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18"/>
  </p:notesMasterIdLst>
  <p:sldIdLst>
    <p:sldId id="256" r:id="rId5"/>
    <p:sldId id="258" r:id="rId6"/>
    <p:sldId id="261" r:id="rId7"/>
    <p:sldId id="259" r:id="rId8"/>
    <p:sldId id="260" r:id="rId9"/>
    <p:sldId id="297" r:id="rId10"/>
    <p:sldId id="296" r:id="rId11"/>
    <p:sldId id="262" r:id="rId12"/>
    <p:sldId id="263" r:id="rId13"/>
    <p:sldId id="264" r:id="rId14"/>
    <p:sldId id="265" r:id="rId15"/>
    <p:sldId id="276" r:id="rId16"/>
    <p:sldId id="277" r:id="rId17"/>
  </p:sldIdLst>
  <p:sldSz cx="9144000" cy="5143500" type="screen16x9"/>
  <p:notesSz cx="6858000" cy="9144000"/>
  <p:embeddedFontLst>
    <p:embeddedFont>
      <p:font typeface="Anaheim" panose="020B0604020202020204" charset="0"/>
      <p:regular r:id="rId19"/>
      <p:bold r:id="rId20"/>
    </p:embeddedFont>
    <p:embeddedFont>
      <p:font typeface="Be Vietnam Pro" panose="020B060402020202020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Montserrat Medium" panose="020F0502020204030204" pitchFamily="2" charset="0"/>
      <p:regular r:id="rId29"/>
      <p:italic r:id="rId30"/>
    </p:embeddedFont>
    <p:embeddedFont>
      <p:font typeface="Montserrat SemiBold" panose="020F0502020204030204" pitchFamily="2" charset="0"/>
      <p:bold r:id="rId31"/>
      <p:boldItalic r:id="rId32"/>
    </p:embeddedFont>
    <p:embeddedFont>
      <p:font typeface="Nunito Light" panose="020F0502020204030204" pitchFamily="2"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B67557-C4E1-46EA-AAF9-227EC8C8F26D}">
  <a:tblStyle styleId="{25B67557-C4E1-46EA-AAF9-227EC8C8F2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5BDDF7E-48C6-45EC-8E05-7BEAB0FE6BE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project's use of design methods ensures that renewable energy solutions are functional and culturally and socially integrated, fostering a sense of ownership and acceptance within the community. By employing human-centered and participatory design approaches, the project aligns technological systems with each community's unique needs, aesthetics, and values, maximizing adoption and long-term impact.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While advancements in photovoltaic (PV) and energy storage technologies have improved efficiency and reduced costs, their full societal potential has yet to be realized. PV systems have evolved from revolutionary ideas to innovative but specialized applications and, ultimately, to commercially viable infrastructure components. However, the adoption rates of these systems remain relatively low . This slow pace of adoption is not only due to economic or technical factors but also to more profound cultural, social, and community-based challenges. These challenges include varying levels of awareness, low trust in new technologies, low trust in Gov./Muni., conservative social norms, insufficient attention to heritage and urban typology, and a lack of meaningful community engagement in the adoption process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a:extLst>
            <a:ext uri="{FF2B5EF4-FFF2-40B4-BE49-F238E27FC236}">
              <a16:creationId xmlns:a16="http://schemas.microsoft.com/office/drawing/2014/main" id="{85FD5E04-3A2C-ADF0-28EA-0F7B1DF27934}"/>
            </a:ext>
          </a:extLst>
        </p:cNvPr>
        <p:cNvGrpSpPr/>
        <p:nvPr/>
      </p:nvGrpSpPr>
      <p:grpSpPr>
        <a:xfrm>
          <a:off x="0" y="0"/>
          <a:ext cx="0" cy="0"/>
          <a:chOff x="0" y="0"/>
          <a:chExt cx="0" cy="0"/>
        </a:xfrm>
      </p:grpSpPr>
      <p:sp>
        <p:nvSpPr>
          <p:cNvPr id="925" name="Google Shape;925;g54dda1946d_6_308:notes">
            <a:extLst>
              <a:ext uri="{FF2B5EF4-FFF2-40B4-BE49-F238E27FC236}">
                <a16:creationId xmlns:a16="http://schemas.microsoft.com/office/drawing/2014/main" id="{EE320823-CA0E-7AB4-D4BC-B6A6638B8C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54dda1946d_6_308:notes">
            <a:extLst>
              <a:ext uri="{FF2B5EF4-FFF2-40B4-BE49-F238E27FC236}">
                <a16:creationId xmlns:a16="http://schemas.microsoft.com/office/drawing/2014/main" id="{B18A9DAF-0CD5-252D-72C7-CCC11A4148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67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a:extLst>
            <a:ext uri="{FF2B5EF4-FFF2-40B4-BE49-F238E27FC236}">
              <a16:creationId xmlns:a16="http://schemas.microsoft.com/office/drawing/2014/main" id="{10030EB3-F4E3-1F9A-3D4C-7255D4849ACF}"/>
            </a:ext>
          </a:extLst>
        </p:cNvPr>
        <p:cNvGrpSpPr/>
        <p:nvPr/>
      </p:nvGrpSpPr>
      <p:grpSpPr>
        <a:xfrm>
          <a:off x="0" y="0"/>
          <a:ext cx="0" cy="0"/>
          <a:chOff x="0" y="0"/>
          <a:chExt cx="0" cy="0"/>
        </a:xfrm>
      </p:grpSpPr>
      <p:sp>
        <p:nvSpPr>
          <p:cNvPr id="925" name="Google Shape;925;g54dda1946d_6_308:notes">
            <a:extLst>
              <a:ext uri="{FF2B5EF4-FFF2-40B4-BE49-F238E27FC236}">
                <a16:creationId xmlns:a16="http://schemas.microsoft.com/office/drawing/2014/main" id="{6BC7359F-4BFE-CE99-815E-DFFB41EF8F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54dda1946d_6_308:notes">
            <a:extLst>
              <a:ext uri="{FF2B5EF4-FFF2-40B4-BE49-F238E27FC236}">
                <a16:creationId xmlns:a16="http://schemas.microsoft.com/office/drawing/2014/main" id="{CC3D45F0-B41B-A1FD-2558-1D806D1A39E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pilots will address key research questions, including: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1.What participatory models are most effective for engaging communities in the design, adoption, and management of energy systems?</a:t>
            </a:r>
          </a:p>
          <a:p>
            <a:pPr marL="0" lvl="0" indent="0" algn="l" rtl="0">
              <a:spcBef>
                <a:spcPts val="0"/>
              </a:spcBef>
              <a:spcAft>
                <a:spcPts val="0"/>
              </a:spcAft>
              <a:buNone/>
            </a:pPr>
            <a:r>
              <a:rPr lang="en-US" dirty="0"/>
              <a:t>2.What governance models need to be developed in order to ensure the sustainability of the pilots?</a:t>
            </a:r>
          </a:p>
          <a:p>
            <a:pPr marL="0" lvl="0" indent="0" algn="l" rtl="0">
              <a:spcBef>
                <a:spcPts val="0"/>
              </a:spcBef>
              <a:spcAft>
                <a:spcPts val="0"/>
              </a:spcAft>
              <a:buNone/>
            </a:pPr>
            <a:r>
              <a:rPr lang="en-US" dirty="0"/>
              <a:t>3.How can PV systems be tailored to meet the unique needs of each community while maintaining adherence to universal technological standards?</a:t>
            </a:r>
          </a:p>
          <a:p>
            <a:pPr marL="0" lvl="0" indent="0" algn="l" rtl="0">
              <a:spcBef>
                <a:spcPts val="0"/>
              </a:spcBef>
              <a:spcAft>
                <a:spcPts val="0"/>
              </a:spcAft>
              <a:buNone/>
            </a:pPr>
            <a:r>
              <a:rPr lang="en-US" dirty="0"/>
              <a:t>4.What barriers—technological, cultural, regulatory or urban—exist, and how can they be effectively mitigated?</a:t>
            </a:r>
          </a:p>
          <a:p>
            <a:pPr marL="0" lvl="0" indent="0" algn="l" rtl="0">
              <a:spcBef>
                <a:spcPts val="0"/>
              </a:spcBef>
              <a:spcAft>
                <a:spcPts val="0"/>
              </a:spcAft>
              <a:buNone/>
            </a:pPr>
            <a:r>
              <a:rPr lang="en-US" dirty="0"/>
              <a:t>These pilots will not only test innovative solutions but will also serve as learning platforms to refine tools, frameworks, and methodologies for broader application.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2268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9312" y="4517172"/>
            <a:ext cx="812469" cy="330197"/>
            <a:chOff x="1505862" y="3919522"/>
            <a:chExt cx="812469" cy="330197"/>
          </a:xfrm>
        </p:grpSpPr>
        <p:sp>
          <p:nvSpPr>
            <p:cNvPr id="10" name="Google Shape;10;p2"/>
            <p:cNvSpPr/>
            <p:nvPr/>
          </p:nvSpPr>
          <p:spPr>
            <a:xfrm>
              <a:off x="1505862" y="3919522"/>
              <a:ext cx="708281" cy="330197"/>
            </a:xfrm>
            <a:custGeom>
              <a:avLst/>
              <a:gdLst/>
              <a:ahLst/>
              <a:cxnLst/>
              <a:rect l="l" t="t" r="r" b="b"/>
              <a:pathLst>
                <a:path w="3535" h="1648" extrusionOk="0">
                  <a:moveTo>
                    <a:pt x="1332" y="0"/>
                  </a:moveTo>
                  <a:cubicBezTo>
                    <a:pt x="1332" y="0"/>
                    <a:pt x="1186" y="164"/>
                    <a:pt x="1261" y="369"/>
                  </a:cubicBezTo>
                  <a:cubicBezTo>
                    <a:pt x="1212" y="334"/>
                    <a:pt x="1140" y="305"/>
                    <a:pt x="1054" y="305"/>
                  </a:cubicBezTo>
                  <a:cubicBezTo>
                    <a:pt x="1009" y="305"/>
                    <a:pt x="959" y="313"/>
                    <a:pt x="906" y="333"/>
                  </a:cubicBezTo>
                  <a:cubicBezTo>
                    <a:pt x="906" y="333"/>
                    <a:pt x="964" y="480"/>
                    <a:pt x="1128" y="537"/>
                  </a:cubicBezTo>
                  <a:cubicBezTo>
                    <a:pt x="1110" y="573"/>
                    <a:pt x="1075" y="631"/>
                    <a:pt x="1057" y="666"/>
                  </a:cubicBezTo>
                  <a:cubicBezTo>
                    <a:pt x="1039" y="666"/>
                    <a:pt x="1017" y="648"/>
                    <a:pt x="999" y="648"/>
                  </a:cubicBezTo>
                  <a:cubicBezTo>
                    <a:pt x="906" y="648"/>
                    <a:pt x="835" y="719"/>
                    <a:pt x="835" y="813"/>
                  </a:cubicBezTo>
                  <a:cubicBezTo>
                    <a:pt x="795" y="795"/>
                    <a:pt x="742" y="795"/>
                    <a:pt x="684" y="795"/>
                  </a:cubicBezTo>
                  <a:cubicBezTo>
                    <a:pt x="427" y="795"/>
                    <a:pt x="222" y="924"/>
                    <a:pt x="94" y="1128"/>
                  </a:cubicBezTo>
                  <a:cubicBezTo>
                    <a:pt x="40" y="1239"/>
                    <a:pt x="0" y="1350"/>
                    <a:pt x="0" y="1479"/>
                  </a:cubicBezTo>
                  <a:cubicBezTo>
                    <a:pt x="0" y="1536"/>
                    <a:pt x="18" y="1590"/>
                    <a:pt x="18" y="1647"/>
                  </a:cubicBezTo>
                  <a:lnTo>
                    <a:pt x="3517" y="1647"/>
                  </a:lnTo>
                  <a:cubicBezTo>
                    <a:pt x="3535" y="1590"/>
                    <a:pt x="3535" y="1536"/>
                    <a:pt x="3535" y="1479"/>
                  </a:cubicBezTo>
                  <a:cubicBezTo>
                    <a:pt x="3535" y="1092"/>
                    <a:pt x="3219" y="795"/>
                    <a:pt x="2851" y="795"/>
                  </a:cubicBezTo>
                  <a:cubicBezTo>
                    <a:pt x="2793" y="795"/>
                    <a:pt x="2758" y="795"/>
                    <a:pt x="2704" y="813"/>
                  </a:cubicBezTo>
                  <a:cubicBezTo>
                    <a:pt x="2664" y="666"/>
                    <a:pt x="2593" y="537"/>
                    <a:pt x="2482" y="444"/>
                  </a:cubicBezTo>
                  <a:cubicBezTo>
                    <a:pt x="2314" y="275"/>
                    <a:pt x="2092" y="187"/>
                    <a:pt x="1852" y="187"/>
                  </a:cubicBezTo>
                  <a:cubicBezTo>
                    <a:pt x="1705" y="187"/>
                    <a:pt x="1572" y="222"/>
                    <a:pt x="1461" y="275"/>
                  </a:cubicBezTo>
                  <a:cubicBezTo>
                    <a:pt x="1461" y="187"/>
                    <a:pt x="1426" y="93"/>
                    <a:pt x="1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1750504" y="4008914"/>
              <a:ext cx="567827" cy="237830"/>
            </a:xfrm>
            <a:custGeom>
              <a:avLst/>
              <a:gdLst/>
              <a:ahLst/>
              <a:cxnLst/>
              <a:rect l="l" t="t" r="r" b="b"/>
              <a:pathLst>
                <a:path w="2834" h="1187" extrusionOk="0">
                  <a:moveTo>
                    <a:pt x="1483" y="1"/>
                  </a:moveTo>
                  <a:cubicBezTo>
                    <a:pt x="1150" y="1"/>
                    <a:pt x="871" y="241"/>
                    <a:pt x="777" y="556"/>
                  </a:cubicBezTo>
                  <a:cubicBezTo>
                    <a:pt x="724" y="520"/>
                    <a:pt x="631" y="503"/>
                    <a:pt x="555" y="503"/>
                  </a:cubicBezTo>
                  <a:cubicBezTo>
                    <a:pt x="351" y="503"/>
                    <a:pt x="169" y="614"/>
                    <a:pt x="76" y="778"/>
                  </a:cubicBezTo>
                  <a:cubicBezTo>
                    <a:pt x="40" y="853"/>
                    <a:pt x="0" y="947"/>
                    <a:pt x="0" y="1058"/>
                  </a:cubicBezTo>
                  <a:cubicBezTo>
                    <a:pt x="0" y="1093"/>
                    <a:pt x="0" y="1146"/>
                    <a:pt x="18" y="1186"/>
                  </a:cubicBezTo>
                  <a:lnTo>
                    <a:pt x="2815" y="1186"/>
                  </a:lnTo>
                  <a:cubicBezTo>
                    <a:pt x="2833" y="1146"/>
                    <a:pt x="2833" y="1093"/>
                    <a:pt x="2833" y="1058"/>
                  </a:cubicBezTo>
                  <a:cubicBezTo>
                    <a:pt x="2833" y="742"/>
                    <a:pt x="2593" y="503"/>
                    <a:pt x="2296" y="503"/>
                  </a:cubicBezTo>
                  <a:cubicBezTo>
                    <a:pt x="2238" y="503"/>
                    <a:pt x="2203" y="503"/>
                    <a:pt x="2167" y="520"/>
                  </a:cubicBezTo>
                  <a:cubicBezTo>
                    <a:pt x="2127" y="409"/>
                    <a:pt x="2074" y="298"/>
                    <a:pt x="1998" y="223"/>
                  </a:cubicBezTo>
                  <a:cubicBezTo>
                    <a:pt x="1870" y="94"/>
                    <a:pt x="1683" y="1"/>
                    <a:pt x="1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1635697" y="4097875"/>
              <a:ext cx="359651" cy="148869"/>
            </a:xfrm>
            <a:custGeom>
              <a:avLst/>
              <a:gdLst/>
              <a:ahLst/>
              <a:cxnLst/>
              <a:rect l="l" t="t" r="r" b="b"/>
              <a:pathLst>
                <a:path w="1795" h="743" extrusionOk="0">
                  <a:moveTo>
                    <a:pt x="946" y="1"/>
                  </a:moveTo>
                  <a:cubicBezTo>
                    <a:pt x="724" y="1"/>
                    <a:pt x="556" y="147"/>
                    <a:pt x="502" y="334"/>
                  </a:cubicBezTo>
                  <a:cubicBezTo>
                    <a:pt x="462" y="316"/>
                    <a:pt x="409" y="316"/>
                    <a:pt x="351" y="316"/>
                  </a:cubicBezTo>
                  <a:cubicBezTo>
                    <a:pt x="223" y="316"/>
                    <a:pt x="112" y="369"/>
                    <a:pt x="58" y="480"/>
                  </a:cubicBezTo>
                  <a:cubicBezTo>
                    <a:pt x="18" y="538"/>
                    <a:pt x="1" y="591"/>
                    <a:pt x="1" y="649"/>
                  </a:cubicBezTo>
                  <a:cubicBezTo>
                    <a:pt x="1" y="685"/>
                    <a:pt x="18" y="702"/>
                    <a:pt x="18" y="742"/>
                  </a:cubicBezTo>
                  <a:lnTo>
                    <a:pt x="1777" y="742"/>
                  </a:lnTo>
                  <a:cubicBezTo>
                    <a:pt x="1794" y="702"/>
                    <a:pt x="1794" y="685"/>
                    <a:pt x="1794" y="649"/>
                  </a:cubicBezTo>
                  <a:cubicBezTo>
                    <a:pt x="1794" y="463"/>
                    <a:pt x="1630" y="316"/>
                    <a:pt x="1444" y="316"/>
                  </a:cubicBezTo>
                  <a:lnTo>
                    <a:pt x="1368" y="316"/>
                  </a:lnTo>
                  <a:cubicBezTo>
                    <a:pt x="1350" y="241"/>
                    <a:pt x="1315" y="187"/>
                    <a:pt x="1257" y="130"/>
                  </a:cubicBezTo>
                  <a:cubicBezTo>
                    <a:pt x="1186" y="59"/>
                    <a:pt x="1075" y="1"/>
                    <a:pt x="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1568976" y="4105088"/>
              <a:ext cx="96374" cy="81948"/>
            </a:xfrm>
            <a:custGeom>
              <a:avLst/>
              <a:gdLst/>
              <a:ahLst/>
              <a:cxnLst/>
              <a:rect l="l" t="t" r="r" b="b"/>
              <a:pathLst>
                <a:path w="481" h="409" extrusionOk="0">
                  <a:moveTo>
                    <a:pt x="316" y="0"/>
                  </a:moveTo>
                  <a:cubicBezTo>
                    <a:pt x="316" y="0"/>
                    <a:pt x="205" y="94"/>
                    <a:pt x="223" y="222"/>
                  </a:cubicBezTo>
                  <a:cubicBezTo>
                    <a:pt x="187" y="169"/>
                    <a:pt x="112" y="134"/>
                    <a:pt x="1" y="111"/>
                  </a:cubicBezTo>
                  <a:lnTo>
                    <a:pt x="1" y="111"/>
                  </a:lnTo>
                  <a:cubicBezTo>
                    <a:pt x="1" y="111"/>
                    <a:pt x="1" y="373"/>
                    <a:pt x="298" y="409"/>
                  </a:cubicBezTo>
                  <a:cubicBezTo>
                    <a:pt x="298" y="409"/>
                    <a:pt x="480" y="205"/>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1858099" y="3923560"/>
              <a:ext cx="70528" cy="52695"/>
            </a:xfrm>
            <a:custGeom>
              <a:avLst/>
              <a:gdLst/>
              <a:ahLst/>
              <a:cxnLst/>
              <a:rect l="l" t="t" r="r" b="b"/>
              <a:pathLst>
                <a:path w="352" h="263" extrusionOk="0">
                  <a:moveTo>
                    <a:pt x="76" y="1"/>
                  </a:moveTo>
                  <a:cubicBezTo>
                    <a:pt x="76" y="1"/>
                    <a:pt x="1" y="152"/>
                    <a:pt x="187" y="263"/>
                  </a:cubicBezTo>
                  <a:cubicBezTo>
                    <a:pt x="187" y="263"/>
                    <a:pt x="351" y="187"/>
                    <a:pt x="298" y="1"/>
                  </a:cubicBezTo>
                  <a:lnTo>
                    <a:pt x="298" y="1"/>
                  </a:lnTo>
                  <a:cubicBezTo>
                    <a:pt x="298" y="1"/>
                    <a:pt x="223" y="41"/>
                    <a:pt x="187" y="129"/>
                  </a:cubicBezTo>
                  <a:cubicBezTo>
                    <a:pt x="169" y="76"/>
                    <a:pt x="147" y="4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2102741" y="3998295"/>
              <a:ext cx="66921" cy="56101"/>
            </a:xfrm>
            <a:custGeom>
              <a:avLst/>
              <a:gdLst/>
              <a:ahLst/>
              <a:cxnLst/>
              <a:rect l="l" t="t" r="r" b="b"/>
              <a:pathLst>
                <a:path w="334" h="280" extrusionOk="0">
                  <a:moveTo>
                    <a:pt x="147" y="1"/>
                  </a:moveTo>
                  <a:cubicBezTo>
                    <a:pt x="147" y="1"/>
                    <a:pt x="1" y="89"/>
                    <a:pt x="76" y="276"/>
                  </a:cubicBezTo>
                  <a:cubicBezTo>
                    <a:pt x="76" y="276"/>
                    <a:pt x="93" y="279"/>
                    <a:pt x="118" y="279"/>
                  </a:cubicBezTo>
                  <a:cubicBezTo>
                    <a:pt x="176" y="279"/>
                    <a:pt x="281" y="262"/>
                    <a:pt x="334" y="147"/>
                  </a:cubicBezTo>
                  <a:cubicBezTo>
                    <a:pt x="334" y="147"/>
                    <a:pt x="303" y="135"/>
                    <a:pt x="260" y="135"/>
                  </a:cubicBezTo>
                  <a:cubicBezTo>
                    <a:pt x="227" y="135"/>
                    <a:pt x="187" y="142"/>
                    <a:pt x="147" y="165"/>
                  </a:cubicBezTo>
                  <a:cubicBezTo>
                    <a:pt x="169" y="129"/>
                    <a:pt x="187" y="7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1998753" y="4068622"/>
              <a:ext cx="63315" cy="55300"/>
            </a:xfrm>
            <a:custGeom>
              <a:avLst/>
              <a:gdLst/>
              <a:ahLst/>
              <a:cxnLst/>
              <a:rect l="l" t="t" r="r" b="b"/>
              <a:pathLst>
                <a:path w="316" h="276" extrusionOk="0">
                  <a:moveTo>
                    <a:pt x="204" y="0"/>
                  </a:moveTo>
                  <a:cubicBezTo>
                    <a:pt x="204" y="0"/>
                    <a:pt x="133" y="71"/>
                    <a:pt x="151" y="165"/>
                  </a:cubicBezTo>
                  <a:cubicBezTo>
                    <a:pt x="111" y="129"/>
                    <a:pt x="76" y="94"/>
                    <a:pt x="0" y="94"/>
                  </a:cubicBezTo>
                  <a:cubicBezTo>
                    <a:pt x="0" y="94"/>
                    <a:pt x="0" y="258"/>
                    <a:pt x="187" y="276"/>
                  </a:cubicBezTo>
                  <a:cubicBezTo>
                    <a:pt x="187" y="276"/>
                    <a:pt x="315" y="147"/>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1921213" y="4123722"/>
              <a:ext cx="66921" cy="56302"/>
            </a:xfrm>
            <a:custGeom>
              <a:avLst/>
              <a:gdLst/>
              <a:ahLst/>
              <a:cxnLst/>
              <a:rect l="l" t="t" r="r" b="b"/>
              <a:pathLst>
                <a:path w="334" h="281" extrusionOk="0">
                  <a:moveTo>
                    <a:pt x="112" y="1"/>
                  </a:moveTo>
                  <a:cubicBezTo>
                    <a:pt x="112" y="1"/>
                    <a:pt x="1" y="129"/>
                    <a:pt x="130" y="280"/>
                  </a:cubicBezTo>
                  <a:cubicBezTo>
                    <a:pt x="130" y="280"/>
                    <a:pt x="316" y="263"/>
                    <a:pt x="334" y="76"/>
                  </a:cubicBezTo>
                  <a:lnTo>
                    <a:pt x="334" y="76"/>
                  </a:lnTo>
                  <a:cubicBezTo>
                    <a:pt x="334" y="76"/>
                    <a:pt x="241" y="76"/>
                    <a:pt x="187" y="152"/>
                  </a:cubicBezTo>
                  <a:cubicBezTo>
                    <a:pt x="187" y="112"/>
                    <a:pt x="165" y="58"/>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2188095" y="4090862"/>
              <a:ext cx="37668" cy="33060"/>
            </a:xfrm>
            <a:custGeom>
              <a:avLst/>
              <a:gdLst/>
              <a:ahLst/>
              <a:cxnLst/>
              <a:rect l="l" t="t" r="r" b="b"/>
              <a:pathLst>
                <a:path w="188" h="165" extrusionOk="0">
                  <a:moveTo>
                    <a:pt x="54" y="0"/>
                  </a:moveTo>
                  <a:cubicBezTo>
                    <a:pt x="54" y="0"/>
                    <a:pt x="1" y="94"/>
                    <a:pt x="94" y="165"/>
                  </a:cubicBezTo>
                  <a:cubicBezTo>
                    <a:pt x="94" y="165"/>
                    <a:pt x="187" y="129"/>
                    <a:pt x="187" y="36"/>
                  </a:cubicBezTo>
                  <a:lnTo>
                    <a:pt x="187" y="36"/>
                  </a:lnTo>
                  <a:cubicBezTo>
                    <a:pt x="187" y="36"/>
                    <a:pt x="130" y="36"/>
                    <a:pt x="112" y="94"/>
                  </a:cubicBezTo>
                  <a:cubicBezTo>
                    <a:pt x="94" y="54"/>
                    <a:pt x="94"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1736279" y="4042775"/>
              <a:ext cx="62513" cy="56302"/>
            </a:xfrm>
            <a:custGeom>
              <a:avLst/>
              <a:gdLst/>
              <a:ahLst/>
              <a:cxnLst/>
              <a:rect l="l" t="t" r="r" b="b"/>
              <a:pathLst>
                <a:path w="312" h="281" extrusionOk="0">
                  <a:moveTo>
                    <a:pt x="165" y="1"/>
                  </a:moveTo>
                  <a:cubicBezTo>
                    <a:pt x="165" y="1"/>
                    <a:pt x="129" y="72"/>
                    <a:pt x="165" y="165"/>
                  </a:cubicBezTo>
                  <a:cubicBezTo>
                    <a:pt x="140" y="152"/>
                    <a:pt x="103" y="140"/>
                    <a:pt x="59" y="140"/>
                  </a:cubicBezTo>
                  <a:cubicBezTo>
                    <a:pt x="41" y="140"/>
                    <a:pt x="21" y="142"/>
                    <a:pt x="0" y="147"/>
                  </a:cubicBezTo>
                  <a:cubicBezTo>
                    <a:pt x="0" y="147"/>
                    <a:pt x="29" y="281"/>
                    <a:pt x="185" y="281"/>
                  </a:cubicBezTo>
                  <a:cubicBezTo>
                    <a:pt x="202" y="281"/>
                    <a:pt x="220" y="279"/>
                    <a:pt x="240" y="276"/>
                  </a:cubicBezTo>
                  <a:cubicBezTo>
                    <a:pt x="240" y="276"/>
                    <a:pt x="311" y="112"/>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 name="Google Shape;20;p2"/>
          <p:cNvSpPr/>
          <p:nvPr/>
        </p:nvSpPr>
        <p:spPr>
          <a:xfrm>
            <a:off x="-675925" y="-631450"/>
            <a:ext cx="1637700" cy="1637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txBox="1">
            <a:spLocks noGrp="1"/>
          </p:cNvSpPr>
          <p:nvPr>
            <p:ph type="ctrTitle"/>
          </p:nvPr>
        </p:nvSpPr>
        <p:spPr>
          <a:xfrm>
            <a:off x="713277" y="1006238"/>
            <a:ext cx="7422600" cy="17214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2" name="Google Shape;22;p2"/>
          <p:cNvSpPr txBox="1">
            <a:spLocks noGrp="1"/>
          </p:cNvSpPr>
          <p:nvPr>
            <p:ph type="subTitle" idx="1"/>
          </p:nvPr>
        </p:nvSpPr>
        <p:spPr>
          <a:xfrm>
            <a:off x="810450" y="2825725"/>
            <a:ext cx="4072200" cy="383400"/>
          </a:xfrm>
          <a:prstGeom prst="rect">
            <a:avLst/>
          </a:prstGeom>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3" name="Google Shape;23;p2"/>
          <p:cNvGrpSpPr/>
          <p:nvPr/>
        </p:nvGrpSpPr>
        <p:grpSpPr>
          <a:xfrm>
            <a:off x="-33550" y="4796078"/>
            <a:ext cx="9234600" cy="383400"/>
            <a:chOff x="-33550" y="4796078"/>
            <a:chExt cx="9234600" cy="383400"/>
          </a:xfrm>
        </p:grpSpPr>
        <p:sp>
          <p:nvSpPr>
            <p:cNvPr id="24" name="Google Shape;24;p2"/>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01"/>
        <p:cNvGrpSpPr/>
        <p:nvPr/>
      </p:nvGrpSpPr>
      <p:grpSpPr>
        <a:xfrm>
          <a:off x="0" y="0"/>
          <a:ext cx="0" cy="0"/>
          <a:chOff x="0" y="0"/>
          <a:chExt cx="0" cy="0"/>
        </a:xfrm>
      </p:grpSpPr>
      <p:sp>
        <p:nvSpPr>
          <p:cNvPr id="202" name="Google Shape;20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3" name="Google Shape;203;p13"/>
          <p:cNvSpPr txBox="1">
            <a:spLocks noGrp="1"/>
          </p:cNvSpPr>
          <p:nvPr>
            <p:ph type="title" idx="2" hasCustomPrompt="1"/>
          </p:nvPr>
        </p:nvSpPr>
        <p:spPr>
          <a:xfrm>
            <a:off x="720000" y="1328648"/>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4" name="Google Shape;204;p13"/>
          <p:cNvSpPr txBox="1">
            <a:spLocks noGrp="1"/>
          </p:cNvSpPr>
          <p:nvPr>
            <p:ph type="title" idx="3" hasCustomPrompt="1"/>
          </p:nvPr>
        </p:nvSpPr>
        <p:spPr>
          <a:xfrm>
            <a:off x="720000" y="2762077"/>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5" name="Google Shape;205;p13"/>
          <p:cNvSpPr txBox="1">
            <a:spLocks noGrp="1"/>
          </p:cNvSpPr>
          <p:nvPr>
            <p:ph type="title" idx="4" hasCustomPrompt="1"/>
          </p:nvPr>
        </p:nvSpPr>
        <p:spPr>
          <a:xfrm>
            <a:off x="3419275" y="1328648"/>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6" name="Google Shape;206;p13"/>
          <p:cNvSpPr txBox="1">
            <a:spLocks noGrp="1"/>
          </p:cNvSpPr>
          <p:nvPr>
            <p:ph type="title" idx="5" hasCustomPrompt="1"/>
          </p:nvPr>
        </p:nvSpPr>
        <p:spPr>
          <a:xfrm>
            <a:off x="3419275" y="2762077"/>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title" idx="6" hasCustomPrompt="1"/>
          </p:nvPr>
        </p:nvSpPr>
        <p:spPr>
          <a:xfrm>
            <a:off x="6118550" y="1328648"/>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8" name="Google Shape;208;p13"/>
          <p:cNvSpPr txBox="1">
            <a:spLocks noGrp="1"/>
          </p:cNvSpPr>
          <p:nvPr>
            <p:ph type="title" idx="7" hasCustomPrompt="1"/>
          </p:nvPr>
        </p:nvSpPr>
        <p:spPr>
          <a:xfrm>
            <a:off x="6118550" y="2762077"/>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9" name="Google Shape;209;p13"/>
          <p:cNvSpPr txBox="1">
            <a:spLocks noGrp="1"/>
          </p:cNvSpPr>
          <p:nvPr>
            <p:ph type="subTitle" idx="1"/>
          </p:nvPr>
        </p:nvSpPr>
        <p:spPr>
          <a:xfrm>
            <a:off x="720000" y="1810475"/>
            <a:ext cx="23055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210" name="Google Shape;210;p13"/>
          <p:cNvSpPr txBox="1">
            <a:spLocks noGrp="1"/>
          </p:cNvSpPr>
          <p:nvPr>
            <p:ph type="subTitle" idx="8"/>
          </p:nvPr>
        </p:nvSpPr>
        <p:spPr>
          <a:xfrm>
            <a:off x="3419275" y="1810475"/>
            <a:ext cx="23055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211" name="Google Shape;211;p13"/>
          <p:cNvSpPr txBox="1">
            <a:spLocks noGrp="1"/>
          </p:cNvSpPr>
          <p:nvPr>
            <p:ph type="subTitle" idx="9"/>
          </p:nvPr>
        </p:nvSpPr>
        <p:spPr>
          <a:xfrm>
            <a:off x="6118550" y="1810475"/>
            <a:ext cx="23055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212" name="Google Shape;212;p13"/>
          <p:cNvSpPr txBox="1">
            <a:spLocks noGrp="1"/>
          </p:cNvSpPr>
          <p:nvPr>
            <p:ph type="subTitle" idx="13"/>
          </p:nvPr>
        </p:nvSpPr>
        <p:spPr>
          <a:xfrm>
            <a:off x="720000" y="3243850"/>
            <a:ext cx="23055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213" name="Google Shape;213;p13"/>
          <p:cNvSpPr txBox="1">
            <a:spLocks noGrp="1"/>
          </p:cNvSpPr>
          <p:nvPr>
            <p:ph type="subTitle" idx="14"/>
          </p:nvPr>
        </p:nvSpPr>
        <p:spPr>
          <a:xfrm>
            <a:off x="3419275" y="3243850"/>
            <a:ext cx="23055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214" name="Google Shape;214;p13"/>
          <p:cNvSpPr txBox="1">
            <a:spLocks noGrp="1"/>
          </p:cNvSpPr>
          <p:nvPr>
            <p:ph type="subTitle" idx="15"/>
          </p:nvPr>
        </p:nvSpPr>
        <p:spPr>
          <a:xfrm>
            <a:off x="6118550" y="3243850"/>
            <a:ext cx="23055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grpSp>
        <p:nvGrpSpPr>
          <p:cNvPr id="215" name="Google Shape;215;p13"/>
          <p:cNvGrpSpPr/>
          <p:nvPr/>
        </p:nvGrpSpPr>
        <p:grpSpPr>
          <a:xfrm>
            <a:off x="-33550" y="4796078"/>
            <a:ext cx="9234600" cy="383400"/>
            <a:chOff x="-33550" y="4796078"/>
            <a:chExt cx="9234600" cy="383400"/>
          </a:xfrm>
        </p:grpSpPr>
        <p:sp>
          <p:nvSpPr>
            <p:cNvPr id="216" name="Google Shape;216;p13"/>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13"/>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8" name="Google Shape;218;p13"/>
          <p:cNvGrpSpPr/>
          <p:nvPr/>
        </p:nvGrpSpPr>
        <p:grpSpPr>
          <a:xfrm flipH="1">
            <a:off x="8375578" y="3726549"/>
            <a:ext cx="418109" cy="1069486"/>
            <a:chOff x="412486" y="2194951"/>
            <a:chExt cx="463639" cy="1185946"/>
          </a:xfrm>
        </p:grpSpPr>
        <p:sp>
          <p:nvSpPr>
            <p:cNvPr id="219" name="Google Shape;219;p13"/>
            <p:cNvSpPr/>
            <p:nvPr/>
          </p:nvSpPr>
          <p:spPr>
            <a:xfrm>
              <a:off x="412486" y="2194951"/>
              <a:ext cx="463639" cy="830102"/>
            </a:xfrm>
            <a:custGeom>
              <a:avLst/>
              <a:gdLst/>
              <a:ahLst/>
              <a:cxnLst/>
              <a:rect l="l" t="t" r="r" b="b"/>
              <a:pathLst>
                <a:path w="2314" h="4143" extrusionOk="0">
                  <a:moveTo>
                    <a:pt x="1168" y="0"/>
                  </a:moveTo>
                  <a:cubicBezTo>
                    <a:pt x="520" y="0"/>
                    <a:pt x="1" y="497"/>
                    <a:pt x="1" y="1110"/>
                  </a:cubicBezTo>
                  <a:lnTo>
                    <a:pt x="1" y="3033"/>
                  </a:lnTo>
                  <a:cubicBezTo>
                    <a:pt x="1" y="3645"/>
                    <a:pt x="520" y="4143"/>
                    <a:pt x="1168" y="4143"/>
                  </a:cubicBezTo>
                  <a:cubicBezTo>
                    <a:pt x="1794" y="4143"/>
                    <a:pt x="2314" y="3645"/>
                    <a:pt x="2314" y="3033"/>
                  </a:cubicBezTo>
                  <a:lnTo>
                    <a:pt x="2314" y="1110"/>
                  </a:lnTo>
                  <a:cubicBezTo>
                    <a:pt x="2314" y="497"/>
                    <a:pt x="1794"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13"/>
            <p:cNvSpPr/>
            <p:nvPr/>
          </p:nvSpPr>
          <p:spPr>
            <a:xfrm>
              <a:off x="486420" y="2617516"/>
              <a:ext cx="315972" cy="763381"/>
            </a:xfrm>
            <a:custGeom>
              <a:avLst/>
              <a:gdLst/>
              <a:ahLst/>
              <a:cxnLst/>
              <a:rect l="l" t="t" r="r" b="b"/>
              <a:pathLst>
                <a:path w="1577" h="3810" extrusionOk="0">
                  <a:moveTo>
                    <a:pt x="799" y="0"/>
                  </a:moveTo>
                  <a:cubicBezTo>
                    <a:pt x="724" y="0"/>
                    <a:pt x="648" y="53"/>
                    <a:pt x="648" y="129"/>
                  </a:cubicBezTo>
                  <a:lnTo>
                    <a:pt x="648" y="1350"/>
                  </a:lnTo>
                  <a:cubicBezTo>
                    <a:pt x="426" y="1297"/>
                    <a:pt x="244" y="1052"/>
                    <a:pt x="244" y="608"/>
                  </a:cubicBezTo>
                  <a:cubicBezTo>
                    <a:pt x="244" y="537"/>
                    <a:pt x="187" y="497"/>
                    <a:pt x="111" y="497"/>
                  </a:cubicBezTo>
                  <a:cubicBezTo>
                    <a:pt x="58" y="497"/>
                    <a:pt x="0" y="537"/>
                    <a:pt x="0" y="608"/>
                  </a:cubicBezTo>
                  <a:cubicBezTo>
                    <a:pt x="0" y="906"/>
                    <a:pt x="93" y="1163"/>
                    <a:pt x="244" y="1350"/>
                  </a:cubicBezTo>
                  <a:cubicBezTo>
                    <a:pt x="355" y="1479"/>
                    <a:pt x="502" y="1572"/>
                    <a:pt x="648" y="1590"/>
                  </a:cubicBezTo>
                  <a:lnTo>
                    <a:pt x="648" y="3810"/>
                  </a:lnTo>
                  <a:lnTo>
                    <a:pt x="928" y="3810"/>
                  </a:lnTo>
                  <a:lnTo>
                    <a:pt x="928" y="1590"/>
                  </a:lnTo>
                  <a:cubicBezTo>
                    <a:pt x="1261" y="1536"/>
                    <a:pt x="1576" y="1186"/>
                    <a:pt x="1576" y="608"/>
                  </a:cubicBezTo>
                  <a:cubicBezTo>
                    <a:pt x="1576" y="537"/>
                    <a:pt x="1519" y="497"/>
                    <a:pt x="1465" y="497"/>
                  </a:cubicBezTo>
                  <a:cubicBezTo>
                    <a:pt x="1408" y="497"/>
                    <a:pt x="1354" y="537"/>
                    <a:pt x="1354" y="608"/>
                  </a:cubicBezTo>
                  <a:cubicBezTo>
                    <a:pt x="1354" y="1052"/>
                    <a:pt x="1150" y="1297"/>
                    <a:pt x="928" y="1350"/>
                  </a:cubicBezTo>
                  <a:lnTo>
                    <a:pt x="928" y="129"/>
                  </a:lnTo>
                  <a:cubicBezTo>
                    <a:pt x="928" y="53"/>
                    <a:pt x="870" y="0"/>
                    <a:pt x="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1" name="Google Shape;221;p13"/>
          <p:cNvSpPr/>
          <p:nvPr/>
        </p:nvSpPr>
        <p:spPr>
          <a:xfrm>
            <a:off x="8568700" y="587000"/>
            <a:ext cx="955200" cy="955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319"/>
        <p:cNvGrpSpPr/>
        <p:nvPr/>
      </p:nvGrpSpPr>
      <p:grpSpPr>
        <a:xfrm>
          <a:off x="0" y="0"/>
          <a:ext cx="0" cy="0"/>
          <a:chOff x="0" y="0"/>
          <a:chExt cx="0" cy="0"/>
        </a:xfrm>
      </p:grpSpPr>
      <p:sp>
        <p:nvSpPr>
          <p:cNvPr id="320" name="Google Shape;320;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1" name="Google Shape;321;p17"/>
          <p:cNvSpPr txBox="1">
            <a:spLocks noGrp="1"/>
          </p:cNvSpPr>
          <p:nvPr>
            <p:ph type="body" idx="1"/>
          </p:nvPr>
        </p:nvSpPr>
        <p:spPr>
          <a:xfrm>
            <a:off x="764025" y="1206625"/>
            <a:ext cx="7704000" cy="863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1"/>
              </a:buClr>
              <a:buSzPts val="1200"/>
              <a:buFont typeface="Be Vietnam Pr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322" name="Google Shape;322;p17"/>
          <p:cNvGrpSpPr/>
          <p:nvPr/>
        </p:nvGrpSpPr>
        <p:grpSpPr>
          <a:xfrm>
            <a:off x="-33550" y="4796078"/>
            <a:ext cx="9234600" cy="383400"/>
            <a:chOff x="-33550" y="4796078"/>
            <a:chExt cx="9234600" cy="383400"/>
          </a:xfrm>
        </p:grpSpPr>
        <p:sp>
          <p:nvSpPr>
            <p:cNvPr id="323" name="Google Shape;323;p17"/>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17"/>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25"/>
        <p:cNvGrpSpPr/>
        <p:nvPr/>
      </p:nvGrpSpPr>
      <p:grpSpPr>
        <a:xfrm>
          <a:off x="0" y="0"/>
          <a:ext cx="0" cy="0"/>
          <a:chOff x="0" y="0"/>
          <a:chExt cx="0" cy="0"/>
        </a:xfrm>
      </p:grpSpPr>
      <p:sp>
        <p:nvSpPr>
          <p:cNvPr id="326" name="Google Shape;32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7" name="Google Shape;327;p18"/>
          <p:cNvSpPr txBox="1">
            <a:spLocks noGrp="1"/>
          </p:cNvSpPr>
          <p:nvPr>
            <p:ph type="subTitle" idx="1"/>
          </p:nvPr>
        </p:nvSpPr>
        <p:spPr>
          <a:xfrm>
            <a:off x="713225" y="2256063"/>
            <a:ext cx="23094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28" name="Google Shape;328;p18"/>
          <p:cNvSpPr txBox="1">
            <a:spLocks noGrp="1"/>
          </p:cNvSpPr>
          <p:nvPr>
            <p:ph type="subTitle" idx="2"/>
          </p:nvPr>
        </p:nvSpPr>
        <p:spPr>
          <a:xfrm>
            <a:off x="3417230" y="2256063"/>
            <a:ext cx="23094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29" name="Google Shape;329;p18"/>
          <p:cNvSpPr txBox="1">
            <a:spLocks noGrp="1"/>
          </p:cNvSpPr>
          <p:nvPr>
            <p:ph type="subTitle" idx="3"/>
          </p:nvPr>
        </p:nvSpPr>
        <p:spPr>
          <a:xfrm>
            <a:off x="6121241" y="2256063"/>
            <a:ext cx="23094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0" name="Google Shape;330;p18"/>
          <p:cNvSpPr txBox="1">
            <a:spLocks noGrp="1"/>
          </p:cNvSpPr>
          <p:nvPr>
            <p:ph type="subTitle" idx="4"/>
          </p:nvPr>
        </p:nvSpPr>
        <p:spPr>
          <a:xfrm>
            <a:off x="713225" y="1636250"/>
            <a:ext cx="2309400" cy="663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331" name="Google Shape;331;p18"/>
          <p:cNvSpPr txBox="1">
            <a:spLocks noGrp="1"/>
          </p:cNvSpPr>
          <p:nvPr>
            <p:ph type="subTitle" idx="5"/>
          </p:nvPr>
        </p:nvSpPr>
        <p:spPr>
          <a:xfrm>
            <a:off x="3417236" y="1636250"/>
            <a:ext cx="2309400" cy="663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332" name="Google Shape;332;p18"/>
          <p:cNvSpPr txBox="1">
            <a:spLocks noGrp="1"/>
          </p:cNvSpPr>
          <p:nvPr>
            <p:ph type="subTitle" idx="6"/>
          </p:nvPr>
        </p:nvSpPr>
        <p:spPr>
          <a:xfrm>
            <a:off x="6121247" y="1636250"/>
            <a:ext cx="2309400" cy="663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grpSp>
        <p:nvGrpSpPr>
          <p:cNvPr id="333" name="Google Shape;333;p18"/>
          <p:cNvGrpSpPr/>
          <p:nvPr/>
        </p:nvGrpSpPr>
        <p:grpSpPr>
          <a:xfrm>
            <a:off x="-33550" y="4796078"/>
            <a:ext cx="9234600" cy="383400"/>
            <a:chOff x="-33550" y="4796078"/>
            <a:chExt cx="9234600" cy="383400"/>
          </a:xfrm>
        </p:grpSpPr>
        <p:sp>
          <p:nvSpPr>
            <p:cNvPr id="334" name="Google Shape;334;p18"/>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18"/>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6" name="Google Shape;336;p18"/>
          <p:cNvGrpSpPr/>
          <p:nvPr/>
        </p:nvGrpSpPr>
        <p:grpSpPr>
          <a:xfrm>
            <a:off x="135003" y="159017"/>
            <a:ext cx="9125406" cy="4358759"/>
            <a:chOff x="135003" y="159017"/>
            <a:chExt cx="9125406" cy="4358759"/>
          </a:xfrm>
        </p:grpSpPr>
        <p:sp>
          <p:nvSpPr>
            <p:cNvPr id="337" name="Google Shape;337;p18"/>
            <p:cNvSpPr/>
            <p:nvPr/>
          </p:nvSpPr>
          <p:spPr>
            <a:xfrm>
              <a:off x="135007" y="4322679"/>
              <a:ext cx="918903" cy="195098"/>
            </a:xfrm>
            <a:custGeom>
              <a:avLst/>
              <a:gdLst/>
              <a:ahLst/>
              <a:cxnLst/>
              <a:rect l="l" t="t" r="r" b="b"/>
              <a:pathLst>
                <a:path w="4352" h="924" extrusionOk="0">
                  <a:moveTo>
                    <a:pt x="1501" y="0"/>
                  </a:moveTo>
                  <a:cubicBezTo>
                    <a:pt x="1168" y="0"/>
                    <a:pt x="853" y="293"/>
                    <a:pt x="595" y="760"/>
                  </a:cubicBezTo>
                  <a:cubicBezTo>
                    <a:pt x="537" y="720"/>
                    <a:pt x="466" y="702"/>
                    <a:pt x="391" y="702"/>
                  </a:cubicBezTo>
                  <a:cubicBezTo>
                    <a:pt x="244" y="702"/>
                    <a:pt x="111" y="795"/>
                    <a:pt x="0" y="924"/>
                  </a:cubicBezTo>
                  <a:lnTo>
                    <a:pt x="4351" y="924"/>
                  </a:lnTo>
                  <a:cubicBezTo>
                    <a:pt x="4258" y="795"/>
                    <a:pt x="4129" y="702"/>
                    <a:pt x="3978" y="702"/>
                  </a:cubicBezTo>
                  <a:cubicBezTo>
                    <a:pt x="3850" y="702"/>
                    <a:pt x="3739" y="760"/>
                    <a:pt x="3645" y="871"/>
                  </a:cubicBezTo>
                  <a:cubicBezTo>
                    <a:pt x="3423" y="626"/>
                    <a:pt x="3148" y="498"/>
                    <a:pt x="2851" y="498"/>
                  </a:cubicBezTo>
                  <a:cubicBezTo>
                    <a:pt x="2664" y="498"/>
                    <a:pt x="2500" y="538"/>
                    <a:pt x="2353" y="626"/>
                  </a:cubicBezTo>
                  <a:cubicBezTo>
                    <a:pt x="2109" y="240"/>
                    <a:pt x="1816" y="0"/>
                    <a:pt x="1501"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18"/>
            <p:cNvSpPr/>
            <p:nvPr/>
          </p:nvSpPr>
          <p:spPr>
            <a:xfrm>
              <a:off x="7556674" y="159017"/>
              <a:ext cx="1094153" cy="234582"/>
            </a:xfrm>
            <a:custGeom>
              <a:avLst/>
              <a:gdLst/>
              <a:ahLst/>
              <a:cxnLst/>
              <a:rect l="l" t="t" r="r" b="b"/>
              <a:pathLst>
                <a:path w="5182" h="1111" extrusionOk="0">
                  <a:moveTo>
                    <a:pt x="3388" y="1"/>
                  </a:moveTo>
                  <a:cubicBezTo>
                    <a:pt x="3019" y="1"/>
                    <a:pt x="2664" y="276"/>
                    <a:pt x="2389" y="755"/>
                  </a:cubicBezTo>
                  <a:cubicBezTo>
                    <a:pt x="2202" y="644"/>
                    <a:pt x="1998" y="591"/>
                    <a:pt x="1798" y="591"/>
                  </a:cubicBezTo>
                  <a:cubicBezTo>
                    <a:pt x="1425" y="591"/>
                    <a:pt x="1092" y="755"/>
                    <a:pt x="853" y="1017"/>
                  </a:cubicBezTo>
                  <a:cubicBezTo>
                    <a:pt x="742" y="906"/>
                    <a:pt x="595" y="849"/>
                    <a:pt x="466" y="849"/>
                  </a:cubicBezTo>
                  <a:cubicBezTo>
                    <a:pt x="280" y="849"/>
                    <a:pt x="111" y="942"/>
                    <a:pt x="0" y="1111"/>
                  </a:cubicBezTo>
                  <a:lnTo>
                    <a:pt x="5182" y="1111"/>
                  </a:lnTo>
                  <a:cubicBezTo>
                    <a:pt x="5071" y="942"/>
                    <a:pt x="4906" y="849"/>
                    <a:pt x="4720" y="849"/>
                  </a:cubicBezTo>
                  <a:cubicBezTo>
                    <a:pt x="4627" y="849"/>
                    <a:pt x="4551" y="866"/>
                    <a:pt x="4480" y="906"/>
                  </a:cubicBezTo>
                  <a:cubicBezTo>
                    <a:pt x="4183" y="351"/>
                    <a:pt x="3796" y="1"/>
                    <a:pt x="338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18"/>
            <p:cNvSpPr/>
            <p:nvPr/>
          </p:nvSpPr>
          <p:spPr>
            <a:xfrm>
              <a:off x="8650833" y="2059166"/>
              <a:ext cx="609576" cy="183063"/>
            </a:xfrm>
            <a:custGeom>
              <a:avLst/>
              <a:gdLst/>
              <a:ahLst/>
              <a:cxnLst/>
              <a:rect l="l" t="t" r="r" b="b"/>
              <a:pathLst>
                <a:path w="2887" h="867" extrusionOk="0">
                  <a:moveTo>
                    <a:pt x="1945" y="1"/>
                  </a:moveTo>
                  <a:cubicBezTo>
                    <a:pt x="1816" y="1"/>
                    <a:pt x="1705" y="89"/>
                    <a:pt x="1687" y="200"/>
                  </a:cubicBezTo>
                  <a:cubicBezTo>
                    <a:pt x="1576" y="129"/>
                    <a:pt x="1443" y="72"/>
                    <a:pt x="1297" y="72"/>
                  </a:cubicBezTo>
                  <a:cubicBezTo>
                    <a:pt x="1132" y="72"/>
                    <a:pt x="964" y="147"/>
                    <a:pt x="853" y="276"/>
                  </a:cubicBezTo>
                  <a:cubicBezTo>
                    <a:pt x="759" y="223"/>
                    <a:pt x="666" y="183"/>
                    <a:pt x="555" y="183"/>
                  </a:cubicBezTo>
                  <a:cubicBezTo>
                    <a:pt x="244" y="183"/>
                    <a:pt x="0" y="422"/>
                    <a:pt x="0" y="738"/>
                  </a:cubicBezTo>
                  <a:cubicBezTo>
                    <a:pt x="0" y="778"/>
                    <a:pt x="0" y="831"/>
                    <a:pt x="22" y="866"/>
                  </a:cubicBezTo>
                  <a:lnTo>
                    <a:pt x="2886" y="866"/>
                  </a:lnTo>
                  <a:cubicBezTo>
                    <a:pt x="2851" y="755"/>
                    <a:pt x="2757" y="667"/>
                    <a:pt x="2629" y="667"/>
                  </a:cubicBezTo>
                  <a:cubicBezTo>
                    <a:pt x="2575" y="667"/>
                    <a:pt x="2518" y="684"/>
                    <a:pt x="2482" y="702"/>
                  </a:cubicBezTo>
                  <a:cubicBezTo>
                    <a:pt x="2442" y="573"/>
                    <a:pt x="2331" y="462"/>
                    <a:pt x="2185" y="405"/>
                  </a:cubicBezTo>
                  <a:cubicBezTo>
                    <a:pt x="2220" y="369"/>
                    <a:pt x="2220" y="334"/>
                    <a:pt x="2220" y="276"/>
                  </a:cubicBezTo>
                  <a:cubicBezTo>
                    <a:pt x="2220" y="112"/>
                    <a:pt x="2109" y="1"/>
                    <a:pt x="1945"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18"/>
            <p:cNvSpPr/>
            <p:nvPr/>
          </p:nvSpPr>
          <p:spPr>
            <a:xfrm>
              <a:off x="135003" y="3866260"/>
              <a:ext cx="499991" cy="199954"/>
            </a:xfrm>
            <a:custGeom>
              <a:avLst/>
              <a:gdLst/>
              <a:ahLst/>
              <a:cxnLst/>
              <a:rect l="l" t="t" r="r" b="b"/>
              <a:pathLst>
                <a:path w="2368" h="947" extrusionOk="0">
                  <a:moveTo>
                    <a:pt x="853" y="0"/>
                  </a:moveTo>
                  <a:cubicBezTo>
                    <a:pt x="649" y="0"/>
                    <a:pt x="480" y="169"/>
                    <a:pt x="480" y="373"/>
                  </a:cubicBezTo>
                  <a:lnTo>
                    <a:pt x="463" y="373"/>
                  </a:lnTo>
                  <a:cubicBezTo>
                    <a:pt x="205" y="373"/>
                    <a:pt x="1" y="578"/>
                    <a:pt x="1" y="835"/>
                  </a:cubicBezTo>
                  <a:cubicBezTo>
                    <a:pt x="1" y="871"/>
                    <a:pt x="1" y="911"/>
                    <a:pt x="19" y="946"/>
                  </a:cubicBezTo>
                  <a:lnTo>
                    <a:pt x="2367" y="946"/>
                  </a:lnTo>
                  <a:cubicBezTo>
                    <a:pt x="2350" y="835"/>
                    <a:pt x="2256" y="777"/>
                    <a:pt x="2145" y="777"/>
                  </a:cubicBezTo>
                  <a:cubicBezTo>
                    <a:pt x="2110" y="777"/>
                    <a:pt x="2074" y="777"/>
                    <a:pt x="2034" y="800"/>
                  </a:cubicBezTo>
                  <a:cubicBezTo>
                    <a:pt x="1999" y="706"/>
                    <a:pt x="1923" y="613"/>
                    <a:pt x="1830" y="578"/>
                  </a:cubicBezTo>
                  <a:cubicBezTo>
                    <a:pt x="1870" y="520"/>
                    <a:pt x="1888" y="444"/>
                    <a:pt x="1888" y="373"/>
                  </a:cubicBezTo>
                  <a:cubicBezTo>
                    <a:pt x="1888" y="169"/>
                    <a:pt x="1719" y="0"/>
                    <a:pt x="1519" y="0"/>
                  </a:cubicBezTo>
                  <a:cubicBezTo>
                    <a:pt x="1368" y="0"/>
                    <a:pt x="1257" y="76"/>
                    <a:pt x="1186" y="187"/>
                  </a:cubicBezTo>
                  <a:cubicBezTo>
                    <a:pt x="1129" y="76"/>
                    <a:pt x="1000" y="0"/>
                    <a:pt x="853"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1" name="Google Shape;341;p18"/>
          <p:cNvSpPr/>
          <p:nvPr/>
        </p:nvSpPr>
        <p:spPr>
          <a:xfrm>
            <a:off x="8430775" y="445025"/>
            <a:ext cx="1193400" cy="1193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e Vietnam Pro"/>
              <a:ea typeface="Be Vietnam Pro"/>
              <a:cs typeface="Be Vietnam Pro"/>
              <a:sym typeface="Be Vietnam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42"/>
        <p:cNvGrpSpPr/>
        <p:nvPr/>
      </p:nvGrpSpPr>
      <p:grpSpPr>
        <a:xfrm>
          <a:off x="0" y="0"/>
          <a:ext cx="0" cy="0"/>
          <a:chOff x="0" y="0"/>
          <a:chExt cx="0" cy="0"/>
        </a:xfrm>
      </p:grpSpPr>
      <p:grpSp>
        <p:nvGrpSpPr>
          <p:cNvPr id="343" name="Google Shape;343;p19"/>
          <p:cNvGrpSpPr/>
          <p:nvPr/>
        </p:nvGrpSpPr>
        <p:grpSpPr>
          <a:xfrm>
            <a:off x="118986" y="3625726"/>
            <a:ext cx="463639" cy="1185946"/>
            <a:chOff x="412486" y="2194951"/>
            <a:chExt cx="463639" cy="1185946"/>
          </a:xfrm>
        </p:grpSpPr>
        <p:sp>
          <p:nvSpPr>
            <p:cNvPr id="344" name="Google Shape;344;p19"/>
            <p:cNvSpPr/>
            <p:nvPr/>
          </p:nvSpPr>
          <p:spPr>
            <a:xfrm>
              <a:off x="412486" y="2194951"/>
              <a:ext cx="463639" cy="830102"/>
            </a:xfrm>
            <a:custGeom>
              <a:avLst/>
              <a:gdLst/>
              <a:ahLst/>
              <a:cxnLst/>
              <a:rect l="l" t="t" r="r" b="b"/>
              <a:pathLst>
                <a:path w="2314" h="4143" extrusionOk="0">
                  <a:moveTo>
                    <a:pt x="1168" y="0"/>
                  </a:moveTo>
                  <a:cubicBezTo>
                    <a:pt x="520" y="0"/>
                    <a:pt x="1" y="497"/>
                    <a:pt x="1" y="1110"/>
                  </a:cubicBezTo>
                  <a:lnTo>
                    <a:pt x="1" y="3033"/>
                  </a:lnTo>
                  <a:cubicBezTo>
                    <a:pt x="1" y="3645"/>
                    <a:pt x="520" y="4143"/>
                    <a:pt x="1168" y="4143"/>
                  </a:cubicBezTo>
                  <a:cubicBezTo>
                    <a:pt x="1794" y="4143"/>
                    <a:pt x="2314" y="3645"/>
                    <a:pt x="2314" y="3033"/>
                  </a:cubicBezTo>
                  <a:lnTo>
                    <a:pt x="2314" y="1110"/>
                  </a:lnTo>
                  <a:cubicBezTo>
                    <a:pt x="2314" y="497"/>
                    <a:pt x="1794"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19"/>
            <p:cNvSpPr/>
            <p:nvPr/>
          </p:nvSpPr>
          <p:spPr>
            <a:xfrm>
              <a:off x="486420" y="2617516"/>
              <a:ext cx="315972" cy="763381"/>
            </a:xfrm>
            <a:custGeom>
              <a:avLst/>
              <a:gdLst/>
              <a:ahLst/>
              <a:cxnLst/>
              <a:rect l="l" t="t" r="r" b="b"/>
              <a:pathLst>
                <a:path w="1577" h="3810" extrusionOk="0">
                  <a:moveTo>
                    <a:pt x="799" y="0"/>
                  </a:moveTo>
                  <a:cubicBezTo>
                    <a:pt x="724" y="0"/>
                    <a:pt x="648" y="53"/>
                    <a:pt x="648" y="129"/>
                  </a:cubicBezTo>
                  <a:lnTo>
                    <a:pt x="648" y="1350"/>
                  </a:lnTo>
                  <a:cubicBezTo>
                    <a:pt x="426" y="1297"/>
                    <a:pt x="244" y="1052"/>
                    <a:pt x="244" y="608"/>
                  </a:cubicBezTo>
                  <a:cubicBezTo>
                    <a:pt x="244" y="537"/>
                    <a:pt x="187" y="497"/>
                    <a:pt x="111" y="497"/>
                  </a:cubicBezTo>
                  <a:cubicBezTo>
                    <a:pt x="58" y="497"/>
                    <a:pt x="0" y="537"/>
                    <a:pt x="0" y="608"/>
                  </a:cubicBezTo>
                  <a:cubicBezTo>
                    <a:pt x="0" y="906"/>
                    <a:pt x="93" y="1163"/>
                    <a:pt x="244" y="1350"/>
                  </a:cubicBezTo>
                  <a:cubicBezTo>
                    <a:pt x="355" y="1479"/>
                    <a:pt x="502" y="1572"/>
                    <a:pt x="648" y="1590"/>
                  </a:cubicBezTo>
                  <a:lnTo>
                    <a:pt x="648" y="3810"/>
                  </a:lnTo>
                  <a:lnTo>
                    <a:pt x="928" y="3810"/>
                  </a:lnTo>
                  <a:lnTo>
                    <a:pt x="928" y="1590"/>
                  </a:lnTo>
                  <a:cubicBezTo>
                    <a:pt x="1261" y="1536"/>
                    <a:pt x="1576" y="1186"/>
                    <a:pt x="1576" y="608"/>
                  </a:cubicBezTo>
                  <a:cubicBezTo>
                    <a:pt x="1576" y="537"/>
                    <a:pt x="1519" y="497"/>
                    <a:pt x="1465" y="497"/>
                  </a:cubicBezTo>
                  <a:cubicBezTo>
                    <a:pt x="1408" y="497"/>
                    <a:pt x="1354" y="537"/>
                    <a:pt x="1354" y="608"/>
                  </a:cubicBezTo>
                  <a:cubicBezTo>
                    <a:pt x="1354" y="1052"/>
                    <a:pt x="1150" y="1297"/>
                    <a:pt x="928" y="1350"/>
                  </a:cubicBezTo>
                  <a:lnTo>
                    <a:pt x="928" y="129"/>
                  </a:lnTo>
                  <a:cubicBezTo>
                    <a:pt x="928" y="53"/>
                    <a:pt x="870" y="0"/>
                    <a:pt x="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6" name="Google Shape;346;p19"/>
          <p:cNvGrpSpPr/>
          <p:nvPr/>
        </p:nvGrpSpPr>
        <p:grpSpPr>
          <a:xfrm>
            <a:off x="8147407" y="4603992"/>
            <a:ext cx="726915" cy="222603"/>
            <a:chOff x="3841082" y="4024142"/>
            <a:chExt cx="726915" cy="222603"/>
          </a:xfrm>
        </p:grpSpPr>
        <p:sp>
          <p:nvSpPr>
            <p:cNvPr id="347" name="Google Shape;347;p19"/>
            <p:cNvSpPr/>
            <p:nvPr/>
          </p:nvSpPr>
          <p:spPr>
            <a:xfrm>
              <a:off x="4030625" y="4024142"/>
              <a:ext cx="537372" cy="222603"/>
            </a:xfrm>
            <a:custGeom>
              <a:avLst/>
              <a:gdLst/>
              <a:ahLst/>
              <a:cxnLst/>
              <a:rect l="l" t="t" r="r" b="b"/>
              <a:pathLst>
                <a:path w="2682" h="1111" extrusionOk="0">
                  <a:moveTo>
                    <a:pt x="1403" y="0"/>
                  </a:moveTo>
                  <a:cubicBezTo>
                    <a:pt x="1070" y="0"/>
                    <a:pt x="813" y="222"/>
                    <a:pt x="737" y="515"/>
                  </a:cubicBezTo>
                  <a:cubicBezTo>
                    <a:pt x="666" y="480"/>
                    <a:pt x="591" y="462"/>
                    <a:pt x="515" y="462"/>
                  </a:cubicBezTo>
                  <a:cubicBezTo>
                    <a:pt x="315" y="462"/>
                    <a:pt x="147" y="555"/>
                    <a:pt x="53" y="720"/>
                  </a:cubicBezTo>
                  <a:cubicBezTo>
                    <a:pt x="18" y="795"/>
                    <a:pt x="0" y="888"/>
                    <a:pt x="0" y="982"/>
                  </a:cubicBezTo>
                  <a:cubicBezTo>
                    <a:pt x="0" y="1017"/>
                    <a:pt x="0" y="1070"/>
                    <a:pt x="18" y="1110"/>
                  </a:cubicBezTo>
                  <a:lnTo>
                    <a:pt x="2664" y="1110"/>
                  </a:lnTo>
                  <a:cubicBezTo>
                    <a:pt x="2682" y="1070"/>
                    <a:pt x="2682" y="1017"/>
                    <a:pt x="2682" y="982"/>
                  </a:cubicBezTo>
                  <a:cubicBezTo>
                    <a:pt x="2682" y="684"/>
                    <a:pt x="2460" y="462"/>
                    <a:pt x="2162" y="462"/>
                  </a:cubicBezTo>
                  <a:lnTo>
                    <a:pt x="2051" y="462"/>
                  </a:lnTo>
                  <a:cubicBezTo>
                    <a:pt x="2016" y="369"/>
                    <a:pt x="1958" y="276"/>
                    <a:pt x="1887" y="182"/>
                  </a:cubicBezTo>
                  <a:cubicBezTo>
                    <a:pt x="1758" y="71"/>
                    <a:pt x="1590" y="0"/>
                    <a:pt x="1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19"/>
            <p:cNvSpPr/>
            <p:nvPr/>
          </p:nvSpPr>
          <p:spPr>
            <a:xfrm>
              <a:off x="3841082" y="4090862"/>
              <a:ext cx="374678" cy="155882"/>
            </a:xfrm>
            <a:custGeom>
              <a:avLst/>
              <a:gdLst/>
              <a:ahLst/>
              <a:cxnLst/>
              <a:rect l="l" t="t" r="r" b="b"/>
              <a:pathLst>
                <a:path w="1870" h="778" extrusionOk="0">
                  <a:moveTo>
                    <a:pt x="982" y="0"/>
                  </a:moveTo>
                  <a:cubicBezTo>
                    <a:pt x="760" y="0"/>
                    <a:pt x="573" y="147"/>
                    <a:pt x="520" y="351"/>
                  </a:cubicBezTo>
                  <a:cubicBezTo>
                    <a:pt x="462" y="333"/>
                    <a:pt x="427" y="333"/>
                    <a:pt x="373" y="333"/>
                  </a:cubicBezTo>
                  <a:cubicBezTo>
                    <a:pt x="222" y="333"/>
                    <a:pt x="111" y="387"/>
                    <a:pt x="58" y="498"/>
                  </a:cubicBezTo>
                  <a:cubicBezTo>
                    <a:pt x="18" y="555"/>
                    <a:pt x="0" y="626"/>
                    <a:pt x="0" y="684"/>
                  </a:cubicBezTo>
                  <a:cubicBezTo>
                    <a:pt x="0" y="720"/>
                    <a:pt x="0" y="737"/>
                    <a:pt x="18" y="777"/>
                  </a:cubicBezTo>
                  <a:lnTo>
                    <a:pt x="1870" y="777"/>
                  </a:lnTo>
                  <a:lnTo>
                    <a:pt x="1870" y="684"/>
                  </a:lnTo>
                  <a:cubicBezTo>
                    <a:pt x="1870" y="480"/>
                    <a:pt x="1705" y="333"/>
                    <a:pt x="1519" y="333"/>
                  </a:cubicBezTo>
                  <a:lnTo>
                    <a:pt x="1426" y="333"/>
                  </a:lnTo>
                  <a:cubicBezTo>
                    <a:pt x="1408" y="258"/>
                    <a:pt x="1372" y="182"/>
                    <a:pt x="1315" y="129"/>
                  </a:cubicBezTo>
                  <a:cubicBezTo>
                    <a:pt x="1221" y="54"/>
                    <a:pt x="1110" y="0"/>
                    <a:pt x="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9" name="Google Shape;349;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0" name="Google Shape;350;p19"/>
          <p:cNvSpPr txBox="1">
            <a:spLocks noGrp="1"/>
          </p:cNvSpPr>
          <p:nvPr>
            <p:ph type="subTitle" idx="1"/>
          </p:nvPr>
        </p:nvSpPr>
        <p:spPr>
          <a:xfrm>
            <a:off x="720000" y="1795751"/>
            <a:ext cx="3603900" cy="8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1" name="Google Shape;351;p19"/>
          <p:cNvSpPr txBox="1">
            <a:spLocks noGrp="1"/>
          </p:cNvSpPr>
          <p:nvPr>
            <p:ph type="subTitle" idx="2"/>
          </p:nvPr>
        </p:nvSpPr>
        <p:spPr>
          <a:xfrm>
            <a:off x="4826874" y="1795751"/>
            <a:ext cx="3603900" cy="8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2" name="Google Shape;352;p19"/>
          <p:cNvSpPr txBox="1">
            <a:spLocks noGrp="1"/>
          </p:cNvSpPr>
          <p:nvPr>
            <p:ph type="subTitle" idx="3"/>
          </p:nvPr>
        </p:nvSpPr>
        <p:spPr>
          <a:xfrm>
            <a:off x="720000" y="3456325"/>
            <a:ext cx="3651900" cy="8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3" name="Google Shape;353;p19"/>
          <p:cNvSpPr txBox="1">
            <a:spLocks noGrp="1"/>
          </p:cNvSpPr>
          <p:nvPr>
            <p:ph type="subTitle" idx="4"/>
          </p:nvPr>
        </p:nvSpPr>
        <p:spPr>
          <a:xfrm>
            <a:off x="4826874" y="3456325"/>
            <a:ext cx="3603900" cy="86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4" name="Google Shape;354;p19"/>
          <p:cNvSpPr txBox="1">
            <a:spLocks noGrp="1"/>
          </p:cNvSpPr>
          <p:nvPr>
            <p:ph type="subTitle" idx="5"/>
          </p:nvPr>
        </p:nvSpPr>
        <p:spPr>
          <a:xfrm>
            <a:off x="720000" y="1455550"/>
            <a:ext cx="3603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355" name="Google Shape;355;p19"/>
          <p:cNvSpPr txBox="1">
            <a:spLocks noGrp="1"/>
          </p:cNvSpPr>
          <p:nvPr>
            <p:ph type="subTitle" idx="6"/>
          </p:nvPr>
        </p:nvSpPr>
        <p:spPr>
          <a:xfrm>
            <a:off x="720001" y="3116200"/>
            <a:ext cx="3651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356" name="Google Shape;356;p19"/>
          <p:cNvSpPr txBox="1">
            <a:spLocks noGrp="1"/>
          </p:cNvSpPr>
          <p:nvPr>
            <p:ph type="subTitle" idx="7"/>
          </p:nvPr>
        </p:nvSpPr>
        <p:spPr>
          <a:xfrm>
            <a:off x="4826839" y="1455550"/>
            <a:ext cx="3603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357" name="Google Shape;357;p19"/>
          <p:cNvSpPr txBox="1">
            <a:spLocks noGrp="1"/>
          </p:cNvSpPr>
          <p:nvPr>
            <p:ph type="subTitle" idx="8"/>
          </p:nvPr>
        </p:nvSpPr>
        <p:spPr>
          <a:xfrm>
            <a:off x="4826839" y="3116200"/>
            <a:ext cx="36039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grpSp>
        <p:nvGrpSpPr>
          <p:cNvPr id="358" name="Google Shape;358;p19"/>
          <p:cNvGrpSpPr/>
          <p:nvPr/>
        </p:nvGrpSpPr>
        <p:grpSpPr>
          <a:xfrm>
            <a:off x="-33550" y="4796078"/>
            <a:ext cx="9234600" cy="383400"/>
            <a:chOff x="-33550" y="4796078"/>
            <a:chExt cx="9234600" cy="383400"/>
          </a:xfrm>
        </p:grpSpPr>
        <p:sp>
          <p:nvSpPr>
            <p:cNvPr id="359" name="Google Shape;359;p19"/>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19"/>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1" name="Google Shape;361;p19"/>
          <p:cNvGrpSpPr/>
          <p:nvPr/>
        </p:nvGrpSpPr>
        <p:grpSpPr>
          <a:xfrm>
            <a:off x="7676764" y="174670"/>
            <a:ext cx="1993963" cy="1818505"/>
            <a:chOff x="7676764" y="174670"/>
            <a:chExt cx="1993963" cy="1818505"/>
          </a:xfrm>
        </p:grpSpPr>
        <p:sp>
          <p:nvSpPr>
            <p:cNvPr id="362" name="Google Shape;362;p19"/>
            <p:cNvSpPr/>
            <p:nvPr/>
          </p:nvSpPr>
          <p:spPr>
            <a:xfrm>
              <a:off x="8147407" y="1455554"/>
              <a:ext cx="918903" cy="195098"/>
            </a:xfrm>
            <a:custGeom>
              <a:avLst/>
              <a:gdLst/>
              <a:ahLst/>
              <a:cxnLst/>
              <a:rect l="l" t="t" r="r" b="b"/>
              <a:pathLst>
                <a:path w="4352" h="924" extrusionOk="0">
                  <a:moveTo>
                    <a:pt x="1501" y="0"/>
                  </a:moveTo>
                  <a:cubicBezTo>
                    <a:pt x="1168" y="0"/>
                    <a:pt x="853" y="293"/>
                    <a:pt x="595" y="760"/>
                  </a:cubicBezTo>
                  <a:cubicBezTo>
                    <a:pt x="537" y="720"/>
                    <a:pt x="466" y="702"/>
                    <a:pt x="391" y="702"/>
                  </a:cubicBezTo>
                  <a:cubicBezTo>
                    <a:pt x="244" y="702"/>
                    <a:pt x="111" y="795"/>
                    <a:pt x="0" y="924"/>
                  </a:cubicBezTo>
                  <a:lnTo>
                    <a:pt x="4351" y="924"/>
                  </a:lnTo>
                  <a:cubicBezTo>
                    <a:pt x="4258" y="795"/>
                    <a:pt x="4129" y="702"/>
                    <a:pt x="3978" y="702"/>
                  </a:cubicBezTo>
                  <a:cubicBezTo>
                    <a:pt x="3850" y="702"/>
                    <a:pt x="3739" y="760"/>
                    <a:pt x="3645" y="871"/>
                  </a:cubicBezTo>
                  <a:cubicBezTo>
                    <a:pt x="3423" y="626"/>
                    <a:pt x="3148" y="498"/>
                    <a:pt x="2851" y="498"/>
                  </a:cubicBezTo>
                  <a:cubicBezTo>
                    <a:pt x="2664" y="498"/>
                    <a:pt x="2500" y="538"/>
                    <a:pt x="2353" y="626"/>
                  </a:cubicBezTo>
                  <a:cubicBezTo>
                    <a:pt x="2109" y="240"/>
                    <a:pt x="1816" y="0"/>
                    <a:pt x="1501"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19"/>
            <p:cNvSpPr/>
            <p:nvPr/>
          </p:nvSpPr>
          <p:spPr>
            <a:xfrm>
              <a:off x="7676764" y="174670"/>
              <a:ext cx="804674" cy="171872"/>
            </a:xfrm>
            <a:custGeom>
              <a:avLst/>
              <a:gdLst/>
              <a:ahLst/>
              <a:cxnLst/>
              <a:rect l="l" t="t" r="r" b="b"/>
              <a:pathLst>
                <a:path w="3811" h="814" extrusionOk="0">
                  <a:moveTo>
                    <a:pt x="2496" y="1"/>
                  </a:moveTo>
                  <a:cubicBezTo>
                    <a:pt x="2221" y="1"/>
                    <a:pt x="1981" y="205"/>
                    <a:pt x="1759" y="556"/>
                  </a:cubicBezTo>
                  <a:cubicBezTo>
                    <a:pt x="1630" y="480"/>
                    <a:pt x="1479" y="445"/>
                    <a:pt x="1333" y="445"/>
                  </a:cubicBezTo>
                  <a:cubicBezTo>
                    <a:pt x="1053" y="445"/>
                    <a:pt x="813" y="556"/>
                    <a:pt x="631" y="760"/>
                  </a:cubicBezTo>
                  <a:cubicBezTo>
                    <a:pt x="556" y="667"/>
                    <a:pt x="445" y="631"/>
                    <a:pt x="352" y="631"/>
                  </a:cubicBezTo>
                  <a:cubicBezTo>
                    <a:pt x="223" y="631"/>
                    <a:pt x="94" y="702"/>
                    <a:pt x="1" y="813"/>
                  </a:cubicBezTo>
                  <a:lnTo>
                    <a:pt x="3810" y="813"/>
                  </a:lnTo>
                  <a:cubicBezTo>
                    <a:pt x="3717" y="702"/>
                    <a:pt x="3606" y="631"/>
                    <a:pt x="3477" y="631"/>
                  </a:cubicBezTo>
                  <a:cubicBezTo>
                    <a:pt x="3406" y="631"/>
                    <a:pt x="3349" y="649"/>
                    <a:pt x="3295" y="667"/>
                  </a:cubicBezTo>
                  <a:cubicBezTo>
                    <a:pt x="3073" y="258"/>
                    <a:pt x="2794" y="1"/>
                    <a:pt x="2496"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19"/>
            <p:cNvSpPr/>
            <p:nvPr/>
          </p:nvSpPr>
          <p:spPr>
            <a:xfrm>
              <a:off x="8576574" y="1758592"/>
              <a:ext cx="1094153" cy="234582"/>
            </a:xfrm>
            <a:custGeom>
              <a:avLst/>
              <a:gdLst/>
              <a:ahLst/>
              <a:cxnLst/>
              <a:rect l="l" t="t" r="r" b="b"/>
              <a:pathLst>
                <a:path w="5182" h="1111" extrusionOk="0">
                  <a:moveTo>
                    <a:pt x="3388" y="1"/>
                  </a:moveTo>
                  <a:cubicBezTo>
                    <a:pt x="3019" y="1"/>
                    <a:pt x="2664" y="276"/>
                    <a:pt x="2389" y="755"/>
                  </a:cubicBezTo>
                  <a:cubicBezTo>
                    <a:pt x="2202" y="644"/>
                    <a:pt x="1998" y="591"/>
                    <a:pt x="1798" y="591"/>
                  </a:cubicBezTo>
                  <a:cubicBezTo>
                    <a:pt x="1425" y="591"/>
                    <a:pt x="1092" y="755"/>
                    <a:pt x="853" y="1017"/>
                  </a:cubicBezTo>
                  <a:cubicBezTo>
                    <a:pt x="742" y="906"/>
                    <a:pt x="595" y="849"/>
                    <a:pt x="466" y="849"/>
                  </a:cubicBezTo>
                  <a:cubicBezTo>
                    <a:pt x="280" y="849"/>
                    <a:pt x="111" y="942"/>
                    <a:pt x="0" y="1111"/>
                  </a:cubicBezTo>
                  <a:lnTo>
                    <a:pt x="5182" y="1111"/>
                  </a:lnTo>
                  <a:cubicBezTo>
                    <a:pt x="5071" y="942"/>
                    <a:pt x="4906" y="849"/>
                    <a:pt x="4720" y="849"/>
                  </a:cubicBezTo>
                  <a:cubicBezTo>
                    <a:pt x="4627" y="849"/>
                    <a:pt x="4551" y="866"/>
                    <a:pt x="4480" y="906"/>
                  </a:cubicBezTo>
                  <a:cubicBezTo>
                    <a:pt x="4183" y="351"/>
                    <a:pt x="3796" y="1"/>
                    <a:pt x="338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5" name="Google Shape;365;p19"/>
          <p:cNvSpPr/>
          <p:nvPr/>
        </p:nvSpPr>
        <p:spPr>
          <a:xfrm>
            <a:off x="-662125" y="799775"/>
            <a:ext cx="1193400" cy="1193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e Vietnam Pro"/>
              <a:ea typeface="Be Vietnam Pro"/>
              <a:cs typeface="Be Vietnam Pro"/>
              <a:sym typeface="Be Vietnam Pr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66"/>
        <p:cNvGrpSpPr/>
        <p:nvPr/>
      </p:nvGrpSpPr>
      <p:grpSpPr>
        <a:xfrm>
          <a:off x="0" y="0"/>
          <a:ext cx="0" cy="0"/>
          <a:chOff x="0" y="0"/>
          <a:chExt cx="0" cy="0"/>
        </a:xfrm>
      </p:grpSpPr>
      <p:grpSp>
        <p:nvGrpSpPr>
          <p:cNvPr id="367" name="Google Shape;367;p20"/>
          <p:cNvGrpSpPr/>
          <p:nvPr/>
        </p:nvGrpSpPr>
        <p:grpSpPr>
          <a:xfrm>
            <a:off x="78823" y="4503712"/>
            <a:ext cx="1427024" cy="307957"/>
            <a:chOff x="78823" y="4503712"/>
            <a:chExt cx="1427024" cy="307957"/>
          </a:xfrm>
        </p:grpSpPr>
        <p:grpSp>
          <p:nvGrpSpPr>
            <p:cNvPr id="368" name="Google Shape;368;p20"/>
            <p:cNvGrpSpPr/>
            <p:nvPr/>
          </p:nvGrpSpPr>
          <p:grpSpPr>
            <a:xfrm>
              <a:off x="778932" y="4589067"/>
              <a:ext cx="726915" cy="222603"/>
              <a:chOff x="3841082" y="4024142"/>
              <a:chExt cx="726915" cy="222603"/>
            </a:xfrm>
          </p:grpSpPr>
          <p:sp>
            <p:nvSpPr>
              <p:cNvPr id="369" name="Google Shape;369;p20"/>
              <p:cNvSpPr/>
              <p:nvPr/>
            </p:nvSpPr>
            <p:spPr>
              <a:xfrm>
                <a:off x="4030625" y="4024142"/>
                <a:ext cx="537372" cy="222603"/>
              </a:xfrm>
              <a:custGeom>
                <a:avLst/>
                <a:gdLst/>
                <a:ahLst/>
                <a:cxnLst/>
                <a:rect l="l" t="t" r="r" b="b"/>
                <a:pathLst>
                  <a:path w="2682" h="1111" extrusionOk="0">
                    <a:moveTo>
                      <a:pt x="1403" y="0"/>
                    </a:moveTo>
                    <a:cubicBezTo>
                      <a:pt x="1070" y="0"/>
                      <a:pt x="813" y="222"/>
                      <a:pt x="737" y="515"/>
                    </a:cubicBezTo>
                    <a:cubicBezTo>
                      <a:pt x="666" y="480"/>
                      <a:pt x="591" y="462"/>
                      <a:pt x="515" y="462"/>
                    </a:cubicBezTo>
                    <a:cubicBezTo>
                      <a:pt x="315" y="462"/>
                      <a:pt x="147" y="555"/>
                      <a:pt x="53" y="720"/>
                    </a:cubicBezTo>
                    <a:cubicBezTo>
                      <a:pt x="18" y="795"/>
                      <a:pt x="0" y="888"/>
                      <a:pt x="0" y="982"/>
                    </a:cubicBezTo>
                    <a:cubicBezTo>
                      <a:pt x="0" y="1017"/>
                      <a:pt x="0" y="1070"/>
                      <a:pt x="18" y="1110"/>
                    </a:cubicBezTo>
                    <a:lnTo>
                      <a:pt x="2664" y="1110"/>
                    </a:lnTo>
                    <a:cubicBezTo>
                      <a:pt x="2682" y="1070"/>
                      <a:pt x="2682" y="1017"/>
                      <a:pt x="2682" y="982"/>
                    </a:cubicBezTo>
                    <a:cubicBezTo>
                      <a:pt x="2682" y="684"/>
                      <a:pt x="2460" y="462"/>
                      <a:pt x="2162" y="462"/>
                    </a:cubicBezTo>
                    <a:lnTo>
                      <a:pt x="2051" y="462"/>
                    </a:lnTo>
                    <a:cubicBezTo>
                      <a:pt x="2016" y="369"/>
                      <a:pt x="1958" y="276"/>
                      <a:pt x="1887" y="182"/>
                    </a:cubicBezTo>
                    <a:cubicBezTo>
                      <a:pt x="1758" y="71"/>
                      <a:pt x="1590" y="0"/>
                      <a:pt x="1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20"/>
              <p:cNvSpPr/>
              <p:nvPr/>
            </p:nvSpPr>
            <p:spPr>
              <a:xfrm>
                <a:off x="3841082" y="4090862"/>
                <a:ext cx="374678" cy="155882"/>
              </a:xfrm>
              <a:custGeom>
                <a:avLst/>
                <a:gdLst/>
                <a:ahLst/>
                <a:cxnLst/>
                <a:rect l="l" t="t" r="r" b="b"/>
                <a:pathLst>
                  <a:path w="1870" h="778" extrusionOk="0">
                    <a:moveTo>
                      <a:pt x="982" y="0"/>
                    </a:moveTo>
                    <a:cubicBezTo>
                      <a:pt x="760" y="0"/>
                      <a:pt x="573" y="147"/>
                      <a:pt x="520" y="351"/>
                    </a:cubicBezTo>
                    <a:cubicBezTo>
                      <a:pt x="462" y="333"/>
                      <a:pt x="427" y="333"/>
                      <a:pt x="373" y="333"/>
                    </a:cubicBezTo>
                    <a:cubicBezTo>
                      <a:pt x="222" y="333"/>
                      <a:pt x="111" y="387"/>
                      <a:pt x="58" y="498"/>
                    </a:cubicBezTo>
                    <a:cubicBezTo>
                      <a:pt x="18" y="555"/>
                      <a:pt x="0" y="626"/>
                      <a:pt x="0" y="684"/>
                    </a:cubicBezTo>
                    <a:cubicBezTo>
                      <a:pt x="0" y="720"/>
                      <a:pt x="0" y="737"/>
                      <a:pt x="18" y="777"/>
                    </a:cubicBezTo>
                    <a:lnTo>
                      <a:pt x="1870" y="777"/>
                    </a:lnTo>
                    <a:lnTo>
                      <a:pt x="1870" y="684"/>
                    </a:lnTo>
                    <a:cubicBezTo>
                      <a:pt x="1870" y="480"/>
                      <a:pt x="1705" y="333"/>
                      <a:pt x="1519" y="333"/>
                    </a:cubicBezTo>
                    <a:lnTo>
                      <a:pt x="1426" y="333"/>
                    </a:lnTo>
                    <a:cubicBezTo>
                      <a:pt x="1408" y="258"/>
                      <a:pt x="1372" y="182"/>
                      <a:pt x="1315" y="129"/>
                    </a:cubicBezTo>
                    <a:cubicBezTo>
                      <a:pt x="1221" y="54"/>
                      <a:pt x="1110" y="0"/>
                      <a:pt x="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1" name="Google Shape;371;p20"/>
            <p:cNvGrpSpPr/>
            <p:nvPr/>
          </p:nvGrpSpPr>
          <p:grpSpPr>
            <a:xfrm>
              <a:off x="78823" y="4503712"/>
              <a:ext cx="893416" cy="304351"/>
              <a:chOff x="2826048" y="3938787"/>
              <a:chExt cx="893416" cy="304351"/>
            </a:xfrm>
          </p:grpSpPr>
          <p:sp>
            <p:nvSpPr>
              <p:cNvPr id="372" name="Google Shape;372;p20"/>
              <p:cNvSpPr/>
              <p:nvPr/>
            </p:nvSpPr>
            <p:spPr>
              <a:xfrm>
                <a:off x="2826048" y="3964434"/>
                <a:ext cx="689648" cy="278704"/>
              </a:xfrm>
              <a:custGeom>
                <a:avLst/>
                <a:gdLst/>
                <a:ahLst/>
                <a:cxnLst/>
                <a:rect l="l" t="t" r="r" b="b"/>
                <a:pathLst>
                  <a:path w="3442" h="1391" extrusionOk="0">
                    <a:moveTo>
                      <a:pt x="1941" y="1"/>
                    </a:moveTo>
                    <a:cubicBezTo>
                      <a:pt x="1608" y="1"/>
                      <a:pt x="1310" y="205"/>
                      <a:pt x="1164" y="480"/>
                    </a:cubicBezTo>
                    <a:cubicBezTo>
                      <a:pt x="1035" y="369"/>
                      <a:pt x="866" y="316"/>
                      <a:pt x="702" y="316"/>
                    </a:cubicBezTo>
                    <a:cubicBezTo>
                      <a:pt x="311" y="316"/>
                      <a:pt x="0" y="631"/>
                      <a:pt x="0" y="1018"/>
                    </a:cubicBezTo>
                    <a:cubicBezTo>
                      <a:pt x="0" y="1146"/>
                      <a:pt x="36" y="1280"/>
                      <a:pt x="89" y="1391"/>
                    </a:cubicBezTo>
                    <a:lnTo>
                      <a:pt x="3441" y="1391"/>
                    </a:lnTo>
                    <a:lnTo>
                      <a:pt x="3441" y="1297"/>
                    </a:lnTo>
                    <a:cubicBezTo>
                      <a:pt x="3441" y="1058"/>
                      <a:pt x="3255" y="853"/>
                      <a:pt x="3015" y="853"/>
                    </a:cubicBezTo>
                    <a:cubicBezTo>
                      <a:pt x="2957" y="853"/>
                      <a:pt x="2904" y="871"/>
                      <a:pt x="2846" y="889"/>
                    </a:cubicBezTo>
                    <a:cubicBezTo>
                      <a:pt x="2846" y="409"/>
                      <a:pt x="2442" y="1"/>
                      <a:pt x="1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20"/>
              <p:cNvSpPr/>
              <p:nvPr/>
            </p:nvSpPr>
            <p:spPr>
              <a:xfrm>
                <a:off x="3029816" y="3938787"/>
                <a:ext cx="689648" cy="304351"/>
              </a:xfrm>
              <a:custGeom>
                <a:avLst/>
                <a:gdLst/>
                <a:ahLst/>
                <a:cxnLst/>
                <a:rect l="l" t="t" r="r" b="b"/>
                <a:pathLst>
                  <a:path w="3442" h="1519" extrusionOk="0">
                    <a:moveTo>
                      <a:pt x="462" y="0"/>
                    </a:moveTo>
                    <a:cubicBezTo>
                      <a:pt x="462" y="0"/>
                      <a:pt x="333" y="164"/>
                      <a:pt x="351" y="369"/>
                    </a:cubicBezTo>
                    <a:cubicBezTo>
                      <a:pt x="275" y="298"/>
                      <a:pt x="164" y="240"/>
                      <a:pt x="0" y="240"/>
                    </a:cubicBezTo>
                    <a:cubicBezTo>
                      <a:pt x="0" y="240"/>
                      <a:pt x="18" y="497"/>
                      <a:pt x="240" y="631"/>
                    </a:cubicBezTo>
                    <a:cubicBezTo>
                      <a:pt x="93" y="759"/>
                      <a:pt x="0" y="941"/>
                      <a:pt x="0" y="1146"/>
                    </a:cubicBezTo>
                    <a:cubicBezTo>
                      <a:pt x="0" y="1274"/>
                      <a:pt x="36" y="1408"/>
                      <a:pt x="93" y="1519"/>
                    </a:cubicBezTo>
                    <a:lnTo>
                      <a:pt x="3441" y="1519"/>
                    </a:lnTo>
                    <a:lnTo>
                      <a:pt x="3441" y="1425"/>
                    </a:lnTo>
                    <a:cubicBezTo>
                      <a:pt x="3441" y="1186"/>
                      <a:pt x="3255" y="981"/>
                      <a:pt x="3015" y="981"/>
                    </a:cubicBezTo>
                    <a:cubicBezTo>
                      <a:pt x="2957" y="981"/>
                      <a:pt x="2904" y="999"/>
                      <a:pt x="2868" y="1017"/>
                    </a:cubicBezTo>
                    <a:cubicBezTo>
                      <a:pt x="2846" y="537"/>
                      <a:pt x="2442" y="129"/>
                      <a:pt x="1958" y="129"/>
                    </a:cubicBezTo>
                    <a:cubicBezTo>
                      <a:pt x="1607" y="129"/>
                      <a:pt x="1314" y="333"/>
                      <a:pt x="1163" y="608"/>
                    </a:cubicBezTo>
                    <a:cubicBezTo>
                      <a:pt x="1035" y="497"/>
                      <a:pt x="888" y="444"/>
                      <a:pt x="719" y="444"/>
                    </a:cubicBezTo>
                    <a:cubicBezTo>
                      <a:pt x="684" y="444"/>
                      <a:pt x="648" y="444"/>
                      <a:pt x="608" y="462"/>
                    </a:cubicBezTo>
                    <a:cubicBezTo>
                      <a:pt x="626" y="333"/>
                      <a:pt x="626" y="164"/>
                      <a:pt x="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20"/>
              <p:cNvSpPr/>
              <p:nvPr/>
            </p:nvSpPr>
            <p:spPr>
              <a:xfrm>
                <a:off x="3003970" y="4079241"/>
                <a:ext cx="411144" cy="163897"/>
              </a:xfrm>
              <a:custGeom>
                <a:avLst/>
                <a:gdLst/>
                <a:ahLst/>
                <a:cxnLst/>
                <a:rect l="l" t="t" r="r" b="b"/>
                <a:pathLst>
                  <a:path w="2052" h="818" extrusionOk="0">
                    <a:moveTo>
                      <a:pt x="1164" y="1"/>
                    </a:moveTo>
                    <a:cubicBezTo>
                      <a:pt x="959" y="1"/>
                      <a:pt x="795" y="112"/>
                      <a:pt x="702" y="280"/>
                    </a:cubicBezTo>
                    <a:cubicBezTo>
                      <a:pt x="626" y="205"/>
                      <a:pt x="533" y="169"/>
                      <a:pt x="422" y="169"/>
                    </a:cubicBezTo>
                    <a:cubicBezTo>
                      <a:pt x="200" y="169"/>
                      <a:pt x="0" y="374"/>
                      <a:pt x="0" y="596"/>
                    </a:cubicBezTo>
                    <a:cubicBezTo>
                      <a:pt x="0" y="667"/>
                      <a:pt x="18" y="742"/>
                      <a:pt x="54" y="818"/>
                    </a:cubicBezTo>
                    <a:lnTo>
                      <a:pt x="2052" y="818"/>
                    </a:lnTo>
                    <a:lnTo>
                      <a:pt x="2052" y="760"/>
                    </a:lnTo>
                    <a:cubicBezTo>
                      <a:pt x="2052" y="613"/>
                      <a:pt x="1941" y="502"/>
                      <a:pt x="1794" y="502"/>
                    </a:cubicBezTo>
                    <a:cubicBezTo>
                      <a:pt x="1754" y="502"/>
                      <a:pt x="1736" y="502"/>
                      <a:pt x="1701" y="520"/>
                    </a:cubicBezTo>
                    <a:cubicBezTo>
                      <a:pt x="1701" y="223"/>
                      <a:pt x="1461" y="1"/>
                      <a:pt x="1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20"/>
              <p:cNvSpPr/>
              <p:nvPr/>
            </p:nvSpPr>
            <p:spPr>
              <a:xfrm>
                <a:off x="2866120" y="4142356"/>
                <a:ext cx="66921" cy="51092"/>
              </a:xfrm>
              <a:custGeom>
                <a:avLst/>
                <a:gdLst/>
                <a:ahLst/>
                <a:cxnLst/>
                <a:rect l="l" t="t" r="r" b="b"/>
                <a:pathLst>
                  <a:path w="334" h="255" extrusionOk="0">
                    <a:moveTo>
                      <a:pt x="76" y="1"/>
                    </a:moveTo>
                    <a:cubicBezTo>
                      <a:pt x="76" y="1"/>
                      <a:pt x="76" y="76"/>
                      <a:pt x="133" y="130"/>
                    </a:cubicBezTo>
                    <a:cubicBezTo>
                      <a:pt x="93" y="130"/>
                      <a:pt x="58" y="147"/>
                      <a:pt x="0" y="170"/>
                    </a:cubicBezTo>
                    <a:cubicBezTo>
                      <a:pt x="0" y="170"/>
                      <a:pt x="78" y="254"/>
                      <a:pt x="190" y="254"/>
                    </a:cubicBezTo>
                    <a:cubicBezTo>
                      <a:pt x="233" y="254"/>
                      <a:pt x="282" y="241"/>
                      <a:pt x="333" y="205"/>
                    </a:cubicBezTo>
                    <a:cubicBezTo>
                      <a:pt x="333" y="205"/>
                      <a:pt x="280"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20"/>
              <p:cNvSpPr/>
              <p:nvPr/>
            </p:nvSpPr>
            <p:spPr>
              <a:xfrm>
                <a:off x="2966502" y="4053395"/>
                <a:ext cx="48287" cy="48287"/>
              </a:xfrm>
              <a:custGeom>
                <a:avLst/>
                <a:gdLst/>
                <a:ahLst/>
                <a:cxnLst/>
                <a:rect l="l" t="t" r="r" b="b"/>
                <a:pathLst>
                  <a:path w="241" h="241" extrusionOk="0">
                    <a:moveTo>
                      <a:pt x="130" y="1"/>
                    </a:moveTo>
                    <a:cubicBezTo>
                      <a:pt x="130" y="1"/>
                      <a:pt x="112" y="36"/>
                      <a:pt x="112" y="94"/>
                    </a:cubicBezTo>
                    <a:cubicBezTo>
                      <a:pt x="94" y="76"/>
                      <a:pt x="54" y="59"/>
                      <a:pt x="19" y="59"/>
                    </a:cubicBezTo>
                    <a:cubicBezTo>
                      <a:pt x="19" y="59"/>
                      <a:pt x="1" y="205"/>
                      <a:pt x="165" y="241"/>
                    </a:cubicBezTo>
                    <a:cubicBezTo>
                      <a:pt x="165" y="241"/>
                      <a:pt x="241" y="112"/>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20"/>
              <p:cNvSpPr/>
              <p:nvPr/>
            </p:nvSpPr>
            <p:spPr>
              <a:xfrm>
                <a:off x="3207738" y="3993887"/>
                <a:ext cx="70327" cy="63315"/>
              </a:xfrm>
              <a:custGeom>
                <a:avLst/>
                <a:gdLst/>
                <a:ahLst/>
                <a:cxnLst/>
                <a:rect l="l" t="t" r="r" b="b"/>
                <a:pathLst>
                  <a:path w="351" h="316" extrusionOk="0">
                    <a:moveTo>
                      <a:pt x="147" y="0"/>
                    </a:moveTo>
                    <a:cubicBezTo>
                      <a:pt x="147" y="0"/>
                      <a:pt x="0" y="151"/>
                      <a:pt x="147" y="316"/>
                    </a:cubicBezTo>
                    <a:cubicBezTo>
                      <a:pt x="147" y="316"/>
                      <a:pt x="351" y="245"/>
                      <a:pt x="315" y="40"/>
                    </a:cubicBezTo>
                    <a:lnTo>
                      <a:pt x="315" y="40"/>
                    </a:lnTo>
                    <a:cubicBezTo>
                      <a:pt x="315" y="40"/>
                      <a:pt x="258" y="58"/>
                      <a:pt x="204" y="111"/>
                    </a:cubicBezTo>
                    <a:cubicBezTo>
                      <a:pt x="204" y="76"/>
                      <a:pt x="182" y="4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20"/>
              <p:cNvSpPr/>
              <p:nvPr/>
            </p:nvSpPr>
            <p:spPr>
              <a:xfrm>
                <a:off x="3351798" y="4079241"/>
                <a:ext cx="70528" cy="63315"/>
              </a:xfrm>
              <a:custGeom>
                <a:avLst/>
                <a:gdLst/>
                <a:ahLst/>
                <a:cxnLst/>
                <a:rect l="l" t="t" r="r" b="b"/>
                <a:pathLst>
                  <a:path w="352" h="316" extrusionOk="0">
                    <a:moveTo>
                      <a:pt x="222" y="1"/>
                    </a:moveTo>
                    <a:cubicBezTo>
                      <a:pt x="222" y="1"/>
                      <a:pt x="169" y="41"/>
                      <a:pt x="151" y="112"/>
                    </a:cubicBezTo>
                    <a:cubicBezTo>
                      <a:pt x="129" y="76"/>
                      <a:pt x="94" y="58"/>
                      <a:pt x="58" y="41"/>
                    </a:cubicBezTo>
                    <a:lnTo>
                      <a:pt x="58" y="41"/>
                    </a:lnTo>
                    <a:cubicBezTo>
                      <a:pt x="58" y="41"/>
                      <a:pt x="0" y="240"/>
                      <a:pt x="205" y="316"/>
                    </a:cubicBezTo>
                    <a:cubicBezTo>
                      <a:pt x="205" y="316"/>
                      <a:pt x="351" y="169"/>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20"/>
              <p:cNvSpPr/>
              <p:nvPr/>
            </p:nvSpPr>
            <p:spPr>
              <a:xfrm>
                <a:off x="3444365" y="4031154"/>
                <a:ext cx="52695" cy="48287"/>
              </a:xfrm>
              <a:custGeom>
                <a:avLst/>
                <a:gdLst/>
                <a:ahLst/>
                <a:cxnLst/>
                <a:rect l="l" t="t" r="r" b="b"/>
                <a:pathLst>
                  <a:path w="263" h="241" extrusionOk="0">
                    <a:moveTo>
                      <a:pt x="93" y="1"/>
                    </a:moveTo>
                    <a:cubicBezTo>
                      <a:pt x="93" y="1"/>
                      <a:pt x="0" y="130"/>
                      <a:pt x="111" y="241"/>
                    </a:cubicBezTo>
                    <a:cubicBezTo>
                      <a:pt x="111" y="241"/>
                      <a:pt x="262" y="187"/>
                      <a:pt x="222" y="36"/>
                    </a:cubicBezTo>
                    <a:lnTo>
                      <a:pt x="222" y="36"/>
                    </a:lnTo>
                    <a:cubicBezTo>
                      <a:pt x="222" y="36"/>
                      <a:pt x="187" y="36"/>
                      <a:pt x="151" y="94"/>
                    </a:cubicBezTo>
                    <a:cubicBezTo>
                      <a:pt x="133" y="59"/>
                      <a:pt x="133" y="36"/>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20"/>
              <p:cNvSpPr/>
              <p:nvPr/>
            </p:nvSpPr>
            <p:spPr>
              <a:xfrm>
                <a:off x="3582215" y="4109496"/>
                <a:ext cx="48287" cy="44681"/>
              </a:xfrm>
              <a:custGeom>
                <a:avLst/>
                <a:gdLst/>
                <a:ahLst/>
                <a:cxnLst/>
                <a:rect l="l" t="t" r="r" b="b"/>
                <a:pathLst>
                  <a:path w="241" h="223" extrusionOk="0">
                    <a:moveTo>
                      <a:pt x="129" y="1"/>
                    </a:moveTo>
                    <a:cubicBezTo>
                      <a:pt x="129" y="1"/>
                      <a:pt x="0" y="72"/>
                      <a:pt x="54" y="223"/>
                    </a:cubicBezTo>
                    <a:cubicBezTo>
                      <a:pt x="54" y="223"/>
                      <a:pt x="222" y="223"/>
                      <a:pt x="240" y="72"/>
                    </a:cubicBezTo>
                    <a:cubicBezTo>
                      <a:pt x="240" y="72"/>
                      <a:pt x="230" y="67"/>
                      <a:pt x="214" y="67"/>
                    </a:cubicBezTo>
                    <a:cubicBezTo>
                      <a:pt x="197" y="67"/>
                      <a:pt x="174" y="72"/>
                      <a:pt x="147" y="89"/>
                    </a:cubicBezTo>
                    <a:cubicBezTo>
                      <a:pt x="147" y="54"/>
                      <a:pt x="147" y="36"/>
                      <a:pt x="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81" name="Google Shape;381;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2" name="Google Shape;382;p20"/>
          <p:cNvSpPr txBox="1">
            <a:spLocks noGrp="1"/>
          </p:cNvSpPr>
          <p:nvPr>
            <p:ph type="subTitle" idx="1"/>
          </p:nvPr>
        </p:nvSpPr>
        <p:spPr>
          <a:xfrm>
            <a:off x="856025" y="1673484"/>
            <a:ext cx="2289900" cy="10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3" name="Google Shape;383;p20"/>
          <p:cNvSpPr txBox="1">
            <a:spLocks noGrp="1"/>
          </p:cNvSpPr>
          <p:nvPr>
            <p:ph type="subTitle" idx="2"/>
          </p:nvPr>
        </p:nvSpPr>
        <p:spPr>
          <a:xfrm>
            <a:off x="3423428" y="1673463"/>
            <a:ext cx="2289900" cy="10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4" name="Google Shape;384;p20"/>
          <p:cNvSpPr txBox="1">
            <a:spLocks noGrp="1"/>
          </p:cNvSpPr>
          <p:nvPr>
            <p:ph type="subTitle" idx="3"/>
          </p:nvPr>
        </p:nvSpPr>
        <p:spPr>
          <a:xfrm>
            <a:off x="856025" y="3531717"/>
            <a:ext cx="2289900" cy="10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5" name="Google Shape;385;p20"/>
          <p:cNvSpPr txBox="1">
            <a:spLocks noGrp="1"/>
          </p:cNvSpPr>
          <p:nvPr>
            <p:ph type="subTitle" idx="4"/>
          </p:nvPr>
        </p:nvSpPr>
        <p:spPr>
          <a:xfrm>
            <a:off x="3424963" y="3531713"/>
            <a:ext cx="2289900" cy="10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6" name="Google Shape;386;p20"/>
          <p:cNvSpPr txBox="1">
            <a:spLocks noGrp="1"/>
          </p:cNvSpPr>
          <p:nvPr>
            <p:ph type="subTitle" idx="5"/>
          </p:nvPr>
        </p:nvSpPr>
        <p:spPr>
          <a:xfrm>
            <a:off x="5993901" y="1673463"/>
            <a:ext cx="2289900" cy="10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7" name="Google Shape;387;p20"/>
          <p:cNvSpPr txBox="1">
            <a:spLocks noGrp="1"/>
          </p:cNvSpPr>
          <p:nvPr>
            <p:ph type="subTitle" idx="6"/>
          </p:nvPr>
        </p:nvSpPr>
        <p:spPr>
          <a:xfrm>
            <a:off x="5993901" y="3531713"/>
            <a:ext cx="2289900" cy="10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8" name="Google Shape;388;p20"/>
          <p:cNvSpPr txBox="1">
            <a:spLocks noGrp="1"/>
          </p:cNvSpPr>
          <p:nvPr>
            <p:ph type="subTitle" idx="7"/>
          </p:nvPr>
        </p:nvSpPr>
        <p:spPr>
          <a:xfrm>
            <a:off x="860536" y="1017725"/>
            <a:ext cx="22899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389" name="Google Shape;389;p20"/>
          <p:cNvSpPr txBox="1">
            <a:spLocks noGrp="1"/>
          </p:cNvSpPr>
          <p:nvPr>
            <p:ph type="subTitle" idx="8"/>
          </p:nvPr>
        </p:nvSpPr>
        <p:spPr>
          <a:xfrm>
            <a:off x="3423430" y="1017725"/>
            <a:ext cx="22899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390" name="Google Shape;390;p20"/>
          <p:cNvSpPr txBox="1">
            <a:spLocks noGrp="1"/>
          </p:cNvSpPr>
          <p:nvPr>
            <p:ph type="subTitle" idx="9"/>
          </p:nvPr>
        </p:nvSpPr>
        <p:spPr>
          <a:xfrm>
            <a:off x="5998068" y="1017725"/>
            <a:ext cx="22899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391" name="Google Shape;391;p20"/>
          <p:cNvSpPr txBox="1">
            <a:spLocks noGrp="1"/>
          </p:cNvSpPr>
          <p:nvPr>
            <p:ph type="subTitle" idx="13"/>
          </p:nvPr>
        </p:nvSpPr>
        <p:spPr>
          <a:xfrm>
            <a:off x="860536" y="2872697"/>
            <a:ext cx="22899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392" name="Google Shape;392;p20"/>
          <p:cNvSpPr txBox="1">
            <a:spLocks noGrp="1"/>
          </p:cNvSpPr>
          <p:nvPr>
            <p:ph type="subTitle" idx="14"/>
          </p:nvPr>
        </p:nvSpPr>
        <p:spPr>
          <a:xfrm>
            <a:off x="3423430" y="2872697"/>
            <a:ext cx="22899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393" name="Google Shape;393;p20"/>
          <p:cNvSpPr txBox="1">
            <a:spLocks noGrp="1"/>
          </p:cNvSpPr>
          <p:nvPr>
            <p:ph type="subTitle" idx="15"/>
          </p:nvPr>
        </p:nvSpPr>
        <p:spPr>
          <a:xfrm>
            <a:off x="5998068" y="2872697"/>
            <a:ext cx="22899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grpSp>
        <p:nvGrpSpPr>
          <p:cNvPr id="394" name="Google Shape;394;p20"/>
          <p:cNvGrpSpPr/>
          <p:nvPr/>
        </p:nvGrpSpPr>
        <p:grpSpPr>
          <a:xfrm>
            <a:off x="-33550" y="4796078"/>
            <a:ext cx="9234600" cy="383400"/>
            <a:chOff x="-33550" y="4796078"/>
            <a:chExt cx="9234600" cy="383400"/>
          </a:xfrm>
        </p:grpSpPr>
        <p:sp>
          <p:nvSpPr>
            <p:cNvPr id="395" name="Google Shape;395;p20"/>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20"/>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97" name="Google Shape;397;p20"/>
          <p:cNvGrpSpPr/>
          <p:nvPr/>
        </p:nvGrpSpPr>
        <p:grpSpPr>
          <a:xfrm>
            <a:off x="8478878" y="3988574"/>
            <a:ext cx="619320" cy="823090"/>
            <a:chOff x="4267228" y="2557799"/>
            <a:chExt cx="619320" cy="823090"/>
          </a:xfrm>
        </p:grpSpPr>
        <p:sp>
          <p:nvSpPr>
            <p:cNvPr id="398" name="Google Shape;398;p20"/>
            <p:cNvSpPr/>
            <p:nvPr/>
          </p:nvSpPr>
          <p:spPr>
            <a:xfrm>
              <a:off x="4267228" y="2557799"/>
              <a:ext cx="619320" cy="619320"/>
            </a:xfrm>
            <a:custGeom>
              <a:avLst/>
              <a:gdLst/>
              <a:ahLst/>
              <a:cxnLst/>
              <a:rect l="l" t="t" r="r" b="b"/>
              <a:pathLst>
                <a:path w="3091" h="3091" extrusionOk="0">
                  <a:moveTo>
                    <a:pt x="1554" y="0"/>
                  </a:moveTo>
                  <a:cubicBezTo>
                    <a:pt x="688" y="0"/>
                    <a:pt x="0" y="689"/>
                    <a:pt x="0" y="1537"/>
                  </a:cubicBezTo>
                  <a:cubicBezTo>
                    <a:pt x="0" y="2389"/>
                    <a:pt x="688" y="3091"/>
                    <a:pt x="1554" y="3091"/>
                  </a:cubicBezTo>
                  <a:lnTo>
                    <a:pt x="1576" y="3091"/>
                  </a:lnTo>
                  <a:cubicBezTo>
                    <a:pt x="1612" y="3091"/>
                    <a:pt x="1665" y="3091"/>
                    <a:pt x="1705" y="3073"/>
                  </a:cubicBezTo>
                  <a:lnTo>
                    <a:pt x="1758" y="3073"/>
                  </a:lnTo>
                  <a:cubicBezTo>
                    <a:pt x="2389" y="2980"/>
                    <a:pt x="2908" y="2518"/>
                    <a:pt x="3055" y="1910"/>
                  </a:cubicBezTo>
                  <a:cubicBezTo>
                    <a:pt x="3073" y="1799"/>
                    <a:pt x="3090" y="1665"/>
                    <a:pt x="3090" y="1537"/>
                  </a:cubicBezTo>
                  <a:lnTo>
                    <a:pt x="3090" y="1390"/>
                  </a:lnTo>
                  <a:lnTo>
                    <a:pt x="3090" y="1332"/>
                  </a:lnTo>
                  <a:cubicBezTo>
                    <a:pt x="3073" y="1315"/>
                    <a:pt x="3073" y="1279"/>
                    <a:pt x="3073" y="1261"/>
                  </a:cubicBezTo>
                  <a:cubicBezTo>
                    <a:pt x="3073" y="1244"/>
                    <a:pt x="3055" y="1204"/>
                    <a:pt x="3055" y="1186"/>
                  </a:cubicBezTo>
                  <a:cubicBezTo>
                    <a:pt x="3055" y="1168"/>
                    <a:pt x="3055" y="1150"/>
                    <a:pt x="3037" y="1133"/>
                  </a:cubicBezTo>
                  <a:cubicBezTo>
                    <a:pt x="3037" y="1093"/>
                    <a:pt x="3019" y="1075"/>
                    <a:pt x="3019" y="1057"/>
                  </a:cubicBezTo>
                  <a:cubicBezTo>
                    <a:pt x="3019" y="1039"/>
                    <a:pt x="3019" y="1022"/>
                    <a:pt x="2997" y="1022"/>
                  </a:cubicBezTo>
                  <a:cubicBezTo>
                    <a:pt x="2944" y="871"/>
                    <a:pt x="2868" y="724"/>
                    <a:pt x="2775" y="613"/>
                  </a:cubicBezTo>
                  <a:cubicBezTo>
                    <a:pt x="2962" y="578"/>
                    <a:pt x="3055" y="409"/>
                    <a:pt x="3055" y="409"/>
                  </a:cubicBezTo>
                  <a:cubicBezTo>
                    <a:pt x="2989" y="385"/>
                    <a:pt x="2925" y="375"/>
                    <a:pt x="2867" y="375"/>
                  </a:cubicBezTo>
                  <a:cubicBezTo>
                    <a:pt x="2797" y="375"/>
                    <a:pt x="2735" y="389"/>
                    <a:pt x="2686" y="409"/>
                  </a:cubicBezTo>
                  <a:cubicBezTo>
                    <a:pt x="2815" y="245"/>
                    <a:pt x="2740" y="58"/>
                    <a:pt x="2740" y="58"/>
                  </a:cubicBezTo>
                  <a:lnTo>
                    <a:pt x="2740" y="58"/>
                  </a:lnTo>
                  <a:cubicBezTo>
                    <a:pt x="2593" y="111"/>
                    <a:pt x="2518" y="222"/>
                    <a:pt x="2500" y="316"/>
                  </a:cubicBezTo>
                  <a:cubicBezTo>
                    <a:pt x="2371" y="222"/>
                    <a:pt x="2220" y="151"/>
                    <a:pt x="2074" y="94"/>
                  </a:cubicBezTo>
                  <a:cubicBezTo>
                    <a:pt x="2074" y="76"/>
                    <a:pt x="2056" y="76"/>
                    <a:pt x="2056" y="76"/>
                  </a:cubicBezTo>
                  <a:cubicBezTo>
                    <a:pt x="2020" y="58"/>
                    <a:pt x="1980" y="58"/>
                    <a:pt x="1963" y="58"/>
                  </a:cubicBezTo>
                  <a:cubicBezTo>
                    <a:pt x="1945" y="40"/>
                    <a:pt x="1927" y="40"/>
                    <a:pt x="1909" y="40"/>
                  </a:cubicBezTo>
                  <a:cubicBezTo>
                    <a:pt x="1887" y="40"/>
                    <a:pt x="1852" y="23"/>
                    <a:pt x="1834" y="23"/>
                  </a:cubicBezTo>
                  <a:cubicBezTo>
                    <a:pt x="1816" y="23"/>
                    <a:pt x="1798" y="23"/>
                    <a:pt x="1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20"/>
            <p:cNvSpPr/>
            <p:nvPr/>
          </p:nvSpPr>
          <p:spPr>
            <a:xfrm>
              <a:off x="4460176" y="2991985"/>
              <a:ext cx="189743" cy="388904"/>
            </a:xfrm>
            <a:custGeom>
              <a:avLst/>
              <a:gdLst/>
              <a:ahLst/>
              <a:cxnLst/>
              <a:rect l="l" t="t" r="r" b="b"/>
              <a:pathLst>
                <a:path w="947" h="1941" extrusionOk="0">
                  <a:moveTo>
                    <a:pt x="591" y="0"/>
                  </a:moveTo>
                  <a:cubicBezTo>
                    <a:pt x="538" y="0"/>
                    <a:pt x="502" y="36"/>
                    <a:pt x="502" y="93"/>
                  </a:cubicBezTo>
                  <a:lnTo>
                    <a:pt x="502" y="520"/>
                  </a:lnTo>
                  <a:lnTo>
                    <a:pt x="147" y="204"/>
                  </a:lnTo>
                  <a:cubicBezTo>
                    <a:pt x="132" y="197"/>
                    <a:pt x="115" y="193"/>
                    <a:pt x="96" y="193"/>
                  </a:cubicBezTo>
                  <a:cubicBezTo>
                    <a:pt x="70" y="193"/>
                    <a:pt x="42" y="201"/>
                    <a:pt x="18" y="222"/>
                  </a:cubicBezTo>
                  <a:cubicBezTo>
                    <a:pt x="1" y="240"/>
                    <a:pt x="1" y="258"/>
                    <a:pt x="1" y="275"/>
                  </a:cubicBezTo>
                  <a:cubicBezTo>
                    <a:pt x="1" y="298"/>
                    <a:pt x="18" y="333"/>
                    <a:pt x="36" y="351"/>
                  </a:cubicBezTo>
                  <a:lnTo>
                    <a:pt x="502" y="759"/>
                  </a:lnTo>
                  <a:lnTo>
                    <a:pt x="502" y="1940"/>
                  </a:lnTo>
                  <a:lnTo>
                    <a:pt x="684" y="1940"/>
                  </a:lnTo>
                  <a:lnTo>
                    <a:pt x="684" y="480"/>
                  </a:lnTo>
                  <a:lnTo>
                    <a:pt x="924" y="258"/>
                  </a:lnTo>
                  <a:cubicBezTo>
                    <a:pt x="946" y="240"/>
                    <a:pt x="946" y="222"/>
                    <a:pt x="946" y="204"/>
                  </a:cubicBezTo>
                  <a:cubicBezTo>
                    <a:pt x="946" y="187"/>
                    <a:pt x="946" y="147"/>
                    <a:pt x="924" y="129"/>
                  </a:cubicBezTo>
                  <a:cubicBezTo>
                    <a:pt x="906" y="111"/>
                    <a:pt x="884" y="102"/>
                    <a:pt x="861" y="102"/>
                  </a:cubicBezTo>
                  <a:cubicBezTo>
                    <a:pt x="839" y="102"/>
                    <a:pt x="815" y="111"/>
                    <a:pt x="795" y="129"/>
                  </a:cubicBezTo>
                  <a:lnTo>
                    <a:pt x="684" y="240"/>
                  </a:lnTo>
                  <a:lnTo>
                    <a:pt x="684" y="93"/>
                  </a:lnTo>
                  <a:cubicBezTo>
                    <a:pt x="684" y="36"/>
                    <a:pt x="631"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0" name="Google Shape;400;p20"/>
          <p:cNvGrpSpPr/>
          <p:nvPr/>
        </p:nvGrpSpPr>
        <p:grpSpPr>
          <a:xfrm>
            <a:off x="147603" y="166116"/>
            <a:ext cx="8796085" cy="3694674"/>
            <a:chOff x="147603" y="166116"/>
            <a:chExt cx="8796085" cy="3694674"/>
          </a:xfrm>
        </p:grpSpPr>
        <p:sp>
          <p:nvSpPr>
            <p:cNvPr id="401" name="Google Shape;401;p20"/>
            <p:cNvSpPr/>
            <p:nvPr/>
          </p:nvSpPr>
          <p:spPr>
            <a:xfrm>
              <a:off x="8139014" y="265470"/>
              <a:ext cx="804674" cy="171872"/>
            </a:xfrm>
            <a:custGeom>
              <a:avLst/>
              <a:gdLst/>
              <a:ahLst/>
              <a:cxnLst/>
              <a:rect l="l" t="t" r="r" b="b"/>
              <a:pathLst>
                <a:path w="3811" h="814" extrusionOk="0">
                  <a:moveTo>
                    <a:pt x="2496" y="1"/>
                  </a:moveTo>
                  <a:cubicBezTo>
                    <a:pt x="2221" y="1"/>
                    <a:pt x="1981" y="205"/>
                    <a:pt x="1759" y="556"/>
                  </a:cubicBezTo>
                  <a:cubicBezTo>
                    <a:pt x="1630" y="480"/>
                    <a:pt x="1479" y="445"/>
                    <a:pt x="1333" y="445"/>
                  </a:cubicBezTo>
                  <a:cubicBezTo>
                    <a:pt x="1053" y="445"/>
                    <a:pt x="813" y="556"/>
                    <a:pt x="631" y="760"/>
                  </a:cubicBezTo>
                  <a:cubicBezTo>
                    <a:pt x="556" y="667"/>
                    <a:pt x="445" y="631"/>
                    <a:pt x="352" y="631"/>
                  </a:cubicBezTo>
                  <a:cubicBezTo>
                    <a:pt x="223" y="631"/>
                    <a:pt x="94" y="702"/>
                    <a:pt x="1" y="813"/>
                  </a:cubicBezTo>
                  <a:lnTo>
                    <a:pt x="3810" y="813"/>
                  </a:lnTo>
                  <a:cubicBezTo>
                    <a:pt x="3717" y="702"/>
                    <a:pt x="3606" y="631"/>
                    <a:pt x="3477" y="631"/>
                  </a:cubicBezTo>
                  <a:cubicBezTo>
                    <a:pt x="3406" y="631"/>
                    <a:pt x="3349" y="649"/>
                    <a:pt x="3295" y="667"/>
                  </a:cubicBezTo>
                  <a:cubicBezTo>
                    <a:pt x="3073" y="258"/>
                    <a:pt x="2794" y="1"/>
                    <a:pt x="2496"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20"/>
            <p:cNvSpPr/>
            <p:nvPr/>
          </p:nvSpPr>
          <p:spPr>
            <a:xfrm>
              <a:off x="7674233" y="166116"/>
              <a:ext cx="609576" cy="183063"/>
            </a:xfrm>
            <a:custGeom>
              <a:avLst/>
              <a:gdLst/>
              <a:ahLst/>
              <a:cxnLst/>
              <a:rect l="l" t="t" r="r" b="b"/>
              <a:pathLst>
                <a:path w="2887" h="867" extrusionOk="0">
                  <a:moveTo>
                    <a:pt x="1945" y="1"/>
                  </a:moveTo>
                  <a:cubicBezTo>
                    <a:pt x="1816" y="1"/>
                    <a:pt x="1705" y="89"/>
                    <a:pt x="1687" y="200"/>
                  </a:cubicBezTo>
                  <a:cubicBezTo>
                    <a:pt x="1576" y="129"/>
                    <a:pt x="1443" y="72"/>
                    <a:pt x="1297" y="72"/>
                  </a:cubicBezTo>
                  <a:cubicBezTo>
                    <a:pt x="1132" y="72"/>
                    <a:pt x="964" y="147"/>
                    <a:pt x="853" y="276"/>
                  </a:cubicBezTo>
                  <a:cubicBezTo>
                    <a:pt x="759" y="223"/>
                    <a:pt x="666" y="183"/>
                    <a:pt x="555" y="183"/>
                  </a:cubicBezTo>
                  <a:cubicBezTo>
                    <a:pt x="244" y="183"/>
                    <a:pt x="0" y="422"/>
                    <a:pt x="0" y="738"/>
                  </a:cubicBezTo>
                  <a:cubicBezTo>
                    <a:pt x="0" y="778"/>
                    <a:pt x="0" y="831"/>
                    <a:pt x="22" y="866"/>
                  </a:cubicBezTo>
                  <a:lnTo>
                    <a:pt x="2886" y="866"/>
                  </a:lnTo>
                  <a:cubicBezTo>
                    <a:pt x="2851" y="755"/>
                    <a:pt x="2757" y="667"/>
                    <a:pt x="2629" y="667"/>
                  </a:cubicBezTo>
                  <a:cubicBezTo>
                    <a:pt x="2575" y="667"/>
                    <a:pt x="2518" y="684"/>
                    <a:pt x="2482" y="702"/>
                  </a:cubicBezTo>
                  <a:cubicBezTo>
                    <a:pt x="2442" y="573"/>
                    <a:pt x="2331" y="462"/>
                    <a:pt x="2185" y="405"/>
                  </a:cubicBezTo>
                  <a:cubicBezTo>
                    <a:pt x="2220" y="369"/>
                    <a:pt x="2220" y="334"/>
                    <a:pt x="2220" y="276"/>
                  </a:cubicBezTo>
                  <a:cubicBezTo>
                    <a:pt x="2220" y="112"/>
                    <a:pt x="2109" y="1"/>
                    <a:pt x="1945"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20"/>
            <p:cNvSpPr/>
            <p:nvPr/>
          </p:nvSpPr>
          <p:spPr>
            <a:xfrm>
              <a:off x="147603" y="3660835"/>
              <a:ext cx="499991" cy="199954"/>
            </a:xfrm>
            <a:custGeom>
              <a:avLst/>
              <a:gdLst/>
              <a:ahLst/>
              <a:cxnLst/>
              <a:rect l="l" t="t" r="r" b="b"/>
              <a:pathLst>
                <a:path w="2368" h="947" extrusionOk="0">
                  <a:moveTo>
                    <a:pt x="853" y="0"/>
                  </a:moveTo>
                  <a:cubicBezTo>
                    <a:pt x="649" y="0"/>
                    <a:pt x="480" y="169"/>
                    <a:pt x="480" y="373"/>
                  </a:cubicBezTo>
                  <a:lnTo>
                    <a:pt x="463" y="373"/>
                  </a:lnTo>
                  <a:cubicBezTo>
                    <a:pt x="205" y="373"/>
                    <a:pt x="1" y="578"/>
                    <a:pt x="1" y="835"/>
                  </a:cubicBezTo>
                  <a:cubicBezTo>
                    <a:pt x="1" y="871"/>
                    <a:pt x="1" y="911"/>
                    <a:pt x="19" y="946"/>
                  </a:cubicBezTo>
                  <a:lnTo>
                    <a:pt x="2367" y="946"/>
                  </a:lnTo>
                  <a:cubicBezTo>
                    <a:pt x="2350" y="835"/>
                    <a:pt x="2256" y="777"/>
                    <a:pt x="2145" y="777"/>
                  </a:cubicBezTo>
                  <a:cubicBezTo>
                    <a:pt x="2110" y="777"/>
                    <a:pt x="2074" y="777"/>
                    <a:pt x="2034" y="800"/>
                  </a:cubicBezTo>
                  <a:cubicBezTo>
                    <a:pt x="1999" y="706"/>
                    <a:pt x="1923" y="613"/>
                    <a:pt x="1830" y="578"/>
                  </a:cubicBezTo>
                  <a:cubicBezTo>
                    <a:pt x="1870" y="520"/>
                    <a:pt x="1888" y="444"/>
                    <a:pt x="1888" y="373"/>
                  </a:cubicBezTo>
                  <a:cubicBezTo>
                    <a:pt x="1888" y="169"/>
                    <a:pt x="1719" y="0"/>
                    <a:pt x="1519" y="0"/>
                  </a:cubicBezTo>
                  <a:cubicBezTo>
                    <a:pt x="1368" y="0"/>
                    <a:pt x="1257" y="76"/>
                    <a:pt x="1186" y="187"/>
                  </a:cubicBezTo>
                  <a:cubicBezTo>
                    <a:pt x="1129" y="76"/>
                    <a:pt x="1000" y="0"/>
                    <a:pt x="853"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04" name="Google Shape;404;p20"/>
          <p:cNvSpPr/>
          <p:nvPr/>
        </p:nvSpPr>
        <p:spPr>
          <a:xfrm>
            <a:off x="8572725" y="638325"/>
            <a:ext cx="1193400" cy="1193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e Vietnam Pro"/>
              <a:ea typeface="Be Vietnam Pro"/>
              <a:cs typeface="Be Vietnam Pro"/>
              <a:sym typeface="Be Vietnam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13"/>
        <p:cNvGrpSpPr/>
        <p:nvPr/>
      </p:nvGrpSpPr>
      <p:grpSpPr>
        <a:xfrm>
          <a:off x="0" y="0"/>
          <a:ext cx="0" cy="0"/>
          <a:chOff x="0" y="0"/>
          <a:chExt cx="0" cy="0"/>
        </a:xfrm>
      </p:grpSpPr>
      <p:grpSp>
        <p:nvGrpSpPr>
          <p:cNvPr id="414" name="Google Shape;414;p22"/>
          <p:cNvGrpSpPr/>
          <p:nvPr/>
        </p:nvGrpSpPr>
        <p:grpSpPr>
          <a:xfrm>
            <a:off x="917133" y="3488382"/>
            <a:ext cx="1301536" cy="1325907"/>
            <a:chOff x="7613187" y="366541"/>
            <a:chExt cx="1444385" cy="1471431"/>
          </a:xfrm>
        </p:grpSpPr>
        <p:sp>
          <p:nvSpPr>
            <p:cNvPr id="415" name="Google Shape;415;p22"/>
            <p:cNvSpPr/>
            <p:nvPr/>
          </p:nvSpPr>
          <p:spPr>
            <a:xfrm>
              <a:off x="7683027" y="487735"/>
              <a:ext cx="1306075" cy="1350209"/>
            </a:xfrm>
            <a:custGeom>
              <a:avLst/>
              <a:gdLst/>
              <a:ahLst/>
              <a:cxnLst/>
              <a:rect l="l" t="t" r="r" b="b"/>
              <a:pathLst>
                <a:path w="3815" h="3944" extrusionOk="0">
                  <a:moveTo>
                    <a:pt x="1905" y="0"/>
                  </a:moveTo>
                  <a:lnTo>
                    <a:pt x="1128" y="595"/>
                  </a:lnTo>
                  <a:lnTo>
                    <a:pt x="1057" y="649"/>
                  </a:lnTo>
                  <a:lnTo>
                    <a:pt x="58" y="1390"/>
                  </a:lnTo>
                  <a:lnTo>
                    <a:pt x="1" y="1426"/>
                  </a:lnTo>
                  <a:lnTo>
                    <a:pt x="1" y="3943"/>
                  </a:lnTo>
                  <a:lnTo>
                    <a:pt x="3815" y="3943"/>
                  </a:lnTo>
                  <a:lnTo>
                    <a:pt x="3815" y="1426"/>
                  </a:lnTo>
                  <a:lnTo>
                    <a:pt x="2758" y="631"/>
                  </a:lnTo>
                  <a:lnTo>
                    <a:pt x="2682" y="595"/>
                  </a:lnTo>
                  <a:lnTo>
                    <a:pt x="1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22"/>
            <p:cNvSpPr/>
            <p:nvPr/>
          </p:nvSpPr>
          <p:spPr>
            <a:xfrm>
              <a:off x="7683027" y="963611"/>
              <a:ext cx="1306075" cy="32180"/>
            </a:xfrm>
            <a:custGeom>
              <a:avLst/>
              <a:gdLst/>
              <a:ahLst/>
              <a:cxnLst/>
              <a:rect l="l" t="t" r="r" b="b"/>
              <a:pathLst>
                <a:path w="3815" h="94" extrusionOk="0">
                  <a:moveTo>
                    <a:pt x="1" y="0"/>
                  </a:moveTo>
                  <a:lnTo>
                    <a:pt x="1" y="93"/>
                  </a:lnTo>
                  <a:lnTo>
                    <a:pt x="3815" y="93"/>
                  </a:lnTo>
                  <a:lnTo>
                    <a:pt x="3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22"/>
            <p:cNvSpPr/>
            <p:nvPr/>
          </p:nvSpPr>
          <p:spPr>
            <a:xfrm>
              <a:off x="8317062" y="507592"/>
              <a:ext cx="32181" cy="468328"/>
            </a:xfrm>
            <a:custGeom>
              <a:avLst/>
              <a:gdLst/>
              <a:ahLst/>
              <a:cxnLst/>
              <a:rect l="l" t="t" r="r" b="b"/>
              <a:pathLst>
                <a:path w="94" h="1368" extrusionOk="0">
                  <a:moveTo>
                    <a:pt x="0" y="0"/>
                  </a:moveTo>
                  <a:lnTo>
                    <a:pt x="0" y="1368"/>
                  </a:lnTo>
                  <a:lnTo>
                    <a:pt x="93" y="1368"/>
                  </a:lnTo>
                  <a:lnTo>
                    <a:pt x="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22"/>
            <p:cNvSpPr/>
            <p:nvPr/>
          </p:nvSpPr>
          <p:spPr>
            <a:xfrm>
              <a:off x="8006891" y="995450"/>
              <a:ext cx="32181" cy="842511"/>
            </a:xfrm>
            <a:custGeom>
              <a:avLst/>
              <a:gdLst/>
              <a:ahLst/>
              <a:cxnLst/>
              <a:rect l="l" t="t" r="r" b="b"/>
              <a:pathLst>
                <a:path w="94" h="2461" extrusionOk="0">
                  <a:moveTo>
                    <a:pt x="0" y="0"/>
                  </a:moveTo>
                  <a:lnTo>
                    <a:pt x="0" y="2460"/>
                  </a:lnTo>
                  <a:lnTo>
                    <a:pt x="94" y="246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22"/>
            <p:cNvSpPr/>
            <p:nvPr/>
          </p:nvSpPr>
          <p:spPr>
            <a:xfrm>
              <a:off x="7683027" y="1285768"/>
              <a:ext cx="1306075" cy="32180"/>
            </a:xfrm>
            <a:custGeom>
              <a:avLst/>
              <a:gdLst/>
              <a:ahLst/>
              <a:cxnLst/>
              <a:rect l="l" t="t" r="r" b="b"/>
              <a:pathLst>
                <a:path w="3815" h="94" extrusionOk="0">
                  <a:moveTo>
                    <a:pt x="1" y="0"/>
                  </a:moveTo>
                  <a:lnTo>
                    <a:pt x="1" y="94"/>
                  </a:lnTo>
                  <a:lnTo>
                    <a:pt x="3815" y="94"/>
                  </a:lnTo>
                  <a:lnTo>
                    <a:pt x="3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22"/>
            <p:cNvSpPr/>
            <p:nvPr/>
          </p:nvSpPr>
          <p:spPr>
            <a:xfrm>
              <a:off x="8633052" y="995450"/>
              <a:ext cx="32181" cy="842511"/>
            </a:xfrm>
            <a:custGeom>
              <a:avLst/>
              <a:gdLst/>
              <a:ahLst/>
              <a:cxnLst/>
              <a:rect l="l" t="t" r="r" b="b"/>
              <a:pathLst>
                <a:path w="94" h="2461" extrusionOk="0">
                  <a:moveTo>
                    <a:pt x="1" y="0"/>
                  </a:moveTo>
                  <a:lnTo>
                    <a:pt x="1" y="2460"/>
                  </a:lnTo>
                  <a:lnTo>
                    <a:pt x="94" y="246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22"/>
            <p:cNvSpPr/>
            <p:nvPr/>
          </p:nvSpPr>
          <p:spPr>
            <a:xfrm>
              <a:off x="8044892" y="691437"/>
              <a:ext cx="298189" cy="298182"/>
            </a:xfrm>
            <a:custGeom>
              <a:avLst/>
              <a:gdLst/>
              <a:ahLst/>
              <a:cxnLst/>
              <a:rect l="l" t="t" r="r" b="b"/>
              <a:pathLst>
                <a:path w="871" h="871" extrusionOk="0">
                  <a:moveTo>
                    <a:pt x="71" y="0"/>
                  </a:moveTo>
                  <a:lnTo>
                    <a:pt x="0" y="54"/>
                  </a:lnTo>
                  <a:lnTo>
                    <a:pt x="813" y="871"/>
                  </a:lnTo>
                  <a:lnTo>
                    <a:pt x="848" y="831"/>
                  </a:lnTo>
                  <a:lnTo>
                    <a:pt x="871" y="813"/>
                  </a:lnTo>
                  <a:lnTo>
                    <a:pt x="848" y="777"/>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22"/>
            <p:cNvSpPr/>
            <p:nvPr/>
          </p:nvSpPr>
          <p:spPr>
            <a:xfrm>
              <a:off x="8322882" y="691437"/>
              <a:ext cx="304351" cy="298182"/>
            </a:xfrm>
            <a:custGeom>
              <a:avLst/>
              <a:gdLst/>
              <a:ahLst/>
              <a:cxnLst/>
              <a:rect l="l" t="t" r="r" b="b"/>
              <a:pathLst>
                <a:path w="889" h="871" extrusionOk="0">
                  <a:moveTo>
                    <a:pt x="813" y="0"/>
                  </a:moveTo>
                  <a:lnTo>
                    <a:pt x="36" y="777"/>
                  </a:lnTo>
                  <a:lnTo>
                    <a:pt x="1" y="813"/>
                  </a:lnTo>
                  <a:lnTo>
                    <a:pt x="36" y="831"/>
                  </a:lnTo>
                  <a:lnTo>
                    <a:pt x="59" y="871"/>
                  </a:lnTo>
                  <a:lnTo>
                    <a:pt x="889" y="36"/>
                  </a:ln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22"/>
            <p:cNvSpPr/>
            <p:nvPr/>
          </p:nvSpPr>
          <p:spPr>
            <a:xfrm>
              <a:off x="7683027" y="487735"/>
              <a:ext cx="1306075" cy="520022"/>
            </a:xfrm>
            <a:custGeom>
              <a:avLst/>
              <a:gdLst/>
              <a:ahLst/>
              <a:cxnLst/>
              <a:rect l="l" t="t" r="r" b="b"/>
              <a:pathLst>
                <a:path w="3815" h="1519" extrusionOk="0">
                  <a:moveTo>
                    <a:pt x="1905" y="0"/>
                  </a:moveTo>
                  <a:lnTo>
                    <a:pt x="1128" y="595"/>
                  </a:lnTo>
                  <a:lnTo>
                    <a:pt x="1057" y="649"/>
                  </a:lnTo>
                  <a:lnTo>
                    <a:pt x="58" y="1390"/>
                  </a:lnTo>
                  <a:lnTo>
                    <a:pt x="1" y="1426"/>
                  </a:lnTo>
                  <a:lnTo>
                    <a:pt x="1" y="1519"/>
                  </a:lnTo>
                  <a:cubicBezTo>
                    <a:pt x="41" y="1519"/>
                    <a:pt x="76" y="1519"/>
                    <a:pt x="112" y="1483"/>
                  </a:cubicBezTo>
                  <a:lnTo>
                    <a:pt x="1905" y="151"/>
                  </a:lnTo>
                  <a:lnTo>
                    <a:pt x="3704" y="1483"/>
                  </a:lnTo>
                  <a:cubicBezTo>
                    <a:pt x="3721" y="1519"/>
                    <a:pt x="3775" y="1519"/>
                    <a:pt x="3815" y="1519"/>
                  </a:cubicBezTo>
                  <a:lnTo>
                    <a:pt x="3815" y="1426"/>
                  </a:lnTo>
                  <a:lnTo>
                    <a:pt x="2758" y="631"/>
                  </a:lnTo>
                  <a:lnTo>
                    <a:pt x="2682" y="595"/>
                  </a:lnTo>
                  <a:lnTo>
                    <a:pt x="1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22"/>
            <p:cNvSpPr/>
            <p:nvPr/>
          </p:nvSpPr>
          <p:spPr>
            <a:xfrm>
              <a:off x="7613187" y="366541"/>
              <a:ext cx="1444385" cy="612798"/>
            </a:xfrm>
            <a:custGeom>
              <a:avLst/>
              <a:gdLst/>
              <a:ahLst/>
              <a:cxnLst/>
              <a:rect l="l" t="t" r="r" b="b"/>
              <a:pathLst>
                <a:path w="4219" h="1790" extrusionOk="0">
                  <a:moveTo>
                    <a:pt x="2104" y="0"/>
                  </a:moveTo>
                  <a:cubicBezTo>
                    <a:pt x="2065" y="0"/>
                    <a:pt x="2027" y="15"/>
                    <a:pt x="1998" y="44"/>
                  </a:cubicBezTo>
                  <a:lnTo>
                    <a:pt x="94" y="1464"/>
                  </a:lnTo>
                  <a:cubicBezTo>
                    <a:pt x="23" y="1522"/>
                    <a:pt x="0" y="1633"/>
                    <a:pt x="58" y="1709"/>
                  </a:cubicBezTo>
                  <a:cubicBezTo>
                    <a:pt x="89" y="1761"/>
                    <a:pt x="140" y="1790"/>
                    <a:pt x="196" y="1790"/>
                  </a:cubicBezTo>
                  <a:cubicBezTo>
                    <a:pt x="235" y="1790"/>
                    <a:pt x="277" y="1775"/>
                    <a:pt x="316" y="1744"/>
                  </a:cubicBezTo>
                  <a:lnTo>
                    <a:pt x="2109" y="412"/>
                  </a:lnTo>
                  <a:lnTo>
                    <a:pt x="3908" y="1744"/>
                  </a:lnTo>
                  <a:cubicBezTo>
                    <a:pt x="3925" y="1780"/>
                    <a:pt x="3979" y="1780"/>
                    <a:pt x="4019" y="1780"/>
                  </a:cubicBezTo>
                  <a:cubicBezTo>
                    <a:pt x="4072" y="1780"/>
                    <a:pt x="4107" y="1762"/>
                    <a:pt x="4147" y="1709"/>
                  </a:cubicBezTo>
                  <a:cubicBezTo>
                    <a:pt x="4218" y="1633"/>
                    <a:pt x="4201" y="1522"/>
                    <a:pt x="4107" y="1464"/>
                  </a:cubicBezTo>
                  <a:lnTo>
                    <a:pt x="2220" y="44"/>
                  </a:lnTo>
                  <a:cubicBezTo>
                    <a:pt x="2185" y="15"/>
                    <a:pt x="2144" y="0"/>
                    <a:pt x="2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22"/>
            <p:cNvSpPr/>
            <p:nvPr/>
          </p:nvSpPr>
          <p:spPr>
            <a:xfrm>
              <a:off x="8127057" y="1317607"/>
              <a:ext cx="418355" cy="520364"/>
            </a:xfrm>
            <a:custGeom>
              <a:avLst/>
              <a:gdLst/>
              <a:ahLst/>
              <a:cxnLst/>
              <a:rect l="l" t="t" r="r" b="b"/>
              <a:pathLst>
                <a:path w="1222" h="1520" extrusionOk="0">
                  <a:moveTo>
                    <a:pt x="0" y="1"/>
                  </a:moveTo>
                  <a:lnTo>
                    <a:pt x="0" y="1519"/>
                  </a:lnTo>
                  <a:lnTo>
                    <a:pt x="1221" y="1519"/>
                  </a:lnTo>
                  <a:lnTo>
                    <a:pt x="12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6" name="Google Shape;426;p22"/>
          <p:cNvGrpSpPr/>
          <p:nvPr/>
        </p:nvGrpSpPr>
        <p:grpSpPr>
          <a:xfrm>
            <a:off x="78823" y="4503712"/>
            <a:ext cx="1427024" cy="307957"/>
            <a:chOff x="78823" y="4503712"/>
            <a:chExt cx="1427024" cy="307957"/>
          </a:xfrm>
        </p:grpSpPr>
        <p:grpSp>
          <p:nvGrpSpPr>
            <p:cNvPr id="427" name="Google Shape;427;p22"/>
            <p:cNvGrpSpPr/>
            <p:nvPr/>
          </p:nvGrpSpPr>
          <p:grpSpPr>
            <a:xfrm>
              <a:off x="778932" y="4589067"/>
              <a:ext cx="726915" cy="222603"/>
              <a:chOff x="3841082" y="4024142"/>
              <a:chExt cx="726915" cy="222603"/>
            </a:xfrm>
          </p:grpSpPr>
          <p:sp>
            <p:nvSpPr>
              <p:cNvPr id="428" name="Google Shape;428;p22"/>
              <p:cNvSpPr/>
              <p:nvPr/>
            </p:nvSpPr>
            <p:spPr>
              <a:xfrm>
                <a:off x="4030625" y="4024142"/>
                <a:ext cx="537372" cy="222603"/>
              </a:xfrm>
              <a:custGeom>
                <a:avLst/>
                <a:gdLst/>
                <a:ahLst/>
                <a:cxnLst/>
                <a:rect l="l" t="t" r="r" b="b"/>
                <a:pathLst>
                  <a:path w="2682" h="1111" extrusionOk="0">
                    <a:moveTo>
                      <a:pt x="1403" y="0"/>
                    </a:moveTo>
                    <a:cubicBezTo>
                      <a:pt x="1070" y="0"/>
                      <a:pt x="813" y="222"/>
                      <a:pt x="737" y="515"/>
                    </a:cubicBezTo>
                    <a:cubicBezTo>
                      <a:pt x="666" y="480"/>
                      <a:pt x="591" y="462"/>
                      <a:pt x="515" y="462"/>
                    </a:cubicBezTo>
                    <a:cubicBezTo>
                      <a:pt x="315" y="462"/>
                      <a:pt x="147" y="555"/>
                      <a:pt x="53" y="720"/>
                    </a:cubicBezTo>
                    <a:cubicBezTo>
                      <a:pt x="18" y="795"/>
                      <a:pt x="0" y="888"/>
                      <a:pt x="0" y="982"/>
                    </a:cubicBezTo>
                    <a:cubicBezTo>
                      <a:pt x="0" y="1017"/>
                      <a:pt x="0" y="1070"/>
                      <a:pt x="18" y="1110"/>
                    </a:cubicBezTo>
                    <a:lnTo>
                      <a:pt x="2664" y="1110"/>
                    </a:lnTo>
                    <a:cubicBezTo>
                      <a:pt x="2682" y="1070"/>
                      <a:pt x="2682" y="1017"/>
                      <a:pt x="2682" y="982"/>
                    </a:cubicBezTo>
                    <a:cubicBezTo>
                      <a:pt x="2682" y="684"/>
                      <a:pt x="2460" y="462"/>
                      <a:pt x="2162" y="462"/>
                    </a:cubicBezTo>
                    <a:lnTo>
                      <a:pt x="2051" y="462"/>
                    </a:lnTo>
                    <a:cubicBezTo>
                      <a:pt x="2016" y="369"/>
                      <a:pt x="1958" y="276"/>
                      <a:pt x="1887" y="182"/>
                    </a:cubicBezTo>
                    <a:cubicBezTo>
                      <a:pt x="1758" y="71"/>
                      <a:pt x="1590" y="0"/>
                      <a:pt x="1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9" name="Google Shape;429;p22"/>
              <p:cNvSpPr/>
              <p:nvPr/>
            </p:nvSpPr>
            <p:spPr>
              <a:xfrm>
                <a:off x="3841082" y="4090862"/>
                <a:ext cx="374678" cy="155882"/>
              </a:xfrm>
              <a:custGeom>
                <a:avLst/>
                <a:gdLst/>
                <a:ahLst/>
                <a:cxnLst/>
                <a:rect l="l" t="t" r="r" b="b"/>
                <a:pathLst>
                  <a:path w="1870" h="778" extrusionOk="0">
                    <a:moveTo>
                      <a:pt x="982" y="0"/>
                    </a:moveTo>
                    <a:cubicBezTo>
                      <a:pt x="760" y="0"/>
                      <a:pt x="573" y="147"/>
                      <a:pt x="520" y="351"/>
                    </a:cubicBezTo>
                    <a:cubicBezTo>
                      <a:pt x="462" y="333"/>
                      <a:pt x="427" y="333"/>
                      <a:pt x="373" y="333"/>
                    </a:cubicBezTo>
                    <a:cubicBezTo>
                      <a:pt x="222" y="333"/>
                      <a:pt x="111" y="387"/>
                      <a:pt x="58" y="498"/>
                    </a:cubicBezTo>
                    <a:cubicBezTo>
                      <a:pt x="18" y="555"/>
                      <a:pt x="0" y="626"/>
                      <a:pt x="0" y="684"/>
                    </a:cubicBezTo>
                    <a:cubicBezTo>
                      <a:pt x="0" y="720"/>
                      <a:pt x="0" y="737"/>
                      <a:pt x="18" y="777"/>
                    </a:cubicBezTo>
                    <a:lnTo>
                      <a:pt x="1870" y="777"/>
                    </a:lnTo>
                    <a:lnTo>
                      <a:pt x="1870" y="684"/>
                    </a:lnTo>
                    <a:cubicBezTo>
                      <a:pt x="1870" y="480"/>
                      <a:pt x="1705" y="333"/>
                      <a:pt x="1519" y="333"/>
                    </a:cubicBezTo>
                    <a:lnTo>
                      <a:pt x="1426" y="333"/>
                    </a:lnTo>
                    <a:cubicBezTo>
                      <a:pt x="1408" y="258"/>
                      <a:pt x="1372" y="182"/>
                      <a:pt x="1315" y="129"/>
                    </a:cubicBezTo>
                    <a:cubicBezTo>
                      <a:pt x="1221" y="54"/>
                      <a:pt x="1110" y="0"/>
                      <a:pt x="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0" name="Google Shape;430;p22"/>
            <p:cNvGrpSpPr/>
            <p:nvPr/>
          </p:nvGrpSpPr>
          <p:grpSpPr>
            <a:xfrm>
              <a:off x="78823" y="4503712"/>
              <a:ext cx="893416" cy="304351"/>
              <a:chOff x="2826048" y="3938787"/>
              <a:chExt cx="893416" cy="304351"/>
            </a:xfrm>
          </p:grpSpPr>
          <p:sp>
            <p:nvSpPr>
              <p:cNvPr id="431" name="Google Shape;431;p22"/>
              <p:cNvSpPr/>
              <p:nvPr/>
            </p:nvSpPr>
            <p:spPr>
              <a:xfrm>
                <a:off x="2826048" y="3964434"/>
                <a:ext cx="689648" cy="278704"/>
              </a:xfrm>
              <a:custGeom>
                <a:avLst/>
                <a:gdLst/>
                <a:ahLst/>
                <a:cxnLst/>
                <a:rect l="l" t="t" r="r" b="b"/>
                <a:pathLst>
                  <a:path w="3442" h="1391" extrusionOk="0">
                    <a:moveTo>
                      <a:pt x="1941" y="1"/>
                    </a:moveTo>
                    <a:cubicBezTo>
                      <a:pt x="1608" y="1"/>
                      <a:pt x="1310" y="205"/>
                      <a:pt x="1164" y="480"/>
                    </a:cubicBezTo>
                    <a:cubicBezTo>
                      <a:pt x="1035" y="369"/>
                      <a:pt x="866" y="316"/>
                      <a:pt x="702" y="316"/>
                    </a:cubicBezTo>
                    <a:cubicBezTo>
                      <a:pt x="311" y="316"/>
                      <a:pt x="0" y="631"/>
                      <a:pt x="0" y="1018"/>
                    </a:cubicBezTo>
                    <a:cubicBezTo>
                      <a:pt x="0" y="1146"/>
                      <a:pt x="36" y="1280"/>
                      <a:pt x="89" y="1391"/>
                    </a:cubicBezTo>
                    <a:lnTo>
                      <a:pt x="3441" y="1391"/>
                    </a:lnTo>
                    <a:lnTo>
                      <a:pt x="3441" y="1297"/>
                    </a:lnTo>
                    <a:cubicBezTo>
                      <a:pt x="3441" y="1058"/>
                      <a:pt x="3255" y="853"/>
                      <a:pt x="3015" y="853"/>
                    </a:cubicBezTo>
                    <a:cubicBezTo>
                      <a:pt x="2957" y="853"/>
                      <a:pt x="2904" y="871"/>
                      <a:pt x="2846" y="889"/>
                    </a:cubicBezTo>
                    <a:cubicBezTo>
                      <a:pt x="2846" y="409"/>
                      <a:pt x="2442" y="1"/>
                      <a:pt x="1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22"/>
              <p:cNvSpPr/>
              <p:nvPr/>
            </p:nvSpPr>
            <p:spPr>
              <a:xfrm>
                <a:off x="3029816" y="3938787"/>
                <a:ext cx="689648" cy="304351"/>
              </a:xfrm>
              <a:custGeom>
                <a:avLst/>
                <a:gdLst/>
                <a:ahLst/>
                <a:cxnLst/>
                <a:rect l="l" t="t" r="r" b="b"/>
                <a:pathLst>
                  <a:path w="3442" h="1519" extrusionOk="0">
                    <a:moveTo>
                      <a:pt x="462" y="0"/>
                    </a:moveTo>
                    <a:cubicBezTo>
                      <a:pt x="462" y="0"/>
                      <a:pt x="333" y="164"/>
                      <a:pt x="351" y="369"/>
                    </a:cubicBezTo>
                    <a:cubicBezTo>
                      <a:pt x="275" y="298"/>
                      <a:pt x="164" y="240"/>
                      <a:pt x="0" y="240"/>
                    </a:cubicBezTo>
                    <a:cubicBezTo>
                      <a:pt x="0" y="240"/>
                      <a:pt x="18" y="497"/>
                      <a:pt x="240" y="631"/>
                    </a:cubicBezTo>
                    <a:cubicBezTo>
                      <a:pt x="93" y="759"/>
                      <a:pt x="0" y="941"/>
                      <a:pt x="0" y="1146"/>
                    </a:cubicBezTo>
                    <a:cubicBezTo>
                      <a:pt x="0" y="1274"/>
                      <a:pt x="36" y="1408"/>
                      <a:pt x="93" y="1519"/>
                    </a:cubicBezTo>
                    <a:lnTo>
                      <a:pt x="3441" y="1519"/>
                    </a:lnTo>
                    <a:lnTo>
                      <a:pt x="3441" y="1425"/>
                    </a:lnTo>
                    <a:cubicBezTo>
                      <a:pt x="3441" y="1186"/>
                      <a:pt x="3255" y="981"/>
                      <a:pt x="3015" y="981"/>
                    </a:cubicBezTo>
                    <a:cubicBezTo>
                      <a:pt x="2957" y="981"/>
                      <a:pt x="2904" y="999"/>
                      <a:pt x="2868" y="1017"/>
                    </a:cubicBezTo>
                    <a:cubicBezTo>
                      <a:pt x="2846" y="537"/>
                      <a:pt x="2442" y="129"/>
                      <a:pt x="1958" y="129"/>
                    </a:cubicBezTo>
                    <a:cubicBezTo>
                      <a:pt x="1607" y="129"/>
                      <a:pt x="1314" y="333"/>
                      <a:pt x="1163" y="608"/>
                    </a:cubicBezTo>
                    <a:cubicBezTo>
                      <a:pt x="1035" y="497"/>
                      <a:pt x="888" y="444"/>
                      <a:pt x="719" y="444"/>
                    </a:cubicBezTo>
                    <a:cubicBezTo>
                      <a:pt x="684" y="444"/>
                      <a:pt x="648" y="444"/>
                      <a:pt x="608" y="462"/>
                    </a:cubicBezTo>
                    <a:cubicBezTo>
                      <a:pt x="626" y="333"/>
                      <a:pt x="626" y="164"/>
                      <a:pt x="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22"/>
              <p:cNvSpPr/>
              <p:nvPr/>
            </p:nvSpPr>
            <p:spPr>
              <a:xfrm>
                <a:off x="3003970" y="4079241"/>
                <a:ext cx="411144" cy="163897"/>
              </a:xfrm>
              <a:custGeom>
                <a:avLst/>
                <a:gdLst/>
                <a:ahLst/>
                <a:cxnLst/>
                <a:rect l="l" t="t" r="r" b="b"/>
                <a:pathLst>
                  <a:path w="2052" h="818" extrusionOk="0">
                    <a:moveTo>
                      <a:pt x="1164" y="1"/>
                    </a:moveTo>
                    <a:cubicBezTo>
                      <a:pt x="959" y="1"/>
                      <a:pt x="795" y="112"/>
                      <a:pt x="702" y="280"/>
                    </a:cubicBezTo>
                    <a:cubicBezTo>
                      <a:pt x="626" y="205"/>
                      <a:pt x="533" y="169"/>
                      <a:pt x="422" y="169"/>
                    </a:cubicBezTo>
                    <a:cubicBezTo>
                      <a:pt x="200" y="169"/>
                      <a:pt x="0" y="374"/>
                      <a:pt x="0" y="596"/>
                    </a:cubicBezTo>
                    <a:cubicBezTo>
                      <a:pt x="0" y="667"/>
                      <a:pt x="18" y="742"/>
                      <a:pt x="54" y="818"/>
                    </a:cubicBezTo>
                    <a:lnTo>
                      <a:pt x="2052" y="818"/>
                    </a:lnTo>
                    <a:lnTo>
                      <a:pt x="2052" y="760"/>
                    </a:lnTo>
                    <a:cubicBezTo>
                      <a:pt x="2052" y="613"/>
                      <a:pt x="1941" y="502"/>
                      <a:pt x="1794" y="502"/>
                    </a:cubicBezTo>
                    <a:cubicBezTo>
                      <a:pt x="1754" y="502"/>
                      <a:pt x="1736" y="502"/>
                      <a:pt x="1701" y="520"/>
                    </a:cubicBezTo>
                    <a:cubicBezTo>
                      <a:pt x="1701" y="223"/>
                      <a:pt x="1461" y="1"/>
                      <a:pt x="1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22"/>
              <p:cNvSpPr/>
              <p:nvPr/>
            </p:nvSpPr>
            <p:spPr>
              <a:xfrm>
                <a:off x="2866120" y="4142356"/>
                <a:ext cx="66921" cy="51092"/>
              </a:xfrm>
              <a:custGeom>
                <a:avLst/>
                <a:gdLst/>
                <a:ahLst/>
                <a:cxnLst/>
                <a:rect l="l" t="t" r="r" b="b"/>
                <a:pathLst>
                  <a:path w="334" h="255" extrusionOk="0">
                    <a:moveTo>
                      <a:pt x="76" y="1"/>
                    </a:moveTo>
                    <a:cubicBezTo>
                      <a:pt x="76" y="1"/>
                      <a:pt x="76" y="76"/>
                      <a:pt x="133" y="130"/>
                    </a:cubicBezTo>
                    <a:cubicBezTo>
                      <a:pt x="93" y="130"/>
                      <a:pt x="58" y="147"/>
                      <a:pt x="0" y="170"/>
                    </a:cubicBezTo>
                    <a:cubicBezTo>
                      <a:pt x="0" y="170"/>
                      <a:pt x="78" y="254"/>
                      <a:pt x="190" y="254"/>
                    </a:cubicBezTo>
                    <a:cubicBezTo>
                      <a:pt x="233" y="254"/>
                      <a:pt x="282" y="241"/>
                      <a:pt x="333" y="205"/>
                    </a:cubicBezTo>
                    <a:cubicBezTo>
                      <a:pt x="333" y="205"/>
                      <a:pt x="280"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22"/>
              <p:cNvSpPr/>
              <p:nvPr/>
            </p:nvSpPr>
            <p:spPr>
              <a:xfrm>
                <a:off x="2966502" y="4053395"/>
                <a:ext cx="48287" cy="48287"/>
              </a:xfrm>
              <a:custGeom>
                <a:avLst/>
                <a:gdLst/>
                <a:ahLst/>
                <a:cxnLst/>
                <a:rect l="l" t="t" r="r" b="b"/>
                <a:pathLst>
                  <a:path w="241" h="241" extrusionOk="0">
                    <a:moveTo>
                      <a:pt x="130" y="1"/>
                    </a:moveTo>
                    <a:cubicBezTo>
                      <a:pt x="130" y="1"/>
                      <a:pt x="112" y="36"/>
                      <a:pt x="112" y="94"/>
                    </a:cubicBezTo>
                    <a:cubicBezTo>
                      <a:pt x="94" y="76"/>
                      <a:pt x="54" y="59"/>
                      <a:pt x="19" y="59"/>
                    </a:cubicBezTo>
                    <a:cubicBezTo>
                      <a:pt x="19" y="59"/>
                      <a:pt x="1" y="205"/>
                      <a:pt x="165" y="241"/>
                    </a:cubicBezTo>
                    <a:cubicBezTo>
                      <a:pt x="165" y="241"/>
                      <a:pt x="241" y="112"/>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6" name="Google Shape;436;p22"/>
              <p:cNvSpPr/>
              <p:nvPr/>
            </p:nvSpPr>
            <p:spPr>
              <a:xfrm>
                <a:off x="3207738" y="3993887"/>
                <a:ext cx="70327" cy="63315"/>
              </a:xfrm>
              <a:custGeom>
                <a:avLst/>
                <a:gdLst/>
                <a:ahLst/>
                <a:cxnLst/>
                <a:rect l="l" t="t" r="r" b="b"/>
                <a:pathLst>
                  <a:path w="351" h="316" extrusionOk="0">
                    <a:moveTo>
                      <a:pt x="147" y="0"/>
                    </a:moveTo>
                    <a:cubicBezTo>
                      <a:pt x="147" y="0"/>
                      <a:pt x="0" y="151"/>
                      <a:pt x="147" y="316"/>
                    </a:cubicBezTo>
                    <a:cubicBezTo>
                      <a:pt x="147" y="316"/>
                      <a:pt x="351" y="245"/>
                      <a:pt x="315" y="40"/>
                    </a:cubicBezTo>
                    <a:lnTo>
                      <a:pt x="315" y="40"/>
                    </a:lnTo>
                    <a:cubicBezTo>
                      <a:pt x="315" y="40"/>
                      <a:pt x="258" y="58"/>
                      <a:pt x="204" y="111"/>
                    </a:cubicBezTo>
                    <a:cubicBezTo>
                      <a:pt x="204" y="76"/>
                      <a:pt x="182" y="4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22"/>
              <p:cNvSpPr/>
              <p:nvPr/>
            </p:nvSpPr>
            <p:spPr>
              <a:xfrm>
                <a:off x="3351798" y="4079241"/>
                <a:ext cx="70528" cy="63315"/>
              </a:xfrm>
              <a:custGeom>
                <a:avLst/>
                <a:gdLst/>
                <a:ahLst/>
                <a:cxnLst/>
                <a:rect l="l" t="t" r="r" b="b"/>
                <a:pathLst>
                  <a:path w="352" h="316" extrusionOk="0">
                    <a:moveTo>
                      <a:pt x="222" y="1"/>
                    </a:moveTo>
                    <a:cubicBezTo>
                      <a:pt x="222" y="1"/>
                      <a:pt x="169" y="41"/>
                      <a:pt x="151" y="112"/>
                    </a:cubicBezTo>
                    <a:cubicBezTo>
                      <a:pt x="129" y="76"/>
                      <a:pt x="94" y="58"/>
                      <a:pt x="58" y="41"/>
                    </a:cubicBezTo>
                    <a:lnTo>
                      <a:pt x="58" y="41"/>
                    </a:lnTo>
                    <a:cubicBezTo>
                      <a:pt x="58" y="41"/>
                      <a:pt x="0" y="240"/>
                      <a:pt x="205" y="316"/>
                    </a:cubicBezTo>
                    <a:cubicBezTo>
                      <a:pt x="205" y="316"/>
                      <a:pt x="351" y="169"/>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22"/>
              <p:cNvSpPr/>
              <p:nvPr/>
            </p:nvSpPr>
            <p:spPr>
              <a:xfrm>
                <a:off x="3444365" y="4031154"/>
                <a:ext cx="52695" cy="48287"/>
              </a:xfrm>
              <a:custGeom>
                <a:avLst/>
                <a:gdLst/>
                <a:ahLst/>
                <a:cxnLst/>
                <a:rect l="l" t="t" r="r" b="b"/>
                <a:pathLst>
                  <a:path w="263" h="241" extrusionOk="0">
                    <a:moveTo>
                      <a:pt x="93" y="1"/>
                    </a:moveTo>
                    <a:cubicBezTo>
                      <a:pt x="93" y="1"/>
                      <a:pt x="0" y="130"/>
                      <a:pt x="111" y="241"/>
                    </a:cubicBezTo>
                    <a:cubicBezTo>
                      <a:pt x="111" y="241"/>
                      <a:pt x="262" y="187"/>
                      <a:pt x="222" y="36"/>
                    </a:cubicBezTo>
                    <a:lnTo>
                      <a:pt x="222" y="36"/>
                    </a:lnTo>
                    <a:cubicBezTo>
                      <a:pt x="222" y="36"/>
                      <a:pt x="187" y="36"/>
                      <a:pt x="151" y="94"/>
                    </a:cubicBezTo>
                    <a:cubicBezTo>
                      <a:pt x="133" y="59"/>
                      <a:pt x="133" y="36"/>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22"/>
              <p:cNvSpPr/>
              <p:nvPr/>
            </p:nvSpPr>
            <p:spPr>
              <a:xfrm>
                <a:off x="3582215" y="4109496"/>
                <a:ext cx="48287" cy="44681"/>
              </a:xfrm>
              <a:custGeom>
                <a:avLst/>
                <a:gdLst/>
                <a:ahLst/>
                <a:cxnLst/>
                <a:rect l="l" t="t" r="r" b="b"/>
                <a:pathLst>
                  <a:path w="241" h="223" extrusionOk="0">
                    <a:moveTo>
                      <a:pt x="129" y="1"/>
                    </a:moveTo>
                    <a:cubicBezTo>
                      <a:pt x="129" y="1"/>
                      <a:pt x="0" y="72"/>
                      <a:pt x="54" y="223"/>
                    </a:cubicBezTo>
                    <a:cubicBezTo>
                      <a:pt x="54" y="223"/>
                      <a:pt x="222" y="223"/>
                      <a:pt x="240" y="72"/>
                    </a:cubicBezTo>
                    <a:cubicBezTo>
                      <a:pt x="240" y="72"/>
                      <a:pt x="230" y="67"/>
                      <a:pt x="214" y="67"/>
                    </a:cubicBezTo>
                    <a:cubicBezTo>
                      <a:pt x="197" y="67"/>
                      <a:pt x="174" y="72"/>
                      <a:pt x="147" y="89"/>
                    </a:cubicBezTo>
                    <a:cubicBezTo>
                      <a:pt x="147" y="54"/>
                      <a:pt x="147" y="36"/>
                      <a:pt x="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40" name="Google Shape;440;p22"/>
          <p:cNvGrpSpPr/>
          <p:nvPr/>
        </p:nvGrpSpPr>
        <p:grpSpPr>
          <a:xfrm>
            <a:off x="5531946" y="3489102"/>
            <a:ext cx="2463088" cy="1324461"/>
            <a:chOff x="5531946" y="3489102"/>
            <a:chExt cx="2463088" cy="1324461"/>
          </a:xfrm>
        </p:grpSpPr>
        <p:grpSp>
          <p:nvGrpSpPr>
            <p:cNvPr id="441" name="Google Shape;441;p22"/>
            <p:cNvGrpSpPr/>
            <p:nvPr/>
          </p:nvGrpSpPr>
          <p:grpSpPr>
            <a:xfrm flipH="1">
              <a:off x="5531946" y="3489102"/>
              <a:ext cx="2424067" cy="1324461"/>
              <a:chOff x="2757311" y="1603580"/>
              <a:chExt cx="2720003" cy="1486155"/>
            </a:xfrm>
          </p:grpSpPr>
          <p:grpSp>
            <p:nvGrpSpPr>
              <p:cNvPr id="442" name="Google Shape;442;p22"/>
              <p:cNvGrpSpPr/>
              <p:nvPr/>
            </p:nvGrpSpPr>
            <p:grpSpPr>
              <a:xfrm>
                <a:off x="4154948" y="2183519"/>
                <a:ext cx="1322366" cy="906203"/>
                <a:chOff x="2953783" y="756921"/>
                <a:chExt cx="362342" cy="248316"/>
              </a:xfrm>
            </p:grpSpPr>
            <p:sp>
              <p:nvSpPr>
                <p:cNvPr id="443" name="Google Shape;443;p22"/>
                <p:cNvSpPr/>
                <p:nvPr/>
              </p:nvSpPr>
              <p:spPr>
                <a:xfrm>
                  <a:off x="2953783" y="756921"/>
                  <a:ext cx="362342" cy="248316"/>
                </a:xfrm>
                <a:custGeom>
                  <a:avLst/>
                  <a:gdLst/>
                  <a:ahLst/>
                  <a:cxnLst/>
                  <a:rect l="l" t="t" r="r" b="b"/>
                  <a:pathLst>
                    <a:path w="6124" h="4197" extrusionOk="0">
                      <a:moveTo>
                        <a:pt x="3073" y="1"/>
                      </a:moveTo>
                      <a:cubicBezTo>
                        <a:pt x="2944" y="1"/>
                        <a:pt x="2833" y="54"/>
                        <a:pt x="2758" y="147"/>
                      </a:cubicBezTo>
                      <a:lnTo>
                        <a:pt x="1" y="4196"/>
                      </a:lnTo>
                      <a:lnTo>
                        <a:pt x="6123" y="4196"/>
                      </a:lnTo>
                      <a:lnTo>
                        <a:pt x="3371" y="147"/>
                      </a:lnTo>
                      <a:cubicBezTo>
                        <a:pt x="3295" y="54"/>
                        <a:pt x="3184" y="1"/>
                        <a:pt x="3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22"/>
                <p:cNvSpPr/>
                <p:nvPr/>
              </p:nvSpPr>
              <p:spPr>
                <a:xfrm>
                  <a:off x="2953783" y="756921"/>
                  <a:ext cx="181881" cy="248316"/>
                </a:xfrm>
                <a:custGeom>
                  <a:avLst/>
                  <a:gdLst/>
                  <a:ahLst/>
                  <a:cxnLst/>
                  <a:rect l="l" t="t" r="r" b="b"/>
                  <a:pathLst>
                    <a:path w="3074" h="4197" extrusionOk="0">
                      <a:moveTo>
                        <a:pt x="3073" y="1"/>
                      </a:moveTo>
                      <a:cubicBezTo>
                        <a:pt x="2944" y="1"/>
                        <a:pt x="2833" y="54"/>
                        <a:pt x="2758" y="147"/>
                      </a:cubicBezTo>
                      <a:lnTo>
                        <a:pt x="1" y="4196"/>
                      </a:lnTo>
                      <a:lnTo>
                        <a:pt x="3073" y="4196"/>
                      </a:lnTo>
                      <a:lnTo>
                        <a:pt x="3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5" name="Google Shape;445;p22"/>
              <p:cNvGrpSpPr/>
              <p:nvPr/>
            </p:nvGrpSpPr>
            <p:grpSpPr>
              <a:xfrm>
                <a:off x="2757311" y="1603580"/>
                <a:ext cx="2100800" cy="1486155"/>
                <a:chOff x="2572837" y="880402"/>
                <a:chExt cx="575641" cy="407233"/>
              </a:xfrm>
            </p:grpSpPr>
            <p:sp>
              <p:nvSpPr>
                <p:cNvPr id="446" name="Google Shape;446;p22"/>
                <p:cNvSpPr/>
                <p:nvPr/>
              </p:nvSpPr>
              <p:spPr>
                <a:xfrm>
                  <a:off x="2572837" y="880402"/>
                  <a:ext cx="575641" cy="407233"/>
                </a:xfrm>
                <a:custGeom>
                  <a:avLst/>
                  <a:gdLst/>
                  <a:ahLst/>
                  <a:cxnLst/>
                  <a:rect l="l" t="t" r="r" b="b"/>
                  <a:pathLst>
                    <a:path w="9729" h="6883" extrusionOk="0">
                      <a:moveTo>
                        <a:pt x="4867" y="0"/>
                      </a:moveTo>
                      <a:cubicBezTo>
                        <a:pt x="4680" y="0"/>
                        <a:pt x="4494" y="94"/>
                        <a:pt x="4365" y="280"/>
                      </a:cubicBezTo>
                      <a:lnTo>
                        <a:pt x="0" y="6882"/>
                      </a:lnTo>
                      <a:lnTo>
                        <a:pt x="9728" y="6882"/>
                      </a:lnTo>
                      <a:lnTo>
                        <a:pt x="5364" y="280"/>
                      </a:lnTo>
                      <a:cubicBezTo>
                        <a:pt x="5235" y="94"/>
                        <a:pt x="5049" y="0"/>
                        <a:pt x="4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22"/>
                <p:cNvSpPr/>
                <p:nvPr/>
              </p:nvSpPr>
              <p:spPr>
                <a:xfrm>
                  <a:off x="2860745" y="880402"/>
                  <a:ext cx="287732" cy="407233"/>
                </a:xfrm>
                <a:custGeom>
                  <a:avLst/>
                  <a:gdLst/>
                  <a:ahLst/>
                  <a:cxnLst/>
                  <a:rect l="l" t="t" r="r" b="b"/>
                  <a:pathLst>
                    <a:path w="4863" h="6883" extrusionOk="0">
                      <a:moveTo>
                        <a:pt x="1" y="0"/>
                      </a:moveTo>
                      <a:lnTo>
                        <a:pt x="1" y="6882"/>
                      </a:lnTo>
                      <a:lnTo>
                        <a:pt x="4862" y="6882"/>
                      </a:lnTo>
                      <a:lnTo>
                        <a:pt x="498" y="280"/>
                      </a:lnTo>
                      <a:cubicBezTo>
                        <a:pt x="369" y="94"/>
                        <a:pt x="183"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48" name="Google Shape;448;p22"/>
            <p:cNvGrpSpPr/>
            <p:nvPr/>
          </p:nvGrpSpPr>
          <p:grpSpPr>
            <a:xfrm>
              <a:off x="6598367" y="4305727"/>
              <a:ext cx="1396668" cy="503194"/>
              <a:chOff x="2186387" y="758017"/>
              <a:chExt cx="1193427" cy="429970"/>
            </a:xfrm>
          </p:grpSpPr>
          <p:sp>
            <p:nvSpPr>
              <p:cNvPr id="449" name="Google Shape;449;p22"/>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 name="Google Shape;450;p22"/>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22"/>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22"/>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22"/>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22"/>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22"/>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22"/>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22"/>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22"/>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22"/>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22"/>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22"/>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22"/>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22"/>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22"/>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22"/>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22"/>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22"/>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22"/>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22"/>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22"/>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22"/>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22"/>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22"/>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22"/>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22"/>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22"/>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77" name="Google Shape;477;p22"/>
          <p:cNvGrpSpPr/>
          <p:nvPr/>
        </p:nvGrpSpPr>
        <p:grpSpPr>
          <a:xfrm>
            <a:off x="4197843" y="3728587"/>
            <a:ext cx="4714280" cy="1083076"/>
            <a:chOff x="4197843" y="3728587"/>
            <a:chExt cx="4714280" cy="1083076"/>
          </a:xfrm>
        </p:grpSpPr>
        <p:grpSp>
          <p:nvGrpSpPr>
            <p:cNvPr id="478" name="Google Shape;478;p22"/>
            <p:cNvGrpSpPr/>
            <p:nvPr/>
          </p:nvGrpSpPr>
          <p:grpSpPr>
            <a:xfrm flipH="1">
              <a:off x="4197843" y="4055804"/>
              <a:ext cx="558503" cy="742262"/>
              <a:chOff x="4267228" y="2557799"/>
              <a:chExt cx="619320" cy="823090"/>
            </a:xfrm>
          </p:grpSpPr>
          <p:sp>
            <p:nvSpPr>
              <p:cNvPr id="479" name="Google Shape;479;p22"/>
              <p:cNvSpPr/>
              <p:nvPr/>
            </p:nvSpPr>
            <p:spPr>
              <a:xfrm>
                <a:off x="4267228" y="2557799"/>
                <a:ext cx="619320" cy="619320"/>
              </a:xfrm>
              <a:custGeom>
                <a:avLst/>
                <a:gdLst/>
                <a:ahLst/>
                <a:cxnLst/>
                <a:rect l="l" t="t" r="r" b="b"/>
                <a:pathLst>
                  <a:path w="3091" h="3091" extrusionOk="0">
                    <a:moveTo>
                      <a:pt x="1554" y="0"/>
                    </a:moveTo>
                    <a:cubicBezTo>
                      <a:pt x="688" y="0"/>
                      <a:pt x="0" y="689"/>
                      <a:pt x="0" y="1537"/>
                    </a:cubicBezTo>
                    <a:cubicBezTo>
                      <a:pt x="0" y="2389"/>
                      <a:pt x="688" y="3091"/>
                      <a:pt x="1554" y="3091"/>
                    </a:cubicBezTo>
                    <a:lnTo>
                      <a:pt x="1576" y="3091"/>
                    </a:lnTo>
                    <a:cubicBezTo>
                      <a:pt x="1612" y="3091"/>
                      <a:pt x="1665" y="3091"/>
                      <a:pt x="1705" y="3073"/>
                    </a:cubicBezTo>
                    <a:lnTo>
                      <a:pt x="1758" y="3073"/>
                    </a:lnTo>
                    <a:cubicBezTo>
                      <a:pt x="2389" y="2980"/>
                      <a:pt x="2908" y="2518"/>
                      <a:pt x="3055" y="1910"/>
                    </a:cubicBezTo>
                    <a:cubicBezTo>
                      <a:pt x="3073" y="1799"/>
                      <a:pt x="3090" y="1665"/>
                      <a:pt x="3090" y="1537"/>
                    </a:cubicBezTo>
                    <a:lnTo>
                      <a:pt x="3090" y="1390"/>
                    </a:lnTo>
                    <a:lnTo>
                      <a:pt x="3090" y="1332"/>
                    </a:lnTo>
                    <a:cubicBezTo>
                      <a:pt x="3073" y="1315"/>
                      <a:pt x="3073" y="1279"/>
                      <a:pt x="3073" y="1261"/>
                    </a:cubicBezTo>
                    <a:cubicBezTo>
                      <a:pt x="3073" y="1244"/>
                      <a:pt x="3055" y="1204"/>
                      <a:pt x="3055" y="1186"/>
                    </a:cubicBezTo>
                    <a:cubicBezTo>
                      <a:pt x="3055" y="1168"/>
                      <a:pt x="3055" y="1150"/>
                      <a:pt x="3037" y="1133"/>
                    </a:cubicBezTo>
                    <a:cubicBezTo>
                      <a:pt x="3037" y="1093"/>
                      <a:pt x="3019" y="1075"/>
                      <a:pt x="3019" y="1057"/>
                    </a:cubicBezTo>
                    <a:cubicBezTo>
                      <a:pt x="3019" y="1039"/>
                      <a:pt x="3019" y="1022"/>
                      <a:pt x="2997" y="1022"/>
                    </a:cubicBezTo>
                    <a:cubicBezTo>
                      <a:pt x="2944" y="871"/>
                      <a:pt x="2868" y="724"/>
                      <a:pt x="2775" y="613"/>
                    </a:cubicBezTo>
                    <a:cubicBezTo>
                      <a:pt x="2962" y="578"/>
                      <a:pt x="3055" y="409"/>
                      <a:pt x="3055" y="409"/>
                    </a:cubicBezTo>
                    <a:cubicBezTo>
                      <a:pt x="2989" y="385"/>
                      <a:pt x="2925" y="375"/>
                      <a:pt x="2867" y="375"/>
                    </a:cubicBezTo>
                    <a:cubicBezTo>
                      <a:pt x="2797" y="375"/>
                      <a:pt x="2735" y="389"/>
                      <a:pt x="2686" y="409"/>
                    </a:cubicBezTo>
                    <a:cubicBezTo>
                      <a:pt x="2815" y="245"/>
                      <a:pt x="2740" y="58"/>
                      <a:pt x="2740" y="58"/>
                    </a:cubicBezTo>
                    <a:lnTo>
                      <a:pt x="2740" y="58"/>
                    </a:lnTo>
                    <a:cubicBezTo>
                      <a:pt x="2593" y="111"/>
                      <a:pt x="2518" y="222"/>
                      <a:pt x="2500" y="316"/>
                    </a:cubicBezTo>
                    <a:cubicBezTo>
                      <a:pt x="2371" y="222"/>
                      <a:pt x="2220" y="151"/>
                      <a:pt x="2074" y="94"/>
                    </a:cubicBezTo>
                    <a:cubicBezTo>
                      <a:pt x="2074" y="76"/>
                      <a:pt x="2056" y="76"/>
                      <a:pt x="2056" y="76"/>
                    </a:cubicBezTo>
                    <a:cubicBezTo>
                      <a:pt x="2020" y="58"/>
                      <a:pt x="1980" y="58"/>
                      <a:pt x="1963" y="58"/>
                    </a:cubicBezTo>
                    <a:cubicBezTo>
                      <a:pt x="1945" y="40"/>
                      <a:pt x="1927" y="40"/>
                      <a:pt x="1909" y="40"/>
                    </a:cubicBezTo>
                    <a:cubicBezTo>
                      <a:pt x="1887" y="40"/>
                      <a:pt x="1852" y="23"/>
                      <a:pt x="1834" y="23"/>
                    </a:cubicBezTo>
                    <a:cubicBezTo>
                      <a:pt x="1816" y="23"/>
                      <a:pt x="1798" y="23"/>
                      <a:pt x="1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22"/>
              <p:cNvSpPr/>
              <p:nvPr/>
            </p:nvSpPr>
            <p:spPr>
              <a:xfrm>
                <a:off x="4460176" y="2991985"/>
                <a:ext cx="189743" cy="388904"/>
              </a:xfrm>
              <a:custGeom>
                <a:avLst/>
                <a:gdLst/>
                <a:ahLst/>
                <a:cxnLst/>
                <a:rect l="l" t="t" r="r" b="b"/>
                <a:pathLst>
                  <a:path w="947" h="1941" extrusionOk="0">
                    <a:moveTo>
                      <a:pt x="591" y="0"/>
                    </a:moveTo>
                    <a:cubicBezTo>
                      <a:pt x="538" y="0"/>
                      <a:pt x="502" y="36"/>
                      <a:pt x="502" y="93"/>
                    </a:cubicBezTo>
                    <a:lnTo>
                      <a:pt x="502" y="520"/>
                    </a:lnTo>
                    <a:lnTo>
                      <a:pt x="147" y="204"/>
                    </a:lnTo>
                    <a:cubicBezTo>
                      <a:pt x="132" y="197"/>
                      <a:pt x="115" y="193"/>
                      <a:pt x="96" y="193"/>
                    </a:cubicBezTo>
                    <a:cubicBezTo>
                      <a:pt x="70" y="193"/>
                      <a:pt x="42" y="201"/>
                      <a:pt x="18" y="222"/>
                    </a:cubicBezTo>
                    <a:cubicBezTo>
                      <a:pt x="1" y="240"/>
                      <a:pt x="1" y="258"/>
                      <a:pt x="1" y="275"/>
                    </a:cubicBezTo>
                    <a:cubicBezTo>
                      <a:pt x="1" y="298"/>
                      <a:pt x="18" y="333"/>
                      <a:pt x="36" y="351"/>
                    </a:cubicBezTo>
                    <a:lnTo>
                      <a:pt x="502" y="759"/>
                    </a:lnTo>
                    <a:lnTo>
                      <a:pt x="502" y="1940"/>
                    </a:lnTo>
                    <a:lnTo>
                      <a:pt x="684" y="1940"/>
                    </a:lnTo>
                    <a:lnTo>
                      <a:pt x="684" y="480"/>
                    </a:lnTo>
                    <a:lnTo>
                      <a:pt x="924" y="258"/>
                    </a:lnTo>
                    <a:cubicBezTo>
                      <a:pt x="946" y="240"/>
                      <a:pt x="946" y="222"/>
                      <a:pt x="946" y="204"/>
                    </a:cubicBezTo>
                    <a:cubicBezTo>
                      <a:pt x="946" y="187"/>
                      <a:pt x="946" y="147"/>
                      <a:pt x="924" y="129"/>
                    </a:cubicBezTo>
                    <a:cubicBezTo>
                      <a:pt x="906" y="111"/>
                      <a:pt x="884" y="102"/>
                      <a:pt x="861" y="102"/>
                    </a:cubicBezTo>
                    <a:cubicBezTo>
                      <a:pt x="839" y="102"/>
                      <a:pt x="815" y="111"/>
                      <a:pt x="795" y="129"/>
                    </a:cubicBezTo>
                    <a:lnTo>
                      <a:pt x="684" y="240"/>
                    </a:lnTo>
                    <a:lnTo>
                      <a:pt x="684" y="93"/>
                    </a:lnTo>
                    <a:cubicBezTo>
                      <a:pt x="684" y="36"/>
                      <a:pt x="631"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1" name="Google Shape;481;p22"/>
            <p:cNvGrpSpPr/>
            <p:nvPr/>
          </p:nvGrpSpPr>
          <p:grpSpPr>
            <a:xfrm flipH="1">
              <a:off x="4551541" y="3728587"/>
              <a:ext cx="418109" cy="1069486"/>
              <a:chOff x="412486" y="2194951"/>
              <a:chExt cx="463639" cy="1185946"/>
            </a:xfrm>
          </p:grpSpPr>
          <p:sp>
            <p:nvSpPr>
              <p:cNvPr id="482" name="Google Shape;482;p22"/>
              <p:cNvSpPr/>
              <p:nvPr/>
            </p:nvSpPr>
            <p:spPr>
              <a:xfrm>
                <a:off x="412486" y="2194951"/>
                <a:ext cx="463639" cy="830102"/>
              </a:xfrm>
              <a:custGeom>
                <a:avLst/>
                <a:gdLst/>
                <a:ahLst/>
                <a:cxnLst/>
                <a:rect l="l" t="t" r="r" b="b"/>
                <a:pathLst>
                  <a:path w="2314" h="4143" extrusionOk="0">
                    <a:moveTo>
                      <a:pt x="1168" y="0"/>
                    </a:moveTo>
                    <a:cubicBezTo>
                      <a:pt x="520" y="0"/>
                      <a:pt x="1" y="497"/>
                      <a:pt x="1" y="1110"/>
                    </a:cubicBezTo>
                    <a:lnTo>
                      <a:pt x="1" y="3033"/>
                    </a:lnTo>
                    <a:cubicBezTo>
                      <a:pt x="1" y="3645"/>
                      <a:pt x="520" y="4143"/>
                      <a:pt x="1168" y="4143"/>
                    </a:cubicBezTo>
                    <a:cubicBezTo>
                      <a:pt x="1794" y="4143"/>
                      <a:pt x="2314" y="3645"/>
                      <a:pt x="2314" y="3033"/>
                    </a:cubicBezTo>
                    <a:lnTo>
                      <a:pt x="2314" y="1110"/>
                    </a:lnTo>
                    <a:cubicBezTo>
                      <a:pt x="2314" y="497"/>
                      <a:pt x="1794"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3" name="Google Shape;483;p22"/>
              <p:cNvSpPr/>
              <p:nvPr/>
            </p:nvSpPr>
            <p:spPr>
              <a:xfrm>
                <a:off x="486420" y="2617516"/>
                <a:ext cx="315972" cy="763381"/>
              </a:xfrm>
              <a:custGeom>
                <a:avLst/>
                <a:gdLst/>
                <a:ahLst/>
                <a:cxnLst/>
                <a:rect l="l" t="t" r="r" b="b"/>
                <a:pathLst>
                  <a:path w="1577" h="3810" extrusionOk="0">
                    <a:moveTo>
                      <a:pt x="799" y="0"/>
                    </a:moveTo>
                    <a:cubicBezTo>
                      <a:pt x="724" y="0"/>
                      <a:pt x="648" y="53"/>
                      <a:pt x="648" y="129"/>
                    </a:cubicBezTo>
                    <a:lnTo>
                      <a:pt x="648" y="1350"/>
                    </a:lnTo>
                    <a:cubicBezTo>
                      <a:pt x="426" y="1297"/>
                      <a:pt x="244" y="1052"/>
                      <a:pt x="244" y="608"/>
                    </a:cubicBezTo>
                    <a:cubicBezTo>
                      <a:pt x="244" y="537"/>
                      <a:pt x="187" y="497"/>
                      <a:pt x="111" y="497"/>
                    </a:cubicBezTo>
                    <a:cubicBezTo>
                      <a:pt x="58" y="497"/>
                      <a:pt x="0" y="537"/>
                      <a:pt x="0" y="608"/>
                    </a:cubicBezTo>
                    <a:cubicBezTo>
                      <a:pt x="0" y="906"/>
                      <a:pt x="93" y="1163"/>
                      <a:pt x="244" y="1350"/>
                    </a:cubicBezTo>
                    <a:cubicBezTo>
                      <a:pt x="355" y="1479"/>
                      <a:pt x="502" y="1572"/>
                      <a:pt x="648" y="1590"/>
                    </a:cubicBezTo>
                    <a:lnTo>
                      <a:pt x="648" y="3810"/>
                    </a:lnTo>
                    <a:lnTo>
                      <a:pt x="928" y="3810"/>
                    </a:lnTo>
                    <a:lnTo>
                      <a:pt x="928" y="1590"/>
                    </a:lnTo>
                    <a:cubicBezTo>
                      <a:pt x="1261" y="1536"/>
                      <a:pt x="1576" y="1186"/>
                      <a:pt x="1576" y="608"/>
                    </a:cubicBezTo>
                    <a:cubicBezTo>
                      <a:pt x="1576" y="537"/>
                      <a:pt x="1519" y="497"/>
                      <a:pt x="1465" y="497"/>
                    </a:cubicBezTo>
                    <a:cubicBezTo>
                      <a:pt x="1408" y="497"/>
                      <a:pt x="1354" y="537"/>
                      <a:pt x="1354" y="608"/>
                    </a:cubicBezTo>
                    <a:cubicBezTo>
                      <a:pt x="1354" y="1052"/>
                      <a:pt x="1150" y="1297"/>
                      <a:pt x="928" y="1350"/>
                    </a:cubicBezTo>
                    <a:lnTo>
                      <a:pt x="928" y="129"/>
                    </a:lnTo>
                    <a:cubicBezTo>
                      <a:pt x="928" y="53"/>
                      <a:pt x="870" y="0"/>
                      <a:pt x="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4" name="Google Shape;484;p22"/>
            <p:cNvGrpSpPr/>
            <p:nvPr/>
          </p:nvGrpSpPr>
          <p:grpSpPr>
            <a:xfrm>
              <a:off x="8292803" y="3988574"/>
              <a:ext cx="619320" cy="823090"/>
              <a:chOff x="4267228" y="2557799"/>
              <a:chExt cx="619320" cy="823090"/>
            </a:xfrm>
          </p:grpSpPr>
          <p:sp>
            <p:nvSpPr>
              <p:cNvPr id="485" name="Google Shape;485;p22"/>
              <p:cNvSpPr/>
              <p:nvPr/>
            </p:nvSpPr>
            <p:spPr>
              <a:xfrm>
                <a:off x="4267228" y="2557799"/>
                <a:ext cx="619320" cy="619320"/>
              </a:xfrm>
              <a:custGeom>
                <a:avLst/>
                <a:gdLst/>
                <a:ahLst/>
                <a:cxnLst/>
                <a:rect l="l" t="t" r="r" b="b"/>
                <a:pathLst>
                  <a:path w="3091" h="3091" extrusionOk="0">
                    <a:moveTo>
                      <a:pt x="1554" y="0"/>
                    </a:moveTo>
                    <a:cubicBezTo>
                      <a:pt x="688" y="0"/>
                      <a:pt x="0" y="689"/>
                      <a:pt x="0" y="1537"/>
                    </a:cubicBezTo>
                    <a:cubicBezTo>
                      <a:pt x="0" y="2389"/>
                      <a:pt x="688" y="3091"/>
                      <a:pt x="1554" y="3091"/>
                    </a:cubicBezTo>
                    <a:lnTo>
                      <a:pt x="1576" y="3091"/>
                    </a:lnTo>
                    <a:cubicBezTo>
                      <a:pt x="1612" y="3091"/>
                      <a:pt x="1665" y="3091"/>
                      <a:pt x="1705" y="3073"/>
                    </a:cubicBezTo>
                    <a:lnTo>
                      <a:pt x="1758" y="3073"/>
                    </a:lnTo>
                    <a:cubicBezTo>
                      <a:pt x="2389" y="2980"/>
                      <a:pt x="2908" y="2518"/>
                      <a:pt x="3055" y="1910"/>
                    </a:cubicBezTo>
                    <a:cubicBezTo>
                      <a:pt x="3073" y="1799"/>
                      <a:pt x="3090" y="1665"/>
                      <a:pt x="3090" y="1537"/>
                    </a:cubicBezTo>
                    <a:lnTo>
                      <a:pt x="3090" y="1390"/>
                    </a:lnTo>
                    <a:lnTo>
                      <a:pt x="3090" y="1332"/>
                    </a:lnTo>
                    <a:cubicBezTo>
                      <a:pt x="3073" y="1315"/>
                      <a:pt x="3073" y="1279"/>
                      <a:pt x="3073" y="1261"/>
                    </a:cubicBezTo>
                    <a:cubicBezTo>
                      <a:pt x="3073" y="1244"/>
                      <a:pt x="3055" y="1204"/>
                      <a:pt x="3055" y="1186"/>
                    </a:cubicBezTo>
                    <a:cubicBezTo>
                      <a:pt x="3055" y="1168"/>
                      <a:pt x="3055" y="1150"/>
                      <a:pt x="3037" y="1133"/>
                    </a:cubicBezTo>
                    <a:cubicBezTo>
                      <a:pt x="3037" y="1093"/>
                      <a:pt x="3019" y="1075"/>
                      <a:pt x="3019" y="1057"/>
                    </a:cubicBezTo>
                    <a:cubicBezTo>
                      <a:pt x="3019" y="1039"/>
                      <a:pt x="3019" y="1022"/>
                      <a:pt x="2997" y="1022"/>
                    </a:cubicBezTo>
                    <a:cubicBezTo>
                      <a:pt x="2944" y="871"/>
                      <a:pt x="2868" y="724"/>
                      <a:pt x="2775" y="613"/>
                    </a:cubicBezTo>
                    <a:cubicBezTo>
                      <a:pt x="2962" y="578"/>
                      <a:pt x="3055" y="409"/>
                      <a:pt x="3055" y="409"/>
                    </a:cubicBezTo>
                    <a:cubicBezTo>
                      <a:pt x="2989" y="385"/>
                      <a:pt x="2925" y="375"/>
                      <a:pt x="2867" y="375"/>
                    </a:cubicBezTo>
                    <a:cubicBezTo>
                      <a:pt x="2797" y="375"/>
                      <a:pt x="2735" y="389"/>
                      <a:pt x="2686" y="409"/>
                    </a:cubicBezTo>
                    <a:cubicBezTo>
                      <a:pt x="2815" y="245"/>
                      <a:pt x="2740" y="58"/>
                      <a:pt x="2740" y="58"/>
                    </a:cubicBezTo>
                    <a:lnTo>
                      <a:pt x="2740" y="58"/>
                    </a:lnTo>
                    <a:cubicBezTo>
                      <a:pt x="2593" y="111"/>
                      <a:pt x="2518" y="222"/>
                      <a:pt x="2500" y="316"/>
                    </a:cubicBezTo>
                    <a:cubicBezTo>
                      <a:pt x="2371" y="222"/>
                      <a:pt x="2220" y="151"/>
                      <a:pt x="2074" y="94"/>
                    </a:cubicBezTo>
                    <a:cubicBezTo>
                      <a:pt x="2074" y="76"/>
                      <a:pt x="2056" y="76"/>
                      <a:pt x="2056" y="76"/>
                    </a:cubicBezTo>
                    <a:cubicBezTo>
                      <a:pt x="2020" y="58"/>
                      <a:pt x="1980" y="58"/>
                      <a:pt x="1963" y="58"/>
                    </a:cubicBezTo>
                    <a:cubicBezTo>
                      <a:pt x="1945" y="40"/>
                      <a:pt x="1927" y="40"/>
                      <a:pt x="1909" y="40"/>
                    </a:cubicBezTo>
                    <a:cubicBezTo>
                      <a:pt x="1887" y="40"/>
                      <a:pt x="1852" y="23"/>
                      <a:pt x="1834" y="23"/>
                    </a:cubicBezTo>
                    <a:cubicBezTo>
                      <a:pt x="1816" y="23"/>
                      <a:pt x="1798" y="23"/>
                      <a:pt x="1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22"/>
              <p:cNvSpPr/>
              <p:nvPr/>
            </p:nvSpPr>
            <p:spPr>
              <a:xfrm>
                <a:off x="4460176" y="2991985"/>
                <a:ext cx="189743" cy="388904"/>
              </a:xfrm>
              <a:custGeom>
                <a:avLst/>
                <a:gdLst/>
                <a:ahLst/>
                <a:cxnLst/>
                <a:rect l="l" t="t" r="r" b="b"/>
                <a:pathLst>
                  <a:path w="947" h="1941" extrusionOk="0">
                    <a:moveTo>
                      <a:pt x="591" y="0"/>
                    </a:moveTo>
                    <a:cubicBezTo>
                      <a:pt x="538" y="0"/>
                      <a:pt x="502" y="36"/>
                      <a:pt x="502" y="93"/>
                    </a:cubicBezTo>
                    <a:lnTo>
                      <a:pt x="502" y="520"/>
                    </a:lnTo>
                    <a:lnTo>
                      <a:pt x="147" y="204"/>
                    </a:lnTo>
                    <a:cubicBezTo>
                      <a:pt x="132" y="197"/>
                      <a:pt x="115" y="193"/>
                      <a:pt x="96" y="193"/>
                    </a:cubicBezTo>
                    <a:cubicBezTo>
                      <a:pt x="70" y="193"/>
                      <a:pt x="42" y="201"/>
                      <a:pt x="18" y="222"/>
                    </a:cubicBezTo>
                    <a:cubicBezTo>
                      <a:pt x="1" y="240"/>
                      <a:pt x="1" y="258"/>
                      <a:pt x="1" y="275"/>
                    </a:cubicBezTo>
                    <a:cubicBezTo>
                      <a:pt x="1" y="298"/>
                      <a:pt x="18" y="333"/>
                      <a:pt x="36" y="351"/>
                    </a:cubicBezTo>
                    <a:lnTo>
                      <a:pt x="502" y="759"/>
                    </a:lnTo>
                    <a:lnTo>
                      <a:pt x="502" y="1940"/>
                    </a:lnTo>
                    <a:lnTo>
                      <a:pt x="684" y="1940"/>
                    </a:lnTo>
                    <a:lnTo>
                      <a:pt x="684" y="480"/>
                    </a:lnTo>
                    <a:lnTo>
                      <a:pt x="924" y="258"/>
                    </a:lnTo>
                    <a:cubicBezTo>
                      <a:pt x="946" y="240"/>
                      <a:pt x="946" y="222"/>
                      <a:pt x="946" y="204"/>
                    </a:cubicBezTo>
                    <a:cubicBezTo>
                      <a:pt x="946" y="187"/>
                      <a:pt x="946" y="147"/>
                      <a:pt x="924" y="129"/>
                    </a:cubicBezTo>
                    <a:cubicBezTo>
                      <a:pt x="906" y="111"/>
                      <a:pt x="884" y="102"/>
                      <a:pt x="861" y="102"/>
                    </a:cubicBezTo>
                    <a:cubicBezTo>
                      <a:pt x="839" y="102"/>
                      <a:pt x="815" y="111"/>
                      <a:pt x="795" y="129"/>
                    </a:cubicBezTo>
                    <a:lnTo>
                      <a:pt x="684" y="240"/>
                    </a:lnTo>
                    <a:lnTo>
                      <a:pt x="684" y="93"/>
                    </a:lnTo>
                    <a:cubicBezTo>
                      <a:pt x="684" y="36"/>
                      <a:pt x="631"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87" name="Google Shape;487;p22"/>
          <p:cNvGrpSpPr/>
          <p:nvPr/>
        </p:nvGrpSpPr>
        <p:grpSpPr>
          <a:xfrm>
            <a:off x="-33550" y="4796078"/>
            <a:ext cx="9234600" cy="383400"/>
            <a:chOff x="-33550" y="4796078"/>
            <a:chExt cx="9234600" cy="383400"/>
          </a:xfrm>
        </p:grpSpPr>
        <p:sp>
          <p:nvSpPr>
            <p:cNvPr id="488" name="Google Shape;488;p22"/>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 name="Google Shape;489;p22"/>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0" name="Google Shape;490;p22"/>
          <p:cNvGrpSpPr/>
          <p:nvPr/>
        </p:nvGrpSpPr>
        <p:grpSpPr>
          <a:xfrm>
            <a:off x="147603" y="166116"/>
            <a:ext cx="8796085" cy="3694674"/>
            <a:chOff x="147603" y="166116"/>
            <a:chExt cx="8796085" cy="3694674"/>
          </a:xfrm>
        </p:grpSpPr>
        <p:sp>
          <p:nvSpPr>
            <p:cNvPr id="491" name="Google Shape;491;p22"/>
            <p:cNvSpPr/>
            <p:nvPr/>
          </p:nvSpPr>
          <p:spPr>
            <a:xfrm>
              <a:off x="8139014" y="265470"/>
              <a:ext cx="804674" cy="171872"/>
            </a:xfrm>
            <a:custGeom>
              <a:avLst/>
              <a:gdLst/>
              <a:ahLst/>
              <a:cxnLst/>
              <a:rect l="l" t="t" r="r" b="b"/>
              <a:pathLst>
                <a:path w="3811" h="814" extrusionOk="0">
                  <a:moveTo>
                    <a:pt x="2496" y="1"/>
                  </a:moveTo>
                  <a:cubicBezTo>
                    <a:pt x="2221" y="1"/>
                    <a:pt x="1981" y="205"/>
                    <a:pt x="1759" y="556"/>
                  </a:cubicBezTo>
                  <a:cubicBezTo>
                    <a:pt x="1630" y="480"/>
                    <a:pt x="1479" y="445"/>
                    <a:pt x="1333" y="445"/>
                  </a:cubicBezTo>
                  <a:cubicBezTo>
                    <a:pt x="1053" y="445"/>
                    <a:pt x="813" y="556"/>
                    <a:pt x="631" y="760"/>
                  </a:cubicBezTo>
                  <a:cubicBezTo>
                    <a:pt x="556" y="667"/>
                    <a:pt x="445" y="631"/>
                    <a:pt x="352" y="631"/>
                  </a:cubicBezTo>
                  <a:cubicBezTo>
                    <a:pt x="223" y="631"/>
                    <a:pt x="94" y="702"/>
                    <a:pt x="1" y="813"/>
                  </a:cubicBezTo>
                  <a:lnTo>
                    <a:pt x="3810" y="813"/>
                  </a:lnTo>
                  <a:cubicBezTo>
                    <a:pt x="3717" y="702"/>
                    <a:pt x="3606" y="631"/>
                    <a:pt x="3477" y="631"/>
                  </a:cubicBezTo>
                  <a:cubicBezTo>
                    <a:pt x="3406" y="631"/>
                    <a:pt x="3349" y="649"/>
                    <a:pt x="3295" y="667"/>
                  </a:cubicBezTo>
                  <a:cubicBezTo>
                    <a:pt x="3073" y="258"/>
                    <a:pt x="2794" y="1"/>
                    <a:pt x="2496"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22"/>
            <p:cNvSpPr/>
            <p:nvPr/>
          </p:nvSpPr>
          <p:spPr>
            <a:xfrm>
              <a:off x="7674233" y="166116"/>
              <a:ext cx="609576" cy="183063"/>
            </a:xfrm>
            <a:custGeom>
              <a:avLst/>
              <a:gdLst/>
              <a:ahLst/>
              <a:cxnLst/>
              <a:rect l="l" t="t" r="r" b="b"/>
              <a:pathLst>
                <a:path w="2887" h="867" extrusionOk="0">
                  <a:moveTo>
                    <a:pt x="1945" y="1"/>
                  </a:moveTo>
                  <a:cubicBezTo>
                    <a:pt x="1816" y="1"/>
                    <a:pt x="1705" y="89"/>
                    <a:pt x="1687" y="200"/>
                  </a:cubicBezTo>
                  <a:cubicBezTo>
                    <a:pt x="1576" y="129"/>
                    <a:pt x="1443" y="72"/>
                    <a:pt x="1297" y="72"/>
                  </a:cubicBezTo>
                  <a:cubicBezTo>
                    <a:pt x="1132" y="72"/>
                    <a:pt x="964" y="147"/>
                    <a:pt x="853" y="276"/>
                  </a:cubicBezTo>
                  <a:cubicBezTo>
                    <a:pt x="759" y="223"/>
                    <a:pt x="666" y="183"/>
                    <a:pt x="555" y="183"/>
                  </a:cubicBezTo>
                  <a:cubicBezTo>
                    <a:pt x="244" y="183"/>
                    <a:pt x="0" y="422"/>
                    <a:pt x="0" y="738"/>
                  </a:cubicBezTo>
                  <a:cubicBezTo>
                    <a:pt x="0" y="778"/>
                    <a:pt x="0" y="831"/>
                    <a:pt x="22" y="866"/>
                  </a:cubicBezTo>
                  <a:lnTo>
                    <a:pt x="2886" y="866"/>
                  </a:lnTo>
                  <a:cubicBezTo>
                    <a:pt x="2851" y="755"/>
                    <a:pt x="2757" y="667"/>
                    <a:pt x="2629" y="667"/>
                  </a:cubicBezTo>
                  <a:cubicBezTo>
                    <a:pt x="2575" y="667"/>
                    <a:pt x="2518" y="684"/>
                    <a:pt x="2482" y="702"/>
                  </a:cubicBezTo>
                  <a:cubicBezTo>
                    <a:pt x="2442" y="573"/>
                    <a:pt x="2331" y="462"/>
                    <a:pt x="2185" y="405"/>
                  </a:cubicBezTo>
                  <a:cubicBezTo>
                    <a:pt x="2220" y="369"/>
                    <a:pt x="2220" y="334"/>
                    <a:pt x="2220" y="276"/>
                  </a:cubicBezTo>
                  <a:cubicBezTo>
                    <a:pt x="2220" y="112"/>
                    <a:pt x="2109" y="1"/>
                    <a:pt x="1945"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22"/>
            <p:cNvSpPr/>
            <p:nvPr/>
          </p:nvSpPr>
          <p:spPr>
            <a:xfrm>
              <a:off x="147603" y="3660835"/>
              <a:ext cx="499991" cy="199954"/>
            </a:xfrm>
            <a:custGeom>
              <a:avLst/>
              <a:gdLst/>
              <a:ahLst/>
              <a:cxnLst/>
              <a:rect l="l" t="t" r="r" b="b"/>
              <a:pathLst>
                <a:path w="2368" h="947" extrusionOk="0">
                  <a:moveTo>
                    <a:pt x="853" y="0"/>
                  </a:moveTo>
                  <a:cubicBezTo>
                    <a:pt x="649" y="0"/>
                    <a:pt x="480" y="169"/>
                    <a:pt x="480" y="373"/>
                  </a:cubicBezTo>
                  <a:lnTo>
                    <a:pt x="463" y="373"/>
                  </a:lnTo>
                  <a:cubicBezTo>
                    <a:pt x="205" y="373"/>
                    <a:pt x="1" y="578"/>
                    <a:pt x="1" y="835"/>
                  </a:cubicBezTo>
                  <a:cubicBezTo>
                    <a:pt x="1" y="871"/>
                    <a:pt x="1" y="911"/>
                    <a:pt x="19" y="946"/>
                  </a:cubicBezTo>
                  <a:lnTo>
                    <a:pt x="2367" y="946"/>
                  </a:lnTo>
                  <a:cubicBezTo>
                    <a:pt x="2350" y="835"/>
                    <a:pt x="2256" y="777"/>
                    <a:pt x="2145" y="777"/>
                  </a:cubicBezTo>
                  <a:cubicBezTo>
                    <a:pt x="2110" y="777"/>
                    <a:pt x="2074" y="777"/>
                    <a:pt x="2034" y="800"/>
                  </a:cubicBezTo>
                  <a:cubicBezTo>
                    <a:pt x="1999" y="706"/>
                    <a:pt x="1923" y="613"/>
                    <a:pt x="1830" y="578"/>
                  </a:cubicBezTo>
                  <a:cubicBezTo>
                    <a:pt x="1870" y="520"/>
                    <a:pt x="1888" y="444"/>
                    <a:pt x="1888" y="373"/>
                  </a:cubicBezTo>
                  <a:cubicBezTo>
                    <a:pt x="1888" y="169"/>
                    <a:pt x="1719" y="0"/>
                    <a:pt x="1519" y="0"/>
                  </a:cubicBezTo>
                  <a:cubicBezTo>
                    <a:pt x="1368" y="0"/>
                    <a:pt x="1257" y="76"/>
                    <a:pt x="1186" y="187"/>
                  </a:cubicBezTo>
                  <a:cubicBezTo>
                    <a:pt x="1129" y="76"/>
                    <a:pt x="1000" y="0"/>
                    <a:pt x="853"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94" name="Google Shape;494;p22"/>
          <p:cNvSpPr/>
          <p:nvPr/>
        </p:nvSpPr>
        <p:spPr>
          <a:xfrm>
            <a:off x="312450" y="65175"/>
            <a:ext cx="1193400" cy="1193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e Vietnam Pro"/>
              <a:ea typeface="Be Vietnam Pro"/>
              <a:cs typeface="Be Vietnam Pro"/>
              <a:sym typeface="Be Vietnam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95"/>
        <p:cNvGrpSpPr/>
        <p:nvPr/>
      </p:nvGrpSpPr>
      <p:grpSpPr>
        <a:xfrm>
          <a:off x="0" y="0"/>
          <a:ext cx="0" cy="0"/>
          <a:chOff x="0" y="0"/>
          <a:chExt cx="0" cy="0"/>
        </a:xfrm>
      </p:grpSpPr>
      <p:grpSp>
        <p:nvGrpSpPr>
          <p:cNvPr id="496" name="Google Shape;496;p23"/>
          <p:cNvGrpSpPr/>
          <p:nvPr/>
        </p:nvGrpSpPr>
        <p:grpSpPr>
          <a:xfrm>
            <a:off x="7791509" y="3047101"/>
            <a:ext cx="762398" cy="1750040"/>
            <a:chOff x="3425968" y="309125"/>
            <a:chExt cx="1614224" cy="3705356"/>
          </a:xfrm>
        </p:grpSpPr>
        <p:sp>
          <p:nvSpPr>
            <p:cNvPr id="497" name="Google Shape;497;p23"/>
            <p:cNvSpPr/>
            <p:nvPr/>
          </p:nvSpPr>
          <p:spPr>
            <a:xfrm>
              <a:off x="3425968" y="1538018"/>
              <a:ext cx="1614224" cy="2476463"/>
            </a:xfrm>
            <a:custGeom>
              <a:avLst/>
              <a:gdLst/>
              <a:ahLst/>
              <a:cxnLst/>
              <a:rect l="l" t="t" r="r" b="b"/>
              <a:pathLst>
                <a:path w="3184" h="4885" extrusionOk="0">
                  <a:moveTo>
                    <a:pt x="817" y="0"/>
                  </a:moveTo>
                  <a:lnTo>
                    <a:pt x="742" y="387"/>
                  </a:lnTo>
                  <a:lnTo>
                    <a:pt x="706" y="591"/>
                  </a:lnTo>
                  <a:lnTo>
                    <a:pt x="666" y="831"/>
                  </a:lnTo>
                  <a:lnTo>
                    <a:pt x="631" y="1035"/>
                  </a:lnTo>
                  <a:lnTo>
                    <a:pt x="595" y="1275"/>
                  </a:lnTo>
                  <a:lnTo>
                    <a:pt x="555" y="1479"/>
                  </a:lnTo>
                  <a:lnTo>
                    <a:pt x="0" y="4884"/>
                  </a:lnTo>
                  <a:lnTo>
                    <a:pt x="3184" y="4884"/>
                  </a:lnTo>
                  <a:lnTo>
                    <a:pt x="2629" y="1479"/>
                  </a:lnTo>
                  <a:lnTo>
                    <a:pt x="2593" y="1275"/>
                  </a:lnTo>
                  <a:lnTo>
                    <a:pt x="2553" y="1035"/>
                  </a:lnTo>
                  <a:lnTo>
                    <a:pt x="2518" y="831"/>
                  </a:lnTo>
                  <a:lnTo>
                    <a:pt x="2482" y="591"/>
                  </a:lnTo>
                  <a:lnTo>
                    <a:pt x="2442" y="387"/>
                  </a:lnTo>
                  <a:lnTo>
                    <a:pt x="2389" y="0"/>
                  </a:lnTo>
                  <a:close/>
                </a:path>
              </a:pathLst>
            </a:custGeom>
            <a:solidFill>
              <a:srgbClr val="569692">
                <a:alpha val="4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23"/>
            <p:cNvSpPr/>
            <p:nvPr/>
          </p:nvSpPr>
          <p:spPr>
            <a:xfrm>
              <a:off x="3425968" y="1538018"/>
              <a:ext cx="808633" cy="2476463"/>
            </a:xfrm>
            <a:custGeom>
              <a:avLst/>
              <a:gdLst/>
              <a:ahLst/>
              <a:cxnLst/>
              <a:rect l="l" t="t" r="r" b="b"/>
              <a:pathLst>
                <a:path w="1595" h="4885" extrusionOk="0">
                  <a:moveTo>
                    <a:pt x="817" y="0"/>
                  </a:moveTo>
                  <a:lnTo>
                    <a:pt x="0" y="4884"/>
                  </a:lnTo>
                  <a:lnTo>
                    <a:pt x="1594" y="4884"/>
                  </a:lnTo>
                  <a:lnTo>
                    <a:pt x="15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23"/>
            <p:cNvSpPr/>
            <p:nvPr/>
          </p:nvSpPr>
          <p:spPr>
            <a:xfrm>
              <a:off x="3783893" y="1733708"/>
              <a:ext cx="900903" cy="103925"/>
            </a:xfrm>
            <a:custGeom>
              <a:avLst/>
              <a:gdLst/>
              <a:ahLst/>
              <a:cxnLst/>
              <a:rect l="l" t="t" r="r" b="b"/>
              <a:pathLst>
                <a:path w="1777" h="205" extrusionOk="0">
                  <a:moveTo>
                    <a:pt x="36" y="1"/>
                  </a:moveTo>
                  <a:lnTo>
                    <a:pt x="0" y="205"/>
                  </a:lnTo>
                  <a:lnTo>
                    <a:pt x="1776" y="205"/>
                  </a:lnTo>
                  <a:lnTo>
                    <a:pt x="1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23"/>
            <p:cNvSpPr/>
            <p:nvPr/>
          </p:nvSpPr>
          <p:spPr>
            <a:xfrm>
              <a:off x="3745363" y="1958803"/>
              <a:ext cx="975430" cy="103925"/>
            </a:xfrm>
            <a:custGeom>
              <a:avLst/>
              <a:gdLst/>
              <a:ahLst/>
              <a:cxnLst/>
              <a:rect l="l" t="t" r="r" b="b"/>
              <a:pathLst>
                <a:path w="1924" h="205" extrusionOk="0">
                  <a:moveTo>
                    <a:pt x="36" y="1"/>
                  </a:moveTo>
                  <a:lnTo>
                    <a:pt x="1" y="205"/>
                  </a:lnTo>
                  <a:lnTo>
                    <a:pt x="1923" y="205"/>
                  </a:lnTo>
                  <a:lnTo>
                    <a:pt x="18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23"/>
            <p:cNvSpPr/>
            <p:nvPr/>
          </p:nvSpPr>
          <p:spPr>
            <a:xfrm>
              <a:off x="3707340" y="2183897"/>
              <a:ext cx="1051477" cy="103925"/>
            </a:xfrm>
            <a:custGeom>
              <a:avLst/>
              <a:gdLst/>
              <a:ahLst/>
              <a:cxnLst/>
              <a:rect l="l" t="t" r="r" b="b"/>
              <a:pathLst>
                <a:path w="2074" h="205" extrusionOk="0">
                  <a:moveTo>
                    <a:pt x="40" y="1"/>
                  </a:moveTo>
                  <a:lnTo>
                    <a:pt x="0" y="205"/>
                  </a:lnTo>
                  <a:lnTo>
                    <a:pt x="2074" y="205"/>
                  </a:lnTo>
                  <a:lnTo>
                    <a:pt x="20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23"/>
            <p:cNvSpPr/>
            <p:nvPr/>
          </p:nvSpPr>
          <p:spPr>
            <a:xfrm>
              <a:off x="3783893" y="1733708"/>
              <a:ext cx="450705" cy="103925"/>
            </a:xfrm>
            <a:custGeom>
              <a:avLst/>
              <a:gdLst/>
              <a:ahLst/>
              <a:cxnLst/>
              <a:rect l="l" t="t" r="r" b="b"/>
              <a:pathLst>
                <a:path w="889" h="205" extrusionOk="0">
                  <a:moveTo>
                    <a:pt x="36" y="1"/>
                  </a:moveTo>
                  <a:lnTo>
                    <a:pt x="0" y="205"/>
                  </a:lnTo>
                  <a:lnTo>
                    <a:pt x="888" y="205"/>
                  </a:lnTo>
                  <a:lnTo>
                    <a:pt x="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503;p23"/>
            <p:cNvSpPr/>
            <p:nvPr/>
          </p:nvSpPr>
          <p:spPr>
            <a:xfrm>
              <a:off x="3745363" y="1958803"/>
              <a:ext cx="489236" cy="103925"/>
            </a:xfrm>
            <a:custGeom>
              <a:avLst/>
              <a:gdLst/>
              <a:ahLst/>
              <a:cxnLst/>
              <a:rect l="l" t="t" r="r" b="b"/>
              <a:pathLst>
                <a:path w="965" h="205" extrusionOk="0">
                  <a:moveTo>
                    <a:pt x="36" y="1"/>
                  </a:moveTo>
                  <a:lnTo>
                    <a:pt x="1" y="205"/>
                  </a:lnTo>
                  <a:lnTo>
                    <a:pt x="964" y="205"/>
                  </a:lnTo>
                  <a:lnTo>
                    <a:pt x="9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23"/>
            <p:cNvSpPr/>
            <p:nvPr/>
          </p:nvSpPr>
          <p:spPr>
            <a:xfrm>
              <a:off x="3707340" y="2183897"/>
              <a:ext cx="527259" cy="103925"/>
            </a:xfrm>
            <a:custGeom>
              <a:avLst/>
              <a:gdLst/>
              <a:ahLst/>
              <a:cxnLst/>
              <a:rect l="l" t="t" r="r" b="b"/>
              <a:pathLst>
                <a:path w="1040" h="205" extrusionOk="0">
                  <a:moveTo>
                    <a:pt x="40" y="1"/>
                  </a:moveTo>
                  <a:lnTo>
                    <a:pt x="0" y="205"/>
                  </a:lnTo>
                  <a:lnTo>
                    <a:pt x="1039" y="205"/>
                  </a:lnTo>
                  <a:lnTo>
                    <a:pt x="10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23"/>
            <p:cNvSpPr/>
            <p:nvPr/>
          </p:nvSpPr>
          <p:spPr>
            <a:xfrm>
              <a:off x="3774768" y="1452340"/>
              <a:ext cx="927773" cy="86182"/>
            </a:xfrm>
            <a:custGeom>
              <a:avLst/>
              <a:gdLst/>
              <a:ahLst/>
              <a:cxnLst/>
              <a:rect l="l" t="t" r="r" b="b"/>
              <a:pathLst>
                <a:path w="1830" h="170" extrusionOk="0">
                  <a:moveTo>
                    <a:pt x="1" y="1"/>
                  </a:moveTo>
                  <a:lnTo>
                    <a:pt x="1" y="169"/>
                  </a:lnTo>
                  <a:lnTo>
                    <a:pt x="1830" y="169"/>
                  </a:lnTo>
                  <a:lnTo>
                    <a:pt x="1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23"/>
            <p:cNvSpPr/>
            <p:nvPr/>
          </p:nvSpPr>
          <p:spPr>
            <a:xfrm>
              <a:off x="4234089" y="1452340"/>
              <a:ext cx="468450" cy="86182"/>
            </a:xfrm>
            <a:custGeom>
              <a:avLst/>
              <a:gdLst/>
              <a:ahLst/>
              <a:cxnLst/>
              <a:rect l="l" t="t" r="r" b="b"/>
              <a:pathLst>
                <a:path w="924" h="170" extrusionOk="0">
                  <a:moveTo>
                    <a:pt x="0" y="1"/>
                  </a:moveTo>
                  <a:lnTo>
                    <a:pt x="0" y="169"/>
                  </a:lnTo>
                  <a:lnTo>
                    <a:pt x="924" y="169"/>
                  </a:lnTo>
                  <a:lnTo>
                    <a:pt x="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07" name="Google Shape;507;p23"/>
            <p:cNvGrpSpPr/>
            <p:nvPr/>
          </p:nvGrpSpPr>
          <p:grpSpPr>
            <a:xfrm>
              <a:off x="3774768" y="309125"/>
              <a:ext cx="919155" cy="927723"/>
              <a:chOff x="3774768" y="309125"/>
              <a:chExt cx="919155" cy="927723"/>
            </a:xfrm>
          </p:grpSpPr>
          <p:sp>
            <p:nvSpPr>
              <p:cNvPr id="508" name="Google Shape;508;p23"/>
              <p:cNvSpPr/>
              <p:nvPr/>
            </p:nvSpPr>
            <p:spPr>
              <a:xfrm>
                <a:off x="3774768" y="309125"/>
                <a:ext cx="919155" cy="927723"/>
              </a:xfrm>
              <a:custGeom>
                <a:avLst/>
                <a:gdLst/>
                <a:ahLst/>
                <a:cxnLst/>
                <a:rect l="l" t="t" r="r" b="b"/>
                <a:pathLst>
                  <a:path w="1813" h="1830" extrusionOk="0">
                    <a:moveTo>
                      <a:pt x="906" y="0"/>
                    </a:moveTo>
                    <a:cubicBezTo>
                      <a:pt x="405" y="0"/>
                      <a:pt x="1" y="426"/>
                      <a:pt x="1" y="924"/>
                    </a:cubicBezTo>
                    <a:cubicBezTo>
                      <a:pt x="1" y="1425"/>
                      <a:pt x="405" y="1829"/>
                      <a:pt x="906" y="1829"/>
                    </a:cubicBezTo>
                    <a:cubicBezTo>
                      <a:pt x="1404" y="1829"/>
                      <a:pt x="1812" y="1425"/>
                      <a:pt x="1812" y="924"/>
                    </a:cubicBezTo>
                    <a:cubicBezTo>
                      <a:pt x="1812" y="426"/>
                      <a:pt x="1404"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23"/>
              <p:cNvSpPr/>
              <p:nvPr/>
            </p:nvSpPr>
            <p:spPr>
              <a:xfrm>
                <a:off x="4101261" y="664510"/>
                <a:ext cx="497854" cy="492758"/>
              </a:xfrm>
              <a:custGeom>
                <a:avLst/>
                <a:gdLst/>
                <a:ahLst/>
                <a:cxnLst/>
                <a:rect l="l" t="t" r="r" b="b"/>
                <a:pathLst>
                  <a:path w="982" h="972" extrusionOk="0">
                    <a:moveTo>
                      <a:pt x="982" y="1"/>
                    </a:moveTo>
                    <a:lnTo>
                      <a:pt x="982" y="1"/>
                    </a:lnTo>
                    <a:cubicBezTo>
                      <a:pt x="760" y="18"/>
                      <a:pt x="595" y="41"/>
                      <a:pt x="467" y="94"/>
                    </a:cubicBezTo>
                    <a:cubicBezTo>
                      <a:pt x="427" y="94"/>
                      <a:pt x="391" y="112"/>
                      <a:pt x="356" y="129"/>
                    </a:cubicBezTo>
                    <a:cubicBezTo>
                      <a:pt x="187" y="205"/>
                      <a:pt x="76" y="316"/>
                      <a:pt x="40" y="427"/>
                    </a:cubicBezTo>
                    <a:cubicBezTo>
                      <a:pt x="0" y="485"/>
                      <a:pt x="0" y="556"/>
                      <a:pt x="0" y="613"/>
                    </a:cubicBezTo>
                    <a:lnTo>
                      <a:pt x="0" y="667"/>
                    </a:lnTo>
                    <a:lnTo>
                      <a:pt x="23" y="684"/>
                    </a:lnTo>
                    <a:lnTo>
                      <a:pt x="23" y="707"/>
                    </a:lnTo>
                    <a:cubicBezTo>
                      <a:pt x="40" y="724"/>
                      <a:pt x="40" y="760"/>
                      <a:pt x="58" y="778"/>
                    </a:cubicBezTo>
                    <a:cubicBezTo>
                      <a:pt x="58" y="778"/>
                      <a:pt x="76" y="795"/>
                      <a:pt x="76" y="818"/>
                    </a:cubicBezTo>
                    <a:lnTo>
                      <a:pt x="94" y="835"/>
                    </a:lnTo>
                    <a:lnTo>
                      <a:pt x="40" y="889"/>
                    </a:lnTo>
                    <a:lnTo>
                      <a:pt x="76" y="946"/>
                    </a:lnTo>
                    <a:lnTo>
                      <a:pt x="134" y="871"/>
                    </a:lnTo>
                    <a:cubicBezTo>
                      <a:pt x="209" y="934"/>
                      <a:pt x="302" y="971"/>
                      <a:pt x="405" y="971"/>
                    </a:cubicBezTo>
                    <a:cubicBezTo>
                      <a:pt x="453" y="971"/>
                      <a:pt x="503" y="963"/>
                      <a:pt x="555" y="946"/>
                    </a:cubicBezTo>
                    <a:cubicBezTo>
                      <a:pt x="555" y="929"/>
                      <a:pt x="578" y="929"/>
                      <a:pt x="595" y="929"/>
                    </a:cubicBezTo>
                    <a:cubicBezTo>
                      <a:pt x="666" y="889"/>
                      <a:pt x="742" y="818"/>
                      <a:pt x="800" y="707"/>
                    </a:cubicBezTo>
                    <a:cubicBezTo>
                      <a:pt x="888" y="556"/>
                      <a:pt x="964" y="334"/>
                      <a:pt x="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23"/>
              <p:cNvSpPr/>
              <p:nvPr/>
            </p:nvSpPr>
            <p:spPr>
              <a:xfrm>
                <a:off x="4101261" y="664510"/>
                <a:ext cx="497854" cy="459806"/>
              </a:xfrm>
              <a:custGeom>
                <a:avLst/>
                <a:gdLst/>
                <a:ahLst/>
                <a:cxnLst/>
                <a:rect l="l" t="t" r="r" b="b"/>
                <a:pathLst>
                  <a:path w="982" h="907" extrusionOk="0">
                    <a:moveTo>
                      <a:pt x="982" y="1"/>
                    </a:moveTo>
                    <a:lnTo>
                      <a:pt x="982" y="1"/>
                    </a:lnTo>
                    <a:cubicBezTo>
                      <a:pt x="760" y="18"/>
                      <a:pt x="595" y="41"/>
                      <a:pt x="467" y="94"/>
                    </a:cubicBezTo>
                    <a:cubicBezTo>
                      <a:pt x="427" y="94"/>
                      <a:pt x="391" y="112"/>
                      <a:pt x="356" y="129"/>
                    </a:cubicBezTo>
                    <a:cubicBezTo>
                      <a:pt x="187" y="205"/>
                      <a:pt x="76" y="316"/>
                      <a:pt x="40" y="427"/>
                    </a:cubicBezTo>
                    <a:cubicBezTo>
                      <a:pt x="0" y="485"/>
                      <a:pt x="0" y="556"/>
                      <a:pt x="0" y="613"/>
                    </a:cubicBezTo>
                    <a:cubicBezTo>
                      <a:pt x="0" y="631"/>
                      <a:pt x="0" y="649"/>
                      <a:pt x="23" y="684"/>
                    </a:cubicBezTo>
                    <a:lnTo>
                      <a:pt x="23" y="707"/>
                    </a:lnTo>
                    <a:cubicBezTo>
                      <a:pt x="40" y="724"/>
                      <a:pt x="40" y="760"/>
                      <a:pt x="58" y="778"/>
                    </a:cubicBezTo>
                    <a:cubicBezTo>
                      <a:pt x="58" y="778"/>
                      <a:pt x="76" y="795"/>
                      <a:pt x="76" y="818"/>
                    </a:cubicBezTo>
                    <a:cubicBezTo>
                      <a:pt x="94" y="818"/>
                      <a:pt x="94" y="835"/>
                      <a:pt x="94" y="835"/>
                    </a:cubicBezTo>
                    <a:lnTo>
                      <a:pt x="40" y="889"/>
                    </a:lnTo>
                    <a:lnTo>
                      <a:pt x="58" y="906"/>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23"/>
              <p:cNvSpPr/>
              <p:nvPr/>
            </p:nvSpPr>
            <p:spPr>
              <a:xfrm>
                <a:off x="4281238" y="711659"/>
                <a:ext cx="113057" cy="198725"/>
              </a:xfrm>
              <a:custGeom>
                <a:avLst/>
                <a:gdLst/>
                <a:ahLst/>
                <a:cxnLst/>
                <a:rect l="l" t="t" r="r" b="b"/>
                <a:pathLst>
                  <a:path w="223" h="392" extrusionOk="0">
                    <a:moveTo>
                      <a:pt x="112" y="1"/>
                    </a:moveTo>
                    <a:cubicBezTo>
                      <a:pt x="72" y="1"/>
                      <a:pt x="36" y="19"/>
                      <a:pt x="1" y="36"/>
                    </a:cubicBezTo>
                    <a:lnTo>
                      <a:pt x="147" y="392"/>
                    </a:lnTo>
                    <a:lnTo>
                      <a:pt x="223" y="298"/>
                    </a:lnTo>
                    <a:lnTo>
                      <a:pt x="1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23"/>
              <p:cNvSpPr/>
              <p:nvPr/>
            </p:nvSpPr>
            <p:spPr>
              <a:xfrm>
                <a:off x="4204684" y="945878"/>
                <a:ext cx="302160" cy="189600"/>
              </a:xfrm>
              <a:custGeom>
                <a:avLst/>
                <a:gdLst/>
                <a:ahLst/>
                <a:cxnLst/>
                <a:rect l="l" t="t" r="r" b="b"/>
                <a:pathLst>
                  <a:path w="596" h="374" extrusionOk="0">
                    <a:moveTo>
                      <a:pt x="205" y="1"/>
                    </a:moveTo>
                    <a:lnTo>
                      <a:pt x="1" y="205"/>
                    </a:lnTo>
                    <a:lnTo>
                      <a:pt x="391" y="374"/>
                    </a:lnTo>
                    <a:cubicBezTo>
                      <a:pt x="462" y="334"/>
                      <a:pt x="538" y="263"/>
                      <a:pt x="596" y="152"/>
                    </a:cubicBezTo>
                    <a:lnTo>
                      <a:pt x="2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23"/>
              <p:cNvSpPr/>
              <p:nvPr/>
            </p:nvSpPr>
            <p:spPr>
              <a:xfrm>
                <a:off x="3896442" y="515969"/>
                <a:ext cx="272755" cy="272233"/>
              </a:xfrm>
              <a:custGeom>
                <a:avLst/>
                <a:gdLst/>
                <a:ahLst/>
                <a:cxnLst/>
                <a:rect l="l" t="t" r="r" b="b"/>
                <a:pathLst>
                  <a:path w="538" h="537" extrusionOk="0">
                    <a:moveTo>
                      <a:pt x="0" y="1"/>
                    </a:moveTo>
                    <a:cubicBezTo>
                      <a:pt x="18" y="183"/>
                      <a:pt x="54" y="294"/>
                      <a:pt x="111" y="387"/>
                    </a:cubicBezTo>
                    <a:cubicBezTo>
                      <a:pt x="129" y="445"/>
                      <a:pt x="182" y="480"/>
                      <a:pt x="222" y="498"/>
                    </a:cubicBezTo>
                    <a:lnTo>
                      <a:pt x="240" y="516"/>
                    </a:lnTo>
                    <a:cubicBezTo>
                      <a:pt x="273" y="530"/>
                      <a:pt x="303" y="536"/>
                      <a:pt x="331" y="536"/>
                    </a:cubicBezTo>
                    <a:cubicBezTo>
                      <a:pt x="382" y="536"/>
                      <a:pt x="425" y="515"/>
                      <a:pt x="462" y="480"/>
                    </a:cubicBezTo>
                    <a:lnTo>
                      <a:pt x="498" y="516"/>
                    </a:lnTo>
                    <a:lnTo>
                      <a:pt x="515" y="480"/>
                    </a:lnTo>
                    <a:lnTo>
                      <a:pt x="480" y="462"/>
                    </a:lnTo>
                    <a:lnTo>
                      <a:pt x="498" y="445"/>
                    </a:lnTo>
                    <a:lnTo>
                      <a:pt x="515" y="422"/>
                    </a:lnTo>
                    <a:cubicBezTo>
                      <a:pt x="515" y="405"/>
                      <a:pt x="515" y="387"/>
                      <a:pt x="538" y="387"/>
                    </a:cubicBezTo>
                    <a:lnTo>
                      <a:pt x="538" y="369"/>
                    </a:lnTo>
                    <a:lnTo>
                      <a:pt x="538" y="351"/>
                    </a:lnTo>
                    <a:lnTo>
                      <a:pt x="538" y="334"/>
                    </a:lnTo>
                    <a:cubicBezTo>
                      <a:pt x="538" y="294"/>
                      <a:pt x="538" y="258"/>
                      <a:pt x="515" y="223"/>
                    </a:cubicBezTo>
                    <a:cubicBezTo>
                      <a:pt x="498" y="165"/>
                      <a:pt x="444" y="112"/>
                      <a:pt x="351" y="72"/>
                    </a:cubicBezTo>
                    <a:cubicBezTo>
                      <a:pt x="333" y="54"/>
                      <a:pt x="316" y="54"/>
                      <a:pt x="293" y="36"/>
                    </a:cubicBezTo>
                    <a:cubicBezTo>
                      <a:pt x="222" y="18"/>
                      <a:pt x="12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23"/>
              <p:cNvSpPr/>
              <p:nvPr/>
            </p:nvSpPr>
            <p:spPr>
              <a:xfrm>
                <a:off x="3896442" y="515969"/>
                <a:ext cx="272755" cy="252462"/>
              </a:xfrm>
              <a:custGeom>
                <a:avLst/>
                <a:gdLst/>
                <a:ahLst/>
                <a:cxnLst/>
                <a:rect l="l" t="t" r="r" b="b"/>
                <a:pathLst>
                  <a:path w="538" h="498" extrusionOk="0">
                    <a:moveTo>
                      <a:pt x="0" y="1"/>
                    </a:moveTo>
                    <a:lnTo>
                      <a:pt x="515" y="498"/>
                    </a:lnTo>
                    <a:lnTo>
                      <a:pt x="515" y="480"/>
                    </a:lnTo>
                    <a:lnTo>
                      <a:pt x="480" y="462"/>
                    </a:lnTo>
                    <a:lnTo>
                      <a:pt x="498" y="445"/>
                    </a:lnTo>
                    <a:lnTo>
                      <a:pt x="515" y="422"/>
                    </a:lnTo>
                    <a:cubicBezTo>
                      <a:pt x="515" y="405"/>
                      <a:pt x="515" y="387"/>
                      <a:pt x="538" y="387"/>
                    </a:cubicBezTo>
                    <a:lnTo>
                      <a:pt x="538" y="369"/>
                    </a:lnTo>
                    <a:lnTo>
                      <a:pt x="538" y="334"/>
                    </a:lnTo>
                    <a:cubicBezTo>
                      <a:pt x="538" y="294"/>
                      <a:pt x="538" y="258"/>
                      <a:pt x="515" y="223"/>
                    </a:cubicBezTo>
                    <a:cubicBezTo>
                      <a:pt x="498" y="165"/>
                      <a:pt x="444" y="112"/>
                      <a:pt x="351" y="72"/>
                    </a:cubicBezTo>
                    <a:cubicBezTo>
                      <a:pt x="333" y="54"/>
                      <a:pt x="316" y="54"/>
                      <a:pt x="293" y="36"/>
                    </a:cubicBezTo>
                    <a:cubicBezTo>
                      <a:pt x="222" y="18"/>
                      <a:pt x="12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23"/>
              <p:cNvSpPr/>
              <p:nvPr/>
            </p:nvSpPr>
            <p:spPr>
              <a:xfrm>
                <a:off x="4008991" y="534219"/>
                <a:ext cx="65907" cy="113050"/>
              </a:xfrm>
              <a:custGeom>
                <a:avLst/>
                <a:gdLst/>
                <a:ahLst/>
                <a:cxnLst/>
                <a:rect l="l" t="t" r="r" b="b"/>
                <a:pathLst>
                  <a:path w="130" h="223" extrusionOk="0">
                    <a:moveTo>
                      <a:pt x="71" y="0"/>
                    </a:moveTo>
                    <a:lnTo>
                      <a:pt x="0" y="164"/>
                    </a:lnTo>
                    <a:lnTo>
                      <a:pt x="54" y="222"/>
                    </a:lnTo>
                    <a:lnTo>
                      <a:pt x="129" y="36"/>
                    </a:lnTo>
                    <a:cubicBezTo>
                      <a:pt x="111" y="18"/>
                      <a:pt x="94" y="18"/>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23"/>
              <p:cNvSpPr/>
              <p:nvPr/>
            </p:nvSpPr>
            <p:spPr>
              <a:xfrm>
                <a:off x="3952717" y="664510"/>
                <a:ext cx="160206" cy="103925"/>
              </a:xfrm>
              <a:custGeom>
                <a:avLst/>
                <a:gdLst/>
                <a:ahLst/>
                <a:cxnLst/>
                <a:rect l="l" t="t" r="r" b="b"/>
                <a:pathLst>
                  <a:path w="316" h="205" extrusionOk="0">
                    <a:moveTo>
                      <a:pt x="205" y="1"/>
                    </a:moveTo>
                    <a:lnTo>
                      <a:pt x="0" y="94"/>
                    </a:lnTo>
                    <a:cubicBezTo>
                      <a:pt x="18" y="152"/>
                      <a:pt x="71" y="187"/>
                      <a:pt x="111" y="205"/>
                    </a:cubicBezTo>
                    <a:lnTo>
                      <a:pt x="316" y="129"/>
                    </a:lnTo>
                    <a:lnTo>
                      <a:pt x="2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517" name="Google Shape;517;p23"/>
          <p:cNvGrpSpPr/>
          <p:nvPr/>
        </p:nvGrpSpPr>
        <p:grpSpPr>
          <a:xfrm>
            <a:off x="-33550" y="4796078"/>
            <a:ext cx="9234600" cy="383400"/>
            <a:chOff x="-33550" y="4796078"/>
            <a:chExt cx="9234600" cy="383400"/>
          </a:xfrm>
        </p:grpSpPr>
        <p:sp>
          <p:nvSpPr>
            <p:cNvPr id="518" name="Google Shape;518;p23"/>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23"/>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0" name="Google Shape;520;p23"/>
          <p:cNvSpPr/>
          <p:nvPr/>
        </p:nvSpPr>
        <p:spPr>
          <a:xfrm>
            <a:off x="7441650" y="326025"/>
            <a:ext cx="1193400" cy="1193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e Vietnam Pro"/>
              <a:ea typeface="Be Vietnam Pro"/>
              <a:cs typeface="Be Vietnam Pro"/>
              <a:sym typeface="Be Vietnam Pro"/>
            </a:endParaRPr>
          </a:p>
        </p:txBody>
      </p:sp>
      <p:grpSp>
        <p:nvGrpSpPr>
          <p:cNvPr id="521" name="Google Shape;521;p23"/>
          <p:cNvGrpSpPr/>
          <p:nvPr/>
        </p:nvGrpSpPr>
        <p:grpSpPr>
          <a:xfrm>
            <a:off x="349924" y="447966"/>
            <a:ext cx="8609701" cy="2798621"/>
            <a:chOff x="349924" y="447966"/>
            <a:chExt cx="8609701" cy="2798621"/>
          </a:xfrm>
        </p:grpSpPr>
        <p:sp>
          <p:nvSpPr>
            <p:cNvPr id="522" name="Google Shape;522;p23"/>
            <p:cNvSpPr/>
            <p:nvPr/>
          </p:nvSpPr>
          <p:spPr>
            <a:xfrm>
              <a:off x="8154952" y="1750745"/>
              <a:ext cx="804674" cy="171872"/>
            </a:xfrm>
            <a:custGeom>
              <a:avLst/>
              <a:gdLst/>
              <a:ahLst/>
              <a:cxnLst/>
              <a:rect l="l" t="t" r="r" b="b"/>
              <a:pathLst>
                <a:path w="3811" h="814" extrusionOk="0">
                  <a:moveTo>
                    <a:pt x="2496" y="1"/>
                  </a:moveTo>
                  <a:cubicBezTo>
                    <a:pt x="2221" y="1"/>
                    <a:pt x="1981" y="205"/>
                    <a:pt x="1759" y="556"/>
                  </a:cubicBezTo>
                  <a:cubicBezTo>
                    <a:pt x="1630" y="480"/>
                    <a:pt x="1479" y="445"/>
                    <a:pt x="1333" y="445"/>
                  </a:cubicBezTo>
                  <a:cubicBezTo>
                    <a:pt x="1053" y="445"/>
                    <a:pt x="813" y="556"/>
                    <a:pt x="631" y="760"/>
                  </a:cubicBezTo>
                  <a:cubicBezTo>
                    <a:pt x="556" y="667"/>
                    <a:pt x="445" y="631"/>
                    <a:pt x="352" y="631"/>
                  </a:cubicBezTo>
                  <a:cubicBezTo>
                    <a:pt x="223" y="631"/>
                    <a:pt x="94" y="702"/>
                    <a:pt x="1" y="813"/>
                  </a:cubicBezTo>
                  <a:lnTo>
                    <a:pt x="3810" y="813"/>
                  </a:lnTo>
                  <a:cubicBezTo>
                    <a:pt x="3717" y="702"/>
                    <a:pt x="3606" y="631"/>
                    <a:pt x="3477" y="631"/>
                  </a:cubicBezTo>
                  <a:cubicBezTo>
                    <a:pt x="3406" y="631"/>
                    <a:pt x="3349" y="649"/>
                    <a:pt x="3295" y="667"/>
                  </a:cubicBezTo>
                  <a:cubicBezTo>
                    <a:pt x="3073" y="258"/>
                    <a:pt x="2794" y="1"/>
                    <a:pt x="2496"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23"/>
            <p:cNvSpPr/>
            <p:nvPr/>
          </p:nvSpPr>
          <p:spPr>
            <a:xfrm>
              <a:off x="6294533" y="447966"/>
              <a:ext cx="609576" cy="183063"/>
            </a:xfrm>
            <a:custGeom>
              <a:avLst/>
              <a:gdLst/>
              <a:ahLst/>
              <a:cxnLst/>
              <a:rect l="l" t="t" r="r" b="b"/>
              <a:pathLst>
                <a:path w="2887" h="867" extrusionOk="0">
                  <a:moveTo>
                    <a:pt x="1945" y="1"/>
                  </a:moveTo>
                  <a:cubicBezTo>
                    <a:pt x="1816" y="1"/>
                    <a:pt x="1705" y="89"/>
                    <a:pt x="1687" y="200"/>
                  </a:cubicBezTo>
                  <a:cubicBezTo>
                    <a:pt x="1576" y="129"/>
                    <a:pt x="1443" y="72"/>
                    <a:pt x="1297" y="72"/>
                  </a:cubicBezTo>
                  <a:cubicBezTo>
                    <a:pt x="1132" y="72"/>
                    <a:pt x="964" y="147"/>
                    <a:pt x="853" y="276"/>
                  </a:cubicBezTo>
                  <a:cubicBezTo>
                    <a:pt x="759" y="223"/>
                    <a:pt x="666" y="183"/>
                    <a:pt x="555" y="183"/>
                  </a:cubicBezTo>
                  <a:cubicBezTo>
                    <a:pt x="244" y="183"/>
                    <a:pt x="0" y="422"/>
                    <a:pt x="0" y="738"/>
                  </a:cubicBezTo>
                  <a:cubicBezTo>
                    <a:pt x="0" y="778"/>
                    <a:pt x="0" y="831"/>
                    <a:pt x="22" y="866"/>
                  </a:cubicBezTo>
                  <a:lnTo>
                    <a:pt x="2886" y="866"/>
                  </a:lnTo>
                  <a:cubicBezTo>
                    <a:pt x="2851" y="755"/>
                    <a:pt x="2757" y="667"/>
                    <a:pt x="2629" y="667"/>
                  </a:cubicBezTo>
                  <a:cubicBezTo>
                    <a:pt x="2575" y="667"/>
                    <a:pt x="2518" y="684"/>
                    <a:pt x="2482" y="702"/>
                  </a:cubicBezTo>
                  <a:cubicBezTo>
                    <a:pt x="2442" y="573"/>
                    <a:pt x="2331" y="462"/>
                    <a:pt x="2185" y="405"/>
                  </a:cubicBezTo>
                  <a:cubicBezTo>
                    <a:pt x="2220" y="369"/>
                    <a:pt x="2220" y="334"/>
                    <a:pt x="2220" y="276"/>
                  </a:cubicBezTo>
                  <a:cubicBezTo>
                    <a:pt x="2220" y="112"/>
                    <a:pt x="2109" y="1"/>
                    <a:pt x="1945"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23"/>
            <p:cNvSpPr/>
            <p:nvPr/>
          </p:nvSpPr>
          <p:spPr>
            <a:xfrm>
              <a:off x="349924" y="3012005"/>
              <a:ext cx="1094153" cy="234582"/>
            </a:xfrm>
            <a:custGeom>
              <a:avLst/>
              <a:gdLst/>
              <a:ahLst/>
              <a:cxnLst/>
              <a:rect l="l" t="t" r="r" b="b"/>
              <a:pathLst>
                <a:path w="5182" h="1111" extrusionOk="0">
                  <a:moveTo>
                    <a:pt x="3388" y="1"/>
                  </a:moveTo>
                  <a:cubicBezTo>
                    <a:pt x="3019" y="1"/>
                    <a:pt x="2664" y="276"/>
                    <a:pt x="2389" y="755"/>
                  </a:cubicBezTo>
                  <a:cubicBezTo>
                    <a:pt x="2202" y="644"/>
                    <a:pt x="1998" y="591"/>
                    <a:pt x="1798" y="591"/>
                  </a:cubicBezTo>
                  <a:cubicBezTo>
                    <a:pt x="1425" y="591"/>
                    <a:pt x="1092" y="755"/>
                    <a:pt x="853" y="1017"/>
                  </a:cubicBezTo>
                  <a:cubicBezTo>
                    <a:pt x="742" y="906"/>
                    <a:pt x="595" y="849"/>
                    <a:pt x="466" y="849"/>
                  </a:cubicBezTo>
                  <a:cubicBezTo>
                    <a:pt x="280" y="849"/>
                    <a:pt x="111" y="942"/>
                    <a:pt x="0" y="1111"/>
                  </a:cubicBezTo>
                  <a:lnTo>
                    <a:pt x="5182" y="1111"/>
                  </a:lnTo>
                  <a:cubicBezTo>
                    <a:pt x="5071" y="942"/>
                    <a:pt x="4906" y="849"/>
                    <a:pt x="4720" y="849"/>
                  </a:cubicBezTo>
                  <a:cubicBezTo>
                    <a:pt x="4627" y="849"/>
                    <a:pt x="4551" y="866"/>
                    <a:pt x="4480" y="906"/>
                  </a:cubicBezTo>
                  <a:cubicBezTo>
                    <a:pt x="4183" y="351"/>
                    <a:pt x="3796" y="1"/>
                    <a:pt x="338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5" name="Google Shape;525;p23"/>
          <p:cNvGrpSpPr/>
          <p:nvPr/>
        </p:nvGrpSpPr>
        <p:grpSpPr>
          <a:xfrm>
            <a:off x="316612" y="3137332"/>
            <a:ext cx="5977907" cy="1686124"/>
            <a:chOff x="316612" y="3137332"/>
            <a:chExt cx="5977907" cy="1686124"/>
          </a:xfrm>
        </p:grpSpPr>
        <p:grpSp>
          <p:nvGrpSpPr>
            <p:cNvPr id="526" name="Google Shape;526;p23"/>
            <p:cNvGrpSpPr/>
            <p:nvPr/>
          </p:nvGrpSpPr>
          <p:grpSpPr>
            <a:xfrm flipH="1">
              <a:off x="923037" y="3137332"/>
              <a:ext cx="3413572" cy="1676233"/>
              <a:chOff x="828037" y="1704669"/>
              <a:chExt cx="3413572" cy="1676233"/>
            </a:xfrm>
          </p:grpSpPr>
          <p:sp>
            <p:nvSpPr>
              <p:cNvPr id="527" name="Google Shape;527;p23"/>
              <p:cNvSpPr/>
              <p:nvPr/>
            </p:nvSpPr>
            <p:spPr>
              <a:xfrm>
                <a:off x="2751313" y="2357651"/>
                <a:ext cx="1490296" cy="1023251"/>
              </a:xfrm>
              <a:custGeom>
                <a:avLst/>
                <a:gdLst/>
                <a:ahLst/>
                <a:cxnLst/>
                <a:rect l="l" t="t" r="r" b="b"/>
                <a:pathLst>
                  <a:path w="7438" h="5107" extrusionOk="0">
                    <a:moveTo>
                      <a:pt x="3721" y="0"/>
                    </a:moveTo>
                    <a:cubicBezTo>
                      <a:pt x="3592" y="0"/>
                      <a:pt x="3441" y="71"/>
                      <a:pt x="3348" y="205"/>
                    </a:cubicBezTo>
                    <a:lnTo>
                      <a:pt x="0" y="5106"/>
                    </a:lnTo>
                    <a:lnTo>
                      <a:pt x="7437" y="5106"/>
                    </a:lnTo>
                    <a:lnTo>
                      <a:pt x="4090" y="205"/>
                    </a:lnTo>
                    <a:cubicBezTo>
                      <a:pt x="3996" y="71"/>
                      <a:pt x="3868" y="0"/>
                      <a:pt x="3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23"/>
              <p:cNvSpPr/>
              <p:nvPr/>
            </p:nvSpPr>
            <p:spPr>
              <a:xfrm>
                <a:off x="828037" y="1704669"/>
                <a:ext cx="2368285" cy="1676233"/>
              </a:xfrm>
              <a:custGeom>
                <a:avLst/>
                <a:gdLst/>
                <a:ahLst/>
                <a:cxnLst/>
                <a:rect l="l" t="t" r="r" b="b"/>
                <a:pathLst>
                  <a:path w="11820" h="8366" extrusionOk="0">
                    <a:moveTo>
                      <a:pt x="5901" y="0"/>
                    </a:moveTo>
                    <a:cubicBezTo>
                      <a:pt x="5679" y="0"/>
                      <a:pt x="5457" y="111"/>
                      <a:pt x="5310" y="333"/>
                    </a:cubicBezTo>
                    <a:lnTo>
                      <a:pt x="0" y="8365"/>
                    </a:lnTo>
                    <a:lnTo>
                      <a:pt x="11819" y="8365"/>
                    </a:lnTo>
                    <a:lnTo>
                      <a:pt x="6509" y="333"/>
                    </a:lnTo>
                    <a:cubicBezTo>
                      <a:pt x="6363" y="111"/>
                      <a:pt x="6141" y="0"/>
                      <a:pt x="5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23"/>
              <p:cNvSpPr/>
              <p:nvPr/>
            </p:nvSpPr>
            <p:spPr>
              <a:xfrm>
                <a:off x="2191702" y="2414153"/>
                <a:ext cx="1379095" cy="966749"/>
              </a:xfrm>
              <a:custGeom>
                <a:avLst/>
                <a:gdLst/>
                <a:ahLst/>
                <a:cxnLst/>
                <a:rect l="l" t="t" r="r" b="b"/>
                <a:pathLst>
                  <a:path w="6883" h="4825" extrusionOk="0">
                    <a:moveTo>
                      <a:pt x="3451" y="0"/>
                    </a:moveTo>
                    <a:cubicBezTo>
                      <a:pt x="3067" y="0"/>
                      <a:pt x="2682" y="189"/>
                      <a:pt x="2460" y="566"/>
                    </a:cubicBezTo>
                    <a:lnTo>
                      <a:pt x="2221" y="975"/>
                    </a:lnTo>
                    <a:lnTo>
                      <a:pt x="1444" y="2325"/>
                    </a:lnTo>
                    <a:lnTo>
                      <a:pt x="1" y="4824"/>
                    </a:lnTo>
                    <a:lnTo>
                      <a:pt x="6883" y="4824"/>
                    </a:lnTo>
                    <a:lnTo>
                      <a:pt x="4663" y="975"/>
                    </a:lnTo>
                    <a:lnTo>
                      <a:pt x="4441" y="566"/>
                    </a:lnTo>
                    <a:cubicBezTo>
                      <a:pt x="4219" y="189"/>
                      <a:pt x="3835" y="0"/>
                      <a:pt x="3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30" name="Google Shape;530;p23"/>
            <p:cNvGrpSpPr/>
            <p:nvPr/>
          </p:nvGrpSpPr>
          <p:grpSpPr>
            <a:xfrm>
              <a:off x="913598" y="4519105"/>
              <a:ext cx="893416" cy="304351"/>
              <a:chOff x="2826048" y="3938787"/>
              <a:chExt cx="893416" cy="304351"/>
            </a:xfrm>
          </p:grpSpPr>
          <p:sp>
            <p:nvSpPr>
              <p:cNvPr id="531" name="Google Shape;531;p23"/>
              <p:cNvSpPr/>
              <p:nvPr/>
            </p:nvSpPr>
            <p:spPr>
              <a:xfrm>
                <a:off x="2826048" y="3964434"/>
                <a:ext cx="689648" cy="278704"/>
              </a:xfrm>
              <a:custGeom>
                <a:avLst/>
                <a:gdLst/>
                <a:ahLst/>
                <a:cxnLst/>
                <a:rect l="l" t="t" r="r" b="b"/>
                <a:pathLst>
                  <a:path w="3442" h="1391" extrusionOk="0">
                    <a:moveTo>
                      <a:pt x="1941" y="1"/>
                    </a:moveTo>
                    <a:cubicBezTo>
                      <a:pt x="1608" y="1"/>
                      <a:pt x="1310" y="205"/>
                      <a:pt x="1164" y="480"/>
                    </a:cubicBezTo>
                    <a:cubicBezTo>
                      <a:pt x="1035" y="369"/>
                      <a:pt x="866" y="316"/>
                      <a:pt x="702" y="316"/>
                    </a:cubicBezTo>
                    <a:cubicBezTo>
                      <a:pt x="311" y="316"/>
                      <a:pt x="0" y="631"/>
                      <a:pt x="0" y="1018"/>
                    </a:cubicBezTo>
                    <a:cubicBezTo>
                      <a:pt x="0" y="1146"/>
                      <a:pt x="36" y="1280"/>
                      <a:pt x="89" y="1391"/>
                    </a:cubicBezTo>
                    <a:lnTo>
                      <a:pt x="3441" y="1391"/>
                    </a:lnTo>
                    <a:lnTo>
                      <a:pt x="3441" y="1297"/>
                    </a:lnTo>
                    <a:cubicBezTo>
                      <a:pt x="3441" y="1058"/>
                      <a:pt x="3255" y="853"/>
                      <a:pt x="3015" y="853"/>
                    </a:cubicBezTo>
                    <a:cubicBezTo>
                      <a:pt x="2957" y="853"/>
                      <a:pt x="2904" y="871"/>
                      <a:pt x="2846" y="889"/>
                    </a:cubicBezTo>
                    <a:cubicBezTo>
                      <a:pt x="2846" y="409"/>
                      <a:pt x="2442" y="1"/>
                      <a:pt x="1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23"/>
              <p:cNvSpPr/>
              <p:nvPr/>
            </p:nvSpPr>
            <p:spPr>
              <a:xfrm>
                <a:off x="3029816" y="3938787"/>
                <a:ext cx="689648" cy="304351"/>
              </a:xfrm>
              <a:custGeom>
                <a:avLst/>
                <a:gdLst/>
                <a:ahLst/>
                <a:cxnLst/>
                <a:rect l="l" t="t" r="r" b="b"/>
                <a:pathLst>
                  <a:path w="3442" h="1519" extrusionOk="0">
                    <a:moveTo>
                      <a:pt x="462" y="0"/>
                    </a:moveTo>
                    <a:cubicBezTo>
                      <a:pt x="462" y="0"/>
                      <a:pt x="333" y="164"/>
                      <a:pt x="351" y="369"/>
                    </a:cubicBezTo>
                    <a:cubicBezTo>
                      <a:pt x="275" y="298"/>
                      <a:pt x="164" y="240"/>
                      <a:pt x="0" y="240"/>
                    </a:cubicBezTo>
                    <a:cubicBezTo>
                      <a:pt x="0" y="240"/>
                      <a:pt x="18" y="497"/>
                      <a:pt x="240" y="631"/>
                    </a:cubicBezTo>
                    <a:cubicBezTo>
                      <a:pt x="93" y="759"/>
                      <a:pt x="0" y="941"/>
                      <a:pt x="0" y="1146"/>
                    </a:cubicBezTo>
                    <a:cubicBezTo>
                      <a:pt x="0" y="1274"/>
                      <a:pt x="36" y="1408"/>
                      <a:pt x="93" y="1519"/>
                    </a:cubicBezTo>
                    <a:lnTo>
                      <a:pt x="3441" y="1519"/>
                    </a:lnTo>
                    <a:lnTo>
                      <a:pt x="3441" y="1425"/>
                    </a:lnTo>
                    <a:cubicBezTo>
                      <a:pt x="3441" y="1186"/>
                      <a:pt x="3255" y="981"/>
                      <a:pt x="3015" y="981"/>
                    </a:cubicBezTo>
                    <a:cubicBezTo>
                      <a:pt x="2957" y="981"/>
                      <a:pt x="2904" y="999"/>
                      <a:pt x="2868" y="1017"/>
                    </a:cubicBezTo>
                    <a:cubicBezTo>
                      <a:pt x="2846" y="537"/>
                      <a:pt x="2442" y="129"/>
                      <a:pt x="1958" y="129"/>
                    </a:cubicBezTo>
                    <a:cubicBezTo>
                      <a:pt x="1607" y="129"/>
                      <a:pt x="1314" y="333"/>
                      <a:pt x="1163" y="608"/>
                    </a:cubicBezTo>
                    <a:cubicBezTo>
                      <a:pt x="1035" y="497"/>
                      <a:pt x="888" y="444"/>
                      <a:pt x="719" y="444"/>
                    </a:cubicBezTo>
                    <a:cubicBezTo>
                      <a:pt x="684" y="444"/>
                      <a:pt x="648" y="444"/>
                      <a:pt x="608" y="462"/>
                    </a:cubicBezTo>
                    <a:cubicBezTo>
                      <a:pt x="626" y="333"/>
                      <a:pt x="626" y="164"/>
                      <a:pt x="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23"/>
              <p:cNvSpPr/>
              <p:nvPr/>
            </p:nvSpPr>
            <p:spPr>
              <a:xfrm>
                <a:off x="3003970" y="4079241"/>
                <a:ext cx="411144" cy="163897"/>
              </a:xfrm>
              <a:custGeom>
                <a:avLst/>
                <a:gdLst/>
                <a:ahLst/>
                <a:cxnLst/>
                <a:rect l="l" t="t" r="r" b="b"/>
                <a:pathLst>
                  <a:path w="2052" h="818" extrusionOk="0">
                    <a:moveTo>
                      <a:pt x="1164" y="1"/>
                    </a:moveTo>
                    <a:cubicBezTo>
                      <a:pt x="959" y="1"/>
                      <a:pt x="795" y="112"/>
                      <a:pt x="702" y="280"/>
                    </a:cubicBezTo>
                    <a:cubicBezTo>
                      <a:pt x="626" y="205"/>
                      <a:pt x="533" y="169"/>
                      <a:pt x="422" y="169"/>
                    </a:cubicBezTo>
                    <a:cubicBezTo>
                      <a:pt x="200" y="169"/>
                      <a:pt x="0" y="374"/>
                      <a:pt x="0" y="596"/>
                    </a:cubicBezTo>
                    <a:cubicBezTo>
                      <a:pt x="0" y="667"/>
                      <a:pt x="18" y="742"/>
                      <a:pt x="54" y="818"/>
                    </a:cubicBezTo>
                    <a:lnTo>
                      <a:pt x="2052" y="818"/>
                    </a:lnTo>
                    <a:lnTo>
                      <a:pt x="2052" y="760"/>
                    </a:lnTo>
                    <a:cubicBezTo>
                      <a:pt x="2052" y="613"/>
                      <a:pt x="1941" y="502"/>
                      <a:pt x="1794" y="502"/>
                    </a:cubicBezTo>
                    <a:cubicBezTo>
                      <a:pt x="1754" y="502"/>
                      <a:pt x="1736" y="502"/>
                      <a:pt x="1701" y="520"/>
                    </a:cubicBezTo>
                    <a:cubicBezTo>
                      <a:pt x="1701" y="223"/>
                      <a:pt x="1461" y="1"/>
                      <a:pt x="1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23"/>
              <p:cNvSpPr/>
              <p:nvPr/>
            </p:nvSpPr>
            <p:spPr>
              <a:xfrm>
                <a:off x="2866120" y="4142356"/>
                <a:ext cx="66921" cy="51092"/>
              </a:xfrm>
              <a:custGeom>
                <a:avLst/>
                <a:gdLst/>
                <a:ahLst/>
                <a:cxnLst/>
                <a:rect l="l" t="t" r="r" b="b"/>
                <a:pathLst>
                  <a:path w="334" h="255" extrusionOk="0">
                    <a:moveTo>
                      <a:pt x="76" y="1"/>
                    </a:moveTo>
                    <a:cubicBezTo>
                      <a:pt x="76" y="1"/>
                      <a:pt x="76" y="76"/>
                      <a:pt x="133" y="130"/>
                    </a:cubicBezTo>
                    <a:cubicBezTo>
                      <a:pt x="93" y="130"/>
                      <a:pt x="58" y="147"/>
                      <a:pt x="0" y="170"/>
                    </a:cubicBezTo>
                    <a:cubicBezTo>
                      <a:pt x="0" y="170"/>
                      <a:pt x="78" y="254"/>
                      <a:pt x="190" y="254"/>
                    </a:cubicBezTo>
                    <a:cubicBezTo>
                      <a:pt x="233" y="254"/>
                      <a:pt x="282" y="241"/>
                      <a:pt x="333" y="205"/>
                    </a:cubicBezTo>
                    <a:cubicBezTo>
                      <a:pt x="333" y="205"/>
                      <a:pt x="280"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23"/>
              <p:cNvSpPr/>
              <p:nvPr/>
            </p:nvSpPr>
            <p:spPr>
              <a:xfrm>
                <a:off x="2966502" y="4053395"/>
                <a:ext cx="48287" cy="48287"/>
              </a:xfrm>
              <a:custGeom>
                <a:avLst/>
                <a:gdLst/>
                <a:ahLst/>
                <a:cxnLst/>
                <a:rect l="l" t="t" r="r" b="b"/>
                <a:pathLst>
                  <a:path w="241" h="241" extrusionOk="0">
                    <a:moveTo>
                      <a:pt x="130" y="1"/>
                    </a:moveTo>
                    <a:cubicBezTo>
                      <a:pt x="130" y="1"/>
                      <a:pt x="112" y="36"/>
                      <a:pt x="112" y="94"/>
                    </a:cubicBezTo>
                    <a:cubicBezTo>
                      <a:pt x="94" y="76"/>
                      <a:pt x="54" y="59"/>
                      <a:pt x="19" y="59"/>
                    </a:cubicBezTo>
                    <a:cubicBezTo>
                      <a:pt x="19" y="59"/>
                      <a:pt x="1" y="205"/>
                      <a:pt x="165" y="241"/>
                    </a:cubicBezTo>
                    <a:cubicBezTo>
                      <a:pt x="165" y="241"/>
                      <a:pt x="241" y="112"/>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23"/>
              <p:cNvSpPr/>
              <p:nvPr/>
            </p:nvSpPr>
            <p:spPr>
              <a:xfrm>
                <a:off x="3207738" y="3993887"/>
                <a:ext cx="70327" cy="63315"/>
              </a:xfrm>
              <a:custGeom>
                <a:avLst/>
                <a:gdLst/>
                <a:ahLst/>
                <a:cxnLst/>
                <a:rect l="l" t="t" r="r" b="b"/>
                <a:pathLst>
                  <a:path w="351" h="316" extrusionOk="0">
                    <a:moveTo>
                      <a:pt x="147" y="0"/>
                    </a:moveTo>
                    <a:cubicBezTo>
                      <a:pt x="147" y="0"/>
                      <a:pt x="0" y="151"/>
                      <a:pt x="147" y="316"/>
                    </a:cubicBezTo>
                    <a:cubicBezTo>
                      <a:pt x="147" y="316"/>
                      <a:pt x="351" y="245"/>
                      <a:pt x="315" y="40"/>
                    </a:cubicBezTo>
                    <a:lnTo>
                      <a:pt x="315" y="40"/>
                    </a:lnTo>
                    <a:cubicBezTo>
                      <a:pt x="315" y="40"/>
                      <a:pt x="258" y="58"/>
                      <a:pt x="204" y="111"/>
                    </a:cubicBezTo>
                    <a:cubicBezTo>
                      <a:pt x="204" y="76"/>
                      <a:pt x="182" y="4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23"/>
              <p:cNvSpPr/>
              <p:nvPr/>
            </p:nvSpPr>
            <p:spPr>
              <a:xfrm>
                <a:off x="3351798" y="4079241"/>
                <a:ext cx="70528" cy="63315"/>
              </a:xfrm>
              <a:custGeom>
                <a:avLst/>
                <a:gdLst/>
                <a:ahLst/>
                <a:cxnLst/>
                <a:rect l="l" t="t" r="r" b="b"/>
                <a:pathLst>
                  <a:path w="352" h="316" extrusionOk="0">
                    <a:moveTo>
                      <a:pt x="222" y="1"/>
                    </a:moveTo>
                    <a:cubicBezTo>
                      <a:pt x="222" y="1"/>
                      <a:pt x="169" y="41"/>
                      <a:pt x="151" y="112"/>
                    </a:cubicBezTo>
                    <a:cubicBezTo>
                      <a:pt x="129" y="76"/>
                      <a:pt x="94" y="58"/>
                      <a:pt x="58" y="41"/>
                    </a:cubicBezTo>
                    <a:lnTo>
                      <a:pt x="58" y="41"/>
                    </a:lnTo>
                    <a:cubicBezTo>
                      <a:pt x="58" y="41"/>
                      <a:pt x="0" y="240"/>
                      <a:pt x="205" y="316"/>
                    </a:cubicBezTo>
                    <a:cubicBezTo>
                      <a:pt x="205" y="316"/>
                      <a:pt x="351" y="169"/>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23"/>
              <p:cNvSpPr/>
              <p:nvPr/>
            </p:nvSpPr>
            <p:spPr>
              <a:xfrm>
                <a:off x="3444365" y="4031154"/>
                <a:ext cx="52695" cy="48287"/>
              </a:xfrm>
              <a:custGeom>
                <a:avLst/>
                <a:gdLst/>
                <a:ahLst/>
                <a:cxnLst/>
                <a:rect l="l" t="t" r="r" b="b"/>
                <a:pathLst>
                  <a:path w="263" h="241" extrusionOk="0">
                    <a:moveTo>
                      <a:pt x="93" y="1"/>
                    </a:moveTo>
                    <a:cubicBezTo>
                      <a:pt x="93" y="1"/>
                      <a:pt x="0" y="130"/>
                      <a:pt x="111" y="241"/>
                    </a:cubicBezTo>
                    <a:cubicBezTo>
                      <a:pt x="111" y="241"/>
                      <a:pt x="262" y="187"/>
                      <a:pt x="222" y="36"/>
                    </a:cubicBezTo>
                    <a:lnTo>
                      <a:pt x="222" y="36"/>
                    </a:lnTo>
                    <a:cubicBezTo>
                      <a:pt x="222" y="36"/>
                      <a:pt x="187" y="36"/>
                      <a:pt x="151" y="94"/>
                    </a:cubicBezTo>
                    <a:cubicBezTo>
                      <a:pt x="133" y="59"/>
                      <a:pt x="133" y="36"/>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23"/>
              <p:cNvSpPr/>
              <p:nvPr/>
            </p:nvSpPr>
            <p:spPr>
              <a:xfrm>
                <a:off x="3582215" y="4109496"/>
                <a:ext cx="48287" cy="44681"/>
              </a:xfrm>
              <a:custGeom>
                <a:avLst/>
                <a:gdLst/>
                <a:ahLst/>
                <a:cxnLst/>
                <a:rect l="l" t="t" r="r" b="b"/>
                <a:pathLst>
                  <a:path w="241" h="223" extrusionOk="0">
                    <a:moveTo>
                      <a:pt x="129" y="1"/>
                    </a:moveTo>
                    <a:cubicBezTo>
                      <a:pt x="129" y="1"/>
                      <a:pt x="0" y="72"/>
                      <a:pt x="54" y="223"/>
                    </a:cubicBezTo>
                    <a:cubicBezTo>
                      <a:pt x="54" y="223"/>
                      <a:pt x="222" y="223"/>
                      <a:pt x="240" y="72"/>
                    </a:cubicBezTo>
                    <a:cubicBezTo>
                      <a:pt x="240" y="72"/>
                      <a:pt x="230" y="67"/>
                      <a:pt x="214" y="67"/>
                    </a:cubicBezTo>
                    <a:cubicBezTo>
                      <a:pt x="197" y="67"/>
                      <a:pt x="174" y="72"/>
                      <a:pt x="147" y="89"/>
                    </a:cubicBezTo>
                    <a:cubicBezTo>
                      <a:pt x="147" y="54"/>
                      <a:pt x="147" y="36"/>
                      <a:pt x="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40" name="Google Shape;540;p23"/>
            <p:cNvGrpSpPr/>
            <p:nvPr/>
          </p:nvGrpSpPr>
          <p:grpSpPr>
            <a:xfrm>
              <a:off x="316612" y="4481978"/>
              <a:ext cx="812469" cy="330198"/>
              <a:chOff x="1505862" y="3916547"/>
              <a:chExt cx="812469" cy="330198"/>
            </a:xfrm>
          </p:grpSpPr>
          <p:sp>
            <p:nvSpPr>
              <p:cNvPr id="541" name="Google Shape;541;p23"/>
              <p:cNvSpPr/>
              <p:nvPr/>
            </p:nvSpPr>
            <p:spPr>
              <a:xfrm>
                <a:off x="1505862" y="3916547"/>
                <a:ext cx="708281" cy="330197"/>
              </a:xfrm>
              <a:custGeom>
                <a:avLst/>
                <a:gdLst/>
                <a:ahLst/>
                <a:cxnLst/>
                <a:rect l="l" t="t" r="r" b="b"/>
                <a:pathLst>
                  <a:path w="3535" h="1648" extrusionOk="0">
                    <a:moveTo>
                      <a:pt x="1332" y="0"/>
                    </a:moveTo>
                    <a:cubicBezTo>
                      <a:pt x="1332" y="0"/>
                      <a:pt x="1186" y="164"/>
                      <a:pt x="1261" y="369"/>
                    </a:cubicBezTo>
                    <a:cubicBezTo>
                      <a:pt x="1212" y="334"/>
                      <a:pt x="1140" y="305"/>
                      <a:pt x="1054" y="305"/>
                    </a:cubicBezTo>
                    <a:cubicBezTo>
                      <a:pt x="1009" y="305"/>
                      <a:pt x="959" y="313"/>
                      <a:pt x="906" y="333"/>
                    </a:cubicBezTo>
                    <a:cubicBezTo>
                      <a:pt x="906" y="333"/>
                      <a:pt x="964" y="480"/>
                      <a:pt x="1128" y="537"/>
                    </a:cubicBezTo>
                    <a:cubicBezTo>
                      <a:pt x="1110" y="573"/>
                      <a:pt x="1075" y="631"/>
                      <a:pt x="1057" y="666"/>
                    </a:cubicBezTo>
                    <a:cubicBezTo>
                      <a:pt x="1039" y="666"/>
                      <a:pt x="1017" y="648"/>
                      <a:pt x="999" y="648"/>
                    </a:cubicBezTo>
                    <a:cubicBezTo>
                      <a:pt x="906" y="648"/>
                      <a:pt x="835" y="719"/>
                      <a:pt x="835" y="813"/>
                    </a:cubicBezTo>
                    <a:cubicBezTo>
                      <a:pt x="795" y="795"/>
                      <a:pt x="742" y="795"/>
                      <a:pt x="684" y="795"/>
                    </a:cubicBezTo>
                    <a:cubicBezTo>
                      <a:pt x="427" y="795"/>
                      <a:pt x="222" y="924"/>
                      <a:pt x="94" y="1128"/>
                    </a:cubicBezTo>
                    <a:cubicBezTo>
                      <a:pt x="40" y="1239"/>
                      <a:pt x="0" y="1350"/>
                      <a:pt x="0" y="1479"/>
                    </a:cubicBezTo>
                    <a:cubicBezTo>
                      <a:pt x="0" y="1536"/>
                      <a:pt x="18" y="1590"/>
                      <a:pt x="18" y="1647"/>
                    </a:cubicBezTo>
                    <a:lnTo>
                      <a:pt x="3517" y="1647"/>
                    </a:lnTo>
                    <a:cubicBezTo>
                      <a:pt x="3535" y="1590"/>
                      <a:pt x="3535" y="1536"/>
                      <a:pt x="3535" y="1479"/>
                    </a:cubicBezTo>
                    <a:cubicBezTo>
                      <a:pt x="3535" y="1092"/>
                      <a:pt x="3219" y="795"/>
                      <a:pt x="2851" y="795"/>
                    </a:cubicBezTo>
                    <a:cubicBezTo>
                      <a:pt x="2793" y="795"/>
                      <a:pt x="2758" y="795"/>
                      <a:pt x="2704" y="813"/>
                    </a:cubicBezTo>
                    <a:cubicBezTo>
                      <a:pt x="2664" y="666"/>
                      <a:pt x="2593" y="537"/>
                      <a:pt x="2482" y="444"/>
                    </a:cubicBezTo>
                    <a:cubicBezTo>
                      <a:pt x="2314" y="275"/>
                      <a:pt x="2092" y="187"/>
                      <a:pt x="1852" y="187"/>
                    </a:cubicBezTo>
                    <a:cubicBezTo>
                      <a:pt x="1705" y="187"/>
                      <a:pt x="1572" y="222"/>
                      <a:pt x="1461" y="275"/>
                    </a:cubicBezTo>
                    <a:cubicBezTo>
                      <a:pt x="1461" y="187"/>
                      <a:pt x="1426" y="93"/>
                      <a:pt x="1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23"/>
              <p:cNvSpPr/>
              <p:nvPr/>
            </p:nvSpPr>
            <p:spPr>
              <a:xfrm>
                <a:off x="1750504" y="4008914"/>
                <a:ext cx="567827" cy="237830"/>
              </a:xfrm>
              <a:custGeom>
                <a:avLst/>
                <a:gdLst/>
                <a:ahLst/>
                <a:cxnLst/>
                <a:rect l="l" t="t" r="r" b="b"/>
                <a:pathLst>
                  <a:path w="2834" h="1187" extrusionOk="0">
                    <a:moveTo>
                      <a:pt x="1483" y="1"/>
                    </a:moveTo>
                    <a:cubicBezTo>
                      <a:pt x="1150" y="1"/>
                      <a:pt x="871" y="241"/>
                      <a:pt x="777" y="556"/>
                    </a:cubicBezTo>
                    <a:cubicBezTo>
                      <a:pt x="724" y="520"/>
                      <a:pt x="631" y="503"/>
                      <a:pt x="555" y="503"/>
                    </a:cubicBezTo>
                    <a:cubicBezTo>
                      <a:pt x="351" y="503"/>
                      <a:pt x="169" y="614"/>
                      <a:pt x="76" y="778"/>
                    </a:cubicBezTo>
                    <a:cubicBezTo>
                      <a:pt x="40" y="853"/>
                      <a:pt x="0" y="947"/>
                      <a:pt x="0" y="1058"/>
                    </a:cubicBezTo>
                    <a:cubicBezTo>
                      <a:pt x="0" y="1093"/>
                      <a:pt x="0" y="1146"/>
                      <a:pt x="18" y="1186"/>
                    </a:cubicBezTo>
                    <a:lnTo>
                      <a:pt x="2815" y="1186"/>
                    </a:lnTo>
                    <a:cubicBezTo>
                      <a:pt x="2833" y="1146"/>
                      <a:pt x="2833" y="1093"/>
                      <a:pt x="2833" y="1058"/>
                    </a:cubicBezTo>
                    <a:cubicBezTo>
                      <a:pt x="2833" y="742"/>
                      <a:pt x="2593" y="503"/>
                      <a:pt x="2296" y="503"/>
                    </a:cubicBezTo>
                    <a:cubicBezTo>
                      <a:pt x="2238" y="503"/>
                      <a:pt x="2203" y="503"/>
                      <a:pt x="2167" y="520"/>
                    </a:cubicBezTo>
                    <a:cubicBezTo>
                      <a:pt x="2127" y="409"/>
                      <a:pt x="2074" y="298"/>
                      <a:pt x="1998" y="223"/>
                    </a:cubicBezTo>
                    <a:cubicBezTo>
                      <a:pt x="1870" y="94"/>
                      <a:pt x="1683" y="1"/>
                      <a:pt x="1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23"/>
              <p:cNvSpPr/>
              <p:nvPr/>
            </p:nvSpPr>
            <p:spPr>
              <a:xfrm>
                <a:off x="1635697" y="4097875"/>
                <a:ext cx="359651" cy="148869"/>
              </a:xfrm>
              <a:custGeom>
                <a:avLst/>
                <a:gdLst/>
                <a:ahLst/>
                <a:cxnLst/>
                <a:rect l="l" t="t" r="r" b="b"/>
                <a:pathLst>
                  <a:path w="1795" h="743" extrusionOk="0">
                    <a:moveTo>
                      <a:pt x="946" y="1"/>
                    </a:moveTo>
                    <a:cubicBezTo>
                      <a:pt x="724" y="1"/>
                      <a:pt x="556" y="147"/>
                      <a:pt x="502" y="334"/>
                    </a:cubicBezTo>
                    <a:cubicBezTo>
                      <a:pt x="462" y="316"/>
                      <a:pt x="409" y="316"/>
                      <a:pt x="351" y="316"/>
                    </a:cubicBezTo>
                    <a:cubicBezTo>
                      <a:pt x="223" y="316"/>
                      <a:pt x="112" y="369"/>
                      <a:pt x="58" y="480"/>
                    </a:cubicBezTo>
                    <a:cubicBezTo>
                      <a:pt x="18" y="538"/>
                      <a:pt x="1" y="591"/>
                      <a:pt x="1" y="649"/>
                    </a:cubicBezTo>
                    <a:cubicBezTo>
                      <a:pt x="1" y="685"/>
                      <a:pt x="18" y="702"/>
                      <a:pt x="18" y="742"/>
                    </a:cubicBezTo>
                    <a:lnTo>
                      <a:pt x="1777" y="742"/>
                    </a:lnTo>
                    <a:cubicBezTo>
                      <a:pt x="1794" y="702"/>
                      <a:pt x="1794" y="685"/>
                      <a:pt x="1794" y="649"/>
                    </a:cubicBezTo>
                    <a:cubicBezTo>
                      <a:pt x="1794" y="463"/>
                      <a:pt x="1630" y="316"/>
                      <a:pt x="1444" y="316"/>
                    </a:cubicBezTo>
                    <a:lnTo>
                      <a:pt x="1368" y="316"/>
                    </a:lnTo>
                    <a:cubicBezTo>
                      <a:pt x="1350" y="241"/>
                      <a:pt x="1315" y="187"/>
                      <a:pt x="1257" y="130"/>
                    </a:cubicBezTo>
                    <a:cubicBezTo>
                      <a:pt x="1186" y="59"/>
                      <a:pt x="1075" y="1"/>
                      <a:pt x="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23"/>
              <p:cNvSpPr/>
              <p:nvPr/>
            </p:nvSpPr>
            <p:spPr>
              <a:xfrm>
                <a:off x="1568976" y="4105088"/>
                <a:ext cx="96374" cy="81948"/>
              </a:xfrm>
              <a:custGeom>
                <a:avLst/>
                <a:gdLst/>
                <a:ahLst/>
                <a:cxnLst/>
                <a:rect l="l" t="t" r="r" b="b"/>
                <a:pathLst>
                  <a:path w="481" h="409" extrusionOk="0">
                    <a:moveTo>
                      <a:pt x="316" y="0"/>
                    </a:moveTo>
                    <a:cubicBezTo>
                      <a:pt x="316" y="0"/>
                      <a:pt x="205" y="94"/>
                      <a:pt x="223" y="222"/>
                    </a:cubicBezTo>
                    <a:cubicBezTo>
                      <a:pt x="187" y="169"/>
                      <a:pt x="112" y="134"/>
                      <a:pt x="1" y="111"/>
                    </a:cubicBezTo>
                    <a:lnTo>
                      <a:pt x="1" y="111"/>
                    </a:lnTo>
                    <a:cubicBezTo>
                      <a:pt x="1" y="111"/>
                      <a:pt x="1" y="373"/>
                      <a:pt x="298" y="409"/>
                    </a:cubicBezTo>
                    <a:cubicBezTo>
                      <a:pt x="298" y="409"/>
                      <a:pt x="480" y="205"/>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23"/>
              <p:cNvSpPr/>
              <p:nvPr/>
            </p:nvSpPr>
            <p:spPr>
              <a:xfrm>
                <a:off x="1858099" y="3923560"/>
                <a:ext cx="70528" cy="52695"/>
              </a:xfrm>
              <a:custGeom>
                <a:avLst/>
                <a:gdLst/>
                <a:ahLst/>
                <a:cxnLst/>
                <a:rect l="l" t="t" r="r" b="b"/>
                <a:pathLst>
                  <a:path w="352" h="263" extrusionOk="0">
                    <a:moveTo>
                      <a:pt x="76" y="1"/>
                    </a:moveTo>
                    <a:cubicBezTo>
                      <a:pt x="76" y="1"/>
                      <a:pt x="1" y="152"/>
                      <a:pt x="187" y="263"/>
                    </a:cubicBezTo>
                    <a:cubicBezTo>
                      <a:pt x="187" y="263"/>
                      <a:pt x="351" y="187"/>
                      <a:pt x="298" y="1"/>
                    </a:cubicBezTo>
                    <a:lnTo>
                      <a:pt x="298" y="1"/>
                    </a:lnTo>
                    <a:cubicBezTo>
                      <a:pt x="298" y="1"/>
                      <a:pt x="223" y="41"/>
                      <a:pt x="187" y="129"/>
                    </a:cubicBezTo>
                    <a:cubicBezTo>
                      <a:pt x="169" y="76"/>
                      <a:pt x="147" y="4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23"/>
              <p:cNvSpPr/>
              <p:nvPr/>
            </p:nvSpPr>
            <p:spPr>
              <a:xfrm>
                <a:off x="2102741" y="3998295"/>
                <a:ext cx="66921" cy="56101"/>
              </a:xfrm>
              <a:custGeom>
                <a:avLst/>
                <a:gdLst/>
                <a:ahLst/>
                <a:cxnLst/>
                <a:rect l="l" t="t" r="r" b="b"/>
                <a:pathLst>
                  <a:path w="334" h="280" extrusionOk="0">
                    <a:moveTo>
                      <a:pt x="147" y="1"/>
                    </a:moveTo>
                    <a:cubicBezTo>
                      <a:pt x="147" y="1"/>
                      <a:pt x="1" y="89"/>
                      <a:pt x="76" y="276"/>
                    </a:cubicBezTo>
                    <a:cubicBezTo>
                      <a:pt x="76" y="276"/>
                      <a:pt x="93" y="279"/>
                      <a:pt x="118" y="279"/>
                    </a:cubicBezTo>
                    <a:cubicBezTo>
                      <a:pt x="176" y="279"/>
                      <a:pt x="281" y="262"/>
                      <a:pt x="334" y="147"/>
                    </a:cubicBezTo>
                    <a:cubicBezTo>
                      <a:pt x="334" y="147"/>
                      <a:pt x="303" y="135"/>
                      <a:pt x="260" y="135"/>
                    </a:cubicBezTo>
                    <a:cubicBezTo>
                      <a:pt x="227" y="135"/>
                      <a:pt x="187" y="142"/>
                      <a:pt x="147" y="165"/>
                    </a:cubicBezTo>
                    <a:cubicBezTo>
                      <a:pt x="169" y="129"/>
                      <a:pt x="187" y="7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23"/>
              <p:cNvSpPr/>
              <p:nvPr/>
            </p:nvSpPr>
            <p:spPr>
              <a:xfrm>
                <a:off x="1998753" y="4068622"/>
                <a:ext cx="63315" cy="55300"/>
              </a:xfrm>
              <a:custGeom>
                <a:avLst/>
                <a:gdLst/>
                <a:ahLst/>
                <a:cxnLst/>
                <a:rect l="l" t="t" r="r" b="b"/>
                <a:pathLst>
                  <a:path w="316" h="276" extrusionOk="0">
                    <a:moveTo>
                      <a:pt x="204" y="0"/>
                    </a:moveTo>
                    <a:cubicBezTo>
                      <a:pt x="204" y="0"/>
                      <a:pt x="133" y="71"/>
                      <a:pt x="151" y="165"/>
                    </a:cubicBezTo>
                    <a:cubicBezTo>
                      <a:pt x="111" y="129"/>
                      <a:pt x="76" y="94"/>
                      <a:pt x="0" y="94"/>
                    </a:cubicBezTo>
                    <a:cubicBezTo>
                      <a:pt x="0" y="94"/>
                      <a:pt x="0" y="258"/>
                      <a:pt x="187" y="276"/>
                    </a:cubicBezTo>
                    <a:cubicBezTo>
                      <a:pt x="187" y="276"/>
                      <a:pt x="315" y="147"/>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23"/>
              <p:cNvSpPr/>
              <p:nvPr/>
            </p:nvSpPr>
            <p:spPr>
              <a:xfrm>
                <a:off x="1921213" y="4123722"/>
                <a:ext cx="66921" cy="56302"/>
              </a:xfrm>
              <a:custGeom>
                <a:avLst/>
                <a:gdLst/>
                <a:ahLst/>
                <a:cxnLst/>
                <a:rect l="l" t="t" r="r" b="b"/>
                <a:pathLst>
                  <a:path w="334" h="281" extrusionOk="0">
                    <a:moveTo>
                      <a:pt x="112" y="1"/>
                    </a:moveTo>
                    <a:cubicBezTo>
                      <a:pt x="112" y="1"/>
                      <a:pt x="1" y="129"/>
                      <a:pt x="130" y="280"/>
                    </a:cubicBezTo>
                    <a:cubicBezTo>
                      <a:pt x="130" y="280"/>
                      <a:pt x="316" y="263"/>
                      <a:pt x="334" y="76"/>
                    </a:cubicBezTo>
                    <a:lnTo>
                      <a:pt x="334" y="76"/>
                    </a:lnTo>
                    <a:cubicBezTo>
                      <a:pt x="334" y="76"/>
                      <a:pt x="241" y="76"/>
                      <a:pt x="187" y="152"/>
                    </a:cubicBezTo>
                    <a:cubicBezTo>
                      <a:pt x="187" y="112"/>
                      <a:pt x="165" y="58"/>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23"/>
              <p:cNvSpPr/>
              <p:nvPr/>
            </p:nvSpPr>
            <p:spPr>
              <a:xfrm>
                <a:off x="2188095" y="4090862"/>
                <a:ext cx="37668" cy="33060"/>
              </a:xfrm>
              <a:custGeom>
                <a:avLst/>
                <a:gdLst/>
                <a:ahLst/>
                <a:cxnLst/>
                <a:rect l="l" t="t" r="r" b="b"/>
                <a:pathLst>
                  <a:path w="188" h="165" extrusionOk="0">
                    <a:moveTo>
                      <a:pt x="54" y="0"/>
                    </a:moveTo>
                    <a:cubicBezTo>
                      <a:pt x="54" y="0"/>
                      <a:pt x="1" y="94"/>
                      <a:pt x="94" y="165"/>
                    </a:cubicBezTo>
                    <a:cubicBezTo>
                      <a:pt x="94" y="165"/>
                      <a:pt x="187" y="129"/>
                      <a:pt x="187" y="36"/>
                    </a:cubicBezTo>
                    <a:lnTo>
                      <a:pt x="187" y="36"/>
                    </a:lnTo>
                    <a:cubicBezTo>
                      <a:pt x="187" y="36"/>
                      <a:pt x="130" y="36"/>
                      <a:pt x="112" y="94"/>
                    </a:cubicBezTo>
                    <a:cubicBezTo>
                      <a:pt x="94" y="54"/>
                      <a:pt x="94"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23"/>
              <p:cNvSpPr/>
              <p:nvPr/>
            </p:nvSpPr>
            <p:spPr>
              <a:xfrm>
                <a:off x="1736279" y="4042775"/>
                <a:ext cx="62513" cy="56302"/>
              </a:xfrm>
              <a:custGeom>
                <a:avLst/>
                <a:gdLst/>
                <a:ahLst/>
                <a:cxnLst/>
                <a:rect l="l" t="t" r="r" b="b"/>
                <a:pathLst>
                  <a:path w="312" h="281" extrusionOk="0">
                    <a:moveTo>
                      <a:pt x="165" y="1"/>
                    </a:moveTo>
                    <a:cubicBezTo>
                      <a:pt x="165" y="1"/>
                      <a:pt x="129" y="72"/>
                      <a:pt x="165" y="165"/>
                    </a:cubicBezTo>
                    <a:cubicBezTo>
                      <a:pt x="140" y="152"/>
                      <a:pt x="103" y="140"/>
                      <a:pt x="59" y="140"/>
                    </a:cubicBezTo>
                    <a:cubicBezTo>
                      <a:pt x="41" y="140"/>
                      <a:pt x="21" y="142"/>
                      <a:pt x="0" y="147"/>
                    </a:cubicBezTo>
                    <a:cubicBezTo>
                      <a:pt x="0" y="147"/>
                      <a:pt x="29" y="281"/>
                      <a:pt x="185" y="281"/>
                    </a:cubicBezTo>
                    <a:cubicBezTo>
                      <a:pt x="202" y="281"/>
                      <a:pt x="220" y="279"/>
                      <a:pt x="240" y="276"/>
                    </a:cubicBezTo>
                    <a:cubicBezTo>
                      <a:pt x="240" y="276"/>
                      <a:pt x="311" y="112"/>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1" name="Google Shape;551;p23"/>
            <p:cNvGrpSpPr/>
            <p:nvPr/>
          </p:nvGrpSpPr>
          <p:grpSpPr>
            <a:xfrm>
              <a:off x="1730819" y="4161629"/>
              <a:ext cx="773403" cy="651955"/>
              <a:chOff x="5440968" y="791748"/>
              <a:chExt cx="1286218" cy="1084243"/>
            </a:xfrm>
          </p:grpSpPr>
          <p:sp>
            <p:nvSpPr>
              <p:cNvPr id="552" name="Google Shape;552;p23"/>
              <p:cNvSpPr/>
              <p:nvPr/>
            </p:nvSpPr>
            <p:spPr>
              <a:xfrm>
                <a:off x="5561133" y="829749"/>
                <a:ext cx="324208" cy="1008206"/>
              </a:xfrm>
              <a:custGeom>
                <a:avLst/>
                <a:gdLst/>
                <a:ahLst/>
                <a:cxnLst/>
                <a:rect l="l" t="t" r="r" b="b"/>
                <a:pathLst>
                  <a:path w="947" h="2945" extrusionOk="0">
                    <a:moveTo>
                      <a:pt x="151" y="0"/>
                    </a:moveTo>
                    <a:lnTo>
                      <a:pt x="0" y="2944"/>
                    </a:lnTo>
                    <a:lnTo>
                      <a:pt x="946" y="2944"/>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23"/>
              <p:cNvSpPr/>
              <p:nvPr/>
            </p:nvSpPr>
            <p:spPr>
              <a:xfrm>
                <a:off x="5561133" y="829749"/>
                <a:ext cx="159879" cy="1008206"/>
              </a:xfrm>
              <a:custGeom>
                <a:avLst/>
                <a:gdLst/>
                <a:ahLst/>
                <a:cxnLst/>
                <a:rect l="l" t="t" r="r" b="b"/>
                <a:pathLst>
                  <a:path w="467" h="2945" extrusionOk="0">
                    <a:moveTo>
                      <a:pt x="151" y="0"/>
                    </a:moveTo>
                    <a:lnTo>
                      <a:pt x="0" y="2944"/>
                    </a:lnTo>
                    <a:lnTo>
                      <a:pt x="467" y="2944"/>
                    </a:lnTo>
                    <a:lnTo>
                      <a:pt x="4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554;p23"/>
              <p:cNvSpPr/>
              <p:nvPr/>
            </p:nvSpPr>
            <p:spPr>
              <a:xfrm>
                <a:off x="5599134" y="791748"/>
                <a:ext cx="248206" cy="38343"/>
              </a:xfrm>
              <a:custGeom>
                <a:avLst/>
                <a:gdLst/>
                <a:ahLst/>
                <a:cxnLst/>
                <a:rect l="l" t="t" r="r" b="b"/>
                <a:pathLst>
                  <a:path w="725" h="112" extrusionOk="0">
                    <a:moveTo>
                      <a:pt x="0" y="0"/>
                    </a:moveTo>
                    <a:lnTo>
                      <a:pt x="0" y="111"/>
                    </a:lnTo>
                    <a:lnTo>
                      <a:pt x="724" y="111"/>
                    </a:lnTo>
                    <a:lnTo>
                      <a:pt x="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23"/>
              <p:cNvSpPr/>
              <p:nvPr/>
            </p:nvSpPr>
            <p:spPr>
              <a:xfrm>
                <a:off x="5720669" y="791748"/>
                <a:ext cx="126670" cy="38343"/>
              </a:xfrm>
              <a:custGeom>
                <a:avLst/>
                <a:gdLst/>
                <a:ahLst/>
                <a:cxnLst/>
                <a:rect l="l" t="t" r="r" b="b"/>
                <a:pathLst>
                  <a:path w="370" h="112" extrusionOk="0">
                    <a:moveTo>
                      <a:pt x="1" y="0"/>
                    </a:moveTo>
                    <a:lnTo>
                      <a:pt x="1" y="111"/>
                    </a:lnTo>
                    <a:lnTo>
                      <a:pt x="369" y="111"/>
                    </a:lnTo>
                    <a:lnTo>
                      <a:pt x="3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23"/>
              <p:cNvSpPr/>
              <p:nvPr/>
            </p:nvSpPr>
            <p:spPr>
              <a:xfrm>
                <a:off x="5440968" y="1089598"/>
                <a:ext cx="1286218" cy="748366"/>
              </a:xfrm>
              <a:custGeom>
                <a:avLst/>
                <a:gdLst/>
                <a:ahLst/>
                <a:cxnLst/>
                <a:rect l="l" t="t" r="r" b="b"/>
                <a:pathLst>
                  <a:path w="3757" h="2186" extrusionOk="0">
                    <a:moveTo>
                      <a:pt x="889" y="1"/>
                    </a:moveTo>
                    <a:cubicBezTo>
                      <a:pt x="409" y="1"/>
                      <a:pt x="1" y="409"/>
                      <a:pt x="1" y="889"/>
                    </a:cubicBezTo>
                    <a:lnTo>
                      <a:pt x="1" y="2185"/>
                    </a:lnTo>
                    <a:lnTo>
                      <a:pt x="3757" y="2185"/>
                    </a:lnTo>
                    <a:lnTo>
                      <a:pt x="3757" y="889"/>
                    </a:lnTo>
                    <a:cubicBezTo>
                      <a:pt x="3757" y="409"/>
                      <a:pt x="3348" y="1"/>
                      <a:pt x="28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23"/>
              <p:cNvSpPr/>
              <p:nvPr/>
            </p:nvSpPr>
            <p:spPr>
              <a:xfrm>
                <a:off x="5440968" y="1089598"/>
                <a:ext cx="640199" cy="748366"/>
              </a:xfrm>
              <a:custGeom>
                <a:avLst/>
                <a:gdLst/>
                <a:ahLst/>
                <a:cxnLst/>
                <a:rect l="l" t="t" r="r" b="b"/>
                <a:pathLst>
                  <a:path w="1870" h="2186" extrusionOk="0">
                    <a:moveTo>
                      <a:pt x="818" y="1"/>
                    </a:moveTo>
                    <a:cubicBezTo>
                      <a:pt x="684" y="18"/>
                      <a:pt x="573" y="58"/>
                      <a:pt x="462" y="112"/>
                    </a:cubicBezTo>
                    <a:cubicBezTo>
                      <a:pt x="187" y="263"/>
                      <a:pt x="1" y="556"/>
                      <a:pt x="1" y="889"/>
                    </a:cubicBezTo>
                    <a:lnTo>
                      <a:pt x="1" y="2185"/>
                    </a:lnTo>
                    <a:lnTo>
                      <a:pt x="649" y="2185"/>
                    </a:lnTo>
                    <a:lnTo>
                      <a:pt x="649" y="1817"/>
                    </a:lnTo>
                    <a:cubicBezTo>
                      <a:pt x="649" y="1794"/>
                      <a:pt x="631" y="1759"/>
                      <a:pt x="631" y="1741"/>
                    </a:cubicBezTo>
                    <a:cubicBezTo>
                      <a:pt x="631" y="1630"/>
                      <a:pt x="724" y="1555"/>
                      <a:pt x="818" y="1555"/>
                    </a:cubicBezTo>
                    <a:cubicBezTo>
                      <a:pt x="929" y="1555"/>
                      <a:pt x="1000" y="1630"/>
                      <a:pt x="1000" y="1741"/>
                    </a:cubicBezTo>
                    <a:cubicBezTo>
                      <a:pt x="1000" y="1759"/>
                      <a:pt x="1000" y="1794"/>
                      <a:pt x="982" y="1817"/>
                    </a:cubicBezTo>
                    <a:lnTo>
                      <a:pt x="982" y="2185"/>
                    </a:lnTo>
                    <a:lnTo>
                      <a:pt x="1706" y="2185"/>
                    </a:lnTo>
                    <a:lnTo>
                      <a:pt x="1706" y="1817"/>
                    </a:lnTo>
                    <a:cubicBezTo>
                      <a:pt x="1706" y="1794"/>
                      <a:pt x="1683" y="1759"/>
                      <a:pt x="1683" y="1741"/>
                    </a:cubicBezTo>
                    <a:cubicBezTo>
                      <a:pt x="1683" y="1630"/>
                      <a:pt x="1777" y="1555"/>
                      <a:pt x="1870" y="1555"/>
                    </a:cubicBezTo>
                    <a:lnTo>
                      <a:pt x="18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23"/>
              <p:cNvSpPr/>
              <p:nvPr/>
            </p:nvSpPr>
            <p:spPr>
              <a:xfrm>
                <a:off x="5656991" y="1621620"/>
                <a:ext cx="126328" cy="120505"/>
              </a:xfrm>
              <a:custGeom>
                <a:avLst/>
                <a:gdLst/>
                <a:ahLst/>
                <a:cxnLst/>
                <a:rect l="l" t="t" r="r" b="b"/>
                <a:pathLst>
                  <a:path w="369" h="352" extrusionOk="0">
                    <a:moveTo>
                      <a:pt x="187" y="1"/>
                    </a:moveTo>
                    <a:cubicBezTo>
                      <a:pt x="93" y="1"/>
                      <a:pt x="0" y="76"/>
                      <a:pt x="0" y="187"/>
                    </a:cubicBezTo>
                    <a:cubicBezTo>
                      <a:pt x="0" y="280"/>
                      <a:pt x="93" y="351"/>
                      <a:pt x="187" y="351"/>
                    </a:cubicBezTo>
                    <a:cubicBezTo>
                      <a:pt x="298" y="351"/>
                      <a:pt x="369" y="280"/>
                      <a:pt x="369" y="187"/>
                    </a:cubicBezTo>
                    <a:cubicBezTo>
                      <a:pt x="369" y="76"/>
                      <a:pt x="298" y="1"/>
                      <a:pt x="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23"/>
              <p:cNvSpPr/>
              <p:nvPr/>
            </p:nvSpPr>
            <p:spPr>
              <a:xfrm>
                <a:off x="5662811" y="1627783"/>
                <a:ext cx="114346" cy="242038"/>
              </a:xfrm>
              <a:custGeom>
                <a:avLst/>
                <a:gdLst/>
                <a:ahLst/>
                <a:cxnLst/>
                <a:rect l="l" t="t" r="r" b="b"/>
                <a:pathLst>
                  <a:path w="334" h="707" extrusionOk="0">
                    <a:moveTo>
                      <a:pt x="170" y="0"/>
                    </a:moveTo>
                    <a:cubicBezTo>
                      <a:pt x="76" y="0"/>
                      <a:pt x="1" y="76"/>
                      <a:pt x="1" y="169"/>
                    </a:cubicBezTo>
                    <a:lnTo>
                      <a:pt x="1" y="706"/>
                    </a:lnTo>
                    <a:lnTo>
                      <a:pt x="334" y="706"/>
                    </a:lnTo>
                    <a:lnTo>
                      <a:pt x="334" y="169"/>
                    </a:lnTo>
                    <a:cubicBezTo>
                      <a:pt x="334" y="76"/>
                      <a:pt x="258"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23"/>
              <p:cNvSpPr/>
              <p:nvPr/>
            </p:nvSpPr>
            <p:spPr>
              <a:xfrm>
                <a:off x="5662811" y="1869486"/>
                <a:ext cx="58200" cy="342"/>
              </a:xfrm>
              <a:custGeom>
                <a:avLst/>
                <a:gdLst/>
                <a:ahLst/>
                <a:cxnLst/>
                <a:rect l="l" t="t" r="r" b="b"/>
                <a:pathLst>
                  <a:path w="170" h="1" extrusionOk="0">
                    <a:moveTo>
                      <a:pt x="170"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23"/>
              <p:cNvSpPr/>
              <p:nvPr/>
            </p:nvSpPr>
            <p:spPr>
              <a:xfrm>
                <a:off x="5668974" y="1627783"/>
                <a:ext cx="52038" cy="38343"/>
              </a:xfrm>
              <a:custGeom>
                <a:avLst/>
                <a:gdLst/>
                <a:ahLst/>
                <a:cxnLst/>
                <a:rect l="l" t="t" r="r" b="b"/>
                <a:pathLst>
                  <a:path w="152" h="112" extrusionOk="0">
                    <a:moveTo>
                      <a:pt x="152" y="0"/>
                    </a:moveTo>
                    <a:lnTo>
                      <a:pt x="152" y="0"/>
                    </a:lnTo>
                    <a:cubicBezTo>
                      <a:pt x="76" y="0"/>
                      <a:pt x="18" y="40"/>
                      <a:pt x="1" y="111"/>
                    </a:cubicBezTo>
                    <a:cubicBezTo>
                      <a:pt x="18" y="40"/>
                      <a:pt x="76" y="0"/>
                      <a:pt x="152" y="0"/>
                    </a:cubicBezTo>
                    <a:lnTo>
                      <a:pt x="152" y="0"/>
                    </a:lnTo>
                    <a:close/>
                  </a:path>
                </a:pathLst>
              </a:custGeom>
              <a:solidFill>
                <a:srgbClr val="E89F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2" name="Google Shape;562;p23"/>
              <p:cNvSpPr/>
              <p:nvPr/>
            </p:nvSpPr>
            <p:spPr>
              <a:xfrm>
                <a:off x="5662811" y="1627783"/>
                <a:ext cx="58200" cy="242038"/>
              </a:xfrm>
              <a:custGeom>
                <a:avLst/>
                <a:gdLst/>
                <a:ahLst/>
                <a:cxnLst/>
                <a:rect l="l" t="t" r="r" b="b"/>
                <a:pathLst>
                  <a:path w="170" h="707" extrusionOk="0">
                    <a:moveTo>
                      <a:pt x="170" y="0"/>
                    </a:moveTo>
                    <a:cubicBezTo>
                      <a:pt x="94" y="0"/>
                      <a:pt x="36" y="40"/>
                      <a:pt x="19" y="111"/>
                    </a:cubicBezTo>
                    <a:cubicBezTo>
                      <a:pt x="19" y="134"/>
                      <a:pt x="1" y="151"/>
                      <a:pt x="1" y="169"/>
                    </a:cubicBezTo>
                    <a:lnTo>
                      <a:pt x="1" y="706"/>
                    </a:lnTo>
                    <a:lnTo>
                      <a:pt x="170" y="706"/>
                    </a:lnTo>
                    <a:lnTo>
                      <a:pt x="1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3" name="Google Shape;563;p23"/>
              <p:cNvSpPr/>
              <p:nvPr/>
            </p:nvSpPr>
            <p:spPr>
              <a:xfrm>
                <a:off x="5656991" y="1863324"/>
                <a:ext cx="126328" cy="12667"/>
              </a:xfrm>
              <a:custGeom>
                <a:avLst/>
                <a:gdLst/>
                <a:ahLst/>
                <a:cxnLst/>
                <a:rect l="l" t="t" r="r" b="b"/>
                <a:pathLst>
                  <a:path w="369" h="37" extrusionOk="0">
                    <a:moveTo>
                      <a:pt x="18" y="1"/>
                    </a:moveTo>
                    <a:lnTo>
                      <a:pt x="0" y="18"/>
                    </a:lnTo>
                    <a:cubicBezTo>
                      <a:pt x="0" y="36"/>
                      <a:pt x="18" y="36"/>
                      <a:pt x="18" y="36"/>
                    </a:cubicBezTo>
                    <a:lnTo>
                      <a:pt x="369" y="36"/>
                    </a:lnTo>
                    <a:lnTo>
                      <a:pt x="369" y="18"/>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4" name="Google Shape;564;p23"/>
              <p:cNvSpPr/>
              <p:nvPr/>
            </p:nvSpPr>
            <p:spPr>
              <a:xfrm>
                <a:off x="5656991" y="1863324"/>
                <a:ext cx="64020" cy="12667"/>
              </a:xfrm>
              <a:custGeom>
                <a:avLst/>
                <a:gdLst/>
                <a:ahLst/>
                <a:cxnLst/>
                <a:rect l="l" t="t" r="r" b="b"/>
                <a:pathLst>
                  <a:path w="187" h="37" extrusionOk="0">
                    <a:moveTo>
                      <a:pt x="18" y="1"/>
                    </a:moveTo>
                    <a:lnTo>
                      <a:pt x="0" y="18"/>
                    </a:lnTo>
                    <a:cubicBezTo>
                      <a:pt x="0" y="36"/>
                      <a:pt x="18" y="36"/>
                      <a:pt x="18"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5" name="Google Shape;565;p23"/>
              <p:cNvSpPr/>
              <p:nvPr/>
            </p:nvSpPr>
            <p:spPr>
              <a:xfrm>
                <a:off x="6017145" y="1621620"/>
                <a:ext cx="128040" cy="120505"/>
              </a:xfrm>
              <a:custGeom>
                <a:avLst/>
                <a:gdLst/>
                <a:ahLst/>
                <a:cxnLst/>
                <a:rect l="l" t="t" r="r" b="b"/>
                <a:pathLst>
                  <a:path w="374" h="352" extrusionOk="0">
                    <a:moveTo>
                      <a:pt x="187" y="1"/>
                    </a:moveTo>
                    <a:cubicBezTo>
                      <a:pt x="94" y="1"/>
                      <a:pt x="0" y="76"/>
                      <a:pt x="0" y="187"/>
                    </a:cubicBezTo>
                    <a:cubicBezTo>
                      <a:pt x="0" y="280"/>
                      <a:pt x="94" y="351"/>
                      <a:pt x="187" y="351"/>
                    </a:cubicBezTo>
                    <a:cubicBezTo>
                      <a:pt x="298" y="351"/>
                      <a:pt x="373" y="280"/>
                      <a:pt x="373" y="187"/>
                    </a:cubicBezTo>
                    <a:cubicBezTo>
                      <a:pt x="373" y="76"/>
                      <a:pt x="298" y="1"/>
                      <a:pt x="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6" name="Google Shape;566;p23"/>
              <p:cNvSpPr/>
              <p:nvPr/>
            </p:nvSpPr>
            <p:spPr>
              <a:xfrm>
                <a:off x="6024677" y="1627783"/>
                <a:ext cx="114346" cy="242038"/>
              </a:xfrm>
              <a:custGeom>
                <a:avLst/>
                <a:gdLst/>
                <a:ahLst/>
                <a:cxnLst/>
                <a:rect l="l" t="t" r="r" b="b"/>
                <a:pathLst>
                  <a:path w="334" h="707" extrusionOk="0">
                    <a:moveTo>
                      <a:pt x="165" y="0"/>
                    </a:moveTo>
                    <a:cubicBezTo>
                      <a:pt x="72" y="0"/>
                      <a:pt x="1" y="76"/>
                      <a:pt x="1" y="169"/>
                    </a:cubicBezTo>
                    <a:lnTo>
                      <a:pt x="1" y="706"/>
                    </a:lnTo>
                    <a:lnTo>
                      <a:pt x="334" y="706"/>
                    </a:lnTo>
                    <a:lnTo>
                      <a:pt x="334" y="169"/>
                    </a:lnTo>
                    <a:cubicBezTo>
                      <a:pt x="334" y="76"/>
                      <a:pt x="258"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23"/>
              <p:cNvSpPr/>
              <p:nvPr/>
            </p:nvSpPr>
            <p:spPr>
              <a:xfrm>
                <a:off x="6024677" y="1869486"/>
                <a:ext cx="56488" cy="342"/>
              </a:xfrm>
              <a:custGeom>
                <a:avLst/>
                <a:gdLst/>
                <a:ahLst/>
                <a:cxnLst/>
                <a:rect l="l" t="t" r="r" b="b"/>
                <a:pathLst>
                  <a:path w="165" h="1" extrusionOk="0">
                    <a:moveTo>
                      <a:pt x="165"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23"/>
              <p:cNvSpPr/>
              <p:nvPr/>
            </p:nvSpPr>
            <p:spPr>
              <a:xfrm>
                <a:off x="6030839" y="1627783"/>
                <a:ext cx="50326" cy="38343"/>
              </a:xfrm>
              <a:custGeom>
                <a:avLst/>
                <a:gdLst/>
                <a:ahLst/>
                <a:cxnLst/>
                <a:rect l="l" t="t" r="r" b="b"/>
                <a:pathLst>
                  <a:path w="147" h="112" extrusionOk="0">
                    <a:moveTo>
                      <a:pt x="147" y="0"/>
                    </a:moveTo>
                    <a:lnTo>
                      <a:pt x="147" y="0"/>
                    </a:lnTo>
                    <a:cubicBezTo>
                      <a:pt x="71" y="0"/>
                      <a:pt x="18" y="40"/>
                      <a:pt x="0" y="111"/>
                    </a:cubicBezTo>
                    <a:cubicBezTo>
                      <a:pt x="18" y="40"/>
                      <a:pt x="71" y="0"/>
                      <a:pt x="147" y="0"/>
                    </a:cubicBezTo>
                    <a:lnTo>
                      <a:pt x="147" y="0"/>
                    </a:lnTo>
                    <a:close/>
                  </a:path>
                </a:pathLst>
              </a:custGeom>
              <a:solidFill>
                <a:srgbClr val="E89F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23"/>
              <p:cNvSpPr/>
              <p:nvPr/>
            </p:nvSpPr>
            <p:spPr>
              <a:xfrm>
                <a:off x="6024677" y="1627783"/>
                <a:ext cx="56488" cy="242038"/>
              </a:xfrm>
              <a:custGeom>
                <a:avLst/>
                <a:gdLst/>
                <a:ahLst/>
                <a:cxnLst/>
                <a:rect l="l" t="t" r="r" b="b"/>
                <a:pathLst>
                  <a:path w="165" h="707" extrusionOk="0">
                    <a:moveTo>
                      <a:pt x="165" y="0"/>
                    </a:moveTo>
                    <a:cubicBezTo>
                      <a:pt x="89" y="0"/>
                      <a:pt x="36" y="40"/>
                      <a:pt x="18" y="111"/>
                    </a:cubicBezTo>
                    <a:cubicBezTo>
                      <a:pt x="18" y="134"/>
                      <a:pt x="1" y="151"/>
                      <a:pt x="1" y="169"/>
                    </a:cubicBezTo>
                    <a:lnTo>
                      <a:pt x="1" y="706"/>
                    </a:lnTo>
                    <a:lnTo>
                      <a:pt x="165" y="706"/>
                    </a:lnTo>
                    <a:lnTo>
                      <a:pt x="1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23"/>
              <p:cNvSpPr/>
              <p:nvPr/>
            </p:nvSpPr>
            <p:spPr>
              <a:xfrm>
                <a:off x="6017145" y="1863324"/>
                <a:ext cx="128040" cy="12667"/>
              </a:xfrm>
              <a:custGeom>
                <a:avLst/>
                <a:gdLst/>
                <a:ahLst/>
                <a:cxnLst/>
                <a:rect l="l" t="t" r="r" b="b"/>
                <a:pathLst>
                  <a:path w="374" h="37" extrusionOk="0">
                    <a:moveTo>
                      <a:pt x="23" y="1"/>
                    </a:moveTo>
                    <a:lnTo>
                      <a:pt x="0" y="18"/>
                    </a:lnTo>
                    <a:cubicBezTo>
                      <a:pt x="0" y="36"/>
                      <a:pt x="23" y="36"/>
                      <a:pt x="23" y="36"/>
                    </a:cubicBezTo>
                    <a:lnTo>
                      <a:pt x="373" y="36"/>
                    </a:lnTo>
                    <a:lnTo>
                      <a:pt x="373" y="18"/>
                    </a:lnTo>
                    <a:lnTo>
                      <a:pt x="3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23"/>
              <p:cNvSpPr/>
              <p:nvPr/>
            </p:nvSpPr>
            <p:spPr>
              <a:xfrm>
                <a:off x="6017145" y="1863324"/>
                <a:ext cx="64020" cy="12667"/>
              </a:xfrm>
              <a:custGeom>
                <a:avLst/>
                <a:gdLst/>
                <a:ahLst/>
                <a:cxnLst/>
                <a:rect l="l" t="t" r="r" b="b"/>
                <a:pathLst>
                  <a:path w="187" h="37" extrusionOk="0">
                    <a:moveTo>
                      <a:pt x="23" y="1"/>
                    </a:moveTo>
                    <a:lnTo>
                      <a:pt x="0" y="18"/>
                    </a:lnTo>
                    <a:cubicBezTo>
                      <a:pt x="0" y="36"/>
                      <a:pt x="23" y="36"/>
                      <a:pt x="23"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23"/>
              <p:cNvSpPr/>
              <p:nvPr/>
            </p:nvSpPr>
            <p:spPr>
              <a:xfrm>
                <a:off x="6379010" y="1621620"/>
                <a:ext cx="126328" cy="120505"/>
              </a:xfrm>
              <a:custGeom>
                <a:avLst/>
                <a:gdLst/>
                <a:ahLst/>
                <a:cxnLst/>
                <a:rect l="l" t="t" r="r" b="b"/>
                <a:pathLst>
                  <a:path w="369" h="352" extrusionOk="0">
                    <a:moveTo>
                      <a:pt x="187" y="1"/>
                    </a:moveTo>
                    <a:cubicBezTo>
                      <a:pt x="93" y="1"/>
                      <a:pt x="0" y="76"/>
                      <a:pt x="0" y="187"/>
                    </a:cubicBezTo>
                    <a:cubicBezTo>
                      <a:pt x="0" y="280"/>
                      <a:pt x="93" y="351"/>
                      <a:pt x="187" y="351"/>
                    </a:cubicBezTo>
                    <a:cubicBezTo>
                      <a:pt x="275" y="351"/>
                      <a:pt x="369" y="280"/>
                      <a:pt x="369" y="187"/>
                    </a:cubicBezTo>
                    <a:cubicBezTo>
                      <a:pt x="369" y="76"/>
                      <a:pt x="275" y="1"/>
                      <a:pt x="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23"/>
              <p:cNvSpPr/>
              <p:nvPr/>
            </p:nvSpPr>
            <p:spPr>
              <a:xfrm>
                <a:off x="6384830" y="1627783"/>
                <a:ext cx="114346" cy="242038"/>
              </a:xfrm>
              <a:custGeom>
                <a:avLst/>
                <a:gdLst/>
                <a:ahLst/>
                <a:cxnLst/>
                <a:rect l="l" t="t" r="r" b="b"/>
                <a:pathLst>
                  <a:path w="334" h="707" extrusionOk="0">
                    <a:moveTo>
                      <a:pt x="170" y="0"/>
                    </a:moveTo>
                    <a:cubicBezTo>
                      <a:pt x="76" y="0"/>
                      <a:pt x="1" y="76"/>
                      <a:pt x="1" y="169"/>
                    </a:cubicBezTo>
                    <a:lnTo>
                      <a:pt x="1" y="706"/>
                    </a:lnTo>
                    <a:lnTo>
                      <a:pt x="334" y="706"/>
                    </a:lnTo>
                    <a:lnTo>
                      <a:pt x="334" y="169"/>
                    </a:lnTo>
                    <a:cubicBezTo>
                      <a:pt x="334" y="76"/>
                      <a:pt x="258"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4" name="Google Shape;574;p23"/>
              <p:cNvSpPr/>
              <p:nvPr/>
            </p:nvSpPr>
            <p:spPr>
              <a:xfrm>
                <a:off x="6384830" y="1869486"/>
                <a:ext cx="58200" cy="342"/>
              </a:xfrm>
              <a:custGeom>
                <a:avLst/>
                <a:gdLst/>
                <a:ahLst/>
                <a:cxnLst/>
                <a:rect l="l" t="t" r="r" b="b"/>
                <a:pathLst>
                  <a:path w="170" h="1" extrusionOk="0">
                    <a:moveTo>
                      <a:pt x="170"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23"/>
              <p:cNvSpPr/>
              <p:nvPr/>
            </p:nvSpPr>
            <p:spPr>
              <a:xfrm>
                <a:off x="6390993" y="1627783"/>
                <a:ext cx="52038" cy="38343"/>
              </a:xfrm>
              <a:custGeom>
                <a:avLst/>
                <a:gdLst/>
                <a:ahLst/>
                <a:cxnLst/>
                <a:rect l="l" t="t" r="r" b="b"/>
                <a:pathLst>
                  <a:path w="152" h="112" extrusionOk="0">
                    <a:moveTo>
                      <a:pt x="152" y="0"/>
                    </a:moveTo>
                    <a:lnTo>
                      <a:pt x="152" y="0"/>
                    </a:lnTo>
                    <a:cubicBezTo>
                      <a:pt x="76" y="0"/>
                      <a:pt x="18" y="40"/>
                      <a:pt x="1" y="111"/>
                    </a:cubicBezTo>
                    <a:cubicBezTo>
                      <a:pt x="18" y="40"/>
                      <a:pt x="76" y="0"/>
                      <a:pt x="152" y="0"/>
                    </a:cubicBezTo>
                    <a:lnTo>
                      <a:pt x="152" y="0"/>
                    </a:lnTo>
                    <a:close/>
                  </a:path>
                </a:pathLst>
              </a:custGeom>
              <a:solidFill>
                <a:srgbClr val="E89F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23"/>
              <p:cNvSpPr/>
              <p:nvPr/>
            </p:nvSpPr>
            <p:spPr>
              <a:xfrm>
                <a:off x="6384830" y="1627783"/>
                <a:ext cx="58200" cy="242038"/>
              </a:xfrm>
              <a:custGeom>
                <a:avLst/>
                <a:gdLst/>
                <a:ahLst/>
                <a:cxnLst/>
                <a:rect l="l" t="t" r="r" b="b"/>
                <a:pathLst>
                  <a:path w="170" h="707" extrusionOk="0">
                    <a:moveTo>
                      <a:pt x="170" y="0"/>
                    </a:moveTo>
                    <a:cubicBezTo>
                      <a:pt x="94" y="0"/>
                      <a:pt x="36" y="40"/>
                      <a:pt x="19" y="111"/>
                    </a:cubicBezTo>
                    <a:cubicBezTo>
                      <a:pt x="19" y="134"/>
                      <a:pt x="1" y="151"/>
                      <a:pt x="1" y="169"/>
                    </a:cubicBezTo>
                    <a:lnTo>
                      <a:pt x="1" y="706"/>
                    </a:lnTo>
                    <a:lnTo>
                      <a:pt x="170" y="706"/>
                    </a:lnTo>
                    <a:lnTo>
                      <a:pt x="1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23"/>
              <p:cNvSpPr/>
              <p:nvPr/>
            </p:nvSpPr>
            <p:spPr>
              <a:xfrm>
                <a:off x="6379010" y="1863324"/>
                <a:ext cx="126328" cy="12667"/>
              </a:xfrm>
              <a:custGeom>
                <a:avLst/>
                <a:gdLst/>
                <a:ahLst/>
                <a:cxnLst/>
                <a:rect l="l" t="t" r="r" b="b"/>
                <a:pathLst>
                  <a:path w="369" h="37" extrusionOk="0">
                    <a:moveTo>
                      <a:pt x="18" y="1"/>
                    </a:moveTo>
                    <a:lnTo>
                      <a:pt x="0" y="18"/>
                    </a:lnTo>
                    <a:cubicBezTo>
                      <a:pt x="0" y="36"/>
                      <a:pt x="18" y="36"/>
                      <a:pt x="18" y="36"/>
                    </a:cubicBezTo>
                    <a:lnTo>
                      <a:pt x="351" y="36"/>
                    </a:lnTo>
                    <a:cubicBezTo>
                      <a:pt x="369" y="36"/>
                      <a:pt x="369" y="36"/>
                      <a:pt x="369" y="18"/>
                    </a:cubicBezTo>
                    <a:cubicBezTo>
                      <a:pt x="369" y="18"/>
                      <a:pt x="369" y="1"/>
                      <a:pt x="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23"/>
              <p:cNvSpPr/>
              <p:nvPr/>
            </p:nvSpPr>
            <p:spPr>
              <a:xfrm>
                <a:off x="6379010" y="1863324"/>
                <a:ext cx="64020" cy="12667"/>
              </a:xfrm>
              <a:custGeom>
                <a:avLst/>
                <a:gdLst/>
                <a:ahLst/>
                <a:cxnLst/>
                <a:rect l="l" t="t" r="r" b="b"/>
                <a:pathLst>
                  <a:path w="187" h="37" extrusionOk="0">
                    <a:moveTo>
                      <a:pt x="18" y="1"/>
                    </a:moveTo>
                    <a:lnTo>
                      <a:pt x="0" y="18"/>
                    </a:lnTo>
                    <a:cubicBezTo>
                      <a:pt x="0" y="36"/>
                      <a:pt x="18" y="36"/>
                      <a:pt x="18"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23"/>
              <p:cNvSpPr/>
              <p:nvPr/>
            </p:nvSpPr>
            <p:spPr>
              <a:xfrm>
                <a:off x="5852816" y="1127599"/>
                <a:ext cx="462518" cy="462508"/>
              </a:xfrm>
              <a:custGeom>
                <a:avLst/>
                <a:gdLst/>
                <a:ahLst/>
                <a:cxnLst/>
                <a:rect l="l" t="t" r="r" b="b"/>
                <a:pathLst>
                  <a:path w="1351" h="1351" extrusionOk="0">
                    <a:moveTo>
                      <a:pt x="685" y="1"/>
                    </a:moveTo>
                    <a:cubicBezTo>
                      <a:pt x="316" y="1"/>
                      <a:pt x="1" y="298"/>
                      <a:pt x="1" y="667"/>
                    </a:cubicBezTo>
                    <a:cubicBezTo>
                      <a:pt x="1" y="1057"/>
                      <a:pt x="316" y="1350"/>
                      <a:pt x="685" y="1350"/>
                    </a:cubicBezTo>
                    <a:cubicBezTo>
                      <a:pt x="1058" y="1350"/>
                      <a:pt x="1351" y="1057"/>
                      <a:pt x="1351" y="667"/>
                    </a:cubicBezTo>
                    <a:cubicBezTo>
                      <a:pt x="1351" y="298"/>
                      <a:pt x="1058" y="1"/>
                      <a:pt x="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23"/>
              <p:cNvSpPr/>
              <p:nvPr/>
            </p:nvSpPr>
            <p:spPr>
              <a:xfrm>
                <a:off x="5852816" y="1127599"/>
                <a:ext cx="234511" cy="462508"/>
              </a:xfrm>
              <a:custGeom>
                <a:avLst/>
                <a:gdLst/>
                <a:ahLst/>
                <a:cxnLst/>
                <a:rect l="l" t="t" r="r" b="b"/>
                <a:pathLst>
                  <a:path w="685" h="1351" extrusionOk="0">
                    <a:moveTo>
                      <a:pt x="685" y="1"/>
                    </a:moveTo>
                    <a:cubicBezTo>
                      <a:pt x="316" y="1"/>
                      <a:pt x="1" y="298"/>
                      <a:pt x="1" y="667"/>
                    </a:cubicBezTo>
                    <a:cubicBezTo>
                      <a:pt x="1" y="1057"/>
                      <a:pt x="316" y="1350"/>
                      <a:pt x="685" y="1350"/>
                    </a:cubicBezTo>
                    <a:lnTo>
                      <a:pt x="6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23"/>
              <p:cNvSpPr/>
              <p:nvPr/>
            </p:nvSpPr>
            <p:spPr>
              <a:xfrm>
                <a:off x="5934981" y="1331302"/>
                <a:ext cx="280044" cy="170488"/>
              </a:xfrm>
              <a:custGeom>
                <a:avLst/>
                <a:gdLst/>
                <a:ahLst/>
                <a:cxnLst/>
                <a:rect l="l" t="t" r="r" b="b"/>
                <a:pathLst>
                  <a:path w="818" h="498" extrusionOk="0">
                    <a:moveTo>
                      <a:pt x="76" y="1"/>
                    </a:moveTo>
                    <a:lnTo>
                      <a:pt x="1" y="72"/>
                    </a:lnTo>
                    <a:lnTo>
                      <a:pt x="18" y="72"/>
                    </a:lnTo>
                    <a:cubicBezTo>
                      <a:pt x="18" y="311"/>
                      <a:pt x="205" y="498"/>
                      <a:pt x="445" y="498"/>
                    </a:cubicBezTo>
                    <a:cubicBezTo>
                      <a:pt x="613" y="498"/>
                      <a:pt x="760" y="387"/>
                      <a:pt x="818" y="240"/>
                    </a:cubicBezTo>
                    <a:lnTo>
                      <a:pt x="707" y="240"/>
                    </a:lnTo>
                    <a:cubicBezTo>
                      <a:pt x="649" y="334"/>
                      <a:pt x="556" y="387"/>
                      <a:pt x="445" y="387"/>
                    </a:cubicBezTo>
                    <a:cubicBezTo>
                      <a:pt x="263" y="387"/>
                      <a:pt x="129" y="258"/>
                      <a:pt x="129" y="72"/>
                    </a:cubicBezTo>
                    <a:lnTo>
                      <a:pt x="169" y="72"/>
                    </a:lnTo>
                    <a:lnTo>
                      <a:pt x="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2" name="Google Shape;582;p23"/>
              <p:cNvSpPr/>
              <p:nvPr/>
            </p:nvSpPr>
            <p:spPr>
              <a:xfrm>
                <a:off x="5954837" y="1217297"/>
                <a:ext cx="284495" cy="170488"/>
              </a:xfrm>
              <a:custGeom>
                <a:avLst/>
                <a:gdLst/>
                <a:ahLst/>
                <a:cxnLst/>
                <a:rect l="l" t="t" r="r" b="b"/>
                <a:pathLst>
                  <a:path w="831" h="498" extrusionOk="0">
                    <a:moveTo>
                      <a:pt x="387" y="1"/>
                    </a:moveTo>
                    <a:cubicBezTo>
                      <a:pt x="205" y="1"/>
                      <a:pt x="54" y="112"/>
                      <a:pt x="0" y="258"/>
                    </a:cubicBezTo>
                    <a:lnTo>
                      <a:pt x="111" y="258"/>
                    </a:lnTo>
                    <a:cubicBezTo>
                      <a:pt x="165" y="165"/>
                      <a:pt x="258" y="112"/>
                      <a:pt x="387" y="112"/>
                    </a:cubicBezTo>
                    <a:cubicBezTo>
                      <a:pt x="555" y="112"/>
                      <a:pt x="684" y="240"/>
                      <a:pt x="684" y="405"/>
                    </a:cubicBezTo>
                    <a:lnTo>
                      <a:pt x="666" y="405"/>
                    </a:lnTo>
                    <a:lnTo>
                      <a:pt x="737" y="498"/>
                    </a:lnTo>
                    <a:lnTo>
                      <a:pt x="831" y="405"/>
                    </a:lnTo>
                    <a:lnTo>
                      <a:pt x="795" y="405"/>
                    </a:lnTo>
                    <a:cubicBezTo>
                      <a:pt x="795" y="183"/>
                      <a:pt x="609" y="1"/>
                      <a:pt x="3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23"/>
              <p:cNvSpPr/>
              <p:nvPr/>
            </p:nvSpPr>
            <p:spPr>
              <a:xfrm>
                <a:off x="5934981" y="1331302"/>
                <a:ext cx="152347" cy="170488"/>
              </a:xfrm>
              <a:custGeom>
                <a:avLst/>
                <a:gdLst/>
                <a:ahLst/>
                <a:cxnLst/>
                <a:rect l="l" t="t" r="r" b="b"/>
                <a:pathLst>
                  <a:path w="445" h="498" extrusionOk="0">
                    <a:moveTo>
                      <a:pt x="76" y="1"/>
                    </a:moveTo>
                    <a:lnTo>
                      <a:pt x="1" y="72"/>
                    </a:lnTo>
                    <a:lnTo>
                      <a:pt x="18" y="72"/>
                    </a:lnTo>
                    <a:cubicBezTo>
                      <a:pt x="18" y="311"/>
                      <a:pt x="205" y="498"/>
                      <a:pt x="445" y="498"/>
                    </a:cubicBezTo>
                    <a:lnTo>
                      <a:pt x="445" y="387"/>
                    </a:lnTo>
                    <a:cubicBezTo>
                      <a:pt x="263" y="387"/>
                      <a:pt x="129" y="258"/>
                      <a:pt x="129" y="72"/>
                    </a:cubicBezTo>
                    <a:lnTo>
                      <a:pt x="169" y="72"/>
                    </a:lnTo>
                    <a:lnTo>
                      <a:pt x="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23"/>
              <p:cNvSpPr/>
              <p:nvPr/>
            </p:nvSpPr>
            <p:spPr>
              <a:xfrm>
                <a:off x="5954837" y="1217297"/>
                <a:ext cx="132490" cy="88667"/>
              </a:xfrm>
              <a:custGeom>
                <a:avLst/>
                <a:gdLst/>
                <a:ahLst/>
                <a:cxnLst/>
                <a:rect l="l" t="t" r="r" b="b"/>
                <a:pathLst>
                  <a:path w="387" h="259" extrusionOk="0">
                    <a:moveTo>
                      <a:pt x="387" y="1"/>
                    </a:moveTo>
                    <a:cubicBezTo>
                      <a:pt x="205" y="1"/>
                      <a:pt x="54" y="112"/>
                      <a:pt x="0" y="258"/>
                    </a:cubicBezTo>
                    <a:lnTo>
                      <a:pt x="111" y="258"/>
                    </a:lnTo>
                    <a:cubicBezTo>
                      <a:pt x="165" y="165"/>
                      <a:pt x="258" y="112"/>
                      <a:pt x="387" y="112"/>
                    </a:cubicBezTo>
                    <a:lnTo>
                      <a:pt x="3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85" name="Google Shape;585;p23"/>
            <p:cNvGrpSpPr/>
            <p:nvPr/>
          </p:nvGrpSpPr>
          <p:grpSpPr>
            <a:xfrm flipH="1">
              <a:off x="3224421" y="4307543"/>
              <a:ext cx="3070099" cy="503165"/>
              <a:chOff x="5269746" y="4300218"/>
              <a:chExt cx="3070099" cy="503165"/>
            </a:xfrm>
          </p:grpSpPr>
          <p:grpSp>
            <p:nvGrpSpPr>
              <p:cNvPr id="586" name="Google Shape;586;p23"/>
              <p:cNvGrpSpPr/>
              <p:nvPr/>
            </p:nvGrpSpPr>
            <p:grpSpPr>
              <a:xfrm>
                <a:off x="7572321" y="4300218"/>
                <a:ext cx="767524" cy="503165"/>
                <a:chOff x="5592585" y="2822747"/>
                <a:chExt cx="2566969" cy="1682825"/>
              </a:xfrm>
            </p:grpSpPr>
            <p:sp>
              <p:nvSpPr>
                <p:cNvPr id="587" name="Google Shape;587;p23"/>
                <p:cNvSpPr/>
                <p:nvPr/>
              </p:nvSpPr>
              <p:spPr>
                <a:xfrm>
                  <a:off x="5592585" y="2822747"/>
                  <a:ext cx="2566969" cy="1315686"/>
                </a:xfrm>
                <a:custGeom>
                  <a:avLst/>
                  <a:gdLst/>
                  <a:ahLst/>
                  <a:cxnLst/>
                  <a:rect l="l" t="t" r="r" b="b"/>
                  <a:pathLst>
                    <a:path w="2203" h="1129" extrusionOk="0">
                      <a:moveTo>
                        <a:pt x="573" y="1"/>
                      </a:moveTo>
                      <a:lnTo>
                        <a:pt x="0" y="1129"/>
                      </a:lnTo>
                      <a:lnTo>
                        <a:pt x="1630" y="1129"/>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23"/>
                <p:cNvSpPr/>
                <p:nvPr/>
              </p:nvSpPr>
              <p:spPr>
                <a:xfrm>
                  <a:off x="5721923" y="2890340"/>
                  <a:ext cx="2329265" cy="1186331"/>
                </a:xfrm>
                <a:custGeom>
                  <a:avLst/>
                  <a:gdLst/>
                  <a:ahLst/>
                  <a:cxnLst/>
                  <a:rect l="l" t="t" r="r" b="b"/>
                  <a:pathLst>
                    <a:path w="1999" h="1018" extrusionOk="0">
                      <a:moveTo>
                        <a:pt x="520" y="1"/>
                      </a:moveTo>
                      <a:lnTo>
                        <a:pt x="0" y="1017"/>
                      </a:lnTo>
                      <a:lnTo>
                        <a:pt x="1461" y="1017"/>
                      </a:lnTo>
                      <a:lnTo>
                        <a:pt x="1905" y="183"/>
                      </a:lnTo>
                      <a:lnTo>
                        <a:pt x="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23"/>
                <p:cNvSpPr/>
                <p:nvPr/>
              </p:nvSpPr>
              <p:spPr>
                <a:xfrm>
                  <a:off x="6259084" y="2890340"/>
                  <a:ext cx="689807" cy="1207308"/>
                </a:xfrm>
                <a:custGeom>
                  <a:avLst/>
                  <a:gdLst/>
                  <a:ahLst/>
                  <a:cxnLst/>
                  <a:rect l="l" t="t" r="r" b="b"/>
                  <a:pathLst>
                    <a:path w="592" h="1036" extrusionOk="0">
                      <a:moveTo>
                        <a:pt x="520" y="1"/>
                      </a:moveTo>
                      <a:lnTo>
                        <a:pt x="281" y="480"/>
                      </a:lnTo>
                      <a:lnTo>
                        <a:pt x="241" y="533"/>
                      </a:lnTo>
                      <a:lnTo>
                        <a:pt x="1" y="1035"/>
                      </a:lnTo>
                      <a:lnTo>
                        <a:pt x="59" y="1035"/>
                      </a:lnTo>
                      <a:lnTo>
                        <a:pt x="316" y="533"/>
                      </a:lnTo>
                      <a:lnTo>
                        <a:pt x="352" y="480"/>
                      </a:lnTo>
                      <a:lnTo>
                        <a:pt x="5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0" name="Google Shape;590;p23"/>
                <p:cNvSpPr/>
                <p:nvPr/>
              </p:nvSpPr>
              <p:spPr>
                <a:xfrm>
                  <a:off x="6000407" y="3428754"/>
                  <a:ext cx="1750153" cy="109543"/>
                </a:xfrm>
                <a:custGeom>
                  <a:avLst/>
                  <a:gdLst/>
                  <a:ahLst/>
                  <a:cxnLst/>
                  <a:rect l="l" t="t" r="r" b="b"/>
                  <a:pathLst>
                    <a:path w="1502" h="94" extrusionOk="0">
                      <a:moveTo>
                        <a:pt x="36" y="0"/>
                      </a:moveTo>
                      <a:lnTo>
                        <a:pt x="1" y="71"/>
                      </a:lnTo>
                      <a:lnTo>
                        <a:pt x="538" y="71"/>
                      </a:lnTo>
                      <a:lnTo>
                        <a:pt x="947" y="94"/>
                      </a:lnTo>
                      <a:lnTo>
                        <a:pt x="1462" y="94"/>
                      </a:lnTo>
                      <a:lnTo>
                        <a:pt x="1502" y="36"/>
                      </a:lnTo>
                      <a:lnTo>
                        <a:pt x="1035" y="18"/>
                      </a:lnTo>
                      <a:lnTo>
                        <a:pt x="503"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1" name="Google Shape;591;p23"/>
                <p:cNvSpPr/>
                <p:nvPr/>
              </p:nvSpPr>
              <p:spPr>
                <a:xfrm>
                  <a:off x="6797410" y="2890340"/>
                  <a:ext cx="715442" cy="1207308"/>
                </a:xfrm>
                <a:custGeom>
                  <a:avLst/>
                  <a:gdLst/>
                  <a:ahLst/>
                  <a:cxnLst/>
                  <a:rect l="l" t="t" r="r" b="b"/>
                  <a:pathLst>
                    <a:path w="614" h="1036" extrusionOk="0">
                      <a:moveTo>
                        <a:pt x="538" y="1"/>
                      </a:moveTo>
                      <a:lnTo>
                        <a:pt x="280" y="480"/>
                      </a:lnTo>
                      <a:lnTo>
                        <a:pt x="263" y="556"/>
                      </a:lnTo>
                      <a:lnTo>
                        <a:pt x="1" y="1035"/>
                      </a:lnTo>
                      <a:lnTo>
                        <a:pt x="76" y="1035"/>
                      </a:lnTo>
                      <a:lnTo>
                        <a:pt x="316" y="556"/>
                      </a:lnTo>
                      <a:lnTo>
                        <a:pt x="351" y="480"/>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23"/>
                <p:cNvSpPr/>
                <p:nvPr/>
              </p:nvSpPr>
              <p:spPr>
                <a:xfrm>
                  <a:off x="5592585" y="4137316"/>
                  <a:ext cx="1899300" cy="89732"/>
                </a:xfrm>
                <a:custGeom>
                  <a:avLst/>
                  <a:gdLst/>
                  <a:ahLst/>
                  <a:cxnLst/>
                  <a:rect l="l" t="t" r="r" b="b"/>
                  <a:pathLst>
                    <a:path w="1630" h="77" extrusionOk="0">
                      <a:moveTo>
                        <a:pt x="0" y="1"/>
                      </a:moveTo>
                      <a:lnTo>
                        <a:pt x="0" y="76"/>
                      </a:lnTo>
                      <a:lnTo>
                        <a:pt x="1630" y="76"/>
                      </a:lnTo>
                      <a:lnTo>
                        <a:pt x="1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23"/>
                <p:cNvSpPr/>
                <p:nvPr/>
              </p:nvSpPr>
              <p:spPr>
                <a:xfrm>
                  <a:off x="7490709" y="2822747"/>
                  <a:ext cx="668833" cy="1404253"/>
                </a:xfrm>
                <a:custGeom>
                  <a:avLst/>
                  <a:gdLst/>
                  <a:ahLst/>
                  <a:cxnLst/>
                  <a:rect l="l" t="t" r="r" b="b"/>
                  <a:pathLst>
                    <a:path w="574" h="1205" extrusionOk="0">
                      <a:moveTo>
                        <a:pt x="573" y="1"/>
                      </a:moveTo>
                      <a:lnTo>
                        <a:pt x="1" y="1129"/>
                      </a:lnTo>
                      <a:lnTo>
                        <a:pt x="1" y="1204"/>
                      </a:lnTo>
                      <a:lnTo>
                        <a:pt x="573" y="76"/>
                      </a:lnTo>
                      <a:lnTo>
                        <a:pt x="5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23"/>
                <p:cNvSpPr/>
                <p:nvPr/>
              </p:nvSpPr>
              <p:spPr>
                <a:xfrm>
                  <a:off x="5721923" y="2890340"/>
                  <a:ext cx="1402919" cy="1186331"/>
                </a:xfrm>
                <a:custGeom>
                  <a:avLst/>
                  <a:gdLst/>
                  <a:ahLst/>
                  <a:cxnLst/>
                  <a:rect l="l" t="t" r="r" b="b"/>
                  <a:pathLst>
                    <a:path w="1204" h="1018" extrusionOk="0">
                      <a:moveTo>
                        <a:pt x="1052" y="1"/>
                      </a:moveTo>
                      <a:lnTo>
                        <a:pt x="888" y="311"/>
                      </a:lnTo>
                      <a:lnTo>
                        <a:pt x="1203" y="1"/>
                      </a:lnTo>
                      <a:close/>
                      <a:moveTo>
                        <a:pt x="520" y="1"/>
                      </a:moveTo>
                      <a:lnTo>
                        <a:pt x="284" y="463"/>
                      </a:lnTo>
                      <a:lnTo>
                        <a:pt x="284" y="463"/>
                      </a:lnTo>
                      <a:lnTo>
                        <a:pt x="719" y="480"/>
                      </a:lnTo>
                      <a:lnTo>
                        <a:pt x="742" y="445"/>
                      </a:lnTo>
                      <a:lnTo>
                        <a:pt x="981" y="1"/>
                      </a:lnTo>
                      <a:close/>
                      <a:moveTo>
                        <a:pt x="275" y="462"/>
                      </a:moveTo>
                      <a:lnTo>
                        <a:pt x="240" y="533"/>
                      </a:lnTo>
                      <a:lnTo>
                        <a:pt x="247" y="533"/>
                      </a:lnTo>
                      <a:lnTo>
                        <a:pt x="284" y="463"/>
                      </a:lnTo>
                      <a:lnTo>
                        <a:pt x="284" y="463"/>
                      </a:lnTo>
                      <a:lnTo>
                        <a:pt x="275" y="462"/>
                      </a:lnTo>
                      <a:close/>
                      <a:moveTo>
                        <a:pt x="247" y="533"/>
                      </a:moveTo>
                      <a:lnTo>
                        <a:pt x="0" y="1017"/>
                      </a:lnTo>
                      <a:lnTo>
                        <a:pt x="187" y="1017"/>
                      </a:lnTo>
                      <a:lnTo>
                        <a:pt x="666" y="5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23"/>
                <p:cNvSpPr/>
                <p:nvPr/>
              </p:nvSpPr>
              <p:spPr>
                <a:xfrm>
                  <a:off x="6585342" y="2890340"/>
                  <a:ext cx="363547" cy="518583"/>
                </a:xfrm>
                <a:custGeom>
                  <a:avLst/>
                  <a:gdLst/>
                  <a:ahLst/>
                  <a:cxnLst/>
                  <a:rect l="l" t="t" r="r" b="b"/>
                  <a:pathLst>
                    <a:path w="312" h="445" extrusionOk="0">
                      <a:moveTo>
                        <a:pt x="240" y="1"/>
                      </a:moveTo>
                      <a:lnTo>
                        <a:pt x="1" y="445"/>
                      </a:lnTo>
                      <a:lnTo>
                        <a:pt x="147" y="311"/>
                      </a:lnTo>
                      <a:lnTo>
                        <a:pt x="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23"/>
                <p:cNvSpPr/>
                <p:nvPr/>
              </p:nvSpPr>
              <p:spPr>
                <a:xfrm>
                  <a:off x="6000407" y="3428754"/>
                  <a:ext cx="560468" cy="83906"/>
                </a:xfrm>
                <a:custGeom>
                  <a:avLst/>
                  <a:gdLst/>
                  <a:ahLst/>
                  <a:cxnLst/>
                  <a:rect l="l" t="t" r="r" b="b"/>
                  <a:pathLst>
                    <a:path w="481" h="72" extrusionOk="0">
                      <a:moveTo>
                        <a:pt x="36" y="0"/>
                      </a:moveTo>
                      <a:lnTo>
                        <a:pt x="1" y="71"/>
                      </a:lnTo>
                      <a:lnTo>
                        <a:pt x="427" y="71"/>
                      </a:lnTo>
                      <a:lnTo>
                        <a:pt x="480"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23"/>
                <p:cNvSpPr/>
                <p:nvPr/>
              </p:nvSpPr>
              <p:spPr>
                <a:xfrm>
                  <a:off x="6517760" y="2890340"/>
                  <a:ext cx="1533423" cy="1186331"/>
                </a:xfrm>
                <a:custGeom>
                  <a:avLst/>
                  <a:gdLst/>
                  <a:ahLst/>
                  <a:cxnLst/>
                  <a:rect l="l" t="t" r="r" b="b"/>
                  <a:pathLst>
                    <a:path w="1316" h="1018" extrusionOk="0">
                      <a:moveTo>
                        <a:pt x="1018" y="1"/>
                      </a:moveTo>
                      <a:lnTo>
                        <a:pt x="667" y="369"/>
                      </a:lnTo>
                      <a:lnTo>
                        <a:pt x="591" y="480"/>
                      </a:lnTo>
                      <a:lnTo>
                        <a:pt x="907" y="498"/>
                      </a:lnTo>
                      <a:lnTo>
                        <a:pt x="1222" y="183"/>
                      </a:lnTo>
                      <a:lnTo>
                        <a:pt x="1315" y="1"/>
                      </a:lnTo>
                      <a:close/>
                      <a:moveTo>
                        <a:pt x="480" y="556"/>
                      </a:moveTo>
                      <a:lnTo>
                        <a:pt x="1" y="1017"/>
                      </a:lnTo>
                      <a:lnTo>
                        <a:pt x="241" y="1017"/>
                      </a:lnTo>
                      <a:lnTo>
                        <a:pt x="503" y="556"/>
                      </a:lnTo>
                      <a:close/>
                      <a:moveTo>
                        <a:pt x="556" y="556"/>
                      </a:moveTo>
                      <a:lnTo>
                        <a:pt x="316" y="1017"/>
                      </a:lnTo>
                      <a:lnTo>
                        <a:pt x="369" y="1017"/>
                      </a:lnTo>
                      <a:lnTo>
                        <a:pt x="836" y="5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598;p23"/>
                <p:cNvSpPr/>
                <p:nvPr/>
              </p:nvSpPr>
              <p:spPr>
                <a:xfrm>
                  <a:off x="7077060" y="3449731"/>
                  <a:ext cx="497547" cy="88567"/>
                </a:xfrm>
                <a:custGeom>
                  <a:avLst/>
                  <a:gdLst/>
                  <a:ahLst/>
                  <a:cxnLst/>
                  <a:rect l="l" t="t" r="r" b="b"/>
                  <a:pathLst>
                    <a:path w="427" h="76" extrusionOk="0">
                      <a:moveTo>
                        <a:pt x="40" y="36"/>
                      </a:moveTo>
                      <a:lnTo>
                        <a:pt x="0" y="76"/>
                      </a:lnTo>
                      <a:lnTo>
                        <a:pt x="23" y="76"/>
                      </a:lnTo>
                      <a:lnTo>
                        <a:pt x="40" y="36"/>
                      </a:lnTo>
                      <a:close/>
                      <a:moveTo>
                        <a:pt x="111" y="0"/>
                      </a:moveTo>
                      <a:lnTo>
                        <a:pt x="76" y="76"/>
                      </a:lnTo>
                      <a:lnTo>
                        <a:pt x="356" y="76"/>
                      </a:lnTo>
                      <a:lnTo>
                        <a:pt x="427" y="18"/>
                      </a:lnTo>
                      <a:lnTo>
                        <a:pt x="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23"/>
                <p:cNvSpPr/>
                <p:nvPr/>
              </p:nvSpPr>
              <p:spPr>
                <a:xfrm>
                  <a:off x="6797410" y="3320372"/>
                  <a:ext cx="497547" cy="756315"/>
                </a:xfrm>
                <a:custGeom>
                  <a:avLst/>
                  <a:gdLst/>
                  <a:ahLst/>
                  <a:cxnLst/>
                  <a:rect l="l" t="t" r="r" b="b"/>
                  <a:pathLst>
                    <a:path w="427" h="649" extrusionOk="0">
                      <a:moveTo>
                        <a:pt x="427" y="0"/>
                      </a:moveTo>
                      <a:lnTo>
                        <a:pt x="280" y="147"/>
                      </a:lnTo>
                      <a:lnTo>
                        <a:pt x="263" y="187"/>
                      </a:lnTo>
                      <a:lnTo>
                        <a:pt x="1" y="648"/>
                      </a:lnTo>
                      <a:lnTo>
                        <a:pt x="76" y="648"/>
                      </a:lnTo>
                      <a:lnTo>
                        <a:pt x="316" y="187"/>
                      </a:lnTo>
                      <a:lnTo>
                        <a:pt x="351" y="111"/>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23"/>
                <p:cNvSpPr/>
                <p:nvPr/>
              </p:nvSpPr>
              <p:spPr>
                <a:xfrm>
                  <a:off x="6994330" y="4225886"/>
                  <a:ext cx="192260" cy="279685"/>
                </a:xfrm>
                <a:custGeom>
                  <a:avLst/>
                  <a:gdLst/>
                  <a:ahLst/>
                  <a:cxnLst/>
                  <a:rect l="l" t="t" r="r" b="b"/>
                  <a:pathLst>
                    <a:path w="165" h="240" extrusionOk="0">
                      <a:moveTo>
                        <a:pt x="0" y="0"/>
                      </a:moveTo>
                      <a:lnTo>
                        <a:pt x="0" y="240"/>
                      </a:lnTo>
                      <a:lnTo>
                        <a:pt x="165" y="240"/>
                      </a:lnTo>
                      <a:lnTo>
                        <a:pt x="1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23"/>
                <p:cNvSpPr/>
                <p:nvPr/>
              </p:nvSpPr>
              <p:spPr>
                <a:xfrm>
                  <a:off x="6905774" y="4225886"/>
                  <a:ext cx="198087" cy="279685"/>
                </a:xfrm>
                <a:custGeom>
                  <a:avLst/>
                  <a:gdLst/>
                  <a:ahLst/>
                  <a:cxnLst/>
                  <a:rect l="l" t="t" r="r" b="b"/>
                  <a:pathLst>
                    <a:path w="170" h="240" extrusionOk="0">
                      <a:moveTo>
                        <a:pt x="1" y="0"/>
                      </a:moveTo>
                      <a:lnTo>
                        <a:pt x="1" y="240"/>
                      </a:lnTo>
                      <a:lnTo>
                        <a:pt x="170" y="240"/>
                      </a:lnTo>
                      <a:lnTo>
                        <a:pt x="1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2" name="Google Shape;602;p23"/>
                <p:cNvSpPr/>
                <p:nvPr/>
              </p:nvSpPr>
              <p:spPr>
                <a:xfrm>
                  <a:off x="5980599" y="4225886"/>
                  <a:ext cx="192260" cy="279685"/>
                </a:xfrm>
                <a:custGeom>
                  <a:avLst/>
                  <a:gdLst/>
                  <a:ahLst/>
                  <a:cxnLst/>
                  <a:rect l="l" t="t" r="r" b="b"/>
                  <a:pathLst>
                    <a:path w="165" h="240" extrusionOk="0">
                      <a:moveTo>
                        <a:pt x="0" y="0"/>
                      </a:moveTo>
                      <a:lnTo>
                        <a:pt x="0" y="240"/>
                      </a:lnTo>
                      <a:lnTo>
                        <a:pt x="164" y="240"/>
                      </a:lnTo>
                      <a:lnTo>
                        <a:pt x="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23"/>
                <p:cNvSpPr/>
                <p:nvPr/>
              </p:nvSpPr>
              <p:spPr>
                <a:xfrm>
                  <a:off x="5892043" y="4225886"/>
                  <a:ext cx="198087" cy="279685"/>
                </a:xfrm>
                <a:custGeom>
                  <a:avLst/>
                  <a:gdLst/>
                  <a:ahLst/>
                  <a:cxnLst/>
                  <a:rect l="l" t="t" r="r" b="b"/>
                  <a:pathLst>
                    <a:path w="170" h="240" extrusionOk="0">
                      <a:moveTo>
                        <a:pt x="1" y="0"/>
                      </a:moveTo>
                      <a:lnTo>
                        <a:pt x="1" y="240"/>
                      </a:lnTo>
                      <a:lnTo>
                        <a:pt x="169" y="240"/>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04" name="Google Shape;604;p23"/>
              <p:cNvGrpSpPr/>
              <p:nvPr/>
            </p:nvGrpSpPr>
            <p:grpSpPr>
              <a:xfrm>
                <a:off x="6804796" y="4300218"/>
                <a:ext cx="767524" cy="503165"/>
                <a:chOff x="5592585" y="2822747"/>
                <a:chExt cx="2566969" cy="1682825"/>
              </a:xfrm>
            </p:grpSpPr>
            <p:sp>
              <p:nvSpPr>
                <p:cNvPr id="605" name="Google Shape;605;p23"/>
                <p:cNvSpPr/>
                <p:nvPr/>
              </p:nvSpPr>
              <p:spPr>
                <a:xfrm>
                  <a:off x="5592585" y="2822747"/>
                  <a:ext cx="2566969" cy="1315686"/>
                </a:xfrm>
                <a:custGeom>
                  <a:avLst/>
                  <a:gdLst/>
                  <a:ahLst/>
                  <a:cxnLst/>
                  <a:rect l="l" t="t" r="r" b="b"/>
                  <a:pathLst>
                    <a:path w="2203" h="1129" extrusionOk="0">
                      <a:moveTo>
                        <a:pt x="573" y="1"/>
                      </a:moveTo>
                      <a:lnTo>
                        <a:pt x="0" y="1129"/>
                      </a:lnTo>
                      <a:lnTo>
                        <a:pt x="1630" y="1129"/>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 name="Google Shape;606;p23"/>
                <p:cNvSpPr/>
                <p:nvPr/>
              </p:nvSpPr>
              <p:spPr>
                <a:xfrm>
                  <a:off x="5721923" y="2890340"/>
                  <a:ext cx="2329265" cy="1186331"/>
                </a:xfrm>
                <a:custGeom>
                  <a:avLst/>
                  <a:gdLst/>
                  <a:ahLst/>
                  <a:cxnLst/>
                  <a:rect l="l" t="t" r="r" b="b"/>
                  <a:pathLst>
                    <a:path w="1999" h="1018" extrusionOk="0">
                      <a:moveTo>
                        <a:pt x="520" y="1"/>
                      </a:moveTo>
                      <a:lnTo>
                        <a:pt x="0" y="1017"/>
                      </a:lnTo>
                      <a:lnTo>
                        <a:pt x="1461" y="1017"/>
                      </a:lnTo>
                      <a:lnTo>
                        <a:pt x="1905" y="183"/>
                      </a:lnTo>
                      <a:lnTo>
                        <a:pt x="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23"/>
                <p:cNvSpPr/>
                <p:nvPr/>
              </p:nvSpPr>
              <p:spPr>
                <a:xfrm>
                  <a:off x="6259084" y="2890340"/>
                  <a:ext cx="689807" cy="1207308"/>
                </a:xfrm>
                <a:custGeom>
                  <a:avLst/>
                  <a:gdLst/>
                  <a:ahLst/>
                  <a:cxnLst/>
                  <a:rect l="l" t="t" r="r" b="b"/>
                  <a:pathLst>
                    <a:path w="592" h="1036" extrusionOk="0">
                      <a:moveTo>
                        <a:pt x="520" y="1"/>
                      </a:moveTo>
                      <a:lnTo>
                        <a:pt x="281" y="480"/>
                      </a:lnTo>
                      <a:lnTo>
                        <a:pt x="241" y="533"/>
                      </a:lnTo>
                      <a:lnTo>
                        <a:pt x="1" y="1035"/>
                      </a:lnTo>
                      <a:lnTo>
                        <a:pt x="59" y="1035"/>
                      </a:lnTo>
                      <a:lnTo>
                        <a:pt x="316" y="533"/>
                      </a:lnTo>
                      <a:lnTo>
                        <a:pt x="352" y="480"/>
                      </a:lnTo>
                      <a:lnTo>
                        <a:pt x="5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 name="Google Shape;608;p23"/>
                <p:cNvSpPr/>
                <p:nvPr/>
              </p:nvSpPr>
              <p:spPr>
                <a:xfrm>
                  <a:off x="6000407" y="3428754"/>
                  <a:ext cx="1750153" cy="109543"/>
                </a:xfrm>
                <a:custGeom>
                  <a:avLst/>
                  <a:gdLst/>
                  <a:ahLst/>
                  <a:cxnLst/>
                  <a:rect l="l" t="t" r="r" b="b"/>
                  <a:pathLst>
                    <a:path w="1502" h="94" extrusionOk="0">
                      <a:moveTo>
                        <a:pt x="36" y="0"/>
                      </a:moveTo>
                      <a:lnTo>
                        <a:pt x="1" y="71"/>
                      </a:lnTo>
                      <a:lnTo>
                        <a:pt x="538" y="71"/>
                      </a:lnTo>
                      <a:lnTo>
                        <a:pt x="947" y="94"/>
                      </a:lnTo>
                      <a:lnTo>
                        <a:pt x="1462" y="94"/>
                      </a:lnTo>
                      <a:lnTo>
                        <a:pt x="1502" y="36"/>
                      </a:lnTo>
                      <a:lnTo>
                        <a:pt x="1035" y="18"/>
                      </a:lnTo>
                      <a:lnTo>
                        <a:pt x="503"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23"/>
                <p:cNvSpPr/>
                <p:nvPr/>
              </p:nvSpPr>
              <p:spPr>
                <a:xfrm>
                  <a:off x="6797410" y="2890340"/>
                  <a:ext cx="715442" cy="1207308"/>
                </a:xfrm>
                <a:custGeom>
                  <a:avLst/>
                  <a:gdLst/>
                  <a:ahLst/>
                  <a:cxnLst/>
                  <a:rect l="l" t="t" r="r" b="b"/>
                  <a:pathLst>
                    <a:path w="614" h="1036" extrusionOk="0">
                      <a:moveTo>
                        <a:pt x="538" y="1"/>
                      </a:moveTo>
                      <a:lnTo>
                        <a:pt x="280" y="480"/>
                      </a:lnTo>
                      <a:lnTo>
                        <a:pt x="263" y="556"/>
                      </a:lnTo>
                      <a:lnTo>
                        <a:pt x="1" y="1035"/>
                      </a:lnTo>
                      <a:lnTo>
                        <a:pt x="76" y="1035"/>
                      </a:lnTo>
                      <a:lnTo>
                        <a:pt x="316" y="556"/>
                      </a:lnTo>
                      <a:lnTo>
                        <a:pt x="351" y="480"/>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610;p23"/>
                <p:cNvSpPr/>
                <p:nvPr/>
              </p:nvSpPr>
              <p:spPr>
                <a:xfrm>
                  <a:off x="5592585" y="4137316"/>
                  <a:ext cx="1899300" cy="89732"/>
                </a:xfrm>
                <a:custGeom>
                  <a:avLst/>
                  <a:gdLst/>
                  <a:ahLst/>
                  <a:cxnLst/>
                  <a:rect l="l" t="t" r="r" b="b"/>
                  <a:pathLst>
                    <a:path w="1630" h="77" extrusionOk="0">
                      <a:moveTo>
                        <a:pt x="0" y="1"/>
                      </a:moveTo>
                      <a:lnTo>
                        <a:pt x="0" y="76"/>
                      </a:lnTo>
                      <a:lnTo>
                        <a:pt x="1630" y="76"/>
                      </a:lnTo>
                      <a:lnTo>
                        <a:pt x="1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23"/>
                <p:cNvSpPr/>
                <p:nvPr/>
              </p:nvSpPr>
              <p:spPr>
                <a:xfrm>
                  <a:off x="7490709" y="2822747"/>
                  <a:ext cx="668833" cy="1404253"/>
                </a:xfrm>
                <a:custGeom>
                  <a:avLst/>
                  <a:gdLst/>
                  <a:ahLst/>
                  <a:cxnLst/>
                  <a:rect l="l" t="t" r="r" b="b"/>
                  <a:pathLst>
                    <a:path w="574" h="1205" extrusionOk="0">
                      <a:moveTo>
                        <a:pt x="573" y="1"/>
                      </a:moveTo>
                      <a:lnTo>
                        <a:pt x="1" y="1129"/>
                      </a:lnTo>
                      <a:lnTo>
                        <a:pt x="1" y="1204"/>
                      </a:lnTo>
                      <a:lnTo>
                        <a:pt x="573" y="76"/>
                      </a:lnTo>
                      <a:lnTo>
                        <a:pt x="5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23"/>
                <p:cNvSpPr/>
                <p:nvPr/>
              </p:nvSpPr>
              <p:spPr>
                <a:xfrm>
                  <a:off x="5721923" y="2890340"/>
                  <a:ext cx="1402919" cy="1186331"/>
                </a:xfrm>
                <a:custGeom>
                  <a:avLst/>
                  <a:gdLst/>
                  <a:ahLst/>
                  <a:cxnLst/>
                  <a:rect l="l" t="t" r="r" b="b"/>
                  <a:pathLst>
                    <a:path w="1204" h="1018" extrusionOk="0">
                      <a:moveTo>
                        <a:pt x="1052" y="1"/>
                      </a:moveTo>
                      <a:lnTo>
                        <a:pt x="888" y="311"/>
                      </a:lnTo>
                      <a:lnTo>
                        <a:pt x="1203" y="1"/>
                      </a:lnTo>
                      <a:close/>
                      <a:moveTo>
                        <a:pt x="520" y="1"/>
                      </a:moveTo>
                      <a:lnTo>
                        <a:pt x="284" y="463"/>
                      </a:lnTo>
                      <a:lnTo>
                        <a:pt x="284" y="463"/>
                      </a:lnTo>
                      <a:lnTo>
                        <a:pt x="719" y="480"/>
                      </a:lnTo>
                      <a:lnTo>
                        <a:pt x="742" y="445"/>
                      </a:lnTo>
                      <a:lnTo>
                        <a:pt x="981" y="1"/>
                      </a:lnTo>
                      <a:close/>
                      <a:moveTo>
                        <a:pt x="275" y="462"/>
                      </a:moveTo>
                      <a:lnTo>
                        <a:pt x="240" y="533"/>
                      </a:lnTo>
                      <a:lnTo>
                        <a:pt x="247" y="533"/>
                      </a:lnTo>
                      <a:lnTo>
                        <a:pt x="284" y="463"/>
                      </a:lnTo>
                      <a:lnTo>
                        <a:pt x="284" y="463"/>
                      </a:lnTo>
                      <a:lnTo>
                        <a:pt x="275" y="462"/>
                      </a:lnTo>
                      <a:close/>
                      <a:moveTo>
                        <a:pt x="247" y="533"/>
                      </a:moveTo>
                      <a:lnTo>
                        <a:pt x="0" y="1017"/>
                      </a:lnTo>
                      <a:lnTo>
                        <a:pt x="187" y="1017"/>
                      </a:lnTo>
                      <a:lnTo>
                        <a:pt x="666" y="5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23"/>
                <p:cNvSpPr/>
                <p:nvPr/>
              </p:nvSpPr>
              <p:spPr>
                <a:xfrm>
                  <a:off x="6585342" y="2890340"/>
                  <a:ext cx="363547" cy="518583"/>
                </a:xfrm>
                <a:custGeom>
                  <a:avLst/>
                  <a:gdLst/>
                  <a:ahLst/>
                  <a:cxnLst/>
                  <a:rect l="l" t="t" r="r" b="b"/>
                  <a:pathLst>
                    <a:path w="312" h="445" extrusionOk="0">
                      <a:moveTo>
                        <a:pt x="240" y="1"/>
                      </a:moveTo>
                      <a:lnTo>
                        <a:pt x="1" y="445"/>
                      </a:lnTo>
                      <a:lnTo>
                        <a:pt x="147" y="311"/>
                      </a:lnTo>
                      <a:lnTo>
                        <a:pt x="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23"/>
                <p:cNvSpPr/>
                <p:nvPr/>
              </p:nvSpPr>
              <p:spPr>
                <a:xfrm>
                  <a:off x="6000407" y="3428754"/>
                  <a:ext cx="560468" cy="83906"/>
                </a:xfrm>
                <a:custGeom>
                  <a:avLst/>
                  <a:gdLst/>
                  <a:ahLst/>
                  <a:cxnLst/>
                  <a:rect l="l" t="t" r="r" b="b"/>
                  <a:pathLst>
                    <a:path w="481" h="72" extrusionOk="0">
                      <a:moveTo>
                        <a:pt x="36" y="0"/>
                      </a:moveTo>
                      <a:lnTo>
                        <a:pt x="1" y="71"/>
                      </a:lnTo>
                      <a:lnTo>
                        <a:pt x="427" y="71"/>
                      </a:lnTo>
                      <a:lnTo>
                        <a:pt x="480"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23"/>
                <p:cNvSpPr/>
                <p:nvPr/>
              </p:nvSpPr>
              <p:spPr>
                <a:xfrm>
                  <a:off x="6517760" y="2890340"/>
                  <a:ext cx="1533423" cy="1186331"/>
                </a:xfrm>
                <a:custGeom>
                  <a:avLst/>
                  <a:gdLst/>
                  <a:ahLst/>
                  <a:cxnLst/>
                  <a:rect l="l" t="t" r="r" b="b"/>
                  <a:pathLst>
                    <a:path w="1316" h="1018" extrusionOk="0">
                      <a:moveTo>
                        <a:pt x="1018" y="1"/>
                      </a:moveTo>
                      <a:lnTo>
                        <a:pt x="667" y="369"/>
                      </a:lnTo>
                      <a:lnTo>
                        <a:pt x="591" y="480"/>
                      </a:lnTo>
                      <a:lnTo>
                        <a:pt x="907" y="498"/>
                      </a:lnTo>
                      <a:lnTo>
                        <a:pt x="1222" y="183"/>
                      </a:lnTo>
                      <a:lnTo>
                        <a:pt x="1315" y="1"/>
                      </a:lnTo>
                      <a:close/>
                      <a:moveTo>
                        <a:pt x="480" y="556"/>
                      </a:moveTo>
                      <a:lnTo>
                        <a:pt x="1" y="1017"/>
                      </a:lnTo>
                      <a:lnTo>
                        <a:pt x="241" y="1017"/>
                      </a:lnTo>
                      <a:lnTo>
                        <a:pt x="503" y="556"/>
                      </a:lnTo>
                      <a:close/>
                      <a:moveTo>
                        <a:pt x="556" y="556"/>
                      </a:moveTo>
                      <a:lnTo>
                        <a:pt x="316" y="1017"/>
                      </a:lnTo>
                      <a:lnTo>
                        <a:pt x="369" y="1017"/>
                      </a:lnTo>
                      <a:lnTo>
                        <a:pt x="836" y="5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23"/>
                <p:cNvSpPr/>
                <p:nvPr/>
              </p:nvSpPr>
              <p:spPr>
                <a:xfrm>
                  <a:off x="7077060" y="3449731"/>
                  <a:ext cx="497547" cy="88567"/>
                </a:xfrm>
                <a:custGeom>
                  <a:avLst/>
                  <a:gdLst/>
                  <a:ahLst/>
                  <a:cxnLst/>
                  <a:rect l="l" t="t" r="r" b="b"/>
                  <a:pathLst>
                    <a:path w="427" h="76" extrusionOk="0">
                      <a:moveTo>
                        <a:pt x="40" y="36"/>
                      </a:moveTo>
                      <a:lnTo>
                        <a:pt x="0" y="76"/>
                      </a:lnTo>
                      <a:lnTo>
                        <a:pt x="23" y="76"/>
                      </a:lnTo>
                      <a:lnTo>
                        <a:pt x="40" y="36"/>
                      </a:lnTo>
                      <a:close/>
                      <a:moveTo>
                        <a:pt x="111" y="0"/>
                      </a:moveTo>
                      <a:lnTo>
                        <a:pt x="76" y="76"/>
                      </a:lnTo>
                      <a:lnTo>
                        <a:pt x="356" y="76"/>
                      </a:lnTo>
                      <a:lnTo>
                        <a:pt x="427" y="18"/>
                      </a:lnTo>
                      <a:lnTo>
                        <a:pt x="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23"/>
                <p:cNvSpPr/>
                <p:nvPr/>
              </p:nvSpPr>
              <p:spPr>
                <a:xfrm>
                  <a:off x="6797410" y="3320372"/>
                  <a:ext cx="497547" cy="756315"/>
                </a:xfrm>
                <a:custGeom>
                  <a:avLst/>
                  <a:gdLst/>
                  <a:ahLst/>
                  <a:cxnLst/>
                  <a:rect l="l" t="t" r="r" b="b"/>
                  <a:pathLst>
                    <a:path w="427" h="649" extrusionOk="0">
                      <a:moveTo>
                        <a:pt x="427" y="0"/>
                      </a:moveTo>
                      <a:lnTo>
                        <a:pt x="280" y="147"/>
                      </a:lnTo>
                      <a:lnTo>
                        <a:pt x="263" y="187"/>
                      </a:lnTo>
                      <a:lnTo>
                        <a:pt x="1" y="648"/>
                      </a:lnTo>
                      <a:lnTo>
                        <a:pt x="76" y="648"/>
                      </a:lnTo>
                      <a:lnTo>
                        <a:pt x="316" y="187"/>
                      </a:lnTo>
                      <a:lnTo>
                        <a:pt x="351" y="111"/>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23"/>
                <p:cNvSpPr/>
                <p:nvPr/>
              </p:nvSpPr>
              <p:spPr>
                <a:xfrm>
                  <a:off x="6994330" y="4225886"/>
                  <a:ext cx="192260" cy="279685"/>
                </a:xfrm>
                <a:custGeom>
                  <a:avLst/>
                  <a:gdLst/>
                  <a:ahLst/>
                  <a:cxnLst/>
                  <a:rect l="l" t="t" r="r" b="b"/>
                  <a:pathLst>
                    <a:path w="165" h="240" extrusionOk="0">
                      <a:moveTo>
                        <a:pt x="0" y="0"/>
                      </a:moveTo>
                      <a:lnTo>
                        <a:pt x="0" y="240"/>
                      </a:lnTo>
                      <a:lnTo>
                        <a:pt x="165" y="240"/>
                      </a:lnTo>
                      <a:lnTo>
                        <a:pt x="1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9" name="Google Shape;619;p23"/>
                <p:cNvSpPr/>
                <p:nvPr/>
              </p:nvSpPr>
              <p:spPr>
                <a:xfrm>
                  <a:off x="6905774" y="4225886"/>
                  <a:ext cx="198087" cy="279685"/>
                </a:xfrm>
                <a:custGeom>
                  <a:avLst/>
                  <a:gdLst/>
                  <a:ahLst/>
                  <a:cxnLst/>
                  <a:rect l="l" t="t" r="r" b="b"/>
                  <a:pathLst>
                    <a:path w="170" h="240" extrusionOk="0">
                      <a:moveTo>
                        <a:pt x="1" y="0"/>
                      </a:moveTo>
                      <a:lnTo>
                        <a:pt x="1" y="240"/>
                      </a:lnTo>
                      <a:lnTo>
                        <a:pt x="170" y="240"/>
                      </a:lnTo>
                      <a:lnTo>
                        <a:pt x="1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 name="Google Shape;620;p23"/>
                <p:cNvSpPr/>
                <p:nvPr/>
              </p:nvSpPr>
              <p:spPr>
                <a:xfrm>
                  <a:off x="5980599" y="4225886"/>
                  <a:ext cx="192260" cy="279685"/>
                </a:xfrm>
                <a:custGeom>
                  <a:avLst/>
                  <a:gdLst/>
                  <a:ahLst/>
                  <a:cxnLst/>
                  <a:rect l="l" t="t" r="r" b="b"/>
                  <a:pathLst>
                    <a:path w="165" h="240" extrusionOk="0">
                      <a:moveTo>
                        <a:pt x="0" y="0"/>
                      </a:moveTo>
                      <a:lnTo>
                        <a:pt x="0" y="240"/>
                      </a:lnTo>
                      <a:lnTo>
                        <a:pt x="164" y="240"/>
                      </a:lnTo>
                      <a:lnTo>
                        <a:pt x="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23"/>
                <p:cNvSpPr/>
                <p:nvPr/>
              </p:nvSpPr>
              <p:spPr>
                <a:xfrm>
                  <a:off x="5892043" y="4225886"/>
                  <a:ext cx="198087" cy="279685"/>
                </a:xfrm>
                <a:custGeom>
                  <a:avLst/>
                  <a:gdLst/>
                  <a:ahLst/>
                  <a:cxnLst/>
                  <a:rect l="l" t="t" r="r" b="b"/>
                  <a:pathLst>
                    <a:path w="170" h="240" extrusionOk="0">
                      <a:moveTo>
                        <a:pt x="1" y="0"/>
                      </a:moveTo>
                      <a:lnTo>
                        <a:pt x="1" y="240"/>
                      </a:lnTo>
                      <a:lnTo>
                        <a:pt x="169" y="240"/>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22" name="Google Shape;622;p23"/>
              <p:cNvGrpSpPr/>
              <p:nvPr/>
            </p:nvGrpSpPr>
            <p:grpSpPr>
              <a:xfrm>
                <a:off x="6037271" y="4300218"/>
                <a:ext cx="767524" cy="503165"/>
                <a:chOff x="5592585" y="2822747"/>
                <a:chExt cx="2566969" cy="1682825"/>
              </a:xfrm>
            </p:grpSpPr>
            <p:sp>
              <p:nvSpPr>
                <p:cNvPr id="623" name="Google Shape;623;p23"/>
                <p:cNvSpPr/>
                <p:nvPr/>
              </p:nvSpPr>
              <p:spPr>
                <a:xfrm>
                  <a:off x="5592585" y="2822747"/>
                  <a:ext cx="2566969" cy="1315686"/>
                </a:xfrm>
                <a:custGeom>
                  <a:avLst/>
                  <a:gdLst/>
                  <a:ahLst/>
                  <a:cxnLst/>
                  <a:rect l="l" t="t" r="r" b="b"/>
                  <a:pathLst>
                    <a:path w="2203" h="1129" extrusionOk="0">
                      <a:moveTo>
                        <a:pt x="573" y="1"/>
                      </a:moveTo>
                      <a:lnTo>
                        <a:pt x="0" y="1129"/>
                      </a:lnTo>
                      <a:lnTo>
                        <a:pt x="1630" y="1129"/>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 name="Google Shape;624;p23"/>
                <p:cNvSpPr/>
                <p:nvPr/>
              </p:nvSpPr>
              <p:spPr>
                <a:xfrm>
                  <a:off x="5721923" y="2890340"/>
                  <a:ext cx="2329265" cy="1186331"/>
                </a:xfrm>
                <a:custGeom>
                  <a:avLst/>
                  <a:gdLst/>
                  <a:ahLst/>
                  <a:cxnLst/>
                  <a:rect l="l" t="t" r="r" b="b"/>
                  <a:pathLst>
                    <a:path w="1999" h="1018" extrusionOk="0">
                      <a:moveTo>
                        <a:pt x="520" y="1"/>
                      </a:moveTo>
                      <a:lnTo>
                        <a:pt x="0" y="1017"/>
                      </a:lnTo>
                      <a:lnTo>
                        <a:pt x="1461" y="1017"/>
                      </a:lnTo>
                      <a:lnTo>
                        <a:pt x="1905" y="183"/>
                      </a:lnTo>
                      <a:lnTo>
                        <a:pt x="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625;p23"/>
                <p:cNvSpPr/>
                <p:nvPr/>
              </p:nvSpPr>
              <p:spPr>
                <a:xfrm>
                  <a:off x="6259084" y="2890340"/>
                  <a:ext cx="689807" cy="1207308"/>
                </a:xfrm>
                <a:custGeom>
                  <a:avLst/>
                  <a:gdLst/>
                  <a:ahLst/>
                  <a:cxnLst/>
                  <a:rect l="l" t="t" r="r" b="b"/>
                  <a:pathLst>
                    <a:path w="592" h="1036" extrusionOk="0">
                      <a:moveTo>
                        <a:pt x="520" y="1"/>
                      </a:moveTo>
                      <a:lnTo>
                        <a:pt x="281" y="480"/>
                      </a:lnTo>
                      <a:lnTo>
                        <a:pt x="241" y="533"/>
                      </a:lnTo>
                      <a:lnTo>
                        <a:pt x="1" y="1035"/>
                      </a:lnTo>
                      <a:lnTo>
                        <a:pt x="59" y="1035"/>
                      </a:lnTo>
                      <a:lnTo>
                        <a:pt x="316" y="533"/>
                      </a:lnTo>
                      <a:lnTo>
                        <a:pt x="352" y="480"/>
                      </a:lnTo>
                      <a:lnTo>
                        <a:pt x="5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 name="Google Shape;626;p23"/>
                <p:cNvSpPr/>
                <p:nvPr/>
              </p:nvSpPr>
              <p:spPr>
                <a:xfrm>
                  <a:off x="6000407" y="3428754"/>
                  <a:ext cx="1750153" cy="109543"/>
                </a:xfrm>
                <a:custGeom>
                  <a:avLst/>
                  <a:gdLst/>
                  <a:ahLst/>
                  <a:cxnLst/>
                  <a:rect l="l" t="t" r="r" b="b"/>
                  <a:pathLst>
                    <a:path w="1502" h="94" extrusionOk="0">
                      <a:moveTo>
                        <a:pt x="36" y="0"/>
                      </a:moveTo>
                      <a:lnTo>
                        <a:pt x="1" y="71"/>
                      </a:lnTo>
                      <a:lnTo>
                        <a:pt x="538" y="71"/>
                      </a:lnTo>
                      <a:lnTo>
                        <a:pt x="947" y="94"/>
                      </a:lnTo>
                      <a:lnTo>
                        <a:pt x="1462" y="94"/>
                      </a:lnTo>
                      <a:lnTo>
                        <a:pt x="1502" y="36"/>
                      </a:lnTo>
                      <a:lnTo>
                        <a:pt x="1035" y="18"/>
                      </a:lnTo>
                      <a:lnTo>
                        <a:pt x="503"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 name="Google Shape;627;p23"/>
                <p:cNvSpPr/>
                <p:nvPr/>
              </p:nvSpPr>
              <p:spPr>
                <a:xfrm>
                  <a:off x="6797410" y="2890340"/>
                  <a:ext cx="715442" cy="1207308"/>
                </a:xfrm>
                <a:custGeom>
                  <a:avLst/>
                  <a:gdLst/>
                  <a:ahLst/>
                  <a:cxnLst/>
                  <a:rect l="l" t="t" r="r" b="b"/>
                  <a:pathLst>
                    <a:path w="614" h="1036" extrusionOk="0">
                      <a:moveTo>
                        <a:pt x="538" y="1"/>
                      </a:moveTo>
                      <a:lnTo>
                        <a:pt x="280" y="480"/>
                      </a:lnTo>
                      <a:lnTo>
                        <a:pt x="263" y="556"/>
                      </a:lnTo>
                      <a:lnTo>
                        <a:pt x="1" y="1035"/>
                      </a:lnTo>
                      <a:lnTo>
                        <a:pt x="76" y="1035"/>
                      </a:lnTo>
                      <a:lnTo>
                        <a:pt x="316" y="556"/>
                      </a:lnTo>
                      <a:lnTo>
                        <a:pt x="351" y="480"/>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 name="Google Shape;628;p23"/>
                <p:cNvSpPr/>
                <p:nvPr/>
              </p:nvSpPr>
              <p:spPr>
                <a:xfrm>
                  <a:off x="5592585" y="4137316"/>
                  <a:ext cx="1899300" cy="89732"/>
                </a:xfrm>
                <a:custGeom>
                  <a:avLst/>
                  <a:gdLst/>
                  <a:ahLst/>
                  <a:cxnLst/>
                  <a:rect l="l" t="t" r="r" b="b"/>
                  <a:pathLst>
                    <a:path w="1630" h="77" extrusionOk="0">
                      <a:moveTo>
                        <a:pt x="0" y="1"/>
                      </a:moveTo>
                      <a:lnTo>
                        <a:pt x="0" y="76"/>
                      </a:lnTo>
                      <a:lnTo>
                        <a:pt x="1630" y="76"/>
                      </a:lnTo>
                      <a:lnTo>
                        <a:pt x="1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 name="Google Shape;629;p23"/>
                <p:cNvSpPr/>
                <p:nvPr/>
              </p:nvSpPr>
              <p:spPr>
                <a:xfrm>
                  <a:off x="7490709" y="2822747"/>
                  <a:ext cx="668833" cy="1404253"/>
                </a:xfrm>
                <a:custGeom>
                  <a:avLst/>
                  <a:gdLst/>
                  <a:ahLst/>
                  <a:cxnLst/>
                  <a:rect l="l" t="t" r="r" b="b"/>
                  <a:pathLst>
                    <a:path w="574" h="1205" extrusionOk="0">
                      <a:moveTo>
                        <a:pt x="573" y="1"/>
                      </a:moveTo>
                      <a:lnTo>
                        <a:pt x="1" y="1129"/>
                      </a:lnTo>
                      <a:lnTo>
                        <a:pt x="1" y="1204"/>
                      </a:lnTo>
                      <a:lnTo>
                        <a:pt x="573" y="76"/>
                      </a:lnTo>
                      <a:lnTo>
                        <a:pt x="5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23"/>
                <p:cNvSpPr/>
                <p:nvPr/>
              </p:nvSpPr>
              <p:spPr>
                <a:xfrm>
                  <a:off x="5721923" y="2890340"/>
                  <a:ext cx="1402919" cy="1186331"/>
                </a:xfrm>
                <a:custGeom>
                  <a:avLst/>
                  <a:gdLst/>
                  <a:ahLst/>
                  <a:cxnLst/>
                  <a:rect l="l" t="t" r="r" b="b"/>
                  <a:pathLst>
                    <a:path w="1204" h="1018" extrusionOk="0">
                      <a:moveTo>
                        <a:pt x="1052" y="1"/>
                      </a:moveTo>
                      <a:lnTo>
                        <a:pt x="888" y="311"/>
                      </a:lnTo>
                      <a:lnTo>
                        <a:pt x="1203" y="1"/>
                      </a:lnTo>
                      <a:close/>
                      <a:moveTo>
                        <a:pt x="520" y="1"/>
                      </a:moveTo>
                      <a:lnTo>
                        <a:pt x="284" y="463"/>
                      </a:lnTo>
                      <a:lnTo>
                        <a:pt x="284" y="463"/>
                      </a:lnTo>
                      <a:lnTo>
                        <a:pt x="719" y="480"/>
                      </a:lnTo>
                      <a:lnTo>
                        <a:pt x="742" y="445"/>
                      </a:lnTo>
                      <a:lnTo>
                        <a:pt x="981" y="1"/>
                      </a:lnTo>
                      <a:close/>
                      <a:moveTo>
                        <a:pt x="275" y="462"/>
                      </a:moveTo>
                      <a:lnTo>
                        <a:pt x="240" y="533"/>
                      </a:lnTo>
                      <a:lnTo>
                        <a:pt x="247" y="533"/>
                      </a:lnTo>
                      <a:lnTo>
                        <a:pt x="284" y="463"/>
                      </a:lnTo>
                      <a:lnTo>
                        <a:pt x="284" y="463"/>
                      </a:lnTo>
                      <a:lnTo>
                        <a:pt x="275" y="462"/>
                      </a:lnTo>
                      <a:close/>
                      <a:moveTo>
                        <a:pt x="247" y="533"/>
                      </a:moveTo>
                      <a:lnTo>
                        <a:pt x="0" y="1017"/>
                      </a:lnTo>
                      <a:lnTo>
                        <a:pt x="187" y="1017"/>
                      </a:lnTo>
                      <a:lnTo>
                        <a:pt x="666" y="5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 name="Google Shape;631;p23"/>
                <p:cNvSpPr/>
                <p:nvPr/>
              </p:nvSpPr>
              <p:spPr>
                <a:xfrm>
                  <a:off x="6585342" y="2890340"/>
                  <a:ext cx="363547" cy="518583"/>
                </a:xfrm>
                <a:custGeom>
                  <a:avLst/>
                  <a:gdLst/>
                  <a:ahLst/>
                  <a:cxnLst/>
                  <a:rect l="l" t="t" r="r" b="b"/>
                  <a:pathLst>
                    <a:path w="312" h="445" extrusionOk="0">
                      <a:moveTo>
                        <a:pt x="240" y="1"/>
                      </a:moveTo>
                      <a:lnTo>
                        <a:pt x="1" y="445"/>
                      </a:lnTo>
                      <a:lnTo>
                        <a:pt x="147" y="311"/>
                      </a:lnTo>
                      <a:lnTo>
                        <a:pt x="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23"/>
                <p:cNvSpPr/>
                <p:nvPr/>
              </p:nvSpPr>
              <p:spPr>
                <a:xfrm>
                  <a:off x="6000407" y="3428754"/>
                  <a:ext cx="560468" cy="83906"/>
                </a:xfrm>
                <a:custGeom>
                  <a:avLst/>
                  <a:gdLst/>
                  <a:ahLst/>
                  <a:cxnLst/>
                  <a:rect l="l" t="t" r="r" b="b"/>
                  <a:pathLst>
                    <a:path w="481" h="72" extrusionOk="0">
                      <a:moveTo>
                        <a:pt x="36" y="0"/>
                      </a:moveTo>
                      <a:lnTo>
                        <a:pt x="1" y="71"/>
                      </a:lnTo>
                      <a:lnTo>
                        <a:pt x="427" y="71"/>
                      </a:lnTo>
                      <a:lnTo>
                        <a:pt x="480"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 name="Google Shape;633;p23"/>
                <p:cNvSpPr/>
                <p:nvPr/>
              </p:nvSpPr>
              <p:spPr>
                <a:xfrm>
                  <a:off x="6517760" y="2890340"/>
                  <a:ext cx="1533423" cy="1186331"/>
                </a:xfrm>
                <a:custGeom>
                  <a:avLst/>
                  <a:gdLst/>
                  <a:ahLst/>
                  <a:cxnLst/>
                  <a:rect l="l" t="t" r="r" b="b"/>
                  <a:pathLst>
                    <a:path w="1316" h="1018" extrusionOk="0">
                      <a:moveTo>
                        <a:pt x="1018" y="1"/>
                      </a:moveTo>
                      <a:lnTo>
                        <a:pt x="667" y="369"/>
                      </a:lnTo>
                      <a:lnTo>
                        <a:pt x="591" y="480"/>
                      </a:lnTo>
                      <a:lnTo>
                        <a:pt x="907" y="498"/>
                      </a:lnTo>
                      <a:lnTo>
                        <a:pt x="1222" y="183"/>
                      </a:lnTo>
                      <a:lnTo>
                        <a:pt x="1315" y="1"/>
                      </a:lnTo>
                      <a:close/>
                      <a:moveTo>
                        <a:pt x="480" y="556"/>
                      </a:moveTo>
                      <a:lnTo>
                        <a:pt x="1" y="1017"/>
                      </a:lnTo>
                      <a:lnTo>
                        <a:pt x="241" y="1017"/>
                      </a:lnTo>
                      <a:lnTo>
                        <a:pt x="503" y="556"/>
                      </a:lnTo>
                      <a:close/>
                      <a:moveTo>
                        <a:pt x="556" y="556"/>
                      </a:moveTo>
                      <a:lnTo>
                        <a:pt x="316" y="1017"/>
                      </a:lnTo>
                      <a:lnTo>
                        <a:pt x="369" y="1017"/>
                      </a:lnTo>
                      <a:lnTo>
                        <a:pt x="836" y="5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 name="Google Shape;634;p23"/>
                <p:cNvSpPr/>
                <p:nvPr/>
              </p:nvSpPr>
              <p:spPr>
                <a:xfrm>
                  <a:off x="7077060" y="3449731"/>
                  <a:ext cx="497547" cy="88567"/>
                </a:xfrm>
                <a:custGeom>
                  <a:avLst/>
                  <a:gdLst/>
                  <a:ahLst/>
                  <a:cxnLst/>
                  <a:rect l="l" t="t" r="r" b="b"/>
                  <a:pathLst>
                    <a:path w="427" h="76" extrusionOk="0">
                      <a:moveTo>
                        <a:pt x="40" y="36"/>
                      </a:moveTo>
                      <a:lnTo>
                        <a:pt x="0" y="76"/>
                      </a:lnTo>
                      <a:lnTo>
                        <a:pt x="23" y="76"/>
                      </a:lnTo>
                      <a:lnTo>
                        <a:pt x="40" y="36"/>
                      </a:lnTo>
                      <a:close/>
                      <a:moveTo>
                        <a:pt x="111" y="0"/>
                      </a:moveTo>
                      <a:lnTo>
                        <a:pt x="76" y="76"/>
                      </a:lnTo>
                      <a:lnTo>
                        <a:pt x="356" y="76"/>
                      </a:lnTo>
                      <a:lnTo>
                        <a:pt x="427" y="18"/>
                      </a:lnTo>
                      <a:lnTo>
                        <a:pt x="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 name="Google Shape;635;p23"/>
                <p:cNvSpPr/>
                <p:nvPr/>
              </p:nvSpPr>
              <p:spPr>
                <a:xfrm>
                  <a:off x="6797410" y="3320372"/>
                  <a:ext cx="497547" cy="756315"/>
                </a:xfrm>
                <a:custGeom>
                  <a:avLst/>
                  <a:gdLst/>
                  <a:ahLst/>
                  <a:cxnLst/>
                  <a:rect l="l" t="t" r="r" b="b"/>
                  <a:pathLst>
                    <a:path w="427" h="649" extrusionOk="0">
                      <a:moveTo>
                        <a:pt x="427" y="0"/>
                      </a:moveTo>
                      <a:lnTo>
                        <a:pt x="280" y="147"/>
                      </a:lnTo>
                      <a:lnTo>
                        <a:pt x="263" y="187"/>
                      </a:lnTo>
                      <a:lnTo>
                        <a:pt x="1" y="648"/>
                      </a:lnTo>
                      <a:lnTo>
                        <a:pt x="76" y="648"/>
                      </a:lnTo>
                      <a:lnTo>
                        <a:pt x="316" y="187"/>
                      </a:lnTo>
                      <a:lnTo>
                        <a:pt x="351" y="111"/>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 name="Google Shape;636;p23"/>
                <p:cNvSpPr/>
                <p:nvPr/>
              </p:nvSpPr>
              <p:spPr>
                <a:xfrm>
                  <a:off x="6994330" y="4225886"/>
                  <a:ext cx="192260" cy="279685"/>
                </a:xfrm>
                <a:custGeom>
                  <a:avLst/>
                  <a:gdLst/>
                  <a:ahLst/>
                  <a:cxnLst/>
                  <a:rect l="l" t="t" r="r" b="b"/>
                  <a:pathLst>
                    <a:path w="165" h="240" extrusionOk="0">
                      <a:moveTo>
                        <a:pt x="0" y="0"/>
                      </a:moveTo>
                      <a:lnTo>
                        <a:pt x="0" y="240"/>
                      </a:lnTo>
                      <a:lnTo>
                        <a:pt x="165" y="240"/>
                      </a:lnTo>
                      <a:lnTo>
                        <a:pt x="1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637;p23"/>
                <p:cNvSpPr/>
                <p:nvPr/>
              </p:nvSpPr>
              <p:spPr>
                <a:xfrm>
                  <a:off x="6905774" y="4225886"/>
                  <a:ext cx="198087" cy="279685"/>
                </a:xfrm>
                <a:custGeom>
                  <a:avLst/>
                  <a:gdLst/>
                  <a:ahLst/>
                  <a:cxnLst/>
                  <a:rect l="l" t="t" r="r" b="b"/>
                  <a:pathLst>
                    <a:path w="170" h="240" extrusionOk="0">
                      <a:moveTo>
                        <a:pt x="1" y="0"/>
                      </a:moveTo>
                      <a:lnTo>
                        <a:pt x="1" y="240"/>
                      </a:lnTo>
                      <a:lnTo>
                        <a:pt x="170" y="240"/>
                      </a:lnTo>
                      <a:lnTo>
                        <a:pt x="1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 name="Google Shape;638;p23"/>
                <p:cNvSpPr/>
                <p:nvPr/>
              </p:nvSpPr>
              <p:spPr>
                <a:xfrm>
                  <a:off x="5980599" y="4225886"/>
                  <a:ext cx="192260" cy="279685"/>
                </a:xfrm>
                <a:custGeom>
                  <a:avLst/>
                  <a:gdLst/>
                  <a:ahLst/>
                  <a:cxnLst/>
                  <a:rect l="l" t="t" r="r" b="b"/>
                  <a:pathLst>
                    <a:path w="165" h="240" extrusionOk="0">
                      <a:moveTo>
                        <a:pt x="0" y="0"/>
                      </a:moveTo>
                      <a:lnTo>
                        <a:pt x="0" y="240"/>
                      </a:lnTo>
                      <a:lnTo>
                        <a:pt x="164" y="240"/>
                      </a:lnTo>
                      <a:lnTo>
                        <a:pt x="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 name="Google Shape;639;p23"/>
                <p:cNvSpPr/>
                <p:nvPr/>
              </p:nvSpPr>
              <p:spPr>
                <a:xfrm>
                  <a:off x="5892043" y="4225886"/>
                  <a:ext cx="198087" cy="279685"/>
                </a:xfrm>
                <a:custGeom>
                  <a:avLst/>
                  <a:gdLst/>
                  <a:ahLst/>
                  <a:cxnLst/>
                  <a:rect l="l" t="t" r="r" b="b"/>
                  <a:pathLst>
                    <a:path w="170" h="240" extrusionOk="0">
                      <a:moveTo>
                        <a:pt x="1" y="0"/>
                      </a:moveTo>
                      <a:lnTo>
                        <a:pt x="1" y="240"/>
                      </a:lnTo>
                      <a:lnTo>
                        <a:pt x="169" y="240"/>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0" name="Google Shape;640;p23"/>
              <p:cNvGrpSpPr/>
              <p:nvPr/>
            </p:nvGrpSpPr>
            <p:grpSpPr>
              <a:xfrm>
                <a:off x="5269746" y="4300218"/>
                <a:ext cx="767524" cy="503165"/>
                <a:chOff x="5592585" y="2822747"/>
                <a:chExt cx="2566969" cy="1682825"/>
              </a:xfrm>
            </p:grpSpPr>
            <p:sp>
              <p:nvSpPr>
                <p:cNvPr id="641" name="Google Shape;641;p23"/>
                <p:cNvSpPr/>
                <p:nvPr/>
              </p:nvSpPr>
              <p:spPr>
                <a:xfrm>
                  <a:off x="5592585" y="2822747"/>
                  <a:ext cx="2566969" cy="1315686"/>
                </a:xfrm>
                <a:custGeom>
                  <a:avLst/>
                  <a:gdLst/>
                  <a:ahLst/>
                  <a:cxnLst/>
                  <a:rect l="l" t="t" r="r" b="b"/>
                  <a:pathLst>
                    <a:path w="2203" h="1129" extrusionOk="0">
                      <a:moveTo>
                        <a:pt x="573" y="1"/>
                      </a:moveTo>
                      <a:lnTo>
                        <a:pt x="0" y="1129"/>
                      </a:lnTo>
                      <a:lnTo>
                        <a:pt x="1630" y="1129"/>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 name="Google Shape;642;p23"/>
                <p:cNvSpPr/>
                <p:nvPr/>
              </p:nvSpPr>
              <p:spPr>
                <a:xfrm>
                  <a:off x="5721923" y="2890340"/>
                  <a:ext cx="2329265" cy="1186331"/>
                </a:xfrm>
                <a:custGeom>
                  <a:avLst/>
                  <a:gdLst/>
                  <a:ahLst/>
                  <a:cxnLst/>
                  <a:rect l="l" t="t" r="r" b="b"/>
                  <a:pathLst>
                    <a:path w="1999" h="1018" extrusionOk="0">
                      <a:moveTo>
                        <a:pt x="520" y="1"/>
                      </a:moveTo>
                      <a:lnTo>
                        <a:pt x="0" y="1017"/>
                      </a:lnTo>
                      <a:lnTo>
                        <a:pt x="1461" y="1017"/>
                      </a:lnTo>
                      <a:lnTo>
                        <a:pt x="1905" y="183"/>
                      </a:lnTo>
                      <a:lnTo>
                        <a:pt x="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23"/>
                <p:cNvSpPr/>
                <p:nvPr/>
              </p:nvSpPr>
              <p:spPr>
                <a:xfrm>
                  <a:off x="6259084" y="2890340"/>
                  <a:ext cx="689807" cy="1207308"/>
                </a:xfrm>
                <a:custGeom>
                  <a:avLst/>
                  <a:gdLst/>
                  <a:ahLst/>
                  <a:cxnLst/>
                  <a:rect l="l" t="t" r="r" b="b"/>
                  <a:pathLst>
                    <a:path w="592" h="1036" extrusionOk="0">
                      <a:moveTo>
                        <a:pt x="520" y="1"/>
                      </a:moveTo>
                      <a:lnTo>
                        <a:pt x="281" y="480"/>
                      </a:lnTo>
                      <a:lnTo>
                        <a:pt x="241" y="533"/>
                      </a:lnTo>
                      <a:lnTo>
                        <a:pt x="1" y="1035"/>
                      </a:lnTo>
                      <a:lnTo>
                        <a:pt x="59" y="1035"/>
                      </a:lnTo>
                      <a:lnTo>
                        <a:pt x="316" y="533"/>
                      </a:lnTo>
                      <a:lnTo>
                        <a:pt x="352" y="480"/>
                      </a:lnTo>
                      <a:lnTo>
                        <a:pt x="5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644;p23"/>
                <p:cNvSpPr/>
                <p:nvPr/>
              </p:nvSpPr>
              <p:spPr>
                <a:xfrm>
                  <a:off x="6000407" y="3428754"/>
                  <a:ext cx="1750153" cy="109543"/>
                </a:xfrm>
                <a:custGeom>
                  <a:avLst/>
                  <a:gdLst/>
                  <a:ahLst/>
                  <a:cxnLst/>
                  <a:rect l="l" t="t" r="r" b="b"/>
                  <a:pathLst>
                    <a:path w="1502" h="94" extrusionOk="0">
                      <a:moveTo>
                        <a:pt x="36" y="0"/>
                      </a:moveTo>
                      <a:lnTo>
                        <a:pt x="1" y="71"/>
                      </a:lnTo>
                      <a:lnTo>
                        <a:pt x="538" y="71"/>
                      </a:lnTo>
                      <a:lnTo>
                        <a:pt x="947" y="94"/>
                      </a:lnTo>
                      <a:lnTo>
                        <a:pt x="1462" y="94"/>
                      </a:lnTo>
                      <a:lnTo>
                        <a:pt x="1502" y="36"/>
                      </a:lnTo>
                      <a:lnTo>
                        <a:pt x="1035" y="18"/>
                      </a:lnTo>
                      <a:lnTo>
                        <a:pt x="503"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23"/>
                <p:cNvSpPr/>
                <p:nvPr/>
              </p:nvSpPr>
              <p:spPr>
                <a:xfrm>
                  <a:off x="6797410" y="2890340"/>
                  <a:ext cx="715442" cy="1207308"/>
                </a:xfrm>
                <a:custGeom>
                  <a:avLst/>
                  <a:gdLst/>
                  <a:ahLst/>
                  <a:cxnLst/>
                  <a:rect l="l" t="t" r="r" b="b"/>
                  <a:pathLst>
                    <a:path w="614" h="1036" extrusionOk="0">
                      <a:moveTo>
                        <a:pt x="538" y="1"/>
                      </a:moveTo>
                      <a:lnTo>
                        <a:pt x="280" y="480"/>
                      </a:lnTo>
                      <a:lnTo>
                        <a:pt x="263" y="556"/>
                      </a:lnTo>
                      <a:lnTo>
                        <a:pt x="1" y="1035"/>
                      </a:lnTo>
                      <a:lnTo>
                        <a:pt x="76" y="1035"/>
                      </a:lnTo>
                      <a:lnTo>
                        <a:pt x="316" y="556"/>
                      </a:lnTo>
                      <a:lnTo>
                        <a:pt x="351" y="480"/>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23"/>
                <p:cNvSpPr/>
                <p:nvPr/>
              </p:nvSpPr>
              <p:spPr>
                <a:xfrm>
                  <a:off x="5592585" y="4137316"/>
                  <a:ext cx="1899300" cy="89732"/>
                </a:xfrm>
                <a:custGeom>
                  <a:avLst/>
                  <a:gdLst/>
                  <a:ahLst/>
                  <a:cxnLst/>
                  <a:rect l="l" t="t" r="r" b="b"/>
                  <a:pathLst>
                    <a:path w="1630" h="77" extrusionOk="0">
                      <a:moveTo>
                        <a:pt x="0" y="1"/>
                      </a:moveTo>
                      <a:lnTo>
                        <a:pt x="0" y="76"/>
                      </a:lnTo>
                      <a:lnTo>
                        <a:pt x="1630" y="76"/>
                      </a:lnTo>
                      <a:lnTo>
                        <a:pt x="1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23"/>
                <p:cNvSpPr/>
                <p:nvPr/>
              </p:nvSpPr>
              <p:spPr>
                <a:xfrm>
                  <a:off x="7490709" y="2822747"/>
                  <a:ext cx="668833" cy="1404253"/>
                </a:xfrm>
                <a:custGeom>
                  <a:avLst/>
                  <a:gdLst/>
                  <a:ahLst/>
                  <a:cxnLst/>
                  <a:rect l="l" t="t" r="r" b="b"/>
                  <a:pathLst>
                    <a:path w="574" h="1205" extrusionOk="0">
                      <a:moveTo>
                        <a:pt x="573" y="1"/>
                      </a:moveTo>
                      <a:lnTo>
                        <a:pt x="1" y="1129"/>
                      </a:lnTo>
                      <a:lnTo>
                        <a:pt x="1" y="1204"/>
                      </a:lnTo>
                      <a:lnTo>
                        <a:pt x="573" y="76"/>
                      </a:lnTo>
                      <a:lnTo>
                        <a:pt x="5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23"/>
                <p:cNvSpPr/>
                <p:nvPr/>
              </p:nvSpPr>
              <p:spPr>
                <a:xfrm>
                  <a:off x="5721923" y="2890340"/>
                  <a:ext cx="1402919" cy="1186331"/>
                </a:xfrm>
                <a:custGeom>
                  <a:avLst/>
                  <a:gdLst/>
                  <a:ahLst/>
                  <a:cxnLst/>
                  <a:rect l="l" t="t" r="r" b="b"/>
                  <a:pathLst>
                    <a:path w="1204" h="1018" extrusionOk="0">
                      <a:moveTo>
                        <a:pt x="1052" y="1"/>
                      </a:moveTo>
                      <a:lnTo>
                        <a:pt x="888" y="311"/>
                      </a:lnTo>
                      <a:lnTo>
                        <a:pt x="1203" y="1"/>
                      </a:lnTo>
                      <a:close/>
                      <a:moveTo>
                        <a:pt x="520" y="1"/>
                      </a:moveTo>
                      <a:lnTo>
                        <a:pt x="284" y="463"/>
                      </a:lnTo>
                      <a:lnTo>
                        <a:pt x="284" y="463"/>
                      </a:lnTo>
                      <a:lnTo>
                        <a:pt x="719" y="480"/>
                      </a:lnTo>
                      <a:lnTo>
                        <a:pt x="742" y="445"/>
                      </a:lnTo>
                      <a:lnTo>
                        <a:pt x="981" y="1"/>
                      </a:lnTo>
                      <a:close/>
                      <a:moveTo>
                        <a:pt x="275" y="462"/>
                      </a:moveTo>
                      <a:lnTo>
                        <a:pt x="240" y="533"/>
                      </a:lnTo>
                      <a:lnTo>
                        <a:pt x="247" y="533"/>
                      </a:lnTo>
                      <a:lnTo>
                        <a:pt x="284" y="463"/>
                      </a:lnTo>
                      <a:lnTo>
                        <a:pt x="284" y="463"/>
                      </a:lnTo>
                      <a:lnTo>
                        <a:pt x="275" y="462"/>
                      </a:lnTo>
                      <a:close/>
                      <a:moveTo>
                        <a:pt x="247" y="533"/>
                      </a:moveTo>
                      <a:lnTo>
                        <a:pt x="0" y="1017"/>
                      </a:lnTo>
                      <a:lnTo>
                        <a:pt x="187" y="1017"/>
                      </a:lnTo>
                      <a:lnTo>
                        <a:pt x="666" y="5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 name="Google Shape;649;p23"/>
                <p:cNvSpPr/>
                <p:nvPr/>
              </p:nvSpPr>
              <p:spPr>
                <a:xfrm>
                  <a:off x="6585342" y="2890340"/>
                  <a:ext cx="363547" cy="518583"/>
                </a:xfrm>
                <a:custGeom>
                  <a:avLst/>
                  <a:gdLst/>
                  <a:ahLst/>
                  <a:cxnLst/>
                  <a:rect l="l" t="t" r="r" b="b"/>
                  <a:pathLst>
                    <a:path w="312" h="445" extrusionOk="0">
                      <a:moveTo>
                        <a:pt x="240" y="1"/>
                      </a:moveTo>
                      <a:lnTo>
                        <a:pt x="1" y="445"/>
                      </a:lnTo>
                      <a:lnTo>
                        <a:pt x="147" y="311"/>
                      </a:lnTo>
                      <a:lnTo>
                        <a:pt x="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23"/>
                <p:cNvSpPr/>
                <p:nvPr/>
              </p:nvSpPr>
              <p:spPr>
                <a:xfrm>
                  <a:off x="6000407" y="3428754"/>
                  <a:ext cx="560468" cy="83906"/>
                </a:xfrm>
                <a:custGeom>
                  <a:avLst/>
                  <a:gdLst/>
                  <a:ahLst/>
                  <a:cxnLst/>
                  <a:rect l="l" t="t" r="r" b="b"/>
                  <a:pathLst>
                    <a:path w="481" h="72" extrusionOk="0">
                      <a:moveTo>
                        <a:pt x="36" y="0"/>
                      </a:moveTo>
                      <a:lnTo>
                        <a:pt x="1" y="71"/>
                      </a:lnTo>
                      <a:lnTo>
                        <a:pt x="427" y="71"/>
                      </a:lnTo>
                      <a:lnTo>
                        <a:pt x="480"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23"/>
                <p:cNvSpPr/>
                <p:nvPr/>
              </p:nvSpPr>
              <p:spPr>
                <a:xfrm>
                  <a:off x="6517760" y="2890340"/>
                  <a:ext cx="1533423" cy="1186331"/>
                </a:xfrm>
                <a:custGeom>
                  <a:avLst/>
                  <a:gdLst/>
                  <a:ahLst/>
                  <a:cxnLst/>
                  <a:rect l="l" t="t" r="r" b="b"/>
                  <a:pathLst>
                    <a:path w="1316" h="1018" extrusionOk="0">
                      <a:moveTo>
                        <a:pt x="1018" y="1"/>
                      </a:moveTo>
                      <a:lnTo>
                        <a:pt x="667" y="369"/>
                      </a:lnTo>
                      <a:lnTo>
                        <a:pt x="591" y="480"/>
                      </a:lnTo>
                      <a:lnTo>
                        <a:pt x="907" y="498"/>
                      </a:lnTo>
                      <a:lnTo>
                        <a:pt x="1222" y="183"/>
                      </a:lnTo>
                      <a:lnTo>
                        <a:pt x="1315" y="1"/>
                      </a:lnTo>
                      <a:close/>
                      <a:moveTo>
                        <a:pt x="480" y="556"/>
                      </a:moveTo>
                      <a:lnTo>
                        <a:pt x="1" y="1017"/>
                      </a:lnTo>
                      <a:lnTo>
                        <a:pt x="241" y="1017"/>
                      </a:lnTo>
                      <a:lnTo>
                        <a:pt x="503" y="556"/>
                      </a:lnTo>
                      <a:close/>
                      <a:moveTo>
                        <a:pt x="556" y="556"/>
                      </a:moveTo>
                      <a:lnTo>
                        <a:pt x="316" y="1017"/>
                      </a:lnTo>
                      <a:lnTo>
                        <a:pt x="369" y="1017"/>
                      </a:lnTo>
                      <a:lnTo>
                        <a:pt x="836" y="5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23"/>
                <p:cNvSpPr/>
                <p:nvPr/>
              </p:nvSpPr>
              <p:spPr>
                <a:xfrm>
                  <a:off x="7077060" y="3449731"/>
                  <a:ext cx="497547" cy="88567"/>
                </a:xfrm>
                <a:custGeom>
                  <a:avLst/>
                  <a:gdLst/>
                  <a:ahLst/>
                  <a:cxnLst/>
                  <a:rect l="l" t="t" r="r" b="b"/>
                  <a:pathLst>
                    <a:path w="427" h="76" extrusionOk="0">
                      <a:moveTo>
                        <a:pt x="40" y="36"/>
                      </a:moveTo>
                      <a:lnTo>
                        <a:pt x="0" y="76"/>
                      </a:lnTo>
                      <a:lnTo>
                        <a:pt x="23" y="76"/>
                      </a:lnTo>
                      <a:lnTo>
                        <a:pt x="40" y="36"/>
                      </a:lnTo>
                      <a:close/>
                      <a:moveTo>
                        <a:pt x="111" y="0"/>
                      </a:moveTo>
                      <a:lnTo>
                        <a:pt x="76" y="76"/>
                      </a:lnTo>
                      <a:lnTo>
                        <a:pt x="356" y="76"/>
                      </a:lnTo>
                      <a:lnTo>
                        <a:pt x="427" y="18"/>
                      </a:lnTo>
                      <a:lnTo>
                        <a:pt x="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23"/>
                <p:cNvSpPr/>
                <p:nvPr/>
              </p:nvSpPr>
              <p:spPr>
                <a:xfrm>
                  <a:off x="6797410" y="3320372"/>
                  <a:ext cx="497547" cy="756315"/>
                </a:xfrm>
                <a:custGeom>
                  <a:avLst/>
                  <a:gdLst/>
                  <a:ahLst/>
                  <a:cxnLst/>
                  <a:rect l="l" t="t" r="r" b="b"/>
                  <a:pathLst>
                    <a:path w="427" h="649" extrusionOk="0">
                      <a:moveTo>
                        <a:pt x="427" y="0"/>
                      </a:moveTo>
                      <a:lnTo>
                        <a:pt x="280" y="147"/>
                      </a:lnTo>
                      <a:lnTo>
                        <a:pt x="263" y="187"/>
                      </a:lnTo>
                      <a:lnTo>
                        <a:pt x="1" y="648"/>
                      </a:lnTo>
                      <a:lnTo>
                        <a:pt x="76" y="648"/>
                      </a:lnTo>
                      <a:lnTo>
                        <a:pt x="316" y="187"/>
                      </a:lnTo>
                      <a:lnTo>
                        <a:pt x="351" y="111"/>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23"/>
                <p:cNvSpPr/>
                <p:nvPr/>
              </p:nvSpPr>
              <p:spPr>
                <a:xfrm>
                  <a:off x="6994330" y="4225886"/>
                  <a:ext cx="192260" cy="279685"/>
                </a:xfrm>
                <a:custGeom>
                  <a:avLst/>
                  <a:gdLst/>
                  <a:ahLst/>
                  <a:cxnLst/>
                  <a:rect l="l" t="t" r="r" b="b"/>
                  <a:pathLst>
                    <a:path w="165" h="240" extrusionOk="0">
                      <a:moveTo>
                        <a:pt x="0" y="0"/>
                      </a:moveTo>
                      <a:lnTo>
                        <a:pt x="0" y="240"/>
                      </a:lnTo>
                      <a:lnTo>
                        <a:pt x="165" y="240"/>
                      </a:lnTo>
                      <a:lnTo>
                        <a:pt x="1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23"/>
                <p:cNvSpPr/>
                <p:nvPr/>
              </p:nvSpPr>
              <p:spPr>
                <a:xfrm>
                  <a:off x="6905774" y="4225886"/>
                  <a:ext cx="198087" cy="279685"/>
                </a:xfrm>
                <a:custGeom>
                  <a:avLst/>
                  <a:gdLst/>
                  <a:ahLst/>
                  <a:cxnLst/>
                  <a:rect l="l" t="t" r="r" b="b"/>
                  <a:pathLst>
                    <a:path w="170" h="240" extrusionOk="0">
                      <a:moveTo>
                        <a:pt x="1" y="0"/>
                      </a:moveTo>
                      <a:lnTo>
                        <a:pt x="1" y="240"/>
                      </a:lnTo>
                      <a:lnTo>
                        <a:pt x="170" y="240"/>
                      </a:lnTo>
                      <a:lnTo>
                        <a:pt x="1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23"/>
                <p:cNvSpPr/>
                <p:nvPr/>
              </p:nvSpPr>
              <p:spPr>
                <a:xfrm>
                  <a:off x="5980599" y="4225886"/>
                  <a:ext cx="192260" cy="279685"/>
                </a:xfrm>
                <a:custGeom>
                  <a:avLst/>
                  <a:gdLst/>
                  <a:ahLst/>
                  <a:cxnLst/>
                  <a:rect l="l" t="t" r="r" b="b"/>
                  <a:pathLst>
                    <a:path w="165" h="240" extrusionOk="0">
                      <a:moveTo>
                        <a:pt x="0" y="0"/>
                      </a:moveTo>
                      <a:lnTo>
                        <a:pt x="0" y="240"/>
                      </a:lnTo>
                      <a:lnTo>
                        <a:pt x="164" y="240"/>
                      </a:lnTo>
                      <a:lnTo>
                        <a:pt x="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657;p23"/>
                <p:cNvSpPr/>
                <p:nvPr/>
              </p:nvSpPr>
              <p:spPr>
                <a:xfrm>
                  <a:off x="5892043" y="4225886"/>
                  <a:ext cx="198087" cy="279685"/>
                </a:xfrm>
                <a:custGeom>
                  <a:avLst/>
                  <a:gdLst/>
                  <a:ahLst/>
                  <a:cxnLst/>
                  <a:rect l="l" t="t" r="r" b="b"/>
                  <a:pathLst>
                    <a:path w="170" h="240" extrusionOk="0">
                      <a:moveTo>
                        <a:pt x="1" y="0"/>
                      </a:moveTo>
                      <a:lnTo>
                        <a:pt x="1" y="240"/>
                      </a:lnTo>
                      <a:lnTo>
                        <a:pt x="169" y="240"/>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047175" y="2084650"/>
            <a:ext cx="4383600" cy="874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4047175" y="1034575"/>
            <a:ext cx="1332600" cy="995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9" name="Google Shape;29;p3"/>
          <p:cNvSpPr>
            <a:spLocks noGrp="1"/>
          </p:cNvSpPr>
          <p:nvPr>
            <p:ph type="pic" idx="3"/>
          </p:nvPr>
        </p:nvSpPr>
        <p:spPr>
          <a:xfrm>
            <a:off x="713225" y="539500"/>
            <a:ext cx="3035400" cy="4064400"/>
          </a:xfrm>
          <a:prstGeom prst="roundRect">
            <a:avLst>
              <a:gd name="adj" fmla="val 16667"/>
            </a:avLst>
          </a:prstGeom>
          <a:noFill/>
          <a:ln>
            <a:noFill/>
          </a:ln>
        </p:spPr>
      </p:sp>
      <p:grpSp>
        <p:nvGrpSpPr>
          <p:cNvPr id="30" name="Google Shape;30;p3"/>
          <p:cNvGrpSpPr/>
          <p:nvPr/>
        </p:nvGrpSpPr>
        <p:grpSpPr>
          <a:xfrm>
            <a:off x="-33550" y="4796078"/>
            <a:ext cx="9234600" cy="383400"/>
            <a:chOff x="-33550" y="4796078"/>
            <a:chExt cx="9234600" cy="383400"/>
          </a:xfrm>
        </p:grpSpPr>
        <p:sp>
          <p:nvSpPr>
            <p:cNvPr id="31" name="Google Shape;31;p3"/>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3"/>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 name="Google Shape;33;p3"/>
          <p:cNvSpPr/>
          <p:nvPr/>
        </p:nvSpPr>
        <p:spPr>
          <a:xfrm>
            <a:off x="-303536" y="3148220"/>
            <a:ext cx="804674" cy="171872"/>
          </a:xfrm>
          <a:custGeom>
            <a:avLst/>
            <a:gdLst/>
            <a:ahLst/>
            <a:cxnLst/>
            <a:rect l="l" t="t" r="r" b="b"/>
            <a:pathLst>
              <a:path w="3811" h="814" extrusionOk="0">
                <a:moveTo>
                  <a:pt x="2496" y="1"/>
                </a:moveTo>
                <a:cubicBezTo>
                  <a:pt x="2221" y="1"/>
                  <a:pt x="1981" y="205"/>
                  <a:pt x="1759" y="556"/>
                </a:cubicBezTo>
                <a:cubicBezTo>
                  <a:pt x="1630" y="480"/>
                  <a:pt x="1479" y="445"/>
                  <a:pt x="1333" y="445"/>
                </a:cubicBezTo>
                <a:cubicBezTo>
                  <a:pt x="1053" y="445"/>
                  <a:pt x="813" y="556"/>
                  <a:pt x="631" y="760"/>
                </a:cubicBezTo>
                <a:cubicBezTo>
                  <a:pt x="556" y="667"/>
                  <a:pt x="445" y="631"/>
                  <a:pt x="352" y="631"/>
                </a:cubicBezTo>
                <a:cubicBezTo>
                  <a:pt x="223" y="631"/>
                  <a:pt x="94" y="702"/>
                  <a:pt x="1" y="813"/>
                </a:cubicBezTo>
                <a:lnTo>
                  <a:pt x="3810" y="813"/>
                </a:lnTo>
                <a:cubicBezTo>
                  <a:pt x="3717" y="702"/>
                  <a:pt x="3606" y="631"/>
                  <a:pt x="3477" y="631"/>
                </a:cubicBezTo>
                <a:cubicBezTo>
                  <a:pt x="3406" y="631"/>
                  <a:pt x="3349" y="649"/>
                  <a:pt x="3295" y="667"/>
                </a:cubicBezTo>
                <a:cubicBezTo>
                  <a:pt x="3073" y="258"/>
                  <a:pt x="2794" y="1"/>
                  <a:pt x="2496"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3"/>
          <p:cNvSpPr/>
          <p:nvPr/>
        </p:nvSpPr>
        <p:spPr>
          <a:xfrm>
            <a:off x="7956025" y="-419950"/>
            <a:ext cx="1637700" cy="1637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 name="Google Shape;3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1"/>
              </a:buClr>
              <a:buSzPts val="1200"/>
              <a:buFont typeface="Be Vietnam Pr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38" name="Google Shape;38;p4"/>
          <p:cNvGrpSpPr/>
          <p:nvPr/>
        </p:nvGrpSpPr>
        <p:grpSpPr>
          <a:xfrm>
            <a:off x="-33550" y="4796078"/>
            <a:ext cx="9234600" cy="383400"/>
            <a:chOff x="-33550" y="4796078"/>
            <a:chExt cx="9234600" cy="383400"/>
          </a:xfrm>
        </p:grpSpPr>
        <p:sp>
          <p:nvSpPr>
            <p:cNvPr id="39" name="Google Shape;39;p4"/>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4"/>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 name="Google Shape;41;p4"/>
          <p:cNvGrpSpPr/>
          <p:nvPr/>
        </p:nvGrpSpPr>
        <p:grpSpPr>
          <a:xfrm>
            <a:off x="8180778" y="176898"/>
            <a:ext cx="1484175" cy="479889"/>
            <a:chOff x="8180778" y="176898"/>
            <a:chExt cx="1484175" cy="479889"/>
          </a:xfrm>
        </p:grpSpPr>
        <p:sp>
          <p:nvSpPr>
            <p:cNvPr id="42" name="Google Shape;42;p4"/>
            <p:cNvSpPr/>
            <p:nvPr/>
          </p:nvSpPr>
          <p:spPr>
            <a:xfrm>
              <a:off x="8570799" y="422205"/>
              <a:ext cx="1094153" cy="234582"/>
            </a:xfrm>
            <a:custGeom>
              <a:avLst/>
              <a:gdLst/>
              <a:ahLst/>
              <a:cxnLst/>
              <a:rect l="l" t="t" r="r" b="b"/>
              <a:pathLst>
                <a:path w="5182" h="1111" extrusionOk="0">
                  <a:moveTo>
                    <a:pt x="3388" y="1"/>
                  </a:moveTo>
                  <a:cubicBezTo>
                    <a:pt x="3019" y="1"/>
                    <a:pt x="2664" y="276"/>
                    <a:pt x="2389" y="755"/>
                  </a:cubicBezTo>
                  <a:cubicBezTo>
                    <a:pt x="2202" y="644"/>
                    <a:pt x="1998" y="591"/>
                    <a:pt x="1798" y="591"/>
                  </a:cubicBezTo>
                  <a:cubicBezTo>
                    <a:pt x="1425" y="591"/>
                    <a:pt x="1092" y="755"/>
                    <a:pt x="853" y="1017"/>
                  </a:cubicBezTo>
                  <a:cubicBezTo>
                    <a:pt x="742" y="906"/>
                    <a:pt x="595" y="849"/>
                    <a:pt x="466" y="849"/>
                  </a:cubicBezTo>
                  <a:cubicBezTo>
                    <a:pt x="280" y="849"/>
                    <a:pt x="111" y="942"/>
                    <a:pt x="0" y="1111"/>
                  </a:cubicBezTo>
                  <a:lnTo>
                    <a:pt x="5182" y="1111"/>
                  </a:lnTo>
                  <a:cubicBezTo>
                    <a:pt x="5071" y="942"/>
                    <a:pt x="4906" y="849"/>
                    <a:pt x="4720" y="849"/>
                  </a:cubicBezTo>
                  <a:cubicBezTo>
                    <a:pt x="4627" y="849"/>
                    <a:pt x="4551" y="866"/>
                    <a:pt x="4480" y="906"/>
                  </a:cubicBezTo>
                  <a:cubicBezTo>
                    <a:pt x="4183" y="351"/>
                    <a:pt x="3796" y="1"/>
                    <a:pt x="338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4"/>
            <p:cNvSpPr/>
            <p:nvPr/>
          </p:nvSpPr>
          <p:spPr>
            <a:xfrm>
              <a:off x="8180778" y="176898"/>
              <a:ext cx="499991" cy="199954"/>
            </a:xfrm>
            <a:custGeom>
              <a:avLst/>
              <a:gdLst/>
              <a:ahLst/>
              <a:cxnLst/>
              <a:rect l="l" t="t" r="r" b="b"/>
              <a:pathLst>
                <a:path w="2368" h="947" extrusionOk="0">
                  <a:moveTo>
                    <a:pt x="853" y="0"/>
                  </a:moveTo>
                  <a:cubicBezTo>
                    <a:pt x="649" y="0"/>
                    <a:pt x="480" y="169"/>
                    <a:pt x="480" y="373"/>
                  </a:cubicBezTo>
                  <a:lnTo>
                    <a:pt x="463" y="373"/>
                  </a:lnTo>
                  <a:cubicBezTo>
                    <a:pt x="205" y="373"/>
                    <a:pt x="1" y="578"/>
                    <a:pt x="1" y="835"/>
                  </a:cubicBezTo>
                  <a:cubicBezTo>
                    <a:pt x="1" y="871"/>
                    <a:pt x="1" y="911"/>
                    <a:pt x="19" y="946"/>
                  </a:cubicBezTo>
                  <a:lnTo>
                    <a:pt x="2367" y="946"/>
                  </a:lnTo>
                  <a:cubicBezTo>
                    <a:pt x="2350" y="835"/>
                    <a:pt x="2256" y="777"/>
                    <a:pt x="2145" y="777"/>
                  </a:cubicBezTo>
                  <a:cubicBezTo>
                    <a:pt x="2110" y="777"/>
                    <a:pt x="2074" y="777"/>
                    <a:pt x="2034" y="800"/>
                  </a:cubicBezTo>
                  <a:cubicBezTo>
                    <a:pt x="1999" y="706"/>
                    <a:pt x="1923" y="613"/>
                    <a:pt x="1830" y="578"/>
                  </a:cubicBezTo>
                  <a:cubicBezTo>
                    <a:pt x="1870" y="520"/>
                    <a:pt x="1888" y="444"/>
                    <a:pt x="1888" y="373"/>
                  </a:cubicBezTo>
                  <a:cubicBezTo>
                    <a:pt x="1888" y="169"/>
                    <a:pt x="1719" y="0"/>
                    <a:pt x="1519" y="0"/>
                  </a:cubicBezTo>
                  <a:cubicBezTo>
                    <a:pt x="1368" y="0"/>
                    <a:pt x="1257" y="76"/>
                    <a:pt x="1186" y="187"/>
                  </a:cubicBezTo>
                  <a:cubicBezTo>
                    <a:pt x="1129" y="76"/>
                    <a:pt x="1000" y="0"/>
                    <a:pt x="853"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5"/>
          <p:cNvSpPr txBox="1">
            <a:spLocks noGrp="1"/>
          </p:cNvSpPr>
          <p:nvPr>
            <p:ph type="subTitle" idx="1"/>
          </p:nvPr>
        </p:nvSpPr>
        <p:spPr>
          <a:xfrm>
            <a:off x="4923249" y="2257075"/>
            <a:ext cx="2505600" cy="17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7" name="Google Shape;47;p5"/>
          <p:cNvSpPr txBox="1">
            <a:spLocks noGrp="1"/>
          </p:cNvSpPr>
          <p:nvPr>
            <p:ph type="subTitle" idx="2"/>
          </p:nvPr>
        </p:nvSpPr>
        <p:spPr>
          <a:xfrm>
            <a:off x="1715375" y="2257075"/>
            <a:ext cx="2505600" cy="17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8" name="Google Shape;48;p5"/>
          <p:cNvSpPr txBox="1">
            <a:spLocks noGrp="1"/>
          </p:cNvSpPr>
          <p:nvPr>
            <p:ph type="subTitle" idx="3"/>
          </p:nvPr>
        </p:nvSpPr>
        <p:spPr>
          <a:xfrm>
            <a:off x="1715375" y="1742190"/>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49" name="Google Shape;49;p5"/>
          <p:cNvSpPr txBox="1">
            <a:spLocks noGrp="1"/>
          </p:cNvSpPr>
          <p:nvPr>
            <p:ph type="subTitle" idx="4"/>
          </p:nvPr>
        </p:nvSpPr>
        <p:spPr>
          <a:xfrm>
            <a:off x="4923250" y="1742190"/>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8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grpSp>
        <p:nvGrpSpPr>
          <p:cNvPr id="50" name="Google Shape;50;p5"/>
          <p:cNvGrpSpPr/>
          <p:nvPr/>
        </p:nvGrpSpPr>
        <p:grpSpPr>
          <a:xfrm>
            <a:off x="-33550" y="4796078"/>
            <a:ext cx="9234600" cy="383400"/>
            <a:chOff x="-33550" y="4796078"/>
            <a:chExt cx="9234600" cy="383400"/>
          </a:xfrm>
        </p:grpSpPr>
        <p:sp>
          <p:nvSpPr>
            <p:cNvPr id="51" name="Google Shape;51;p5"/>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5"/>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5"/>
          <p:cNvSpPr/>
          <p:nvPr/>
        </p:nvSpPr>
        <p:spPr>
          <a:xfrm>
            <a:off x="-172948" y="1573288"/>
            <a:ext cx="674727" cy="168900"/>
          </a:xfrm>
          <a:custGeom>
            <a:avLst/>
            <a:gdLst/>
            <a:ahLst/>
            <a:cxnLst/>
            <a:rect l="l" t="t" r="r" b="b"/>
            <a:pathLst>
              <a:path w="3793" h="800" extrusionOk="0">
                <a:moveTo>
                  <a:pt x="1315" y="0"/>
                </a:moveTo>
                <a:cubicBezTo>
                  <a:pt x="999" y="0"/>
                  <a:pt x="724" y="245"/>
                  <a:pt x="520" y="666"/>
                </a:cubicBezTo>
                <a:cubicBezTo>
                  <a:pt x="462" y="631"/>
                  <a:pt x="391" y="613"/>
                  <a:pt x="333" y="613"/>
                </a:cubicBezTo>
                <a:cubicBezTo>
                  <a:pt x="205" y="613"/>
                  <a:pt x="76" y="689"/>
                  <a:pt x="0" y="800"/>
                </a:cubicBezTo>
                <a:lnTo>
                  <a:pt x="3792" y="800"/>
                </a:lnTo>
                <a:cubicBezTo>
                  <a:pt x="3721" y="689"/>
                  <a:pt x="3592" y="613"/>
                  <a:pt x="3459" y="613"/>
                </a:cubicBezTo>
                <a:cubicBezTo>
                  <a:pt x="3348" y="613"/>
                  <a:pt x="3259" y="649"/>
                  <a:pt x="3184" y="742"/>
                </a:cubicBezTo>
                <a:cubicBezTo>
                  <a:pt x="2980" y="538"/>
                  <a:pt x="2740" y="427"/>
                  <a:pt x="2482" y="427"/>
                </a:cubicBezTo>
                <a:cubicBezTo>
                  <a:pt x="2331" y="427"/>
                  <a:pt x="2185" y="467"/>
                  <a:pt x="2038" y="538"/>
                </a:cubicBezTo>
                <a:cubicBezTo>
                  <a:pt x="1834" y="205"/>
                  <a:pt x="1572" y="0"/>
                  <a:pt x="1315"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grpSp>
        <p:nvGrpSpPr>
          <p:cNvPr id="80" name="Google Shape;80;p7"/>
          <p:cNvGrpSpPr/>
          <p:nvPr/>
        </p:nvGrpSpPr>
        <p:grpSpPr>
          <a:xfrm>
            <a:off x="885437" y="4465881"/>
            <a:ext cx="1490402" cy="341266"/>
            <a:chOff x="885437" y="4465881"/>
            <a:chExt cx="1490402" cy="341266"/>
          </a:xfrm>
        </p:grpSpPr>
        <p:grpSp>
          <p:nvGrpSpPr>
            <p:cNvPr id="81" name="Google Shape;81;p7"/>
            <p:cNvGrpSpPr/>
            <p:nvPr/>
          </p:nvGrpSpPr>
          <p:grpSpPr>
            <a:xfrm>
              <a:off x="1482423" y="4502796"/>
              <a:ext cx="893416" cy="304351"/>
              <a:chOff x="2826048" y="3938787"/>
              <a:chExt cx="893416" cy="304351"/>
            </a:xfrm>
          </p:grpSpPr>
          <p:sp>
            <p:nvSpPr>
              <p:cNvPr id="82" name="Google Shape;82;p7"/>
              <p:cNvSpPr/>
              <p:nvPr/>
            </p:nvSpPr>
            <p:spPr>
              <a:xfrm>
                <a:off x="2826048" y="3964434"/>
                <a:ext cx="689648" cy="278704"/>
              </a:xfrm>
              <a:custGeom>
                <a:avLst/>
                <a:gdLst/>
                <a:ahLst/>
                <a:cxnLst/>
                <a:rect l="l" t="t" r="r" b="b"/>
                <a:pathLst>
                  <a:path w="3442" h="1391" extrusionOk="0">
                    <a:moveTo>
                      <a:pt x="1941" y="1"/>
                    </a:moveTo>
                    <a:cubicBezTo>
                      <a:pt x="1608" y="1"/>
                      <a:pt x="1310" y="205"/>
                      <a:pt x="1164" y="480"/>
                    </a:cubicBezTo>
                    <a:cubicBezTo>
                      <a:pt x="1035" y="369"/>
                      <a:pt x="866" y="316"/>
                      <a:pt x="702" y="316"/>
                    </a:cubicBezTo>
                    <a:cubicBezTo>
                      <a:pt x="311" y="316"/>
                      <a:pt x="0" y="631"/>
                      <a:pt x="0" y="1018"/>
                    </a:cubicBezTo>
                    <a:cubicBezTo>
                      <a:pt x="0" y="1146"/>
                      <a:pt x="36" y="1280"/>
                      <a:pt x="89" y="1391"/>
                    </a:cubicBezTo>
                    <a:lnTo>
                      <a:pt x="3441" y="1391"/>
                    </a:lnTo>
                    <a:lnTo>
                      <a:pt x="3441" y="1297"/>
                    </a:lnTo>
                    <a:cubicBezTo>
                      <a:pt x="3441" y="1058"/>
                      <a:pt x="3255" y="853"/>
                      <a:pt x="3015" y="853"/>
                    </a:cubicBezTo>
                    <a:cubicBezTo>
                      <a:pt x="2957" y="853"/>
                      <a:pt x="2904" y="871"/>
                      <a:pt x="2846" y="889"/>
                    </a:cubicBezTo>
                    <a:cubicBezTo>
                      <a:pt x="2846" y="409"/>
                      <a:pt x="2442" y="1"/>
                      <a:pt x="1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7"/>
              <p:cNvSpPr/>
              <p:nvPr/>
            </p:nvSpPr>
            <p:spPr>
              <a:xfrm>
                <a:off x="3029816" y="3938787"/>
                <a:ext cx="689648" cy="304351"/>
              </a:xfrm>
              <a:custGeom>
                <a:avLst/>
                <a:gdLst/>
                <a:ahLst/>
                <a:cxnLst/>
                <a:rect l="l" t="t" r="r" b="b"/>
                <a:pathLst>
                  <a:path w="3442" h="1519" extrusionOk="0">
                    <a:moveTo>
                      <a:pt x="462" y="0"/>
                    </a:moveTo>
                    <a:cubicBezTo>
                      <a:pt x="462" y="0"/>
                      <a:pt x="333" y="164"/>
                      <a:pt x="351" y="369"/>
                    </a:cubicBezTo>
                    <a:cubicBezTo>
                      <a:pt x="275" y="298"/>
                      <a:pt x="164" y="240"/>
                      <a:pt x="0" y="240"/>
                    </a:cubicBezTo>
                    <a:cubicBezTo>
                      <a:pt x="0" y="240"/>
                      <a:pt x="18" y="497"/>
                      <a:pt x="240" y="631"/>
                    </a:cubicBezTo>
                    <a:cubicBezTo>
                      <a:pt x="93" y="759"/>
                      <a:pt x="0" y="941"/>
                      <a:pt x="0" y="1146"/>
                    </a:cubicBezTo>
                    <a:cubicBezTo>
                      <a:pt x="0" y="1274"/>
                      <a:pt x="36" y="1408"/>
                      <a:pt x="93" y="1519"/>
                    </a:cubicBezTo>
                    <a:lnTo>
                      <a:pt x="3441" y="1519"/>
                    </a:lnTo>
                    <a:lnTo>
                      <a:pt x="3441" y="1425"/>
                    </a:lnTo>
                    <a:cubicBezTo>
                      <a:pt x="3441" y="1186"/>
                      <a:pt x="3255" y="981"/>
                      <a:pt x="3015" y="981"/>
                    </a:cubicBezTo>
                    <a:cubicBezTo>
                      <a:pt x="2957" y="981"/>
                      <a:pt x="2904" y="999"/>
                      <a:pt x="2868" y="1017"/>
                    </a:cubicBezTo>
                    <a:cubicBezTo>
                      <a:pt x="2846" y="537"/>
                      <a:pt x="2442" y="129"/>
                      <a:pt x="1958" y="129"/>
                    </a:cubicBezTo>
                    <a:cubicBezTo>
                      <a:pt x="1607" y="129"/>
                      <a:pt x="1314" y="333"/>
                      <a:pt x="1163" y="608"/>
                    </a:cubicBezTo>
                    <a:cubicBezTo>
                      <a:pt x="1035" y="497"/>
                      <a:pt x="888" y="444"/>
                      <a:pt x="719" y="444"/>
                    </a:cubicBezTo>
                    <a:cubicBezTo>
                      <a:pt x="684" y="444"/>
                      <a:pt x="648" y="444"/>
                      <a:pt x="608" y="462"/>
                    </a:cubicBezTo>
                    <a:cubicBezTo>
                      <a:pt x="626" y="333"/>
                      <a:pt x="626" y="164"/>
                      <a:pt x="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7"/>
              <p:cNvSpPr/>
              <p:nvPr/>
            </p:nvSpPr>
            <p:spPr>
              <a:xfrm>
                <a:off x="3003970" y="4079241"/>
                <a:ext cx="411144" cy="163897"/>
              </a:xfrm>
              <a:custGeom>
                <a:avLst/>
                <a:gdLst/>
                <a:ahLst/>
                <a:cxnLst/>
                <a:rect l="l" t="t" r="r" b="b"/>
                <a:pathLst>
                  <a:path w="2052" h="818" extrusionOk="0">
                    <a:moveTo>
                      <a:pt x="1164" y="1"/>
                    </a:moveTo>
                    <a:cubicBezTo>
                      <a:pt x="959" y="1"/>
                      <a:pt x="795" y="112"/>
                      <a:pt x="702" y="280"/>
                    </a:cubicBezTo>
                    <a:cubicBezTo>
                      <a:pt x="626" y="205"/>
                      <a:pt x="533" y="169"/>
                      <a:pt x="422" y="169"/>
                    </a:cubicBezTo>
                    <a:cubicBezTo>
                      <a:pt x="200" y="169"/>
                      <a:pt x="0" y="374"/>
                      <a:pt x="0" y="596"/>
                    </a:cubicBezTo>
                    <a:cubicBezTo>
                      <a:pt x="0" y="667"/>
                      <a:pt x="18" y="742"/>
                      <a:pt x="54" y="818"/>
                    </a:cubicBezTo>
                    <a:lnTo>
                      <a:pt x="2052" y="818"/>
                    </a:lnTo>
                    <a:lnTo>
                      <a:pt x="2052" y="760"/>
                    </a:lnTo>
                    <a:cubicBezTo>
                      <a:pt x="2052" y="613"/>
                      <a:pt x="1941" y="502"/>
                      <a:pt x="1794" y="502"/>
                    </a:cubicBezTo>
                    <a:cubicBezTo>
                      <a:pt x="1754" y="502"/>
                      <a:pt x="1736" y="502"/>
                      <a:pt x="1701" y="520"/>
                    </a:cubicBezTo>
                    <a:cubicBezTo>
                      <a:pt x="1701" y="223"/>
                      <a:pt x="1461" y="1"/>
                      <a:pt x="1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7"/>
              <p:cNvSpPr/>
              <p:nvPr/>
            </p:nvSpPr>
            <p:spPr>
              <a:xfrm>
                <a:off x="2866120" y="4142356"/>
                <a:ext cx="66921" cy="51092"/>
              </a:xfrm>
              <a:custGeom>
                <a:avLst/>
                <a:gdLst/>
                <a:ahLst/>
                <a:cxnLst/>
                <a:rect l="l" t="t" r="r" b="b"/>
                <a:pathLst>
                  <a:path w="334" h="255" extrusionOk="0">
                    <a:moveTo>
                      <a:pt x="76" y="1"/>
                    </a:moveTo>
                    <a:cubicBezTo>
                      <a:pt x="76" y="1"/>
                      <a:pt x="76" y="76"/>
                      <a:pt x="133" y="130"/>
                    </a:cubicBezTo>
                    <a:cubicBezTo>
                      <a:pt x="93" y="130"/>
                      <a:pt x="58" y="147"/>
                      <a:pt x="0" y="170"/>
                    </a:cubicBezTo>
                    <a:cubicBezTo>
                      <a:pt x="0" y="170"/>
                      <a:pt x="78" y="254"/>
                      <a:pt x="190" y="254"/>
                    </a:cubicBezTo>
                    <a:cubicBezTo>
                      <a:pt x="233" y="254"/>
                      <a:pt x="282" y="241"/>
                      <a:pt x="333" y="205"/>
                    </a:cubicBezTo>
                    <a:cubicBezTo>
                      <a:pt x="333" y="205"/>
                      <a:pt x="280"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7"/>
              <p:cNvSpPr/>
              <p:nvPr/>
            </p:nvSpPr>
            <p:spPr>
              <a:xfrm>
                <a:off x="2966502" y="4053395"/>
                <a:ext cx="48287" cy="48287"/>
              </a:xfrm>
              <a:custGeom>
                <a:avLst/>
                <a:gdLst/>
                <a:ahLst/>
                <a:cxnLst/>
                <a:rect l="l" t="t" r="r" b="b"/>
                <a:pathLst>
                  <a:path w="241" h="241" extrusionOk="0">
                    <a:moveTo>
                      <a:pt x="130" y="1"/>
                    </a:moveTo>
                    <a:cubicBezTo>
                      <a:pt x="130" y="1"/>
                      <a:pt x="112" y="36"/>
                      <a:pt x="112" y="94"/>
                    </a:cubicBezTo>
                    <a:cubicBezTo>
                      <a:pt x="94" y="76"/>
                      <a:pt x="54" y="59"/>
                      <a:pt x="19" y="59"/>
                    </a:cubicBezTo>
                    <a:cubicBezTo>
                      <a:pt x="19" y="59"/>
                      <a:pt x="1" y="205"/>
                      <a:pt x="165" y="241"/>
                    </a:cubicBezTo>
                    <a:cubicBezTo>
                      <a:pt x="165" y="241"/>
                      <a:pt x="241" y="112"/>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7"/>
              <p:cNvSpPr/>
              <p:nvPr/>
            </p:nvSpPr>
            <p:spPr>
              <a:xfrm>
                <a:off x="3207738" y="3993887"/>
                <a:ext cx="70327" cy="63315"/>
              </a:xfrm>
              <a:custGeom>
                <a:avLst/>
                <a:gdLst/>
                <a:ahLst/>
                <a:cxnLst/>
                <a:rect l="l" t="t" r="r" b="b"/>
                <a:pathLst>
                  <a:path w="351" h="316" extrusionOk="0">
                    <a:moveTo>
                      <a:pt x="147" y="0"/>
                    </a:moveTo>
                    <a:cubicBezTo>
                      <a:pt x="147" y="0"/>
                      <a:pt x="0" y="151"/>
                      <a:pt x="147" y="316"/>
                    </a:cubicBezTo>
                    <a:cubicBezTo>
                      <a:pt x="147" y="316"/>
                      <a:pt x="351" y="245"/>
                      <a:pt x="315" y="40"/>
                    </a:cubicBezTo>
                    <a:lnTo>
                      <a:pt x="315" y="40"/>
                    </a:lnTo>
                    <a:cubicBezTo>
                      <a:pt x="315" y="40"/>
                      <a:pt x="258" y="58"/>
                      <a:pt x="204" y="111"/>
                    </a:cubicBezTo>
                    <a:cubicBezTo>
                      <a:pt x="204" y="76"/>
                      <a:pt x="182" y="4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7"/>
              <p:cNvSpPr/>
              <p:nvPr/>
            </p:nvSpPr>
            <p:spPr>
              <a:xfrm>
                <a:off x="3351798" y="4079241"/>
                <a:ext cx="70528" cy="63315"/>
              </a:xfrm>
              <a:custGeom>
                <a:avLst/>
                <a:gdLst/>
                <a:ahLst/>
                <a:cxnLst/>
                <a:rect l="l" t="t" r="r" b="b"/>
                <a:pathLst>
                  <a:path w="352" h="316" extrusionOk="0">
                    <a:moveTo>
                      <a:pt x="222" y="1"/>
                    </a:moveTo>
                    <a:cubicBezTo>
                      <a:pt x="222" y="1"/>
                      <a:pt x="169" y="41"/>
                      <a:pt x="151" y="112"/>
                    </a:cubicBezTo>
                    <a:cubicBezTo>
                      <a:pt x="129" y="76"/>
                      <a:pt x="94" y="58"/>
                      <a:pt x="58" y="41"/>
                    </a:cubicBezTo>
                    <a:lnTo>
                      <a:pt x="58" y="41"/>
                    </a:lnTo>
                    <a:cubicBezTo>
                      <a:pt x="58" y="41"/>
                      <a:pt x="0" y="240"/>
                      <a:pt x="205" y="316"/>
                    </a:cubicBezTo>
                    <a:cubicBezTo>
                      <a:pt x="205" y="316"/>
                      <a:pt x="351" y="169"/>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7"/>
              <p:cNvSpPr/>
              <p:nvPr/>
            </p:nvSpPr>
            <p:spPr>
              <a:xfrm>
                <a:off x="3444365" y="4031154"/>
                <a:ext cx="52695" cy="48287"/>
              </a:xfrm>
              <a:custGeom>
                <a:avLst/>
                <a:gdLst/>
                <a:ahLst/>
                <a:cxnLst/>
                <a:rect l="l" t="t" r="r" b="b"/>
                <a:pathLst>
                  <a:path w="263" h="241" extrusionOk="0">
                    <a:moveTo>
                      <a:pt x="93" y="1"/>
                    </a:moveTo>
                    <a:cubicBezTo>
                      <a:pt x="93" y="1"/>
                      <a:pt x="0" y="130"/>
                      <a:pt x="111" y="241"/>
                    </a:cubicBezTo>
                    <a:cubicBezTo>
                      <a:pt x="111" y="241"/>
                      <a:pt x="262" y="187"/>
                      <a:pt x="222" y="36"/>
                    </a:cubicBezTo>
                    <a:lnTo>
                      <a:pt x="222" y="36"/>
                    </a:lnTo>
                    <a:cubicBezTo>
                      <a:pt x="222" y="36"/>
                      <a:pt x="187" y="36"/>
                      <a:pt x="151" y="94"/>
                    </a:cubicBezTo>
                    <a:cubicBezTo>
                      <a:pt x="133" y="59"/>
                      <a:pt x="133" y="36"/>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7"/>
              <p:cNvSpPr/>
              <p:nvPr/>
            </p:nvSpPr>
            <p:spPr>
              <a:xfrm>
                <a:off x="3582215" y="4109496"/>
                <a:ext cx="48287" cy="44681"/>
              </a:xfrm>
              <a:custGeom>
                <a:avLst/>
                <a:gdLst/>
                <a:ahLst/>
                <a:cxnLst/>
                <a:rect l="l" t="t" r="r" b="b"/>
                <a:pathLst>
                  <a:path w="241" h="223" extrusionOk="0">
                    <a:moveTo>
                      <a:pt x="129" y="1"/>
                    </a:moveTo>
                    <a:cubicBezTo>
                      <a:pt x="129" y="1"/>
                      <a:pt x="0" y="72"/>
                      <a:pt x="54" y="223"/>
                    </a:cubicBezTo>
                    <a:cubicBezTo>
                      <a:pt x="54" y="223"/>
                      <a:pt x="222" y="223"/>
                      <a:pt x="240" y="72"/>
                    </a:cubicBezTo>
                    <a:cubicBezTo>
                      <a:pt x="240" y="72"/>
                      <a:pt x="230" y="67"/>
                      <a:pt x="214" y="67"/>
                    </a:cubicBezTo>
                    <a:cubicBezTo>
                      <a:pt x="197" y="67"/>
                      <a:pt x="174" y="72"/>
                      <a:pt x="147" y="89"/>
                    </a:cubicBezTo>
                    <a:cubicBezTo>
                      <a:pt x="147" y="54"/>
                      <a:pt x="147" y="36"/>
                      <a:pt x="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1" name="Google Shape;91;p7"/>
            <p:cNvGrpSpPr/>
            <p:nvPr/>
          </p:nvGrpSpPr>
          <p:grpSpPr>
            <a:xfrm>
              <a:off x="885437" y="4465881"/>
              <a:ext cx="812469" cy="330198"/>
              <a:chOff x="1505862" y="3916547"/>
              <a:chExt cx="812469" cy="330198"/>
            </a:xfrm>
          </p:grpSpPr>
          <p:sp>
            <p:nvSpPr>
              <p:cNvPr id="92" name="Google Shape;92;p7"/>
              <p:cNvSpPr/>
              <p:nvPr/>
            </p:nvSpPr>
            <p:spPr>
              <a:xfrm>
                <a:off x="1505862" y="3916547"/>
                <a:ext cx="708281" cy="330197"/>
              </a:xfrm>
              <a:custGeom>
                <a:avLst/>
                <a:gdLst/>
                <a:ahLst/>
                <a:cxnLst/>
                <a:rect l="l" t="t" r="r" b="b"/>
                <a:pathLst>
                  <a:path w="3535" h="1648" extrusionOk="0">
                    <a:moveTo>
                      <a:pt x="1332" y="0"/>
                    </a:moveTo>
                    <a:cubicBezTo>
                      <a:pt x="1332" y="0"/>
                      <a:pt x="1186" y="164"/>
                      <a:pt x="1261" y="369"/>
                    </a:cubicBezTo>
                    <a:cubicBezTo>
                      <a:pt x="1212" y="334"/>
                      <a:pt x="1140" y="305"/>
                      <a:pt x="1054" y="305"/>
                    </a:cubicBezTo>
                    <a:cubicBezTo>
                      <a:pt x="1009" y="305"/>
                      <a:pt x="959" y="313"/>
                      <a:pt x="906" y="333"/>
                    </a:cubicBezTo>
                    <a:cubicBezTo>
                      <a:pt x="906" y="333"/>
                      <a:pt x="964" y="480"/>
                      <a:pt x="1128" y="537"/>
                    </a:cubicBezTo>
                    <a:cubicBezTo>
                      <a:pt x="1110" y="573"/>
                      <a:pt x="1075" y="631"/>
                      <a:pt x="1057" y="666"/>
                    </a:cubicBezTo>
                    <a:cubicBezTo>
                      <a:pt x="1039" y="666"/>
                      <a:pt x="1017" y="648"/>
                      <a:pt x="999" y="648"/>
                    </a:cubicBezTo>
                    <a:cubicBezTo>
                      <a:pt x="906" y="648"/>
                      <a:pt x="835" y="719"/>
                      <a:pt x="835" y="813"/>
                    </a:cubicBezTo>
                    <a:cubicBezTo>
                      <a:pt x="795" y="795"/>
                      <a:pt x="742" y="795"/>
                      <a:pt x="684" y="795"/>
                    </a:cubicBezTo>
                    <a:cubicBezTo>
                      <a:pt x="427" y="795"/>
                      <a:pt x="222" y="924"/>
                      <a:pt x="94" y="1128"/>
                    </a:cubicBezTo>
                    <a:cubicBezTo>
                      <a:pt x="40" y="1239"/>
                      <a:pt x="0" y="1350"/>
                      <a:pt x="0" y="1479"/>
                    </a:cubicBezTo>
                    <a:cubicBezTo>
                      <a:pt x="0" y="1536"/>
                      <a:pt x="18" y="1590"/>
                      <a:pt x="18" y="1647"/>
                    </a:cubicBezTo>
                    <a:lnTo>
                      <a:pt x="3517" y="1647"/>
                    </a:lnTo>
                    <a:cubicBezTo>
                      <a:pt x="3535" y="1590"/>
                      <a:pt x="3535" y="1536"/>
                      <a:pt x="3535" y="1479"/>
                    </a:cubicBezTo>
                    <a:cubicBezTo>
                      <a:pt x="3535" y="1092"/>
                      <a:pt x="3219" y="795"/>
                      <a:pt x="2851" y="795"/>
                    </a:cubicBezTo>
                    <a:cubicBezTo>
                      <a:pt x="2793" y="795"/>
                      <a:pt x="2758" y="795"/>
                      <a:pt x="2704" y="813"/>
                    </a:cubicBezTo>
                    <a:cubicBezTo>
                      <a:pt x="2664" y="666"/>
                      <a:pt x="2593" y="537"/>
                      <a:pt x="2482" y="444"/>
                    </a:cubicBezTo>
                    <a:cubicBezTo>
                      <a:pt x="2314" y="275"/>
                      <a:pt x="2092" y="187"/>
                      <a:pt x="1852" y="187"/>
                    </a:cubicBezTo>
                    <a:cubicBezTo>
                      <a:pt x="1705" y="187"/>
                      <a:pt x="1572" y="222"/>
                      <a:pt x="1461" y="275"/>
                    </a:cubicBezTo>
                    <a:cubicBezTo>
                      <a:pt x="1461" y="187"/>
                      <a:pt x="1426" y="93"/>
                      <a:pt x="1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7"/>
              <p:cNvSpPr/>
              <p:nvPr/>
            </p:nvSpPr>
            <p:spPr>
              <a:xfrm>
                <a:off x="1750504" y="4008914"/>
                <a:ext cx="567827" cy="237830"/>
              </a:xfrm>
              <a:custGeom>
                <a:avLst/>
                <a:gdLst/>
                <a:ahLst/>
                <a:cxnLst/>
                <a:rect l="l" t="t" r="r" b="b"/>
                <a:pathLst>
                  <a:path w="2834" h="1187" extrusionOk="0">
                    <a:moveTo>
                      <a:pt x="1483" y="1"/>
                    </a:moveTo>
                    <a:cubicBezTo>
                      <a:pt x="1150" y="1"/>
                      <a:pt x="871" y="241"/>
                      <a:pt x="777" y="556"/>
                    </a:cubicBezTo>
                    <a:cubicBezTo>
                      <a:pt x="724" y="520"/>
                      <a:pt x="631" y="503"/>
                      <a:pt x="555" y="503"/>
                    </a:cubicBezTo>
                    <a:cubicBezTo>
                      <a:pt x="351" y="503"/>
                      <a:pt x="169" y="614"/>
                      <a:pt x="76" y="778"/>
                    </a:cubicBezTo>
                    <a:cubicBezTo>
                      <a:pt x="40" y="853"/>
                      <a:pt x="0" y="947"/>
                      <a:pt x="0" y="1058"/>
                    </a:cubicBezTo>
                    <a:cubicBezTo>
                      <a:pt x="0" y="1093"/>
                      <a:pt x="0" y="1146"/>
                      <a:pt x="18" y="1186"/>
                    </a:cubicBezTo>
                    <a:lnTo>
                      <a:pt x="2815" y="1186"/>
                    </a:lnTo>
                    <a:cubicBezTo>
                      <a:pt x="2833" y="1146"/>
                      <a:pt x="2833" y="1093"/>
                      <a:pt x="2833" y="1058"/>
                    </a:cubicBezTo>
                    <a:cubicBezTo>
                      <a:pt x="2833" y="742"/>
                      <a:pt x="2593" y="503"/>
                      <a:pt x="2296" y="503"/>
                    </a:cubicBezTo>
                    <a:cubicBezTo>
                      <a:pt x="2238" y="503"/>
                      <a:pt x="2203" y="503"/>
                      <a:pt x="2167" y="520"/>
                    </a:cubicBezTo>
                    <a:cubicBezTo>
                      <a:pt x="2127" y="409"/>
                      <a:pt x="2074" y="298"/>
                      <a:pt x="1998" y="223"/>
                    </a:cubicBezTo>
                    <a:cubicBezTo>
                      <a:pt x="1870" y="94"/>
                      <a:pt x="1683" y="1"/>
                      <a:pt x="1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7"/>
              <p:cNvSpPr/>
              <p:nvPr/>
            </p:nvSpPr>
            <p:spPr>
              <a:xfrm>
                <a:off x="1635697" y="4097875"/>
                <a:ext cx="359651" cy="148869"/>
              </a:xfrm>
              <a:custGeom>
                <a:avLst/>
                <a:gdLst/>
                <a:ahLst/>
                <a:cxnLst/>
                <a:rect l="l" t="t" r="r" b="b"/>
                <a:pathLst>
                  <a:path w="1795" h="743" extrusionOk="0">
                    <a:moveTo>
                      <a:pt x="946" y="1"/>
                    </a:moveTo>
                    <a:cubicBezTo>
                      <a:pt x="724" y="1"/>
                      <a:pt x="556" y="147"/>
                      <a:pt x="502" y="334"/>
                    </a:cubicBezTo>
                    <a:cubicBezTo>
                      <a:pt x="462" y="316"/>
                      <a:pt x="409" y="316"/>
                      <a:pt x="351" y="316"/>
                    </a:cubicBezTo>
                    <a:cubicBezTo>
                      <a:pt x="223" y="316"/>
                      <a:pt x="112" y="369"/>
                      <a:pt x="58" y="480"/>
                    </a:cubicBezTo>
                    <a:cubicBezTo>
                      <a:pt x="18" y="538"/>
                      <a:pt x="1" y="591"/>
                      <a:pt x="1" y="649"/>
                    </a:cubicBezTo>
                    <a:cubicBezTo>
                      <a:pt x="1" y="685"/>
                      <a:pt x="18" y="702"/>
                      <a:pt x="18" y="742"/>
                    </a:cubicBezTo>
                    <a:lnTo>
                      <a:pt x="1777" y="742"/>
                    </a:lnTo>
                    <a:cubicBezTo>
                      <a:pt x="1794" y="702"/>
                      <a:pt x="1794" y="685"/>
                      <a:pt x="1794" y="649"/>
                    </a:cubicBezTo>
                    <a:cubicBezTo>
                      <a:pt x="1794" y="463"/>
                      <a:pt x="1630" y="316"/>
                      <a:pt x="1444" y="316"/>
                    </a:cubicBezTo>
                    <a:lnTo>
                      <a:pt x="1368" y="316"/>
                    </a:lnTo>
                    <a:cubicBezTo>
                      <a:pt x="1350" y="241"/>
                      <a:pt x="1315" y="187"/>
                      <a:pt x="1257" y="130"/>
                    </a:cubicBezTo>
                    <a:cubicBezTo>
                      <a:pt x="1186" y="59"/>
                      <a:pt x="1075" y="1"/>
                      <a:pt x="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7"/>
              <p:cNvSpPr/>
              <p:nvPr/>
            </p:nvSpPr>
            <p:spPr>
              <a:xfrm>
                <a:off x="1568976" y="4105088"/>
                <a:ext cx="96374" cy="81948"/>
              </a:xfrm>
              <a:custGeom>
                <a:avLst/>
                <a:gdLst/>
                <a:ahLst/>
                <a:cxnLst/>
                <a:rect l="l" t="t" r="r" b="b"/>
                <a:pathLst>
                  <a:path w="481" h="409" extrusionOk="0">
                    <a:moveTo>
                      <a:pt x="316" y="0"/>
                    </a:moveTo>
                    <a:cubicBezTo>
                      <a:pt x="316" y="0"/>
                      <a:pt x="205" y="94"/>
                      <a:pt x="223" y="222"/>
                    </a:cubicBezTo>
                    <a:cubicBezTo>
                      <a:pt x="187" y="169"/>
                      <a:pt x="112" y="134"/>
                      <a:pt x="1" y="111"/>
                    </a:cubicBezTo>
                    <a:lnTo>
                      <a:pt x="1" y="111"/>
                    </a:lnTo>
                    <a:cubicBezTo>
                      <a:pt x="1" y="111"/>
                      <a:pt x="1" y="373"/>
                      <a:pt x="298" y="409"/>
                    </a:cubicBezTo>
                    <a:cubicBezTo>
                      <a:pt x="298" y="409"/>
                      <a:pt x="480" y="205"/>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7"/>
              <p:cNvSpPr/>
              <p:nvPr/>
            </p:nvSpPr>
            <p:spPr>
              <a:xfrm>
                <a:off x="1858099" y="3923560"/>
                <a:ext cx="70528" cy="52695"/>
              </a:xfrm>
              <a:custGeom>
                <a:avLst/>
                <a:gdLst/>
                <a:ahLst/>
                <a:cxnLst/>
                <a:rect l="l" t="t" r="r" b="b"/>
                <a:pathLst>
                  <a:path w="352" h="263" extrusionOk="0">
                    <a:moveTo>
                      <a:pt x="76" y="1"/>
                    </a:moveTo>
                    <a:cubicBezTo>
                      <a:pt x="76" y="1"/>
                      <a:pt x="1" y="152"/>
                      <a:pt x="187" y="263"/>
                    </a:cubicBezTo>
                    <a:cubicBezTo>
                      <a:pt x="187" y="263"/>
                      <a:pt x="351" y="187"/>
                      <a:pt x="298" y="1"/>
                    </a:cubicBezTo>
                    <a:lnTo>
                      <a:pt x="298" y="1"/>
                    </a:lnTo>
                    <a:cubicBezTo>
                      <a:pt x="298" y="1"/>
                      <a:pt x="223" y="41"/>
                      <a:pt x="187" y="129"/>
                    </a:cubicBezTo>
                    <a:cubicBezTo>
                      <a:pt x="169" y="76"/>
                      <a:pt x="147" y="4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7"/>
              <p:cNvSpPr/>
              <p:nvPr/>
            </p:nvSpPr>
            <p:spPr>
              <a:xfrm>
                <a:off x="2102741" y="3998295"/>
                <a:ext cx="66921" cy="56101"/>
              </a:xfrm>
              <a:custGeom>
                <a:avLst/>
                <a:gdLst/>
                <a:ahLst/>
                <a:cxnLst/>
                <a:rect l="l" t="t" r="r" b="b"/>
                <a:pathLst>
                  <a:path w="334" h="280" extrusionOk="0">
                    <a:moveTo>
                      <a:pt x="147" y="1"/>
                    </a:moveTo>
                    <a:cubicBezTo>
                      <a:pt x="147" y="1"/>
                      <a:pt x="1" y="89"/>
                      <a:pt x="76" y="276"/>
                    </a:cubicBezTo>
                    <a:cubicBezTo>
                      <a:pt x="76" y="276"/>
                      <a:pt x="93" y="279"/>
                      <a:pt x="118" y="279"/>
                    </a:cubicBezTo>
                    <a:cubicBezTo>
                      <a:pt x="176" y="279"/>
                      <a:pt x="281" y="262"/>
                      <a:pt x="334" y="147"/>
                    </a:cubicBezTo>
                    <a:cubicBezTo>
                      <a:pt x="334" y="147"/>
                      <a:pt x="303" y="135"/>
                      <a:pt x="260" y="135"/>
                    </a:cubicBezTo>
                    <a:cubicBezTo>
                      <a:pt x="227" y="135"/>
                      <a:pt x="187" y="142"/>
                      <a:pt x="147" y="165"/>
                    </a:cubicBezTo>
                    <a:cubicBezTo>
                      <a:pt x="169" y="129"/>
                      <a:pt x="187" y="7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7"/>
              <p:cNvSpPr/>
              <p:nvPr/>
            </p:nvSpPr>
            <p:spPr>
              <a:xfrm>
                <a:off x="1998753" y="4068622"/>
                <a:ext cx="63315" cy="55300"/>
              </a:xfrm>
              <a:custGeom>
                <a:avLst/>
                <a:gdLst/>
                <a:ahLst/>
                <a:cxnLst/>
                <a:rect l="l" t="t" r="r" b="b"/>
                <a:pathLst>
                  <a:path w="316" h="276" extrusionOk="0">
                    <a:moveTo>
                      <a:pt x="204" y="0"/>
                    </a:moveTo>
                    <a:cubicBezTo>
                      <a:pt x="204" y="0"/>
                      <a:pt x="133" y="71"/>
                      <a:pt x="151" y="165"/>
                    </a:cubicBezTo>
                    <a:cubicBezTo>
                      <a:pt x="111" y="129"/>
                      <a:pt x="76" y="94"/>
                      <a:pt x="0" y="94"/>
                    </a:cubicBezTo>
                    <a:cubicBezTo>
                      <a:pt x="0" y="94"/>
                      <a:pt x="0" y="258"/>
                      <a:pt x="187" y="276"/>
                    </a:cubicBezTo>
                    <a:cubicBezTo>
                      <a:pt x="187" y="276"/>
                      <a:pt x="315" y="147"/>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7"/>
              <p:cNvSpPr/>
              <p:nvPr/>
            </p:nvSpPr>
            <p:spPr>
              <a:xfrm>
                <a:off x="1921213" y="4123722"/>
                <a:ext cx="66921" cy="56302"/>
              </a:xfrm>
              <a:custGeom>
                <a:avLst/>
                <a:gdLst/>
                <a:ahLst/>
                <a:cxnLst/>
                <a:rect l="l" t="t" r="r" b="b"/>
                <a:pathLst>
                  <a:path w="334" h="281" extrusionOk="0">
                    <a:moveTo>
                      <a:pt x="112" y="1"/>
                    </a:moveTo>
                    <a:cubicBezTo>
                      <a:pt x="112" y="1"/>
                      <a:pt x="1" y="129"/>
                      <a:pt x="130" y="280"/>
                    </a:cubicBezTo>
                    <a:cubicBezTo>
                      <a:pt x="130" y="280"/>
                      <a:pt x="316" y="263"/>
                      <a:pt x="334" y="76"/>
                    </a:cubicBezTo>
                    <a:lnTo>
                      <a:pt x="334" y="76"/>
                    </a:lnTo>
                    <a:cubicBezTo>
                      <a:pt x="334" y="76"/>
                      <a:pt x="241" y="76"/>
                      <a:pt x="187" y="152"/>
                    </a:cubicBezTo>
                    <a:cubicBezTo>
                      <a:pt x="187" y="112"/>
                      <a:pt x="165" y="58"/>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7"/>
              <p:cNvSpPr/>
              <p:nvPr/>
            </p:nvSpPr>
            <p:spPr>
              <a:xfrm>
                <a:off x="2188095" y="4090862"/>
                <a:ext cx="37668" cy="33060"/>
              </a:xfrm>
              <a:custGeom>
                <a:avLst/>
                <a:gdLst/>
                <a:ahLst/>
                <a:cxnLst/>
                <a:rect l="l" t="t" r="r" b="b"/>
                <a:pathLst>
                  <a:path w="188" h="165" extrusionOk="0">
                    <a:moveTo>
                      <a:pt x="54" y="0"/>
                    </a:moveTo>
                    <a:cubicBezTo>
                      <a:pt x="54" y="0"/>
                      <a:pt x="1" y="94"/>
                      <a:pt x="94" y="165"/>
                    </a:cubicBezTo>
                    <a:cubicBezTo>
                      <a:pt x="94" y="165"/>
                      <a:pt x="187" y="129"/>
                      <a:pt x="187" y="36"/>
                    </a:cubicBezTo>
                    <a:lnTo>
                      <a:pt x="187" y="36"/>
                    </a:lnTo>
                    <a:cubicBezTo>
                      <a:pt x="187" y="36"/>
                      <a:pt x="130" y="36"/>
                      <a:pt x="112" y="94"/>
                    </a:cubicBezTo>
                    <a:cubicBezTo>
                      <a:pt x="94" y="54"/>
                      <a:pt x="94"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7"/>
              <p:cNvSpPr/>
              <p:nvPr/>
            </p:nvSpPr>
            <p:spPr>
              <a:xfrm>
                <a:off x="1736279" y="4042775"/>
                <a:ext cx="62513" cy="56302"/>
              </a:xfrm>
              <a:custGeom>
                <a:avLst/>
                <a:gdLst/>
                <a:ahLst/>
                <a:cxnLst/>
                <a:rect l="l" t="t" r="r" b="b"/>
                <a:pathLst>
                  <a:path w="312" h="281" extrusionOk="0">
                    <a:moveTo>
                      <a:pt x="165" y="1"/>
                    </a:moveTo>
                    <a:cubicBezTo>
                      <a:pt x="165" y="1"/>
                      <a:pt x="129" y="72"/>
                      <a:pt x="165" y="165"/>
                    </a:cubicBezTo>
                    <a:cubicBezTo>
                      <a:pt x="140" y="152"/>
                      <a:pt x="103" y="140"/>
                      <a:pt x="59" y="140"/>
                    </a:cubicBezTo>
                    <a:cubicBezTo>
                      <a:pt x="41" y="140"/>
                      <a:pt x="21" y="142"/>
                      <a:pt x="0" y="147"/>
                    </a:cubicBezTo>
                    <a:cubicBezTo>
                      <a:pt x="0" y="147"/>
                      <a:pt x="29" y="281"/>
                      <a:pt x="185" y="281"/>
                    </a:cubicBezTo>
                    <a:cubicBezTo>
                      <a:pt x="202" y="281"/>
                      <a:pt x="220" y="279"/>
                      <a:pt x="240" y="276"/>
                    </a:cubicBezTo>
                    <a:cubicBezTo>
                      <a:pt x="240" y="276"/>
                      <a:pt x="311" y="112"/>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02" name="Google Shape;102;p7"/>
          <p:cNvGrpSpPr/>
          <p:nvPr/>
        </p:nvGrpSpPr>
        <p:grpSpPr>
          <a:xfrm>
            <a:off x="266103" y="3980555"/>
            <a:ext cx="619320" cy="823090"/>
            <a:chOff x="4267228" y="2580130"/>
            <a:chExt cx="619320" cy="823090"/>
          </a:xfrm>
        </p:grpSpPr>
        <p:sp>
          <p:nvSpPr>
            <p:cNvPr id="103" name="Google Shape;103;p7"/>
            <p:cNvSpPr/>
            <p:nvPr/>
          </p:nvSpPr>
          <p:spPr>
            <a:xfrm>
              <a:off x="4267228" y="2580130"/>
              <a:ext cx="619320" cy="619320"/>
            </a:xfrm>
            <a:custGeom>
              <a:avLst/>
              <a:gdLst/>
              <a:ahLst/>
              <a:cxnLst/>
              <a:rect l="l" t="t" r="r" b="b"/>
              <a:pathLst>
                <a:path w="3091" h="3091" extrusionOk="0">
                  <a:moveTo>
                    <a:pt x="1554" y="0"/>
                  </a:moveTo>
                  <a:cubicBezTo>
                    <a:pt x="688" y="0"/>
                    <a:pt x="0" y="689"/>
                    <a:pt x="0" y="1537"/>
                  </a:cubicBezTo>
                  <a:cubicBezTo>
                    <a:pt x="0" y="2389"/>
                    <a:pt x="688" y="3091"/>
                    <a:pt x="1554" y="3091"/>
                  </a:cubicBezTo>
                  <a:lnTo>
                    <a:pt x="1576" y="3091"/>
                  </a:lnTo>
                  <a:cubicBezTo>
                    <a:pt x="1612" y="3091"/>
                    <a:pt x="1665" y="3091"/>
                    <a:pt x="1705" y="3073"/>
                  </a:cubicBezTo>
                  <a:lnTo>
                    <a:pt x="1758" y="3073"/>
                  </a:lnTo>
                  <a:cubicBezTo>
                    <a:pt x="2389" y="2980"/>
                    <a:pt x="2908" y="2518"/>
                    <a:pt x="3055" y="1910"/>
                  </a:cubicBezTo>
                  <a:cubicBezTo>
                    <a:pt x="3073" y="1799"/>
                    <a:pt x="3090" y="1665"/>
                    <a:pt x="3090" y="1537"/>
                  </a:cubicBezTo>
                  <a:lnTo>
                    <a:pt x="3090" y="1390"/>
                  </a:lnTo>
                  <a:lnTo>
                    <a:pt x="3090" y="1332"/>
                  </a:lnTo>
                  <a:cubicBezTo>
                    <a:pt x="3073" y="1315"/>
                    <a:pt x="3073" y="1279"/>
                    <a:pt x="3073" y="1261"/>
                  </a:cubicBezTo>
                  <a:cubicBezTo>
                    <a:pt x="3073" y="1244"/>
                    <a:pt x="3055" y="1204"/>
                    <a:pt x="3055" y="1186"/>
                  </a:cubicBezTo>
                  <a:cubicBezTo>
                    <a:pt x="3055" y="1168"/>
                    <a:pt x="3055" y="1150"/>
                    <a:pt x="3037" y="1133"/>
                  </a:cubicBezTo>
                  <a:cubicBezTo>
                    <a:pt x="3037" y="1093"/>
                    <a:pt x="3019" y="1075"/>
                    <a:pt x="3019" y="1057"/>
                  </a:cubicBezTo>
                  <a:cubicBezTo>
                    <a:pt x="3019" y="1039"/>
                    <a:pt x="3019" y="1022"/>
                    <a:pt x="2997" y="1022"/>
                  </a:cubicBezTo>
                  <a:cubicBezTo>
                    <a:pt x="2944" y="871"/>
                    <a:pt x="2868" y="724"/>
                    <a:pt x="2775" y="613"/>
                  </a:cubicBezTo>
                  <a:cubicBezTo>
                    <a:pt x="2962" y="578"/>
                    <a:pt x="3055" y="409"/>
                    <a:pt x="3055" y="409"/>
                  </a:cubicBezTo>
                  <a:cubicBezTo>
                    <a:pt x="2989" y="385"/>
                    <a:pt x="2925" y="375"/>
                    <a:pt x="2867" y="375"/>
                  </a:cubicBezTo>
                  <a:cubicBezTo>
                    <a:pt x="2797" y="375"/>
                    <a:pt x="2735" y="389"/>
                    <a:pt x="2686" y="409"/>
                  </a:cubicBezTo>
                  <a:cubicBezTo>
                    <a:pt x="2815" y="245"/>
                    <a:pt x="2740" y="58"/>
                    <a:pt x="2740" y="58"/>
                  </a:cubicBezTo>
                  <a:lnTo>
                    <a:pt x="2740" y="58"/>
                  </a:lnTo>
                  <a:cubicBezTo>
                    <a:pt x="2593" y="111"/>
                    <a:pt x="2518" y="222"/>
                    <a:pt x="2500" y="316"/>
                  </a:cubicBezTo>
                  <a:cubicBezTo>
                    <a:pt x="2371" y="222"/>
                    <a:pt x="2220" y="151"/>
                    <a:pt x="2074" y="94"/>
                  </a:cubicBezTo>
                  <a:cubicBezTo>
                    <a:pt x="2074" y="76"/>
                    <a:pt x="2056" y="76"/>
                    <a:pt x="2056" y="76"/>
                  </a:cubicBezTo>
                  <a:cubicBezTo>
                    <a:pt x="2020" y="58"/>
                    <a:pt x="1980" y="58"/>
                    <a:pt x="1963" y="58"/>
                  </a:cubicBezTo>
                  <a:cubicBezTo>
                    <a:pt x="1945" y="40"/>
                    <a:pt x="1927" y="40"/>
                    <a:pt x="1909" y="40"/>
                  </a:cubicBezTo>
                  <a:cubicBezTo>
                    <a:pt x="1887" y="40"/>
                    <a:pt x="1852" y="23"/>
                    <a:pt x="1834" y="23"/>
                  </a:cubicBezTo>
                  <a:cubicBezTo>
                    <a:pt x="1816" y="23"/>
                    <a:pt x="1798" y="23"/>
                    <a:pt x="1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7"/>
            <p:cNvSpPr/>
            <p:nvPr/>
          </p:nvSpPr>
          <p:spPr>
            <a:xfrm>
              <a:off x="4460176" y="3014316"/>
              <a:ext cx="189743" cy="388904"/>
            </a:xfrm>
            <a:custGeom>
              <a:avLst/>
              <a:gdLst/>
              <a:ahLst/>
              <a:cxnLst/>
              <a:rect l="l" t="t" r="r" b="b"/>
              <a:pathLst>
                <a:path w="947" h="1941" extrusionOk="0">
                  <a:moveTo>
                    <a:pt x="591" y="0"/>
                  </a:moveTo>
                  <a:cubicBezTo>
                    <a:pt x="538" y="0"/>
                    <a:pt x="502" y="36"/>
                    <a:pt x="502" y="93"/>
                  </a:cubicBezTo>
                  <a:lnTo>
                    <a:pt x="502" y="520"/>
                  </a:lnTo>
                  <a:lnTo>
                    <a:pt x="147" y="204"/>
                  </a:lnTo>
                  <a:cubicBezTo>
                    <a:pt x="132" y="197"/>
                    <a:pt x="115" y="193"/>
                    <a:pt x="96" y="193"/>
                  </a:cubicBezTo>
                  <a:cubicBezTo>
                    <a:pt x="70" y="193"/>
                    <a:pt x="42" y="201"/>
                    <a:pt x="18" y="222"/>
                  </a:cubicBezTo>
                  <a:cubicBezTo>
                    <a:pt x="1" y="240"/>
                    <a:pt x="1" y="258"/>
                    <a:pt x="1" y="275"/>
                  </a:cubicBezTo>
                  <a:cubicBezTo>
                    <a:pt x="1" y="298"/>
                    <a:pt x="18" y="333"/>
                    <a:pt x="36" y="351"/>
                  </a:cubicBezTo>
                  <a:lnTo>
                    <a:pt x="502" y="759"/>
                  </a:lnTo>
                  <a:lnTo>
                    <a:pt x="502" y="1940"/>
                  </a:lnTo>
                  <a:lnTo>
                    <a:pt x="684" y="1940"/>
                  </a:lnTo>
                  <a:lnTo>
                    <a:pt x="684" y="480"/>
                  </a:lnTo>
                  <a:lnTo>
                    <a:pt x="924" y="258"/>
                  </a:lnTo>
                  <a:cubicBezTo>
                    <a:pt x="946" y="240"/>
                    <a:pt x="946" y="222"/>
                    <a:pt x="946" y="204"/>
                  </a:cubicBezTo>
                  <a:cubicBezTo>
                    <a:pt x="946" y="187"/>
                    <a:pt x="946" y="147"/>
                    <a:pt x="924" y="129"/>
                  </a:cubicBezTo>
                  <a:cubicBezTo>
                    <a:pt x="906" y="111"/>
                    <a:pt x="884" y="102"/>
                    <a:pt x="861" y="102"/>
                  </a:cubicBezTo>
                  <a:cubicBezTo>
                    <a:pt x="839" y="102"/>
                    <a:pt x="815" y="111"/>
                    <a:pt x="795" y="129"/>
                  </a:cubicBezTo>
                  <a:lnTo>
                    <a:pt x="684" y="240"/>
                  </a:lnTo>
                  <a:lnTo>
                    <a:pt x="684" y="93"/>
                  </a:lnTo>
                  <a:cubicBezTo>
                    <a:pt x="684" y="36"/>
                    <a:pt x="631"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5" name="Google Shape;105;p7"/>
          <p:cNvSpPr txBox="1">
            <a:spLocks noGrp="1"/>
          </p:cNvSpPr>
          <p:nvPr>
            <p:ph type="subTitle" idx="1"/>
          </p:nvPr>
        </p:nvSpPr>
        <p:spPr>
          <a:xfrm>
            <a:off x="811975" y="1696400"/>
            <a:ext cx="4294800" cy="20649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06" name="Google Shape;106;p7"/>
          <p:cNvSpPr txBox="1">
            <a:spLocks noGrp="1"/>
          </p:cNvSpPr>
          <p:nvPr>
            <p:ph type="title"/>
          </p:nvPr>
        </p:nvSpPr>
        <p:spPr>
          <a:xfrm>
            <a:off x="811975" y="1017225"/>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7" name="Google Shape;107;p7"/>
          <p:cNvSpPr>
            <a:spLocks noGrp="1"/>
          </p:cNvSpPr>
          <p:nvPr>
            <p:ph type="pic" idx="2"/>
          </p:nvPr>
        </p:nvSpPr>
        <p:spPr>
          <a:xfrm>
            <a:off x="5384550" y="778350"/>
            <a:ext cx="2836200" cy="3103200"/>
          </a:xfrm>
          <a:prstGeom prst="roundRect">
            <a:avLst>
              <a:gd name="adj" fmla="val 16667"/>
            </a:avLst>
          </a:prstGeom>
          <a:noFill/>
          <a:ln>
            <a:noFill/>
          </a:ln>
        </p:spPr>
      </p:sp>
      <p:grpSp>
        <p:nvGrpSpPr>
          <p:cNvPr id="108" name="Google Shape;108;p7"/>
          <p:cNvGrpSpPr/>
          <p:nvPr/>
        </p:nvGrpSpPr>
        <p:grpSpPr>
          <a:xfrm>
            <a:off x="-33550" y="4796078"/>
            <a:ext cx="9234600" cy="383400"/>
            <a:chOff x="-33550" y="4796078"/>
            <a:chExt cx="9234600" cy="383400"/>
          </a:xfrm>
        </p:grpSpPr>
        <p:sp>
          <p:nvSpPr>
            <p:cNvPr id="109" name="Google Shape;109;p7"/>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7"/>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1" name="Google Shape;111;p7"/>
          <p:cNvGrpSpPr/>
          <p:nvPr/>
        </p:nvGrpSpPr>
        <p:grpSpPr>
          <a:xfrm>
            <a:off x="-426936" y="110129"/>
            <a:ext cx="7550999" cy="2523720"/>
            <a:chOff x="-426936" y="110129"/>
            <a:chExt cx="7550999" cy="2523720"/>
          </a:xfrm>
        </p:grpSpPr>
        <p:sp>
          <p:nvSpPr>
            <p:cNvPr id="112" name="Google Shape;112;p7"/>
            <p:cNvSpPr/>
            <p:nvPr/>
          </p:nvSpPr>
          <p:spPr>
            <a:xfrm>
              <a:off x="5727107" y="110129"/>
              <a:ext cx="918903" cy="195098"/>
            </a:xfrm>
            <a:custGeom>
              <a:avLst/>
              <a:gdLst/>
              <a:ahLst/>
              <a:cxnLst/>
              <a:rect l="l" t="t" r="r" b="b"/>
              <a:pathLst>
                <a:path w="4352" h="924" extrusionOk="0">
                  <a:moveTo>
                    <a:pt x="1501" y="0"/>
                  </a:moveTo>
                  <a:cubicBezTo>
                    <a:pt x="1168" y="0"/>
                    <a:pt x="853" y="293"/>
                    <a:pt x="595" y="760"/>
                  </a:cubicBezTo>
                  <a:cubicBezTo>
                    <a:pt x="537" y="720"/>
                    <a:pt x="466" y="702"/>
                    <a:pt x="391" y="702"/>
                  </a:cubicBezTo>
                  <a:cubicBezTo>
                    <a:pt x="244" y="702"/>
                    <a:pt x="111" y="795"/>
                    <a:pt x="0" y="924"/>
                  </a:cubicBezTo>
                  <a:lnTo>
                    <a:pt x="4351" y="924"/>
                  </a:lnTo>
                  <a:cubicBezTo>
                    <a:pt x="4258" y="795"/>
                    <a:pt x="4129" y="702"/>
                    <a:pt x="3978" y="702"/>
                  </a:cubicBezTo>
                  <a:cubicBezTo>
                    <a:pt x="3850" y="702"/>
                    <a:pt x="3739" y="760"/>
                    <a:pt x="3645" y="871"/>
                  </a:cubicBezTo>
                  <a:cubicBezTo>
                    <a:pt x="3423" y="626"/>
                    <a:pt x="3148" y="498"/>
                    <a:pt x="2851" y="498"/>
                  </a:cubicBezTo>
                  <a:cubicBezTo>
                    <a:pt x="2664" y="498"/>
                    <a:pt x="2500" y="538"/>
                    <a:pt x="2353" y="626"/>
                  </a:cubicBezTo>
                  <a:cubicBezTo>
                    <a:pt x="2109" y="240"/>
                    <a:pt x="1816" y="0"/>
                    <a:pt x="1501"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7"/>
            <p:cNvSpPr/>
            <p:nvPr/>
          </p:nvSpPr>
          <p:spPr>
            <a:xfrm>
              <a:off x="6319389" y="305220"/>
              <a:ext cx="804674" cy="171872"/>
            </a:xfrm>
            <a:custGeom>
              <a:avLst/>
              <a:gdLst/>
              <a:ahLst/>
              <a:cxnLst/>
              <a:rect l="l" t="t" r="r" b="b"/>
              <a:pathLst>
                <a:path w="3811" h="814" extrusionOk="0">
                  <a:moveTo>
                    <a:pt x="2496" y="1"/>
                  </a:moveTo>
                  <a:cubicBezTo>
                    <a:pt x="2221" y="1"/>
                    <a:pt x="1981" y="205"/>
                    <a:pt x="1759" y="556"/>
                  </a:cubicBezTo>
                  <a:cubicBezTo>
                    <a:pt x="1630" y="480"/>
                    <a:pt x="1479" y="445"/>
                    <a:pt x="1333" y="445"/>
                  </a:cubicBezTo>
                  <a:cubicBezTo>
                    <a:pt x="1053" y="445"/>
                    <a:pt x="813" y="556"/>
                    <a:pt x="631" y="760"/>
                  </a:cubicBezTo>
                  <a:cubicBezTo>
                    <a:pt x="556" y="667"/>
                    <a:pt x="445" y="631"/>
                    <a:pt x="352" y="631"/>
                  </a:cubicBezTo>
                  <a:cubicBezTo>
                    <a:pt x="223" y="631"/>
                    <a:pt x="94" y="702"/>
                    <a:pt x="1" y="813"/>
                  </a:cubicBezTo>
                  <a:lnTo>
                    <a:pt x="3810" y="813"/>
                  </a:lnTo>
                  <a:cubicBezTo>
                    <a:pt x="3717" y="702"/>
                    <a:pt x="3606" y="631"/>
                    <a:pt x="3477" y="631"/>
                  </a:cubicBezTo>
                  <a:cubicBezTo>
                    <a:pt x="3406" y="631"/>
                    <a:pt x="3349" y="649"/>
                    <a:pt x="3295" y="667"/>
                  </a:cubicBezTo>
                  <a:cubicBezTo>
                    <a:pt x="3073" y="258"/>
                    <a:pt x="2794" y="1"/>
                    <a:pt x="2496"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7"/>
            <p:cNvSpPr/>
            <p:nvPr/>
          </p:nvSpPr>
          <p:spPr>
            <a:xfrm>
              <a:off x="-426936" y="2343947"/>
              <a:ext cx="961132" cy="289902"/>
            </a:xfrm>
            <a:custGeom>
              <a:avLst/>
              <a:gdLst/>
              <a:ahLst/>
              <a:cxnLst/>
              <a:rect l="l" t="t" r="r" b="b"/>
              <a:pathLst>
                <a:path w="4552" h="1373" extrusionOk="0">
                  <a:moveTo>
                    <a:pt x="3068" y="1"/>
                  </a:moveTo>
                  <a:cubicBezTo>
                    <a:pt x="2864" y="1"/>
                    <a:pt x="2682" y="129"/>
                    <a:pt x="2642" y="334"/>
                  </a:cubicBezTo>
                  <a:cubicBezTo>
                    <a:pt x="2478" y="187"/>
                    <a:pt x="2274" y="112"/>
                    <a:pt x="2052" y="112"/>
                  </a:cubicBezTo>
                  <a:cubicBezTo>
                    <a:pt x="1776" y="112"/>
                    <a:pt x="1514" y="240"/>
                    <a:pt x="1332" y="427"/>
                  </a:cubicBezTo>
                  <a:cubicBezTo>
                    <a:pt x="1199" y="351"/>
                    <a:pt x="1035" y="298"/>
                    <a:pt x="866" y="298"/>
                  </a:cubicBezTo>
                  <a:lnTo>
                    <a:pt x="737" y="298"/>
                  </a:lnTo>
                  <a:cubicBezTo>
                    <a:pt x="702" y="334"/>
                    <a:pt x="644" y="351"/>
                    <a:pt x="591" y="351"/>
                  </a:cubicBezTo>
                  <a:lnTo>
                    <a:pt x="555" y="351"/>
                  </a:lnTo>
                  <a:cubicBezTo>
                    <a:pt x="222" y="485"/>
                    <a:pt x="0" y="795"/>
                    <a:pt x="0" y="1168"/>
                  </a:cubicBezTo>
                  <a:cubicBezTo>
                    <a:pt x="0" y="1239"/>
                    <a:pt x="0" y="1297"/>
                    <a:pt x="18" y="1373"/>
                  </a:cubicBezTo>
                  <a:lnTo>
                    <a:pt x="4551" y="1373"/>
                  </a:lnTo>
                  <a:cubicBezTo>
                    <a:pt x="4494" y="1186"/>
                    <a:pt x="4329" y="1057"/>
                    <a:pt x="4125" y="1057"/>
                  </a:cubicBezTo>
                  <a:cubicBezTo>
                    <a:pt x="4050" y="1057"/>
                    <a:pt x="3956" y="1075"/>
                    <a:pt x="3903" y="1111"/>
                  </a:cubicBezTo>
                  <a:cubicBezTo>
                    <a:pt x="3828" y="889"/>
                    <a:pt x="3663" y="724"/>
                    <a:pt x="3441" y="649"/>
                  </a:cubicBezTo>
                  <a:cubicBezTo>
                    <a:pt x="3477" y="596"/>
                    <a:pt x="3495" y="520"/>
                    <a:pt x="3495" y="427"/>
                  </a:cubicBezTo>
                  <a:cubicBezTo>
                    <a:pt x="3495" y="187"/>
                    <a:pt x="3308" y="1"/>
                    <a:pt x="306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5" name="Google Shape;115;p7"/>
          <p:cNvSpPr/>
          <p:nvPr/>
        </p:nvSpPr>
        <p:spPr>
          <a:xfrm>
            <a:off x="-825725" y="-713425"/>
            <a:ext cx="1637700" cy="1637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6"/>
        <p:cNvGrpSpPr/>
        <p:nvPr/>
      </p:nvGrpSpPr>
      <p:grpSpPr>
        <a:xfrm>
          <a:off x="0" y="0"/>
          <a:ext cx="0" cy="0"/>
          <a:chOff x="0" y="0"/>
          <a:chExt cx="0" cy="0"/>
        </a:xfrm>
      </p:grpSpPr>
      <p:grpSp>
        <p:nvGrpSpPr>
          <p:cNvPr id="117" name="Google Shape;117;p8"/>
          <p:cNvGrpSpPr/>
          <p:nvPr/>
        </p:nvGrpSpPr>
        <p:grpSpPr>
          <a:xfrm>
            <a:off x="7462536" y="3617426"/>
            <a:ext cx="1003249" cy="1185946"/>
            <a:chOff x="307586" y="3617426"/>
            <a:chExt cx="1003249" cy="1185946"/>
          </a:xfrm>
        </p:grpSpPr>
        <p:grpSp>
          <p:nvGrpSpPr>
            <p:cNvPr id="118" name="Google Shape;118;p8"/>
            <p:cNvGrpSpPr/>
            <p:nvPr/>
          </p:nvGrpSpPr>
          <p:grpSpPr>
            <a:xfrm>
              <a:off x="307586" y="3617426"/>
              <a:ext cx="463639" cy="1185946"/>
              <a:chOff x="412486" y="2194951"/>
              <a:chExt cx="463639" cy="1185946"/>
            </a:xfrm>
          </p:grpSpPr>
          <p:sp>
            <p:nvSpPr>
              <p:cNvPr id="119" name="Google Shape;119;p8"/>
              <p:cNvSpPr/>
              <p:nvPr/>
            </p:nvSpPr>
            <p:spPr>
              <a:xfrm>
                <a:off x="412486" y="2194951"/>
                <a:ext cx="463639" cy="830102"/>
              </a:xfrm>
              <a:custGeom>
                <a:avLst/>
                <a:gdLst/>
                <a:ahLst/>
                <a:cxnLst/>
                <a:rect l="l" t="t" r="r" b="b"/>
                <a:pathLst>
                  <a:path w="2314" h="4143" extrusionOk="0">
                    <a:moveTo>
                      <a:pt x="1168" y="0"/>
                    </a:moveTo>
                    <a:cubicBezTo>
                      <a:pt x="520" y="0"/>
                      <a:pt x="1" y="497"/>
                      <a:pt x="1" y="1110"/>
                    </a:cubicBezTo>
                    <a:lnTo>
                      <a:pt x="1" y="3033"/>
                    </a:lnTo>
                    <a:cubicBezTo>
                      <a:pt x="1" y="3645"/>
                      <a:pt x="520" y="4143"/>
                      <a:pt x="1168" y="4143"/>
                    </a:cubicBezTo>
                    <a:cubicBezTo>
                      <a:pt x="1794" y="4143"/>
                      <a:pt x="2314" y="3645"/>
                      <a:pt x="2314" y="3033"/>
                    </a:cubicBezTo>
                    <a:lnTo>
                      <a:pt x="2314" y="1110"/>
                    </a:lnTo>
                    <a:cubicBezTo>
                      <a:pt x="2314" y="497"/>
                      <a:pt x="1794"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8"/>
              <p:cNvSpPr/>
              <p:nvPr/>
            </p:nvSpPr>
            <p:spPr>
              <a:xfrm>
                <a:off x="486420" y="2617516"/>
                <a:ext cx="315972" cy="763381"/>
              </a:xfrm>
              <a:custGeom>
                <a:avLst/>
                <a:gdLst/>
                <a:ahLst/>
                <a:cxnLst/>
                <a:rect l="l" t="t" r="r" b="b"/>
                <a:pathLst>
                  <a:path w="1577" h="3810" extrusionOk="0">
                    <a:moveTo>
                      <a:pt x="799" y="0"/>
                    </a:moveTo>
                    <a:cubicBezTo>
                      <a:pt x="724" y="0"/>
                      <a:pt x="648" y="53"/>
                      <a:pt x="648" y="129"/>
                    </a:cubicBezTo>
                    <a:lnTo>
                      <a:pt x="648" y="1350"/>
                    </a:lnTo>
                    <a:cubicBezTo>
                      <a:pt x="426" y="1297"/>
                      <a:pt x="244" y="1052"/>
                      <a:pt x="244" y="608"/>
                    </a:cubicBezTo>
                    <a:cubicBezTo>
                      <a:pt x="244" y="537"/>
                      <a:pt x="187" y="497"/>
                      <a:pt x="111" y="497"/>
                    </a:cubicBezTo>
                    <a:cubicBezTo>
                      <a:pt x="58" y="497"/>
                      <a:pt x="0" y="537"/>
                      <a:pt x="0" y="608"/>
                    </a:cubicBezTo>
                    <a:cubicBezTo>
                      <a:pt x="0" y="906"/>
                      <a:pt x="93" y="1163"/>
                      <a:pt x="244" y="1350"/>
                    </a:cubicBezTo>
                    <a:cubicBezTo>
                      <a:pt x="355" y="1479"/>
                      <a:pt x="502" y="1572"/>
                      <a:pt x="648" y="1590"/>
                    </a:cubicBezTo>
                    <a:lnTo>
                      <a:pt x="648" y="3810"/>
                    </a:lnTo>
                    <a:lnTo>
                      <a:pt x="928" y="3810"/>
                    </a:lnTo>
                    <a:lnTo>
                      <a:pt x="928" y="1590"/>
                    </a:lnTo>
                    <a:cubicBezTo>
                      <a:pt x="1261" y="1536"/>
                      <a:pt x="1576" y="1186"/>
                      <a:pt x="1576" y="608"/>
                    </a:cubicBezTo>
                    <a:cubicBezTo>
                      <a:pt x="1576" y="537"/>
                      <a:pt x="1519" y="497"/>
                      <a:pt x="1465" y="497"/>
                    </a:cubicBezTo>
                    <a:cubicBezTo>
                      <a:pt x="1408" y="497"/>
                      <a:pt x="1354" y="537"/>
                      <a:pt x="1354" y="608"/>
                    </a:cubicBezTo>
                    <a:cubicBezTo>
                      <a:pt x="1354" y="1052"/>
                      <a:pt x="1150" y="1297"/>
                      <a:pt x="928" y="1350"/>
                    </a:cubicBezTo>
                    <a:lnTo>
                      <a:pt x="928" y="129"/>
                    </a:lnTo>
                    <a:cubicBezTo>
                      <a:pt x="928" y="53"/>
                      <a:pt x="870" y="0"/>
                      <a:pt x="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1" name="Google Shape;121;p8"/>
            <p:cNvGrpSpPr/>
            <p:nvPr/>
          </p:nvGrpSpPr>
          <p:grpSpPr>
            <a:xfrm>
              <a:off x="691515" y="3980274"/>
              <a:ext cx="619320" cy="823090"/>
              <a:chOff x="4267228" y="2557799"/>
              <a:chExt cx="619320" cy="823090"/>
            </a:xfrm>
          </p:grpSpPr>
          <p:sp>
            <p:nvSpPr>
              <p:cNvPr id="122" name="Google Shape;122;p8"/>
              <p:cNvSpPr/>
              <p:nvPr/>
            </p:nvSpPr>
            <p:spPr>
              <a:xfrm>
                <a:off x="4267228" y="2557799"/>
                <a:ext cx="619320" cy="619320"/>
              </a:xfrm>
              <a:custGeom>
                <a:avLst/>
                <a:gdLst/>
                <a:ahLst/>
                <a:cxnLst/>
                <a:rect l="l" t="t" r="r" b="b"/>
                <a:pathLst>
                  <a:path w="3091" h="3091" extrusionOk="0">
                    <a:moveTo>
                      <a:pt x="1554" y="0"/>
                    </a:moveTo>
                    <a:cubicBezTo>
                      <a:pt x="688" y="0"/>
                      <a:pt x="0" y="689"/>
                      <a:pt x="0" y="1537"/>
                    </a:cubicBezTo>
                    <a:cubicBezTo>
                      <a:pt x="0" y="2389"/>
                      <a:pt x="688" y="3091"/>
                      <a:pt x="1554" y="3091"/>
                    </a:cubicBezTo>
                    <a:lnTo>
                      <a:pt x="1576" y="3091"/>
                    </a:lnTo>
                    <a:cubicBezTo>
                      <a:pt x="1612" y="3091"/>
                      <a:pt x="1665" y="3091"/>
                      <a:pt x="1705" y="3073"/>
                    </a:cubicBezTo>
                    <a:lnTo>
                      <a:pt x="1758" y="3073"/>
                    </a:lnTo>
                    <a:cubicBezTo>
                      <a:pt x="2389" y="2980"/>
                      <a:pt x="2908" y="2518"/>
                      <a:pt x="3055" y="1910"/>
                    </a:cubicBezTo>
                    <a:cubicBezTo>
                      <a:pt x="3073" y="1799"/>
                      <a:pt x="3090" y="1665"/>
                      <a:pt x="3090" y="1537"/>
                    </a:cubicBezTo>
                    <a:lnTo>
                      <a:pt x="3090" y="1390"/>
                    </a:lnTo>
                    <a:lnTo>
                      <a:pt x="3090" y="1332"/>
                    </a:lnTo>
                    <a:cubicBezTo>
                      <a:pt x="3073" y="1315"/>
                      <a:pt x="3073" y="1279"/>
                      <a:pt x="3073" y="1261"/>
                    </a:cubicBezTo>
                    <a:cubicBezTo>
                      <a:pt x="3073" y="1244"/>
                      <a:pt x="3055" y="1204"/>
                      <a:pt x="3055" y="1186"/>
                    </a:cubicBezTo>
                    <a:cubicBezTo>
                      <a:pt x="3055" y="1168"/>
                      <a:pt x="3055" y="1150"/>
                      <a:pt x="3037" y="1133"/>
                    </a:cubicBezTo>
                    <a:cubicBezTo>
                      <a:pt x="3037" y="1093"/>
                      <a:pt x="3019" y="1075"/>
                      <a:pt x="3019" y="1057"/>
                    </a:cubicBezTo>
                    <a:cubicBezTo>
                      <a:pt x="3019" y="1039"/>
                      <a:pt x="3019" y="1022"/>
                      <a:pt x="2997" y="1022"/>
                    </a:cubicBezTo>
                    <a:cubicBezTo>
                      <a:pt x="2944" y="871"/>
                      <a:pt x="2868" y="724"/>
                      <a:pt x="2775" y="613"/>
                    </a:cubicBezTo>
                    <a:cubicBezTo>
                      <a:pt x="2962" y="578"/>
                      <a:pt x="3055" y="409"/>
                      <a:pt x="3055" y="409"/>
                    </a:cubicBezTo>
                    <a:cubicBezTo>
                      <a:pt x="2989" y="385"/>
                      <a:pt x="2925" y="375"/>
                      <a:pt x="2867" y="375"/>
                    </a:cubicBezTo>
                    <a:cubicBezTo>
                      <a:pt x="2797" y="375"/>
                      <a:pt x="2735" y="389"/>
                      <a:pt x="2686" y="409"/>
                    </a:cubicBezTo>
                    <a:cubicBezTo>
                      <a:pt x="2815" y="245"/>
                      <a:pt x="2740" y="58"/>
                      <a:pt x="2740" y="58"/>
                    </a:cubicBezTo>
                    <a:lnTo>
                      <a:pt x="2740" y="58"/>
                    </a:lnTo>
                    <a:cubicBezTo>
                      <a:pt x="2593" y="111"/>
                      <a:pt x="2518" y="222"/>
                      <a:pt x="2500" y="316"/>
                    </a:cubicBezTo>
                    <a:cubicBezTo>
                      <a:pt x="2371" y="222"/>
                      <a:pt x="2220" y="151"/>
                      <a:pt x="2074" y="94"/>
                    </a:cubicBezTo>
                    <a:cubicBezTo>
                      <a:pt x="2074" y="76"/>
                      <a:pt x="2056" y="76"/>
                      <a:pt x="2056" y="76"/>
                    </a:cubicBezTo>
                    <a:cubicBezTo>
                      <a:pt x="2020" y="58"/>
                      <a:pt x="1980" y="58"/>
                      <a:pt x="1963" y="58"/>
                    </a:cubicBezTo>
                    <a:cubicBezTo>
                      <a:pt x="1945" y="40"/>
                      <a:pt x="1927" y="40"/>
                      <a:pt x="1909" y="40"/>
                    </a:cubicBezTo>
                    <a:cubicBezTo>
                      <a:pt x="1887" y="40"/>
                      <a:pt x="1852" y="23"/>
                      <a:pt x="1834" y="23"/>
                    </a:cubicBezTo>
                    <a:cubicBezTo>
                      <a:pt x="1816" y="23"/>
                      <a:pt x="1798" y="23"/>
                      <a:pt x="1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8"/>
              <p:cNvSpPr/>
              <p:nvPr/>
            </p:nvSpPr>
            <p:spPr>
              <a:xfrm>
                <a:off x="4460176" y="2991985"/>
                <a:ext cx="189743" cy="388904"/>
              </a:xfrm>
              <a:custGeom>
                <a:avLst/>
                <a:gdLst/>
                <a:ahLst/>
                <a:cxnLst/>
                <a:rect l="l" t="t" r="r" b="b"/>
                <a:pathLst>
                  <a:path w="947" h="1941" extrusionOk="0">
                    <a:moveTo>
                      <a:pt x="591" y="0"/>
                    </a:moveTo>
                    <a:cubicBezTo>
                      <a:pt x="538" y="0"/>
                      <a:pt x="502" y="36"/>
                      <a:pt x="502" y="93"/>
                    </a:cubicBezTo>
                    <a:lnTo>
                      <a:pt x="502" y="520"/>
                    </a:lnTo>
                    <a:lnTo>
                      <a:pt x="147" y="204"/>
                    </a:lnTo>
                    <a:cubicBezTo>
                      <a:pt x="132" y="197"/>
                      <a:pt x="115" y="193"/>
                      <a:pt x="96" y="193"/>
                    </a:cubicBezTo>
                    <a:cubicBezTo>
                      <a:pt x="70" y="193"/>
                      <a:pt x="42" y="201"/>
                      <a:pt x="18" y="222"/>
                    </a:cubicBezTo>
                    <a:cubicBezTo>
                      <a:pt x="1" y="240"/>
                      <a:pt x="1" y="258"/>
                      <a:pt x="1" y="275"/>
                    </a:cubicBezTo>
                    <a:cubicBezTo>
                      <a:pt x="1" y="298"/>
                      <a:pt x="18" y="333"/>
                      <a:pt x="36" y="351"/>
                    </a:cubicBezTo>
                    <a:lnTo>
                      <a:pt x="502" y="759"/>
                    </a:lnTo>
                    <a:lnTo>
                      <a:pt x="502" y="1940"/>
                    </a:lnTo>
                    <a:lnTo>
                      <a:pt x="684" y="1940"/>
                    </a:lnTo>
                    <a:lnTo>
                      <a:pt x="684" y="480"/>
                    </a:lnTo>
                    <a:lnTo>
                      <a:pt x="924" y="258"/>
                    </a:lnTo>
                    <a:cubicBezTo>
                      <a:pt x="946" y="240"/>
                      <a:pt x="946" y="222"/>
                      <a:pt x="946" y="204"/>
                    </a:cubicBezTo>
                    <a:cubicBezTo>
                      <a:pt x="946" y="187"/>
                      <a:pt x="946" y="147"/>
                      <a:pt x="924" y="129"/>
                    </a:cubicBezTo>
                    <a:cubicBezTo>
                      <a:pt x="906" y="111"/>
                      <a:pt x="884" y="102"/>
                      <a:pt x="861" y="102"/>
                    </a:cubicBezTo>
                    <a:cubicBezTo>
                      <a:pt x="839" y="102"/>
                      <a:pt x="815" y="111"/>
                      <a:pt x="795" y="129"/>
                    </a:cubicBezTo>
                    <a:lnTo>
                      <a:pt x="684" y="240"/>
                    </a:lnTo>
                    <a:lnTo>
                      <a:pt x="684" y="93"/>
                    </a:lnTo>
                    <a:cubicBezTo>
                      <a:pt x="684" y="36"/>
                      <a:pt x="631"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24" name="Google Shape;124;p8"/>
          <p:cNvGrpSpPr/>
          <p:nvPr/>
        </p:nvGrpSpPr>
        <p:grpSpPr>
          <a:xfrm flipH="1">
            <a:off x="149312" y="4480759"/>
            <a:ext cx="8794710" cy="330197"/>
            <a:chOff x="149312" y="4480759"/>
            <a:chExt cx="8794710" cy="330197"/>
          </a:xfrm>
        </p:grpSpPr>
        <p:grpSp>
          <p:nvGrpSpPr>
            <p:cNvPr id="125" name="Google Shape;125;p8"/>
            <p:cNvGrpSpPr/>
            <p:nvPr/>
          </p:nvGrpSpPr>
          <p:grpSpPr>
            <a:xfrm>
              <a:off x="8243445" y="4573467"/>
              <a:ext cx="700577" cy="229940"/>
              <a:chOff x="3867420" y="4027117"/>
              <a:chExt cx="700577" cy="229940"/>
            </a:xfrm>
          </p:grpSpPr>
          <p:sp>
            <p:nvSpPr>
              <p:cNvPr id="126" name="Google Shape;126;p8"/>
              <p:cNvSpPr/>
              <p:nvPr/>
            </p:nvSpPr>
            <p:spPr>
              <a:xfrm>
                <a:off x="4030625" y="4027117"/>
                <a:ext cx="537372" cy="222603"/>
              </a:xfrm>
              <a:custGeom>
                <a:avLst/>
                <a:gdLst/>
                <a:ahLst/>
                <a:cxnLst/>
                <a:rect l="l" t="t" r="r" b="b"/>
                <a:pathLst>
                  <a:path w="2682" h="1111" extrusionOk="0">
                    <a:moveTo>
                      <a:pt x="1403" y="0"/>
                    </a:moveTo>
                    <a:cubicBezTo>
                      <a:pt x="1070" y="0"/>
                      <a:pt x="813" y="222"/>
                      <a:pt x="737" y="515"/>
                    </a:cubicBezTo>
                    <a:cubicBezTo>
                      <a:pt x="666" y="480"/>
                      <a:pt x="591" y="462"/>
                      <a:pt x="515" y="462"/>
                    </a:cubicBezTo>
                    <a:cubicBezTo>
                      <a:pt x="315" y="462"/>
                      <a:pt x="147" y="555"/>
                      <a:pt x="53" y="720"/>
                    </a:cubicBezTo>
                    <a:cubicBezTo>
                      <a:pt x="18" y="795"/>
                      <a:pt x="0" y="888"/>
                      <a:pt x="0" y="982"/>
                    </a:cubicBezTo>
                    <a:cubicBezTo>
                      <a:pt x="0" y="1017"/>
                      <a:pt x="0" y="1070"/>
                      <a:pt x="18" y="1110"/>
                    </a:cubicBezTo>
                    <a:lnTo>
                      <a:pt x="2664" y="1110"/>
                    </a:lnTo>
                    <a:cubicBezTo>
                      <a:pt x="2682" y="1070"/>
                      <a:pt x="2682" y="1017"/>
                      <a:pt x="2682" y="982"/>
                    </a:cubicBezTo>
                    <a:cubicBezTo>
                      <a:pt x="2682" y="684"/>
                      <a:pt x="2460" y="462"/>
                      <a:pt x="2162" y="462"/>
                    </a:cubicBezTo>
                    <a:lnTo>
                      <a:pt x="2051" y="462"/>
                    </a:lnTo>
                    <a:cubicBezTo>
                      <a:pt x="2016" y="369"/>
                      <a:pt x="1958" y="276"/>
                      <a:pt x="1887" y="182"/>
                    </a:cubicBezTo>
                    <a:cubicBezTo>
                      <a:pt x="1758" y="71"/>
                      <a:pt x="1590" y="0"/>
                      <a:pt x="1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8"/>
              <p:cNvSpPr/>
              <p:nvPr/>
            </p:nvSpPr>
            <p:spPr>
              <a:xfrm>
                <a:off x="3867420" y="4101175"/>
                <a:ext cx="374678" cy="155882"/>
              </a:xfrm>
              <a:custGeom>
                <a:avLst/>
                <a:gdLst/>
                <a:ahLst/>
                <a:cxnLst/>
                <a:rect l="l" t="t" r="r" b="b"/>
                <a:pathLst>
                  <a:path w="1870" h="778" extrusionOk="0">
                    <a:moveTo>
                      <a:pt x="982" y="0"/>
                    </a:moveTo>
                    <a:cubicBezTo>
                      <a:pt x="760" y="0"/>
                      <a:pt x="573" y="147"/>
                      <a:pt x="520" y="351"/>
                    </a:cubicBezTo>
                    <a:cubicBezTo>
                      <a:pt x="462" y="333"/>
                      <a:pt x="427" y="333"/>
                      <a:pt x="373" y="333"/>
                    </a:cubicBezTo>
                    <a:cubicBezTo>
                      <a:pt x="222" y="333"/>
                      <a:pt x="111" y="387"/>
                      <a:pt x="58" y="498"/>
                    </a:cubicBezTo>
                    <a:cubicBezTo>
                      <a:pt x="18" y="555"/>
                      <a:pt x="0" y="626"/>
                      <a:pt x="0" y="684"/>
                    </a:cubicBezTo>
                    <a:cubicBezTo>
                      <a:pt x="0" y="720"/>
                      <a:pt x="0" y="737"/>
                      <a:pt x="18" y="777"/>
                    </a:cubicBezTo>
                    <a:lnTo>
                      <a:pt x="1870" y="777"/>
                    </a:lnTo>
                    <a:lnTo>
                      <a:pt x="1870" y="684"/>
                    </a:lnTo>
                    <a:cubicBezTo>
                      <a:pt x="1870" y="480"/>
                      <a:pt x="1705" y="333"/>
                      <a:pt x="1519" y="333"/>
                    </a:cubicBezTo>
                    <a:lnTo>
                      <a:pt x="1426" y="333"/>
                    </a:lnTo>
                    <a:cubicBezTo>
                      <a:pt x="1408" y="258"/>
                      <a:pt x="1372" y="182"/>
                      <a:pt x="1315" y="129"/>
                    </a:cubicBezTo>
                    <a:cubicBezTo>
                      <a:pt x="1221" y="54"/>
                      <a:pt x="1110" y="0"/>
                      <a:pt x="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8" name="Google Shape;128;p8"/>
            <p:cNvGrpSpPr/>
            <p:nvPr/>
          </p:nvGrpSpPr>
          <p:grpSpPr>
            <a:xfrm>
              <a:off x="149312" y="4480759"/>
              <a:ext cx="812469" cy="330197"/>
              <a:chOff x="1505862" y="3919522"/>
              <a:chExt cx="812469" cy="330197"/>
            </a:xfrm>
          </p:grpSpPr>
          <p:sp>
            <p:nvSpPr>
              <p:cNvPr id="129" name="Google Shape;129;p8"/>
              <p:cNvSpPr/>
              <p:nvPr/>
            </p:nvSpPr>
            <p:spPr>
              <a:xfrm>
                <a:off x="1505862" y="3919522"/>
                <a:ext cx="708281" cy="330197"/>
              </a:xfrm>
              <a:custGeom>
                <a:avLst/>
                <a:gdLst/>
                <a:ahLst/>
                <a:cxnLst/>
                <a:rect l="l" t="t" r="r" b="b"/>
                <a:pathLst>
                  <a:path w="3535" h="1648" extrusionOk="0">
                    <a:moveTo>
                      <a:pt x="1332" y="0"/>
                    </a:moveTo>
                    <a:cubicBezTo>
                      <a:pt x="1332" y="0"/>
                      <a:pt x="1186" y="164"/>
                      <a:pt x="1261" y="369"/>
                    </a:cubicBezTo>
                    <a:cubicBezTo>
                      <a:pt x="1212" y="334"/>
                      <a:pt x="1140" y="305"/>
                      <a:pt x="1054" y="305"/>
                    </a:cubicBezTo>
                    <a:cubicBezTo>
                      <a:pt x="1009" y="305"/>
                      <a:pt x="959" y="313"/>
                      <a:pt x="906" y="333"/>
                    </a:cubicBezTo>
                    <a:cubicBezTo>
                      <a:pt x="906" y="333"/>
                      <a:pt x="964" y="480"/>
                      <a:pt x="1128" y="537"/>
                    </a:cubicBezTo>
                    <a:cubicBezTo>
                      <a:pt x="1110" y="573"/>
                      <a:pt x="1075" y="631"/>
                      <a:pt x="1057" y="666"/>
                    </a:cubicBezTo>
                    <a:cubicBezTo>
                      <a:pt x="1039" y="666"/>
                      <a:pt x="1017" y="648"/>
                      <a:pt x="999" y="648"/>
                    </a:cubicBezTo>
                    <a:cubicBezTo>
                      <a:pt x="906" y="648"/>
                      <a:pt x="835" y="719"/>
                      <a:pt x="835" y="813"/>
                    </a:cubicBezTo>
                    <a:cubicBezTo>
                      <a:pt x="795" y="795"/>
                      <a:pt x="742" y="795"/>
                      <a:pt x="684" y="795"/>
                    </a:cubicBezTo>
                    <a:cubicBezTo>
                      <a:pt x="427" y="795"/>
                      <a:pt x="222" y="924"/>
                      <a:pt x="94" y="1128"/>
                    </a:cubicBezTo>
                    <a:cubicBezTo>
                      <a:pt x="40" y="1239"/>
                      <a:pt x="0" y="1350"/>
                      <a:pt x="0" y="1479"/>
                    </a:cubicBezTo>
                    <a:cubicBezTo>
                      <a:pt x="0" y="1536"/>
                      <a:pt x="18" y="1590"/>
                      <a:pt x="18" y="1647"/>
                    </a:cubicBezTo>
                    <a:lnTo>
                      <a:pt x="3517" y="1647"/>
                    </a:lnTo>
                    <a:cubicBezTo>
                      <a:pt x="3535" y="1590"/>
                      <a:pt x="3535" y="1536"/>
                      <a:pt x="3535" y="1479"/>
                    </a:cubicBezTo>
                    <a:cubicBezTo>
                      <a:pt x="3535" y="1092"/>
                      <a:pt x="3219" y="795"/>
                      <a:pt x="2851" y="795"/>
                    </a:cubicBezTo>
                    <a:cubicBezTo>
                      <a:pt x="2793" y="795"/>
                      <a:pt x="2758" y="795"/>
                      <a:pt x="2704" y="813"/>
                    </a:cubicBezTo>
                    <a:cubicBezTo>
                      <a:pt x="2664" y="666"/>
                      <a:pt x="2593" y="537"/>
                      <a:pt x="2482" y="444"/>
                    </a:cubicBezTo>
                    <a:cubicBezTo>
                      <a:pt x="2314" y="275"/>
                      <a:pt x="2092" y="187"/>
                      <a:pt x="1852" y="187"/>
                    </a:cubicBezTo>
                    <a:cubicBezTo>
                      <a:pt x="1705" y="187"/>
                      <a:pt x="1572" y="222"/>
                      <a:pt x="1461" y="275"/>
                    </a:cubicBezTo>
                    <a:cubicBezTo>
                      <a:pt x="1461" y="187"/>
                      <a:pt x="1426" y="93"/>
                      <a:pt x="1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8"/>
              <p:cNvSpPr/>
              <p:nvPr/>
            </p:nvSpPr>
            <p:spPr>
              <a:xfrm>
                <a:off x="1750504" y="4008914"/>
                <a:ext cx="567827" cy="237830"/>
              </a:xfrm>
              <a:custGeom>
                <a:avLst/>
                <a:gdLst/>
                <a:ahLst/>
                <a:cxnLst/>
                <a:rect l="l" t="t" r="r" b="b"/>
                <a:pathLst>
                  <a:path w="2834" h="1187" extrusionOk="0">
                    <a:moveTo>
                      <a:pt x="1483" y="1"/>
                    </a:moveTo>
                    <a:cubicBezTo>
                      <a:pt x="1150" y="1"/>
                      <a:pt x="871" y="241"/>
                      <a:pt x="777" y="556"/>
                    </a:cubicBezTo>
                    <a:cubicBezTo>
                      <a:pt x="724" y="520"/>
                      <a:pt x="631" y="503"/>
                      <a:pt x="555" y="503"/>
                    </a:cubicBezTo>
                    <a:cubicBezTo>
                      <a:pt x="351" y="503"/>
                      <a:pt x="169" y="614"/>
                      <a:pt x="76" y="778"/>
                    </a:cubicBezTo>
                    <a:cubicBezTo>
                      <a:pt x="40" y="853"/>
                      <a:pt x="0" y="947"/>
                      <a:pt x="0" y="1058"/>
                    </a:cubicBezTo>
                    <a:cubicBezTo>
                      <a:pt x="0" y="1093"/>
                      <a:pt x="0" y="1146"/>
                      <a:pt x="18" y="1186"/>
                    </a:cubicBezTo>
                    <a:lnTo>
                      <a:pt x="2815" y="1186"/>
                    </a:lnTo>
                    <a:cubicBezTo>
                      <a:pt x="2833" y="1146"/>
                      <a:pt x="2833" y="1093"/>
                      <a:pt x="2833" y="1058"/>
                    </a:cubicBezTo>
                    <a:cubicBezTo>
                      <a:pt x="2833" y="742"/>
                      <a:pt x="2593" y="503"/>
                      <a:pt x="2296" y="503"/>
                    </a:cubicBezTo>
                    <a:cubicBezTo>
                      <a:pt x="2238" y="503"/>
                      <a:pt x="2203" y="503"/>
                      <a:pt x="2167" y="520"/>
                    </a:cubicBezTo>
                    <a:cubicBezTo>
                      <a:pt x="2127" y="409"/>
                      <a:pt x="2074" y="298"/>
                      <a:pt x="1998" y="223"/>
                    </a:cubicBezTo>
                    <a:cubicBezTo>
                      <a:pt x="1870" y="94"/>
                      <a:pt x="1683" y="1"/>
                      <a:pt x="1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8"/>
              <p:cNvSpPr/>
              <p:nvPr/>
            </p:nvSpPr>
            <p:spPr>
              <a:xfrm>
                <a:off x="1635697" y="4097875"/>
                <a:ext cx="359651" cy="148869"/>
              </a:xfrm>
              <a:custGeom>
                <a:avLst/>
                <a:gdLst/>
                <a:ahLst/>
                <a:cxnLst/>
                <a:rect l="l" t="t" r="r" b="b"/>
                <a:pathLst>
                  <a:path w="1795" h="743" extrusionOk="0">
                    <a:moveTo>
                      <a:pt x="946" y="1"/>
                    </a:moveTo>
                    <a:cubicBezTo>
                      <a:pt x="724" y="1"/>
                      <a:pt x="556" y="147"/>
                      <a:pt x="502" y="334"/>
                    </a:cubicBezTo>
                    <a:cubicBezTo>
                      <a:pt x="462" y="316"/>
                      <a:pt x="409" y="316"/>
                      <a:pt x="351" y="316"/>
                    </a:cubicBezTo>
                    <a:cubicBezTo>
                      <a:pt x="223" y="316"/>
                      <a:pt x="112" y="369"/>
                      <a:pt x="58" y="480"/>
                    </a:cubicBezTo>
                    <a:cubicBezTo>
                      <a:pt x="18" y="538"/>
                      <a:pt x="1" y="591"/>
                      <a:pt x="1" y="649"/>
                    </a:cubicBezTo>
                    <a:cubicBezTo>
                      <a:pt x="1" y="685"/>
                      <a:pt x="18" y="702"/>
                      <a:pt x="18" y="742"/>
                    </a:cubicBezTo>
                    <a:lnTo>
                      <a:pt x="1777" y="742"/>
                    </a:lnTo>
                    <a:cubicBezTo>
                      <a:pt x="1794" y="702"/>
                      <a:pt x="1794" y="685"/>
                      <a:pt x="1794" y="649"/>
                    </a:cubicBezTo>
                    <a:cubicBezTo>
                      <a:pt x="1794" y="463"/>
                      <a:pt x="1630" y="316"/>
                      <a:pt x="1444" y="316"/>
                    </a:cubicBezTo>
                    <a:lnTo>
                      <a:pt x="1368" y="316"/>
                    </a:lnTo>
                    <a:cubicBezTo>
                      <a:pt x="1350" y="241"/>
                      <a:pt x="1315" y="187"/>
                      <a:pt x="1257" y="130"/>
                    </a:cubicBezTo>
                    <a:cubicBezTo>
                      <a:pt x="1186" y="59"/>
                      <a:pt x="1075" y="1"/>
                      <a:pt x="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8"/>
              <p:cNvSpPr/>
              <p:nvPr/>
            </p:nvSpPr>
            <p:spPr>
              <a:xfrm>
                <a:off x="1568976" y="4105088"/>
                <a:ext cx="96374" cy="81948"/>
              </a:xfrm>
              <a:custGeom>
                <a:avLst/>
                <a:gdLst/>
                <a:ahLst/>
                <a:cxnLst/>
                <a:rect l="l" t="t" r="r" b="b"/>
                <a:pathLst>
                  <a:path w="481" h="409" extrusionOk="0">
                    <a:moveTo>
                      <a:pt x="316" y="0"/>
                    </a:moveTo>
                    <a:cubicBezTo>
                      <a:pt x="316" y="0"/>
                      <a:pt x="205" y="94"/>
                      <a:pt x="223" y="222"/>
                    </a:cubicBezTo>
                    <a:cubicBezTo>
                      <a:pt x="187" y="169"/>
                      <a:pt x="112" y="134"/>
                      <a:pt x="1" y="111"/>
                    </a:cubicBezTo>
                    <a:lnTo>
                      <a:pt x="1" y="111"/>
                    </a:lnTo>
                    <a:cubicBezTo>
                      <a:pt x="1" y="111"/>
                      <a:pt x="1" y="373"/>
                      <a:pt x="298" y="409"/>
                    </a:cubicBezTo>
                    <a:cubicBezTo>
                      <a:pt x="298" y="409"/>
                      <a:pt x="480" y="205"/>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8"/>
              <p:cNvSpPr/>
              <p:nvPr/>
            </p:nvSpPr>
            <p:spPr>
              <a:xfrm>
                <a:off x="1858099" y="3923560"/>
                <a:ext cx="70528" cy="52695"/>
              </a:xfrm>
              <a:custGeom>
                <a:avLst/>
                <a:gdLst/>
                <a:ahLst/>
                <a:cxnLst/>
                <a:rect l="l" t="t" r="r" b="b"/>
                <a:pathLst>
                  <a:path w="352" h="263" extrusionOk="0">
                    <a:moveTo>
                      <a:pt x="76" y="1"/>
                    </a:moveTo>
                    <a:cubicBezTo>
                      <a:pt x="76" y="1"/>
                      <a:pt x="1" y="152"/>
                      <a:pt x="187" y="263"/>
                    </a:cubicBezTo>
                    <a:cubicBezTo>
                      <a:pt x="187" y="263"/>
                      <a:pt x="351" y="187"/>
                      <a:pt x="298" y="1"/>
                    </a:cubicBezTo>
                    <a:lnTo>
                      <a:pt x="298" y="1"/>
                    </a:lnTo>
                    <a:cubicBezTo>
                      <a:pt x="298" y="1"/>
                      <a:pt x="223" y="41"/>
                      <a:pt x="187" y="129"/>
                    </a:cubicBezTo>
                    <a:cubicBezTo>
                      <a:pt x="169" y="76"/>
                      <a:pt x="147" y="4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8"/>
              <p:cNvSpPr/>
              <p:nvPr/>
            </p:nvSpPr>
            <p:spPr>
              <a:xfrm>
                <a:off x="2102741" y="3998295"/>
                <a:ext cx="66921" cy="56101"/>
              </a:xfrm>
              <a:custGeom>
                <a:avLst/>
                <a:gdLst/>
                <a:ahLst/>
                <a:cxnLst/>
                <a:rect l="l" t="t" r="r" b="b"/>
                <a:pathLst>
                  <a:path w="334" h="280" extrusionOk="0">
                    <a:moveTo>
                      <a:pt x="147" y="1"/>
                    </a:moveTo>
                    <a:cubicBezTo>
                      <a:pt x="147" y="1"/>
                      <a:pt x="1" y="89"/>
                      <a:pt x="76" y="276"/>
                    </a:cubicBezTo>
                    <a:cubicBezTo>
                      <a:pt x="76" y="276"/>
                      <a:pt x="93" y="279"/>
                      <a:pt x="118" y="279"/>
                    </a:cubicBezTo>
                    <a:cubicBezTo>
                      <a:pt x="176" y="279"/>
                      <a:pt x="281" y="262"/>
                      <a:pt x="334" y="147"/>
                    </a:cubicBezTo>
                    <a:cubicBezTo>
                      <a:pt x="334" y="147"/>
                      <a:pt x="303" y="135"/>
                      <a:pt x="260" y="135"/>
                    </a:cubicBezTo>
                    <a:cubicBezTo>
                      <a:pt x="227" y="135"/>
                      <a:pt x="187" y="142"/>
                      <a:pt x="147" y="165"/>
                    </a:cubicBezTo>
                    <a:cubicBezTo>
                      <a:pt x="169" y="129"/>
                      <a:pt x="187" y="7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8"/>
              <p:cNvSpPr/>
              <p:nvPr/>
            </p:nvSpPr>
            <p:spPr>
              <a:xfrm>
                <a:off x="1998753" y="4068622"/>
                <a:ext cx="63315" cy="55300"/>
              </a:xfrm>
              <a:custGeom>
                <a:avLst/>
                <a:gdLst/>
                <a:ahLst/>
                <a:cxnLst/>
                <a:rect l="l" t="t" r="r" b="b"/>
                <a:pathLst>
                  <a:path w="316" h="276" extrusionOk="0">
                    <a:moveTo>
                      <a:pt x="204" y="0"/>
                    </a:moveTo>
                    <a:cubicBezTo>
                      <a:pt x="204" y="0"/>
                      <a:pt x="133" y="71"/>
                      <a:pt x="151" y="165"/>
                    </a:cubicBezTo>
                    <a:cubicBezTo>
                      <a:pt x="111" y="129"/>
                      <a:pt x="76" y="94"/>
                      <a:pt x="0" y="94"/>
                    </a:cubicBezTo>
                    <a:cubicBezTo>
                      <a:pt x="0" y="94"/>
                      <a:pt x="0" y="258"/>
                      <a:pt x="187" y="276"/>
                    </a:cubicBezTo>
                    <a:cubicBezTo>
                      <a:pt x="187" y="276"/>
                      <a:pt x="315" y="147"/>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8"/>
              <p:cNvSpPr/>
              <p:nvPr/>
            </p:nvSpPr>
            <p:spPr>
              <a:xfrm>
                <a:off x="1921213" y="4123722"/>
                <a:ext cx="66921" cy="56302"/>
              </a:xfrm>
              <a:custGeom>
                <a:avLst/>
                <a:gdLst/>
                <a:ahLst/>
                <a:cxnLst/>
                <a:rect l="l" t="t" r="r" b="b"/>
                <a:pathLst>
                  <a:path w="334" h="281" extrusionOk="0">
                    <a:moveTo>
                      <a:pt x="112" y="1"/>
                    </a:moveTo>
                    <a:cubicBezTo>
                      <a:pt x="112" y="1"/>
                      <a:pt x="1" y="129"/>
                      <a:pt x="130" y="280"/>
                    </a:cubicBezTo>
                    <a:cubicBezTo>
                      <a:pt x="130" y="280"/>
                      <a:pt x="316" y="263"/>
                      <a:pt x="334" y="76"/>
                    </a:cubicBezTo>
                    <a:lnTo>
                      <a:pt x="334" y="76"/>
                    </a:lnTo>
                    <a:cubicBezTo>
                      <a:pt x="334" y="76"/>
                      <a:pt x="241" y="76"/>
                      <a:pt x="187" y="152"/>
                    </a:cubicBezTo>
                    <a:cubicBezTo>
                      <a:pt x="187" y="112"/>
                      <a:pt x="165" y="58"/>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8"/>
              <p:cNvSpPr/>
              <p:nvPr/>
            </p:nvSpPr>
            <p:spPr>
              <a:xfrm>
                <a:off x="2188095" y="4090862"/>
                <a:ext cx="37668" cy="33060"/>
              </a:xfrm>
              <a:custGeom>
                <a:avLst/>
                <a:gdLst/>
                <a:ahLst/>
                <a:cxnLst/>
                <a:rect l="l" t="t" r="r" b="b"/>
                <a:pathLst>
                  <a:path w="188" h="165" extrusionOk="0">
                    <a:moveTo>
                      <a:pt x="54" y="0"/>
                    </a:moveTo>
                    <a:cubicBezTo>
                      <a:pt x="54" y="0"/>
                      <a:pt x="1" y="94"/>
                      <a:pt x="94" y="165"/>
                    </a:cubicBezTo>
                    <a:cubicBezTo>
                      <a:pt x="94" y="165"/>
                      <a:pt x="187" y="129"/>
                      <a:pt x="187" y="36"/>
                    </a:cubicBezTo>
                    <a:lnTo>
                      <a:pt x="187" y="36"/>
                    </a:lnTo>
                    <a:cubicBezTo>
                      <a:pt x="187" y="36"/>
                      <a:pt x="130" y="36"/>
                      <a:pt x="112" y="94"/>
                    </a:cubicBezTo>
                    <a:cubicBezTo>
                      <a:pt x="94" y="54"/>
                      <a:pt x="94"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8"/>
              <p:cNvSpPr/>
              <p:nvPr/>
            </p:nvSpPr>
            <p:spPr>
              <a:xfrm>
                <a:off x="1736279" y="4042775"/>
                <a:ext cx="62513" cy="56302"/>
              </a:xfrm>
              <a:custGeom>
                <a:avLst/>
                <a:gdLst/>
                <a:ahLst/>
                <a:cxnLst/>
                <a:rect l="l" t="t" r="r" b="b"/>
                <a:pathLst>
                  <a:path w="312" h="281" extrusionOk="0">
                    <a:moveTo>
                      <a:pt x="165" y="1"/>
                    </a:moveTo>
                    <a:cubicBezTo>
                      <a:pt x="165" y="1"/>
                      <a:pt x="129" y="72"/>
                      <a:pt x="165" y="165"/>
                    </a:cubicBezTo>
                    <a:cubicBezTo>
                      <a:pt x="140" y="152"/>
                      <a:pt x="103" y="140"/>
                      <a:pt x="59" y="140"/>
                    </a:cubicBezTo>
                    <a:cubicBezTo>
                      <a:pt x="41" y="140"/>
                      <a:pt x="21" y="142"/>
                      <a:pt x="0" y="147"/>
                    </a:cubicBezTo>
                    <a:cubicBezTo>
                      <a:pt x="0" y="147"/>
                      <a:pt x="29" y="281"/>
                      <a:pt x="185" y="281"/>
                    </a:cubicBezTo>
                    <a:cubicBezTo>
                      <a:pt x="202" y="281"/>
                      <a:pt x="220" y="279"/>
                      <a:pt x="240" y="276"/>
                    </a:cubicBezTo>
                    <a:cubicBezTo>
                      <a:pt x="240" y="276"/>
                      <a:pt x="311" y="112"/>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39" name="Google Shape;13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grpSp>
        <p:nvGrpSpPr>
          <p:cNvPr id="140" name="Google Shape;140;p8"/>
          <p:cNvGrpSpPr/>
          <p:nvPr/>
        </p:nvGrpSpPr>
        <p:grpSpPr>
          <a:xfrm>
            <a:off x="-33550" y="4796078"/>
            <a:ext cx="9234600" cy="383400"/>
            <a:chOff x="-33550" y="4796078"/>
            <a:chExt cx="9234600" cy="383400"/>
          </a:xfrm>
        </p:grpSpPr>
        <p:sp>
          <p:nvSpPr>
            <p:cNvPr id="141" name="Google Shape;141;p8"/>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8"/>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3" name="Google Shape;143;p8"/>
          <p:cNvSpPr/>
          <p:nvPr/>
        </p:nvSpPr>
        <p:spPr>
          <a:xfrm>
            <a:off x="7462525" y="1048050"/>
            <a:ext cx="1193400" cy="1193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e Vietnam Pro"/>
              <a:ea typeface="Be Vietnam Pro"/>
              <a:cs typeface="Be Vietnam Pro"/>
              <a:sym typeface="Be Vietnam Pro"/>
            </a:endParaRPr>
          </a:p>
        </p:txBody>
      </p:sp>
      <p:grpSp>
        <p:nvGrpSpPr>
          <p:cNvPr id="144" name="Google Shape;144;p8"/>
          <p:cNvGrpSpPr/>
          <p:nvPr/>
        </p:nvGrpSpPr>
        <p:grpSpPr>
          <a:xfrm>
            <a:off x="757653" y="586538"/>
            <a:ext cx="7823893" cy="1545777"/>
            <a:chOff x="757653" y="586538"/>
            <a:chExt cx="7823893" cy="1545777"/>
          </a:xfrm>
        </p:grpSpPr>
        <p:sp>
          <p:nvSpPr>
            <p:cNvPr id="145" name="Google Shape;145;p8"/>
            <p:cNvSpPr/>
            <p:nvPr/>
          </p:nvSpPr>
          <p:spPr>
            <a:xfrm>
              <a:off x="757653" y="1932360"/>
              <a:ext cx="499991" cy="199954"/>
            </a:xfrm>
            <a:custGeom>
              <a:avLst/>
              <a:gdLst/>
              <a:ahLst/>
              <a:cxnLst/>
              <a:rect l="l" t="t" r="r" b="b"/>
              <a:pathLst>
                <a:path w="2368" h="947" extrusionOk="0">
                  <a:moveTo>
                    <a:pt x="853" y="0"/>
                  </a:moveTo>
                  <a:cubicBezTo>
                    <a:pt x="649" y="0"/>
                    <a:pt x="480" y="169"/>
                    <a:pt x="480" y="373"/>
                  </a:cubicBezTo>
                  <a:lnTo>
                    <a:pt x="463" y="373"/>
                  </a:lnTo>
                  <a:cubicBezTo>
                    <a:pt x="205" y="373"/>
                    <a:pt x="1" y="578"/>
                    <a:pt x="1" y="835"/>
                  </a:cubicBezTo>
                  <a:cubicBezTo>
                    <a:pt x="1" y="871"/>
                    <a:pt x="1" y="911"/>
                    <a:pt x="19" y="946"/>
                  </a:cubicBezTo>
                  <a:lnTo>
                    <a:pt x="2367" y="946"/>
                  </a:lnTo>
                  <a:cubicBezTo>
                    <a:pt x="2350" y="835"/>
                    <a:pt x="2256" y="777"/>
                    <a:pt x="2145" y="777"/>
                  </a:cubicBezTo>
                  <a:cubicBezTo>
                    <a:pt x="2110" y="777"/>
                    <a:pt x="2074" y="777"/>
                    <a:pt x="2034" y="800"/>
                  </a:cubicBezTo>
                  <a:cubicBezTo>
                    <a:pt x="1999" y="706"/>
                    <a:pt x="1923" y="613"/>
                    <a:pt x="1830" y="578"/>
                  </a:cubicBezTo>
                  <a:cubicBezTo>
                    <a:pt x="1870" y="520"/>
                    <a:pt x="1888" y="444"/>
                    <a:pt x="1888" y="373"/>
                  </a:cubicBezTo>
                  <a:cubicBezTo>
                    <a:pt x="1888" y="169"/>
                    <a:pt x="1719" y="0"/>
                    <a:pt x="1519" y="0"/>
                  </a:cubicBezTo>
                  <a:cubicBezTo>
                    <a:pt x="1368" y="0"/>
                    <a:pt x="1257" y="76"/>
                    <a:pt x="1186" y="187"/>
                  </a:cubicBezTo>
                  <a:cubicBezTo>
                    <a:pt x="1129" y="76"/>
                    <a:pt x="1000" y="0"/>
                    <a:pt x="853"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8"/>
            <p:cNvSpPr/>
            <p:nvPr/>
          </p:nvSpPr>
          <p:spPr>
            <a:xfrm>
              <a:off x="6887602" y="586538"/>
              <a:ext cx="674727" cy="168900"/>
            </a:xfrm>
            <a:custGeom>
              <a:avLst/>
              <a:gdLst/>
              <a:ahLst/>
              <a:cxnLst/>
              <a:rect l="l" t="t" r="r" b="b"/>
              <a:pathLst>
                <a:path w="3793" h="800" extrusionOk="0">
                  <a:moveTo>
                    <a:pt x="1315" y="0"/>
                  </a:moveTo>
                  <a:cubicBezTo>
                    <a:pt x="999" y="0"/>
                    <a:pt x="724" y="245"/>
                    <a:pt x="520" y="666"/>
                  </a:cubicBezTo>
                  <a:cubicBezTo>
                    <a:pt x="462" y="631"/>
                    <a:pt x="391" y="613"/>
                    <a:pt x="333" y="613"/>
                  </a:cubicBezTo>
                  <a:cubicBezTo>
                    <a:pt x="205" y="613"/>
                    <a:pt x="76" y="689"/>
                    <a:pt x="0" y="800"/>
                  </a:cubicBezTo>
                  <a:lnTo>
                    <a:pt x="3792" y="800"/>
                  </a:lnTo>
                  <a:cubicBezTo>
                    <a:pt x="3721" y="689"/>
                    <a:pt x="3592" y="613"/>
                    <a:pt x="3459" y="613"/>
                  </a:cubicBezTo>
                  <a:cubicBezTo>
                    <a:pt x="3348" y="613"/>
                    <a:pt x="3259" y="649"/>
                    <a:pt x="3184" y="742"/>
                  </a:cubicBezTo>
                  <a:cubicBezTo>
                    <a:pt x="2980" y="538"/>
                    <a:pt x="2740" y="427"/>
                    <a:pt x="2482" y="427"/>
                  </a:cubicBezTo>
                  <a:cubicBezTo>
                    <a:pt x="2331" y="427"/>
                    <a:pt x="2185" y="467"/>
                    <a:pt x="2038" y="538"/>
                  </a:cubicBezTo>
                  <a:cubicBezTo>
                    <a:pt x="1834" y="205"/>
                    <a:pt x="1572" y="0"/>
                    <a:pt x="1315"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8"/>
            <p:cNvSpPr/>
            <p:nvPr/>
          </p:nvSpPr>
          <p:spPr>
            <a:xfrm flipH="1">
              <a:off x="7620414" y="621972"/>
              <a:ext cx="961132" cy="289902"/>
            </a:xfrm>
            <a:custGeom>
              <a:avLst/>
              <a:gdLst/>
              <a:ahLst/>
              <a:cxnLst/>
              <a:rect l="l" t="t" r="r" b="b"/>
              <a:pathLst>
                <a:path w="4552" h="1373" extrusionOk="0">
                  <a:moveTo>
                    <a:pt x="3068" y="1"/>
                  </a:moveTo>
                  <a:cubicBezTo>
                    <a:pt x="2864" y="1"/>
                    <a:pt x="2682" y="129"/>
                    <a:pt x="2642" y="334"/>
                  </a:cubicBezTo>
                  <a:cubicBezTo>
                    <a:pt x="2478" y="187"/>
                    <a:pt x="2274" y="112"/>
                    <a:pt x="2052" y="112"/>
                  </a:cubicBezTo>
                  <a:cubicBezTo>
                    <a:pt x="1776" y="112"/>
                    <a:pt x="1514" y="240"/>
                    <a:pt x="1332" y="427"/>
                  </a:cubicBezTo>
                  <a:cubicBezTo>
                    <a:pt x="1199" y="351"/>
                    <a:pt x="1035" y="298"/>
                    <a:pt x="866" y="298"/>
                  </a:cubicBezTo>
                  <a:lnTo>
                    <a:pt x="737" y="298"/>
                  </a:lnTo>
                  <a:cubicBezTo>
                    <a:pt x="702" y="334"/>
                    <a:pt x="644" y="351"/>
                    <a:pt x="591" y="351"/>
                  </a:cubicBezTo>
                  <a:lnTo>
                    <a:pt x="555" y="351"/>
                  </a:lnTo>
                  <a:cubicBezTo>
                    <a:pt x="222" y="485"/>
                    <a:pt x="0" y="795"/>
                    <a:pt x="0" y="1168"/>
                  </a:cubicBezTo>
                  <a:cubicBezTo>
                    <a:pt x="0" y="1239"/>
                    <a:pt x="0" y="1297"/>
                    <a:pt x="18" y="1373"/>
                  </a:cubicBezTo>
                  <a:lnTo>
                    <a:pt x="4551" y="1373"/>
                  </a:lnTo>
                  <a:cubicBezTo>
                    <a:pt x="4494" y="1186"/>
                    <a:pt x="4329" y="1057"/>
                    <a:pt x="4125" y="1057"/>
                  </a:cubicBezTo>
                  <a:cubicBezTo>
                    <a:pt x="4050" y="1057"/>
                    <a:pt x="3956" y="1075"/>
                    <a:pt x="3903" y="1111"/>
                  </a:cubicBezTo>
                  <a:cubicBezTo>
                    <a:pt x="3828" y="889"/>
                    <a:pt x="3663" y="724"/>
                    <a:pt x="3441" y="649"/>
                  </a:cubicBezTo>
                  <a:cubicBezTo>
                    <a:pt x="3477" y="596"/>
                    <a:pt x="3495" y="520"/>
                    <a:pt x="3495" y="427"/>
                  </a:cubicBezTo>
                  <a:cubicBezTo>
                    <a:pt x="3495" y="187"/>
                    <a:pt x="3308" y="1"/>
                    <a:pt x="306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8"/>
        <p:cNvGrpSpPr/>
        <p:nvPr/>
      </p:nvGrpSpPr>
      <p:grpSpPr>
        <a:xfrm>
          <a:off x="0" y="0"/>
          <a:ext cx="0" cy="0"/>
          <a:chOff x="0" y="0"/>
          <a:chExt cx="0" cy="0"/>
        </a:xfrm>
      </p:grpSpPr>
      <p:grpSp>
        <p:nvGrpSpPr>
          <p:cNvPr id="149" name="Google Shape;149;p9"/>
          <p:cNvGrpSpPr/>
          <p:nvPr/>
        </p:nvGrpSpPr>
        <p:grpSpPr>
          <a:xfrm>
            <a:off x="7395437" y="4474534"/>
            <a:ext cx="1490402" cy="330198"/>
            <a:chOff x="1113087" y="4496865"/>
            <a:chExt cx="1490402" cy="330198"/>
          </a:xfrm>
        </p:grpSpPr>
        <p:grpSp>
          <p:nvGrpSpPr>
            <p:cNvPr id="150" name="Google Shape;150;p9"/>
            <p:cNvGrpSpPr/>
            <p:nvPr/>
          </p:nvGrpSpPr>
          <p:grpSpPr>
            <a:xfrm>
              <a:off x="1710073" y="4519105"/>
              <a:ext cx="893416" cy="304351"/>
              <a:chOff x="2826048" y="3938787"/>
              <a:chExt cx="893416" cy="304351"/>
            </a:xfrm>
          </p:grpSpPr>
          <p:sp>
            <p:nvSpPr>
              <p:cNvPr id="151" name="Google Shape;151;p9"/>
              <p:cNvSpPr/>
              <p:nvPr/>
            </p:nvSpPr>
            <p:spPr>
              <a:xfrm>
                <a:off x="2826048" y="3964434"/>
                <a:ext cx="689648" cy="278704"/>
              </a:xfrm>
              <a:custGeom>
                <a:avLst/>
                <a:gdLst/>
                <a:ahLst/>
                <a:cxnLst/>
                <a:rect l="l" t="t" r="r" b="b"/>
                <a:pathLst>
                  <a:path w="3442" h="1391" extrusionOk="0">
                    <a:moveTo>
                      <a:pt x="1941" y="1"/>
                    </a:moveTo>
                    <a:cubicBezTo>
                      <a:pt x="1608" y="1"/>
                      <a:pt x="1310" y="205"/>
                      <a:pt x="1164" y="480"/>
                    </a:cubicBezTo>
                    <a:cubicBezTo>
                      <a:pt x="1035" y="369"/>
                      <a:pt x="866" y="316"/>
                      <a:pt x="702" y="316"/>
                    </a:cubicBezTo>
                    <a:cubicBezTo>
                      <a:pt x="311" y="316"/>
                      <a:pt x="0" y="631"/>
                      <a:pt x="0" y="1018"/>
                    </a:cubicBezTo>
                    <a:cubicBezTo>
                      <a:pt x="0" y="1146"/>
                      <a:pt x="36" y="1280"/>
                      <a:pt x="89" y="1391"/>
                    </a:cubicBezTo>
                    <a:lnTo>
                      <a:pt x="3441" y="1391"/>
                    </a:lnTo>
                    <a:lnTo>
                      <a:pt x="3441" y="1297"/>
                    </a:lnTo>
                    <a:cubicBezTo>
                      <a:pt x="3441" y="1058"/>
                      <a:pt x="3255" y="853"/>
                      <a:pt x="3015" y="853"/>
                    </a:cubicBezTo>
                    <a:cubicBezTo>
                      <a:pt x="2957" y="853"/>
                      <a:pt x="2904" y="871"/>
                      <a:pt x="2846" y="889"/>
                    </a:cubicBezTo>
                    <a:cubicBezTo>
                      <a:pt x="2846" y="409"/>
                      <a:pt x="2442" y="1"/>
                      <a:pt x="1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9"/>
              <p:cNvSpPr/>
              <p:nvPr/>
            </p:nvSpPr>
            <p:spPr>
              <a:xfrm>
                <a:off x="3029816" y="3938787"/>
                <a:ext cx="689648" cy="304351"/>
              </a:xfrm>
              <a:custGeom>
                <a:avLst/>
                <a:gdLst/>
                <a:ahLst/>
                <a:cxnLst/>
                <a:rect l="l" t="t" r="r" b="b"/>
                <a:pathLst>
                  <a:path w="3442" h="1519" extrusionOk="0">
                    <a:moveTo>
                      <a:pt x="462" y="0"/>
                    </a:moveTo>
                    <a:cubicBezTo>
                      <a:pt x="462" y="0"/>
                      <a:pt x="333" y="164"/>
                      <a:pt x="351" y="369"/>
                    </a:cubicBezTo>
                    <a:cubicBezTo>
                      <a:pt x="275" y="298"/>
                      <a:pt x="164" y="240"/>
                      <a:pt x="0" y="240"/>
                    </a:cubicBezTo>
                    <a:cubicBezTo>
                      <a:pt x="0" y="240"/>
                      <a:pt x="18" y="497"/>
                      <a:pt x="240" y="631"/>
                    </a:cubicBezTo>
                    <a:cubicBezTo>
                      <a:pt x="93" y="759"/>
                      <a:pt x="0" y="941"/>
                      <a:pt x="0" y="1146"/>
                    </a:cubicBezTo>
                    <a:cubicBezTo>
                      <a:pt x="0" y="1274"/>
                      <a:pt x="36" y="1408"/>
                      <a:pt x="93" y="1519"/>
                    </a:cubicBezTo>
                    <a:lnTo>
                      <a:pt x="3441" y="1519"/>
                    </a:lnTo>
                    <a:lnTo>
                      <a:pt x="3441" y="1425"/>
                    </a:lnTo>
                    <a:cubicBezTo>
                      <a:pt x="3441" y="1186"/>
                      <a:pt x="3255" y="981"/>
                      <a:pt x="3015" y="981"/>
                    </a:cubicBezTo>
                    <a:cubicBezTo>
                      <a:pt x="2957" y="981"/>
                      <a:pt x="2904" y="999"/>
                      <a:pt x="2868" y="1017"/>
                    </a:cubicBezTo>
                    <a:cubicBezTo>
                      <a:pt x="2846" y="537"/>
                      <a:pt x="2442" y="129"/>
                      <a:pt x="1958" y="129"/>
                    </a:cubicBezTo>
                    <a:cubicBezTo>
                      <a:pt x="1607" y="129"/>
                      <a:pt x="1314" y="333"/>
                      <a:pt x="1163" y="608"/>
                    </a:cubicBezTo>
                    <a:cubicBezTo>
                      <a:pt x="1035" y="497"/>
                      <a:pt x="888" y="444"/>
                      <a:pt x="719" y="444"/>
                    </a:cubicBezTo>
                    <a:cubicBezTo>
                      <a:pt x="684" y="444"/>
                      <a:pt x="648" y="444"/>
                      <a:pt x="608" y="462"/>
                    </a:cubicBezTo>
                    <a:cubicBezTo>
                      <a:pt x="626" y="333"/>
                      <a:pt x="626" y="164"/>
                      <a:pt x="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9"/>
              <p:cNvSpPr/>
              <p:nvPr/>
            </p:nvSpPr>
            <p:spPr>
              <a:xfrm>
                <a:off x="3003970" y="4079241"/>
                <a:ext cx="411144" cy="163897"/>
              </a:xfrm>
              <a:custGeom>
                <a:avLst/>
                <a:gdLst/>
                <a:ahLst/>
                <a:cxnLst/>
                <a:rect l="l" t="t" r="r" b="b"/>
                <a:pathLst>
                  <a:path w="2052" h="818" extrusionOk="0">
                    <a:moveTo>
                      <a:pt x="1164" y="1"/>
                    </a:moveTo>
                    <a:cubicBezTo>
                      <a:pt x="959" y="1"/>
                      <a:pt x="795" y="112"/>
                      <a:pt x="702" y="280"/>
                    </a:cubicBezTo>
                    <a:cubicBezTo>
                      <a:pt x="626" y="205"/>
                      <a:pt x="533" y="169"/>
                      <a:pt x="422" y="169"/>
                    </a:cubicBezTo>
                    <a:cubicBezTo>
                      <a:pt x="200" y="169"/>
                      <a:pt x="0" y="374"/>
                      <a:pt x="0" y="596"/>
                    </a:cubicBezTo>
                    <a:cubicBezTo>
                      <a:pt x="0" y="667"/>
                      <a:pt x="18" y="742"/>
                      <a:pt x="54" y="818"/>
                    </a:cubicBezTo>
                    <a:lnTo>
                      <a:pt x="2052" y="818"/>
                    </a:lnTo>
                    <a:lnTo>
                      <a:pt x="2052" y="760"/>
                    </a:lnTo>
                    <a:cubicBezTo>
                      <a:pt x="2052" y="613"/>
                      <a:pt x="1941" y="502"/>
                      <a:pt x="1794" y="502"/>
                    </a:cubicBezTo>
                    <a:cubicBezTo>
                      <a:pt x="1754" y="502"/>
                      <a:pt x="1736" y="502"/>
                      <a:pt x="1701" y="520"/>
                    </a:cubicBezTo>
                    <a:cubicBezTo>
                      <a:pt x="1701" y="223"/>
                      <a:pt x="1461" y="1"/>
                      <a:pt x="1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9"/>
              <p:cNvSpPr/>
              <p:nvPr/>
            </p:nvSpPr>
            <p:spPr>
              <a:xfrm>
                <a:off x="2866120" y="4142356"/>
                <a:ext cx="66921" cy="51092"/>
              </a:xfrm>
              <a:custGeom>
                <a:avLst/>
                <a:gdLst/>
                <a:ahLst/>
                <a:cxnLst/>
                <a:rect l="l" t="t" r="r" b="b"/>
                <a:pathLst>
                  <a:path w="334" h="255" extrusionOk="0">
                    <a:moveTo>
                      <a:pt x="76" y="1"/>
                    </a:moveTo>
                    <a:cubicBezTo>
                      <a:pt x="76" y="1"/>
                      <a:pt x="76" y="76"/>
                      <a:pt x="133" y="130"/>
                    </a:cubicBezTo>
                    <a:cubicBezTo>
                      <a:pt x="93" y="130"/>
                      <a:pt x="58" y="147"/>
                      <a:pt x="0" y="170"/>
                    </a:cubicBezTo>
                    <a:cubicBezTo>
                      <a:pt x="0" y="170"/>
                      <a:pt x="78" y="254"/>
                      <a:pt x="190" y="254"/>
                    </a:cubicBezTo>
                    <a:cubicBezTo>
                      <a:pt x="233" y="254"/>
                      <a:pt x="282" y="241"/>
                      <a:pt x="333" y="205"/>
                    </a:cubicBezTo>
                    <a:cubicBezTo>
                      <a:pt x="333" y="205"/>
                      <a:pt x="280"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9"/>
              <p:cNvSpPr/>
              <p:nvPr/>
            </p:nvSpPr>
            <p:spPr>
              <a:xfrm>
                <a:off x="2966502" y="4053395"/>
                <a:ext cx="48287" cy="48287"/>
              </a:xfrm>
              <a:custGeom>
                <a:avLst/>
                <a:gdLst/>
                <a:ahLst/>
                <a:cxnLst/>
                <a:rect l="l" t="t" r="r" b="b"/>
                <a:pathLst>
                  <a:path w="241" h="241" extrusionOk="0">
                    <a:moveTo>
                      <a:pt x="130" y="1"/>
                    </a:moveTo>
                    <a:cubicBezTo>
                      <a:pt x="130" y="1"/>
                      <a:pt x="112" y="36"/>
                      <a:pt x="112" y="94"/>
                    </a:cubicBezTo>
                    <a:cubicBezTo>
                      <a:pt x="94" y="76"/>
                      <a:pt x="54" y="59"/>
                      <a:pt x="19" y="59"/>
                    </a:cubicBezTo>
                    <a:cubicBezTo>
                      <a:pt x="19" y="59"/>
                      <a:pt x="1" y="205"/>
                      <a:pt x="165" y="241"/>
                    </a:cubicBezTo>
                    <a:cubicBezTo>
                      <a:pt x="165" y="241"/>
                      <a:pt x="241" y="112"/>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9"/>
              <p:cNvSpPr/>
              <p:nvPr/>
            </p:nvSpPr>
            <p:spPr>
              <a:xfrm>
                <a:off x="3207738" y="3993887"/>
                <a:ext cx="70327" cy="63315"/>
              </a:xfrm>
              <a:custGeom>
                <a:avLst/>
                <a:gdLst/>
                <a:ahLst/>
                <a:cxnLst/>
                <a:rect l="l" t="t" r="r" b="b"/>
                <a:pathLst>
                  <a:path w="351" h="316" extrusionOk="0">
                    <a:moveTo>
                      <a:pt x="147" y="0"/>
                    </a:moveTo>
                    <a:cubicBezTo>
                      <a:pt x="147" y="0"/>
                      <a:pt x="0" y="151"/>
                      <a:pt x="147" y="316"/>
                    </a:cubicBezTo>
                    <a:cubicBezTo>
                      <a:pt x="147" y="316"/>
                      <a:pt x="351" y="245"/>
                      <a:pt x="315" y="40"/>
                    </a:cubicBezTo>
                    <a:lnTo>
                      <a:pt x="315" y="40"/>
                    </a:lnTo>
                    <a:cubicBezTo>
                      <a:pt x="315" y="40"/>
                      <a:pt x="258" y="58"/>
                      <a:pt x="204" y="111"/>
                    </a:cubicBezTo>
                    <a:cubicBezTo>
                      <a:pt x="204" y="76"/>
                      <a:pt x="182" y="4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9"/>
              <p:cNvSpPr/>
              <p:nvPr/>
            </p:nvSpPr>
            <p:spPr>
              <a:xfrm>
                <a:off x="3351798" y="4079241"/>
                <a:ext cx="70528" cy="63315"/>
              </a:xfrm>
              <a:custGeom>
                <a:avLst/>
                <a:gdLst/>
                <a:ahLst/>
                <a:cxnLst/>
                <a:rect l="l" t="t" r="r" b="b"/>
                <a:pathLst>
                  <a:path w="352" h="316" extrusionOk="0">
                    <a:moveTo>
                      <a:pt x="222" y="1"/>
                    </a:moveTo>
                    <a:cubicBezTo>
                      <a:pt x="222" y="1"/>
                      <a:pt x="169" y="41"/>
                      <a:pt x="151" y="112"/>
                    </a:cubicBezTo>
                    <a:cubicBezTo>
                      <a:pt x="129" y="76"/>
                      <a:pt x="94" y="58"/>
                      <a:pt x="58" y="41"/>
                    </a:cubicBezTo>
                    <a:lnTo>
                      <a:pt x="58" y="41"/>
                    </a:lnTo>
                    <a:cubicBezTo>
                      <a:pt x="58" y="41"/>
                      <a:pt x="0" y="240"/>
                      <a:pt x="205" y="316"/>
                    </a:cubicBezTo>
                    <a:cubicBezTo>
                      <a:pt x="205" y="316"/>
                      <a:pt x="351" y="169"/>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9"/>
              <p:cNvSpPr/>
              <p:nvPr/>
            </p:nvSpPr>
            <p:spPr>
              <a:xfrm>
                <a:off x="3444365" y="4031154"/>
                <a:ext cx="52695" cy="48287"/>
              </a:xfrm>
              <a:custGeom>
                <a:avLst/>
                <a:gdLst/>
                <a:ahLst/>
                <a:cxnLst/>
                <a:rect l="l" t="t" r="r" b="b"/>
                <a:pathLst>
                  <a:path w="263" h="241" extrusionOk="0">
                    <a:moveTo>
                      <a:pt x="93" y="1"/>
                    </a:moveTo>
                    <a:cubicBezTo>
                      <a:pt x="93" y="1"/>
                      <a:pt x="0" y="130"/>
                      <a:pt x="111" y="241"/>
                    </a:cubicBezTo>
                    <a:cubicBezTo>
                      <a:pt x="111" y="241"/>
                      <a:pt x="262" y="187"/>
                      <a:pt x="222" y="36"/>
                    </a:cubicBezTo>
                    <a:lnTo>
                      <a:pt x="222" y="36"/>
                    </a:lnTo>
                    <a:cubicBezTo>
                      <a:pt x="222" y="36"/>
                      <a:pt x="187" y="36"/>
                      <a:pt x="151" y="94"/>
                    </a:cubicBezTo>
                    <a:cubicBezTo>
                      <a:pt x="133" y="59"/>
                      <a:pt x="133" y="36"/>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9"/>
              <p:cNvSpPr/>
              <p:nvPr/>
            </p:nvSpPr>
            <p:spPr>
              <a:xfrm>
                <a:off x="3582215" y="4109496"/>
                <a:ext cx="48287" cy="44681"/>
              </a:xfrm>
              <a:custGeom>
                <a:avLst/>
                <a:gdLst/>
                <a:ahLst/>
                <a:cxnLst/>
                <a:rect l="l" t="t" r="r" b="b"/>
                <a:pathLst>
                  <a:path w="241" h="223" extrusionOk="0">
                    <a:moveTo>
                      <a:pt x="129" y="1"/>
                    </a:moveTo>
                    <a:cubicBezTo>
                      <a:pt x="129" y="1"/>
                      <a:pt x="0" y="72"/>
                      <a:pt x="54" y="223"/>
                    </a:cubicBezTo>
                    <a:cubicBezTo>
                      <a:pt x="54" y="223"/>
                      <a:pt x="222" y="223"/>
                      <a:pt x="240" y="72"/>
                    </a:cubicBezTo>
                    <a:cubicBezTo>
                      <a:pt x="240" y="72"/>
                      <a:pt x="230" y="67"/>
                      <a:pt x="214" y="67"/>
                    </a:cubicBezTo>
                    <a:cubicBezTo>
                      <a:pt x="197" y="67"/>
                      <a:pt x="174" y="72"/>
                      <a:pt x="147" y="89"/>
                    </a:cubicBezTo>
                    <a:cubicBezTo>
                      <a:pt x="147" y="54"/>
                      <a:pt x="147" y="36"/>
                      <a:pt x="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0" name="Google Shape;160;p9"/>
            <p:cNvGrpSpPr/>
            <p:nvPr/>
          </p:nvGrpSpPr>
          <p:grpSpPr>
            <a:xfrm>
              <a:off x="1113087" y="4496865"/>
              <a:ext cx="812469" cy="330198"/>
              <a:chOff x="1505862" y="3916547"/>
              <a:chExt cx="812469" cy="330198"/>
            </a:xfrm>
          </p:grpSpPr>
          <p:sp>
            <p:nvSpPr>
              <p:cNvPr id="161" name="Google Shape;161;p9"/>
              <p:cNvSpPr/>
              <p:nvPr/>
            </p:nvSpPr>
            <p:spPr>
              <a:xfrm>
                <a:off x="1505862" y="3916547"/>
                <a:ext cx="708281" cy="330197"/>
              </a:xfrm>
              <a:custGeom>
                <a:avLst/>
                <a:gdLst/>
                <a:ahLst/>
                <a:cxnLst/>
                <a:rect l="l" t="t" r="r" b="b"/>
                <a:pathLst>
                  <a:path w="3535" h="1648" extrusionOk="0">
                    <a:moveTo>
                      <a:pt x="1332" y="0"/>
                    </a:moveTo>
                    <a:cubicBezTo>
                      <a:pt x="1332" y="0"/>
                      <a:pt x="1186" y="164"/>
                      <a:pt x="1261" y="369"/>
                    </a:cubicBezTo>
                    <a:cubicBezTo>
                      <a:pt x="1212" y="334"/>
                      <a:pt x="1140" y="305"/>
                      <a:pt x="1054" y="305"/>
                    </a:cubicBezTo>
                    <a:cubicBezTo>
                      <a:pt x="1009" y="305"/>
                      <a:pt x="959" y="313"/>
                      <a:pt x="906" y="333"/>
                    </a:cubicBezTo>
                    <a:cubicBezTo>
                      <a:pt x="906" y="333"/>
                      <a:pt x="964" y="480"/>
                      <a:pt x="1128" y="537"/>
                    </a:cubicBezTo>
                    <a:cubicBezTo>
                      <a:pt x="1110" y="573"/>
                      <a:pt x="1075" y="631"/>
                      <a:pt x="1057" y="666"/>
                    </a:cubicBezTo>
                    <a:cubicBezTo>
                      <a:pt x="1039" y="666"/>
                      <a:pt x="1017" y="648"/>
                      <a:pt x="999" y="648"/>
                    </a:cubicBezTo>
                    <a:cubicBezTo>
                      <a:pt x="906" y="648"/>
                      <a:pt x="835" y="719"/>
                      <a:pt x="835" y="813"/>
                    </a:cubicBezTo>
                    <a:cubicBezTo>
                      <a:pt x="795" y="795"/>
                      <a:pt x="742" y="795"/>
                      <a:pt x="684" y="795"/>
                    </a:cubicBezTo>
                    <a:cubicBezTo>
                      <a:pt x="427" y="795"/>
                      <a:pt x="222" y="924"/>
                      <a:pt x="94" y="1128"/>
                    </a:cubicBezTo>
                    <a:cubicBezTo>
                      <a:pt x="40" y="1239"/>
                      <a:pt x="0" y="1350"/>
                      <a:pt x="0" y="1479"/>
                    </a:cubicBezTo>
                    <a:cubicBezTo>
                      <a:pt x="0" y="1536"/>
                      <a:pt x="18" y="1590"/>
                      <a:pt x="18" y="1647"/>
                    </a:cubicBezTo>
                    <a:lnTo>
                      <a:pt x="3517" y="1647"/>
                    </a:lnTo>
                    <a:cubicBezTo>
                      <a:pt x="3535" y="1590"/>
                      <a:pt x="3535" y="1536"/>
                      <a:pt x="3535" y="1479"/>
                    </a:cubicBezTo>
                    <a:cubicBezTo>
                      <a:pt x="3535" y="1092"/>
                      <a:pt x="3219" y="795"/>
                      <a:pt x="2851" y="795"/>
                    </a:cubicBezTo>
                    <a:cubicBezTo>
                      <a:pt x="2793" y="795"/>
                      <a:pt x="2758" y="795"/>
                      <a:pt x="2704" y="813"/>
                    </a:cubicBezTo>
                    <a:cubicBezTo>
                      <a:pt x="2664" y="666"/>
                      <a:pt x="2593" y="537"/>
                      <a:pt x="2482" y="444"/>
                    </a:cubicBezTo>
                    <a:cubicBezTo>
                      <a:pt x="2314" y="275"/>
                      <a:pt x="2092" y="187"/>
                      <a:pt x="1852" y="187"/>
                    </a:cubicBezTo>
                    <a:cubicBezTo>
                      <a:pt x="1705" y="187"/>
                      <a:pt x="1572" y="222"/>
                      <a:pt x="1461" y="275"/>
                    </a:cubicBezTo>
                    <a:cubicBezTo>
                      <a:pt x="1461" y="187"/>
                      <a:pt x="1426" y="93"/>
                      <a:pt x="1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9"/>
              <p:cNvSpPr/>
              <p:nvPr/>
            </p:nvSpPr>
            <p:spPr>
              <a:xfrm>
                <a:off x="1750504" y="4008914"/>
                <a:ext cx="567827" cy="237830"/>
              </a:xfrm>
              <a:custGeom>
                <a:avLst/>
                <a:gdLst/>
                <a:ahLst/>
                <a:cxnLst/>
                <a:rect l="l" t="t" r="r" b="b"/>
                <a:pathLst>
                  <a:path w="2834" h="1187" extrusionOk="0">
                    <a:moveTo>
                      <a:pt x="1483" y="1"/>
                    </a:moveTo>
                    <a:cubicBezTo>
                      <a:pt x="1150" y="1"/>
                      <a:pt x="871" y="241"/>
                      <a:pt x="777" y="556"/>
                    </a:cubicBezTo>
                    <a:cubicBezTo>
                      <a:pt x="724" y="520"/>
                      <a:pt x="631" y="503"/>
                      <a:pt x="555" y="503"/>
                    </a:cubicBezTo>
                    <a:cubicBezTo>
                      <a:pt x="351" y="503"/>
                      <a:pt x="169" y="614"/>
                      <a:pt x="76" y="778"/>
                    </a:cubicBezTo>
                    <a:cubicBezTo>
                      <a:pt x="40" y="853"/>
                      <a:pt x="0" y="947"/>
                      <a:pt x="0" y="1058"/>
                    </a:cubicBezTo>
                    <a:cubicBezTo>
                      <a:pt x="0" y="1093"/>
                      <a:pt x="0" y="1146"/>
                      <a:pt x="18" y="1186"/>
                    </a:cubicBezTo>
                    <a:lnTo>
                      <a:pt x="2815" y="1186"/>
                    </a:lnTo>
                    <a:cubicBezTo>
                      <a:pt x="2833" y="1146"/>
                      <a:pt x="2833" y="1093"/>
                      <a:pt x="2833" y="1058"/>
                    </a:cubicBezTo>
                    <a:cubicBezTo>
                      <a:pt x="2833" y="742"/>
                      <a:pt x="2593" y="503"/>
                      <a:pt x="2296" y="503"/>
                    </a:cubicBezTo>
                    <a:cubicBezTo>
                      <a:pt x="2238" y="503"/>
                      <a:pt x="2203" y="503"/>
                      <a:pt x="2167" y="520"/>
                    </a:cubicBezTo>
                    <a:cubicBezTo>
                      <a:pt x="2127" y="409"/>
                      <a:pt x="2074" y="298"/>
                      <a:pt x="1998" y="223"/>
                    </a:cubicBezTo>
                    <a:cubicBezTo>
                      <a:pt x="1870" y="94"/>
                      <a:pt x="1683" y="1"/>
                      <a:pt x="1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9"/>
              <p:cNvSpPr/>
              <p:nvPr/>
            </p:nvSpPr>
            <p:spPr>
              <a:xfrm>
                <a:off x="1635697" y="4097875"/>
                <a:ext cx="359651" cy="148869"/>
              </a:xfrm>
              <a:custGeom>
                <a:avLst/>
                <a:gdLst/>
                <a:ahLst/>
                <a:cxnLst/>
                <a:rect l="l" t="t" r="r" b="b"/>
                <a:pathLst>
                  <a:path w="1795" h="743" extrusionOk="0">
                    <a:moveTo>
                      <a:pt x="946" y="1"/>
                    </a:moveTo>
                    <a:cubicBezTo>
                      <a:pt x="724" y="1"/>
                      <a:pt x="556" y="147"/>
                      <a:pt x="502" y="334"/>
                    </a:cubicBezTo>
                    <a:cubicBezTo>
                      <a:pt x="462" y="316"/>
                      <a:pt x="409" y="316"/>
                      <a:pt x="351" y="316"/>
                    </a:cubicBezTo>
                    <a:cubicBezTo>
                      <a:pt x="223" y="316"/>
                      <a:pt x="112" y="369"/>
                      <a:pt x="58" y="480"/>
                    </a:cubicBezTo>
                    <a:cubicBezTo>
                      <a:pt x="18" y="538"/>
                      <a:pt x="1" y="591"/>
                      <a:pt x="1" y="649"/>
                    </a:cubicBezTo>
                    <a:cubicBezTo>
                      <a:pt x="1" y="685"/>
                      <a:pt x="18" y="702"/>
                      <a:pt x="18" y="742"/>
                    </a:cubicBezTo>
                    <a:lnTo>
                      <a:pt x="1777" y="742"/>
                    </a:lnTo>
                    <a:cubicBezTo>
                      <a:pt x="1794" y="702"/>
                      <a:pt x="1794" y="685"/>
                      <a:pt x="1794" y="649"/>
                    </a:cubicBezTo>
                    <a:cubicBezTo>
                      <a:pt x="1794" y="463"/>
                      <a:pt x="1630" y="316"/>
                      <a:pt x="1444" y="316"/>
                    </a:cubicBezTo>
                    <a:lnTo>
                      <a:pt x="1368" y="316"/>
                    </a:lnTo>
                    <a:cubicBezTo>
                      <a:pt x="1350" y="241"/>
                      <a:pt x="1315" y="187"/>
                      <a:pt x="1257" y="130"/>
                    </a:cubicBezTo>
                    <a:cubicBezTo>
                      <a:pt x="1186" y="59"/>
                      <a:pt x="1075" y="1"/>
                      <a:pt x="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9"/>
              <p:cNvSpPr/>
              <p:nvPr/>
            </p:nvSpPr>
            <p:spPr>
              <a:xfrm>
                <a:off x="1568976" y="4105088"/>
                <a:ext cx="96374" cy="81948"/>
              </a:xfrm>
              <a:custGeom>
                <a:avLst/>
                <a:gdLst/>
                <a:ahLst/>
                <a:cxnLst/>
                <a:rect l="l" t="t" r="r" b="b"/>
                <a:pathLst>
                  <a:path w="481" h="409" extrusionOk="0">
                    <a:moveTo>
                      <a:pt x="316" y="0"/>
                    </a:moveTo>
                    <a:cubicBezTo>
                      <a:pt x="316" y="0"/>
                      <a:pt x="205" y="94"/>
                      <a:pt x="223" y="222"/>
                    </a:cubicBezTo>
                    <a:cubicBezTo>
                      <a:pt x="187" y="169"/>
                      <a:pt x="112" y="134"/>
                      <a:pt x="1" y="111"/>
                    </a:cubicBezTo>
                    <a:lnTo>
                      <a:pt x="1" y="111"/>
                    </a:lnTo>
                    <a:cubicBezTo>
                      <a:pt x="1" y="111"/>
                      <a:pt x="1" y="373"/>
                      <a:pt x="298" y="409"/>
                    </a:cubicBezTo>
                    <a:cubicBezTo>
                      <a:pt x="298" y="409"/>
                      <a:pt x="480" y="205"/>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9"/>
              <p:cNvSpPr/>
              <p:nvPr/>
            </p:nvSpPr>
            <p:spPr>
              <a:xfrm>
                <a:off x="1858099" y="3923560"/>
                <a:ext cx="70528" cy="52695"/>
              </a:xfrm>
              <a:custGeom>
                <a:avLst/>
                <a:gdLst/>
                <a:ahLst/>
                <a:cxnLst/>
                <a:rect l="l" t="t" r="r" b="b"/>
                <a:pathLst>
                  <a:path w="352" h="263" extrusionOk="0">
                    <a:moveTo>
                      <a:pt x="76" y="1"/>
                    </a:moveTo>
                    <a:cubicBezTo>
                      <a:pt x="76" y="1"/>
                      <a:pt x="1" y="152"/>
                      <a:pt x="187" y="263"/>
                    </a:cubicBezTo>
                    <a:cubicBezTo>
                      <a:pt x="187" y="263"/>
                      <a:pt x="351" y="187"/>
                      <a:pt x="298" y="1"/>
                    </a:cubicBezTo>
                    <a:lnTo>
                      <a:pt x="298" y="1"/>
                    </a:lnTo>
                    <a:cubicBezTo>
                      <a:pt x="298" y="1"/>
                      <a:pt x="223" y="41"/>
                      <a:pt x="187" y="129"/>
                    </a:cubicBezTo>
                    <a:cubicBezTo>
                      <a:pt x="169" y="76"/>
                      <a:pt x="147" y="4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9"/>
              <p:cNvSpPr/>
              <p:nvPr/>
            </p:nvSpPr>
            <p:spPr>
              <a:xfrm>
                <a:off x="2102741" y="3998295"/>
                <a:ext cx="66921" cy="56101"/>
              </a:xfrm>
              <a:custGeom>
                <a:avLst/>
                <a:gdLst/>
                <a:ahLst/>
                <a:cxnLst/>
                <a:rect l="l" t="t" r="r" b="b"/>
                <a:pathLst>
                  <a:path w="334" h="280" extrusionOk="0">
                    <a:moveTo>
                      <a:pt x="147" y="1"/>
                    </a:moveTo>
                    <a:cubicBezTo>
                      <a:pt x="147" y="1"/>
                      <a:pt x="1" y="89"/>
                      <a:pt x="76" y="276"/>
                    </a:cubicBezTo>
                    <a:cubicBezTo>
                      <a:pt x="76" y="276"/>
                      <a:pt x="93" y="279"/>
                      <a:pt x="118" y="279"/>
                    </a:cubicBezTo>
                    <a:cubicBezTo>
                      <a:pt x="176" y="279"/>
                      <a:pt x="281" y="262"/>
                      <a:pt x="334" y="147"/>
                    </a:cubicBezTo>
                    <a:cubicBezTo>
                      <a:pt x="334" y="147"/>
                      <a:pt x="303" y="135"/>
                      <a:pt x="260" y="135"/>
                    </a:cubicBezTo>
                    <a:cubicBezTo>
                      <a:pt x="227" y="135"/>
                      <a:pt x="187" y="142"/>
                      <a:pt x="147" y="165"/>
                    </a:cubicBezTo>
                    <a:cubicBezTo>
                      <a:pt x="169" y="129"/>
                      <a:pt x="187" y="7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9"/>
              <p:cNvSpPr/>
              <p:nvPr/>
            </p:nvSpPr>
            <p:spPr>
              <a:xfrm>
                <a:off x="1998753" y="4068622"/>
                <a:ext cx="63315" cy="55300"/>
              </a:xfrm>
              <a:custGeom>
                <a:avLst/>
                <a:gdLst/>
                <a:ahLst/>
                <a:cxnLst/>
                <a:rect l="l" t="t" r="r" b="b"/>
                <a:pathLst>
                  <a:path w="316" h="276" extrusionOk="0">
                    <a:moveTo>
                      <a:pt x="204" y="0"/>
                    </a:moveTo>
                    <a:cubicBezTo>
                      <a:pt x="204" y="0"/>
                      <a:pt x="133" y="71"/>
                      <a:pt x="151" y="165"/>
                    </a:cubicBezTo>
                    <a:cubicBezTo>
                      <a:pt x="111" y="129"/>
                      <a:pt x="76" y="94"/>
                      <a:pt x="0" y="94"/>
                    </a:cubicBezTo>
                    <a:cubicBezTo>
                      <a:pt x="0" y="94"/>
                      <a:pt x="0" y="258"/>
                      <a:pt x="187" y="276"/>
                    </a:cubicBezTo>
                    <a:cubicBezTo>
                      <a:pt x="187" y="276"/>
                      <a:pt x="315" y="147"/>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9"/>
              <p:cNvSpPr/>
              <p:nvPr/>
            </p:nvSpPr>
            <p:spPr>
              <a:xfrm>
                <a:off x="1921213" y="4123722"/>
                <a:ext cx="66921" cy="56302"/>
              </a:xfrm>
              <a:custGeom>
                <a:avLst/>
                <a:gdLst/>
                <a:ahLst/>
                <a:cxnLst/>
                <a:rect l="l" t="t" r="r" b="b"/>
                <a:pathLst>
                  <a:path w="334" h="281" extrusionOk="0">
                    <a:moveTo>
                      <a:pt x="112" y="1"/>
                    </a:moveTo>
                    <a:cubicBezTo>
                      <a:pt x="112" y="1"/>
                      <a:pt x="1" y="129"/>
                      <a:pt x="130" y="280"/>
                    </a:cubicBezTo>
                    <a:cubicBezTo>
                      <a:pt x="130" y="280"/>
                      <a:pt x="316" y="263"/>
                      <a:pt x="334" y="76"/>
                    </a:cubicBezTo>
                    <a:lnTo>
                      <a:pt x="334" y="76"/>
                    </a:lnTo>
                    <a:cubicBezTo>
                      <a:pt x="334" y="76"/>
                      <a:pt x="241" y="76"/>
                      <a:pt x="187" y="152"/>
                    </a:cubicBezTo>
                    <a:cubicBezTo>
                      <a:pt x="187" y="112"/>
                      <a:pt x="165" y="58"/>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9"/>
              <p:cNvSpPr/>
              <p:nvPr/>
            </p:nvSpPr>
            <p:spPr>
              <a:xfrm>
                <a:off x="2188095" y="4090862"/>
                <a:ext cx="37668" cy="33060"/>
              </a:xfrm>
              <a:custGeom>
                <a:avLst/>
                <a:gdLst/>
                <a:ahLst/>
                <a:cxnLst/>
                <a:rect l="l" t="t" r="r" b="b"/>
                <a:pathLst>
                  <a:path w="188" h="165" extrusionOk="0">
                    <a:moveTo>
                      <a:pt x="54" y="0"/>
                    </a:moveTo>
                    <a:cubicBezTo>
                      <a:pt x="54" y="0"/>
                      <a:pt x="1" y="94"/>
                      <a:pt x="94" y="165"/>
                    </a:cubicBezTo>
                    <a:cubicBezTo>
                      <a:pt x="94" y="165"/>
                      <a:pt x="187" y="129"/>
                      <a:pt x="187" y="36"/>
                    </a:cubicBezTo>
                    <a:lnTo>
                      <a:pt x="187" y="36"/>
                    </a:lnTo>
                    <a:cubicBezTo>
                      <a:pt x="187" y="36"/>
                      <a:pt x="130" y="36"/>
                      <a:pt x="112" y="94"/>
                    </a:cubicBezTo>
                    <a:cubicBezTo>
                      <a:pt x="94" y="54"/>
                      <a:pt x="94"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9"/>
              <p:cNvSpPr/>
              <p:nvPr/>
            </p:nvSpPr>
            <p:spPr>
              <a:xfrm>
                <a:off x="1736279" y="4042775"/>
                <a:ext cx="62513" cy="56302"/>
              </a:xfrm>
              <a:custGeom>
                <a:avLst/>
                <a:gdLst/>
                <a:ahLst/>
                <a:cxnLst/>
                <a:rect l="l" t="t" r="r" b="b"/>
                <a:pathLst>
                  <a:path w="312" h="281" extrusionOk="0">
                    <a:moveTo>
                      <a:pt x="165" y="1"/>
                    </a:moveTo>
                    <a:cubicBezTo>
                      <a:pt x="165" y="1"/>
                      <a:pt x="129" y="72"/>
                      <a:pt x="165" y="165"/>
                    </a:cubicBezTo>
                    <a:cubicBezTo>
                      <a:pt x="140" y="152"/>
                      <a:pt x="103" y="140"/>
                      <a:pt x="59" y="140"/>
                    </a:cubicBezTo>
                    <a:cubicBezTo>
                      <a:pt x="41" y="140"/>
                      <a:pt x="21" y="142"/>
                      <a:pt x="0" y="147"/>
                    </a:cubicBezTo>
                    <a:cubicBezTo>
                      <a:pt x="0" y="147"/>
                      <a:pt x="29" y="281"/>
                      <a:pt x="185" y="281"/>
                    </a:cubicBezTo>
                    <a:cubicBezTo>
                      <a:pt x="202" y="281"/>
                      <a:pt x="220" y="279"/>
                      <a:pt x="240" y="276"/>
                    </a:cubicBezTo>
                    <a:cubicBezTo>
                      <a:pt x="240" y="276"/>
                      <a:pt x="311" y="112"/>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1" name="Google Shape;17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72" name="Google Shape;17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73" name="Google Shape;173;p9"/>
          <p:cNvGrpSpPr/>
          <p:nvPr/>
        </p:nvGrpSpPr>
        <p:grpSpPr>
          <a:xfrm>
            <a:off x="-33550" y="4796078"/>
            <a:ext cx="9234600" cy="383400"/>
            <a:chOff x="-33550" y="4796078"/>
            <a:chExt cx="9234600" cy="383400"/>
          </a:xfrm>
        </p:grpSpPr>
        <p:sp>
          <p:nvSpPr>
            <p:cNvPr id="174" name="Google Shape;174;p9"/>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9"/>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6" name="Google Shape;176;p9"/>
          <p:cNvGrpSpPr/>
          <p:nvPr/>
        </p:nvGrpSpPr>
        <p:grpSpPr>
          <a:xfrm>
            <a:off x="7835858" y="3212716"/>
            <a:ext cx="997242" cy="354926"/>
            <a:chOff x="7835858" y="3212716"/>
            <a:chExt cx="997242" cy="354926"/>
          </a:xfrm>
        </p:grpSpPr>
        <p:sp>
          <p:nvSpPr>
            <p:cNvPr id="177" name="Google Shape;177;p9"/>
            <p:cNvSpPr/>
            <p:nvPr/>
          </p:nvSpPr>
          <p:spPr>
            <a:xfrm>
              <a:off x="8028427" y="3395770"/>
              <a:ext cx="804674" cy="171872"/>
            </a:xfrm>
            <a:custGeom>
              <a:avLst/>
              <a:gdLst/>
              <a:ahLst/>
              <a:cxnLst/>
              <a:rect l="l" t="t" r="r" b="b"/>
              <a:pathLst>
                <a:path w="3811" h="814" extrusionOk="0">
                  <a:moveTo>
                    <a:pt x="2496" y="1"/>
                  </a:moveTo>
                  <a:cubicBezTo>
                    <a:pt x="2221" y="1"/>
                    <a:pt x="1981" y="205"/>
                    <a:pt x="1759" y="556"/>
                  </a:cubicBezTo>
                  <a:cubicBezTo>
                    <a:pt x="1630" y="480"/>
                    <a:pt x="1479" y="445"/>
                    <a:pt x="1333" y="445"/>
                  </a:cubicBezTo>
                  <a:cubicBezTo>
                    <a:pt x="1053" y="445"/>
                    <a:pt x="813" y="556"/>
                    <a:pt x="631" y="760"/>
                  </a:cubicBezTo>
                  <a:cubicBezTo>
                    <a:pt x="556" y="667"/>
                    <a:pt x="445" y="631"/>
                    <a:pt x="352" y="631"/>
                  </a:cubicBezTo>
                  <a:cubicBezTo>
                    <a:pt x="223" y="631"/>
                    <a:pt x="94" y="702"/>
                    <a:pt x="1" y="813"/>
                  </a:cubicBezTo>
                  <a:lnTo>
                    <a:pt x="3810" y="813"/>
                  </a:lnTo>
                  <a:cubicBezTo>
                    <a:pt x="3717" y="702"/>
                    <a:pt x="3606" y="631"/>
                    <a:pt x="3477" y="631"/>
                  </a:cubicBezTo>
                  <a:cubicBezTo>
                    <a:pt x="3406" y="631"/>
                    <a:pt x="3349" y="649"/>
                    <a:pt x="3295" y="667"/>
                  </a:cubicBezTo>
                  <a:cubicBezTo>
                    <a:pt x="3073" y="258"/>
                    <a:pt x="2794" y="1"/>
                    <a:pt x="2496"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9"/>
            <p:cNvSpPr/>
            <p:nvPr/>
          </p:nvSpPr>
          <p:spPr>
            <a:xfrm>
              <a:off x="7835858" y="3212716"/>
              <a:ext cx="609576" cy="183063"/>
            </a:xfrm>
            <a:custGeom>
              <a:avLst/>
              <a:gdLst/>
              <a:ahLst/>
              <a:cxnLst/>
              <a:rect l="l" t="t" r="r" b="b"/>
              <a:pathLst>
                <a:path w="2887" h="867" extrusionOk="0">
                  <a:moveTo>
                    <a:pt x="1945" y="1"/>
                  </a:moveTo>
                  <a:cubicBezTo>
                    <a:pt x="1816" y="1"/>
                    <a:pt x="1705" y="89"/>
                    <a:pt x="1687" y="200"/>
                  </a:cubicBezTo>
                  <a:cubicBezTo>
                    <a:pt x="1576" y="129"/>
                    <a:pt x="1443" y="72"/>
                    <a:pt x="1297" y="72"/>
                  </a:cubicBezTo>
                  <a:cubicBezTo>
                    <a:pt x="1132" y="72"/>
                    <a:pt x="964" y="147"/>
                    <a:pt x="853" y="276"/>
                  </a:cubicBezTo>
                  <a:cubicBezTo>
                    <a:pt x="759" y="223"/>
                    <a:pt x="666" y="183"/>
                    <a:pt x="555" y="183"/>
                  </a:cubicBezTo>
                  <a:cubicBezTo>
                    <a:pt x="244" y="183"/>
                    <a:pt x="0" y="422"/>
                    <a:pt x="0" y="738"/>
                  </a:cubicBezTo>
                  <a:cubicBezTo>
                    <a:pt x="0" y="778"/>
                    <a:pt x="0" y="831"/>
                    <a:pt x="22" y="866"/>
                  </a:cubicBezTo>
                  <a:lnTo>
                    <a:pt x="2886" y="866"/>
                  </a:lnTo>
                  <a:cubicBezTo>
                    <a:pt x="2851" y="755"/>
                    <a:pt x="2757" y="667"/>
                    <a:pt x="2629" y="667"/>
                  </a:cubicBezTo>
                  <a:cubicBezTo>
                    <a:pt x="2575" y="667"/>
                    <a:pt x="2518" y="684"/>
                    <a:pt x="2482" y="702"/>
                  </a:cubicBezTo>
                  <a:cubicBezTo>
                    <a:pt x="2442" y="573"/>
                    <a:pt x="2331" y="462"/>
                    <a:pt x="2185" y="405"/>
                  </a:cubicBezTo>
                  <a:cubicBezTo>
                    <a:pt x="2220" y="369"/>
                    <a:pt x="2220" y="334"/>
                    <a:pt x="2220" y="276"/>
                  </a:cubicBezTo>
                  <a:cubicBezTo>
                    <a:pt x="2220" y="112"/>
                    <a:pt x="2109" y="1"/>
                    <a:pt x="1945"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 name="Google Shape;179;p9"/>
          <p:cNvSpPr/>
          <p:nvPr/>
        </p:nvSpPr>
        <p:spPr>
          <a:xfrm>
            <a:off x="228850" y="58050"/>
            <a:ext cx="1193400" cy="1193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e Vietnam Pro"/>
              <a:ea typeface="Be Vietnam Pro"/>
              <a:cs typeface="Be Vietnam Pro"/>
              <a:sym typeface="Be Vietnam Pro"/>
            </a:endParaRPr>
          </a:p>
        </p:txBody>
      </p:sp>
      <p:grpSp>
        <p:nvGrpSpPr>
          <p:cNvPr id="180" name="Google Shape;180;p9"/>
          <p:cNvGrpSpPr/>
          <p:nvPr/>
        </p:nvGrpSpPr>
        <p:grpSpPr>
          <a:xfrm>
            <a:off x="114061" y="3617426"/>
            <a:ext cx="1003249" cy="1185946"/>
            <a:chOff x="307586" y="3617426"/>
            <a:chExt cx="1003249" cy="1185946"/>
          </a:xfrm>
        </p:grpSpPr>
        <p:grpSp>
          <p:nvGrpSpPr>
            <p:cNvPr id="181" name="Google Shape;181;p9"/>
            <p:cNvGrpSpPr/>
            <p:nvPr/>
          </p:nvGrpSpPr>
          <p:grpSpPr>
            <a:xfrm>
              <a:off x="307586" y="3617426"/>
              <a:ext cx="463639" cy="1185946"/>
              <a:chOff x="412486" y="2194951"/>
              <a:chExt cx="463639" cy="1185946"/>
            </a:xfrm>
          </p:grpSpPr>
          <p:sp>
            <p:nvSpPr>
              <p:cNvPr id="182" name="Google Shape;182;p9"/>
              <p:cNvSpPr/>
              <p:nvPr/>
            </p:nvSpPr>
            <p:spPr>
              <a:xfrm>
                <a:off x="412486" y="2194951"/>
                <a:ext cx="463639" cy="830102"/>
              </a:xfrm>
              <a:custGeom>
                <a:avLst/>
                <a:gdLst/>
                <a:ahLst/>
                <a:cxnLst/>
                <a:rect l="l" t="t" r="r" b="b"/>
                <a:pathLst>
                  <a:path w="2314" h="4143" extrusionOk="0">
                    <a:moveTo>
                      <a:pt x="1168" y="0"/>
                    </a:moveTo>
                    <a:cubicBezTo>
                      <a:pt x="520" y="0"/>
                      <a:pt x="1" y="497"/>
                      <a:pt x="1" y="1110"/>
                    </a:cubicBezTo>
                    <a:lnTo>
                      <a:pt x="1" y="3033"/>
                    </a:lnTo>
                    <a:cubicBezTo>
                      <a:pt x="1" y="3645"/>
                      <a:pt x="520" y="4143"/>
                      <a:pt x="1168" y="4143"/>
                    </a:cubicBezTo>
                    <a:cubicBezTo>
                      <a:pt x="1794" y="4143"/>
                      <a:pt x="2314" y="3645"/>
                      <a:pt x="2314" y="3033"/>
                    </a:cubicBezTo>
                    <a:lnTo>
                      <a:pt x="2314" y="1110"/>
                    </a:lnTo>
                    <a:cubicBezTo>
                      <a:pt x="2314" y="497"/>
                      <a:pt x="1794"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9"/>
              <p:cNvSpPr/>
              <p:nvPr/>
            </p:nvSpPr>
            <p:spPr>
              <a:xfrm>
                <a:off x="486420" y="2617516"/>
                <a:ext cx="315972" cy="763381"/>
              </a:xfrm>
              <a:custGeom>
                <a:avLst/>
                <a:gdLst/>
                <a:ahLst/>
                <a:cxnLst/>
                <a:rect l="l" t="t" r="r" b="b"/>
                <a:pathLst>
                  <a:path w="1577" h="3810" extrusionOk="0">
                    <a:moveTo>
                      <a:pt x="799" y="0"/>
                    </a:moveTo>
                    <a:cubicBezTo>
                      <a:pt x="724" y="0"/>
                      <a:pt x="648" y="53"/>
                      <a:pt x="648" y="129"/>
                    </a:cubicBezTo>
                    <a:lnTo>
                      <a:pt x="648" y="1350"/>
                    </a:lnTo>
                    <a:cubicBezTo>
                      <a:pt x="426" y="1297"/>
                      <a:pt x="244" y="1052"/>
                      <a:pt x="244" y="608"/>
                    </a:cubicBezTo>
                    <a:cubicBezTo>
                      <a:pt x="244" y="537"/>
                      <a:pt x="187" y="497"/>
                      <a:pt x="111" y="497"/>
                    </a:cubicBezTo>
                    <a:cubicBezTo>
                      <a:pt x="58" y="497"/>
                      <a:pt x="0" y="537"/>
                      <a:pt x="0" y="608"/>
                    </a:cubicBezTo>
                    <a:cubicBezTo>
                      <a:pt x="0" y="906"/>
                      <a:pt x="93" y="1163"/>
                      <a:pt x="244" y="1350"/>
                    </a:cubicBezTo>
                    <a:cubicBezTo>
                      <a:pt x="355" y="1479"/>
                      <a:pt x="502" y="1572"/>
                      <a:pt x="648" y="1590"/>
                    </a:cubicBezTo>
                    <a:lnTo>
                      <a:pt x="648" y="3810"/>
                    </a:lnTo>
                    <a:lnTo>
                      <a:pt x="928" y="3810"/>
                    </a:lnTo>
                    <a:lnTo>
                      <a:pt x="928" y="1590"/>
                    </a:lnTo>
                    <a:cubicBezTo>
                      <a:pt x="1261" y="1536"/>
                      <a:pt x="1576" y="1186"/>
                      <a:pt x="1576" y="608"/>
                    </a:cubicBezTo>
                    <a:cubicBezTo>
                      <a:pt x="1576" y="537"/>
                      <a:pt x="1519" y="497"/>
                      <a:pt x="1465" y="497"/>
                    </a:cubicBezTo>
                    <a:cubicBezTo>
                      <a:pt x="1408" y="497"/>
                      <a:pt x="1354" y="537"/>
                      <a:pt x="1354" y="608"/>
                    </a:cubicBezTo>
                    <a:cubicBezTo>
                      <a:pt x="1354" y="1052"/>
                      <a:pt x="1150" y="1297"/>
                      <a:pt x="928" y="1350"/>
                    </a:cubicBezTo>
                    <a:lnTo>
                      <a:pt x="928" y="129"/>
                    </a:lnTo>
                    <a:cubicBezTo>
                      <a:pt x="928" y="53"/>
                      <a:pt x="870" y="0"/>
                      <a:pt x="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4" name="Google Shape;184;p9"/>
            <p:cNvGrpSpPr/>
            <p:nvPr/>
          </p:nvGrpSpPr>
          <p:grpSpPr>
            <a:xfrm>
              <a:off x="691515" y="3980274"/>
              <a:ext cx="619320" cy="823090"/>
              <a:chOff x="4267228" y="2557799"/>
              <a:chExt cx="619320" cy="823090"/>
            </a:xfrm>
          </p:grpSpPr>
          <p:sp>
            <p:nvSpPr>
              <p:cNvPr id="185" name="Google Shape;185;p9"/>
              <p:cNvSpPr/>
              <p:nvPr/>
            </p:nvSpPr>
            <p:spPr>
              <a:xfrm>
                <a:off x="4267228" y="2557799"/>
                <a:ext cx="619320" cy="619320"/>
              </a:xfrm>
              <a:custGeom>
                <a:avLst/>
                <a:gdLst/>
                <a:ahLst/>
                <a:cxnLst/>
                <a:rect l="l" t="t" r="r" b="b"/>
                <a:pathLst>
                  <a:path w="3091" h="3091" extrusionOk="0">
                    <a:moveTo>
                      <a:pt x="1554" y="0"/>
                    </a:moveTo>
                    <a:cubicBezTo>
                      <a:pt x="688" y="0"/>
                      <a:pt x="0" y="689"/>
                      <a:pt x="0" y="1537"/>
                    </a:cubicBezTo>
                    <a:cubicBezTo>
                      <a:pt x="0" y="2389"/>
                      <a:pt x="688" y="3091"/>
                      <a:pt x="1554" y="3091"/>
                    </a:cubicBezTo>
                    <a:lnTo>
                      <a:pt x="1576" y="3091"/>
                    </a:lnTo>
                    <a:cubicBezTo>
                      <a:pt x="1612" y="3091"/>
                      <a:pt x="1665" y="3091"/>
                      <a:pt x="1705" y="3073"/>
                    </a:cubicBezTo>
                    <a:lnTo>
                      <a:pt x="1758" y="3073"/>
                    </a:lnTo>
                    <a:cubicBezTo>
                      <a:pt x="2389" y="2980"/>
                      <a:pt x="2908" y="2518"/>
                      <a:pt x="3055" y="1910"/>
                    </a:cubicBezTo>
                    <a:cubicBezTo>
                      <a:pt x="3073" y="1799"/>
                      <a:pt x="3090" y="1665"/>
                      <a:pt x="3090" y="1537"/>
                    </a:cubicBezTo>
                    <a:lnTo>
                      <a:pt x="3090" y="1390"/>
                    </a:lnTo>
                    <a:lnTo>
                      <a:pt x="3090" y="1332"/>
                    </a:lnTo>
                    <a:cubicBezTo>
                      <a:pt x="3073" y="1315"/>
                      <a:pt x="3073" y="1279"/>
                      <a:pt x="3073" y="1261"/>
                    </a:cubicBezTo>
                    <a:cubicBezTo>
                      <a:pt x="3073" y="1244"/>
                      <a:pt x="3055" y="1204"/>
                      <a:pt x="3055" y="1186"/>
                    </a:cubicBezTo>
                    <a:cubicBezTo>
                      <a:pt x="3055" y="1168"/>
                      <a:pt x="3055" y="1150"/>
                      <a:pt x="3037" y="1133"/>
                    </a:cubicBezTo>
                    <a:cubicBezTo>
                      <a:pt x="3037" y="1093"/>
                      <a:pt x="3019" y="1075"/>
                      <a:pt x="3019" y="1057"/>
                    </a:cubicBezTo>
                    <a:cubicBezTo>
                      <a:pt x="3019" y="1039"/>
                      <a:pt x="3019" y="1022"/>
                      <a:pt x="2997" y="1022"/>
                    </a:cubicBezTo>
                    <a:cubicBezTo>
                      <a:pt x="2944" y="871"/>
                      <a:pt x="2868" y="724"/>
                      <a:pt x="2775" y="613"/>
                    </a:cubicBezTo>
                    <a:cubicBezTo>
                      <a:pt x="2962" y="578"/>
                      <a:pt x="3055" y="409"/>
                      <a:pt x="3055" y="409"/>
                    </a:cubicBezTo>
                    <a:cubicBezTo>
                      <a:pt x="2989" y="385"/>
                      <a:pt x="2925" y="375"/>
                      <a:pt x="2867" y="375"/>
                    </a:cubicBezTo>
                    <a:cubicBezTo>
                      <a:pt x="2797" y="375"/>
                      <a:pt x="2735" y="389"/>
                      <a:pt x="2686" y="409"/>
                    </a:cubicBezTo>
                    <a:cubicBezTo>
                      <a:pt x="2815" y="245"/>
                      <a:pt x="2740" y="58"/>
                      <a:pt x="2740" y="58"/>
                    </a:cubicBezTo>
                    <a:lnTo>
                      <a:pt x="2740" y="58"/>
                    </a:lnTo>
                    <a:cubicBezTo>
                      <a:pt x="2593" y="111"/>
                      <a:pt x="2518" y="222"/>
                      <a:pt x="2500" y="316"/>
                    </a:cubicBezTo>
                    <a:cubicBezTo>
                      <a:pt x="2371" y="222"/>
                      <a:pt x="2220" y="151"/>
                      <a:pt x="2074" y="94"/>
                    </a:cubicBezTo>
                    <a:cubicBezTo>
                      <a:pt x="2074" y="76"/>
                      <a:pt x="2056" y="76"/>
                      <a:pt x="2056" y="76"/>
                    </a:cubicBezTo>
                    <a:cubicBezTo>
                      <a:pt x="2020" y="58"/>
                      <a:pt x="1980" y="58"/>
                      <a:pt x="1963" y="58"/>
                    </a:cubicBezTo>
                    <a:cubicBezTo>
                      <a:pt x="1945" y="40"/>
                      <a:pt x="1927" y="40"/>
                      <a:pt x="1909" y="40"/>
                    </a:cubicBezTo>
                    <a:cubicBezTo>
                      <a:pt x="1887" y="40"/>
                      <a:pt x="1852" y="23"/>
                      <a:pt x="1834" y="23"/>
                    </a:cubicBezTo>
                    <a:cubicBezTo>
                      <a:pt x="1816" y="23"/>
                      <a:pt x="1798" y="23"/>
                      <a:pt x="1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9"/>
              <p:cNvSpPr/>
              <p:nvPr/>
            </p:nvSpPr>
            <p:spPr>
              <a:xfrm>
                <a:off x="4460176" y="2991985"/>
                <a:ext cx="189743" cy="388904"/>
              </a:xfrm>
              <a:custGeom>
                <a:avLst/>
                <a:gdLst/>
                <a:ahLst/>
                <a:cxnLst/>
                <a:rect l="l" t="t" r="r" b="b"/>
                <a:pathLst>
                  <a:path w="947" h="1941" extrusionOk="0">
                    <a:moveTo>
                      <a:pt x="591" y="0"/>
                    </a:moveTo>
                    <a:cubicBezTo>
                      <a:pt x="538" y="0"/>
                      <a:pt x="502" y="36"/>
                      <a:pt x="502" y="93"/>
                    </a:cubicBezTo>
                    <a:lnTo>
                      <a:pt x="502" y="520"/>
                    </a:lnTo>
                    <a:lnTo>
                      <a:pt x="147" y="204"/>
                    </a:lnTo>
                    <a:cubicBezTo>
                      <a:pt x="132" y="197"/>
                      <a:pt x="115" y="193"/>
                      <a:pt x="96" y="193"/>
                    </a:cubicBezTo>
                    <a:cubicBezTo>
                      <a:pt x="70" y="193"/>
                      <a:pt x="42" y="201"/>
                      <a:pt x="18" y="222"/>
                    </a:cubicBezTo>
                    <a:cubicBezTo>
                      <a:pt x="1" y="240"/>
                      <a:pt x="1" y="258"/>
                      <a:pt x="1" y="275"/>
                    </a:cubicBezTo>
                    <a:cubicBezTo>
                      <a:pt x="1" y="298"/>
                      <a:pt x="18" y="333"/>
                      <a:pt x="36" y="351"/>
                    </a:cubicBezTo>
                    <a:lnTo>
                      <a:pt x="502" y="759"/>
                    </a:lnTo>
                    <a:lnTo>
                      <a:pt x="502" y="1940"/>
                    </a:lnTo>
                    <a:lnTo>
                      <a:pt x="684" y="1940"/>
                    </a:lnTo>
                    <a:lnTo>
                      <a:pt x="684" y="480"/>
                    </a:lnTo>
                    <a:lnTo>
                      <a:pt x="924" y="258"/>
                    </a:lnTo>
                    <a:cubicBezTo>
                      <a:pt x="946" y="240"/>
                      <a:pt x="946" y="222"/>
                      <a:pt x="946" y="204"/>
                    </a:cubicBezTo>
                    <a:cubicBezTo>
                      <a:pt x="946" y="187"/>
                      <a:pt x="946" y="147"/>
                      <a:pt x="924" y="129"/>
                    </a:cubicBezTo>
                    <a:cubicBezTo>
                      <a:pt x="906" y="111"/>
                      <a:pt x="884" y="102"/>
                      <a:pt x="861" y="102"/>
                    </a:cubicBezTo>
                    <a:cubicBezTo>
                      <a:pt x="839" y="102"/>
                      <a:pt x="815" y="111"/>
                      <a:pt x="795" y="129"/>
                    </a:cubicBezTo>
                    <a:lnTo>
                      <a:pt x="684" y="240"/>
                    </a:lnTo>
                    <a:lnTo>
                      <a:pt x="684" y="93"/>
                    </a:lnTo>
                    <a:cubicBezTo>
                      <a:pt x="684" y="36"/>
                      <a:pt x="631"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7"/>
        <p:cNvGrpSpPr/>
        <p:nvPr/>
      </p:nvGrpSpPr>
      <p:grpSpPr>
        <a:xfrm>
          <a:off x="0" y="0"/>
          <a:ext cx="0" cy="0"/>
          <a:chOff x="0" y="0"/>
          <a:chExt cx="0" cy="0"/>
        </a:xfrm>
      </p:grpSpPr>
      <p:sp>
        <p:nvSpPr>
          <p:cNvPr id="188" name="Google Shape;188;p10"/>
          <p:cNvSpPr>
            <a:spLocks noGrp="1"/>
          </p:cNvSpPr>
          <p:nvPr>
            <p:ph type="pic" idx="2"/>
          </p:nvPr>
        </p:nvSpPr>
        <p:spPr>
          <a:xfrm>
            <a:off x="-7450" y="0"/>
            <a:ext cx="9144000" cy="5143500"/>
          </a:xfrm>
          <a:prstGeom prst="rect">
            <a:avLst/>
          </a:prstGeom>
          <a:noFill/>
          <a:ln>
            <a:noFill/>
          </a:ln>
        </p:spPr>
      </p:sp>
      <p:sp>
        <p:nvSpPr>
          <p:cNvPr id="189" name="Google Shape;189;p10"/>
          <p:cNvSpPr txBox="1">
            <a:spLocks noGrp="1"/>
          </p:cNvSpPr>
          <p:nvPr>
            <p:ph type="title"/>
          </p:nvPr>
        </p:nvSpPr>
        <p:spPr>
          <a:xfrm>
            <a:off x="720000" y="4014450"/>
            <a:ext cx="7704000" cy="572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0"/>
        <p:cNvGrpSpPr/>
        <p:nvPr/>
      </p:nvGrpSpPr>
      <p:grpSpPr>
        <a:xfrm>
          <a:off x="0" y="0"/>
          <a:ext cx="0" cy="0"/>
          <a:chOff x="0" y="0"/>
          <a:chExt cx="0" cy="0"/>
        </a:xfrm>
      </p:grpSpPr>
      <p:sp>
        <p:nvSpPr>
          <p:cNvPr id="191" name="Google Shape;191;p11"/>
          <p:cNvSpPr txBox="1">
            <a:spLocks noGrp="1"/>
          </p:cNvSpPr>
          <p:nvPr>
            <p:ph type="title" hasCustomPrompt="1"/>
          </p:nvPr>
        </p:nvSpPr>
        <p:spPr>
          <a:xfrm>
            <a:off x="1284000" y="911575"/>
            <a:ext cx="6576000" cy="11805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2" name="Google Shape;192;p11"/>
          <p:cNvSpPr txBox="1">
            <a:spLocks noGrp="1"/>
          </p:cNvSpPr>
          <p:nvPr>
            <p:ph type="subTitle" idx="1"/>
          </p:nvPr>
        </p:nvSpPr>
        <p:spPr>
          <a:xfrm>
            <a:off x="1284000" y="2195175"/>
            <a:ext cx="6576000" cy="383400"/>
          </a:xfrm>
          <a:prstGeom prst="rect">
            <a:avLst/>
          </a:prstGeom>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93" name="Google Shape;193;p11"/>
          <p:cNvGrpSpPr/>
          <p:nvPr/>
        </p:nvGrpSpPr>
        <p:grpSpPr>
          <a:xfrm>
            <a:off x="-33550" y="4796078"/>
            <a:ext cx="9234600" cy="383400"/>
            <a:chOff x="-33550" y="4796078"/>
            <a:chExt cx="9234600" cy="383400"/>
          </a:xfrm>
        </p:grpSpPr>
        <p:sp>
          <p:nvSpPr>
            <p:cNvPr id="194" name="Google Shape;194;p11"/>
            <p:cNvSpPr/>
            <p:nvPr/>
          </p:nvSpPr>
          <p:spPr>
            <a:xfrm>
              <a:off x="-33550" y="4796078"/>
              <a:ext cx="9234600" cy="38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11"/>
            <p:cNvSpPr/>
            <p:nvPr/>
          </p:nvSpPr>
          <p:spPr>
            <a:xfrm>
              <a:off x="-33550" y="5040775"/>
              <a:ext cx="9234600" cy="13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6" name="Google Shape;196;p11"/>
          <p:cNvGrpSpPr/>
          <p:nvPr/>
        </p:nvGrpSpPr>
        <p:grpSpPr>
          <a:xfrm>
            <a:off x="213228" y="344404"/>
            <a:ext cx="1052882" cy="2892686"/>
            <a:chOff x="213228" y="344404"/>
            <a:chExt cx="1052882" cy="2892686"/>
          </a:xfrm>
        </p:grpSpPr>
        <p:sp>
          <p:nvSpPr>
            <p:cNvPr id="197" name="Google Shape;197;p11"/>
            <p:cNvSpPr/>
            <p:nvPr/>
          </p:nvSpPr>
          <p:spPr>
            <a:xfrm>
              <a:off x="347207" y="344404"/>
              <a:ext cx="918903" cy="195098"/>
            </a:xfrm>
            <a:custGeom>
              <a:avLst/>
              <a:gdLst/>
              <a:ahLst/>
              <a:cxnLst/>
              <a:rect l="l" t="t" r="r" b="b"/>
              <a:pathLst>
                <a:path w="4352" h="924" extrusionOk="0">
                  <a:moveTo>
                    <a:pt x="1501" y="0"/>
                  </a:moveTo>
                  <a:cubicBezTo>
                    <a:pt x="1168" y="0"/>
                    <a:pt x="853" y="293"/>
                    <a:pt x="595" y="760"/>
                  </a:cubicBezTo>
                  <a:cubicBezTo>
                    <a:pt x="537" y="720"/>
                    <a:pt x="466" y="702"/>
                    <a:pt x="391" y="702"/>
                  </a:cubicBezTo>
                  <a:cubicBezTo>
                    <a:pt x="244" y="702"/>
                    <a:pt x="111" y="795"/>
                    <a:pt x="0" y="924"/>
                  </a:cubicBezTo>
                  <a:lnTo>
                    <a:pt x="4351" y="924"/>
                  </a:lnTo>
                  <a:cubicBezTo>
                    <a:pt x="4258" y="795"/>
                    <a:pt x="4129" y="702"/>
                    <a:pt x="3978" y="702"/>
                  </a:cubicBezTo>
                  <a:cubicBezTo>
                    <a:pt x="3850" y="702"/>
                    <a:pt x="3739" y="760"/>
                    <a:pt x="3645" y="871"/>
                  </a:cubicBezTo>
                  <a:cubicBezTo>
                    <a:pt x="3423" y="626"/>
                    <a:pt x="3148" y="498"/>
                    <a:pt x="2851" y="498"/>
                  </a:cubicBezTo>
                  <a:cubicBezTo>
                    <a:pt x="2664" y="498"/>
                    <a:pt x="2500" y="538"/>
                    <a:pt x="2353" y="626"/>
                  </a:cubicBezTo>
                  <a:cubicBezTo>
                    <a:pt x="2109" y="240"/>
                    <a:pt x="1816" y="0"/>
                    <a:pt x="1501"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11"/>
            <p:cNvSpPr/>
            <p:nvPr/>
          </p:nvSpPr>
          <p:spPr>
            <a:xfrm>
              <a:off x="515794" y="712689"/>
              <a:ext cx="500836" cy="198899"/>
            </a:xfrm>
            <a:custGeom>
              <a:avLst/>
              <a:gdLst/>
              <a:ahLst/>
              <a:cxnLst/>
              <a:rect l="l" t="t" r="r" b="b"/>
              <a:pathLst>
                <a:path w="2372" h="942" extrusionOk="0">
                  <a:moveTo>
                    <a:pt x="853" y="1"/>
                  </a:moveTo>
                  <a:cubicBezTo>
                    <a:pt x="649" y="1"/>
                    <a:pt x="484" y="165"/>
                    <a:pt x="462" y="369"/>
                  </a:cubicBezTo>
                  <a:cubicBezTo>
                    <a:pt x="205" y="369"/>
                    <a:pt x="0" y="573"/>
                    <a:pt x="0" y="831"/>
                  </a:cubicBezTo>
                  <a:cubicBezTo>
                    <a:pt x="0" y="866"/>
                    <a:pt x="0" y="906"/>
                    <a:pt x="18" y="942"/>
                  </a:cubicBezTo>
                  <a:lnTo>
                    <a:pt x="2371" y="942"/>
                  </a:lnTo>
                  <a:cubicBezTo>
                    <a:pt x="2349" y="831"/>
                    <a:pt x="2260" y="778"/>
                    <a:pt x="2149" y="778"/>
                  </a:cubicBezTo>
                  <a:cubicBezTo>
                    <a:pt x="2109" y="778"/>
                    <a:pt x="2074" y="778"/>
                    <a:pt x="2038" y="795"/>
                  </a:cubicBezTo>
                  <a:cubicBezTo>
                    <a:pt x="1998" y="702"/>
                    <a:pt x="1927" y="609"/>
                    <a:pt x="1834" y="573"/>
                  </a:cubicBezTo>
                  <a:cubicBezTo>
                    <a:pt x="1870" y="516"/>
                    <a:pt x="1887" y="445"/>
                    <a:pt x="1887" y="369"/>
                  </a:cubicBezTo>
                  <a:cubicBezTo>
                    <a:pt x="1887" y="165"/>
                    <a:pt x="1723" y="1"/>
                    <a:pt x="1519" y="1"/>
                  </a:cubicBezTo>
                  <a:cubicBezTo>
                    <a:pt x="1372" y="1"/>
                    <a:pt x="1261" y="72"/>
                    <a:pt x="1186" y="200"/>
                  </a:cubicBezTo>
                  <a:cubicBezTo>
                    <a:pt x="1128" y="72"/>
                    <a:pt x="999" y="1"/>
                    <a:pt x="853"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11"/>
            <p:cNvSpPr/>
            <p:nvPr/>
          </p:nvSpPr>
          <p:spPr>
            <a:xfrm>
              <a:off x="213228" y="3037135"/>
              <a:ext cx="499991" cy="199954"/>
            </a:xfrm>
            <a:custGeom>
              <a:avLst/>
              <a:gdLst/>
              <a:ahLst/>
              <a:cxnLst/>
              <a:rect l="l" t="t" r="r" b="b"/>
              <a:pathLst>
                <a:path w="2368" h="947" extrusionOk="0">
                  <a:moveTo>
                    <a:pt x="853" y="0"/>
                  </a:moveTo>
                  <a:cubicBezTo>
                    <a:pt x="649" y="0"/>
                    <a:pt x="480" y="169"/>
                    <a:pt x="480" y="373"/>
                  </a:cubicBezTo>
                  <a:lnTo>
                    <a:pt x="463" y="373"/>
                  </a:lnTo>
                  <a:cubicBezTo>
                    <a:pt x="205" y="373"/>
                    <a:pt x="1" y="578"/>
                    <a:pt x="1" y="835"/>
                  </a:cubicBezTo>
                  <a:cubicBezTo>
                    <a:pt x="1" y="871"/>
                    <a:pt x="1" y="911"/>
                    <a:pt x="19" y="946"/>
                  </a:cubicBezTo>
                  <a:lnTo>
                    <a:pt x="2367" y="946"/>
                  </a:lnTo>
                  <a:cubicBezTo>
                    <a:pt x="2350" y="835"/>
                    <a:pt x="2256" y="777"/>
                    <a:pt x="2145" y="777"/>
                  </a:cubicBezTo>
                  <a:cubicBezTo>
                    <a:pt x="2110" y="777"/>
                    <a:pt x="2074" y="777"/>
                    <a:pt x="2034" y="800"/>
                  </a:cubicBezTo>
                  <a:cubicBezTo>
                    <a:pt x="1999" y="706"/>
                    <a:pt x="1923" y="613"/>
                    <a:pt x="1830" y="578"/>
                  </a:cubicBezTo>
                  <a:cubicBezTo>
                    <a:pt x="1870" y="520"/>
                    <a:pt x="1888" y="444"/>
                    <a:pt x="1888" y="373"/>
                  </a:cubicBezTo>
                  <a:cubicBezTo>
                    <a:pt x="1888" y="169"/>
                    <a:pt x="1719" y="0"/>
                    <a:pt x="1519" y="0"/>
                  </a:cubicBezTo>
                  <a:cubicBezTo>
                    <a:pt x="1368" y="0"/>
                    <a:pt x="1257" y="76"/>
                    <a:pt x="1186" y="187"/>
                  </a:cubicBezTo>
                  <a:cubicBezTo>
                    <a:pt x="1129" y="76"/>
                    <a:pt x="1000" y="0"/>
                    <a:pt x="853"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1pPr>
            <a:lvl2pPr marL="914400" lvl="1" indent="-3048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2pPr>
            <a:lvl3pPr marL="1371600" lvl="2" indent="-3048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3pPr>
            <a:lvl4pPr marL="1828800" lvl="3" indent="-3048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4pPr>
            <a:lvl5pPr marL="2286000" lvl="4" indent="-3048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5pPr>
            <a:lvl6pPr marL="2743200" lvl="5" indent="-3048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6pPr>
            <a:lvl7pPr marL="3200400" lvl="6" indent="-3048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7pPr>
            <a:lvl8pPr marL="3657600" lvl="7" indent="-3048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8pPr>
            <a:lvl9pPr marL="4114800" lvl="8" indent="-304800">
              <a:lnSpc>
                <a:spcPct val="100000"/>
              </a:lnSpc>
              <a:spcBef>
                <a:spcPts val="0"/>
              </a:spcBef>
              <a:spcAft>
                <a:spcPts val="0"/>
              </a:spcAft>
              <a:buClr>
                <a:schemeClr val="dk1"/>
              </a:buClr>
              <a:buSzPts val="1200"/>
              <a:buFont typeface="Be Vietnam Pro"/>
              <a:buChar char="■"/>
              <a:defRPr sz="1200">
                <a:solidFill>
                  <a:schemeClr val="dk1"/>
                </a:solidFill>
                <a:latin typeface="Be Vietnam Pro"/>
                <a:ea typeface="Be Vietnam Pro"/>
                <a:cs typeface="Be Vietnam Pro"/>
                <a:sym typeface="Be Vietnam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 id="2147483665" r:id="rId14"/>
    <p:sldLayoutId id="2147483666" r:id="rId15"/>
    <p:sldLayoutId id="2147483668" r:id="rId16"/>
    <p:sldLayoutId id="214748366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mailto:cveta.dimitrova@"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7"/>
        <p:cNvGrpSpPr/>
        <p:nvPr/>
      </p:nvGrpSpPr>
      <p:grpSpPr>
        <a:xfrm>
          <a:off x="0" y="0"/>
          <a:ext cx="0" cy="0"/>
          <a:chOff x="0" y="0"/>
          <a:chExt cx="0" cy="0"/>
        </a:xfrm>
      </p:grpSpPr>
      <p:grpSp>
        <p:nvGrpSpPr>
          <p:cNvPr id="668" name="Google Shape;668;p27"/>
          <p:cNvGrpSpPr/>
          <p:nvPr/>
        </p:nvGrpSpPr>
        <p:grpSpPr>
          <a:xfrm>
            <a:off x="6056785" y="4545308"/>
            <a:ext cx="2471620" cy="266521"/>
            <a:chOff x="6185383" y="3808035"/>
            <a:chExt cx="2111954" cy="227737"/>
          </a:xfrm>
        </p:grpSpPr>
        <p:grpSp>
          <p:nvGrpSpPr>
            <p:cNvPr id="669" name="Google Shape;669;p27"/>
            <p:cNvGrpSpPr/>
            <p:nvPr/>
          </p:nvGrpSpPr>
          <p:grpSpPr>
            <a:xfrm>
              <a:off x="7795985" y="3882243"/>
              <a:ext cx="501353" cy="153529"/>
              <a:chOff x="3841082" y="4024142"/>
              <a:chExt cx="726915" cy="222603"/>
            </a:xfrm>
          </p:grpSpPr>
          <p:sp>
            <p:nvSpPr>
              <p:cNvPr id="670" name="Google Shape;670;p27"/>
              <p:cNvSpPr/>
              <p:nvPr/>
            </p:nvSpPr>
            <p:spPr>
              <a:xfrm>
                <a:off x="4030625" y="4024142"/>
                <a:ext cx="537372" cy="222603"/>
              </a:xfrm>
              <a:custGeom>
                <a:avLst/>
                <a:gdLst/>
                <a:ahLst/>
                <a:cxnLst/>
                <a:rect l="l" t="t" r="r" b="b"/>
                <a:pathLst>
                  <a:path w="2682" h="1111" extrusionOk="0">
                    <a:moveTo>
                      <a:pt x="1403" y="0"/>
                    </a:moveTo>
                    <a:cubicBezTo>
                      <a:pt x="1070" y="0"/>
                      <a:pt x="813" y="222"/>
                      <a:pt x="737" y="515"/>
                    </a:cubicBezTo>
                    <a:cubicBezTo>
                      <a:pt x="666" y="480"/>
                      <a:pt x="591" y="462"/>
                      <a:pt x="515" y="462"/>
                    </a:cubicBezTo>
                    <a:cubicBezTo>
                      <a:pt x="315" y="462"/>
                      <a:pt x="147" y="555"/>
                      <a:pt x="53" y="720"/>
                    </a:cubicBezTo>
                    <a:cubicBezTo>
                      <a:pt x="18" y="795"/>
                      <a:pt x="0" y="888"/>
                      <a:pt x="0" y="982"/>
                    </a:cubicBezTo>
                    <a:cubicBezTo>
                      <a:pt x="0" y="1017"/>
                      <a:pt x="0" y="1070"/>
                      <a:pt x="18" y="1110"/>
                    </a:cubicBezTo>
                    <a:lnTo>
                      <a:pt x="2664" y="1110"/>
                    </a:lnTo>
                    <a:cubicBezTo>
                      <a:pt x="2682" y="1070"/>
                      <a:pt x="2682" y="1017"/>
                      <a:pt x="2682" y="982"/>
                    </a:cubicBezTo>
                    <a:cubicBezTo>
                      <a:pt x="2682" y="684"/>
                      <a:pt x="2460" y="462"/>
                      <a:pt x="2162" y="462"/>
                    </a:cubicBezTo>
                    <a:lnTo>
                      <a:pt x="2051" y="462"/>
                    </a:lnTo>
                    <a:cubicBezTo>
                      <a:pt x="2016" y="369"/>
                      <a:pt x="1958" y="276"/>
                      <a:pt x="1887" y="182"/>
                    </a:cubicBezTo>
                    <a:cubicBezTo>
                      <a:pt x="1758" y="71"/>
                      <a:pt x="1590" y="0"/>
                      <a:pt x="1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27"/>
              <p:cNvSpPr/>
              <p:nvPr/>
            </p:nvSpPr>
            <p:spPr>
              <a:xfrm>
                <a:off x="3841082" y="4090862"/>
                <a:ext cx="374678" cy="155882"/>
              </a:xfrm>
              <a:custGeom>
                <a:avLst/>
                <a:gdLst/>
                <a:ahLst/>
                <a:cxnLst/>
                <a:rect l="l" t="t" r="r" b="b"/>
                <a:pathLst>
                  <a:path w="1870" h="778" extrusionOk="0">
                    <a:moveTo>
                      <a:pt x="982" y="0"/>
                    </a:moveTo>
                    <a:cubicBezTo>
                      <a:pt x="760" y="0"/>
                      <a:pt x="573" y="147"/>
                      <a:pt x="520" y="351"/>
                    </a:cubicBezTo>
                    <a:cubicBezTo>
                      <a:pt x="462" y="333"/>
                      <a:pt x="427" y="333"/>
                      <a:pt x="373" y="333"/>
                    </a:cubicBezTo>
                    <a:cubicBezTo>
                      <a:pt x="222" y="333"/>
                      <a:pt x="111" y="387"/>
                      <a:pt x="58" y="498"/>
                    </a:cubicBezTo>
                    <a:cubicBezTo>
                      <a:pt x="18" y="555"/>
                      <a:pt x="0" y="626"/>
                      <a:pt x="0" y="684"/>
                    </a:cubicBezTo>
                    <a:cubicBezTo>
                      <a:pt x="0" y="720"/>
                      <a:pt x="0" y="737"/>
                      <a:pt x="18" y="777"/>
                    </a:cubicBezTo>
                    <a:lnTo>
                      <a:pt x="1870" y="777"/>
                    </a:lnTo>
                    <a:lnTo>
                      <a:pt x="1870" y="684"/>
                    </a:lnTo>
                    <a:cubicBezTo>
                      <a:pt x="1870" y="480"/>
                      <a:pt x="1705" y="333"/>
                      <a:pt x="1519" y="333"/>
                    </a:cubicBezTo>
                    <a:lnTo>
                      <a:pt x="1426" y="333"/>
                    </a:lnTo>
                    <a:cubicBezTo>
                      <a:pt x="1408" y="258"/>
                      <a:pt x="1372" y="182"/>
                      <a:pt x="1315" y="129"/>
                    </a:cubicBezTo>
                    <a:cubicBezTo>
                      <a:pt x="1221" y="54"/>
                      <a:pt x="1110" y="0"/>
                      <a:pt x="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72" name="Google Shape;672;p27"/>
            <p:cNvGrpSpPr/>
            <p:nvPr/>
          </p:nvGrpSpPr>
          <p:grpSpPr>
            <a:xfrm>
              <a:off x="7095915" y="3823374"/>
              <a:ext cx="616189" cy="209911"/>
              <a:chOff x="2826048" y="3938787"/>
              <a:chExt cx="893416" cy="304351"/>
            </a:xfrm>
          </p:grpSpPr>
          <p:sp>
            <p:nvSpPr>
              <p:cNvPr id="673" name="Google Shape;673;p27"/>
              <p:cNvSpPr/>
              <p:nvPr/>
            </p:nvSpPr>
            <p:spPr>
              <a:xfrm>
                <a:off x="2826048" y="3964434"/>
                <a:ext cx="689648" cy="278704"/>
              </a:xfrm>
              <a:custGeom>
                <a:avLst/>
                <a:gdLst/>
                <a:ahLst/>
                <a:cxnLst/>
                <a:rect l="l" t="t" r="r" b="b"/>
                <a:pathLst>
                  <a:path w="3442" h="1391" extrusionOk="0">
                    <a:moveTo>
                      <a:pt x="1941" y="1"/>
                    </a:moveTo>
                    <a:cubicBezTo>
                      <a:pt x="1608" y="1"/>
                      <a:pt x="1310" y="205"/>
                      <a:pt x="1164" y="480"/>
                    </a:cubicBezTo>
                    <a:cubicBezTo>
                      <a:pt x="1035" y="369"/>
                      <a:pt x="866" y="316"/>
                      <a:pt x="702" y="316"/>
                    </a:cubicBezTo>
                    <a:cubicBezTo>
                      <a:pt x="311" y="316"/>
                      <a:pt x="0" y="631"/>
                      <a:pt x="0" y="1018"/>
                    </a:cubicBezTo>
                    <a:cubicBezTo>
                      <a:pt x="0" y="1146"/>
                      <a:pt x="36" y="1280"/>
                      <a:pt x="89" y="1391"/>
                    </a:cubicBezTo>
                    <a:lnTo>
                      <a:pt x="3441" y="1391"/>
                    </a:lnTo>
                    <a:lnTo>
                      <a:pt x="3441" y="1297"/>
                    </a:lnTo>
                    <a:cubicBezTo>
                      <a:pt x="3441" y="1058"/>
                      <a:pt x="3255" y="853"/>
                      <a:pt x="3015" y="853"/>
                    </a:cubicBezTo>
                    <a:cubicBezTo>
                      <a:pt x="2957" y="853"/>
                      <a:pt x="2904" y="871"/>
                      <a:pt x="2846" y="889"/>
                    </a:cubicBezTo>
                    <a:cubicBezTo>
                      <a:pt x="2846" y="409"/>
                      <a:pt x="2442" y="1"/>
                      <a:pt x="1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27"/>
              <p:cNvSpPr/>
              <p:nvPr/>
            </p:nvSpPr>
            <p:spPr>
              <a:xfrm>
                <a:off x="3029816" y="3938787"/>
                <a:ext cx="689648" cy="304351"/>
              </a:xfrm>
              <a:custGeom>
                <a:avLst/>
                <a:gdLst/>
                <a:ahLst/>
                <a:cxnLst/>
                <a:rect l="l" t="t" r="r" b="b"/>
                <a:pathLst>
                  <a:path w="3442" h="1519" extrusionOk="0">
                    <a:moveTo>
                      <a:pt x="462" y="0"/>
                    </a:moveTo>
                    <a:cubicBezTo>
                      <a:pt x="462" y="0"/>
                      <a:pt x="333" y="164"/>
                      <a:pt x="351" y="369"/>
                    </a:cubicBezTo>
                    <a:cubicBezTo>
                      <a:pt x="275" y="298"/>
                      <a:pt x="164" y="240"/>
                      <a:pt x="0" y="240"/>
                    </a:cubicBezTo>
                    <a:cubicBezTo>
                      <a:pt x="0" y="240"/>
                      <a:pt x="18" y="497"/>
                      <a:pt x="240" y="631"/>
                    </a:cubicBezTo>
                    <a:cubicBezTo>
                      <a:pt x="93" y="759"/>
                      <a:pt x="0" y="941"/>
                      <a:pt x="0" y="1146"/>
                    </a:cubicBezTo>
                    <a:cubicBezTo>
                      <a:pt x="0" y="1274"/>
                      <a:pt x="36" y="1408"/>
                      <a:pt x="93" y="1519"/>
                    </a:cubicBezTo>
                    <a:lnTo>
                      <a:pt x="3441" y="1519"/>
                    </a:lnTo>
                    <a:lnTo>
                      <a:pt x="3441" y="1425"/>
                    </a:lnTo>
                    <a:cubicBezTo>
                      <a:pt x="3441" y="1186"/>
                      <a:pt x="3255" y="981"/>
                      <a:pt x="3015" y="981"/>
                    </a:cubicBezTo>
                    <a:cubicBezTo>
                      <a:pt x="2957" y="981"/>
                      <a:pt x="2904" y="999"/>
                      <a:pt x="2868" y="1017"/>
                    </a:cubicBezTo>
                    <a:cubicBezTo>
                      <a:pt x="2846" y="537"/>
                      <a:pt x="2442" y="129"/>
                      <a:pt x="1958" y="129"/>
                    </a:cubicBezTo>
                    <a:cubicBezTo>
                      <a:pt x="1607" y="129"/>
                      <a:pt x="1314" y="333"/>
                      <a:pt x="1163" y="608"/>
                    </a:cubicBezTo>
                    <a:cubicBezTo>
                      <a:pt x="1035" y="497"/>
                      <a:pt x="888" y="444"/>
                      <a:pt x="719" y="444"/>
                    </a:cubicBezTo>
                    <a:cubicBezTo>
                      <a:pt x="684" y="444"/>
                      <a:pt x="648" y="444"/>
                      <a:pt x="608" y="462"/>
                    </a:cubicBezTo>
                    <a:cubicBezTo>
                      <a:pt x="626" y="333"/>
                      <a:pt x="626" y="164"/>
                      <a:pt x="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27"/>
              <p:cNvSpPr/>
              <p:nvPr/>
            </p:nvSpPr>
            <p:spPr>
              <a:xfrm>
                <a:off x="3003970" y="4079241"/>
                <a:ext cx="411144" cy="163897"/>
              </a:xfrm>
              <a:custGeom>
                <a:avLst/>
                <a:gdLst/>
                <a:ahLst/>
                <a:cxnLst/>
                <a:rect l="l" t="t" r="r" b="b"/>
                <a:pathLst>
                  <a:path w="2052" h="818" extrusionOk="0">
                    <a:moveTo>
                      <a:pt x="1164" y="1"/>
                    </a:moveTo>
                    <a:cubicBezTo>
                      <a:pt x="959" y="1"/>
                      <a:pt x="795" y="112"/>
                      <a:pt x="702" y="280"/>
                    </a:cubicBezTo>
                    <a:cubicBezTo>
                      <a:pt x="626" y="205"/>
                      <a:pt x="533" y="169"/>
                      <a:pt x="422" y="169"/>
                    </a:cubicBezTo>
                    <a:cubicBezTo>
                      <a:pt x="200" y="169"/>
                      <a:pt x="0" y="374"/>
                      <a:pt x="0" y="596"/>
                    </a:cubicBezTo>
                    <a:cubicBezTo>
                      <a:pt x="0" y="667"/>
                      <a:pt x="18" y="742"/>
                      <a:pt x="54" y="818"/>
                    </a:cubicBezTo>
                    <a:lnTo>
                      <a:pt x="2052" y="818"/>
                    </a:lnTo>
                    <a:lnTo>
                      <a:pt x="2052" y="760"/>
                    </a:lnTo>
                    <a:cubicBezTo>
                      <a:pt x="2052" y="613"/>
                      <a:pt x="1941" y="502"/>
                      <a:pt x="1794" y="502"/>
                    </a:cubicBezTo>
                    <a:cubicBezTo>
                      <a:pt x="1754" y="502"/>
                      <a:pt x="1736" y="502"/>
                      <a:pt x="1701" y="520"/>
                    </a:cubicBezTo>
                    <a:cubicBezTo>
                      <a:pt x="1701" y="223"/>
                      <a:pt x="1461" y="1"/>
                      <a:pt x="1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27"/>
              <p:cNvSpPr/>
              <p:nvPr/>
            </p:nvSpPr>
            <p:spPr>
              <a:xfrm>
                <a:off x="2866120" y="4142356"/>
                <a:ext cx="66921" cy="51092"/>
              </a:xfrm>
              <a:custGeom>
                <a:avLst/>
                <a:gdLst/>
                <a:ahLst/>
                <a:cxnLst/>
                <a:rect l="l" t="t" r="r" b="b"/>
                <a:pathLst>
                  <a:path w="334" h="255" extrusionOk="0">
                    <a:moveTo>
                      <a:pt x="76" y="1"/>
                    </a:moveTo>
                    <a:cubicBezTo>
                      <a:pt x="76" y="1"/>
                      <a:pt x="76" y="76"/>
                      <a:pt x="133" y="130"/>
                    </a:cubicBezTo>
                    <a:cubicBezTo>
                      <a:pt x="93" y="130"/>
                      <a:pt x="58" y="147"/>
                      <a:pt x="0" y="170"/>
                    </a:cubicBezTo>
                    <a:cubicBezTo>
                      <a:pt x="0" y="170"/>
                      <a:pt x="78" y="254"/>
                      <a:pt x="190" y="254"/>
                    </a:cubicBezTo>
                    <a:cubicBezTo>
                      <a:pt x="233" y="254"/>
                      <a:pt x="282" y="241"/>
                      <a:pt x="333" y="205"/>
                    </a:cubicBezTo>
                    <a:cubicBezTo>
                      <a:pt x="333" y="205"/>
                      <a:pt x="280"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27"/>
              <p:cNvSpPr/>
              <p:nvPr/>
            </p:nvSpPr>
            <p:spPr>
              <a:xfrm>
                <a:off x="2966502" y="4053395"/>
                <a:ext cx="48287" cy="48287"/>
              </a:xfrm>
              <a:custGeom>
                <a:avLst/>
                <a:gdLst/>
                <a:ahLst/>
                <a:cxnLst/>
                <a:rect l="l" t="t" r="r" b="b"/>
                <a:pathLst>
                  <a:path w="241" h="241" extrusionOk="0">
                    <a:moveTo>
                      <a:pt x="130" y="1"/>
                    </a:moveTo>
                    <a:cubicBezTo>
                      <a:pt x="130" y="1"/>
                      <a:pt x="112" y="36"/>
                      <a:pt x="112" y="94"/>
                    </a:cubicBezTo>
                    <a:cubicBezTo>
                      <a:pt x="94" y="76"/>
                      <a:pt x="54" y="59"/>
                      <a:pt x="19" y="59"/>
                    </a:cubicBezTo>
                    <a:cubicBezTo>
                      <a:pt x="19" y="59"/>
                      <a:pt x="1" y="205"/>
                      <a:pt x="165" y="241"/>
                    </a:cubicBezTo>
                    <a:cubicBezTo>
                      <a:pt x="165" y="241"/>
                      <a:pt x="241" y="112"/>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27"/>
              <p:cNvSpPr/>
              <p:nvPr/>
            </p:nvSpPr>
            <p:spPr>
              <a:xfrm>
                <a:off x="3207738" y="3993887"/>
                <a:ext cx="70327" cy="63315"/>
              </a:xfrm>
              <a:custGeom>
                <a:avLst/>
                <a:gdLst/>
                <a:ahLst/>
                <a:cxnLst/>
                <a:rect l="l" t="t" r="r" b="b"/>
                <a:pathLst>
                  <a:path w="351" h="316" extrusionOk="0">
                    <a:moveTo>
                      <a:pt x="147" y="0"/>
                    </a:moveTo>
                    <a:cubicBezTo>
                      <a:pt x="147" y="0"/>
                      <a:pt x="0" y="151"/>
                      <a:pt x="147" y="316"/>
                    </a:cubicBezTo>
                    <a:cubicBezTo>
                      <a:pt x="147" y="316"/>
                      <a:pt x="351" y="245"/>
                      <a:pt x="315" y="40"/>
                    </a:cubicBezTo>
                    <a:lnTo>
                      <a:pt x="315" y="40"/>
                    </a:lnTo>
                    <a:cubicBezTo>
                      <a:pt x="315" y="40"/>
                      <a:pt x="258" y="58"/>
                      <a:pt x="204" y="111"/>
                    </a:cubicBezTo>
                    <a:cubicBezTo>
                      <a:pt x="204" y="76"/>
                      <a:pt x="182" y="4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 name="Google Shape;679;p27"/>
              <p:cNvSpPr/>
              <p:nvPr/>
            </p:nvSpPr>
            <p:spPr>
              <a:xfrm>
                <a:off x="3351798" y="4079241"/>
                <a:ext cx="70528" cy="63315"/>
              </a:xfrm>
              <a:custGeom>
                <a:avLst/>
                <a:gdLst/>
                <a:ahLst/>
                <a:cxnLst/>
                <a:rect l="l" t="t" r="r" b="b"/>
                <a:pathLst>
                  <a:path w="352" h="316" extrusionOk="0">
                    <a:moveTo>
                      <a:pt x="222" y="1"/>
                    </a:moveTo>
                    <a:cubicBezTo>
                      <a:pt x="222" y="1"/>
                      <a:pt x="169" y="41"/>
                      <a:pt x="151" y="112"/>
                    </a:cubicBezTo>
                    <a:cubicBezTo>
                      <a:pt x="129" y="76"/>
                      <a:pt x="94" y="58"/>
                      <a:pt x="58" y="41"/>
                    </a:cubicBezTo>
                    <a:lnTo>
                      <a:pt x="58" y="41"/>
                    </a:lnTo>
                    <a:cubicBezTo>
                      <a:pt x="58" y="41"/>
                      <a:pt x="0" y="240"/>
                      <a:pt x="205" y="316"/>
                    </a:cubicBezTo>
                    <a:cubicBezTo>
                      <a:pt x="205" y="316"/>
                      <a:pt x="351" y="169"/>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27"/>
              <p:cNvSpPr/>
              <p:nvPr/>
            </p:nvSpPr>
            <p:spPr>
              <a:xfrm>
                <a:off x="3444365" y="4031154"/>
                <a:ext cx="52695" cy="48287"/>
              </a:xfrm>
              <a:custGeom>
                <a:avLst/>
                <a:gdLst/>
                <a:ahLst/>
                <a:cxnLst/>
                <a:rect l="l" t="t" r="r" b="b"/>
                <a:pathLst>
                  <a:path w="263" h="241" extrusionOk="0">
                    <a:moveTo>
                      <a:pt x="93" y="1"/>
                    </a:moveTo>
                    <a:cubicBezTo>
                      <a:pt x="93" y="1"/>
                      <a:pt x="0" y="130"/>
                      <a:pt x="111" y="241"/>
                    </a:cubicBezTo>
                    <a:cubicBezTo>
                      <a:pt x="111" y="241"/>
                      <a:pt x="262" y="187"/>
                      <a:pt x="222" y="36"/>
                    </a:cubicBezTo>
                    <a:lnTo>
                      <a:pt x="222" y="36"/>
                    </a:lnTo>
                    <a:cubicBezTo>
                      <a:pt x="222" y="36"/>
                      <a:pt x="187" y="36"/>
                      <a:pt x="151" y="94"/>
                    </a:cubicBezTo>
                    <a:cubicBezTo>
                      <a:pt x="133" y="59"/>
                      <a:pt x="133" y="36"/>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27"/>
              <p:cNvSpPr/>
              <p:nvPr/>
            </p:nvSpPr>
            <p:spPr>
              <a:xfrm>
                <a:off x="3582215" y="4109496"/>
                <a:ext cx="48287" cy="44681"/>
              </a:xfrm>
              <a:custGeom>
                <a:avLst/>
                <a:gdLst/>
                <a:ahLst/>
                <a:cxnLst/>
                <a:rect l="l" t="t" r="r" b="b"/>
                <a:pathLst>
                  <a:path w="241" h="223" extrusionOk="0">
                    <a:moveTo>
                      <a:pt x="129" y="1"/>
                    </a:moveTo>
                    <a:cubicBezTo>
                      <a:pt x="129" y="1"/>
                      <a:pt x="0" y="72"/>
                      <a:pt x="54" y="223"/>
                    </a:cubicBezTo>
                    <a:cubicBezTo>
                      <a:pt x="54" y="223"/>
                      <a:pt x="222" y="223"/>
                      <a:pt x="240" y="72"/>
                    </a:cubicBezTo>
                    <a:cubicBezTo>
                      <a:pt x="240" y="72"/>
                      <a:pt x="230" y="67"/>
                      <a:pt x="214" y="67"/>
                    </a:cubicBezTo>
                    <a:cubicBezTo>
                      <a:pt x="197" y="67"/>
                      <a:pt x="174" y="72"/>
                      <a:pt x="147" y="89"/>
                    </a:cubicBezTo>
                    <a:cubicBezTo>
                      <a:pt x="147" y="54"/>
                      <a:pt x="147" y="36"/>
                      <a:pt x="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2" name="Google Shape;682;p27"/>
            <p:cNvGrpSpPr/>
            <p:nvPr/>
          </p:nvGrpSpPr>
          <p:grpSpPr>
            <a:xfrm>
              <a:off x="6185383" y="3808035"/>
              <a:ext cx="560360" cy="227737"/>
              <a:chOff x="1505862" y="3916547"/>
              <a:chExt cx="812469" cy="330198"/>
            </a:xfrm>
          </p:grpSpPr>
          <p:sp>
            <p:nvSpPr>
              <p:cNvPr id="683" name="Google Shape;683;p27"/>
              <p:cNvSpPr/>
              <p:nvPr/>
            </p:nvSpPr>
            <p:spPr>
              <a:xfrm>
                <a:off x="1505862" y="3916547"/>
                <a:ext cx="708281" cy="330197"/>
              </a:xfrm>
              <a:custGeom>
                <a:avLst/>
                <a:gdLst/>
                <a:ahLst/>
                <a:cxnLst/>
                <a:rect l="l" t="t" r="r" b="b"/>
                <a:pathLst>
                  <a:path w="3535" h="1648" extrusionOk="0">
                    <a:moveTo>
                      <a:pt x="1332" y="0"/>
                    </a:moveTo>
                    <a:cubicBezTo>
                      <a:pt x="1332" y="0"/>
                      <a:pt x="1186" y="164"/>
                      <a:pt x="1261" y="369"/>
                    </a:cubicBezTo>
                    <a:cubicBezTo>
                      <a:pt x="1212" y="334"/>
                      <a:pt x="1140" y="305"/>
                      <a:pt x="1054" y="305"/>
                    </a:cubicBezTo>
                    <a:cubicBezTo>
                      <a:pt x="1009" y="305"/>
                      <a:pt x="959" y="313"/>
                      <a:pt x="906" y="333"/>
                    </a:cubicBezTo>
                    <a:cubicBezTo>
                      <a:pt x="906" y="333"/>
                      <a:pt x="964" y="480"/>
                      <a:pt x="1128" y="537"/>
                    </a:cubicBezTo>
                    <a:cubicBezTo>
                      <a:pt x="1110" y="573"/>
                      <a:pt x="1075" y="631"/>
                      <a:pt x="1057" y="666"/>
                    </a:cubicBezTo>
                    <a:cubicBezTo>
                      <a:pt x="1039" y="666"/>
                      <a:pt x="1017" y="648"/>
                      <a:pt x="999" y="648"/>
                    </a:cubicBezTo>
                    <a:cubicBezTo>
                      <a:pt x="906" y="648"/>
                      <a:pt x="835" y="719"/>
                      <a:pt x="835" y="813"/>
                    </a:cubicBezTo>
                    <a:cubicBezTo>
                      <a:pt x="795" y="795"/>
                      <a:pt x="742" y="795"/>
                      <a:pt x="684" y="795"/>
                    </a:cubicBezTo>
                    <a:cubicBezTo>
                      <a:pt x="427" y="795"/>
                      <a:pt x="222" y="924"/>
                      <a:pt x="94" y="1128"/>
                    </a:cubicBezTo>
                    <a:cubicBezTo>
                      <a:pt x="40" y="1239"/>
                      <a:pt x="0" y="1350"/>
                      <a:pt x="0" y="1479"/>
                    </a:cubicBezTo>
                    <a:cubicBezTo>
                      <a:pt x="0" y="1536"/>
                      <a:pt x="18" y="1590"/>
                      <a:pt x="18" y="1647"/>
                    </a:cubicBezTo>
                    <a:lnTo>
                      <a:pt x="3517" y="1647"/>
                    </a:lnTo>
                    <a:cubicBezTo>
                      <a:pt x="3535" y="1590"/>
                      <a:pt x="3535" y="1536"/>
                      <a:pt x="3535" y="1479"/>
                    </a:cubicBezTo>
                    <a:cubicBezTo>
                      <a:pt x="3535" y="1092"/>
                      <a:pt x="3219" y="795"/>
                      <a:pt x="2851" y="795"/>
                    </a:cubicBezTo>
                    <a:cubicBezTo>
                      <a:pt x="2793" y="795"/>
                      <a:pt x="2758" y="795"/>
                      <a:pt x="2704" y="813"/>
                    </a:cubicBezTo>
                    <a:cubicBezTo>
                      <a:pt x="2664" y="666"/>
                      <a:pt x="2593" y="537"/>
                      <a:pt x="2482" y="444"/>
                    </a:cubicBezTo>
                    <a:cubicBezTo>
                      <a:pt x="2314" y="275"/>
                      <a:pt x="2092" y="187"/>
                      <a:pt x="1852" y="187"/>
                    </a:cubicBezTo>
                    <a:cubicBezTo>
                      <a:pt x="1705" y="187"/>
                      <a:pt x="1572" y="222"/>
                      <a:pt x="1461" y="275"/>
                    </a:cubicBezTo>
                    <a:cubicBezTo>
                      <a:pt x="1461" y="187"/>
                      <a:pt x="1426" y="93"/>
                      <a:pt x="1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27"/>
              <p:cNvSpPr/>
              <p:nvPr/>
            </p:nvSpPr>
            <p:spPr>
              <a:xfrm>
                <a:off x="1750504" y="4008914"/>
                <a:ext cx="567827" cy="237830"/>
              </a:xfrm>
              <a:custGeom>
                <a:avLst/>
                <a:gdLst/>
                <a:ahLst/>
                <a:cxnLst/>
                <a:rect l="l" t="t" r="r" b="b"/>
                <a:pathLst>
                  <a:path w="2834" h="1187" extrusionOk="0">
                    <a:moveTo>
                      <a:pt x="1483" y="1"/>
                    </a:moveTo>
                    <a:cubicBezTo>
                      <a:pt x="1150" y="1"/>
                      <a:pt x="871" y="241"/>
                      <a:pt x="777" y="556"/>
                    </a:cubicBezTo>
                    <a:cubicBezTo>
                      <a:pt x="724" y="520"/>
                      <a:pt x="631" y="503"/>
                      <a:pt x="555" y="503"/>
                    </a:cubicBezTo>
                    <a:cubicBezTo>
                      <a:pt x="351" y="503"/>
                      <a:pt x="169" y="614"/>
                      <a:pt x="76" y="778"/>
                    </a:cubicBezTo>
                    <a:cubicBezTo>
                      <a:pt x="40" y="853"/>
                      <a:pt x="0" y="947"/>
                      <a:pt x="0" y="1058"/>
                    </a:cubicBezTo>
                    <a:cubicBezTo>
                      <a:pt x="0" y="1093"/>
                      <a:pt x="0" y="1146"/>
                      <a:pt x="18" y="1186"/>
                    </a:cubicBezTo>
                    <a:lnTo>
                      <a:pt x="2815" y="1186"/>
                    </a:lnTo>
                    <a:cubicBezTo>
                      <a:pt x="2833" y="1146"/>
                      <a:pt x="2833" y="1093"/>
                      <a:pt x="2833" y="1058"/>
                    </a:cubicBezTo>
                    <a:cubicBezTo>
                      <a:pt x="2833" y="742"/>
                      <a:pt x="2593" y="503"/>
                      <a:pt x="2296" y="503"/>
                    </a:cubicBezTo>
                    <a:cubicBezTo>
                      <a:pt x="2238" y="503"/>
                      <a:pt x="2203" y="503"/>
                      <a:pt x="2167" y="520"/>
                    </a:cubicBezTo>
                    <a:cubicBezTo>
                      <a:pt x="2127" y="409"/>
                      <a:pt x="2074" y="298"/>
                      <a:pt x="1998" y="223"/>
                    </a:cubicBezTo>
                    <a:cubicBezTo>
                      <a:pt x="1870" y="94"/>
                      <a:pt x="1683" y="1"/>
                      <a:pt x="1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27"/>
              <p:cNvSpPr/>
              <p:nvPr/>
            </p:nvSpPr>
            <p:spPr>
              <a:xfrm>
                <a:off x="1635697" y="4097875"/>
                <a:ext cx="359651" cy="148869"/>
              </a:xfrm>
              <a:custGeom>
                <a:avLst/>
                <a:gdLst/>
                <a:ahLst/>
                <a:cxnLst/>
                <a:rect l="l" t="t" r="r" b="b"/>
                <a:pathLst>
                  <a:path w="1795" h="743" extrusionOk="0">
                    <a:moveTo>
                      <a:pt x="946" y="1"/>
                    </a:moveTo>
                    <a:cubicBezTo>
                      <a:pt x="724" y="1"/>
                      <a:pt x="556" y="147"/>
                      <a:pt x="502" y="334"/>
                    </a:cubicBezTo>
                    <a:cubicBezTo>
                      <a:pt x="462" y="316"/>
                      <a:pt x="409" y="316"/>
                      <a:pt x="351" y="316"/>
                    </a:cubicBezTo>
                    <a:cubicBezTo>
                      <a:pt x="223" y="316"/>
                      <a:pt x="112" y="369"/>
                      <a:pt x="58" y="480"/>
                    </a:cubicBezTo>
                    <a:cubicBezTo>
                      <a:pt x="18" y="538"/>
                      <a:pt x="1" y="591"/>
                      <a:pt x="1" y="649"/>
                    </a:cubicBezTo>
                    <a:cubicBezTo>
                      <a:pt x="1" y="685"/>
                      <a:pt x="18" y="702"/>
                      <a:pt x="18" y="742"/>
                    </a:cubicBezTo>
                    <a:lnTo>
                      <a:pt x="1777" y="742"/>
                    </a:lnTo>
                    <a:cubicBezTo>
                      <a:pt x="1794" y="702"/>
                      <a:pt x="1794" y="685"/>
                      <a:pt x="1794" y="649"/>
                    </a:cubicBezTo>
                    <a:cubicBezTo>
                      <a:pt x="1794" y="463"/>
                      <a:pt x="1630" y="316"/>
                      <a:pt x="1444" y="316"/>
                    </a:cubicBezTo>
                    <a:lnTo>
                      <a:pt x="1368" y="316"/>
                    </a:lnTo>
                    <a:cubicBezTo>
                      <a:pt x="1350" y="241"/>
                      <a:pt x="1315" y="187"/>
                      <a:pt x="1257" y="130"/>
                    </a:cubicBezTo>
                    <a:cubicBezTo>
                      <a:pt x="1186" y="59"/>
                      <a:pt x="1075" y="1"/>
                      <a:pt x="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27"/>
              <p:cNvSpPr/>
              <p:nvPr/>
            </p:nvSpPr>
            <p:spPr>
              <a:xfrm>
                <a:off x="1568976" y="4105088"/>
                <a:ext cx="96374" cy="81948"/>
              </a:xfrm>
              <a:custGeom>
                <a:avLst/>
                <a:gdLst/>
                <a:ahLst/>
                <a:cxnLst/>
                <a:rect l="l" t="t" r="r" b="b"/>
                <a:pathLst>
                  <a:path w="481" h="409" extrusionOk="0">
                    <a:moveTo>
                      <a:pt x="316" y="0"/>
                    </a:moveTo>
                    <a:cubicBezTo>
                      <a:pt x="316" y="0"/>
                      <a:pt x="205" y="94"/>
                      <a:pt x="223" y="222"/>
                    </a:cubicBezTo>
                    <a:cubicBezTo>
                      <a:pt x="187" y="169"/>
                      <a:pt x="112" y="134"/>
                      <a:pt x="1" y="111"/>
                    </a:cubicBezTo>
                    <a:lnTo>
                      <a:pt x="1" y="111"/>
                    </a:lnTo>
                    <a:cubicBezTo>
                      <a:pt x="1" y="111"/>
                      <a:pt x="1" y="373"/>
                      <a:pt x="298" y="409"/>
                    </a:cubicBezTo>
                    <a:cubicBezTo>
                      <a:pt x="298" y="409"/>
                      <a:pt x="480" y="205"/>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27"/>
              <p:cNvSpPr/>
              <p:nvPr/>
            </p:nvSpPr>
            <p:spPr>
              <a:xfrm>
                <a:off x="1858099" y="3923560"/>
                <a:ext cx="70528" cy="52695"/>
              </a:xfrm>
              <a:custGeom>
                <a:avLst/>
                <a:gdLst/>
                <a:ahLst/>
                <a:cxnLst/>
                <a:rect l="l" t="t" r="r" b="b"/>
                <a:pathLst>
                  <a:path w="352" h="263" extrusionOk="0">
                    <a:moveTo>
                      <a:pt x="76" y="1"/>
                    </a:moveTo>
                    <a:cubicBezTo>
                      <a:pt x="76" y="1"/>
                      <a:pt x="1" y="152"/>
                      <a:pt x="187" y="263"/>
                    </a:cubicBezTo>
                    <a:cubicBezTo>
                      <a:pt x="187" y="263"/>
                      <a:pt x="351" y="187"/>
                      <a:pt x="298" y="1"/>
                    </a:cubicBezTo>
                    <a:lnTo>
                      <a:pt x="298" y="1"/>
                    </a:lnTo>
                    <a:cubicBezTo>
                      <a:pt x="298" y="1"/>
                      <a:pt x="223" y="41"/>
                      <a:pt x="187" y="129"/>
                    </a:cubicBezTo>
                    <a:cubicBezTo>
                      <a:pt x="169" y="76"/>
                      <a:pt x="147" y="4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27"/>
              <p:cNvSpPr/>
              <p:nvPr/>
            </p:nvSpPr>
            <p:spPr>
              <a:xfrm>
                <a:off x="2102741" y="3998295"/>
                <a:ext cx="66921" cy="56101"/>
              </a:xfrm>
              <a:custGeom>
                <a:avLst/>
                <a:gdLst/>
                <a:ahLst/>
                <a:cxnLst/>
                <a:rect l="l" t="t" r="r" b="b"/>
                <a:pathLst>
                  <a:path w="334" h="280" extrusionOk="0">
                    <a:moveTo>
                      <a:pt x="147" y="1"/>
                    </a:moveTo>
                    <a:cubicBezTo>
                      <a:pt x="147" y="1"/>
                      <a:pt x="1" y="89"/>
                      <a:pt x="76" y="276"/>
                    </a:cubicBezTo>
                    <a:cubicBezTo>
                      <a:pt x="76" y="276"/>
                      <a:pt x="93" y="279"/>
                      <a:pt x="118" y="279"/>
                    </a:cubicBezTo>
                    <a:cubicBezTo>
                      <a:pt x="176" y="279"/>
                      <a:pt x="281" y="262"/>
                      <a:pt x="334" y="147"/>
                    </a:cubicBezTo>
                    <a:cubicBezTo>
                      <a:pt x="334" y="147"/>
                      <a:pt x="303" y="135"/>
                      <a:pt x="260" y="135"/>
                    </a:cubicBezTo>
                    <a:cubicBezTo>
                      <a:pt x="227" y="135"/>
                      <a:pt x="187" y="142"/>
                      <a:pt x="147" y="165"/>
                    </a:cubicBezTo>
                    <a:cubicBezTo>
                      <a:pt x="169" y="129"/>
                      <a:pt x="187" y="7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27"/>
              <p:cNvSpPr/>
              <p:nvPr/>
            </p:nvSpPr>
            <p:spPr>
              <a:xfrm>
                <a:off x="1998753" y="4068622"/>
                <a:ext cx="63315" cy="55300"/>
              </a:xfrm>
              <a:custGeom>
                <a:avLst/>
                <a:gdLst/>
                <a:ahLst/>
                <a:cxnLst/>
                <a:rect l="l" t="t" r="r" b="b"/>
                <a:pathLst>
                  <a:path w="316" h="276" extrusionOk="0">
                    <a:moveTo>
                      <a:pt x="204" y="0"/>
                    </a:moveTo>
                    <a:cubicBezTo>
                      <a:pt x="204" y="0"/>
                      <a:pt x="133" y="71"/>
                      <a:pt x="151" y="165"/>
                    </a:cubicBezTo>
                    <a:cubicBezTo>
                      <a:pt x="111" y="129"/>
                      <a:pt x="76" y="94"/>
                      <a:pt x="0" y="94"/>
                    </a:cubicBezTo>
                    <a:cubicBezTo>
                      <a:pt x="0" y="94"/>
                      <a:pt x="0" y="258"/>
                      <a:pt x="187" y="276"/>
                    </a:cubicBezTo>
                    <a:cubicBezTo>
                      <a:pt x="187" y="276"/>
                      <a:pt x="315" y="147"/>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27"/>
              <p:cNvSpPr/>
              <p:nvPr/>
            </p:nvSpPr>
            <p:spPr>
              <a:xfrm>
                <a:off x="1921213" y="4123722"/>
                <a:ext cx="66921" cy="56302"/>
              </a:xfrm>
              <a:custGeom>
                <a:avLst/>
                <a:gdLst/>
                <a:ahLst/>
                <a:cxnLst/>
                <a:rect l="l" t="t" r="r" b="b"/>
                <a:pathLst>
                  <a:path w="334" h="281" extrusionOk="0">
                    <a:moveTo>
                      <a:pt x="112" y="1"/>
                    </a:moveTo>
                    <a:cubicBezTo>
                      <a:pt x="112" y="1"/>
                      <a:pt x="1" y="129"/>
                      <a:pt x="130" y="280"/>
                    </a:cubicBezTo>
                    <a:cubicBezTo>
                      <a:pt x="130" y="280"/>
                      <a:pt x="316" y="263"/>
                      <a:pt x="334" y="76"/>
                    </a:cubicBezTo>
                    <a:lnTo>
                      <a:pt x="334" y="76"/>
                    </a:lnTo>
                    <a:cubicBezTo>
                      <a:pt x="334" y="76"/>
                      <a:pt x="241" y="76"/>
                      <a:pt x="187" y="152"/>
                    </a:cubicBezTo>
                    <a:cubicBezTo>
                      <a:pt x="187" y="112"/>
                      <a:pt x="165" y="58"/>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27"/>
              <p:cNvSpPr/>
              <p:nvPr/>
            </p:nvSpPr>
            <p:spPr>
              <a:xfrm>
                <a:off x="2188095" y="4090862"/>
                <a:ext cx="37668" cy="33060"/>
              </a:xfrm>
              <a:custGeom>
                <a:avLst/>
                <a:gdLst/>
                <a:ahLst/>
                <a:cxnLst/>
                <a:rect l="l" t="t" r="r" b="b"/>
                <a:pathLst>
                  <a:path w="188" h="165" extrusionOk="0">
                    <a:moveTo>
                      <a:pt x="54" y="0"/>
                    </a:moveTo>
                    <a:cubicBezTo>
                      <a:pt x="54" y="0"/>
                      <a:pt x="1" y="94"/>
                      <a:pt x="94" y="165"/>
                    </a:cubicBezTo>
                    <a:cubicBezTo>
                      <a:pt x="94" y="165"/>
                      <a:pt x="187" y="129"/>
                      <a:pt x="187" y="36"/>
                    </a:cubicBezTo>
                    <a:lnTo>
                      <a:pt x="187" y="36"/>
                    </a:lnTo>
                    <a:cubicBezTo>
                      <a:pt x="187" y="36"/>
                      <a:pt x="130" y="36"/>
                      <a:pt x="112" y="94"/>
                    </a:cubicBezTo>
                    <a:cubicBezTo>
                      <a:pt x="94" y="54"/>
                      <a:pt x="94"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27"/>
              <p:cNvSpPr/>
              <p:nvPr/>
            </p:nvSpPr>
            <p:spPr>
              <a:xfrm>
                <a:off x="1736279" y="4042775"/>
                <a:ext cx="62513" cy="56302"/>
              </a:xfrm>
              <a:custGeom>
                <a:avLst/>
                <a:gdLst/>
                <a:ahLst/>
                <a:cxnLst/>
                <a:rect l="l" t="t" r="r" b="b"/>
                <a:pathLst>
                  <a:path w="312" h="281" extrusionOk="0">
                    <a:moveTo>
                      <a:pt x="165" y="1"/>
                    </a:moveTo>
                    <a:cubicBezTo>
                      <a:pt x="165" y="1"/>
                      <a:pt x="129" y="72"/>
                      <a:pt x="165" y="165"/>
                    </a:cubicBezTo>
                    <a:cubicBezTo>
                      <a:pt x="140" y="152"/>
                      <a:pt x="103" y="140"/>
                      <a:pt x="59" y="140"/>
                    </a:cubicBezTo>
                    <a:cubicBezTo>
                      <a:pt x="41" y="140"/>
                      <a:pt x="21" y="142"/>
                      <a:pt x="0" y="147"/>
                    </a:cubicBezTo>
                    <a:cubicBezTo>
                      <a:pt x="0" y="147"/>
                      <a:pt x="29" y="281"/>
                      <a:pt x="185" y="281"/>
                    </a:cubicBezTo>
                    <a:cubicBezTo>
                      <a:pt x="202" y="281"/>
                      <a:pt x="220" y="279"/>
                      <a:pt x="240" y="276"/>
                    </a:cubicBezTo>
                    <a:cubicBezTo>
                      <a:pt x="240" y="276"/>
                      <a:pt x="311" y="112"/>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693" name="Google Shape;693;p27"/>
          <p:cNvGrpSpPr/>
          <p:nvPr/>
        </p:nvGrpSpPr>
        <p:grpSpPr>
          <a:xfrm>
            <a:off x="5033970" y="2015353"/>
            <a:ext cx="3865823" cy="2797179"/>
            <a:chOff x="5033970" y="2015353"/>
            <a:chExt cx="3865823" cy="2797179"/>
          </a:xfrm>
        </p:grpSpPr>
        <p:grpSp>
          <p:nvGrpSpPr>
            <p:cNvPr id="694" name="Google Shape;694;p27"/>
            <p:cNvGrpSpPr/>
            <p:nvPr/>
          </p:nvGrpSpPr>
          <p:grpSpPr>
            <a:xfrm>
              <a:off x="5509711" y="3459131"/>
              <a:ext cx="2755435" cy="1353056"/>
              <a:chOff x="828037" y="1704669"/>
              <a:chExt cx="3413572" cy="1676233"/>
            </a:xfrm>
          </p:grpSpPr>
          <p:sp>
            <p:nvSpPr>
              <p:cNvPr id="695" name="Google Shape;695;p27"/>
              <p:cNvSpPr/>
              <p:nvPr/>
            </p:nvSpPr>
            <p:spPr>
              <a:xfrm>
                <a:off x="2751313" y="2357651"/>
                <a:ext cx="1490296" cy="1023251"/>
              </a:xfrm>
              <a:custGeom>
                <a:avLst/>
                <a:gdLst/>
                <a:ahLst/>
                <a:cxnLst/>
                <a:rect l="l" t="t" r="r" b="b"/>
                <a:pathLst>
                  <a:path w="7438" h="5107" extrusionOk="0">
                    <a:moveTo>
                      <a:pt x="3721" y="0"/>
                    </a:moveTo>
                    <a:cubicBezTo>
                      <a:pt x="3592" y="0"/>
                      <a:pt x="3441" y="71"/>
                      <a:pt x="3348" y="205"/>
                    </a:cubicBezTo>
                    <a:lnTo>
                      <a:pt x="0" y="5106"/>
                    </a:lnTo>
                    <a:lnTo>
                      <a:pt x="7437" y="5106"/>
                    </a:lnTo>
                    <a:lnTo>
                      <a:pt x="4090" y="205"/>
                    </a:lnTo>
                    <a:cubicBezTo>
                      <a:pt x="3996" y="71"/>
                      <a:pt x="3868" y="0"/>
                      <a:pt x="3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27"/>
              <p:cNvSpPr/>
              <p:nvPr/>
            </p:nvSpPr>
            <p:spPr>
              <a:xfrm>
                <a:off x="828037" y="1704669"/>
                <a:ext cx="2368285" cy="1676233"/>
              </a:xfrm>
              <a:custGeom>
                <a:avLst/>
                <a:gdLst/>
                <a:ahLst/>
                <a:cxnLst/>
                <a:rect l="l" t="t" r="r" b="b"/>
                <a:pathLst>
                  <a:path w="11820" h="8366" extrusionOk="0">
                    <a:moveTo>
                      <a:pt x="5901" y="0"/>
                    </a:moveTo>
                    <a:cubicBezTo>
                      <a:pt x="5679" y="0"/>
                      <a:pt x="5457" y="111"/>
                      <a:pt x="5310" y="333"/>
                    </a:cubicBezTo>
                    <a:lnTo>
                      <a:pt x="0" y="8365"/>
                    </a:lnTo>
                    <a:lnTo>
                      <a:pt x="11819" y="8365"/>
                    </a:lnTo>
                    <a:lnTo>
                      <a:pt x="6509" y="333"/>
                    </a:lnTo>
                    <a:cubicBezTo>
                      <a:pt x="6363" y="111"/>
                      <a:pt x="6141" y="0"/>
                      <a:pt x="5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27"/>
              <p:cNvSpPr/>
              <p:nvPr/>
            </p:nvSpPr>
            <p:spPr>
              <a:xfrm>
                <a:off x="2191702" y="2414153"/>
                <a:ext cx="1379095" cy="966749"/>
              </a:xfrm>
              <a:custGeom>
                <a:avLst/>
                <a:gdLst/>
                <a:ahLst/>
                <a:cxnLst/>
                <a:rect l="l" t="t" r="r" b="b"/>
                <a:pathLst>
                  <a:path w="6883" h="4825" extrusionOk="0">
                    <a:moveTo>
                      <a:pt x="3451" y="0"/>
                    </a:moveTo>
                    <a:cubicBezTo>
                      <a:pt x="3067" y="0"/>
                      <a:pt x="2682" y="189"/>
                      <a:pt x="2460" y="566"/>
                    </a:cubicBezTo>
                    <a:lnTo>
                      <a:pt x="2221" y="975"/>
                    </a:lnTo>
                    <a:lnTo>
                      <a:pt x="1444" y="2325"/>
                    </a:lnTo>
                    <a:lnTo>
                      <a:pt x="1" y="4824"/>
                    </a:lnTo>
                    <a:lnTo>
                      <a:pt x="6883" y="4824"/>
                    </a:lnTo>
                    <a:lnTo>
                      <a:pt x="4663" y="975"/>
                    </a:lnTo>
                    <a:lnTo>
                      <a:pt x="4441" y="566"/>
                    </a:lnTo>
                    <a:cubicBezTo>
                      <a:pt x="4219" y="189"/>
                      <a:pt x="3835" y="0"/>
                      <a:pt x="3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98" name="Google Shape;698;p27"/>
            <p:cNvGrpSpPr/>
            <p:nvPr/>
          </p:nvGrpSpPr>
          <p:grpSpPr>
            <a:xfrm>
              <a:off x="7800039" y="3646413"/>
              <a:ext cx="669371" cy="1165589"/>
              <a:chOff x="6313588" y="2372282"/>
              <a:chExt cx="1430587" cy="2491108"/>
            </a:xfrm>
          </p:grpSpPr>
          <p:sp>
            <p:nvSpPr>
              <p:cNvPr id="699" name="Google Shape;699;p27"/>
              <p:cNvSpPr/>
              <p:nvPr/>
            </p:nvSpPr>
            <p:spPr>
              <a:xfrm>
                <a:off x="7006440" y="3183550"/>
                <a:ext cx="41275" cy="111402"/>
              </a:xfrm>
              <a:custGeom>
                <a:avLst/>
                <a:gdLst/>
                <a:ahLst/>
                <a:cxnLst/>
                <a:rect l="l" t="t" r="r" b="b"/>
                <a:pathLst>
                  <a:path w="206" h="556" extrusionOk="0">
                    <a:moveTo>
                      <a:pt x="1" y="1"/>
                    </a:moveTo>
                    <a:lnTo>
                      <a:pt x="1" y="556"/>
                    </a:lnTo>
                    <a:lnTo>
                      <a:pt x="205" y="556"/>
                    </a:lnTo>
                    <a:lnTo>
                      <a:pt x="205" y="1"/>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27"/>
              <p:cNvSpPr/>
              <p:nvPr/>
            </p:nvSpPr>
            <p:spPr>
              <a:xfrm>
                <a:off x="7028680" y="3183550"/>
                <a:ext cx="19034" cy="111402"/>
              </a:xfrm>
              <a:custGeom>
                <a:avLst/>
                <a:gdLst/>
                <a:ahLst/>
                <a:cxnLst/>
                <a:rect l="l" t="t" r="r" b="b"/>
                <a:pathLst>
                  <a:path w="95" h="556" extrusionOk="0">
                    <a:moveTo>
                      <a:pt x="1" y="1"/>
                    </a:moveTo>
                    <a:lnTo>
                      <a:pt x="1" y="556"/>
                    </a:lnTo>
                    <a:lnTo>
                      <a:pt x="94" y="556"/>
                    </a:lnTo>
                    <a:lnTo>
                      <a:pt x="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27"/>
              <p:cNvSpPr/>
              <p:nvPr/>
            </p:nvSpPr>
            <p:spPr>
              <a:xfrm>
                <a:off x="7003034" y="2961148"/>
                <a:ext cx="51694" cy="137248"/>
              </a:xfrm>
              <a:custGeom>
                <a:avLst/>
                <a:gdLst/>
                <a:ahLst/>
                <a:cxnLst/>
                <a:rect l="l" t="t" r="r" b="b"/>
                <a:pathLst>
                  <a:path w="258" h="685" extrusionOk="0">
                    <a:moveTo>
                      <a:pt x="0" y="1"/>
                    </a:moveTo>
                    <a:lnTo>
                      <a:pt x="0" y="685"/>
                    </a:lnTo>
                    <a:lnTo>
                      <a:pt x="258" y="685"/>
                    </a:lnTo>
                    <a:lnTo>
                      <a:pt x="2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702;p27"/>
              <p:cNvSpPr/>
              <p:nvPr/>
            </p:nvSpPr>
            <p:spPr>
              <a:xfrm>
                <a:off x="7028680" y="2961148"/>
                <a:ext cx="26047" cy="137248"/>
              </a:xfrm>
              <a:custGeom>
                <a:avLst/>
                <a:gdLst/>
                <a:ahLst/>
                <a:cxnLst/>
                <a:rect l="l" t="t" r="r" b="b"/>
                <a:pathLst>
                  <a:path w="130" h="685" extrusionOk="0">
                    <a:moveTo>
                      <a:pt x="1" y="1"/>
                    </a:moveTo>
                    <a:lnTo>
                      <a:pt x="1" y="685"/>
                    </a:lnTo>
                    <a:lnTo>
                      <a:pt x="130" y="685"/>
                    </a:lnTo>
                    <a:lnTo>
                      <a:pt x="130" y="1"/>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27"/>
              <p:cNvSpPr/>
              <p:nvPr/>
            </p:nvSpPr>
            <p:spPr>
              <a:xfrm>
                <a:off x="6965566" y="2372282"/>
                <a:ext cx="126629" cy="637153"/>
              </a:xfrm>
              <a:custGeom>
                <a:avLst/>
                <a:gdLst/>
                <a:ahLst/>
                <a:cxnLst/>
                <a:rect l="l" t="t" r="r" b="b"/>
                <a:pathLst>
                  <a:path w="632" h="3180" extrusionOk="0">
                    <a:moveTo>
                      <a:pt x="316" y="1"/>
                    </a:moveTo>
                    <a:cubicBezTo>
                      <a:pt x="205" y="1"/>
                      <a:pt x="129" y="72"/>
                      <a:pt x="112" y="183"/>
                    </a:cubicBezTo>
                    <a:lnTo>
                      <a:pt x="1" y="2829"/>
                    </a:lnTo>
                    <a:cubicBezTo>
                      <a:pt x="1" y="3033"/>
                      <a:pt x="112" y="3180"/>
                      <a:pt x="240" y="3180"/>
                    </a:cubicBezTo>
                    <a:lnTo>
                      <a:pt x="369" y="3180"/>
                    </a:lnTo>
                    <a:cubicBezTo>
                      <a:pt x="520" y="3180"/>
                      <a:pt x="631" y="3033"/>
                      <a:pt x="631" y="2829"/>
                    </a:cubicBezTo>
                    <a:lnTo>
                      <a:pt x="502" y="183"/>
                    </a:lnTo>
                    <a:cubicBezTo>
                      <a:pt x="502" y="72"/>
                      <a:pt x="409" y="1"/>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27"/>
              <p:cNvSpPr/>
              <p:nvPr/>
            </p:nvSpPr>
            <p:spPr>
              <a:xfrm>
                <a:off x="6965566" y="2372282"/>
                <a:ext cx="63315" cy="637153"/>
              </a:xfrm>
              <a:custGeom>
                <a:avLst/>
                <a:gdLst/>
                <a:ahLst/>
                <a:cxnLst/>
                <a:rect l="l" t="t" r="r" b="b"/>
                <a:pathLst>
                  <a:path w="316" h="3180" extrusionOk="0">
                    <a:moveTo>
                      <a:pt x="316" y="1"/>
                    </a:moveTo>
                    <a:cubicBezTo>
                      <a:pt x="205" y="1"/>
                      <a:pt x="129" y="72"/>
                      <a:pt x="112" y="183"/>
                    </a:cubicBezTo>
                    <a:lnTo>
                      <a:pt x="1" y="2829"/>
                    </a:lnTo>
                    <a:cubicBezTo>
                      <a:pt x="1" y="3033"/>
                      <a:pt x="112" y="3180"/>
                      <a:pt x="240" y="3180"/>
                    </a:cubicBezTo>
                    <a:lnTo>
                      <a:pt x="316" y="3180"/>
                    </a:lnTo>
                    <a:lnTo>
                      <a:pt x="3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27"/>
              <p:cNvSpPr/>
              <p:nvPr/>
            </p:nvSpPr>
            <p:spPr>
              <a:xfrm>
                <a:off x="7054527" y="3132057"/>
                <a:ext cx="145263" cy="99781"/>
              </a:xfrm>
              <a:custGeom>
                <a:avLst/>
                <a:gdLst/>
                <a:ahLst/>
                <a:cxnLst/>
                <a:rect l="l" t="t" r="r" b="b"/>
                <a:pathLst>
                  <a:path w="725" h="498" extrusionOk="0">
                    <a:moveTo>
                      <a:pt x="94" y="0"/>
                    </a:moveTo>
                    <a:lnTo>
                      <a:pt x="1" y="240"/>
                    </a:lnTo>
                    <a:lnTo>
                      <a:pt x="631" y="498"/>
                    </a:lnTo>
                    <a:lnTo>
                      <a:pt x="724" y="258"/>
                    </a:lnTo>
                    <a:lnTo>
                      <a:pt x="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27"/>
              <p:cNvSpPr/>
              <p:nvPr/>
            </p:nvSpPr>
            <p:spPr>
              <a:xfrm>
                <a:off x="7054527" y="3154297"/>
                <a:ext cx="133642" cy="77540"/>
              </a:xfrm>
              <a:custGeom>
                <a:avLst/>
                <a:gdLst/>
                <a:ahLst/>
                <a:cxnLst/>
                <a:rect l="l" t="t" r="r" b="b"/>
                <a:pathLst>
                  <a:path w="667" h="387" extrusionOk="0">
                    <a:moveTo>
                      <a:pt x="58" y="0"/>
                    </a:moveTo>
                    <a:lnTo>
                      <a:pt x="1" y="129"/>
                    </a:lnTo>
                    <a:lnTo>
                      <a:pt x="631" y="387"/>
                    </a:lnTo>
                    <a:lnTo>
                      <a:pt x="667" y="258"/>
                    </a:lnTo>
                    <a:lnTo>
                      <a:pt x="58" y="0"/>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27"/>
              <p:cNvSpPr/>
              <p:nvPr/>
            </p:nvSpPr>
            <p:spPr>
              <a:xfrm>
                <a:off x="7128461" y="3150290"/>
                <a:ext cx="615714" cy="299542"/>
              </a:xfrm>
              <a:custGeom>
                <a:avLst/>
                <a:gdLst/>
                <a:ahLst/>
                <a:cxnLst/>
                <a:rect l="l" t="t" r="r" b="b"/>
                <a:pathLst>
                  <a:path w="3073" h="1495" extrusionOk="0">
                    <a:moveTo>
                      <a:pt x="346" y="0"/>
                    </a:moveTo>
                    <a:cubicBezTo>
                      <a:pt x="235" y="0"/>
                      <a:pt x="138" y="46"/>
                      <a:pt x="111" y="131"/>
                    </a:cubicBezTo>
                    <a:lnTo>
                      <a:pt x="58" y="260"/>
                    </a:lnTo>
                    <a:cubicBezTo>
                      <a:pt x="0" y="389"/>
                      <a:pt x="111" y="558"/>
                      <a:pt x="280" y="611"/>
                    </a:cubicBezTo>
                    <a:lnTo>
                      <a:pt x="2797" y="1481"/>
                    </a:lnTo>
                    <a:cubicBezTo>
                      <a:pt x="2820" y="1490"/>
                      <a:pt x="2844" y="1495"/>
                      <a:pt x="2868" y="1495"/>
                    </a:cubicBezTo>
                    <a:cubicBezTo>
                      <a:pt x="2938" y="1495"/>
                      <a:pt x="3007" y="1457"/>
                      <a:pt x="3037" y="1388"/>
                    </a:cubicBezTo>
                    <a:cubicBezTo>
                      <a:pt x="3073" y="1295"/>
                      <a:pt x="3037" y="1184"/>
                      <a:pt x="2944" y="1130"/>
                    </a:cubicBezTo>
                    <a:lnTo>
                      <a:pt x="520" y="38"/>
                    </a:lnTo>
                    <a:cubicBezTo>
                      <a:pt x="464" y="12"/>
                      <a:pt x="403"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27"/>
              <p:cNvSpPr/>
              <p:nvPr/>
            </p:nvSpPr>
            <p:spPr>
              <a:xfrm>
                <a:off x="7143488" y="3150290"/>
                <a:ext cx="600687" cy="278103"/>
              </a:xfrm>
              <a:custGeom>
                <a:avLst/>
                <a:gdLst/>
                <a:ahLst/>
                <a:cxnLst/>
                <a:rect l="l" t="t" r="r" b="b"/>
                <a:pathLst>
                  <a:path w="2998" h="1388" extrusionOk="0">
                    <a:moveTo>
                      <a:pt x="271" y="0"/>
                    </a:moveTo>
                    <a:cubicBezTo>
                      <a:pt x="160" y="0"/>
                      <a:pt x="63" y="46"/>
                      <a:pt x="36" y="131"/>
                    </a:cubicBezTo>
                    <a:lnTo>
                      <a:pt x="1" y="185"/>
                    </a:lnTo>
                    <a:lnTo>
                      <a:pt x="2962" y="1388"/>
                    </a:lnTo>
                    <a:cubicBezTo>
                      <a:pt x="2998" y="1295"/>
                      <a:pt x="2962" y="1184"/>
                      <a:pt x="2869" y="1130"/>
                    </a:cubicBezTo>
                    <a:lnTo>
                      <a:pt x="445" y="38"/>
                    </a:lnTo>
                    <a:cubicBezTo>
                      <a:pt x="389" y="12"/>
                      <a:pt x="328" y="0"/>
                      <a:pt x="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27"/>
              <p:cNvSpPr/>
              <p:nvPr/>
            </p:nvSpPr>
            <p:spPr>
              <a:xfrm>
                <a:off x="6857972" y="3132057"/>
                <a:ext cx="145263" cy="99781"/>
              </a:xfrm>
              <a:custGeom>
                <a:avLst/>
                <a:gdLst/>
                <a:ahLst/>
                <a:cxnLst/>
                <a:rect l="l" t="t" r="r" b="b"/>
                <a:pathLst>
                  <a:path w="725" h="498" extrusionOk="0">
                    <a:moveTo>
                      <a:pt x="631" y="0"/>
                    </a:moveTo>
                    <a:lnTo>
                      <a:pt x="0" y="258"/>
                    </a:lnTo>
                    <a:lnTo>
                      <a:pt x="94" y="498"/>
                    </a:lnTo>
                    <a:lnTo>
                      <a:pt x="724" y="240"/>
                    </a:lnTo>
                    <a:lnTo>
                      <a:pt x="6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27"/>
              <p:cNvSpPr/>
              <p:nvPr/>
            </p:nvSpPr>
            <p:spPr>
              <a:xfrm>
                <a:off x="6865986" y="3154297"/>
                <a:ext cx="137248" cy="77540"/>
              </a:xfrm>
              <a:custGeom>
                <a:avLst/>
                <a:gdLst/>
                <a:ahLst/>
                <a:cxnLst/>
                <a:rect l="l" t="t" r="r" b="b"/>
                <a:pathLst>
                  <a:path w="685" h="387" extrusionOk="0">
                    <a:moveTo>
                      <a:pt x="626" y="0"/>
                    </a:moveTo>
                    <a:lnTo>
                      <a:pt x="0" y="258"/>
                    </a:lnTo>
                    <a:lnTo>
                      <a:pt x="54" y="387"/>
                    </a:lnTo>
                    <a:lnTo>
                      <a:pt x="684" y="129"/>
                    </a:lnTo>
                    <a:lnTo>
                      <a:pt x="626" y="0"/>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27"/>
              <p:cNvSpPr/>
              <p:nvPr/>
            </p:nvSpPr>
            <p:spPr>
              <a:xfrm>
                <a:off x="6313588" y="3150290"/>
                <a:ext cx="614913" cy="299542"/>
              </a:xfrm>
              <a:custGeom>
                <a:avLst/>
                <a:gdLst/>
                <a:ahLst/>
                <a:cxnLst/>
                <a:rect l="l" t="t" r="r" b="b"/>
                <a:pathLst>
                  <a:path w="3069" h="1495" extrusionOk="0">
                    <a:moveTo>
                      <a:pt x="2722" y="0"/>
                    </a:moveTo>
                    <a:cubicBezTo>
                      <a:pt x="2668" y="0"/>
                      <a:pt x="2609" y="12"/>
                      <a:pt x="2553" y="38"/>
                    </a:cubicBezTo>
                    <a:lnTo>
                      <a:pt x="129" y="1130"/>
                    </a:lnTo>
                    <a:cubicBezTo>
                      <a:pt x="36" y="1184"/>
                      <a:pt x="0" y="1295"/>
                      <a:pt x="36" y="1388"/>
                    </a:cubicBezTo>
                    <a:cubicBezTo>
                      <a:pt x="62" y="1457"/>
                      <a:pt x="130" y="1495"/>
                      <a:pt x="202" y="1495"/>
                    </a:cubicBezTo>
                    <a:cubicBezTo>
                      <a:pt x="227" y="1495"/>
                      <a:pt x="252" y="1490"/>
                      <a:pt x="275" y="1481"/>
                    </a:cubicBezTo>
                    <a:lnTo>
                      <a:pt x="2775" y="611"/>
                    </a:lnTo>
                    <a:cubicBezTo>
                      <a:pt x="2957" y="558"/>
                      <a:pt x="3068" y="389"/>
                      <a:pt x="3015" y="260"/>
                    </a:cubicBezTo>
                    <a:lnTo>
                      <a:pt x="2957" y="131"/>
                    </a:lnTo>
                    <a:cubicBezTo>
                      <a:pt x="2922" y="46"/>
                      <a:pt x="2829" y="0"/>
                      <a:pt x="2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712;p27"/>
              <p:cNvSpPr/>
              <p:nvPr/>
            </p:nvSpPr>
            <p:spPr>
              <a:xfrm>
                <a:off x="6313588" y="3150290"/>
                <a:ext cx="600687" cy="278103"/>
              </a:xfrm>
              <a:custGeom>
                <a:avLst/>
                <a:gdLst/>
                <a:ahLst/>
                <a:cxnLst/>
                <a:rect l="l" t="t" r="r" b="b"/>
                <a:pathLst>
                  <a:path w="2998" h="1388" extrusionOk="0">
                    <a:moveTo>
                      <a:pt x="2722" y="0"/>
                    </a:moveTo>
                    <a:cubicBezTo>
                      <a:pt x="2668" y="0"/>
                      <a:pt x="2609" y="12"/>
                      <a:pt x="2553" y="38"/>
                    </a:cubicBezTo>
                    <a:lnTo>
                      <a:pt x="129" y="1130"/>
                    </a:lnTo>
                    <a:cubicBezTo>
                      <a:pt x="36" y="1184"/>
                      <a:pt x="0" y="1295"/>
                      <a:pt x="36" y="1388"/>
                    </a:cubicBezTo>
                    <a:lnTo>
                      <a:pt x="2997" y="185"/>
                    </a:lnTo>
                    <a:lnTo>
                      <a:pt x="2957" y="131"/>
                    </a:lnTo>
                    <a:cubicBezTo>
                      <a:pt x="2922" y="46"/>
                      <a:pt x="2829" y="0"/>
                      <a:pt x="2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 name="Google Shape;713;p27"/>
              <p:cNvSpPr/>
              <p:nvPr/>
            </p:nvSpPr>
            <p:spPr>
              <a:xfrm>
                <a:off x="6950539" y="3257484"/>
                <a:ext cx="155882" cy="1605905"/>
              </a:xfrm>
              <a:custGeom>
                <a:avLst/>
                <a:gdLst/>
                <a:ahLst/>
                <a:cxnLst/>
                <a:rect l="l" t="t" r="r" b="b"/>
                <a:pathLst>
                  <a:path w="778" h="8015" extrusionOk="0">
                    <a:moveTo>
                      <a:pt x="391" y="0"/>
                    </a:moveTo>
                    <a:cubicBezTo>
                      <a:pt x="280" y="0"/>
                      <a:pt x="187" y="94"/>
                      <a:pt x="187" y="205"/>
                    </a:cubicBezTo>
                    <a:lnTo>
                      <a:pt x="0" y="8015"/>
                    </a:lnTo>
                    <a:lnTo>
                      <a:pt x="777" y="8015"/>
                    </a:lnTo>
                    <a:lnTo>
                      <a:pt x="595" y="205"/>
                    </a:lnTo>
                    <a:cubicBezTo>
                      <a:pt x="595" y="94"/>
                      <a:pt x="502" y="0"/>
                      <a:pt x="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27"/>
              <p:cNvSpPr/>
              <p:nvPr/>
            </p:nvSpPr>
            <p:spPr>
              <a:xfrm>
                <a:off x="7028680" y="3257484"/>
                <a:ext cx="77741" cy="1605905"/>
              </a:xfrm>
              <a:custGeom>
                <a:avLst/>
                <a:gdLst/>
                <a:ahLst/>
                <a:cxnLst/>
                <a:rect l="l" t="t" r="r" b="b"/>
                <a:pathLst>
                  <a:path w="388" h="8015" extrusionOk="0">
                    <a:moveTo>
                      <a:pt x="1" y="0"/>
                    </a:moveTo>
                    <a:lnTo>
                      <a:pt x="1" y="8015"/>
                    </a:lnTo>
                    <a:lnTo>
                      <a:pt x="387" y="8015"/>
                    </a:lnTo>
                    <a:lnTo>
                      <a:pt x="205" y="205"/>
                    </a:lnTo>
                    <a:cubicBezTo>
                      <a:pt x="205" y="94"/>
                      <a:pt x="112"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27"/>
              <p:cNvSpPr/>
              <p:nvPr/>
            </p:nvSpPr>
            <p:spPr>
              <a:xfrm>
                <a:off x="6958554" y="3065336"/>
                <a:ext cx="140654" cy="140654"/>
              </a:xfrm>
              <a:custGeom>
                <a:avLst/>
                <a:gdLst/>
                <a:ahLst/>
                <a:cxnLst/>
                <a:rect l="l" t="t" r="r" b="b"/>
                <a:pathLst>
                  <a:path w="702" h="702" extrusionOk="0">
                    <a:moveTo>
                      <a:pt x="351" y="0"/>
                    </a:moveTo>
                    <a:cubicBezTo>
                      <a:pt x="147" y="0"/>
                      <a:pt x="0" y="147"/>
                      <a:pt x="0" y="351"/>
                    </a:cubicBezTo>
                    <a:cubicBezTo>
                      <a:pt x="0" y="538"/>
                      <a:pt x="147" y="702"/>
                      <a:pt x="351" y="702"/>
                    </a:cubicBezTo>
                    <a:cubicBezTo>
                      <a:pt x="537" y="702"/>
                      <a:pt x="702" y="538"/>
                      <a:pt x="702" y="351"/>
                    </a:cubicBezTo>
                    <a:cubicBezTo>
                      <a:pt x="702" y="147"/>
                      <a:pt x="537" y="0"/>
                      <a:pt x="3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6" name="Google Shape;716;p27"/>
              <p:cNvSpPr/>
              <p:nvPr/>
            </p:nvSpPr>
            <p:spPr>
              <a:xfrm>
                <a:off x="6987807" y="3091183"/>
                <a:ext cx="82149" cy="85555"/>
              </a:xfrm>
              <a:custGeom>
                <a:avLst/>
                <a:gdLst/>
                <a:ahLst/>
                <a:cxnLst/>
                <a:rect l="l" t="t" r="r" b="b"/>
                <a:pathLst>
                  <a:path w="410" h="427" extrusionOk="0">
                    <a:moveTo>
                      <a:pt x="205" y="0"/>
                    </a:moveTo>
                    <a:cubicBezTo>
                      <a:pt x="94" y="0"/>
                      <a:pt x="1" y="93"/>
                      <a:pt x="1" y="222"/>
                    </a:cubicBezTo>
                    <a:cubicBezTo>
                      <a:pt x="1" y="333"/>
                      <a:pt x="94" y="426"/>
                      <a:pt x="205" y="426"/>
                    </a:cubicBezTo>
                    <a:cubicBezTo>
                      <a:pt x="316" y="426"/>
                      <a:pt x="409" y="333"/>
                      <a:pt x="409" y="222"/>
                    </a:cubicBezTo>
                    <a:cubicBezTo>
                      <a:pt x="409" y="93"/>
                      <a:pt x="316"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17" name="Google Shape;717;p27"/>
            <p:cNvGrpSpPr/>
            <p:nvPr/>
          </p:nvGrpSpPr>
          <p:grpSpPr>
            <a:xfrm>
              <a:off x="6075826" y="3021107"/>
              <a:ext cx="1028449" cy="1790857"/>
              <a:chOff x="6313588" y="2372282"/>
              <a:chExt cx="1430587" cy="2491108"/>
            </a:xfrm>
          </p:grpSpPr>
          <p:sp>
            <p:nvSpPr>
              <p:cNvPr id="718" name="Google Shape;718;p27"/>
              <p:cNvSpPr/>
              <p:nvPr/>
            </p:nvSpPr>
            <p:spPr>
              <a:xfrm>
                <a:off x="7006440" y="3183550"/>
                <a:ext cx="41275" cy="111402"/>
              </a:xfrm>
              <a:custGeom>
                <a:avLst/>
                <a:gdLst/>
                <a:ahLst/>
                <a:cxnLst/>
                <a:rect l="l" t="t" r="r" b="b"/>
                <a:pathLst>
                  <a:path w="206" h="556" extrusionOk="0">
                    <a:moveTo>
                      <a:pt x="1" y="1"/>
                    </a:moveTo>
                    <a:lnTo>
                      <a:pt x="1" y="556"/>
                    </a:lnTo>
                    <a:lnTo>
                      <a:pt x="205" y="556"/>
                    </a:lnTo>
                    <a:lnTo>
                      <a:pt x="205" y="1"/>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27"/>
              <p:cNvSpPr/>
              <p:nvPr/>
            </p:nvSpPr>
            <p:spPr>
              <a:xfrm>
                <a:off x="7028680" y="3183550"/>
                <a:ext cx="19034" cy="111402"/>
              </a:xfrm>
              <a:custGeom>
                <a:avLst/>
                <a:gdLst/>
                <a:ahLst/>
                <a:cxnLst/>
                <a:rect l="l" t="t" r="r" b="b"/>
                <a:pathLst>
                  <a:path w="95" h="556" extrusionOk="0">
                    <a:moveTo>
                      <a:pt x="1" y="1"/>
                    </a:moveTo>
                    <a:lnTo>
                      <a:pt x="1" y="556"/>
                    </a:lnTo>
                    <a:lnTo>
                      <a:pt x="94" y="556"/>
                    </a:lnTo>
                    <a:lnTo>
                      <a:pt x="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27"/>
              <p:cNvSpPr/>
              <p:nvPr/>
            </p:nvSpPr>
            <p:spPr>
              <a:xfrm>
                <a:off x="7003034" y="2961148"/>
                <a:ext cx="51694" cy="137248"/>
              </a:xfrm>
              <a:custGeom>
                <a:avLst/>
                <a:gdLst/>
                <a:ahLst/>
                <a:cxnLst/>
                <a:rect l="l" t="t" r="r" b="b"/>
                <a:pathLst>
                  <a:path w="258" h="685" extrusionOk="0">
                    <a:moveTo>
                      <a:pt x="0" y="1"/>
                    </a:moveTo>
                    <a:lnTo>
                      <a:pt x="0" y="685"/>
                    </a:lnTo>
                    <a:lnTo>
                      <a:pt x="258" y="685"/>
                    </a:lnTo>
                    <a:lnTo>
                      <a:pt x="2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 name="Google Shape;721;p27"/>
              <p:cNvSpPr/>
              <p:nvPr/>
            </p:nvSpPr>
            <p:spPr>
              <a:xfrm>
                <a:off x="7028680" y="2961148"/>
                <a:ext cx="26047" cy="137248"/>
              </a:xfrm>
              <a:custGeom>
                <a:avLst/>
                <a:gdLst/>
                <a:ahLst/>
                <a:cxnLst/>
                <a:rect l="l" t="t" r="r" b="b"/>
                <a:pathLst>
                  <a:path w="130" h="685" extrusionOk="0">
                    <a:moveTo>
                      <a:pt x="1" y="1"/>
                    </a:moveTo>
                    <a:lnTo>
                      <a:pt x="1" y="685"/>
                    </a:lnTo>
                    <a:lnTo>
                      <a:pt x="130" y="685"/>
                    </a:lnTo>
                    <a:lnTo>
                      <a:pt x="130" y="1"/>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27"/>
              <p:cNvSpPr/>
              <p:nvPr/>
            </p:nvSpPr>
            <p:spPr>
              <a:xfrm>
                <a:off x="6965566" y="2372282"/>
                <a:ext cx="126629" cy="637153"/>
              </a:xfrm>
              <a:custGeom>
                <a:avLst/>
                <a:gdLst/>
                <a:ahLst/>
                <a:cxnLst/>
                <a:rect l="l" t="t" r="r" b="b"/>
                <a:pathLst>
                  <a:path w="632" h="3180" extrusionOk="0">
                    <a:moveTo>
                      <a:pt x="316" y="1"/>
                    </a:moveTo>
                    <a:cubicBezTo>
                      <a:pt x="205" y="1"/>
                      <a:pt x="129" y="72"/>
                      <a:pt x="112" y="183"/>
                    </a:cubicBezTo>
                    <a:lnTo>
                      <a:pt x="1" y="2829"/>
                    </a:lnTo>
                    <a:cubicBezTo>
                      <a:pt x="1" y="3033"/>
                      <a:pt x="112" y="3180"/>
                      <a:pt x="240" y="3180"/>
                    </a:cubicBezTo>
                    <a:lnTo>
                      <a:pt x="369" y="3180"/>
                    </a:lnTo>
                    <a:cubicBezTo>
                      <a:pt x="520" y="3180"/>
                      <a:pt x="631" y="3033"/>
                      <a:pt x="631" y="2829"/>
                    </a:cubicBezTo>
                    <a:lnTo>
                      <a:pt x="502" y="183"/>
                    </a:lnTo>
                    <a:cubicBezTo>
                      <a:pt x="502" y="72"/>
                      <a:pt x="409" y="1"/>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27"/>
              <p:cNvSpPr/>
              <p:nvPr/>
            </p:nvSpPr>
            <p:spPr>
              <a:xfrm>
                <a:off x="6965566" y="2372282"/>
                <a:ext cx="63315" cy="637153"/>
              </a:xfrm>
              <a:custGeom>
                <a:avLst/>
                <a:gdLst/>
                <a:ahLst/>
                <a:cxnLst/>
                <a:rect l="l" t="t" r="r" b="b"/>
                <a:pathLst>
                  <a:path w="316" h="3180" extrusionOk="0">
                    <a:moveTo>
                      <a:pt x="316" y="1"/>
                    </a:moveTo>
                    <a:cubicBezTo>
                      <a:pt x="205" y="1"/>
                      <a:pt x="129" y="72"/>
                      <a:pt x="112" y="183"/>
                    </a:cubicBezTo>
                    <a:lnTo>
                      <a:pt x="1" y="2829"/>
                    </a:lnTo>
                    <a:cubicBezTo>
                      <a:pt x="1" y="3033"/>
                      <a:pt x="112" y="3180"/>
                      <a:pt x="240" y="3180"/>
                    </a:cubicBezTo>
                    <a:lnTo>
                      <a:pt x="316" y="3180"/>
                    </a:lnTo>
                    <a:lnTo>
                      <a:pt x="3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27"/>
              <p:cNvSpPr/>
              <p:nvPr/>
            </p:nvSpPr>
            <p:spPr>
              <a:xfrm>
                <a:off x="7054527" y="3132057"/>
                <a:ext cx="145263" cy="99781"/>
              </a:xfrm>
              <a:custGeom>
                <a:avLst/>
                <a:gdLst/>
                <a:ahLst/>
                <a:cxnLst/>
                <a:rect l="l" t="t" r="r" b="b"/>
                <a:pathLst>
                  <a:path w="725" h="498" extrusionOk="0">
                    <a:moveTo>
                      <a:pt x="94" y="0"/>
                    </a:moveTo>
                    <a:lnTo>
                      <a:pt x="1" y="240"/>
                    </a:lnTo>
                    <a:lnTo>
                      <a:pt x="631" y="498"/>
                    </a:lnTo>
                    <a:lnTo>
                      <a:pt x="724" y="258"/>
                    </a:lnTo>
                    <a:lnTo>
                      <a:pt x="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725;p27"/>
              <p:cNvSpPr/>
              <p:nvPr/>
            </p:nvSpPr>
            <p:spPr>
              <a:xfrm>
                <a:off x="7054527" y="3154297"/>
                <a:ext cx="133642" cy="77540"/>
              </a:xfrm>
              <a:custGeom>
                <a:avLst/>
                <a:gdLst/>
                <a:ahLst/>
                <a:cxnLst/>
                <a:rect l="l" t="t" r="r" b="b"/>
                <a:pathLst>
                  <a:path w="667" h="387" extrusionOk="0">
                    <a:moveTo>
                      <a:pt x="58" y="0"/>
                    </a:moveTo>
                    <a:lnTo>
                      <a:pt x="1" y="129"/>
                    </a:lnTo>
                    <a:lnTo>
                      <a:pt x="631" y="387"/>
                    </a:lnTo>
                    <a:lnTo>
                      <a:pt x="667" y="258"/>
                    </a:lnTo>
                    <a:lnTo>
                      <a:pt x="58" y="0"/>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27"/>
              <p:cNvSpPr/>
              <p:nvPr/>
            </p:nvSpPr>
            <p:spPr>
              <a:xfrm>
                <a:off x="7128461" y="3150290"/>
                <a:ext cx="615714" cy="299542"/>
              </a:xfrm>
              <a:custGeom>
                <a:avLst/>
                <a:gdLst/>
                <a:ahLst/>
                <a:cxnLst/>
                <a:rect l="l" t="t" r="r" b="b"/>
                <a:pathLst>
                  <a:path w="3073" h="1495" extrusionOk="0">
                    <a:moveTo>
                      <a:pt x="346" y="0"/>
                    </a:moveTo>
                    <a:cubicBezTo>
                      <a:pt x="235" y="0"/>
                      <a:pt x="138" y="46"/>
                      <a:pt x="111" y="131"/>
                    </a:cubicBezTo>
                    <a:lnTo>
                      <a:pt x="58" y="260"/>
                    </a:lnTo>
                    <a:cubicBezTo>
                      <a:pt x="0" y="389"/>
                      <a:pt x="111" y="558"/>
                      <a:pt x="280" y="611"/>
                    </a:cubicBezTo>
                    <a:lnTo>
                      <a:pt x="2797" y="1481"/>
                    </a:lnTo>
                    <a:cubicBezTo>
                      <a:pt x="2820" y="1490"/>
                      <a:pt x="2844" y="1495"/>
                      <a:pt x="2868" y="1495"/>
                    </a:cubicBezTo>
                    <a:cubicBezTo>
                      <a:pt x="2938" y="1495"/>
                      <a:pt x="3007" y="1457"/>
                      <a:pt x="3037" y="1388"/>
                    </a:cubicBezTo>
                    <a:cubicBezTo>
                      <a:pt x="3073" y="1295"/>
                      <a:pt x="3037" y="1184"/>
                      <a:pt x="2944" y="1130"/>
                    </a:cubicBezTo>
                    <a:lnTo>
                      <a:pt x="520" y="38"/>
                    </a:lnTo>
                    <a:cubicBezTo>
                      <a:pt x="464" y="12"/>
                      <a:pt x="403"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727;p27"/>
              <p:cNvSpPr/>
              <p:nvPr/>
            </p:nvSpPr>
            <p:spPr>
              <a:xfrm>
                <a:off x="7143488" y="3150290"/>
                <a:ext cx="600687" cy="278103"/>
              </a:xfrm>
              <a:custGeom>
                <a:avLst/>
                <a:gdLst/>
                <a:ahLst/>
                <a:cxnLst/>
                <a:rect l="l" t="t" r="r" b="b"/>
                <a:pathLst>
                  <a:path w="2998" h="1388" extrusionOk="0">
                    <a:moveTo>
                      <a:pt x="271" y="0"/>
                    </a:moveTo>
                    <a:cubicBezTo>
                      <a:pt x="160" y="0"/>
                      <a:pt x="63" y="46"/>
                      <a:pt x="36" y="131"/>
                    </a:cubicBezTo>
                    <a:lnTo>
                      <a:pt x="1" y="185"/>
                    </a:lnTo>
                    <a:lnTo>
                      <a:pt x="2962" y="1388"/>
                    </a:lnTo>
                    <a:cubicBezTo>
                      <a:pt x="2998" y="1295"/>
                      <a:pt x="2962" y="1184"/>
                      <a:pt x="2869" y="1130"/>
                    </a:cubicBezTo>
                    <a:lnTo>
                      <a:pt x="445" y="38"/>
                    </a:lnTo>
                    <a:cubicBezTo>
                      <a:pt x="389" y="12"/>
                      <a:pt x="328" y="0"/>
                      <a:pt x="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 name="Google Shape;728;p27"/>
              <p:cNvSpPr/>
              <p:nvPr/>
            </p:nvSpPr>
            <p:spPr>
              <a:xfrm>
                <a:off x="6857972" y="3132057"/>
                <a:ext cx="145263" cy="99781"/>
              </a:xfrm>
              <a:custGeom>
                <a:avLst/>
                <a:gdLst/>
                <a:ahLst/>
                <a:cxnLst/>
                <a:rect l="l" t="t" r="r" b="b"/>
                <a:pathLst>
                  <a:path w="725" h="498" extrusionOk="0">
                    <a:moveTo>
                      <a:pt x="631" y="0"/>
                    </a:moveTo>
                    <a:lnTo>
                      <a:pt x="0" y="258"/>
                    </a:lnTo>
                    <a:lnTo>
                      <a:pt x="94" y="498"/>
                    </a:lnTo>
                    <a:lnTo>
                      <a:pt x="724" y="240"/>
                    </a:lnTo>
                    <a:lnTo>
                      <a:pt x="6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 name="Google Shape;729;p27"/>
              <p:cNvSpPr/>
              <p:nvPr/>
            </p:nvSpPr>
            <p:spPr>
              <a:xfrm>
                <a:off x="6865986" y="3154297"/>
                <a:ext cx="137248" cy="77540"/>
              </a:xfrm>
              <a:custGeom>
                <a:avLst/>
                <a:gdLst/>
                <a:ahLst/>
                <a:cxnLst/>
                <a:rect l="l" t="t" r="r" b="b"/>
                <a:pathLst>
                  <a:path w="685" h="387" extrusionOk="0">
                    <a:moveTo>
                      <a:pt x="626" y="0"/>
                    </a:moveTo>
                    <a:lnTo>
                      <a:pt x="0" y="258"/>
                    </a:lnTo>
                    <a:lnTo>
                      <a:pt x="54" y="387"/>
                    </a:lnTo>
                    <a:lnTo>
                      <a:pt x="684" y="129"/>
                    </a:lnTo>
                    <a:lnTo>
                      <a:pt x="626" y="0"/>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27"/>
              <p:cNvSpPr/>
              <p:nvPr/>
            </p:nvSpPr>
            <p:spPr>
              <a:xfrm>
                <a:off x="6313588" y="3150290"/>
                <a:ext cx="614913" cy="299542"/>
              </a:xfrm>
              <a:custGeom>
                <a:avLst/>
                <a:gdLst/>
                <a:ahLst/>
                <a:cxnLst/>
                <a:rect l="l" t="t" r="r" b="b"/>
                <a:pathLst>
                  <a:path w="3069" h="1495" extrusionOk="0">
                    <a:moveTo>
                      <a:pt x="2722" y="0"/>
                    </a:moveTo>
                    <a:cubicBezTo>
                      <a:pt x="2668" y="0"/>
                      <a:pt x="2609" y="12"/>
                      <a:pt x="2553" y="38"/>
                    </a:cubicBezTo>
                    <a:lnTo>
                      <a:pt x="129" y="1130"/>
                    </a:lnTo>
                    <a:cubicBezTo>
                      <a:pt x="36" y="1184"/>
                      <a:pt x="0" y="1295"/>
                      <a:pt x="36" y="1388"/>
                    </a:cubicBezTo>
                    <a:cubicBezTo>
                      <a:pt x="62" y="1457"/>
                      <a:pt x="130" y="1495"/>
                      <a:pt x="202" y="1495"/>
                    </a:cubicBezTo>
                    <a:cubicBezTo>
                      <a:pt x="227" y="1495"/>
                      <a:pt x="252" y="1490"/>
                      <a:pt x="275" y="1481"/>
                    </a:cubicBezTo>
                    <a:lnTo>
                      <a:pt x="2775" y="611"/>
                    </a:lnTo>
                    <a:cubicBezTo>
                      <a:pt x="2957" y="558"/>
                      <a:pt x="3068" y="389"/>
                      <a:pt x="3015" y="260"/>
                    </a:cubicBezTo>
                    <a:lnTo>
                      <a:pt x="2957" y="131"/>
                    </a:lnTo>
                    <a:cubicBezTo>
                      <a:pt x="2922" y="46"/>
                      <a:pt x="2829" y="0"/>
                      <a:pt x="2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27"/>
              <p:cNvSpPr/>
              <p:nvPr/>
            </p:nvSpPr>
            <p:spPr>
              <a:xfrm>
                <a:off x="6313588" y="3150290"/>
                <a:ext cx="600687" cy="278103"/>
              </a:xfrm>
              <a:custGeom>
                <a:avLst/>
                <a:gdLst/>
                <a:ahLst/>
                <a:cxnLst/>
                <a:rect l="l" t="t" r="r" b="b"/>
                <a:pathLst>
                  <a:path w="2998" h="1388" extrusionOk="0">
                    <a:moveTo>
                      <a:pt x="2722" y="0"/>
                    </a:moveTo>
                    <a:cubicBezTo>
                      <a:pt x="2668" y="0"/>
                      <a:pt x="2609" y="12"/>
                      <a:pt x="2553" y="38"/>
                    </a:cubicBezTo>
                    <a:lnTo>
                      <a:pt x="129" y="1130"/>
                    </a:lnTo>
                    <a:cubicBezTo>
                      <a:pt x="36" y="1184"/>
                      <a:pt x="0" y="1295"/>
                      <a:pt x="36" y="1388"/>
                    </a:cubicBezTo>
                    <a:lnTo>
                      <a:pt x="2997" y="185"/>
                    </a:lnTo>
                    <a:lnTo>
                      <a:pt x="2957" y="131"/>
                    </a:lnTo>
                    <a:cubicBezTo>
                      <a:pt x="2922" y="46"/>
                      <a:pt x="2829" y="0"/>
                      <a:pt x="2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27"/>
              <p:cNvSpPr/>
              <p:nvPr/>
            </p:nvSpPr>
            <p:spPr>
              <a:xfrm>
                <a:off x="6950539" y="3257484"/>
                <a:ext cx="155882" cy="1605905"/>
              </a:xfrm>
              <a:custGeom>
                <a:avLst/>
                <a:gdLst/>
                <a:ahLst/>
                <a:cxnLst/>
                <a:rect l="l" t="t" r="r" b="b"/>
                <a:pathLst>
                  <a:path w="778" h="8015" extrusionOk="0">
                    <a:moveTo>
                      <a:pt x="391" y="0"/>
                    </a:moveTo>
                    <a:cubicBezTo>
                      <a:pt x="280" y="0"/>
                      <a:pt x="187" y="94"/>
                      <a:pt x="187" y="205"/>
                    </a:cubicBezTo>
                    <a:lnTo>
                      <a:pt x="0" y="8015"/>
                    </a:lnTo>
                    <a:lnTo>
                      <a:pt x="777" y="8015"/>
                    </a:lnTo>
                    <a:lnTo>
                      <a:pt x="595" y="205"/>
                    </a:lnTo>
                    <a:cubicBezTo>
                      <a:pt x="595" y="94"/>
                      <a:pt x="502" y="0"/>
                      <a:pt x="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27"/>
              <p:cNvSpPr/>
              <p:nvPr/>
            </p:nvSpPr>
            <p:spPr>
              <a:xfrm>
                <a:off x="7028680" y="3257484"/>
                <a:ext cx="77741" cy="1605905"/>
              </a:xfrm>
              <a:custGeom>
                <a:avLst/>
                <a:gdLst/>
                <a:ahLst/>
                <a:cxnLst/>
                <a:rect l="l" t="t" r="r" b="b"/>
                <a:pathLst>
                  <a:path w="388" h="8015" extrusionOk="0">
                    <a:moveTo>
                      <a:pt x="1" y="0"/>
                    </a:moveTo>
                    <a:lnTo>
                      <a:pt x="1" y="8015"/>
                    </a:lnTo>
                    <a:lnTo>
                      <a:pt x="387" y="8015"/>
                    </a:lnTo>
                    <a:lnTo>
                      <a:pt x="205" y="205"/>
                    </a:lnTo>
                    <a:cubicBezTo>
                      <a:pt x="205" y="94"/>
                      <a:pt x="112"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27"/>
              <p:cNvSpPr/>
              <p:nvPr/>
            </p:nvSpPr>
            <p:spPr>
              <a:xfrm>
                <a:off x="6958554" y="3065336"/>
                <a:ext cx="140654" cy="140654"/>
              </a:xfrm>
              <a:custGeom>
                <a:avLst/>
                <a:gdLst/>
                <a:ahLst/>
                <a:cxnLst/>
                <a:rect l="l" t="t" r="r" b="b"/>
                <a:pathLst>
                  <a:path w="702" h="702" extrusionOk="0">
                    <a:moveTo>
                      <a:pt x="351" y="0"/>
                    </a:moveTo>
                    <a:cubicBezTo>
                      <a:pt x="147" y="0"/>
                      <a:pt x="0" y="147"/>
                      <a:pt x="0" y="351"/>
                    </a:cubicBezTo>
                    <a:cubicBezTo>
                      <a:pt x="0" y="538"/>
                      <a:pt x="147" y="702"/>
                      <a:pt x="351" y="702"/>
                    </a:cubicBezTo>
                    <a:cubicBezTo>
                      <a:pt x="537" y="702"/>
                      <a:pt x="702" y="538"/>
                      <a:pt x="702" y="351"/>
                    </a:cubicBezTo>
                    <a:cubicBezTo>
                      <a:pt x="702" y="147"/>
                      <a:pt x="537" y="0"/>
                      <a:pt x="3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27"/>
              <p:cNvSpPr/>
              <p:nvPr/>
            </p:nvSpPr>
            <p:spPr>
              <a:xfrm>
                <a:off x="6987807" y="3091183"/>
                <a:ext cx="82149" cy="85555"/>
              </a:xfrm>
              <a:custGeom>
                <a:avLst/>
                <a:gdLst/>
                <a:ahLst/>
                <a:cxnLst/>
                <a:rect l="l" t="t" r="r" b="b"/>
                <a:pathLst>
                  <a:path w="410" h="427" extrusionOk="0">
                    <a:moveTo>
                      <a:pt x="205" y="0"/>
                    </a:moveTo>
                    <a:cubicBezTo>
                      <a:pt x="94" y="0"/>
                      <a:pt x="1" y="93"/>
                      <a:pt x="1" y="222"/>
                    </a:cubicBezTo>
                    <a:cubicBezTo>
                      <a:pt x="1" y="333"/>
                      <a:pt x="94" y="426"/>
                      <a:pt x="205" y="426"/>
                    </a:cubicBezTo>
                    <a:cubicBezTo>
                      <a:pt x="316" y="426"/>
                      <a:pt x="409" y="333"/>
                      <a:pt x="409" y="222"/>
                    </a:cubicBezTo>
                    <a:cubicBezTo>
                      <a:pt x="409" y="93"/>
                      <a:pt x="316"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36" name="Google Shape;736;p27"/>
            <p:cNvGrpSpPr/>
            <p:nvPr/>
          </p:nvGrpSpPr>
          <p:grpSpPr>
            <a:xfrm>
              <a:off x="6839677" y="2694243"/>
              <a:ext cx="1216485" cy="2118289"/>
              <a:chOff x="6313588" y="2372282"/>
              <a:chExt cx="1430587" cy="2491108"/>
            </a:xfrm>
          </p:grpSpPr>
          <p:sp>
            <p:nvSpPr>
              <p:cNvPr id="737" name="Google Shape;737;p27"/>
              <p:cNvSpPr/>
              <p:nvPr/>
            </p:nvSpPr>
            <p:spPr>
              <a:xfrm>
                <a:off x="7006440" y="3183550"/>
                <a:ext cx="41275" cy="111402"/>
              </a:xfrm>
              <a:custGeom>
                <a:avLst/>
                <a:gdLst/>
                <a:ahLst/>
                <a:cxnLst/>
                <a:rect l="l" t="t" r="r" b="b"/>
                <a:pathLst>
                  <a:path w="206" h="556" extrusionOk="0">
                    <a:moveTo>
                      <a:pt x="1" y="1"/>
                    </a:moveTo>
                    <a:lnTo>
                      <a:pt x="1" y="556"/>
                    </a:lnTo>
                    <a:lnTo>
                      <a:pt x="205" y="556"/>
                    </a:lnTo>
                    <a:lnTo>
                      <a:pt x="205" y="1"/>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27"/>
              <p:cNvSpPr/>
              <p:nvPr/>
            </p:nvSpPr>
            <p:spPr>
              <a:xfrm>
                <a:off x="7028680" y="3183550"/>
                <a:ext cx="19034" cy="111402"/>
              </a:xfrm>
              <a:custGeom>
                <a:avLst/>
                <a:gdLst/>
                <a:ahLst/>
                <a:cxnLst/>
                <a:rect l="l" t="t" r="r" b="b"/>
                <a:pathLst>
                  <a:path w="95" h="556" extrusionOk="0">
                    <a:moveTo>
                      <a:pt x="1" y="1"/>
                    </a:moveTo>
                    <a:lnTo>
                      <a:pt x="1" y="556"/>
                    </a:lnTo>
                    <a:lnTo>
                      <a:pt x="94" y="556"/>
                    </a:lnTo>
                    <a:lnTo>
                      <a:pt x="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27"/>
              <p:cNvSpPr/>
              <p:nvPr/>
            </p:nvSpPr>
            <p:spPr>
              <a:xfrm>
                <a:off x="7003034" y="2961148"/>
                <a:ext cx="51694" cy="137248"/>
              </a:xfrm>
              <a:custGeom>
                <a:avLst/>
                <a:gdLst/>
                <a:ahLst/>
                <a:cxnLst/>
                <a:rect l="l" t="t" r="r" b="b"/>
                <a:pathLst>
                  <a:path w="258" h="685" extrusionOk="0">
                    <a:moveTo>
                      <a:pt x="0" y="1"/>
                    </a:moveTo>
                    <a:lnTo>
                      <a:pt x="0" y="685"/>
                    </a:lnTo>
                    <a:lnTo>
                      <a:pt x="258" y="685"/>
                    </a:lnTo>
                    <a:lnTo>
                      <a:pt x="2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27"/>
              <p:cNvSpPr/>
              <p:nvPr/>
            </p:nvSpPr>
            <p:spPr>
              <a:xfrm>
                <a:off x="7028680" y="2961148"/>
                <a:ext cx="26047" cy="137248"/>
              </a:xfrm>
              <a:custGeom>
                <a:avLst/>
                <a:gdLst/>
                <a:ahLst/>
                <a:cxnLst/>
                <a:rect l="l" t="t" r="r" b="b"/>
                <a:pathLst>
                  <a:path w="130" h="685" extrusionOk="0">
                    <a:moveTo>
                      <a:pt x="1" y="1"/>
                    </a:moveTo>
                    <a:lnTo>
                      <a:pt x="1" y="685"/>
                    </a:lnTo>
                    <a:lnTo>
                      <a:pt x="130" y="685"/>
                    </a:lnTo>
                    <a:lnTo>
                      <a:pt x="130" y="1"/>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741;p27"/>
              <p:cNvSpPr/>
              <p:nvPr/>
            </p:nvSpPr>
            <p:spPr>
              <a:xfrm>
                <a:off x="6965566" y="2372282"/>
                <a:ext cx="126629" cy="637153"/>
              </a:xfrm>
              <a:custGeom>
                <a:avLst/>
                <a:gdLst/>
                <a:ahLst/>
                <a:cxnLst/>
                <a:rect l="l" t="t" r="r" b="b"/>
                <a:pathLst>
                  <a:path w="632" h="3180" extrusionOk="0">
                    <a:moveTo>
                      <a:pt x="316" y="1"/>
                    </a:moveTo>
                    <a:cubicBezTo>
                      <a:pt x="205" y="1"/>
                      <a:pt x="129" y="72"/>
                      <a:pt x="112" y="183"/>
                    </a:cubicBezTo>
                    <a:lnTo>
                      <a:pt x="1" y="2829"/>
                    </a:lnTo>
                    <a:cubicBezTo>
                      <a:pt x="1" y="3033"/>
                      <a:pt x="112" y="3180"/>
                      <a:pt x="240" y="3180"/>
                    </a:cubicBezTo>
                    <a:lnTo>
                      <a:pt x="369" y="3180"/>
                    </a:lnTo>
                    <a:cubicBezTo>
                      <a:pt x="520" y="3180"/>
                      <a:pt x="631" y="3033"/>
                      <a:pt x="631" y="2829"/>
                    </a:cubicBezTo>
                    <a:lnTo>
                      <a:pt x="502" y="183"/>
                    </a:lnTo>
                    <a:cubicBezTo>
                      <a:pt x="502" y="72"/>
                      <a:pt x="409" y="1"/>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2" name="Google Shape;742;p27"/>
              <p:cNvSpPr/>
              <p:nvPr/>
            </p:nvSpPr>
            <p:spPr>
              <a:xfrm>
                <a:off x="6965566" y="2372282"/>
                <a:ext cx="63315" cy="637153"/>
              </a:xfrm>
              <a:custGeom>
                <a:avLst/>
                <a:gdLst/>
                <a:ahLst/>
                <a:cxnLst/>
                <a:rect l="l" t="t" r="r" b="b"/>
                <a:pathLst>
                  <a:path w="316" h="3180" extrusionOk="0">
                    <a:moveTo>
                      <a:pt x="316" y="1"/>
                    </a:moveTo>
                    <a:cubicBezTo>
                      <a:pt x="205" y="1"/>
                      <a:pt x="129" y="72"/>
                      <a:pt x="112" y="183"/>
                    </a:cubicBezTo>
                    <a:lnTo>
                      <a:pt x="1" y="2829"/>
                    </a:lnTo>
                    <a:cubicBezTo>
                      <a:pt x="1" y="3033"/>
                      <a:pt x="112" y="3180"/>
                      <a:pt x="240" y="3180"/>
                    </a:cubicBezTo>
                    <a:lnTo>
                      <a:pt x="316" y="3180"/>
                    </a:lnTo>
                    <a:lnTo>
                      <a:pt x="3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27"/>
              <p:cNvSpPr/>
              <p:nvPr/>
            </p:nvSpPr>
            <p:spPr>
              <a:xfrm>
                <a:off x="7054527" y="3132057"/>
                <a:ext cx="145263" cy="99781"/>
              </a:xfrm>
              <a:custGeom>
                <a:avLst/>
                <a:gdLst/>
                <a:ahLst/>
                <a:cxnLst/>
                <a:rect l="l" t="t" r="r" b="b"/>
                <a:pathLst>
                  <a:path w="725" h="498" extrusionOk="0">
                    <a:moveTo>
                      <a:pt x="94" y="0"/>
                    </a:moveTo>
                    <a:lnTo>
                      <a:pt x="1" y="240"/>
                    </a:lnTo>
                    <a:lnTo>
                      <a:pt x="631" y="498"/>
                    </a:lnTo>
                    <a:lnTo>
                      <a:pt x="724" y="258"/>
                    </a:lnTo>
                    <a:lnTo>
                      <a:pt x="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27"/>
              <p:cNvSpPr/>
              <p:nvPr/>
            </p:nvSpPr>
            <p:spPr>
              <a:xfrm>
                <a:off x="7054527" y="3154297"/>
                <a:ext cx="133642" cy="77540"/>
              </a:xfrm>
              <a:custGeom>
                <a:avLst/>
                <a:gdLst/>
                <a:ahLst/>
                <a:cxnLst/>
                <a:rect l="l" t="t" r="r" b="b"/>
                <a:pathLst>
                  <a:path w="667" h="387" extrusionOk="0">
                    <a:moveTo>
                      <a:pt x="58" y="0"/>
                    </a:moveTo>
                    <a:lnTo>
                      <a:pt x="1" y="129"/>
                    </a:lnTo>
                    <a:lnTo>
                      <a:pt x="631" y="387"/>
                    </a:lnTo>
                    <a:lnTo>
                      <a:pt x="667" y="258"/>
                    </a:lnTo>
                    <a:lnTo>
                      <a:pt x="58" y="0"/>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5" name="Google Shape;745;p27"/>
              <p:cNvSpPr/>
              <p:nvPr/>
            </p:nvSpPr>
            <p:spPr>
              <a:xfrm>
                <a:off x="7128461" y="3150290"/>
                <a:ext cx="615714" cy="299542"/>
              </a:xfrm>
              <a:custGeom>
                <a:avLst/>
                <a:gdLst/>
                <a:ahLst/>
                <a:cxnLst/>
                <a:rect l="l" t="t" r="r" b="b"/>
                <a:pathLst>
                  <a:path w="3073" h="1495" extrusionOk="0">
                    <a:moveTo>
                      <a:pt x="346" y="0"/>
                    </a:moveTo>
                    <a:cubicBezTo>
                      <a:pt x="235" y="0"/>
                      <a:pt x="138" y="46"/>
                      <a:pt x="111" y="131"/>
                    </a:cubicBezTo>
                    <a:lnTo>
                      <a:pt x="58" y="260"/>
                    </a:lnTo>
                    <a:cubicBezTo>
                      <a:pt x="0" y="389"/>
                      <a:pt x="111" y="558"/>
                      <a:pt x="280" y="611"/>
                    </a:cubicBezTo>
                    <a:lnTo>
                      <a:pt x="2797" y="1481"/>
                    </a:lnTo>
                    <a:cubicBezTo>
                      <a:pt x="2820" y="1490"/>
                      <a:pt x="2844" y="1495"/>
                      <a:pt x="2868" y="1495"/>
                    </a:cubicBezTo>
                    <a:cubicBezTo>
                      <a:pt x="2938" y="1495"/>
                      <a:pt x="3007" y="1457"/>
                      <a:pt x="3037" y="1388"/>
                    </a:cubicBezTo>
                    <a:cubicBezTo>
                      <a:pt x="3073" y="1295"/>
                      <a:pt x="3037" y="1184"/>
                      <a:pt x="2944" y="1130"/>
                    </a:cubicBezTo>
                    <a:lnTo>
                      <a:pt x="520" y="38"/>
                    </a:lnTo>
                    <a:cubicBezTo>
                      <a:pt x="464" y="12"/>
                      <a:pt x="403"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746;p27"/>
              <p:cNvSpPr/>
              <p:nvPr/>
            </p:nvSpPr>
            <p:spPr>
              <a:xfrm>
                <a:off x="7143488" y="3150290"/>
                <a:ext cx="600687" cy="278103"/>
              </a:xfrm>
              <a:custGeom>
                <a:avLst/>
                <a:gdLst/>
                <a:ahLst/>
                <a:cxnLst/>
                <a:rect l="l" t="t" r="r" b="b"/>
                <a:pathLst>
                  <a:path w="2998" h="1388" extrusionOk="0">
                    <a:moveTo>
                      <a:pt x="271" y="0"/>
                    </a:moveTo>
                    <a:cubicBezTo>
                      <a:pt x="160" y="0"/>
                      <a:pt x="63" y="46"/>
                      <a:pt x="36" y="131"/>
                    </a:cubicBezTo>
                    <a:lnTo>
                      <a:pt x="1" y="185"/>
                    </a:lnTo>
                    <a:lnTo>
                      <a:pt x="2962" y="1388"/>
                    </a:lnTo>
                    <a:cubicBezTo>
                      <a:pt x="2998" y="1295"/>
                      <a:pt x="2962" y="1184"/>
                      <a:pt x="2869" y="1130"/>
                    </a:cubicBezTo>
                    <a:lnTo>
                      <a:pt x="445" y="38"/>
                    </a:lnTo>
                    <a:cubicBezTo>
                      <a:pt x="389" y="12"/>
                      <a:pt x="328" y="0"/>
                      <a:pt x="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747;p27"/>
              <p:cNvSpPr/>
              <p:nvPr/>
            </p:nvSpPr>
            <p:spPr>
              <a:xfrm>
                <a:off x="6857972" y="3132057"/>
                <a:ext cx="145263" cy="99781"/>
              </a:xfrm>
              <a:custGeom>
                <a:avLst/>
                <a:gdLst/>
                <a:ahLst/>
                <a:cxnLst/>
                <a:rect l="l" t="t" r="r" b="b"/>
                <a:pathLst>
                  <a:path w="725" h="498" extrusionOk="0">
                    <a:moveTo>
                      <a:pt x="631" y="0"/>
                    </a:moveTo>
                    <a:lnTo>
                      <a:pt x="0" y="258"/>
                    </a:lnTo>
                    <a:lnTo>
                      <a:pt x="94" y="498"/>
                    </a:lnTo>
                    <a:lnTo>
                      <a:pt x="724" y="240"/>
                    </a:lnTo>
                    <a:lnTo>
                      <a:pt x="6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27"/>
              <p:cNvSpPr/>
              <p:nvPr/>
            </p:nvSpPr>
            <p:spPr>
              <a:xfrm>
                <a:off x="6865986" y="3154297"/>
                <a:ext cx="137248" cy="77540"/>
              </a:xfrm>
              <a:custGeom>
                <a:avLst/>
                <a:gdLst/>
                <a:ahLst/>
                <a:cxnLst/>
                <a:rect l="l" t="t" r="r" b="b"/>
                <a:pathLst>
                  <a:path w="685" h="387" extrusionOk="0">
                    <a:moveTo>
                      <a:pt x="626" y="0"/>
                    </a:moveTo>
                    <a:lnTo>
                      <a:pt x="0" y="258"/>
                    </a:lnTo>
                    <a:lnTo>
                      <a:pt x="54" y="387"/>
                    </a:lnTo>
                    <a:lnTo>
                      <a:pt x="684" y="129"/>
                    </a:lnTo>
                    <a:lnTo>
                      <a:pt x="626" y="0"/>
                    </a:lnTo>
                    <a:close/>
                  </a:path>
                </a:pathLst>
              </a:custGeom>
              <a:solidFill>
                <a:srgbClr val="3E7B7A">
                  <a:alpha val="54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27"/>
              <p:cNvSpPr/>
              <p:nvPr/>
            </p:nvSpPr>
            <p:spPr>
              <a:xfrm>
                <a:off x="6313588" y="3150290"/>
                <a:ext cx="614913" cy="299542"/>
              </a:xfrm>
              <a:custGeom>
                <a:avLst/>
                <a:gdLst/>
                <a:ahLst/>
                <a:cxnLst/>
                <a:rect l="l" t="t" r="r" b="b"/>
                <a:pathLst>
                  <a:path w="3069" h="1495" extrusionOk="0">
                    <a:moveTo>
                      <a:pt x="2722" y="0"/>
                    </a:moveTo>
                    <a:cubicBezTo>
                      <a:pt x="2668" y="0"/>
                      <a:pt x="2609" y="12"/>
                      <a:pt x="2553" y="38"/>
                    </a:cubicBezTo>
                    <a:lnTo>
                      <a:pt x="129" y="1130"/>
                    </a:lnTo>
                    <a:cubicBezTo>
                      <a:pt x="36" y="1184"/>
                      <a:pt x="0" y="1295"/>
                      <a:pt x="36" y="1388"/>
                    </a:cubicBezTo>
                    <a:cubicBezTo>
                      <a:pt x="62" y="1457"/>
                      <a:pt x="130" y="1495"/>
                      <a:pt x="202" y="1495"/>
                    </a:cubicBezTo>
                    <a:cubicBezTo>
                      <a:pt x="227" y="1495"/>
                      <a:pt x="252" y="1490"/>
                      <a:pt x="275" y="1481"/>
                    </a:cubicBezTo>
                    <a:lnTo>
                      <a:pt x="2775" y="611"/>
                    </a:lnTo>
                    <a:cubicBezTo>
                      <a:pt x="2957" y="558"/>
                      <a:pt x="3068" y="389"/>
                      <a:pt x="3015" y="260"/>
                    </a:cubicBezTo>
                    <a:lnTo>
                      <a:pt x="2957" y="131"/>
                    </a:lnTo>
                    <a:cubicBezTo>
                      <a:pt x="2922" y="46"/>
                      <a:pt x="2829" y="0"/>
                      <a:pt x="2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0" name="Google Shape;750;p27"/>
              <p:cNvSpPr/>
              <p:nvPr/>
            </p:nvSpPr>
            <p:spPr>
              <a:xfrm>
                <a:off x="6313588" y="3150290"/>
                <a:ext cx="600687" cy="278103"/>
              </a:xfrm>
              <a:custGeom>
                <a:avLst/>
                <a:gdLst/>
                <a:ahLst/>
                <a:cxnLst/>
                <a:rect l="l" t="t" r="r" b="b"/>
                <a:pathLst>
                  <a:path w="2998" h="1388" extrusionOk="0">
                    <a:moveTo>
                      <a:pt x="2722" y="0"/>
                    </a:moveTo>
                    <a:cubicBezTo>
                      <a:pt x="2668" y="0"/>
                      <a:pt x="2609" y="12"/>
                      <a:pt x="2553" y="38"/>
                    </a:cubicBezTo>
                    <a:lnTo>
                      <a:pt x="129" y="1130"/>
                    </a:lnTo>
                    <a:cubicBezTo>
                      <a:pt x="36" y="1184"/>
                      <a:pt x="0" y="1295"/>
                      <a:pt x="36" y="1388"/>
                    </a:cubicBezTo>
                    <a:lnTo>
                      <a:pt x="2997" y="185"/>
                    </a:lnTo>
                    <a:lnTo>
                      <a:pt x="2957" y="131"/>
                    </a:lnTo>
                    <a:cubicBezTo>
                      <a:pt x="2922" y="46"/>
                      <a:pt x="2829" y="0"/>
                      <a:pt x="2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27"/>
              <p:cNvSpPr/>
              <p:nvPr/>
            </p:nvSpPr>
            <p:spPr>
              <a:xfrm>
                <a:off x="6950539" y="3257484"/>
                <a:ext cx="155882" cy="1605905"/>
              </a:xfrm>
              <a:custGeom>
                <a:avLst/>
                <a:gdLst/>
                <a:ahLst/>
                <a:cxnLst/>
                <a:rect l="l" t="t" r="r" b="b"/>
                <a:pathLst>
                  <a:path w="778" h="8015" extrusionOk="0">
                    <a:moveTo>
                      <a:pt x="391" y="0"/>
                    </a:moveTo>
                    <a:cubicBezTo>
                      <a:pt x="280" y="0"/>
                      <a:pt x="187" y="94"/>
                      <a:pt x="187" y="205"/>
                    </a:cubicBezTo>
                    <a:lnTo>
                      <a:pt x="0" y="8015"/>
                    </a:lnTo>
                    <a:lnTo>
                      <a:pt x="777" y="8015"/>
                    </a:lnTo>
                    <a:lnTo>
                      <a:pt x="595" y="205"/>
                    </a:lnTo>
                    <a:cubicBezTo>
                      <a:pt x="595" y="94"/>
                      <a:pt x="502" y="0"/>
                      <a:pt x="3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752;p27"/>
              <p:cNvSpPr/>
              <p:nvPr/>
            </p:nvSpPr>
            <p:spPr>
              <a:xfrm>
                <a:off x="7028680" y="3257484"/>
                <a:ext cx="77741" cy="1605905"/>
              </a:xfrm>
              <a:custGeom>
                <a:avLst/>
                <a:gdLst/>
                <a:ahLst/>
                <a:cxnLst/>
                <a:rect l="l" t="t" r="r" b="b"/>
                <a:pathLst>
                  <a:path w="388" h="8015" extrusionOk="0">
                    <a:moveTo>
                      <a:pt x="1" y="0"/>
                    </a:moveTo>
                    <a:lnTo>
                      <a:pt x="1" y="8015"/>
                    </a:lnTo>
                    <a:lnTo>
                      <a:pt x="387" y="8015"/>
                    </a:lnTo>
                    <a:lnTo>
                      <a:pt x="205" y="205"/>
                    </a:lnTo>
                    <a:cubicBezTo>
                      <a:pt x="205" y="94"/>
                      <a:pt x="112"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27"/>
              <p:cNvSpPr/>
              <p:nvPr/>
            </p:nvSpPr>
            <p:spPr>
              <a:xfrm>
                <a:off x="6958554" y="3065336"/>
                <a:ext cx="140654" cy="140654"/>
              </a:xfrm>
              <a:custGeom>
                <a:avLst/>
                <a:gdLst/>
                <a:ahLst/>
                <a:cxnLst/>
                <a:rect l="l" t="t" r="r" b="b"/>
                <a:pathLst>
                  <a:path w="702" h="702" extrusionOk="0">
                    <a:moveTo>
                      <a:pt x="351" y="0"/>
                    </a:moveTo>
                    <a:cubicBezTo>
                      <a:pt x="147" y="0"/>
                      <a:pt x="0" y="147"/>
                      <a:pt x="0" y="351"/>
                    </a:cubicBezTo>
                    <a:cubicBezTo>
                      <a:pt x="0" y="538"/>
                      <a:pt x="147" y="702"/>
                      <a:pt x="351" y="702"/>
                    </a:cubicBezTo>
                    <a:cubicBezTo>
                      <a:pt x="537" y="702"/>
                      <a:pt x="702" y="538"/>
                      <a:pt x="702" y="351"/>
                    </a:cubicBezTo>
                    <a:cubicBezTo>
                      <a:pt x="702" y="147"/>
                      <a:pt x="537" y="0"/>
                      <a:pt x="3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27"/>
              <p:cNvSpPr/>
              <p:nvPr/>
            </p:nvSpPr>
            <p:spPr>
              <a:xfrm>
                <a:off x="6987807" y="3091183"/>
                <a:ext cx="82149" cy="85555"/>
              </a:xfrm>
              <a:custGeom>
                <a:avLst/>
                <a:gdLst/>
                <a:ahLst/>
                <a:cxnLst/>
                <a:rect l="l" t="t" r="r" b="b"/>
                <a:pathLst>
                  <a:path w="410" h="427" extrusionOk="0">
                    <a:moveTo>
                      <a:pt x="205" y="0"/>
                    </a:moveTo>
                    <a:cubicBezTo>
                      <a:pt x="94" y="0"/>
                      <a:pt x="1" y="93"/>
                      <a:pt x="1" y="222"/>
                    </a:cubicBezTo>
                    <a:cubicBezTo>
                      <a:pt x="1" y="333"/>
                      <a:pt x="94" y="426"/>
                      <a:pt x="205" y="426"/>
                    </a:cubicBezTo>
                    <a:cubicBezTo>
                      <a:pt x="316" y="426"/>
                      <a:pt x="409" y="333"/>
                      <a:pt x="409" y="222"/>
                    </a:cubicBezTo>
                    <a:cubicBezTo>
                      <a:pt x="409" y="93"/>
                      <a:pt x="316"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55" name="Google Shape;755;p27"/>
            <p:cNvGrpSpPr/>
            <p:nvPr/>
          </p:nvGrpSpPr>
          <p:grpSpPr>
            <a:xfrm>
              <a:off x="5174260" y="3854790"/>
              <a:ext cx="3611265" cy="957243"/>
              <a:chOff x="5431282" y="3218000"/>
              <a:chExt cx="3085760" cy="817947"/>
            </a:xfrm>
          </p:grpSpPr>
          <p:grpSp>
            <p:nvGrpSpPr>
              <p:cNvPr id="756" name="Google Shape;756;p27"/>
              <p:cNvGrpSpPr/>
              <p:nvPr/>
            </p:nvGrpSpPr>
            <p:grpSpPr>
              <a:xfrm>
                <a:off x="5431282" y="3218000"/>
                <a:ext cx="319772" cy="817947"/>
                <a:chOff x="412486" y="2194951"/>
                <a:chExt cx="463639" cy="1185946"/>
              </a:xfrm>
            </p:grpSpPr>
            <p:sp>
              <p:nvSpPr>
                <p:cNvPr id="757" name="Google Shape;757;p27"/>
                <p:cNvSpPr/>
                <p:nvPr/>
              </p:nvSpPr>
              <p:spPr>
                <a:xfrm>
                  <a:off x="412486" y="2194951"/>
                  <a:ext cx="463639" cy="830102"/>
                </a:xfrm>
                <a:custGeom>
                  <a:avLst/>
                  <a:gdLst/>
                  <a:ahLst/>
                  <a:cxnLst/>
                  <a:rect l="l" t="t" r="r" b="b"/>
                  <a:pathLst>
                    <a:path w="2314" h="4143" extrusionOk="0">
                      <a:moveTo>
                        <a:pt x="1168" y="0"/>
                      </a:moveTo>
                      <a:cubicBezTo>
                        <a:pt x="520" y="0"/>
                        <a:pt x="1" y="497"/>
                        <a:pt x="1" y="1110"/>
                      </a:cubicBezTo>
                      <a:lnTo>
                        <a:pt x="1" y="3033"/>
                      </a:lnTo>
                      <a:cubicBezTo>
                        <a:pt x="1" y="3645"/>
                        <a:pt x="520" y="4143"/>
                        <a:pt x="1168" y="4143"/>
                      </a:cubicBezTo>
                      <a:cubicBezTo>
                        <a:pt x="1794" y="4143"/>
                        <a:pt x="2314" y="3645"/>
                        <a:pt x="2314" y="3033"/>
                      </a:cubicBezTo>
                      <a:lnTo>
                        <a:pt x="2314" y="1110"/>
                      </a:lnTo>
                      <a:cubicBezTo>
                        <a:pt x="2314" y="497"/>
                        <a:pt x="1794"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8" name="Google Shape;758;p27"/>
                <p:cNvSpPr/>
                <p:nvPr/>
              </p:nvSpPr>
              <p:spPr>
                <a:xfrm>
                  <a:off x="486420" y="2617516"/>
                  <a:ext cx="315972" cy="763381"/>
                </a:xfrm>
                <a:custGeom>
                  <a:avLst/>
                  <a:gdLst/>
                  <a:ahLst/>
                  <a:cxnLst/>
                  <a:rect l="l" t="t" r="r" b="b"/>
                  <a:pathLst>
                    <a:path w="1577" h="3810" extrusionOk="0">
                      <a:moveTo>
                        <a:pt x="799" y="0"/>
                      </a:moveTo>
                      <a:cubicBezTo>
                        <a:pt x="724" y="0"/>
                        <a:pt x="648" y="53"/>
                        <a:pt x="648" y="129"/>
                      </a:cubicBezTo>
                      <a:lnTo>
                        <a:pt x="648" y="1350"/>
                      </a:lnTo>
                      <a:cubicBezTo>
                        <a:pt x="426" y="1297"/>
                        <a:pt x="244" y="1052"/>
                        <a:pt x="244" y="608"/>
                      </a:cubicBezTo>
                      <a:cubicBezTo>
                        <a:pt x="244" y="537"/>
                        <a:pt x="187" y="497"/>
                        <a:pt x="111" y="497"/>
                      </a:cubicBezTo>
                      <a:cubicBezTo>
                        <a:pt x="58" y="497"/>
                        <a:pt x="0" y="537"/>
                        <a:pt x="0" y="608"/>
                      </a:cubicBezTo>
                      <a:cubicBezTo>
                        <a:pt x="0" y="906"/>
                        <a:pt x="93" y="1163"/>
                        <a:pt x="244" y="1350"/>
                      </a:cubicBezTo>
                      <a:cubicBezTo>
                        <a:pt x="355" y="1479"/>
                        <a:pt x="502" y="1572"/>
                        <a:pt x="648" y="1590"/>
                      </a:cubicBezTo>
                      <a:lnTo>
                        <a:pt x="648" y="3810"/>
                      </a:lnTo>
                      <a:lnTo>
                        <a:pt x="928" y="3810"/>
                      </a:lnTo>
                      <a:lnTo>
                        <a:pt x="928" y="1590"/>
                      </a:lnTo>
                      <a:cubicBezTo>
                        <a:pt x="1261" y="1536"/>
                        <a:pt x="1576" y="1186"/>
                        <a:pt x="1576" y="608"/>
                      </a:cubicBezTo>
                      <a:cubicBezTo>
                        <a:pt x="1576" y="537"/>
                        <a:pt x="1519" y="497"/>
                        <a:pt x="1465" y="497"/>
                      </a:cubicBezTo>
                      <a:cubicBezTo>
                        <a:pt x="1408" y="497"/>
                        <a:pt x="1354" y="537"/>
                        <a:pt x="1354" y="608"/>
                      </a:cubicBezTo>
                      <a:cubicBezTo>
                        <a:pt x="1354" y="1052"/>
                        <a:pt x="1150" y="1297"/>
                        <a:pt x="928" y="1350"/>
                      </a:cubicBezTo>
                      <a:lnTo>
                        <a:pt x="928" y="129"/>
                      </a:lnTo>
                      <a:cubicBezTo>
                        <a:pt x="928" y="53"/>
                        <a:pt x="870" y="0"/>
                        <a:pt x="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59" name="Google Shape;759;p27"/>
              <p:cNvGrpSpPr/>
              <p:nvPr/>
            </p:nvGrpSpPr>
            <p:grpSpPr>
              <a:xfrm>
                <a:off x="8089897" y="3468256"/>
                <a:ext cx="427145" cy="567685"/>
                <a:chOff x="4267228" y="2557799"/>
                <a:chExt cx="619320" cy="823090"/>
              </a:xfrm>
            </p:grpSpPr>
            <p:sp>
              <p:nvSpPr>
                <p:cNvPr id="760" name="Google Shape;760;p27"/>
                <p:cNvSpPr/>
                <p:nvPr/>
              </p:nvSpPr>
              <p:spPr>
                <a:xfrm>
                  <a:off x="4267228" y="2557799"/>
                  <a:ext cx="619320" cy="619320"/>
                </a:xfrm>
                <a:custGeom>
                  <a:avLst/>
                  <a:gdLst/>
                  <a:ahLst/>
                  <a:cxnLst/>
                  <a:rect l="l" t="t" r="r" b="b"/>
                  <a:pathLst>
                    <a:path w="3091" h="3091" extrusionOk="0">
                      <a:moveTo>
                        <a:pt x="1554" y="0"/>
                      </a:moveTo>
                      <a:cubicBezTo>
                        <a:pt x="688" y="0"/>
                        <a:pt x="0" y="689"/>
                        <a:pt x="0" y="1537"/>
                      </a:cubicBezTo>
                      <a:cubicBezTo>
                        <a:pt x="0" y="2389"/>
                        <a:pt x="688" y="3091"/>
                        <a:pt x="1554" y="3091"/>
                      </a:cubicBezTo>
                      <a:lnTo>
                        <a:pt x="1576" y="3091"/>
                      </a:lnTo>
                      <a:cubicBezTo>
                        <a:pt x="1612" y="3091"/>
                        <a:pt x="1665" y="3091"/>
                        <a:pt x="1705" y="3073"/>
                      </a:cubicBezTo>
                      <a:lnTo>
                        <a:pt x="1758" y="3073"/>
                      </a:lnTo>
                      <a:cubicBezTo>
                        <a:pt x="2389" y="2980"/>
                        <a:pt x="2908" y="2518"/>
                        <a:pt x="3055" y="1910"/>
                      </a:cubicBezTo>
                      <a:cubicBezTo>
                        <a:pt x="3073" y="1799"/>
                        <a:pt x="3090" y="1665"/>
                        <a:pt x="3090" y="1537"/>
                      </a:cubicBezTo>
                      <a:lnTo>
                        <a:pt x="3090" y="1390"/>
                      </a:lnTo>
                      <a:lnTo>
                        <a:pt x="3090" y="1332"/>
                      </a:lnTo>
                      <a:cubicBezTo>
                        <a:pt x="3073" y="1315"/>
                        <a:pt x="3073" y="1279"/>
                        <a:pt x="3073" y="1261"/>
                      </a:cubicBezTo>
                      <a:cubicBezTo>
                        <a:pt x="3073" y="1244"/>
                        <a:pt x="3055" y="1204"/>
                        <a:pt x="3055" y="1186"/>
                      </a:cubicBezTo>
                      <a:cubicBezTo>
                        <a:pt x="3055" y="1168"/>
                        <a:pt x="3055" y="1150"/>
                        <a:pt x="3037" y="1133"/>
                      </a:cubicBezTo>
                      <a:cubicBezTo>
                        <a:pt x="3037" y="1093"/>
                        <a:pt x="3019" y="1075"/>
                        <a:pt x="3019" y="1057"/>
                      </a:cubicBezTo>
                      <a:cubicBezTo>
                        <a:pt x="3019" y="1039"/>
                        <a:pt x="3019" y="1022"/>
                        <a:pt x="2997" y="1022"/>
                      </a:cubicBezTo>
                      <a:cubicBezTo>
                        <a:pt x="2944" y="871"/>
                        <a:pt x="2868" y="724"/>
                        <a:pt x="2775" y="613"/>
                      </a:cubicBezTo>
                      <a:cubicBezTo>
                        <a:pt x="2962" y="578"/>
                        <a:pt x="3055" y="409"/>
                        <a:pt x="3055" y="409"/>
                      </a:cubicBezTo>
                      <a:cubicBezTo>
                        <a:pt x="2989" y="385"/>
                        <a:pt x="2925" y="375"/>
                        <a:pt x="2867" y="375"/>
                      </a:cubicBezTo>
                      <a:cubicBezTo>
                        <a:pt x="2797" y="375"/>
                        <a:pt x="2735" y="389"/>
                        <a:pt x="2686" y="409"/>
                      </a:cubicBezTo>
                      <a:cubicBezTo>
                        <a:pt x="2815" y="245"/>
                        <a:pt x="2740" y="58"/>
                        <a:pt x="2740" y="58"/>
                      </a:cubicBezTo>
                      <a:lnTo>
                        <a:pt x="2740" y="58"/>
                      </a:lnTo>
                      <a:cubicBezTo>
                        <a:pt x="2593" y="111"/>
                        <a:pt x="2518" y="222"/>
                        <a:pt x="2500" y="316"/>
                      </a:cubicBezTo>
                      <a:cubicBezTo>
                        <a:pt x="2371" y="222"/>
                        <a:pt x="2220" y="151"/>
                        <a:pt x="2074" y="94"/>
                      </a:cubicBezTo>
                      <a:cubicBezTo>
                        <a:pt x="2074" y="76"/>
                        <a:pt x="2056" y="76"/>
                        <a:pt x="2056" y="76"/>
                      </a:cubicBezTo>
                      <a:cubicBezTo>
                        <a:pt x="2020" y="58"/>
                        <a:pt x="1980" y="58"/>
                        <a:pt x="1963" y="58"/>
                      </a:cubicBezTo>
                      <a:cubicBezTo>
                        <a:pt x="1945" y="40"/>
                        <a:pt x="1927" y="40"/>
                        <a:pt x="1909" y="40"/>
                      </a:cubicBezTo>
                      <a:cubicBezTo>
                        <a:pt x="1887" y="40"/>
                        <a:pt x="1852" y="23"/>
                        <a:pt x="1834" y="23"/>
                      </a:cubicBezTo>
                      <a:cubicBezTo>
                        <a:pt x="1816" y="23"/>
                        <a:pt x="1798" y="23"/>
                        <a:pt x="1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761;p27"/>
                <p:cNvSpPr/>
                <p:nvPr/>
              </p:nvSpPr>
              <p:spPr>
                <a:xfrm>
                  <a:off x="4460176" y="2991985"/>
                  <a:ext cx="189743" cy="388904"/>
                </a:xfrm>
                <a:custGeom>
                  <a:avLst/>
                  <a:gdLst/>
                  <a:ahLst/>
                  <a:cxnLst/>
                  <a:rect l="l" t="t" r="r" b="b"/>
                  <a:pathLst>
                    <a:path w="947" h="1941" extrusionOk="0">
                      <a:moveTo>
                        <a:pt x="591" y="0"/>
                      </a:moveTo>
                      <a:cubicBezTo>
                        <a:pt x="538" y="0"/>
                        <a:pt x="502" y="36"/>
                        <a:pt x="502" y="93"/>
                      </a:cubicBezTo>
                      <a:lnTo>
                        <a:pt x="502" y="520"/>
                      </a:lnTo>
                      <a:lnTo>
                        <a:pt x="147" y="204"/>
                      </a:lnTo>
                      <a:cubicBezTo>
                        <a:pt x="132" y="197"/>
                        <a:pt x="115" y="193"/>
                        <a:pt x="96" y="193"/>
                      </a:cubicBezTo>
                      <a:cubicBezTo>
                        <a:pt x="70" y="193"/>
                        <a:pt x="42" y="201"/>
                        <a:pt x="18" y="222"/>
                      </a:cubicBezTo>
                      <a:cubicBezTo>
                        <a:pt x="1" y="240"/>
                        <a:pt x="1" y="258"/>
                        <a:pt x="1" y="275"/>
                      </a:cubicBezTo>
                      <a:cubicBezTo>
                        <a:pt x="1" y="298"/>
                        <a:pt x="18" y="333"/>
                        <a:pt x="36" y="351"/>
                      </a:cubicBezTo>
                      <a:lnTo>
                        <a:pt x="502" y="759"/>
                      </a:lnTo>
                      <a:lnTo>
                        <a:pt x="502" y="1940"/>
                      </a:lnTo>
                      <a:lnTo>
                        <a:pt x="684" y="1940"/>
                      </a:lnTo>
                      <a:lnTo>
                        <a:pt x="684" y="480"/>
                      </a:lnTo>
                      <a:lnTo>
                        <a:pt x="924" y="258"/>
                      </a:lnTo>
                      <a:cubicBezTo>
                        <a:pt x="946" y="240"/>
                        <a:pt x="946" y="222"/>
                        <a:pt x="946" y="204"/>
                      </a:cubicBezTo>
                      <a:cubicBezTo>
                        <a:pt x="946" y="187"/>
                        <a:pt x="946" y="147"/>
                        <a:pt x="924" y="129"/>
                      </a:cubicBezTo>
                      <a:cubicBezTo>
                        <a:pt x="906" y="111"/>
                        <a:pt x="884" y="102"/>
                        <a:pt x="861" y="102"/>
                      </a:cubicBezTo>
                      <a:cubicBezTo>
                        <a:pt x="839" y="102"/>
                        <a:pt x="815" y="111"/>
                        <a:pt x="795" y="129"/>
                      </a:cubicBezTo>
                      <a:lnTo>
                        <a:pt x="684" y="240"/>
                      </a:lnTo>
                      <a:lnTo>
                        <a:pt x="684" y="93"/>
                      </a:lnTo>
                      <a:cubicBezTo>
                        <a:pt x="684" y="36"/>
                        <a:pt x="631"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762" name="Google Shape;762;p27"/>
            <p:cNvGrpSpPr/>
            <p:nvPr/>
          </p:nvGrpSpPr>
          <p:grpSpPr>
            <a:xfrm>
              <a:off x="5637104" y="4305727"/>
              <a:ext cx="1396668" cy="503194"/>
              <a:chOff x="2186387" y="758017"/>
              <a:chExt cx="1193427" cy="429970"/>
            </a:xfrm>
          </p:grpSpPr>
          <p:sp>
            <p:nvSpPr>
              <p:cNvPr id="763" name="Google Shape;763;p27"/>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764;p27"/>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27"/>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27"/>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27"/>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768;p27"/>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27"/>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0" name="Google Shape;770;p27"/>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27"/>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27"/>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27"/>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774;p27"/>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27"/>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27"/>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27"/>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778;p27"/>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27"/>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27"/>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781;p27"/>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782;p27"/>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783;p27"/>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27"/>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27"/>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27"/>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27"/>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27"/>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27"/>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27"/>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91" name="Google Shape;791;p27"/>
            <p:cNvSpPr/>
            <p:nvPr/>
          </p:nvSpPr>
          <p:spPr>
            <a:xfrm>
              <a:off x="5033970" y="3224325"/>
              <a:ext cx="1075390" cy="228323"/>
            </a:xfrm>
            <a:custGeom>
              <a:avLst/>
              <a:gdLst/>
              <a:ahLst/>
              <a:cxnLst/>
              <a:rect l="l" t="t" r="r" b="b"/>
              <a:pathLst>
                <a:path w="4352" h="924" extrusionOk="0">
                  <a:moveTo>
                    <a:pt x="1501" y="0"/>
                  </a:moveTo>
                  <a:cubicBezTo>
                    <a:pt x="1168" y="0"/>
                    <a:pt x="853" y="293"/>
                    <a:pt x="595" y="760"/>
                  </a:cubicBezTo>
                  <a:cubicBezTo>
                    <a:pt x="537" y="720"/>
                    <a:pt x="466" y="702"/>
                    <a:pt x="391" y="702"/>
                  </a:cubicBezTo>
                  <a:cubicBezTo>
                    <a:pt x="244" y="702"/>
                    <a:pt x="111" y="795"/>
                    <a:pt x="0" y="924"/>
                  </a:cubicBezTo>
                  <a:lnTo>
                    <a:pt x="4351" y="924"/>
                  </a:lnTo>
                  <a:cubicBezTo>
                    <a:pt x="4258" y="795"/>
                    <a:pt x="4129" y="702"/>
                    <a:pt x="3978" y="702"/>
                  </a:cubicBezTo>
                  <a:cubicBezTo>
                    <a:pt x="3850" y="702"/>
                    <a:pt x="3739" y="760"/>
                    <a:pt x="3645" y="871"/>
                  </a:cubicBezTo>
                  <a:cubicBezTo>
                    <a:pt x="3423" y="626"/>
                    <a:pt x="3148" y="498"/>
                    <a:pt x="2851" y="498"/>
                  </a:cubicBezTo>
                  <a:cubicBezTo>
                    <a:pt x="2664" y="498"/>
                    <a:pt x="2500" y="538"/>
                    <a:pt x="2353" y="626"/>
                  </a:cubicBezTo>
                  <a:cubicBezTo>
                    <a:pt x="2109" y="240"/>
                    <a:pt x="1816" y="0"/>
                    <a:pt x="1501"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27"/>
            <p:cNvSpPr/>
            <p:nvPr/>
          </p:nvSpPr>
          <p:spPr>
            <a:xfrm>
              <a:off x="5934027" y="2354606"/>
              <a:ext cx="941708" cy="201141"/>
            </a:xfrm>
            <a:custGeom>
              <a:avLst/>
              <a:gdLst/>
              <a:ahLst/>
              <a:cxnLst/>
              <a:rect l="l" t="t" r="r" b="b"/>
              <a:pathLst>
                <a:path w="3811" h="814" extrusionOk="0">
                  <a:moveTo>
                    <a:pt x="2496" y="1"/>
                  </a:moveTo>
                  <a:cubicBezTo>
                    <a:pt x="2221" y="1"/>
                    <a:pt x="1981" y="205"/>
                    <a:pt x="1759" y="556"/>
                  </a:cubicBezTo>
                  <a:cubicBezTo>
                    <a:pt x="1630" y="480"/>
                    <a:pt x="1479" y="445"/>
                    <a:pt x="1333" y="445"/>
                  </a:cubicBezTo>
                  <a:cubicBezTo>
                    <a:pt x="1053" y="445"/>
                    <a:pt x="813" y="556"/>
                    <a:pt x="631" y="760"/>
                  </a:cubicBezTo>
                  <a:cubicBezTo>
                    <a:pt x="556" y="667"/>
                    <a:pt x="445" y="631"/>
                    <a:pt x="352" y="631"/>
                  </a:cubicBezTo>
                  <a:cubicBezTo>
                    <a:pt x="223" y="631"/>
                    <a:pt x="94" y="702"/>
                    <a:pt x="1" y="813"/>
                  </a:cubicBezTo>
                  <a:lnTo>
                    <a:pt x="3810" y="813"/>
                  </a:lnTo>
                  <a:cubicBezTo>
                    <a:pt x="3717" y="702"/>
                    <a:pt x="3606" y="631"/>
                    <a:pt x="3477" y="631"/>
                  </a:cubicBezTo>
                  <a:cubicBezTo>
                    <a:pt x="3406" y="631"/>
                    <a:pt x="3349" y="649"/>
                    <a:pt x="3295" y="667"/>
                  </a:cubicBezTo>
                  <a:cubicBezTo>
                    <a:pt x="3073" y="258"/>
                    <a:pt x="2794" y="1"/>
                    <a:pt x="2496"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27"/>
            <p:cNvSpPr/>
            <p:nvPr/>
          </p:nvSpPr>
          <p:spPr>
            <a:xfrm>
              <a:off x="7377709" y="2015353"/>
              <a:ext cx="1124811" cy="339272"/>
            </a:xfrm>
            <a:custGeom>
              <a:avLst/>
              <a:gdLst/>
              <a:ahLst/>
              <a:cxnLst/>
              <a:rect l="l" t="t" r="r" b="b"/>
              <a:pathLst>
                <a:path w="4552" h="1373" extrusionOk="0">
                  <a:moveTo>
                    <a:pt x="3068" y="1"/>
                  </a:moveTo>
                  <a:cubicBezTo>
                    <a:pt x="2864" y="1"/>
                    <a:pt x="2682" y="129"/>
                    <a:pt x="2642" y="334"/>
                  </a:cubicBezTo>
                  <a:cubicBezTo>
                    <a:pt x="2478" y="187"/>
                    <a:pt x="2274" y="112"/>
                    <a:pt x="2052" y="112"/>
                  </a:cubicBezTo>
                  <a:cubicBezTo>
                    <a:pt x="1776" y="112"/>
                    <a:pt x="1514" y="240"/>
                    <a:pt x="1332" y="427"/>
                  </a:cubicBezTo>
                  <a:cubicBezTo>
                    <a:pt x="1199" y="351"/>
                    <a:pt x="1035" y="298"/>
                    <a:pt x="866" y="298"/>
                  </a:cubicBezTo>
                  <a:lnTo>
                    <a:pt x="737" y="298"/>
                  </a:lnTo>
                  <a:cubicBezTo>
                    <a:pt x="702" y="334"/>
                    <a:pt x="644" y="351"/>
                    <a:pt x="591" y="351"/>
                  </a:cubicBezTo>
                  <a:lnTo>
                    <a:pt x="555" y="351"/>
                  </a:lnTo>
                  <a:cubicBezTo>
                    <a:pt x="222" y="485"/>
                    <a:pt x="0" y="795"/>
                    <a:pt x="0" y="1168"/>
                  </a:cubicBezTo>
                  <a:cubicBezTo>
                    <a:pt x="0" y="1239"/>
                    <a:pt x="0" y="1297"/>
                    <a:pt x="18" y="1373"/>
                  </a:cubicBezTo>
                  <a:lnTo>
                    <a:pt x="4551" y="1373"/>
                  </a:lnTo>
                  <a:cubicBezTo>
                    <a:pt x="4494" y="1186"/>
                    <a:pt x="4329" y="1057"/>
                    <a:pt x="4125" y="1057"/>
                  </a:cubicBezTo>
                  <a:cubicBezTo>
                    <a:pt x="4050" y="1057"/>
                    <a:pt x="3956" y="1075"/>
                    <a:pt x="3903" y="1111"/>
                  </a:cubicBezTo>
                  <a:cubicBezTo>
                    <a:pt x="3828" y="889"/>
                    <a:pt x="3663" y="724"/>
                    <a:pt x="3441" y="649"/>
                  </a:cubicBezTo>
                  <a:cubicBezTo>
                    <a:pt x="3477" y="596"/>
                    <a:pt x="3495" y="520"/>
                    <a:pt x="3495" y="427"/>
                  </a:cubicBezTo>
                  <a:cubicBezTo>
                    <a:pt x="3495" y="187"/>
                    <a:pt x="3308" y="1"/>
                    <a:pt x="306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27"/>
            <p:cNvSpPr/>
            <p:nvPr/>
          </p:nvSpPr>
          <p:spPr>
            <a:xfrm>
              <a:off x="8186408" y="2806893"/>
              <a:ext cx="713385" cy="214238"/>
            </a:xfrm>
            <a:custGeom>
              <a:avLst/>
              <a:gdLst/>
              <a:ahLst/>
              <a:cxnLst/>
              <a:rect l="l" t="t" r="r" b="b"/>
              <a:pathLst>
                <a:path w="2887" h="867" extrusionOk="0">
                  <a:moveTo>
                    <a:pt x="1945" y="1"/>
                  </a:moveTo>
                  <a:cubicBezTo>
                    <a:pt x="1816" y="1"/>
                    <a:pt x="1705" y="89"/>
                    <a:pt x="1687" y="200"/>
                  </a:cubicBezTo>
                  <a:cubicBezTo>
                    <a:pt x="1576" y="129"/>
                    <a:pt x="1443" y="72"/>
                    <a:pt x="1297" y="72"/>
                  </a:cubicBezTo>
                  <a:cubicBezTo>
                    <a:pt x="1132" y="72"/>
                    <a:pt x="964" y="147"/>
                    <a:pt x="853" y="276"/>
                  </a:cubicBezTo>
                  <a:cubicBezTo>
                    <a:pt x="759" y="223"/>
                    <a:pt x="666" y="183"/>
                    <a:pt x="555" y="183"/>
                  </a:cubicBezTo>
                  <a:cubicBezTo>
                    <a:pt x="244" y="183"/>
                    <a:pt x="0" y="422"/>
                    <a:pt x="0" y="738"/>
                  </a:cubicBezTo>
                  <a:cubicBezTo>
                    <a:pt x="0" y="778"/>
                    <a:pt x="0" y="831"/>
                    <a:pt x="22" y="866"/>
                  </a:cubicBezTo>
                  <a:lnTo>
                    <a:pt x="2886" y="866"/>
                  </a:lnTo>
                  <a:cubicBezTo>
                    <a:pt x="2851" y="755"/>
                    <a:pt x="2757" y="667"/>
                    <a:pt x="2629" y="667"/>
                  </a:cubicBezTo>
                  <a:cubicBezTo>
                    <a:pt x="2575" y="667"/>
                    <a:pt x="2518" y="684"/>
                    <a:pt x="2482" y="702"/>
                  </a:cubicBezTo>
                  <a:cubicBezTo>
                    <a:pt x="2442" y="573"/>
                    <a:pt x="2331" y="462"/>
                    <a:pt x="2185" y="405"/>
                  </a:cubicBezTo>
                  <a:cubicBezTo>
                    <a:pt x="2220" y="369"/>
                    <a:pt x="2220" y="334"/>
                    <a:pt x="2220" y="276"/>
                  </a:cubicBezTo>
                  <a:cubicBezTo>
                    <a:pt x="2220" y="112"/>
                    <a:pt x="2109" y="1"/>
                    <a:pt x="1945"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95" name="Google Shape;795;p27"/>
          <p:cNvSpPr txBox="1">
            <a:spLocks noGrp="1"/>
          </p:cNvSpPr>
          <p:nvPr>
            <p:ph type="ctrTitle"/>
          </p:nvPr>
        </p:nvSpPr>
        <p:spPr>
          <a:xfrm>
            <a:off x="713277" y="1006238"/>
            <a:ext cx="7422600" cy="1721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chemeClr val="accent2"/>
                </a:solidFill>
              </a:rPr>
              <a:t>Resilient Clean Energy </a:t>
            </a:r>
            <a:r>
              <a:rPr lang="en-US" sz="3600" dirty="0" err="1">
                <a:solidFill>
                  <a:schemeClr val="accent2"/>
                </a:solidFill>
              </a:rPr>
              <a:t>Microgri</a:t>
            </a:r>
            <a:r>
              <a:rPr lang="en-GB" sz="3600" dirty="0">
                <a:solidFill>
                  <a:schemeClr val="accent2"/>
                </a:solidFill>
              </a:rPr>
              <a:t>d</a:t>
            </a:r>
            <a:r>
              <a:rPr lang="en-US" sz="3600" dirty="0">
                <a:solidFill>
                  <a:schemeClr val="accent2"/>
                </a:solidFill>
              </a:rPr>
              <a:t> </a:t>
            </a:r>
            <a:r>
              <a:rPr lang="en" sz="3600" dirty="0">
                <a:solidFill>
                  <a:schemeClr val="accent2"/>
                </a:solidFill>
              </a:rPr>
              <a:t>Solutions (RCEMS)</a:t>
            </a:r>
            <a:endParaRPr sz="3600" dirty="0">
              <a:solidFill>
                <a:schemeClr val="accent2"/>
              </a:solidFill>
            </a:endParaRPr>
          </a:p>
        </p:txBody>
      </p:sp>
      <p:sp>
        <p:nvSpPr>
          <p:cNvPr id="796" name="Google Shape;796;p27"/>
          <p:cNvSpPr txBox="1">
            <a:spLocks noGrp="1"/>
          </p:cNvSpPr>
          <p:nvPr>
            <p:ph type="subTitle" idx="1"/>
          </p:nvPr>
        </p:nvSpPr>
        <p:spPr>
          <a:xfrm>
            <a:off x="815724" y="2727638"/>
            <a:ext cx="4960126" cy="673404"/>
          </a:xfrm>
          <a:prstGeom prst="rect">
            <a:avLst/>
          </a:prstGeom>
          <a:solidFill>
            <a:schemeClr val="bg2"/>
          </a:solidFill>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ontserrat SemiBold" panose="00000700000000000000" pitchFamily="2" charset="-52"/>
              </a:rPr>
              <a:t>Accelerate the integration of PV systems in vulnerable communities</a:t>
            </a:r>
            <a:endParaRPr b="1" dirty="0">
              <a:latin typeface="Montserrat SemiBold" panose="00000700000000000000" pitchFamily="2" charset="-52"/>
            </a:endParaRPr>
          </a:p>
        </p:txBody>
      </p:sp>
      <p:sp>
        <p:nvSpPr>
          <p:cNvPr id="4" name="TextBox 3">
            <a:extLst>
              <a:ext uri="{FF2B5EF4-FFF2-40B4-BE49-F238E27FC236}">
                <a16:creationId xmlns:a16="http://schemas.microsoft.com/office/drawing/2014/main" id="{F97F3AAF-D2D5-35FC-2DEA-CC6778F0D786}"/>
              </a:ext>
            </a:extLst>
          </p:cNvPr>
          <p:cNvSpPr txBox="1"/>
          <p:nvPr/>
        </p:nvSpPr>
        <p:spPr>
          <a:xfrm>
            <a:off x="3028950" y="344142"/>
            <a:ext cx="3375931" cy="738664"/>
          </a:xfrm>
          <a:prstGeom prst="rect">
            <a:avLst/>
          </a:prstGeom>
          <a:solidFill>
            <a:schemeClr val="tx2"/>
          </a:solidFill>
        </p:spPr>
        <p:txBody>
          <a:bodyPr wrap="square">
            <a:spAutoFit/>
          </a:bodyPr>
          <a:lstStyle/>
          <a:p>
            <a:r>
              <a:rPr lang="en-US" b="1" dirty="0">
                <a:latin typeface="Montserrat Medium" panose="00000600000000000000" pitchFamily="2" charset="-52"/>
              </a:rPr>
              <a:t>Partnerships for Horizon Europe: ideas for Smart Communities projects - 7th edition</a:t>
            </a:r>
            <a:endParaRPr lang="bg-BG" b="1" dirty="0">
              <a:latin typeface="Montserrat Medium" panose="00000600000000000000" pitchFamily="2" charset="-52"/>
            </a:endParaRPr>
          </a:p>
        </p:txBody>
      </p:sp>
      <p:pic>
        <p:nvPicPr>
          <p:cNvPr id="5" name="Picture 4">
            <a:extLst>
              <a:ext uri="{FF2B5EF4-FFF2-40B4-BE49-F238E27FC236}">
                <a16:creationId xmlns:a16="http://schemas.microsoft.com/office/drawing/2014/main" id="{9D85EE8A-9723-DD78-D90A-93F02829D430}"/>
              </a:ext>
            </a:extLst>
          </p:cNvPr>
          <p:cNvPicPr>
            <a:picLocks noChangeAspect="1"/>
          </p:cNvPicPr>
          <p:nvPr/>
        </p:nvPicPr>
        <p:blipFill>
          <a:blip r:embed="rId3"/>
          <a:stretch>
            <a:fillRect/>
          </a:stretch>
        </p:blipFill>
        <p:spPr>
          <a:xfrm>
            <a:off x="450850" y="344143"/>
            <a:ext cx="2578100" cy="738664"/>
          </a:xfrm>
          <a:prstGeom prst="rect">
            <a:avLst/>
          </a:prstGeom>
        </p:spPr>
      </p:pic>
      <p:sp>
        <p:nvSpPr>
          <p:cNvPr id="6" name="TextBox 5">
            <a:extLst>
              <a:ext uri="{FF2B5EF4-FFF2-40B4-BE49-F238E27FC236}">
                <a16:creationId xmlns:a16="http://schemas.microsoft.com/office/drawing/2014/main" id="{772B9E80-37F7-7CC5-ED3F-7F07E9F108B5}"/>
              </a:ext>
            </a:extLst>
          </p:cNvPr>
          <p:cNvSpPr txBox="1"/>
          <p:nvPr/>
        </p:nvSpPr>
        <p:spPr>
          <a:xfrm>
            <a:off x="1246677" y="4491581"/>
            <a:ext cx="3668223" cy="307777"/>
          </a:xfrm>
          <a:prstGeom prst="rect">
            <a:avLst/>
          </a:prstGeom>
          <a:solidFill>
            <a:schemeClr val="tx2"/>
          </a:solidFill>
        </p:spPr>
        <p:txBody>
          <a:bodyPr wrap="square" rtlCol="0">
            <a:spAutoFit/>
          </a:bodyPr>
          <a:lstStyle/>
          <a:p>
            <a:r>
              <a:rPr lang="en-US" dirty="0">
                <a:latin typeface="Montserrat SemiBold" panose="00000700000000000000" pitchFamily="2" charset="-52"/>
              </a:rPr>
              <a:t>7 May 2025</a:t>
            </a:r>
            <a:endParaRPr lang="bg-BG" dirty="0">
              <a:latin typeface="Montserrat SemiBold" panose="00000700000000000000" pitchFamily="2" charset="-52"/>
            </a:endParaRPr>
          </a:p>
        </p:txBody>
      </p:sp>
      <p:pic>
        <p:nvPicPr>
          <p:cNvPr id="7" name="Picture 6">
            <a:extLst>
              <a:ext uri="{FF2B5EF4-FFF2-40B4-BE49-F238E27FC236}">
                <a16:creationId xmlns:a16="http://schemas.microsoft.com/office/drawing/2014/main" id="{DF895A22-D2B7-3BB0-50C2-DA78634C3958}"/>
              </a:ext>
            </a:extLst>
          </p:cNvPr>
          <p:cNvPicPr>
            <a:picLocks noChangeAspect="1"/>
          </p:cNvPicPr>
          <p:nvPr/>
        </p:nvPicPr>
        <p:blipFill>
          <a:blip r:embed="rId4"/>
          <a:stretch>
            <a:fillRect/>
          </a:stretch>
        </p:blipFill>
        <p:spPr>
          <a:xfrm>
            <a:off x="7613539" y="244448"/>
            <a:ext cx="1145737" cy="7386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35"/>
          <p:cNvSpPr txBox="1">
            <a:spLocks noGrp="1"/>
          </p:cNvSpPr>
          <p:nvPr>
            <p:ph type="title"/>
          </p:nvPr>
        </p:nvSpPr>
        <p:spPr>
          <a:xfrm>
            <a:off x="2508250" y="445025"/>
            <a:ext cx="591575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Partners &amp; Pilots</a:t>
            </a:r>
            <a:endParaRPr dirty="0"/>
          </a:p>
        </p:txBody>
      </p:sp>
      <p:sp>
        <p:nvSpPr>
          <p:cNvPr id="1184" name="Google Shape;1184;p35"/>
          <p:cNvSpPr txBox="1">
            <a:spLocks noGrp="1"/>
          </p:cNvSpPr>
          <p:nvPr>
            <p:ph type="subTitle" idx="1"/>
          </p:nvPr>
        </p:nvSpPr>
        <p:spPr>
          <a:xfrm>
            <a:off x="851521" y="1837097"/>
            <a:ext cx="2289900" cy="103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High technical expertise in microgrids, RES technologies, Smart grid infrastructure, Cybersecurity</a:t>
            </a:r>
            <a:endParaRPr dirty="0">
              <a:latin typeface="Calibri" panose="020F0502020204030204" pitchFamily="34" charset="0"/>
              <a:cs typeface="Calibri" panose="020F0502020204030204" pitchFamily="34" charset="0"/>
            </a:endParaRPr>
          </a:p>
        </p:txBody>
      </p:sp>
      <p:sp>
        <p:nvSpPr>
          <p:cNvPr id="1185" name="Google Shape;1185;p35"/>
          <p:cNvSpPr txBox="1">
            <a:spLocks noGrp="1"/>
          </p:cNvSpPr>
          <p:nvPr>
            <p:ph type="subTitle" idx="2"/>
          </p:nvPr>
        </p:nvSpPr>
        <p:spPr>
          <a:xfrm>
            <a:off x="3418924" y="1837076"/>
            <a:ext cx="2289900" cy="103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Urban design, Architecture, Cultural &amp;Historical heritage RES technologies, Smart cities, E-mobility</a:t>
            </a:r>
            <a:endParaRPr dirty="0">
              <a:latin typeface="Calibri" panose="020F0502020204030204" pitchFamily="34" charset="0"/>
              <a:cs typeface="Calibri" panose="020F0502020204030204" pitchFamily="34" charset="0"/>
            </a:endParaRPr>
          </a:p>
        </p:txBody>
      </p:sp>
      <p:sp>
        <p:nvSpPr>
          <p:cNvPr id="1186" name="Google Shape;1186;p35"/>
          <p:cNvSpPr txBox="1">
            <a:spLocks noGrp="1"/>
          </p:cNvSpPr>
          <p:nvPr>
            <p:ph type="subTitle" idx="3"/>
          </p:nvPr>
        </p:nvSpPr>
        <p:spPr>
          <a:xfrm>
            <a:off x="856025" y="3531717"/>
            <a:ext cx="2289900" cy="103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Urban (peri-urban) area with public and private buildings, charging station(s), condominiums</a:t>
            </a:r>
            <a:endParaRPr dirty="0">
              <a:latin typeface="Calibri" panose="020F0502020204030204" pitchFamily="34" charset="0"/>
              <a:cs typeface="Calibri" panose="020F0502020204030204" pitchFamily="34" charset="0"/>
            </a:endParaRPr>
          </a:p>
        </p:txBody>
      </p:sp>
      <p:sp>
        <p:nvSpPr>
          <p:cNvPr id="1187" name="Google Shape;1187;p35"/>
          <p:cNvSpPr txBox="1">
            <a:spLocks noGrp="1"/>
          </p:cNvSpPr>
          <p:nvPr>
            <p:ph type="subTitle" idx="4"/>
          </p:nvPr>
        </p:nvSpPr>
        <p:spPr>
          <a:xfrm>
            <a:off x="3424963" y="3531713"/>
            <a:ext cx="2289900" cy="103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Peri urban area with cultural (historical) site, tourist infrastructure public buildings, town houses</a:t>
            </a:r>
            <a:endParaRPr dirty="0">
              <a:latin typeface="Calibri" panose="020F0502020204030204" pitchFamily="34" charset="0"/>
              <a:cs typeface="Calibri" panose="020F0502020204030204" pitchFamily="34" charset="0"/>
            </a:endParaRPr>
          </a:p>
        </p:txBody>
      </p:sp>
      <p:sp>
        <p:nvSpPr>
          <p:cNvPr id="1188" name="Google Shape;1188;p35"/>
          <p:cNvSpPr txBox="1">
            <a:spLocks noGrp="1"/>
          </p:cNvSpPr>
          <p:nvPr>
            <p:ph type="subTitle" idx="7"/>
          </p:nvPr>
        </p:nvSpPr>
        <p:spPr>
          <a:xfrm>
            <a:off x="777974" y="1181338"/>
            <a:ext cx="2289900" cy="695700"/>
          </a:xfrm>
          <a:prstGeom prst="rect">
            <a:avLst/>
          </a:prstGeom>
          <a:solidFill>
            <a:schemeClr val="tx2"/>
          </a:solidFill>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Project Coordinator</a:t>
            </a:r>
            <a:endParaRPr dirty="0">
              <a:latin typeface="Calibri" panose="020F0502020204030204" pitchFamily="34" charset="0"/>
              <a:cs typeface="Calibri" panose="020F0502020204030204" pitchFamily="34" charset="0"/>
            </a:endParaRPr>
          </a:p>
        </p:txBody>
      </p:sp>
      <p:sp>
        <p:nvSpPr>
          <p:cNvPr id="1189" name="Google Shape;1189;p35"/>
          <p:cNvSpPr txBox="1">
            <a:spLocks noGrp="1"/>
          </p:cNvSpPr>
          <p:nvPr>
            <p:ph type="subTitle" idx="8"/>
          </p:nvPr>
        </p:nvSpPr>
        <p:spPr>
          <a:xfrm>
            <a:off x="3418926" y="1181338"/>
            <a:ext cx="2289900" cy="695700"/>
          </a:xfrm>
          <a:prstGeom prst="rect">
            <a:avLst/>
          </a:prstGeom>
          <a:solidFill>
            <a:schemeClr val="accent2">
              <a:lumMod val="40000"/>
              <a:lumOff val="60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Beneficiary 1</a:t>
            </a:r>
            <a:endParaRPr dirty="0">
              <a:latin typeface="Calibri" panose="020F0502020204030204" pitchFamily="34" charset="0"/>
              <a:cs typeface="Calibri" panose="020F0502020204030204" pitchFamily="34" charset="0"/>
            </a:endParaRPr>
          </a:p>
        </p:txBody>
      </p:sp>
      <p:sp>
        <p:nvSpPr>
          <p:cNvPr id="1190" name="Google Shape;1190;p35"/>
          <p:cNvSpPr txBox="1">
            <a:spLocks noGrp="1"/>
          </p:cNvSpPr>
          <p:nvPr>
            <p:ph type="subTitle" idx="9"/>
          </p:nvPr>
        </p:nvSpPr>
        <p:spPr>
          <a:xfrm>
            <a:off x="5993564" y="1181338"/>
            <a:ext cx="2289900" cy="695700"/>
          </a:xfrm>
          <a:prstGeom prst="rect">
            <a:avLst/>
          </a:prstGeom>
          <a:solidFill>
            <a:schemeClr val="accent1">
              <a:lumMod val="40000"/>
              <a:lumOff val="60000"/>
            </a:schemeClr>
          </a:solidFill>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Beneficiary 2</a:t>
            </a:r>
            <a:endParaRPr dirty="0">
              <a:latin typeface="Calibri" panose="020F0502020204030204" pitchFamily="34" charset="0"/>
              <a:cs typeface="Calibri" panose="020F0502020204030204" pitchFamily="34" charset="0"/>
            </a:endParaRPr>
          </a:p>
        </p:txBody>
      </p:sp>
      <p:sp>
        <p:nvSpPr>
          <p:cNvPr id="1191" name="Google Shape;1191;p35"/>
          <p:cNvSpPr txBox="1">
            <a:spLocks noGrp="1"/>
          </p:cNvSpPr>
          <p:nvPr>
            <p:ph type="subTitle" idx="5"/>
          </p:nvPr>
        </p:nvSpPr>
        <p:spPr>
          <a:xfrm>
            <a:off x="5989397" y="1837076"/>
            <a:ext cx="2289900" cy="103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Social science and humanities, Energy poverty, Renewable Energy Communities, Citizen Energy Communities</a:t>
            </a:r>
            <a:endParaRPr dirty="0">
              <a:latin typeface="Calibri" panose="020F0502020204030204" pitchFamily="34" charset="0"/>
              <a:cs typeface="Calibri" panose="020F0502020204030204" pitchFamily="34" charset="0"/>
            </a:endParaRPr>
          </a:p>
        </p:txBody>
      </p:sp>
      <p:sp>
        <p:nvSpPr>
          <p:cNvPr id="1192" name="Google Shape;1192;p35"/>
          <p:cNvSpPr txBox="1">
            <a:spLocks noGrp="1"/>
          </p:cNvSpPr>
          <p:nvPr>
            <p:ph type="subTitle" idx="6"/>
          </p:nvPr>
        </p:nvSpPr>
        <p:spPr>
          <a:xfrm>
            <a:off x="5993901" y="3531713"/>
            <a:ext cx="2289900" cy="103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Academia campus, transport infrastructure, town houses, commercial areas</a:t>
            </a:r>
            <a:endParaRPr dirty="0">
              <a:latin typeface="Calibri" panose="020F0502020204030204" pitchFamily="34" charset="0"/>
              <a:cs typeface="Calibri" panose="020F0502020204030204" pitchFamily="34" charset="0"/>
            </a:endParaRPr>
          </a:p>
        </p:txBody>
      </p:sp>
      <p:sp>
        <p:nvSpPr>
          <p:cNvPr id="1193" name="Google Shape;1193;p35"/>
          <p:cNvSpPr txBox="1">
            <a:spLocks noGrp="1"/>
          </p:cNvSpPr>
          <p:nvPr>
            <p:ph type="subTitle" idx="13"/>
          </p:nvPr>
        </p:nvSpPr>
        <p:spPr>
          <a:xfrm>
            <a:off x="860536" y="3045807"/>
            <a:ext cx="2289900" cy="399590"/>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n-lt"/>
              </a:rPr>
              <a:t>Pilot 1</a:t>
            </a:r>
            <a:endParaRPr dirty="0">
              <a:latin typeface="+mn-lt"/>
            </a:endParaRPr>
          </a:p>
        </p:txBody>
      </p:sp>
      <p:sp>
        <p:nvSpPr>
          <p:cNvPr id="1194" name="Google Shape;1194;p35"/>
          <p:cNvSpPr txBox="1">
            <a:spLocks noGrp="1"/>
          </p:cNvSpPr>
          <p:nvPr>
            <p:ph type="subTitle" idx="14"/>
          </p:nvPr>
        </p:nvSpPr>
        <p:spPr>
          <a:xfrm>
            <a:off x="3423430" y="3045807"/>
            <a:ext cx="2289900" cy="399590"/>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mn-lt"/>
              </a:rPr>
              <a:t>Pilot 2</a:t>
            </a:r>
            <a:endParaRPr dirty="0">
              <a:latin typeface="+mn-lt"/>
            </a:endParaRPr>
          </a:p>
        </p:txBody>
      </p:sp>
      <p:sp>
        <p:nvSpPr>
          <p:cNvPr id="1195" name="Google Shape;1195;p35"/>
          <p:cNvSpPr txBox="1">
            <a:spLocks noGrp="1"/>
          </p:cNvSpPr>
          <p:nvPr>
            <p:ph type="subTitle" idx="15"/>
          </p:nvPr>
        </p:nvSpPr>
        <p:spPr>
          <a:xfrm>
            <a:off x="5998068" y="3045808"/>
            <a:ext cx="2289900" cy="399590"/>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n-lt"/>
              </a:rPr>
              <a:t>Pilot 3</a:t>
            </a:r>
            <a:endParaRPr dirty="0">
              <a:latin typeface="+mn-lt"/>
            </a:endParaRPr>
          </a:p>
        </p:txBody>
      </p:sp>
      <p:pic>
        <p:nvPicPr>
          <p:cNvPr id="2" name="Picture 1">
            <a:extLst>
              <a:ext uri="{FF2B5EF4-FFF2-40B4-BE49-F238E27FC236}">
                <a16:creationId xmlns:a16="http://schemas.microsoft.com/office/drawing/2014/main" id="{4F35E3BC-F76D-44AD-DAED-AFFD59032EF9}"/>
              </a:ext>
            </a:extLst>
          </p:cNvPr>
          <p:cNvPicPr>
            <a:picLocks noChangeAspect="1"/>
          </p:cNvPicPr>
          <p:nvPr/>
        </p:nvPicPr>
        <p:blipFill>
          <a:blip r:embed="rId3"/>
          <a:stretch>
            <a:fillRect/>
          </a:stretch>
        </p:blipFill>
        <p:spPr>
          <a:xfrm>
            <a:off x="720000" y="254000"/>
            <a:ext cx="1503512" cy="990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36"/>
          <p:cNvSpPr txBox="1">
            <a:spLocks noGrp="1"/>
          </p:cNvSpPr>
          <p:nvPr>
            <p:ph type="title"/>
          </p:nvPr>
        </p:nvSpPr>
        <p:spPr>
          <a:xfrm>
            <a:off x="1284000" y="911575"/>
            <a:ext cx="6576000" cy="118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400" dirty="0"/>
              <a:t>Budget</a:t>
            </a:r>
            <a:endParaRPr sz="5400" dirty="0"/>
          </a:p>
        </p:txBody>
      </p:sp>
      <p:sp>
        <p:nvSpPr>
          <p:cNvPr id="1201" name="Google Shape;1201;p36"/>
          <p:cNvSpPr txBox="1">
            <a:spLocks noGrp="1"/>
          </p:cNvSpPr>
          <p:nvPr>
            <p:ph type="subTitle" idx="1"/>
          </p:nvPr>
        </p:nvSpPr>
        <p:spPr>
          <a:xfrm>
            <a:off x="1300786" y="2165288"/>
            <a:ext cx="6576000" cy="862488"/>
          </a:xfrm>
          <a:prstGeom prst="rect">
            <a:avLst/>
          </a:prstGeom>
          <a:solidFill>
            <a:schemeClr val="bg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3-4 000 000 EUR</a:t>
            </a:r>
          </a:p>
        </p:txBody>
      </p:sp>
      <p:sp>
        <p:nvSpPr>
          <p:cNvPr id="1202" name="Google Shape;1202;p36"/>
          <p:cNvSpPr/>
          <p:nvPr/>
        </p:nvSpPr>
        <p:spPr>
          <a:xfrm>
            <a:off x="7724500" y="65500"/>
            <a:ext cx="1193400" cy="1193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e Vietnam Pro"/>
              <a:ea typeface="Be Vietnam Pro"/>
              <a:cs typeface="Be Vietnam Pro"/>
              <a:sym typeface="Be Vietnam Pro"/>
            </a:endParaRPr>
          </a:p>
        </p:txBody>
      </p:sp>
      <p:grpSp>
        <p:nvGrpSpPr>
          <p:cNvPr id="1203" name="Google Shape;1203;p36"/>
          <p:cNvGrpSpPr/>
          <p:nvPr/>
        </p:nvGrpSpPr>
        <p:grpSpPr>
          <a:xfrm>
            <a:off x="5269746" y="3104616"/>
            <a:ext cx="3726488" cy="1701665"/>
            <a:chOff x="5269746" y="3104616"/>
            <a:chExt cx="3726488" cy="1701665"/>
          </a:xfrm>
        </p:grpSpPr>
        <p:sp>
          <p:nvSpPr>
            <p:cNvPr id="1204" name="Google Shape;1204;p36"/>
            <p:cNvSpPr/>
            <p:nvPr/>
          </p:nvSpPr>
          <p:spPr>
            <a:xfrm>
              <a:off x="8028427" y="3395770"/>
              <a:ext cx="804674" cy="171872"/>
            </a:xfrm>
            <a:custGeom>
              <a:avLst/>
              <a:gdLst/>
              <a:ahLst/>
              <a:cxnLst/>
              <a:rect l="l" t="t" r="r" b="b"/>
              <a:pathLst>
                <a:path w="3811" h="814" extrusionOk="0">
                  <a:moveTo>
                    <a:pt x="2496" y="1"/>
                  </a:moveTo>
                  <a:cubicBezTo>
                    <a:pt x="2221" y="1"/>
                    <a:pt x="1981" y="205"/>
                    <a:pt x="1759" y="556"/>
                  </a:cubicBezTo>
                  <a:cubicBezTo>
                    <a:pt x="1630" y="480"/>
                    <a:pt x="1479" y="445"/>
                    <a:pt x="1333" y="445"/>
                  </a:cubicBezTo>
                  <a:cubicBezTo>
                    <a:pt x="1053" y="445"/>
                    <a:pt x="813" y="556"/>
                    <a:pt x="631" y="760"/>
                  </a:cubicBezTo>
                  <a:cubicBezTo>
                    <a:pt x="556" y="667"/>
                    <a:pt x="445" y="631"/>
                    <a:pt x="352" y="631"/>
                  </a:cubicBezTo>
                  <a:cubicBezTo>
                    <a:pt x="223" y="631"/>
                    <a:pt x="94" y="702"/>
                    <a:pt x="1" y="813"/>
                  </a:cubicBezTo>
                  <a:lnTo>
                    <a:pt x="3810" y="813"/>
                  </a:lnTo>
                  <a:cubicBezTo>
                    <a:pt x="3717" y="702"/>
                    <a:pt x="3606" y="631"/>
                    <a:pt x="3477" y="631"/>
                  </a:cubicBezTo>
                  <a:cubicBezTo>
                    <a:pt x="3406" y="631"/>
                    <a:pt x="3349" y="649"/>
                    <a:pt x="3295" y="667"/>
                  </a:cubicBezTo>
                  <a:cubicBezTo>
                    <a:pt x="3073" y="258"/>
                    <a:pt x="2794" y="1"/>
                    <a:pt x="2496"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5" name="Google Shape;1205;p36"/>
            <p:cNvSpPr/>
            <p:nvPr/>
          </p:nvSpPr>
          <p:spPr>
            <a:xfrm>
              <a:off x="6327033" y="3104616"/>
              <a:ext cx="609576" cy="183063"/>
            </a:xfrm>
            <a:custGeom>
              <a:avLst/>
              <a:gdLst/>
              <a:ahLst/>
              <a:cxnLst/>
              <a:rect l="l" t="t" r="r" b="b"/>
              <a:pathLst>
                <a:path w="2887" h="867" extrusionOk="0">
                  <a:moveTo>
                    <a:pt x="1945" y="1"/>
                  </a:moveTo>
                  <a:cubicBezTo>
                    <a:pt x="1816" y="1"/>
                    <a:pt x="1705" y="89"/>
                    <a:pt x="1687" y="200"/>
                  </a:cubicBezTo>
                  <a:cubicBezTo>
                    <a:pt x="1576" y="129"/>
                    <a:pt x="1443" y="72"/>
                    <a:pt x="1297" y="72"/>
                  </a:cubicBezTo>
                  <a:cubicBezTo>
                    <a:pt x="1132" y="72"/>
                    <a:pt x="964" y="147"/>
                    <a:pt x="853" y="276"/>
                  </a:cubicBezTo>
                  <a:cubicBezTo>
                    <a:pt x="759" y="223"/>
                    <a:pt x="666" y="183"/>
                    <a:pt x="555" y="183"/>
                  </a:cubicBezTo>
                  <a:cubicBezTo>
                    <a:pt x="244" y="183"/>
                    <a:pt x="0" y="422"/>
                    <a:pt x="0" y="738"/>
                  </a:cubicBezTo>
                  <a:cubicBezTo>
                    <a:pt x="0" y="778"/>
                    <a:pt x="0" y="831"/>
                    <a:pt x="22" y="866"/>
                  </a:cubicBezTo>
                  <a:lnTo>
                    <a:pt x="2886" y="866"/>
                  </a:lnTo>
                  <a:cubicBezTo>
                    <a:pt x="2851" y="755"/>
                    <a:pt x="2757" y="667"/>
                    <a:pt x="2629" y="667"/>
                  </a:cubicBezTo>
                  <a:cubicBezTo>
                    <a:pt x="2575" y="667"/>
                    <a:pt x="2518" y="684"/>
                    <a:pt x="2482" y="702"/>
                  </a:cubicBezTo>
                  <a:cubicBezTo>
                    <a:pt x="2442" y="573"/>
                    <a:pt x="2331" y="462"/>
                    <a:pt x="2185" y="405"/>
                  </a:cubicBezTo>
                  <a:cubicBezTo>
                    <a:pt x="2220" y="369"/>
                    <a:pt x="2220" y="334"/>
                    <a:pt x="2220" y="276"/>
                  </a:cubicBezTo>
                  <a:cubicBezTo>
                    <a:pt x="2220" y="112"/>
                    <a:pt x="2109" y="1"/>
                    <a:pt x="1945"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06" name="Google Shape;1206;p36"/>
            <p:cNvGrpSpPr/>
            <p:nvPr/>
          </p:nvGrpSpPr>
          <p:grpSpPr>
            <a:xfrm flipH="1">
              <a:off x="5582662" y="3127144"/>
              <a:ext cx="3413572" cy="1679137"/>
              <a:chOff x="828037" y="1704669"/>
              <a:chExt cx="3413572" cy="1679137"/>
            </a:xfrm>
          </p:grpSpPr>
          <p:sp>
            <p:nvSpPr>
              <p:cNvPr id="1207" name="Google Shape;1207;p36"/>
              <p:cNvSpPr/>
              <p:nvPr/>
            </p:nvSpPr>
            <p:spPr>
              <a:xfrm>
                <a:off x="2751313" y="2357651"/>
                <a:ext cx="1490296" cy="1023251"/>
              </a:xfrm>
              <a:custGeom>
                <a:avLst/>
                <a:gdLst/>
                <a:ahLst/>
                <a:cxnLst/>
                <a:rect l="l" t="t" r="r" b="b"/>
                <a:pathLst>
                  <a:path w="7438" h="5107" extrusionOk="0">
                    <a:moveTo>
                      <a:pt x="3721" y="0"/>
                    </a:moveTo>
                    <a:cubicBezTo>
                      <a:pt x="3592" y="0"/>
                      <a:pt x="3441" y="71"/>
                      <a:pt x="3348" y="205"/>
                    </a:cubicBezTo>
                    <a:lnTo>
                      <a:pt x="0" y="5106"/>
                    </a:lnTo>
                    <a:lnTo>
                      <a:pt x="7437" y="5106"/>
                    </a:lnTo>
                    <a:lnTo>
                      <a:pt x="4090" y="205"/>
                    </a:lnTo>
                    <a:cubicBezTo>
                      <a:pt x="3996" y="71"/>
                      <a:pt x="3868" y="0"/>
                      <a:pt x="3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8" name="Google Shape;1208;p36"/>
              <p:cNvSpPr/>
              <p:nvPr/>
            </p:nvSpPr>
            <p:spPr>
              <a:xfrm>
                <a:off x="828037" y="1704669"/>
                <a:ext cx="2368285" cy="1676233"/>
              </a:xfrm>
              <a:custGeom>
                <a:avLst/>
                <a:gdLst/>
                <a:ahLst/>
                <a:cxnLst/>
                <a:rect l="l" t="t" r="r" b="b"/>
                <a:pathLst>
                  <a:path w="11820" h="8366" extrusionOk="0">
                    <a:moveTo>
                      <a:pt x="5901" y="0"/>
                    </a:moveTo>
                    <a:cubicBezTo>
                      <a:pt x="5679" y="0"/>
                      <a:pt x="5457" y="111"/>
                      <a:pt x="5310" y="333"/>
                    </a:cubicBezTo>
                    <a:lnTo>
                      <a:pt x="0" y="8365"/>
                    </a:lnTo>
                    <a:lnTo>
                      <a:pt x="11819" y="8365"/>
                    </a:lnTo>
                    <a:lnTo>
                      <a:pt x="6509" y="333"/>
                    </a:lnTo>
                    <a:cubicBezTo>
                      <a:pt x="6363" y="111"/>
                      <a:pt x="6141" y="0"/>
                      <a:pt x="5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9" name="Google Shape;1209;p36"/>
              <p:cNvSpPr/>
              <p:nvPr/>
            </p:nvSpPr>
            <p:spPr>
              <a:xfrm>
                <a:off x="2191702" y="2417057"/>
                <a:ext cx="1379095" cy="966749"/>
              </a:xfrm>
              <a:custGeom>
                <a:avLst/>
                <a:gdLst/>
                <a:ahLst/>
                <a:cxnLst/>
                <a:rect l="l" t="t" r="r" b="b"/>
                <a:pathLst>
                  <a:path w="6883" h="4825" extrusionOk="0">
                    <a:moveTo>
                      <a:pt x="3451" y="0"/>
                    </a:moveTo>
                    <a:cubicBezTo>
                      <a:pt x="3067" y="0"/>
                      <a:pt x="2682" y="189"/>
                      <a:pt x="2460" y="566"/>
                    </a:cubicBezTo>
                    <a:lnTo>
                      <a:pt x="2221" y="975"/>
                    </a:lnTo>
                    <a:lnTo>
                      <a:pt x="1444" y="2325"/>
                    </a:lnTo>
                    <a:lnTo>
                      <a:pt x="1" y="4824"/>
                    </a:lnTo>
                    <a:lnTo>
                      <a:pt x="6883" y="4824"/>
                    </a:lnTo>
                    <a:lnTo>
                      <a:pt x="4663" y="975"/>
                    </a:lnTo>
                    <a:lnTo>
                      <a:pt x="4441" y="566"/>
                    </a:lnTo>
                    <a:cubicBezTo>
                      <a:pt x="4219" y="189"/>
                      <a:pt x="3835" y="0"/>
                      <a:pt x="3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10" name="Google Shape;1210;p36"/>
            <p:cNvGrpSpPr/>
            <p:nvPr/>
          </p:nvGrpSpPr>
          <p:grpSpPr>
            <a:xfrm>
              <a:off x="5269746" y="4300218"/>
              <a:ext cx="3070099" cy="503165"/>
              <a:chOff x="5269746" y="4300218"/>
              <a:chExt cx="3070099" cy="503165"/>
            </a:xfrm>
          </p:grpSpPr>
          <p:grpSp>
            <p:nvGrpSpPr>
              <p:cNvPr id="1211" name="Google Shape;1211;p36"/>
              <p:cNvGrpSpPr/>
              <p:nvPr/>
            </p:nvGrpSpPr>
            <p:grpSpPr>
              <a:xfrm>
                <a:off x="7572321" y="4300218"/>
                <a:ext cx="767524" cy="503165"/>
                <a:chOff x="5592585" y="2822747"/>
                <a:chExt cx="2566969" cy="1682825"/>
              </a:xfrm>
            </p:grpSpPr>
            <p:sp>
              <p:nvSpPr>
                <p:cNvPr id="1212" name="Google Shape;1212;p36"/>
                <p:cNvSpPr/>
                <p:nvPr/>
              </p:nvSpPr>
              <p:spPr>
                <a:xfrm>
                  <a:off x="5592585" y="2822747"/>
                  <a:ext cx="2566969" cy="1315686"/>
                </a:xfrm>
                <a:custGeom>
                  <a:avLst/>
                  <a:gdLst/>
                  <a:ahLst/>
                  <a:cxnLst/>
                  <a:rect l="l" t="t" r="r" b="b"/>
                  <a:pathLst>
                    <a:path w="2203" h="1129" extrusionOk="0">
                      <a:moveTo>
                        <a:pt x="573" y="1"/>
                      </a:moveTo>
                      <a:lnTo>
                        <a:pt x="0" y="1129"/>
                      </a:lnTo>
                      <a:lnTo>
                        <a:pt x="1630" y="1129"/>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3" name="Google Shape;1213;p36"/>
                <p:cNvSpPr/>
                <p:nvPr/>
              </p:nvSpPr>
              <p:spPr>
                <a:xfrm>
                  <a:off x="5721923" y="2890340"/>
                  <a:ext cx="2329265" cy="1186331"/>
                </a:xfrm>
                <a:custGeom>
                  <a:avLst/>
                  <a:gdLst/>
                  <a:ahLst/>
                  <a:cxnLst/>
                  <a:rect l="l" t="t" r="r" b="b"/>
                  <a:pathLst>
                    <a:path w="1999" h="1018" extrusionOk="0">
                      <a:moveTo>
                        <a:pt x="520" y="1"/>
                      </a:moveTo>
                      <a:lnTo>
                        <a:pt x="0" y="1017"/>
                      </a:lnTo>
                      <a:lnTo>
                        <a:pt x="1461" y="1017"/>
                      </a:lnTo>
                      <a:lnTo>
                        <a:pt x="1905" y="183"/>
                      </a:lnTo>
                      <a:lnTo>
                        <a:pt x="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214;p36"/>
                <p:cNvSpPr/>
                <p:nvPr/>
              </p:nvSpPr>
              <p:spPr>
                <a:xfrm>
                  <a:off x="6259084" y="2890340"/>
                  <a:ext cx="689807" cy="1207308"/>
                </a:xfrm>
                <a:custGeom>
                  <a:avLst/>
                  <a:gdLst/>
                  <a:ahLst/>
                  <a:cxnLst/>
                  <a:rect l="l" t="t" r="r" b="b"/>
                  <a:pathLst>
                    <a:path w="592" h="1036" extrusionOk="0">
                      <a:moveTo>
                        <a:pt x="520" y="1"/>
                      </a:moveTo>
                      <a:lnTo>
                        <a:pt x="281" y="480"/>
                      </a:lnTo>
                      <a:lnTo>
                        <a:pt x="241" y="533"/>
                      </a:lnTo>
                      <a:lnTo>
                        <a:pt x="1" y="1035"/>
                      </a:lnTo>
                      <a:lnTo>
                        <a:pt x="59" y="1035"/>
                      </a:lnTo>
                      <a:lnTo>
                        <a:pt x="316" y="533"/>
                      </a:lnTo>
                      <a:lnTo>
                        <a:pt x="352" y="480"/>
                      </a:lnTo>
                      <a:lnTo>
                        <a:pt x="5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5" name="Google Shape;1215;p36"/>
                <p:cNvSpPr/>
                <p:nvPr/>
              </p:nvSpPr>
              <p:spPr>
                <a:xfrm>
                  <a:off x="6000407" y="3428754"/>
                  <a:ext cx="1750153" cy="109543"/>
                </a:xfrm>
                <a:custGeom>
                  <a:avLst/>
                  <a:gdLst/>
                  <a:ahLst/>
                  <a:cxnLst/>
                  <a:rect l="l" t="t" r="r" b="b"/>
                  <a:pathLst>
                    <a:path w="1502" h="94" extrusionOk="0">
                      <a:moveTo>
                        <a:pt x="36" y="0"/>
                      </a:moveTo>
                      <a:lnTo>
                        <a:pt x="1" y="71"/>
                      </a:lnTo>
                      <a:lnTo>
                        <a:pt x="538" y="71"/>
                      </a:lnTo>
                      <a:lnTo>
                        <a:pt x="947" y="94"/>
                      </a:lnTo>
                      <a:lnTo>
                        <a:pt x="1462" y="94"/>
                      </a:lnTo>
                      <a:lnTo>
                        <a:pt x="1502" y="36"/>
                      </a:lnTo>
                      <a:lnTo>
                        <a:pt x="1035" y="18"/>
                      </a:lnTo>
                      <a:lnTo>
                        <a:pt x="503"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6" name="Google Shape;1216;p36"/>
                <p:cNvSpPr/>
                <p:nvPr/>
              </p:nvSpPr>
              <p:spPr>
                <a:xfrm>
                  <a:off x="6797410" y="2890340"/>
                  <a:ext cx="715442" cy="1207308"/>
                </a:xfrm>
                <a:custGeom>
                  <a:avLst/>
                  <a:gdLst/>
                  <a:ahLst/>
                  <a:cxnLst/>
                  <a:rect l="l" t="t" r="r" b="b"/>
                  <a:pathLst>
                    <a:path w="614" h="1036" extrusionOk="0">
                      <a:moveTo>
                        <a:pt x="538" y="1"/>
                      </a:moveTo>
                      <a:lnTo>
                        <a:pt x="280" y="480"/>
                      </a:lnTo>
                      <a:lnTo>
                        <a:pt x="263" y="556"/>
                      </a:lnTo>
                      <a:lnTo>
                        <a:pt x="1" y="1035"/>
                      </a:lnTo>
                      <a:lnTo>
                        <a:pt x="76" y="1035"/>
                      </a:lnTo>
                      <a:lnTo>
                        <a:pt x="316" y="556"/>
                      </a:lnTo>
                      <a:lnTo>
                        <a:pt x="351" y="480"/>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36"/>
                <p:cNvSpPr/>
                <p:nvPr/>
              </p:nvSpPr>
              <p:spPr>
                <a:xfrm>
                  <a:off x="5592585" y="4137316"/>
                  <a:ext cx="1899300" cy="89732"/>
                </a:xfrm>
                <a:custGeom>
                  <a:avLst/>
                  <a:gdLst/>
                  <a:ahLst/>
                  <a:cxnLst/>
                  <a:rect l="l" t="t" r="r" b="b"/>
                  <a:pathLst>
                    <a:path w="1630" h="77" extrusionOk="0">
                      <a:moveTo>
                        <a:pt x="0" y="1"/>
                      </a:moveTo>
                      <a:lnTo>
                        <a:pt x="0" y="76"/>
                      </a:lnTo>
                      <a:lnTo>
                        <a:pt x="1630" y="76"/>
                      </a:lnTo>
                      <a:lnTo>
                        <a:pt x="1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36"/>
                <p:cNvSpPr/>
                <p:nvPr/>
              </p:nvSpPr>
              <p:spPr>
                <a:xfrm>
                  <a:off x="7490709" y="2822747"/>
                  <a:ext cx="668833" cy="1404253"/>
                </a:xfrm>
                <a:custGeom>
                  <a:avLst/>
                  <a:gdLst/>
                  <a:ahLst/>
                  <a:cxnLst/>
                  <a:rect l="l" t="t" r="r" b="b"/>
                  <a:pathLst>
                    <a:path w="574" h="1205" extrusionOk="0">
                      <a:moveTo>
                        <a:pt x="573" y="1"/>
                      </a:moveTo>
                      <a:lnTo>
                        <a:pt x="1" y="1129"/>
                      </a:lnTo>
                      <a:lnTo>
                        <a:pt x="1" y="1204"/>
                      </a:lnTo>
                      <a:lnTo>
                        <a:pt x="573" y="76"/>
                      </a:lnTo>
                      <a:lnTo>
                        <a:pt x="5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219;p36"/>
                <p:cNvSpPr/>
                <p:nvPr/>
              </p:nvSpPr>
              <p:spPr>
                <a:xfrm>
                  <a:off x="5721923" y="2890340"/>
                  <a:ext cx="1402919" cy="1186331"/>
                </a:xfrm>
                <a:custGeom>
                  <a:avLst/>
                  <a:gdLst/>
                  <a:ahLst/>
                  <a:cxnLst/>
                  <a:rect l="l" t="t" r="r" b="b"/>
                  <a:pathLst>
                    <a:path w="1204" h="1018" extrusionOk="0">
                      <a:moveTo>
                        <a:pt x="1052" y="1"/>
                      </a:moveTo>
                      <a:lnTo>
                        <a:pt x="888" y="311"/>
                      </a:lnTo>
                      <a:lnTo>
                        <a:pt x="1203" y="1"/>
                      </a:lnTo>
                      <a:close/>
                      <a:moveTo>
                        <a:pt x="520" y="1"/>
                      </a:moveTo>
                      <a:lnTo>
                        <a:pt x="284" y="463"/>
                      </a:lnTo>
                      <a:lnTo>
                        <a:pt x="284" y="463"/>
                      </a:lnTo>
                      <a:lnTo>
                        <a:pt x="719" y="480"/>
                      </a:lnTo>
                      <a:lnTo>
                        <a:pt x="742" y="445"/>
                      </a:lnTo>
                      <a:lnTo>
                        <a:pt x="981" y="1"/>
                      </a:lnTo>
                      <a:close/>
                      <a:moveTo>
                        <a:pt x="275" y="462"/>
                      </a:moveTo>
                      <a:lnTo>
                        <a:pt x="240" y="533"/>
                      </a:lnTo>
                      <a:lnTo>
                        <a:pt x="247" y="533"/>
                      </a:lnTo>
                      <a:lnTo>
                        <a:pt x="284" y="463"/>
                      </a:lnTo>
                      <a:lnTo>
                        <a:pt x="284" y="463"/>
                      </a:lnTo>
                      <a:lnTo>
                        <a:pt x="275" y="462"/>
                      </a:lnTo>
                      <a:close/>
                      <a:moveTo>
                        <a:pt x="247" y="533"/>
                      </a:moveTo>
                      <a:lnTo>
                        <a:pt x="0" y="1017"/>
                      </a:lnTo>
                      <a:lnTo>
                        <a:pt x="187" y="1017"/>
                      </a:lnTo>
                      <a:lnTo>
                        <a:pt x="666" y="5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220;p36"/>
                <p:cNvSpPr/>
                <p:nvPr/>
              </p:nvSpPr>
              <p:spPr>
                <a:xfrm>
                  <a:off x="6585342" y="2890340"/>
                  <a:ext cx="363547" cy="518583"/>
                </a:xfrm>
                <a:custGeom>
                  <a:avLst/>
                  <a:gdLst/>
                  <a:ahLst/>
                  <a:cxnLst/>
                  <a:rect l="l" t="t" r="r" b="b"/>
                  <a:pathLst>
                    <a:path w="312" h="445" extrusionOk="0">
                      <a:moveTo>
                        <a:pt x="240" y="1"/>
                      </a:moveTo>
                      <a:lnTo>
                        <a:pt x="1" y="445"/>
                      </a:lnTo>
                      <a:lnTo>
                        <a:pt x="147" y="311"/>
                      </a:lnTo>
                      <a:lnTo>
                        <a:pt x="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221;p36"/>
                <p:cNvSpPr/>
                <p:nvPr/>
              </p:nvSpPr>
              <p:spPr>
                <a:xfrm>
                  <a:off x="6000407" y="3428754"/>
                  <a:ext cx="560468" cy="83906"/>
                </a:xfrm>
                <a:custGeom>
                  <a:avLst/>
                  <a:gdLst/>
                  <a:ahLst/>
                  <a:cxnLst/>
                  <a:rect l="l" t="t" r="r" b="b"/>
                  <a:pathLst>
                    <a:path w="481" h="72" extrusionOk="0">
                      <a:moveTo>
                        <a:pt x="36" y="0"/>
                      </a:moveTo>
                      <a:lnTo>
                        <a:pt x="1" y="71"/>
                      </a:lnTo>
                      <a:lnTo>
                        <a:pt x="427" y="71"/>
                      </a:lnTo>
                      <a:lnTo>
                        <a:pt x="480"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222;p36"/>
                <p:cNvSpPr/>
                <p:nvPr/>
              </p:nvSpPr>
              <p:spPr>
                <a:xfrm>
                  <a:off x="6517760" y="2890340"/>
                  <a:ext cx="1533423" cy="1186331"/>
                </a:xfrm>
                <a:custGeom>
                  <a:avLst/>
                  <a:gdLst/>
                  <a:ahLst/>
                  <a:cxnLst/>
                  <a:rect l="l" t="t" r="r" b="b"/>
                  <a:pathLst>
                    <a:path w="1316" h="1018" extrusionOk="0">
                      <a:moveTo>
                        <a:pt x="1018" y="1"/>
                      </a:moveTo>
                      <a:lnTo>
                        <a:pt x="667" y="369"/>
                      </a:lnTo>
                      <a:lnTo>
                        <a:pt x="591" y="480"/>
                      </a:lnTo>
                      <a:lnTo>
                        <a:pt x="907" y="498"/>
                      </a:lnTo>
                      <a:lnTo>
                        <a:pt x="1222" y="183"/>
                      </a:lnTo>
                      <a:lnTo>
                        <a:pt x="1315" y="1"/>
                      </a:lnTo>
                      <a:close/>
                      <a:moveTo>
                        <a:pt x="480" y="556"/>
                      </a:moveTo>
                      <a:lnTo>
                        <a:pt x="1" y="1017"/>
                      </a:lnTo>
                      <a:lnTo>
                        <a:pt x="241" y="1017"/>
                      </a:lnTo>
                      <a:lnTo>
                        <a:pt x="503" y="556"/>
                      </a:lnTo>
                      <a:close/>
                      <a:moveTo>
                        <a:pt x="556" y="556"/>
                      </a:moveTo>
                      <a:lnTo>
                        <a:pt x="316" y="1017"/>
                      </a:lnTo>
                      <a:lnTo>
                        <a:pt x="369" y="1017"/>
                      </a:lnTo>
                      <a:lnTo>
                        <a:pt x="836" y="5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36"/>
                <p:cNvSpPr/>
                <p:nvPr/>
              </p:nvSpPr>
              <p:spPr>
                <a:xfrm>
                  <a:off x="7077060" y="3449731"/>
                  <a:ext cx="497547" cy="88567"/>
                </a:xfrm>
                <a:custGeom>
                  <a:avLst/>
                  <a:gdLst/>
                  <a:ahLst/>
                  <a:cxnLst/>
                  <a:rect l="l" t="t" r="r" b="b"/>
                  <a:pathLst>
                    <a:path w="427" h="76" extrusionOk="0">
                      <a:moveTo>
                        <a:pt x="40" y="36"/>
                      </a:moveTo>
                      <a:lnTo>
                        <a:pt x="0" y="76"/>
                      </a:lnTo>
                      <a:lnTo>
                        <a:pt x="23" y="76"/>
                      </a:lnTo>
                      <a:lnTo>
                        <a:pt x="40" y="36"/>
                      </a:lnTo>
                      <a:close/>
                      <a:moveTo>
                        <a:pt x="111" y="0"/>
                      </a:moveTo>
                      <a:lnTo>
                        <a:pt x="76" y="76"/>
                      </a:lnTo>
                      <a:lnTo>
                        <a:pt x="356" y="76"/>
                      </a:lnTo>
                      <a:lnTo>
                        <a:pt x="427" y="18"/>
                      </a:lnTo>
                      <a:lnTo>
                        <a:pt x="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36"/>
                <p:cNvSpPr/>
                <p:nvPr/>
              </p:nvSpPr>
              <p:spPr>
                <a:xfrm>
                  <a:off x="6797410" y="3320372"/>
                  <a:ext cx="497547" cy="756315"/>
                </a:xfrm>
                <a:custGeom>
                  <a:avLst/>
                  <a:gdLst/>
                  <a:ahLst/>
                  <a:cxnLst/>
                  <a:rect l="l" t="t" r="r" b="b"/>
                  <a:pathLst>
                    <a:path w="427" h="649" extrusionOk="0">
                      <a:moveTo>
                        <a:pt x="427" y="0"/>
                      </a:moveTo>
                      <a:lnTo>
                        <a:pt x="280" y="147"/>
                      </a:lnTo>
                      <a:lnTo>
                        <a:pt x="263" y="187"/>
                      </a:lnTo>
                      <a:lnTo>
                        <a:pt x="1" y="648"/>
                      </a:lnTo>
                      <a:lnTo>
                        <a:pt x="76" y="648"/>
                      </a:lnTo>
                      <a:lnTo>
                        <a:pt x="316" y="187"/>
                      </a:lnTo>
                      <a:lnTo>
                        <a:pt x="351" y="111"/>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36"/>
                <p:cNvSpPr/>
                <p:nvPr/>
              </p:nvSpPr>
              <p:spPr>
                <a:xfrm>
                  <a:off x="6994330" y="4225886"/>
                  <a:ext cx="192260" cy="279685"/>
                </a:xfrm>
                <a:custGeom>
                  <a:avLst/>
                  <a:gdLst/>
                  <a:ahLst/>
                  <a:cxnLst/>
                  <a:rect l="l" t="t" r="r" b="b"/>
                  <a:pathLst>
                    <a:path w="165" h="240" extrusionOk="0">
                      <a:moveTo>
                        <a:pt x="0" y="0"/>
                      </a:moveTo>
                      <a:lnTo>
                        <a:pt x="0" y="240"/>
                      </a:lnTo>
                      <a:lnTo>
                        <a:pt x="165" y="240"/>
                      </a:lnTo>
                      <a:lnTo>
                        <a:pt x="1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226;p36"/>
                <p:cNvSpPr/>
                <p:nvPr/>
              </p:nvSpPr>
              <p:spPr>
                <a:xfrm>
                  <a:off x="6905774" y="4225886"/>
                  <a:ext cx="198087" cy="279685"/>
                </a:xfrm>
                <a:custGeom>
                  <a:avLst/>
                  <a:gdLst/>
                  <a:ahLst/>
                  <a:cxnLst/>
                  <a:rect l="l" t="t" r="r" b="b"/>
                  <a:pathLst>
                    <a:path w="170" h="240" extrusionOk="0">
                      <a:moveTo>
                        <a:pt x="1" y="0"/>
                      </a:moveTo>
                      <a:lnTo>
                        <a:pt x="1" y="240"/>
                      </a:lnTo>
                      <a:lnTo>
                        <a:pt x="170" y="240"/>
                      </a:lnTo>
                      <a:lnTo>
                        <a:pt x="1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36"/>
                <p:cNvSpPr/>
                <p:nvPr/>
              </p:nvSpPr>
              <p:spPr>
                <a:xfrm>
                  <a:off x="5980599" y="4225886"/>
                  <a:ext cx="192260" cy="279685"/>
                </a:xfrm>
                <a:custGeom>
                  <a:avLst/>
                  <a:gdLst/>
                  <a:ahLst/>
                  <a:cxnLst/>
                  <a:rect l="l" t="t" r="r" b="b"/>
                  <a:pathLst>
                    <a:path w="165" h="240" extrusionOk="0">
                      <a:moveTo>
                        <a:pt x="0" y="0"/>
                      </a:moveTo>
                      <a:lnTo>
                        <a:pt x="0" y="240"/>
                      </a:lnTo>
                      <a:lnTo>
                        <a:pt x="164" y="240"/>
                      </a:lnTo>
                      <a:lnTo>
                        <a:pt x="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228;p36"/>
                <p:cNvSpPr/>
                <p:nvPr/>
              </p:nvSpPr>
              <p:spPr>
                <a:xfrm>
                  <a:off x="5892043" y="4225886"/>
                  <a:ext cx="198087" cy="279685"/>
                </a:xfrm>
                <a:custGeom>
                  <a:avLst/>
                  <a:gdLst/>
                  <a:ahLst/>
                  <a:cxnLst/>
                  <a:rect l="l" t="t" r="r" b="b"/>
                  <a:pathLst>
                    <a:path w="170" h="240" extrusionOk="0">
                      <a:moveTo>
                        <a:pt x="1" y="0"/>
                      </a:moveTo>
                      <a:lnTo>
                        <a:pt x="1" y="240"/>
                      </a:lnTo>
                      <a:lnTo>
                        <a:pt x="169" y="240"/>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9" name="Google Shape;1229;p36"/>
              <p:cNvGrpSpPr/>
              <p:nvPr/>
            </p:nvGrpSpPr>
            <p:grpSpPr>
              <a:xfrm>
                <a:off x="6804796" y="4300218"/>
                <a:ext cx="767524" cy="503165"/>
                <a:chOff x="5592585" y="2822747"/>
                <a:chExt cx="2566969" cy="1682825"/>
              </a:xfrm>
            </p:grpSpPr>
            <p:sp>
              <p:nvSpPr>
                <p:cNvPr id="1230" name="Google Shape;1230;p36"/>
                <p:cNvSpPr/>
                <p:nvPr/>
              </p:nvSpPr>
              <p:spPr>
                <a:xfrm>
                  <a:off x="5592585" y="2822747"/>
                  <a:ext cx="2566969" cy="1315686"/>
                </a:xfrm>
                <a:custGeom>
                  <a:avLst/>
                  <a:gdLst/>
                  <a:ahLst/>
                  <a:cxnLst/>
                  <a:rect l="l" t="t" r="r" b="b"/>
                  <a:pathLst>
                    <a:path w="2203" h="1129" extrusionOk="0">
                      <a:moveTo>
                        <a:pt x="573" y="1"/>
                      </a:moveTo>
                      <a:lnTo>
                        <a:pt x="0" y="1129"/>
                      </a:lnTo>
                      <a:lnTo>
                        <a:pt x="1630" y="1129"/>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36"/>
                <p:cNvSpPr/>
                <p:nvPr/>
              </p:nvSpPr>
              <p:spPr>
                <a:xfrm>
                  <a:off x="5721923" y="2890340"/>
                  <a:ext cx="2329265" cy="1186331"/>
                </a:xfrm>
                <a:custGeom>
                  <a:avLst/>
                  <a:gdLst/>
                  <a:ahLst/>
                  <a:cxnLst/>
                  <a:rect l="l" t="t" r="r" b="b"/>
                  <a:pathLst>
                    <a:path w="1999" h="1018" extrusionOk="0">
                      <a:moveTo>
                        <a:pt x="520" y="1"/>
                      </a:moveTo>
                      <a:lnTo>
                        <a:pt x="0" y="1017"/>
                      </a:lnTo>
                      <a:lnTo>
                        <a:pt x="1461" y="1017"/>
                      </a:lnTo>
                      <a:lnTo>
                        <a:pt x="1905" y="183"/>
                      </a:lnTo>
                      <a:lnTo>
                        <a:pt x="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36"/>
                <p:cNvSpPr/>
                <p:nvPr/>
              </p:nvSpPr>
              <p:spPr>
                <a:xfrm>
                  <a:off x="6259084" y="2890340"/>
                  <a:ext cx="689807" cy="1207308"/>
                </a:xfrm>
                <a:custGeom>
                  <a:avLst/>
                  <a:gdLst/>
                  <a:ahLst/>
                  <a:cxnLst/>
                  <a:rect l="l" t="t" r="r" b="b"/>
                  <a:pathLst>
                    <a:path w="592" h="1036" extrusionOk="0">
                      <a:moveTo>
                        <a:pt x="520" y="1"/>
                      </a:moveTo>
                      <a:lnTo>
                        <a:pt x="281" y="480"/>
                      </a:lnTo>
                      <a:lnTo>
                        <a:pt x="241" y="533"/>
                      </a:lnTo>
                      <a:lnTo>
                        <a:pt x="1" y="1035"/>
                      </a:lnTo>
                      <a:lnTo>
                        <a:pt x="59" y="1035"/>
                      </a:lnTo>
                      <a:lnTo>
                        <a:pt x="316" y="533"/>
                      </a:lnTo>
                      <a:lnTo>
                        <a:pt x="352" y="480"/>
                      </a:lnTo>
                      <a:lnTo>
                        <a:pt x="5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36"/>
                <p:cNvSpPr/>
                <p:nvPr/>
              </p:nvSpPr>
              <p:spPr>
                <a:xfrm>
                  <a:off x="6000407" y="3428754"/>
                  <a:ext cx="1750153" cy="109543"/>
                </a:xfrm>
                <a:custGeom>
                  <a:avLst/>
                  <a:gdLst/>
                  <a:ahLst/>
                  <a:cxnLst/>
                  <a:rect l="l" t="t" r="r" b="b"/>
                  <a:pathLst>
                    <a:path w="1502" h="94" extrusionOk="0">
                      <a:moveTo>
                        <a:pt x="36" y="0"/>
                      </a:moveTo>
                      <a:lnTo>
                        <a:pt x="1" y="71"/>
                      </a:lnTo>
                      <a:lnTo>
                        <a:pt x="538" y="71"/>
                      </a:lnTo>
                      <a:lnTo>
                        <a:pt x="947" y="94"/>
                      </a:lnTo>
                      <a:lnTo>
                        <a:pt x="1462" y="94"/>
                      </a:lnTo>
                      <a:lnTo>
                        <a:pt x="1502" y="36"/>
                      </a:lnTo>
                      <a:lnTo>
                        <a:pt x="1035" y="18"/>
                      </a:lnTo>
                      <a:lnTo>
                        <a:pt x="503"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36"/>
                <p:cNvSpPr/>
                <p:nvPr/>
              </p:nvSpPr>
              <p:spPr>
                <a:xfrm>
                  <a:off x="6797410" y="2890340"/>
                  <a:ext cx="715442" cy="1207308"/>
                </a:xfrm>
                <a:custGeom>
                  <a:avLst/>
                  <a:gdLst/>
                  <a:ahLst/>
                  <a:cxnLst/>
                  <a:rect l="l" t="t" r="r" b="b"/>
                  <a:pathLst>
                    <a:path w="614" h="1036" extrusionOk="0">
                      <a:moveTo>
                        <a:pt x="538" y="1"/>
                      </a:moveTo>
                      <a:lnTo>
                        <a:pt x="280" y="480"/>
                      </a:lnTo>
                      <a:lnTo>
                        <a:pt x="263" y="556"/>
                      </a:lnTo>
                      <a:lnTo>
                        <a:pt x="1" y="1035"/>
                      </a:lnTo>
                      <a:lnTo>
                        <a:pt x="76" y="1035"/>
                      </a:lnTo>
                      <a:lnTo>
                        <a:pt x="316" y="556"/>
                      </a:lnTo>
                      <a:lnTo>
                        <a:pt x="351" y="480"/>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36"/>
                <p:cNvSpPr/>
                <p:nvPr/>
              </p:nvSpPr>
              <p:spPr>
                <a:xfrm>
                  <a:off x="5592585" y="4137316"/>
                  <a:ext cx="1899300" cy="89732"/>
                </a:xfrm>
                <a:custGeom>
                  <a:avLst/>
                  <a:gdLst/>
                  <a:ahLst/>
                  <a:cxnLst/>
                  <a:rect l="l" t="t" r="r" b="b"/>
                  <a:pathLst>
                    <a:path w="1630" h="77" extrusionOk="0">
                      <a:moveTo>
                        <a:pt x="0" y="1"/>
                      </a:moveTo>
                      <a:lnTo>
                        <a:pt x="0" y="76"/>
                      </a:lnTo>
                      <a:lnTo>
                        <a:pt x="1630" y="76"/>
                      </a:lnTo>
                      <a:lnTo>
                        <a:pt x="1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36"/>
                <p:cNvSpPr/>
                <p:nvPr/>
              </p:nvSpPr>
              <p:spPr>
                <a:xfrm>
                  <a:off x="7490709" y="2822747"/>
                  <a:ext cx="668833" cy="1404253"/>
                </a:xfrm>
                <a:custGeom>
                  <a:avLst/>
                  <a:gdLst/>
                  <a:ahLst/>
                  <a:cxnLst/>
                  <a:rect l="l" t="t" r="r" b="b"/>
                  <a:pathLst>
                    <a:path w="574" h="1205" extrusionOk="0">
                      <a:moveTo>
                        <a:pt x="573" y="1"/>
                      </a:moveTo>
                      <a:lnTo>
                        <a:pt x="1" y="1129"/>
                      </a:lnTo>
                      <a:lnTo>
                        <a:pt x="1" y="1204"/>
                      </a:lnTo>
                      <a:lnTo>
                        <a:pt x="573" y="76"/>
                      </a:lnTo>
                      <a:lnTo>
                        <a:pt x="5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36"/>
                <p:cNvSpPr/>
                <p:nvPr/>
              </p:nvSpPr>
              <p:spPr>
                <a:xfrm>
                  <a:off x="5721923" y="2890340"/>
                  <a:ext cx="1402919" cy="1186331"/>
                </a:xfrm>
                <a:custGeom>
                  <a:avLst/>
                  <a:gdLst/>
                  <a:ahLst/>
                  <a:cxnLst/>
                  <a:rect l="l" t="t" r="r" b="b"/>
                  <a:pathLst>
                    <a:path w="1204" h="1018" extrusionOk="0">
                      <a:moveTo>
                        <a:pt x="1052" y="1"/>
                      </a:moveTo>
                      <a:lnTo>
                        <a:pt x="888" y="311"/>
                      </a:lnTo>
                      <a:lnTo>
                        <a:pt x="1203" y="1"/>
                      </a:lnTo>
                      <a:close/>
                      <a:moveTo>
                        <a:pt x="520" y="1"/>
                      </a:moveTo>
                      <a:lnTo>
                        <a:pt x="284" y="463"/>
                      </a:lnTo>
                      <a:lnTo>
                        <a:pt x="284" y="463"/>
                      </a:lnTo>
                      <a:lnTo>
                        <a:pt x="719" y="480"/>
                      </a:lnTo>
                      <a:lnTo>
                        <a:pt x="742" y="445"/>
                      </a:lnTo>
                      <a:lnTo>
                        <a:pt x="981" y="1"/>
                      </a:lnTo>
                      <a:close/>
                      <a:moveTo>
                        <a:pt x="275" y="462"/>
                      </a:moveTo>
                      <a:lnTo>
                        <a:pt x="240" y="533"/>
                      </a:lnTo>
                      <a:lnTo>
                        <a:pt x="247" y="533"/>
                      </a:lnTo>
                      <a:lnTo>
                        <a:pt x="284" y="463"/>
                      </a:lnTo>
                      <a:lnTo>
                        <a:pt x="284" y="463"/>
                      </a:lnTo>
                      <a:lnTo>
                        <a:pt x="275" y="462"/>
                      </a:lnTo>
                      <a:close/>
                      <a:moveTo>
                        <a:pt x="247" y="533"/>
                      </a:moveTo>
                      <a:lnTo>
                        <a:pt x="0" y="1017"/>
                      </a:lnTo>
                      <a:lnTo>
                        <a:pt x="187" y="1017"/>
                      </a:lnTo>
                      <a:lnTo>
                        <a:pt x="666" y="5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36"/>
                <p:cNvSpPr/>
                <p:nvPr/>
              </p:nvSpPr>
              <p:spPr>
                <a:xfrm>
                  <a:off x="6585342" y="2890340"/>
                  <a:ext cx="363547" cy="518583"/>
                </a:xfrm>
                <a:custGeom>
                  <a:avLst/>
                  <a:gdLst/>
                  <a:ahLst/>
                  <a:cxnLst/>
                  <a:rect l="l" t="t" r="r" b="b"/>
                  <a:pathLst>
                    <a:path w="312" h="445" extrusionOk="0">
                      <a:moveTo>
                        <a:pt x="240" y="1"/>
                      </a:moveTo>
                      <a:lnTo>
                        <a:pt x="1" y="445"/>
                      </a:lnTo>
                      <a:lnTo>
                        <a:pt x="147" y="311"/>
                      </a:lnTo>
                      <a:lnTo>
                        <a:pt x="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36"/>
                <p:cNvSpPr/>
                <p:nvPr/>
              </p:nvSpPr>
              <p:spPr>
                <a:xfrm>
                  <a:off x="6000407" y="3428754"/>
                  <a:ext cx="560468" cy="83906"/>
                </a:xfrm>
                <a:custGeom>
                  <a:avLst/>
                  <a:gdLst/>
                  <a:ahLst/>
                  <a:cxnLst/>
                  <a:rect l="l" t="t" r="r" b="b"/>
                  <a:pathLst>
                    <a:path w="481" h="72" extrusionOk="0">
                      <a:moveTo>
                        <a:pt x="36" y="0"/>
                      </a:moveTo>
                      <a:lnTo>
                        <a:pt x="1" y="71"/>
                      </a:lnTo>
                      <a:lnTo>
                        <a:pt x="427" y="71"/>
                      </a:lnTo>
                      <a:lnTo>
                        <a:pt x="480"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36"/>
                <p:cNvSpPr/>
                <p:nvPr/>
              </p:nvSpPr>
              <p:spPr>
                <a:xfrm>
                  <a:off x="6517760" y="2890340"/>
                  <a:ext cx="1533423" cy="1186331"/>
                </a:xfrm>
                <a:custGeom>
                  <a:avLst/>
                  <a:gdLst/>
                  <a:ahLst/>
                  <a:cxnLst/>
                  <a:rect l="l" t="t" r="r" b="b"/>
                  <a:pathLst>
                    <a:path w="1316" h="1018" extrusionOk="0">
                      <a:moveTo>
                        <a:pt x="1018" y="1"/>
                      </a:moveTo>
                      <a:lnTo>
                        <a:pt x="667" y="369"/>
                      </a:lnTo>
                      <a:lnTo>
                        <a:pt x="591" y="480"/>
                      </a:lnTo>
                      <a:lnTo>
                        <a:pt x="907" y="498"/>
                      </a:lnTo>
                      <a:lnTo>
                        <a:pt x="1222" y="183"/>
                      </a:lnTo>
                      <a:lnTo>
                        <a:pt x="1315" y="1"/>
                      </a:lnTo>
                      <a:close/>
                      <a:moveTo>
                        <a:pt x="480" y="556"/>
                      </a:moveTo>
                      <a:lnTo>
                        <a:pt x="1" y="1017"/>
                      </a:lnTo>
                      <a:lnTo>
                        <a:pt x="241" y="1017"/>
                      </a:lnTo>
                      <a:lnTo>
                        <a:pt x="503" y="556"/>
                      </a:lnTo>
                      <a:close/>
                      <a:moveTo>
                        <a:pt x="556" y="556"/>
                      </a:moveTo>
                      <a:lnTo>
                        <a:pt x="316" y="1017"/>
                      </a:lnTo>
                      <a:lnTo>
                        <a:pt x="369" y="1017"/>
                      </a:lnTo>
                      <a:lnTo>
                        <a:pt x="836" y="5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36"/>
                <p:cNvSpPr/>
                <p:nvPr/>
              </p:nvSpPr>
              <p:spPr>
                <a:xfrm>
                  <a:off x="7077060" y="3449731"/>
                  <a:ext cx="497547" cy="88567"/>
                </a:xfrm>
                <a:custGeom>
                  <a:avLst/>
                  <a:gdLst/>
                  <a:ahLst/>
                  <a:cxnLst/>
                  <a:rect l="l" t="t" r="r" b="b"/>
                  <a:pathLst>
                    <a:path w="427" h="76" extrusionOk="0">
                      <a:moveTo>
                        <a:pt x="40" y="36"/>
                      </a:moveTo>
                      <a:lnTo>
                        <a:pt x="0" y="76"/>
                      </a:lnTo>
                      <a:lnTo>
                        <a:pt x="23" y="76"/>
                      </a:lnTo>
                      <a:lnTo>
                        <a:pt x="40" y="36"/>
                      </a:lnTo>
                      <a:close/>
                      <a:moveTo>
                        <a:pt x="111" y="0"/>
                      </a:moveTo>
                      <a:lnTo>
                        <a:pt x="76" y="76"/>
                      </a:lnTo>
                      <a:lnTo>
                        <a:pt x="356" y="76"/>
                      </a:lnTo>
                      <a:lnTo>
                        <a:pt x="427" y="18"/>
                      </a:lnTo>
                      <a:lnTo>
                        <a:pt x="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36"/>
                <p:cNvSpPr/>
                <p:nvPr/>
              </p:nvSpPr>
              <p:spPr>
                <a:xfrm>
                  <a:off x="6797410" y="3320372"/>
                  <a:ext cx="497547" cy="756315"/>
                </a:xfrm>
                <a:custGeom>
                  <a:avLst/>
                  <a:gdLst/>
                  <a:ahLst/>
                  <a:cxnLst/>
                  <a:rect l="l" t="t" r="r" b="b"/>
                  <a:pathLst>
                    <a:path w="427" h="649" extrusionOk="0">
                      <a:moveTo>
                        <a:pt x="427" y="0"/>
                      </a:moveTo>
                      <a:lnTo>
                        <a:pt x="280" y="147"/>
                      </a:lnTo>
                      <a:lnTo>
                        <a:pt x="263" y="187"/>
                      </a:lnTo>
                      <a:lnTo>
                        <a:pt x="1" y="648"/>
                      </a:lnTo>
                      <a:lnTo>
                        <a:pt x="76" y="648"/>
                      </a:lnTo>
                      <a:lnTo>
                        <a:pt x="316" y="187"/>
                      </a:lnTo>
                      <a:lnTo>
                        <a:pt x="351" y="111"/>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36"/>
                <p:cNvSpPr/>
                <p:nvPr/>
              </p:nvSpPr>
              <p:spPr>
                <a:xfrm>
                  <a:off x="6994330" y="4225886"/>
                  <a:ext cx="192260" cy="279685"/>
                </a:xfrm>
                <a:custGeom>
                  <a:avLst/>
                  <a:gdLst/>
                  <a:ahLst/>
                  <a:cxnLst/>
                  <a:rect l="l" t="t" r="r" b="b"/>
                  <a:pathLst>
                    <a:path w="165" h="240" extrusionOk="0">
                      <a:moveTo>
                        <a:pt x="0" y="0"/>
                      </a:moveTo>
                      <a:lnTo>
                        <a:pt x="0" y="240"/>
                      </a:lnTo>
                      <a:lnTo>
                        <a:pt x="165" y="240"/>
                      </a:lnTo>
                      <a:lnTo>
                        <a:pt x="1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36"/>
                <p:cNvSpPr/>
                <p:nvPr/>
              </p:nvSpPr>
              <p:spPr>
                <a:xfrm>
                  <a:off x="6905774" y="4225886"/>
                  <a:ext cx="198087" cy="279685"/>
                </a:xfrm>
                <a:custGeom>
                  <a:avLst/>
                  <a:gdLst/>
                  <a:ahLst/>
                  <a:cxnLst/>
                  <a:rect l="l" t="t" r="r" b="b"/>
                  <a:pathLst>
                    <a:path w="170" h="240" extrusionOk="0">
                      <a:moveTo>
                        <a:pt x="1" y="0"/>
                      </a:moveTo>
                      <a:lnTo>
                        <a:pt x="1" y="240"/>
                      </a:lnTo>
                      <a:lnTo>
                        <a:pt x="170" y="240"/>
                      </a:lnTo>
                      <a:lnTo>
                        <a:pt x="1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36"/>
                <p:cNvSpPr/>
                <p:nvPr/>
              </p:nvSpPr>
              <p:spPr>
                <a:xfrm>
                  <a:off x="5980599" y="4225886"/>
                  <a:ext cx="192260" cy="279685"/>
                </a:xfrm>
                <a:custGeom>
                  <a:avLst/>
                  <a:gdLst/>
                  <a:ahLst/>
                  <a:cxnLst/>
                  <a:rect l="l" t="t" r="r" b="b"/>
                  <a:pathLst>
                    <a:path w="165" h="240" extrusionOk="0">
                      <a:moveTo>
                        <a:pt x="0" y="0"/>
                      </a:moveTo>
                      <a:lnTo>
                        <a:pt x="0" y="240"/>
                      </a:lnTo>
                      <a:lnTo>
                        <a:pt x="164" y="240"/>
                      </a:lnTo>
                      <a:lnTo>
                        <a:pt x="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36"/>
                <p:cNvSpPr/>
                <p:nvPr/>
              </p:nvSpPr>
              <p:spPr>
                <a:xfrm>
                  <a:off x="5892043" y="4225886"/>
                  <a:ext cx="198087" cy="279685"/>
                </a:xfrm>
                <a:custGeom>
                  <a:avLst/>
                  <a:gdLst/>
                  <a:ahLst/>
                  <a:cxnLst/>
                  <a:rect l="l" t="t" r="r" b="b"/>
                  <a:pathLst>
                    <a:path w="170" h="240" extrusionOk="0">
                      <a:moveTo>
                        <a:pt x="1" y="0"/>
                      </a:moveTo>
                      <a:lnTo>
                        <a:pt x="1" y="240"/>
                      </a:lnTo>
                      <a:lnTo>
                        <a:pt x="169" y="240"/>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47" name="Google Shape;1247;p36"/>
              <p:cNvGrpSpPr/>
              <p:nvPr/>
            </p:nvGrpSpPr>
            <p:grpSpPr>
              <a:xfrm>
                <a:off x="6037271" y="4300218"/>
                <a:ext cx="767524" cy="503165"/>
                <a:chOff x="5592585" y="2822747"/>
                <a:chExt cx="2566969" cy="1682825"/>
              </a:xfrm>
            </p:grpSpPr>
            <p:sp>
              <p:nvSpPr>
                <p:cNvPr id="1248" name="Google Shape;1248;p36"/>
                <p:cNvSpPr/>
                <p:nvPr/>
              </p:nvSpPr>
              <p:spPr>
                <a:xfrm>
                  <a:off x="5592585" y="2822747"/>
                  <a:ext cx="2566969" cy="1315686"/>
                </a:xfrm>
                <a:custGeom>
                  <a:avLst/>
                  <a:gdLst/>
                  <a:ahLst/>
                  <a:cxnLst/>
                  <a:rect l="l" t="t" r="r" b="b"/>
                  <a:pathLst>
                    <a:path w="2203" h="1129" extrusionOk="0">
                      <a:moveTo>
                        <a:pt x="573" y="1"/>
                      </a:moveTo>
                      <a:lnTo>
                        <a:pt x="0" y="1129"/>
                      </a:lnTo>
                      <a:lnTo>
                        <a:pt x="1630" y="1129"/>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36"/>
                <p:cNvSpPr/>
                <p:nvPr/>
              </p:nvSpPr>
              <p:spPr>
                <a:xfrm>
                  <a:off x="5721923" y="2890340"/>
                  <a:ext cx="2329265" cy="1186331"/>
                </a:xfrm>
                <a:custGeom>
                  <a:avLst/>
                  <a:gdLst/>
                  <a:ahLst/>
                  <a:cxnLst/>
                  <a:rect l="l" t="t" r="r" b="b"/>
                  <a:pathLst>
                    <a:path w="1999" h="1018" extrusionOk="0">
                      <a:moveTo>
                        <a:pt x="520" y="1"/>
                      </a:moveTo>
                      <a:lnTo>
                        <a:pt x="0" y="1017"/>
                      </a:lnTo>
                      <a:lnTo>
                        <a:pt x="1461" y="1017"/>
                      </a:lnTo>
                      <a:lnTo>
                        <a:pt x="1905" y="183"/>
                      </a:lnTo>
                      <a:lnTo>
                        <a:pt x="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36"/>
                <p:cNvSpPr/>
                <p:nvPr/>
              </p:nvSpPr>
              <p:spPr>
                <a:xfrm>
                  <a:off x="6259084" y="2890340"/>
                  <a:ext cx="689807" cy="1207308"/>
                </a:xfrm>
                <a:custGeom>
                  <a:avLst/>
                  <a:gdLst/>
                  <a:ahLst/>
                  <a:cxnLst/>
                  <a:rect l="l" t="t" r="r" b="b"/>
                  <a:pathLst>
                    <a:path w="592" h="1036" extrusionOk="0">
                      <a:moveTo>
                        <a:pt x="520" y="1"/>
                      </a:moveTo>
                      <a:lnTo>
                        <a:pt x="281" y="480"/>
                      </a:lnTo>
                      <a:lnTo>
                        <a:pt x="241" y="533"/>
                      </a:lnTo>
                      <a:lnTo>
                        <a:pt x="1" y="1035"/>
                      </a:lnTo>
                      <a:lnTo>
                        <a:pt x="59" y="1035"/>
                      </a:lnTo>
                      <a:lnTo>
                        <a:pt x="316" y="533"/>
                      </a:lnTo>
                      <a:lnTo>
                        <a:pt x="352" y="480"/>
                      </a:lnTo>
                      <a:lnTo>
                        <a:pt x="5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36"/>
                <p:cNvSpPr/>
                <p:nvPr/>
              </p:nvSpPr>
              <p:spPr>
                <a:xfrm>
                  <a:off x="6000407" y="3428754"/>
                  <a:ext cx="1750153" cy="109543"/>
                </a:xfrm>
                <a:custGeom>
                  <a:avLst/>
                  <a:gdLst/>
                  <a:ahLst/>
                  <a:cxnLst/>
                  <a:rect l="l" t="t" r="r" b="b"/>
                  <a:pathLst>
                    <a:path w="1502" h="94" extrusionOk="0">
                      <a:moveTo>
                        <a:pt x="36" y="0"/>
                      </a:moveTo>
                      <a:lnTo>
                        <a:pt x="1" y="71"/>
                      </a:lnTo>
                      <a:lnTo>
                        <a:pt x="538" y="71"/>
                      </a:lnTo>
                      <a:lnTo>
                        <a:pt x="947" y="94"/>
                      </a:lnTo>
                      <a:lnTo>
                        <a:pt x="1462" y="94"/>
                      </a:lnTo>
                      <a:lnTo>
                        <a:pt x="1502" y="36"/>
                      </a:lnTo>
                      <a:lnTo>
                        <a:pt x="1035" y="18"/>
                      </a:lnTo>
                      <a:lnTo>
                        <a:pt x="503"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36"/>
                <p:cNvSpPr/>
                <p:nvPr/>
              </p:nvSpPr>
              <p:spPr>
                <a:xfrm>
                  <a:off x="6797410" y="2890340"/>
                  <a:ext cx="715442" cy="1207308"/>
                </a:xfrm>
                <a:custGeom>
                  <a:avLst/>
                  <a:gdLst/>
                  <a:ahLst/>
                  <a:cxnLst/>
                  <a:rect l="l" t="t" r="r" b="b"/>
                  <a:pathLst>
                    <a:path w="614" h="1036" extrusionOk="0">
                      <a:moveTo>
                        <a:pt x="538" y="1"/>
                      </a:moveTo>
                      <a:lnTo>
                        <a:pt x="280" y="480"/>
                      </a:lnTo>
                      <a:lnTo>
                        <a:pt x="263" y="556"/>
                      </a:lnTo>
                      <a:lnTo>
                        <a:pt x="1" y="1035"/>
                      </a:lnTo>
                      <a:lnTo>
                        <a:pt x="76" y="1035"/>
                      </a:lnTo>
                      <a:lnTo>
                        <a:pt x="316" y="556"/>
                      </a:lnTo>
                      <a:lnTo>
                        <a:pt x="351" y="480"/>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36"/>
                <p:cNvSpPr/>
                <p:nvPr/>
              </p:nvSpPr>
              <p:spPr>
                <a:xfrm>
                  <a:off x="5592585" y="4137316"/>
                  <a:ext cx="1899300" cy="89732"/>
                </a:xfrm>
                <a:custGeom>
                  <a:avLst/>
                  <a:gdLst/>
                  <a:ahLst/>
                  <a:cxnLst/>
                  <a:rect l="l" t="t" r="r" b="b"/>
                  <a:pathLst>
                    <a:path w="1630" h="77" extrusionOk="0">
                      <a:moveTo>
                        <a:pt x="0" y="1"/>
                      </a:moveTo>
                      <a:lnTo>
                        <a:pt x="0" y="76"/>
                      </a:lnTo>
                      <a:lnTo>
                        <a:pt x="1630" y="76"/>
                      </a:lnTo>
                      <a:lnTo>
                        <a:pt x="1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36"/>
                <p:cNvSpPr/>
                <p:nvPr/>
              </p:nvSpPr>
              <p:spPr>
                <a:xfrm>
                  <a:off x="7490709" y="2822747"/>
                  <a:ext cx="668833" cy="1404253"/>
                </a:xfrm>
                <a:custGeom>
                  <a:avLst/>
                  <a:gdLst/>
                  <a:ahLst/>
                  <a:cxnLst/>
                  <a:rect l="l" t="t" r="r" b="b"/>
                  <a:pathLst>
                    <a:path w="574" h="1205" extrusionOk="0">
                      <a:moveTo>
                        <a:pt x="573" y="1"/>
                      </a:moveTo>
                      <a:lnTo>
                        <a:pt x="1" y="1129"/>
                      </a:lnTo>
                      <a:lnTo>
                        <a:pt x="1" y="1204"/>
                      </a:lnTo>
                      <a:lnTo>
                        <a:pt x="573" y="76"/>
                      </a:lnTo>
                      <a:lnTo>
                        <a:pt x="5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36"/>
                <p:cNvSpPr/>
                <p:nvPr/>
              </p:nvSpPr>
              <p:spPr>
                <a:xfrm>
                  <a:off x="5721923" y="2890340"/>
                  <a:ext cx="1402919" cy="1186331"/>
                </a:xfrm>
                <a:custGeom>
                  <a:avLst/>
                  <a:gdLst/>
                  <a:ahLst/>
                  <a:cxnLst/>
                  <a:rect l="l" t="t" r="r" b="b"/>
                  <a:pathLst>
                    <a:path w="1204" h="1018" extrusionOk="0">
                      <a:moveTo>
                        <a:pt x="1052" y="1"/>
                      </a:moveTo>
                      <a:lnTo>
                        <a:pt x="888" y="311"/>
                      </a:lnTo>
                      <a:lnTo>
                        <a:pt x="1203" y="1"/>
                      </a:lnTo>
                      <a:close/>
                      <a:moveTo>
                        <a:pt x="520" y="1"/>
                      </a:moveTo>
                      <a:lnTo>
                        <a:pt x="284" y="463"/>
                      </a:lnTo>
                      <a:lnTo>
                        <a:pt x="284" y="463"/>
                      </a:lnTo>
                      <a:lnTo>
                        <a:pt x="719" y="480"/>
                      </a:lnTo>
                      <a:lnTo>
                        <a:pt x="742" y="445"/>
                      </a:lnTo>
                      <a:lnTo>
                        <a:pt x="981" y="1"/>
                      </a:lnTo>
                      <a:close/>
                      <a:moveTo>
                        <a:pt x="275" y="462"/>
                      </a:moveTo>
                      <a:lnTo>
                        <a:pt x="240" y="533"/>
                      </a:lnTo>
                      <a:lnTo>
                        <a:pt x="247" y="533"/>
                      </a:lnTo>
                      <a:lnTo>
                        <a:pt x="284" y="463"/>
                      </a:lnTo>
                      <a:lnTo>
                        <a:pt x="284" y="463"/>
                      </a:lnTo>
                      <a:lnTo>
                        <a:pt x="275" y="462"/>
                      </a:lnTo>
                      <a:close/>
                      <a:moveTo>
                        <a:pt x="247" y="533"/>
                      </a:moveTo>
                      <a:lnTo>
                        <a:pt x="0" y="1017"/>
                      </a:lnTo>
                      <a:lnTo>
                        <a:pt x="187" y="1017"/>
                      </a:lnTo>
                      <a:lnTo>
                        <a:pt x="666" y="5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6" name="Google Shape;1256;p36"/>
                <p:cNvSpPr/>
                <p:nvPr/>
              </p:nvSpPr>
              <p:spPr>
                <a:xfrm>
                  <a:off x="6585342" y="2890340"/>
                  <a:ext cx="363547" cy="518583"/>
                </a:xfrm>
                <a:custGeom>
                  <a:avLst/>
                  <a:gdLst/>
                  <a:ahLst/>
                  <a:cxnLst/>
                  <a:rect l="l" t="t" r="r" b="b"/>
                  <a:pathLst>
                    <a:path w="312" h="445" extrusionOk="0">
                      <a:moveTo>
                        <a:pt x="240" y="1"/>
                      </a:moveTo>
                      <a:lnTo>
                        <a:pt x="1" y="445"/>
                      </a:lnTo>
                      <a:lnTo>
                        <a:pt x="147" y="311"/>
                      </a:lnTo>
                      <a:lnTo>
                        <a:pt x="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7" name="Google Shape;1257;p36"/>
                <p:cNvSpPr/>
                <p:nvPr/>
              </p:nvSpPr>
              <p:spPr>
                <a:xfrm>
                  <a:off x="6000407" y="3428754"/>
                  <a:ext cx="560468" cy="83906"/>
                </a:xfrm>
                <a:custGeom>
                  <a:avLst/>
                  <a:gdLst/>
                  <a:ahLst/>
                  <a:cxnLst/>
                  <a:rect l="l" t="t" r="r" b="b"/>
                  <a:pathLst>
                    <a:path w="481" h="72" extrusionOk="0">
                      <a:moveTo>
                        <a:pt x="36" y="0"/>
                      </a:moveTo>
                      <a:lnTo>
                        <a:pt x="1" y="71"/>
                      </a:lnTo>
                      <a:lnTo>
                        <a:pt x="427" y="71"/>
                      </a:lnTo>
                      <a:lnTo>
                        <a:pt x="480"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258;p36"/>
                <p:cNvSpPr/>
                <p:nvPr/>
              </p:nvSpPr>
              <p:spPr>
                <a:xfrm>
                  <a:off x="6517760" y="2890340"/>
                  <a:ext cx="1533423" cy="1186331"/>
                </a:xfrm>
                <a:custGeom>
                  <a:avLst/>
                  <a:gdLst/>
                  <a:ahLst/>
                  <a:cxnLst/>
                  <a:rect l="l" t="t" r="r" b="b"/>
                  <a:pathLst>
                    <a:path w="1316" h="1018" extrusionOk="0">
                      <a:moveTo>
                        <a:pt x="1018" y="1"/>
                      </a:moveTo>
                      <a:lnTo>
                        <a:pt x="667" y="369"/>
                      </a:lnTo>
                      <a:lnTo>
                        <a:pt x="591" y="480"/>
                      </a:lnTo>
                      <a:lnTo>
                        <a:pt x="907" y="498"/>
                      </a:lnTo>
                      <a:lnTo>
                        <a:pt x="1222" y="183"/>
                      </a:lnTo>
                      <a:lnTo>
                        <a:pt x="1315" y="1"/>
                      </a:lnTo>
                      <a:close/>
                      <a:moveTo>
                        <a:pt x="480" y="556"/>
                      </a:moveTo>
                      <a:lnTo>
                        <a:pt x="1" y="1017"/>
                      </a:lnTo>
                      <a:lnTo>
                        <a:pt x="241" y="1017"/>
                      </a:lnTo>
                      <a:lnTo>
                        <a:pt x="503" y="556"/>
                      </a:lnTo>
                      <a:close/>
                      <a:moveTo>
                        <a:pt x="556" y="556"/>
                      </a:moveTo>
                      <a:lnTo>
                        <a:pt x="316" y="1017"/>
                      </a:lnTo>
                      <a:lnTo>
                        <a:pt x="369" y="1017"/>
                      </a:lnTo>
                      <a:lnTo>
                        <a:pt x="836" y="5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259;p36"/>
                <p:cNvSpPr/>
                <p:nvPr/>
              </p:nvSpPr>
              <p:spPr>
                <a:xfrm>
                  <a:off x="7077060" y="3449731"/>
                  <a:ext cx="497547" cy="88567"/>
                </a:xfrm>
                <a:custGeom>
                  <a:avLst/>
                  <a:gdLst/>
                  <a:ahLst/>
                  <a:cxnLst/>
                  <a:rect l="l" t="t" r="r" b="b"/>
                  <a:pathLst>
                    <a:path w="427" h="76" extrusionOk="0">
                      <a:moveTo>
                        <a:pt x="40" y="36"/>
                      </a:moveTo>
                      <a:lnTo>
                        <a:pt x="0" y="76"/>
                      </a:lnTo>
                      <a:lnTo>
                        <a:pt x="23" y="76"/>
                      </a:lnTo>
                      <a:lnTo>
                        <a:pt x="40" y="36"/>
                      </a:lnTo>
                      <a:close/>
                      <a:moveTo>
                        <a:pt x="111" y="0"/>
                      </a:moveTo>
                      <a:lnTo>
                        <a:pt x="76" y="76"/>
                      </a:lnTo>
                      <a:lnTo>
                        <a:pt x="356" y="76"/>
                      </a:lnTo>
                      <a:lnTo>
                        <a:pt x="427" y="18"/>
                      </a:lnTo>
                      <a:lnTo>
                        <a:pt x="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260;p36"/>
                <p:cNvSpPr/>
                <p:nvPr/>
              </p:nvSpPr>
              <p:spPr>
                <a:xfrm>
                  <a:off x="6797410" y="3320372"/>
                  <a:ext cx="497547" cy="756315"/>
                </a:xfrm>
                <a:custGeom>
                  <a:avLst/>
                  <a:gdLst/>
                  <a:ahLst/>
                  <a:cxnLst/>
                  <a:rect l="l" t="t" r="r" b="b"/>
                  <a:pathLst>
                    <a:path w="427" h="649" extrusionOk="0">
                      <a:moveTo>
                        <a:pt x="427" y="0"/>
                      </a:moveTo>
                      <a:lnTo>
                        <a:pt x="280" y="147"/>
                      </a:lnTo>
                      <a:lnTo>
                        <a:pt x="263" y="187"/>
                      </a:lnTo>
                      <a:lnTo>
                        <a:pt x="1" y="648"/>
                      </a:lnTo>
                      <a:lnTo>
                        <a:pt x="76" y="648"/>
                      </a:lnTo>
                      <a:lnTo>
                        <a:pt x="316" y="187"/>
                      </a:lnTo>
                      <a:lnTo>
                        <a:pt x="351" y="111"/>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261;p36"/>
                <p:cNvSpPr/>
                <p:nvPr/>
              </p:nvSpPr>
              <p:spPr>
                <a:xfrm>
                  <a:off x="6994330" y="4225886"/>
                  <a:ext cx="192260" cy="279685"/>
                </a:xfrm>
                <a:custGeom>
                  <a:avLst/>
                  <a:gdLst/>
                  <a:ahLst/>
                  <a:cxnLst/>
                  <a:rect l="l" t="t" r="r" b="b"/>
                  <a:pathLst>
                    <a:path w="165" h="240" extrusionOk="0">
                      <a:moveTo>
                        <a:pt x="0" y="0"/>
                      </a:moveTo>
                      <a:lnTo>
                        <a:pt x="0" y="240"/>
                      </a:lnTo>
                      <a:lnTo>
                        <a:pt x="165" y="240"/>
                      </a:lnTo>
                      <a:lnTo>
                        <a:pt x="1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36"/>
                <p:cNvSpPr/>
                <p:nvPr/>
              </p:nvSpPr>
              <p:spPr>
                <a:xfrm>
                  <a:off x="6905774" y="4225886"/>
                  <a:ext cx="198087" cy="279685"/>
                </a:xfrm>
                <a:custGeom>
                  <a:avLst/>
                  <a:gdLst/>
                  <a:ahLst/>
                  <a:cxnLst/>
                  <a:rect l="l" t="t" r="r" b="b"/>
                  <a:pathLst>
                    <a:path w="170" h="240" extrusionOk="0">
                      <a:moveTo>
                        <a:pt x="1" y="0"/>
                      </a:moveTo>
                      <a:lnTo>
                        <a:pt x="1" y="240"/>
                      </a:lnTo>
                      <a:lnTo>
                        <a:pt x="170" y="240"/>
                      </a:lnTo>
                      <a:lnTo>
                        <a:pt x="1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36"/>
                <p:cNvSpPr/>
                <p:nvPr/>
              </p:nvSpPr>
              <p:spPr>
                <a:xfrm>
                  <a:off x="5980599" y="4225886"/>
                  <a:ext cx="192260" cy="279685"/>
                </a:xfrm>
                <a:custGeom>
                  <a:avLst/>
                  <a:gdLst/>
                  <a:ahLst/>
                  <a:cxnLst/>
                  <a:rect l="l" t="t" r="r" b="b"/>
                  <a:pathLst>
                    <a:path w="165" h="240" extrusionOk="0">
                      <a:moveTo>
                        <a:pt x="0" y="0"/>
                      </a:moveTo>
                      <a:lnTo>
                        <a:pt x="0" y="240"/>
                      </a:lnTo>
                      <a:lnTo>
                        <a:pt x="164" y="240"/>
                      </a:lnTo>
                      <a:lnTo>
                        <a:pt x="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264;p36"/>
                <p:cNvSpPr/>
                <p:nvPr/>
              </p:nvSpPr>
              <p:spPr>
                <a:xfrm>
                  <a:off x="5892043" y="4225886"/>
                  <a:ext cx="198087" cy="279685"/>
                </a:xfrm>
                <a:custGeom>
                  <a:avLst/>
                  <a:gdLst/>
                  <a:ahLst/>
                  <a:cxnLst/>
                  <a:rect l="l" t="t" r="r" b="b"/>
                  <a:pathLst>
                    <a:path w="170" h="240" extrusionOk="0">
                      <a:moveTo>
                        <a:pt x="1" y="0"/>
                      </a:moveTo>
                      <a:lnTo>
                        <a:pt x="1" y="240"/>
                      </a:lnTo>
                      <a:lnTo>
                        <a:pt x="169" y="240"/>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65" name="Google Shape;1265;p36"/>
              <p:cNvGrpSpPr/>
              <p:nvPr/>
            </p:nvGrpSpPr>
            <p:grpSpPr>
              <a:xfrm>
                <a:off x="5269746" y="4300218"/>
                <a:ext cx="767524" cy="503165"/>
                <a:chOff x="5592585" y="2822747"/>
                <a:chExt cx="2566969" cy="1682825"/>
              </a:xfrm>
            </p:grpSpPr>
            <p:sp>
              <p:nvSpPr>
                <p:cNvPr id="1266" name="Google Shape;1266;p36"/>
                <p:cNvSpPr/>
                <p:nvPr/>
              </p:nvSpPr>
              <p:spPr>
                <a:xfrm>
                  <a:off x="5592585" y="2822747"/>
                  <a:ext cx="2566969" cy="1315686"/>
                </a:xfrm>
                <a:custGeom>
                  <a:avLst/>
                  <a:gdLst/>
                  <a:ahLst/>
                  <a:cxnLst/>
                  <a:rect l="l" t="t" r="r" b="b"/>
                  <a:pathLst>
                    <a:path w="2203" h="1129" extrusionOk="0">
                      <a:moveTo>
                        <a:pt x="573" y="1"/>
                      </a:moveTo>
                      <a:lnTo>
                        <a:pt x="0" y="1129"/>
                      </a:lnTo>
                      <a:lnTo>
                        <a:pt x="1630" y="1129"/>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267;p36"/>
                <p:cNvSpPr/>
                <p:nvPr/>
              </p:nvSpPr>
              <p:spPr>
                <a:xfrm>
                  <a:off x="5721923" y="2890340"/>
                  <a:ext cx="2329265" cy="1186331"/>
                </a:xfrm>
                <a:custGeom>
                  <a:avLst/>
                  <a:gdLst/>
                  <a:ahLst/>
                  <a:cxnLst/>
                  <a:rect l="l" t="t" r="r" b="b"/>
                  <a:pathLst>
                    <a:path w="1999" h="1018" extrusionOk="0">
                      <a:moveTo>
                        <a:pt x="520" y="1"/>
                      </a:moveTo>
                      <a:lnTo>
                        <a:pt x="0" y="1017"/>
                      </a:lnTo>
                      <a:lnTo>
                        <a:pt x="1461" y="1017"/>
                      </a:lnTo>
                      <a:lnTo>
                        <a:pt x="1905" y="183"/>
                      </a:lnTo>
                      <a:lnTo>
                        <a:pt x="19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36"/>
                <p:cNvSpPr/>
                <p:nvPr/>
              </p:nvSpPr>
              <p:spPr>
                <a:xfrm>
                  <a:off x="6259084" y="2890340"/>
                  <a:ext cx="689807" cy="1207308"/>
                </a:xfrm>
                <a:custGeom>
                  <a:avLst/>
                  <a:gdLst/>
                  <a:ahLst/>
                  <a:cxnLst/>
                  <a:rect l="l" t="t" r="r" b="b"/>
                  <a:pathLst>
                    <a:path w="592" h="1036" extrusionOk="0">
                      <a:moveTo>
                        <a:pt x="520" y="1"/>
                      </a:moveTo>
                      <a:lnTo>
                        <a:pt x="281" y="480"/>
                      </a:lnTo>
                      <a:lnTo>
                        <a:pt x="241" y="533"/>
                      </a:lnTo>
                      <a:lnTo>
                        <a:pt x="1" y="1035"/>
                      </a:lnTo>
                      <a:lnTo>
                        <a:pt x="59" y="1035"/>
                      </a:lnTo>
                      <a:lnTo>
                        <a:pt x="316" y="533"/>
                      </a:lnTo>
                      <a:lnTo>
                        <a:pt x="352" y="480"/>
                      </a:lnTo>
                      <a:lnTo>
                        <a:pt x="5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9" name="Google Shape;1269;p36"/>
                <p:cNvSpPr/>
                <p:nvPr/>
              </p:nvSpPr>
              <p:spPr>
                <a:xfrm>
                  <a:off x="6000407" y="3428754"/>
                  <a:ext cx="1750153" cy="109543"/>
                </a:xfrm>
                <a:custGeom>
                  <a:avLst/>
                  <a:gdLst/>
                  <a:ahLst/>
                  <a:cxnLst/>
                  <a:rect l="l" t="t" r="r" b="b"/>
                  <a:pathLst>
                    <a:path w="1502" h="94" extrusionOk="0">
                      <a:moveTo>
                        <a:pt x="36" y="0"/>
                      </a:moveTo>
                      <a:lnTo>
                        <a:pt x="1" y="71"/>
                      </a:lnTo>
                      <a:lnTo>
                        <a:pt x="538" y="71"/>
                      </a:lnTo>
                      <a:lnTo>
                        <a:pt x="947" y="94"/>
                      </a:lnTo>
                      <a:lnTo>
                        <a:pt x="1462" y="94"/>
                      </a:lnTo>
                      <a:lnTo>
                        <a:pt x="1502" y="36"/>
                      </a:lnTo>
                      <a:lnTo>
                        <a:pt x="1035" y="18"/>
                      </a:lnTo>
                      <a:lnTo>
                        <a:pt x="503"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0" name="Google Shape;1270;p36"/>
                <p:cNvSpPr/>
                <p:nvPr/>
              </p:nvSpPr>
              <p:spPr>
                <a:xfrm>
                  <a:off x="6797410" y="2890340"/>
                  <a:ext cx="715442" cy="1207308"/>
                </a:xfrm>
                <a:custGeom>
                  <a:avLst/>
                  <a:gdLst/>
                  <a:ahLst/>
                  <a:cxnLst/>
                  <a:rect l="l" t="t" r="r" b="b"/>
                  <a:pathLst>
                    <a:path w="614" h="1036" extrusionOk="0">
                      <a:moveTo>
                        <a:pt x="538" y="1"/>
                      </a:moveTo>
                      <a:lnTo>
                        <a:pt x="280" y="480"/>
                      </a:lnTo>
                      <a:lnTo>
                        <a:pt x="263" y="556"/>
                      </a:lnTo>
                      <a:lnTo>
                        <a:pt x="1" y="1035"/>
                      </a:lnTo>
                      <a:lnTo>
                        <a:pt x="76" y="1035"/>
                      </a:lnTo>
                      <a:lnTo>
                        <a:pt x="316" y="556"/>
                      </a:lnTo>
                      <a:lnTo>
                        <a:pt x="351" y="480"/>
                      </a:lnTo>
                      <a:lnTo>
                        <a:pt x="6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271;p36"/>
                <p:cNvSpPr/>
                <p:nvPr/>
              </p:nvSpPr>
              <p:spPr>
                <a:xfrm>
                  <a:off x="5592585" y="4137316"/>
                  <a:ext cx="1899300" cy="89732"/>
                </a:xfrm>
                <a:custGeom>
                  <a:avLst/>
                  <a:gdLst/>
                  <a:ahLst/>
                  <a:cxnLst/>
                  <a:rect l="l" t="t" r="r" b="b"/>
                  <a:pathLst>
                    <a:path w="1630" h="77" extrusionOk="0">
                      <a:moveTo>
                        <a:pt x="0" y="1"/>
                      </a:moveTo>
                      <a:lnTo>
                        <a:pt x="0" y="76"/>
                      </a:lnTo>
                      <a:lnTo>
                        <a:pt x="1630" y="76"/>
                      </a:lnTo>
                      <a:lnTo>
                        <a:pt x="16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272;p36"/>
                <p:cNvSpPr/>
                <p:nvPr/>
              </p:nvSpPr>
              <p:spPr>
                <a:xfrm>
                  <a:off x="7490709" y="2822747"/>
                  <a:ext cx="668833" cy="1404253"/>
                </a:xfrm>
                <a:custGeom>
                  <a:avLst/>
                  <a:gdLst/>
                  <a:ahLst/>
                  <a:cxnLst/>
                  <a:rect l="l" t="t" r="r" b="b"/>
                  <a:pathLst>
                    <a:path w="574" h="1205" extrusionOk="0">
                      <a:moveTo>
                        <a:pt x="573" y="1"/>
                      </a:moveTo>
                      <a:lnTo>
                        <a:pt x="1" y="1129"/>
                      </a:lnTo>
                      <a:lnTo>
                        <a:pt x="1" y="1204"/>
                      </a:lnTo>
                      <a:lnTo>
                        <a:pt x="573" y="76"/>
                      </a:lnTo>
                      <a:lnTo>
                        <a:pt x="5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273;p36"/>
                <p:cNvSpPr/>
                <p:nvPr/>
              </p:nvSpPr>
              <p:spPr>
                <a:xfrm>
                  <a:off x="5721923" y="2890340"/>
                  <a:ext cx="1402919" cy="1186331"/>
                </a:xfrm>
                <a:custGeom>
                  <a:avLst/>
                  <a:gdLst/>
                  <a:ahLst/>
                  <a:cxnLst/>
                  <a:rect l="l" t="t" r="r" b="b"/>
                  <a:pathLst>
                    <a:path w="1204" h="1018" extrusionOk="0">
                      <a:moveTo>
                        <a:pt x="1052" y="1"/>
                      </a:moveTo>
                      <a:lnTo>
                        <a:pt x="888" y="311"/>
                      </a:lnTo>
                      <a:lnTo>
                        <a:pt x="1203" y="1"/>
                      </a:lnTo>
                      <a:close/>
                      <a:moveTo>
                        <a:pt x="520" y="1"/>
                      </a:moveTo>
                      <a:lnTo>
                        <a:pt x="284" y="463"/>
                      </a:lnTo>
                      <a:lnTo>
                        <a:pt x="284" y="463"/>
                      </a:lnTo>
                      <a:lnTo>
                        <a:pt x="719" y="480"/>
                      </a:lnTo>
                      <a:lnTo>
                        <a:pt x="742" y="445"/>
                      </a:lnTo>
                      <a:lnTo>
                        <a:pt x="981" y="1"/>
                      </a:lnTo>
                      <a:close/>
                      <a:moveTo>
                        <a:pt x="275" y="462"/>
                      </a:moveTo>
                      <a:lnTo>
                        <a:pt x="240" y="533"/>
                      </a:lnTo>
                      <a:lnTo>
                        <a:pt x="247" y="533"/>
                      </a:lnTo>
                      <a:lnTo>
                        <a:pt x="284" y="463"/>
                      </a:lnTo>
                      <a:lnTo>
                        <a:pt x="284" y="463"/>
                      </a:lnTo>
                      <a:lnTo>
                        <a:pt x="275" y="462"/>
                      </a:lnTo>
                      <a:close/>
                      <a:moveTo>
                        <a:pt x="247" y="533"/>
                      </a:moveTo>
                      <a:lnTo>
                        <a:pt x="0" y="1017"/>
                      </a:lnTo>
                      <a:lnTo>
                        <a:pt x="187" y="1017"/>
                      </a:lnTo>
                      <a:lnTo>
                        <a:pt x="666" y="53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36"/>
                <p:cNvSpPr/>
                <p:nvPr/>
              </p:nvSpPr>
              <p:spPr>
                <a:xfrm>
                  <a:off x="6585342" y="2890340"/>
                  <a:ext cx="363547" cy="518583"/>
                </a:xfrm>
                <a:custGeom>
                  <a:avLst/>
                  <a:gdLst/>
                  <a:ahLst/>
                  <a:cxnLst/>
                  <a:rect l="l" t="t" r="r" b="b"/>
                  <a:pathLst>
                    <a:path w="312" h="445" extrusionOk="0">
                      <a:moveTo>
                        <a:pt x="240" y="1"/>
                      </a:moveTo>
                      <a:lnTo>
                        <a:pt x="1" y="445"/>
                      </a:lnTo>
                      <a:lnTo>
                        <a:pt x="147" y="311"/>
                      </a:lnTo>
                      <a:lnTo>
                        <a:pt x="3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5" name="Google Shape;1275;p36"/>
                <p:cNvSpPr/>
                <p:nvPr/>
              </p:nvSpPr>
              <p:spPr>
                <a:xfrm>
                  <a:off x="6000407" y="3428754"/>
                  <a:ext cx="560468" cy="83906"/>
                </a:xfrm>
                <a:custGeom>
                  <a:avLst/>
                  <a:gdLst/>
                  <a:ahLst/>
                  <a:cxnLst/>
                  <a:rect l="l" t="t" r="r" b="b"/>
                  <a:pathLst>
                    <a:path w="481" h="72" extrusionOk="0">
                      <a:moveTo>
                        <a:pt x="36" y="0"/>
                      </a:moveTo>
                      <a:lnTo>
                        <a:pt x="1" y="71"/>
                      </a:lnTo>
                      <a:lnTo>
                        <a:pt x="427" y="71"/>
                      </a:lnTo>
                      <a:lnTo>
                        <a:pt x="480" y="18"/>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276;p36"/>
                <p:cNvSpPr/>
                <p:nvPr/>
              </p:nvSpPr>
              <p:spPr>
                <a:xfrm>
                  <a:off x="6517760" y="2890340"/>
                  <a:ext cx="1533423" cy="1186331"/>
                </a:xfrm>
                <a:custGeom>
                  <a:avLst/>
                  <a:gdLst/>
                  <a:ahLst/>
                  <a:cxnLst/>
                  <a:rect l="l" t="t" r="r" b="b"/>
                  <a:pathLst>
                    <a:path w="1316" h="1018" extrusionOk="0">
                      <a:moveTo>
                        <a:pt x="1018" y="1"/>
                      </a:moveTo>
                      <a:lnTo>
                        <a:pt x="667" y="369"/>
                      </a:lnTo>
                      <a:lnTo>
                        <a:pt x="591" y="480"/>
                      </a:lnTo>
                      <a:lnTo>
                        <a:pt x="907" y="498"/>
                      </a:lnTo>
                      <a:lnTo>
                        <a:pt x="1222" y="183"/>
                      </a:lnTo>
                      <a:lnTo>
                        <a:pt x="1315" y="1"/>
                      </a:lnTo>
                      <a:close/>
                      <a:moveTo>
                        <a:pt x="480" y="556"/>
                      </a:moveTo>
                      <a:lnTo>
                        <a:pt x="1" y="1017"/>
                      </a:lnTo>
                      <a:lnTo>
                        <a:pt x="241" y="1017"/>
                      </a:lnTo>
                      <a:lnTo>
                        <a:pt x="503" y="556"/>
                      </a:lnTo>
                      <a:close/>
                      <a:moveTo>
                        <a:pt x="556" y="556"/>
                      </a:moveTo>
                      <a:lnTo>
                        <a:pt x="316" y="1017"/>
                      </a:lnTo>
                      <a:lnTo>
                        <a:pt x="369" y="1017"/>
                      </a:lnTo>
                      <a:lnTo>
                        <a:pt x="836" y="55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277;p36"/>
                <p:cNvSpPr/>
                <p:nvPr/>
              </p:nvSpPr>
              <p:spPr>
                <a:xfrm>
                  <a:off x="7077060" y="3449731"/>
                  <a:ext cx="497547" cy="88567"/>
                </a:xfrm>
                <a:custGeom>
                  <a:avLst/>
                  <a:gdLst/>
                  <a:ahLst/>
                  <a:cxnLst/>
                  <a:rect l="l" t="t" r="r" b="b"/>
                  <a:pathLst>
                    <a:path w="427" h="76" extrusionOk="0">
                      <a:moveTo>
                        <a:pt x="40" y="36"/>
                      </a:moveTo>
                      <a:lnTo>
                        <a:pt x="0" y="76"/>
                      </a:lnTo>
                      <a:lnTo>
                        <a:pt x="23" y="76"/>
                      </a:lnTo>
                      <a:lnTo>
                        <a:pt x="40" y="36"/>
                      </a:lnTo>
                      <a:close/>
                      <a:moveTo>
                        <a:pt x="111" y="0"/>
                      </a:moveTo>
                      <a:lnTo>
                        <a:pt x="76" y="76"/>
                      </a:lnTo>
                      <a:lnTo>
                        <a:pt x="356" y="76"/>
                      </a:lnTo>
                      <a:lnTo>
                        <a:pt x="427" y="18"/>
                      </a:lnTo>
                      <a:lnTo>
                        <a:pt x="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278;p36"/>
                <p:cNvSpPr/>
                <p:nvPr/>
              </p:nvSpPr>
              <p:spPr>
                <a:xfrm>
                  <a:off x="6797410" y="3320372"/>
                  <a:ext cx="497547" cy="756315"/>
                </a:xfrm>
                <a:custGeom>
                  <a:avLst/>
                  <a:gdLst/>
                  <a:ahLst/>
                  <a:cxnLst/>
                  <a:rect l="l" t="t" r="r" b="b"/>
                  <a:pathLst>
                    <a:path w="427" h="649" extrusionOk="0">
                      <a:moveTo>
                        <a:pt x="427" y="0"/>
                      </a:moveTo>
                      <a:lnTo>
                        <a:pt x="280" y="147"/>
                      </a:lnTo>
                      <a:lnTo>
                        <a:pt x="263" y="187"/>
                      </a:lnTo>
                      <a:lnTo>
                        <a:pt x="1" y="648"/>
                      </a:lnTo>
                      <a:lnTo>
                        <a:pt x="76" y="648"/>
                      </a:lnTo>
                      <a:lnTo>
                        <a:pt x="316" y="187"/>
                      </a:lnTo>
                      <a:lnTo>
                        <a:pt x="351" y="111"/>
                      </a:ln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279;p36"/>
                <p:cNvSpPr/>
                <p:nvPr/>
              </p:nvSpPr>
              <p:spPr>
                <a:xfrm>
                  <a:off x="6994330" y="4225886"/>
                  <a:ext cx="192260" cy="279685"/>
                </a:xfrm>
                <a:custGeom>
                  <a:avLst/>
                  <a:gdLst/>
                  <a:ahLst/>
                  <a:cxnLst/>
                  <a:rect l="l" t="t" r="r" b="b"/>
                  <a:pathLst>
                    <a:path w="165" h="240" extrusionOk="0">
                      <a:moveTo>
                        <a:pt x="0" y="0"/>
                      </a:moveTo>
                      <a:lnTo>
                        <a:pt x="0" y="240"/>
                      </a:lnTo>
                      <a:lnTo>
                        <a:pt x="165" y="240"/>
                      </a:lnTo>
                      <a:lnTo>
                        <a:pt x="1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0" name="Google Shape;1280;p36"/>
                <p:cNvSpPr/>
                <p:nvPr/>
              </p:nvSpPr>
              <p:spPr>
                <a:xfrm>
                  <a:off x="6905774" y="4225886"/>
                  <a:ext cx="198087" cy="279685"/>
                </a:xfrm>
                <a:custGeom>
                  <a:avLst/>
                  <a:gdLst/>
                  <a:ahLst/>
                  <a:cxnLst/>
                  <a:rect l="l" t="t" r="r" b="b"/>
                  <a:pathLst>
                    <a:path w="170" h="240" extrusionOk="0">
                      <a:moveTo>
                        <a:pt x="1" y="0"/>
                      </a:moveTo>
                      <a:lnTo>
                        <a:pt x="1" y="240"/>
                      </a:lnTo>
                      <a:lnTo>
                        <a:pt x="170" y="240"/>
                      </a:lnTo>
                      <a:lnTo>
                        <a:pt x="1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 name="Google Shape;1281;p36"/>
                <p:cNvSpPr/>
                <p:nvPr/>
              </p:nvSpPr>
              <p:spPr>
                <a:xfrm>
                  <a:off x="5980599" y="4225886"/>
                  <a:ext cx="192260" cy="279685"/>
                </a:xfrm>
                <a:custGeom>
                  <a:avLst/>
                  <a:gdLst/>
                  <a:ahLst/>
                  <a:cxnLst/>
                  <a:rect l="l" t="t" r="r" b="b"/>
                  <a:pathLst>
                    <a:path w="165" h="240" extrusionOk="0">
                      <a:moveTo>
                        <a:pt x="0" y="0"/>
                      </a:moveTo>
                      <a:lnTo>
                        <a:pt x="0" y="240"/>
                      </a:lnTo>
                      <a:lnTo>
                        <a:pt x="164" y="240"/>
                      </a:lnTo>
                      <a:lnTo>
                        <a:pt x="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2" name="Google Shape;1282;p36"/>
                <p:cNvSpPr/>
                <p:nvPr/>
              </p:nvSpPr>
              <p:spPr>
                <a:xfrm>
                  <a:off x="5892043" y="4225886"/>
                  <a:ext cx="198087" cy="279685"/>
                </a:xfrm>
                <a:custGeom>
                  <a:avLst/>
                  <a:gdLst/>
                  <a:ahLst/>
                  <a:cxnLst/>
                  <a:rect l="l" t="t" r="r" b="b"/>
                  <a:pathLst>
                    <a:path w="170" h="240" extrusionOk="0">
                      <a:moveTo>
                        <a:pt x="1" y="0"/>
                      </a:moveTo>
                      <a:lnTo>
                        <a:pt x="1" y="240"/>
                      </a:lnTo>
                      <a:lnTo>
                        <a:pt x="169" y="240"/>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grpSp>
        <p:nvGrpSpPr>
          <p:cNvPr id="1283" name="Google Shape;1283;p36"/>
          <p:cNvGrpSpPr/>
          <p:nvPr/>
        </p:nvGrpSpPr>
        <p:grpSpPr>
          <a:xfrm>
            <a:off x="1994949" y="3471252"/>
            <a:ext cx="2102351" cy="1325907"/>
            <a:chOff x="1994949" y="3471252"/>
            <a:chExt cx="2102351" cy="1325907"/>
          </a:xfrm>
        </p:grpSpPr>
        <p:sp>
          <p:nvSpPr>
            <p:cNvPr id="1284" name="Google Shape;1284;p36"/>
            <p:cNvSpPr/>
            <p:nvPr/>
          </p:nvSpPr>
          <p:spPr>
            <a:xfrm>
              <a:off x="1994949" y="4016905"/>
              <a:ext cx="1094153" cy="234582"/>
            </a:xfrm>
            <a:custGeom>
              <a:avLst/>
              <a:gdLst/>
              <a:ahLst/>
              <a:cxnLst/>
              <a:rect l="l" t="t" r="r" b="b"/>
              <a:pathLst>
                <a:path w="5182" h="1111" extrusionOk="0">
                  <a:moveTo>
                    <a:pt x="3388" y="1"/>
                  </a:moveTo>
                  <a:cubicBezTo>
                    <a:pt x="3019" y="1"/>
                    <a:pt x="2664" y="276"/>
                    <a:pt x="2389" y="755"/>
                  </a:cubicBezTo>
                  <a:cubicBezTo>
                    <a:pt x="2202" y="644"/>
                    <a:pt x="1998" y="591"/>
                    <a:pt x="1798" y="591"/>
                  </a:cubicBezTo>
                  <a:cubicBezTo>
                    <a:pt x="1425" y="591"/>
                    <a:pt x="1092" y="755"/>
                    <a:pt x="853" y="1017"/>
                  </a:cubicBezTo>
                  <a:cubicBezTo>
                    <a:pt x="742" y="906"/>
                    <a:pt x="595" y="849"/>
                    <a:pt x="466" y="849"/>
                  </a:cubicBezTo>
                  <a:cubicBezTo>
                    <a:pt x="280" y="849"/>
                    <a:pt x="111" y="942"/>
                    <a:pt x="0" y="1111"/>
                  </a:cubicBezTo>
                  <a:lnTo>
                    <a:pt x="5182" y="1111"/>
                  </a:lnTo>
                  <a:cubicBezTo>
                    <a:pt x="5071" y="942"/>
                    <a:pt x="4906" y="849"/>
                    <a:pt x="4720" y="849"/>
                  </a:cubicBezTo>
                  <a:cubicBezTo>
                    <a:pt x="4627" y="849"/>
                    <a:pt x="4551" y="866"/>
                    <a:pt x="4480" y="906"/>
                  </a:cubicBezTo>
                  <a:cubicBezTo>
                    <a:pt x="4183" y="351"/>
                    <a:pt x="3796" y="1"/>
                    <a:pt x="338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85" name="Google Shape;1285;p36"/>
            <p:cNvGrpSpPr/>
            <p:nvPr/>
          </p:nvGrpSpPr>
          <p:grpSpPr>
            <a:xfrm>
              <a:off x="2795764" y="3471252"/>
              <a:ext cx="1301536" cy="1325907"/>
              <a:chOff x="7613187" y="366541"/>
              <a:chExt cx="1444385" cy="1471431"/>
            </a:xfrm>
          </p:grpSpPr>
          <p:sp>
            <p:nvSpPr>
              <p:cNvPr id="1286" name="Google Shape;1286;p36"/>
              <p:cNvSpPr/>
              <p:nvPr/>
            </p:nvSpPr>
            <p:spPr>
              <a:xfrm>
                <a:off x="7683027" y="487735"/>
                <a:ext cx="1306075" cy="1350209"/>
              </a:xfrm>
              <a:custGeom>
                <a:avLst/>
                <a:gdLst/>
                <a:ahLst/>
                <a:cxnLst/>
                <a:rect l="l" t="t" r="r" b="b"/>
                <a:pathLst>
                  <a:path w="3815" h="3944" extrusionOk="0">
                    <a:moveTo>
                      <a:pt x="1905" y="0"/>
                    </a:moveTo>
                    <a:lnTo>
                      <a:pt x="1128" y="595"/>
                    </a:lnTo>
                    <a:lnTo>
                      <a:pt x="1057" y="649"/>
                    </a:lnTo>
                    <a:lnTo>
                      <a:pt x="58" y="1390"/>
                    </a:lnTo>
                    <a:lnTo>
                      <a:pt x="1" y="1426"/>
                    </a:lnTo>
                    <a:lnTo>
                      <a:pt x="1" y="3943"/>
                    </a:lnTo>
                    <a:lnTo>
                      <a:pt x="3815" y="3943"/>
                    </a:lnTo>
                    <a:lnTo>
                      <a:pt x="3815" y="1426"/>
                    </a:lnTo>
                    <a:lnTo>
                      <a:pt x="2758" y="631"/>
                    </a:lnTo>
                    <a:lnTo>
                      <a:pt x="2682" y="595"/>
                    </a:lnTo>
                    <a:lnTo>
                      <a:pt x="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1287;p36"/>
              <p:cNvSpPr/>
              <p:nvPr/>
            </p:nvSpPr>
            <p:spPr>
              <a:xfrm>
                <a:off x="7683027" y="963611"/>
                <a:ext cx="1306075" cy="32180"/>
              </a:xfrm>
              <a:custGeom>
                <a:avLst/>
                <a:gdLst/>
                <a:ahLst/>
                <a:cxnLst/>
                <a:rect l="l" t="t" r="r" b="b"/>
                <a:pathLst>
                  <a:path w="3815" h="94" extrusionOk="0">
                    <a:moveTo>
                      <a:pt x="1" y="0"/>
                    </a:moveTo>
                    <a:lnTo>
                      <a:pt x="1" y="93"/>
                    </a:lnTo>
                    <a:lnTo>
                      <a:pt x="3815" y="93"/>
                    </a:lnTo>
                    <a:lnTo>
                      <a:pt x="3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1288;p36"/>
              <p:cNvSpPr/>
              <p:nvPr/>
            </p:nvSpPr>
            <p:spPr>
              <a:xfrm>
                <a:off x="8317062" y="507592"/>
                <a:ext cx="32181" cy="468328"/>
              </a:xfrm>
              <a:custGeom>
                <a:avLst/>
                <a:gdLst/>
                <a:ahLst/>
                <a:cxnLst/>
                <a:rect l="l" t="t" r="r" b="b"/>
                <a:pathLst>
                  <a:path w="94" h="1368" extrusionOk="0">
                    <a:moveTo>
                      <a:pt x="0" y="0"/>
                    </a:moveTo>
                    <a:lnTo>
                      <a:pt x="0" y="1368"/>
                    </a:lnTo>
                    <a:lnTo>
                      <a:pt x="93" y="1368"/>
                    </a:lnTo>
                    <a:lnTo>
                      <a:pt x="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289;p36"/>
              <p:cNvSpPr/>
              <p:nvPr/>
            </p:nvSpPr>
            <p:spPr>
              <a:xfrm>
                <a:off x="8006891" y="995450"/>
                <a:ext cx="32181" cy="842511"/>
              </a:xfrm>
              <a:custGeom>
                <a:avLst/>
                <a:gdLst/>
                <a:ahLst/>
                <a:cxnLst/>
                <a:rect l="l" t="t" r="r" b="b"/>
                <a:pathLst>
                  <a:path w="94" h="2461" extrusionOk="0">
                    <a:moveTo>
                      <a:pt x="0" y="0"/>
                    </a:moveTo>
                    <a:lnTo>
                      <a:pt x="0" y="2460"/>
                    </a:lnTo>
                    <a:lnTo>
                      <a:pt x="94" y="246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290;p36"/>
              <p:cNvSpPr/>
              <p:nvPr/>
            </p:nvSpPr>
            <p:spPr>
              <a:xfrm>
                <a:off x="7683027" y="1285768"/>
                <a:ext cx="1306075" cy="32180"/>
              </a:xfrm>
              <a:custGeom>
                <a:avLst/>
                <a:gdLst/>
                <a:ahLst/>
                <a:cxnLst/>
                <a:rect l="l" t="t" r="r" b="b"/>
                <a:pathLst>
                  <a:path w="3815" h="94" extrusionOk="0">
                    <a:moveTo>
                      <a:pt x="1" y="0"/>
                    </a:moveTo>
                    <a:lnTo>
                      <a:pt x="1" y="94"/>
                    </a:lnTo>
                    <a:lnTo>
                      <a:pt x="3815" y="94"/>
                    </a:lnTo>
                    <a:lnTo>
                      <a:pt x="3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1291;p36"/>
              <p:cNvSpPr/>
              <p:nvPr/>
            </p:nvSpPr>
            <p:spPr>
              <a:xfrm>
                <a:off x="8633052" y="995450"/>
                <a:ext cx="32181" cy="842511"/>
              </a:xfrm>
              <a:custGeom>
                <a:avLst/>
                <a:gdLst/>
                <a:ahLst/>
                <a:cxnLst/>
                <a:rect l="l" t="t" r="r" b="b"/>
                <a:pathLst>
                  <a:path w="94" h="2461" extrusionOk="0">
                    <a:moveTo>
                      <a:pt x="1" y="0"/>
                    </a:moveTo>
                    <a:lnTo>
                      <a:pt x="1" y="2460"/>
                    </a:lnTo>
                    <a:lnTo>
                      <a:pt x="94" y="246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292;p36"/>
              <p:cNvSpPr/>
              <p:nvPr/>
            </p:nvSpPr>
            <p:spPr>
              <a:xfrm>
                <a:off x="8044892" y="691437"/>
                <a:ext cx="298189" cy="298182"/>
              </a:xfrm>
              <a:custGeom>
                <a:avLst/>
                <a:gdLst/>
                <a:ahLst/>
                <a:cxnLst/>
                <a:rect l="l" t="t" r="r" b="b"/>
                <a:pathLst>
                  <a:path w="871" h="871" extrusionOk="0">
                    <a:moveTo>
                      <a:pt x="71" y="0"/>
                    </a:moveTo>
                    <a:lnTo>
                      <a:pt x="0" y="54"/>
                    </a:lnTo>
                    <a:lnTo>
                      <a:pt x="813" y="871"/>
                    </a:lnTo>
                    <a:lnTo>
                      <a:pt x="848" y="831"/>
                    </a:lnTo>
                    <a:lnTo>
                      <a:pt x="871" y="813"/>
                    </a:lnTo>
                    <a:lnTo>
                      <a:pt x="848" y="777"/>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36"/>
              <p:cNvSpPr/>
              <p:nvPr/>
            </p:nvSpPr>
            <p:spPr>
              <a:xfrm>
                <a:off x="8322882" y="691437"/>
                <a:ext cx="304351" cy="298182"/>
              </a:xfrm>
              <a:custGeom>
                <a:avLst/>
                <a:gdLst/>
                <a:ahLst/>
                <a:cxnLst/>
                <a:rect l="l" t="t" r="r" b="b"/>
                <a:pathLst>
                  <a:path w="889" h="871" extrusionOk="0">
                    <a:moveTo>
                      <a:pt x="813" y="0"/>
                    </a:moveTo>
                    <a:lnTo>
                      <a:pt x="36" y="777"/>
                    </a:lnTo>
                    <a:lnTo>
                      <a:pt x="1" y="813"/>
                    </a:lnTo>
                    <a:lnTo>
                      <a:pt x="36" y="831"/>
                    </a:lnTo>
                    <a:lnTo>
                      <a:pt x="59" y="871"/>
                    </a:lnTo>
                    <a:lnTo>
                      <a:pt x="889" y="36"/>
                    </a:ln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36"/>
              <p:cNvSpPr/>
              <p:nvPr/>
            </p:nvSpPr>
            <p:spPr>
              <a:xfrm>
                <a:off x="7683027" y="487735"/>
                <a:ext cx="1306075" cy="520022"/>
              </a:xfrm>
              <a:custGeom>
                <a:avLst/>
                <a:gdLst/>
                <a:ahLst/>
                <a:cxnLst/>
                <a:rect l="l" t="t" r="r" b="b"/>
                <a:pathLst>
                  <a:path w="3815" h="1519" extrusionOk="0">
                    <a:moveTo>
                      <a:pt x="1905" y="0"/>
                    </a:moveTo>
                    <a:lnTo>
                      <a:pt x="1128" y="595"/>
                    </a:lnTo>
                    <a:lnTo>
                      <a:pt x="1057" y="649"/>
                    </a:lnTo>
                    <a:lnTo>
                      <a:pt x="58" y="1390"/>
                    </a:lnTo>
                    <a:lnTo>
                      <a:pt x="1" y="1426"/>
                    </a:lnTo>
                    <a:lnTo>
                      <a:pt x="1" y="1519"/>
                    </a:lnTo>
                    <a:cubicBezTo>
                      <a:pt x="41" y="1519"/>
                      <a:pt x="76" y="1519"/>
                      <a:pt x="112" y="1483"/>
                    </a:cubicBezTo>
                    <a:lnTo>
                      <a:pt x="1905" y="151"/>
                    </a:lnTo>
                    <a:lnTo>
                      <a:pt x="3704" y="1483"/>
                    </a:lnTo>
                    <a:cubicBezTo>
                      <a:pt x="3721" y="1519"/>
                      <a:pt x="3775" y="1519"/>
                      <a:pt x="3815" y="1519"/>
                    </a:cubicBezTo>
                    <a:lnTo>
                      <a:pt x="3815" y="1426"/>
                    </a:lnTo>
                    <a:lnTo>
                      <a:pt x="2758" y="631"/>
                    </a:lnTo>
                    <a:lnTo>
                      <a:pt x="2682" y="595"/>
                    </a:lnTo>
                    <a:lnTo>
                      <a:pt x="1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36"/>
              <p:cNvSpPr/>
              <p:nvPr/>
            </p:nvSpPr>
            <p:spPr>
              <a:xfrm>
                <a:off x="7613187" y="366541"/>
                <a:ext cx="1444385" cy="612798"/>
              </a:xfrm>
              <a:custGeom>
                <a:avLst/>
                <a:gdLst/>
                <a:ahLst/>
                <a:cxnLst/>
                <a:rect l="l" t="t" r="r" b="b"/>
                <a:pathLst>
                  <a:path w="4219" h="1790" extrusionOk="0">
                    <a:moveTo>
                      <a:pt x="2104" y="0"/>
                    </a:moveTo>
                    <a:cubicBezTo>
                      <a:pt x="2065" y="0"/>
                      <a:pt x="2027" y="15"/>
                      <a:pt x="1998" y="44"/>
                    </a:cubicBezTo>
                    <a:lnTo>
                      <a:pt x="94" y="1464"/>
                    </a:lnTo>
                    <a:cubicBezTo>
                      <a:pt x="23" y="1522"/>
                      <a:pt x="0" y="1633"/>
                      <a:pt x="58" y="1709"/>
                    </a:cubicBezTo>
                    <a:cubicBezTo>
                      <a:pt x="89" y="1761"/>
                      <a:pt x="140" y="1790"/>
                      <a:pt x="196" y="1790"/>
                    </a:cubicBezTo>
                    <a:cubicBezTo>
                      <a:pt x="235" y="1790"/>
                      <a:pt x="277" y="1775"/>
                      <a:pt x="316" y="1744"/>
                    </a:cubicBezTo>
                    <a:lnTo>
                      <a:pt x="2109" y="412"/>
                    </a:lnTo>
                    <a:lnTo>
                      <a:pt x="3908" y="1744"/>
                    </a:lnTo>
                    <a:cubicBezTo>
                      <a:pt x="3925" y="1780"/>
                      <a:pt x="3979" y="1780"/>
                      <a:pt x="4019" y="1780"/>
                    </a:cubicBezTo>
                    <a:cubicBezTo>
                      <a:pt x="4072" y="1780"/>
                      <a:pt x="4107" y="1762"/>
                      <a:pt x="4147" y="1709"/>
                    </a:cubicBezTo>
                    <a:cubicBezTo>
                      <a:pt x="4218" y="1633"/>
                      <a:pt x="4201" y="1522"/>
                      <a:pt x="4107" y="1464"/>
                    </a:cubicBezTo>
                    <a:lnTo>
                      <a:pt x="2220" y="44"/>
                    </a:lnTo>
                    <a:cubicBezTo>
                      <a:pt x="2185" y="15"/>
                      <a:pt x="2144" y="0"/>
                      <a:pt x="2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36"/>
              <p:cNvSpPr/>
              <p:nvPr/>
            </p:nvSpPr>
            <p:spPr>
              <a:xfrm>
                <a:off x="8127057" y="1317607"/>
                <a:ext cx="418355" cy="520364"/>
              </a:xfrm>
              <a:custGeom>
                <a:avLst/>
                <a:gdLst/>
                <a:ahLst/>
                <a:cxnLst/>
                <a:rect l="l" t="t" r="r" b="b"/>
                <a:pathLst>
                  <a:path w="1222" h="1520" extrusionOk="0">
                    <a:moveTo>
                      <a:pt x="0" y="1"/>
                    </a:moveTo>
                    <a:lnTo>
                      <a:pt x="0" y="1519"/>
                    </a:lnTo>
                    <a:lnTo>
                      <a:pt x="1221" y="1519"/>
                    </a:lnTo>
                    <a:lnTo>
                      <a:pt x="12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297" name="Google Shape;1297;p36"/>
          <p:cNvGrpSpPr/>
          <p:nvPr/>
        </p:nvGrpSpPr>
        <p:grpSpPr>
          <a:xfrm>
            <a:off x="714884" y="3047101"/>
            <a:ext cx="1888605" cy="1779962"/>
            <a:chOff x="714884" y="3047101"/>
            <a:chExt cx="1888605" cy="1779962"/>
          </a:xfrm>
        </p:grpSpPr>
        <p:grpSp>
          <p:nvGrpSpPr>
            <p:cNvPr id="1298" name="Google Shape;1298;p36"/>
            <p:cNvGrpSpPr/>
            <p:nvPr/>
          </p:nvGrpSpPr>
          <p:grpSpPr>
            <a:xfrm>
              <a:off x="714884" y="3047101"/>
              <a:ext cx="762398" cy="1750040"/>
              <a:chOff x="3425968" y="309125"/>
              <a:chExt cx="1614224" cy="3705356"/>
            </a:xfrm>
          </p:grpSpPr>
          <p:sp>
            <p:nvSpPr>
              <p:cNvPr id="1299" name="Google Shape;1299;p36"/>
              <p:cNvSpPr/>
              <p:nvPr/>
            </p:nvSpPr>
            <p:spPr>
              <a:xfrm>
                <a:off x="3425968" y="1538018"/>
                <a:ext cx="1614224" cy="2476463"/>
              </a:xfrm>
              <a:custGeom>
                <a:avLst/>
                <a:gdLst/>
                <a:ahLst/>
                <a:cxnLst/>
                <a:rect l="l" t="t" r="r" b="b"/>
                <a:pathLst>
                  <a:path w="3184" h="4885" extrusionOk="0">
                    <a:moveTo>
                      <a:pt x="817" y="0"/>
                    </a:moveTo>
                    <a:lnTo>
                      <a:pt x="742" y="387"/>
                    </a:lnTo>
                    <a:lnTo>
                      <a:pt x="706" y="591"/>
                    </a:lnTo>
                    <a:lnTo>
                      <a:pt x="666" y="831"/>
                    </a:lnTo>
                    <a:lnTo>
                      <a:pt x="631" y="1035"/>
                    </a:lnTo>
                    <a:lnTo>
                      <a:pt x="595" y="1275"/>
                    </a:lnTo>
                    <a:lnTo>
                      <a:pt x="555" y="1479"/>
                    </a:lnTo>
                    <a:lnTo>
                      <a:pt x="0" y="4884"/>
                    </a:lnTo>
                    <a:lnTo>
                      <a:pt x="3184" y="4884"/>
                    </a:lnTo>
                    <a:lnTo>
                      <a:pt x="2629" y="1479"/>
                    </a:lnTo>
                    <a:lnTo>
                      <a:pt x="2593" y="1275"/>
                    </a:lnTo>
                    <a:lnTo>
                      <a:pt x="2553" y="1035"/>
                    </a:lnTo>
                    <a:lnTo>
                      <a:pt x="2518" y="831"/>
                    </a:lnTo>
                    <a:lnTo>
                      <a:pt x="2482" y="591"/>
                    </a:lnTo>
                    <a:lnTo>
                      <a:pt x="2442" y="387"/>
                    </a:lnTo>
                    <a:lnTo>
                      <a:pt x="2389" y="0"/>
                    </a:lnTo>
                    <a:close/>
                  </a:path>
                </a:pathLst>
              </a:custGeom>
              <a:solidFill>
                <a:srgbClr val="569692">
                  <a:alpha val="4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36"/>
              <p:cNvSpPr/>
              <p:nvPr/>
            </p:nvSpPr>
            <p:spPr>
              <a:xfrm>
                <a:off x="3425968" y="1538018"/>
                <a:ext cx="808633" cy="2476463"/>
              </a:xfrm>
              <a:custGeom>
                <a:avLst/>
                <a:gdLst/>
                <a:ahLst/>
                <a:cxnLst/>
                <a:rect l="l" t="t" r="r" b="b"/>
                <a:pathLst>
                  <a:path w="1595" h="4885" extrusionOk="0">
                    <a:moveTo>
                      <a:pt x="817" y="0"/>
                    </a:moveTo>
                    <a:lnTo>
                      <a:pt x="0" y="4884"/>
                    </a:lnTo>
                    <a:lnTo>
                      <a:pt x="1594" y="4884"/>
                    </a:lnTo>
                    <a:lnTo>
                      <a:pt x="15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36"/>
              <p:cNvSpPr/>
              <p:nvPr/>
            </p:nvSpPr>
            <p:spPr>
              <a:xfrm>
                <a:off x="3783893" y="1733708"/>
                <a:ext cx="900903" cy="103925"/>
              </a:xfrm>
              <a:custGeom>
                <a:avLst/>
                <a:gdLst/>
                <a:ahLst/>
                <a:cxnLst/>
                <a:rect l="l" t="t" r="r" b="b"/>
                <a:pathLst>
                  <a:path w="1777" h="205" extrusionOk="0">
                    <a:moveTo>
                      <a:pt x="36" y="1"/>
                    </a:moveTo>
                    <a:lnTo>
                      <a:pt x="0" y="205"/>
                    </a:lnTo>
                    <a:lnTo>
                      <a:pt x="1776" y="205"/>
                    </a:lnTo>
                    <a:lnTo>
                      <a:pt x="17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36"/>
              <p:cNvSpPr/>
              <p:nvPr/>
            </p:nvSpPr>
            <p:spPr>
              <a:xfrm>
                <a:off x="3745363" y="1958803"/>
                <a:ext cx="975430" cy="103925"/>
              </a:xfrm>
              <a:custGeom>
                <a:avLst/>
                <a:gdLst/>
                <a:ahLst/>
                <a:cxnLst/>
                <a:rect l="l" t="t" r="r" b="b"/>
                <a:pathLst>
                  <a:path w="1924" h="205" extrusionOk="0">
                    <a:moveTo>
                      <a:pt x="36" y="1"/>
                    </a:moveTo>
                    <a:lnTo>
                      <a:pt x="1" y="205"/>
                    </a:lnTo>
                    <a:lnTo>
                      <a:pt x="1923" y="205"/>
                    </a:lnTo>
                    <a:lnTo>
                      <a:pt x="18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36"/>
              <p:cNvSpPr/>
              <p:nvPr/>
            </p:nvSpPr>
            <p:spPr>
              <a:xfrm>
                <a:off x="3707340" y="2183897"/>
                <a:ext cx="1051477" cy="103925"/>
              </a:xfrm>
              <a:custGeom>
                <a:avLst/>
                <a:gdLst/>
                <a:ahLst/>
                <a:cxnLst/>
                <a:rect l="l" t="t" r="r" b="b"/>
                <a:pathLst>
                  <a:path w="2074" h="205" extrusionOk="0">
                    <a:moveTo>
                      <a:pt x="40" y="1"/>
                    </a:moveTo>
                    <a:lnTo>
                      <a:pt x="0" y="205"/>
                    </a:lnTo>
                    <a:lnTo>
                      <a:pt x="2074" y="205"/>
                    </a:lnTo>
                    <a:lnTo>
                      <a:pt x="20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36"/>
              <p:cNvSpPr/>
              <p:nvPr/>
            </p:nvSpPr>
            <p:spPr>
              <a:xfrm>
                <a:off x="3783893" y="1733708"/>
                <a:ext cx="450705" cy="103925"/>
              </a:xfrm>
              <a:custGeom>
                <a:avLst/>
                <a:gdLst/>
                <a:ahLst/>
                <a:cxnLst/>
                <a:rect l="l" t="t" r="r" b="b"/>
                <a:pathLst>
                  <a:path w="889" h="205" extrusionOk="0">
                    <a:moveTo>
                      <a:pt x="36" y="1"/>
                    </a:moveTo>
                    <a:lnTo>
                      <a:pt x="0" y="205"/>
                    </a:lnTo>
                    <a:lnTo>
                      <a:pt x="888" y="205"/>
                    </a:lnTo>
                    <a:lnTo>
                      <a:pt x="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36"/>
              <p:cNvSpPr/>
              <p:nvPr/>
            </p:nvSpPr>
            <p:spPr>
              <a:xfrm>
                <a:off x="3745363" y="1958803"/>
                <a:ext cx="489236" cy="103925"/>
              </a:xfrm>
              <a:custGeom>
                <a:avLst/>
                <a:gdLst/>
                <a:ahLst/>
                <a:cxnLst/>
                <a:rect l="l" t="t" r="r" b="b"/>
                <a:pathLst>
                  <a:path w="965" h="205" extrusionOk="0">
                    <a:moveTo>
                      <a:pt x="36" y="1"/>
                    </a:moveTo>
                    <a:lnTo>
                      <a:pt x="1" y="205"/>
                    </a:lnTo>
                    <a:lnTo>
                      <a:pt x="964" y="205"/>
                    </a:lnTo>
                    <a:lnTo>
                      <a:pt x="9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36"/>
              <p:cNvSpPr/>
              <p:nvPr/>
            </p:nvSpPr>
            <p:spPr>
              <a:xfrm>
                <a:off x="3707340" y="2183897"/>
                <a:ext cx="527259" cy="103925"/>
              </a:xfrm>
              <a:custGeom>
                <a:avLst/>
                <a:gdLst/>
                <a:ahLst/>
                <a:cxnLst/>
                <a:rect l="l" t="t" r="r" b="b"/>
                <a:pathLst>
                  <a:path w="1040" h="205" extrusionOk="0">
                    <a:moveTo>
                      <a:pt x="40" y="1"/>
                    </a:moveTo>
                    <a:lnTo>
                      <a:pt x="0" y="205"/>
                    </a:lnTo>
                    <a:lnTo>
                      <a:pt x="1039" y="205"/>
                    </a:lnTo>
                    <a:lnTo>
                      <a:pt x="10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7" name="Google Shape;1307;p36"/>
              <p:cNvSpPr/>
              <p:nvPr/>
            </p:nvSpPr>
            <p:spPr>
              <a:xfrm>
                <a:off x="3774768" y="1452340"/>
                <a:ext cx="927773" cy="86182"/>
              </a:xfrm>
              <a:custGeom>
                <a:avLst/>
                <a:gdLst/>
                <a:ahLst/>
                <a:cxnLst/>
                <a:rect l="l" t="t" r="r" b="b"/>
                <a:pathLst>
                  <a:path w="1830" h="170" extrusionOk="0">
                    <a:moveTo>
                      <a:pt x="1" y="1"/>
                    </a:moveTo>
                    <a:lnTo>
                      <a:pt x="1" y="169"/>
                    </a:lnTo>
                    <a:lnTo>
                      <a:pt x="1830" y="169"/>
                    </a:lnTo>
                    <a:lnTo>
                      <a:pt x="1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8" name="Google Shape;1308;p36"/>
              <p:cNvSpPr/>
              <p:nvPr/>
            </p:nvSpPr>
            <p:spPr>
              <a:xfrm>
                <a:off x="4234089" y="1452340"/>
                <a:ext cx="468450" cy="86182"/>
              </a:xfrm>
              <a:custGeom>
                <a:avLst/>
                <a:gdLst/>
                <a:ahLst/>
                <a:cxnLst/>
                <a:rect l="l" t="t" r="r" b="b"/>
                <a:pathLst>
                  <a:path w="924" h="170" extrusionOk="0">
                    <a:moveTo>
                      <a:pt x="0" y="1"/>
                    </a:moveTo>
                    <a:lnTo>
                      <a:pt x="0" y="169"/>
                    </a:lnTo>
                    <a:lnTo>
                      <a:pt x="924" y="169"/>
                    </a:lnTo>
                    <a:lnTo>
                      <a:pt x="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09" name="Google Shape;1309;p36"/>
              <p:cNvGrpSpPr/>
              <p:nvPr/>
            </p:nvGrpSpPr>
            <p:grpSpPr>
              <a:xfrm>
                <a:off x="3774768" y="309125"/>
                <a:ext cx="919155" cy="927723"/>
                <a:chOff x="3774768" y="309125"/>
                <a:chExt cx="919155" cy="927723"/>
              </a:xfrm>
            </p:grpSpPr>
            <p:sp>
              <p:nvSpPr>
                <p:cNvPr id="1310" name="Google Shape;1310;p36"/>
                <p:cNvSpPr/>
                <p:nvPr/>
              </p:nvSpPr>
              <p:spPr>
                <a:xfrm>
                  <a:off x="3774768" y="309125"/>
                  <a:ext cx="919155" cy="927723"/>
                </a:xfrm>
                <a:custGeom>
                  <a:avLst/>
                  <a:gdLst/>
                  <a:ahLst/>
                  <a:cxnLst/>
                  <a:rect l="l" t="t" r="r" b="b"/>
                  <a:pathLst>
                    <a:path w="1813" h="1830" extrusionOk="0">
                      <a:moveTo>
                        <a:pt x="906" y="0"/>
                      </a:moveTo>
                      <a:cubicBezTo>
                        <a:pt x="405" y="0"/>
                        <a:pt x="1" y="426"/>
                        <a:pt x="1" y="924"/>
                      </a:cubicBezTo>
                      <a:cubicBezTo>
                        <a:pt x="1" y="1425"/>
                        <a:pt x="405" y="1829"/>
                        <a:pt x="906" y="1829"/>
                      </a:cubicBezTo>
                      <a:cubicBezTo>
                        <a:pt x="1404" y="1829"/>
                        <a:pt x="1812" y="1425"/>
                        <a:pt x="1812" y="924"/>
                      </a:cubicBezTo>
                      <a:cubicBezTo>
                        <a:pt x="1812" y="426"/>
                        <a:pt x="1404"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36"/>
                <p:cNvSpPr/>
                <p:nvPr/>
              </p:nvSpPr>
              <p:spPr>
                <a:xfrm>
                  <a:off x="4101261" y="664510"/>
                  <a:ext cx="497854" cy="492758"/>
                </a:xfrm>
                <a:custGeom>
                  <a:avLst/>
                  <a:gdLst/>
                  <a:ahLst/>
                  <a:cxnLst/>
                  <a:rect l="l" t="t" r="r" b="b"/>
                  <a:pathLst>
                    <a:path w="982" h="972" extrusionOk="0">
                      <a:moveTo>
                        <a:pt x="982" y="1"/>
                      </a:moveTo>
                      <a:lnTo>
                        <a:pt x="982" y="1"/>
                      </a:lnTo>
                      <a:cubicBezTo>
                        <a:pt x="760" y="18"/>
                        <a:pt x="595" y="41"/>
                        <a:pt x="467" y="94"/>
                      </a:cubicBezTo>
                      <a:cubicBezTo>
                        <a:pt x="427" y="94"/>
                        <a:pt x="391" y="112"/>
                        <a:pt x="356" y="129"/>
                      </a:cubicBezTo>
                      <a:cubicBezTo>
                        <a:pt x="187" y="205"/>
                        <a:pt x="76" y="316"/>
                        <a:pt x="40" y="427"/>
                      </a:cubicBezTo>
                      <a:cubicBezTo>
                        <a:pt x="0" y="485"/>
                        <a:pt x="0" y="556"/>
                        <a:pt x="0" y="613"/>
                      </a:cubicBezTo>
                      <a:lnTo>
                        <a:pt x="0" y="667"/>
                      </a:lnTo>
                      <a:lnTo>
                        <a:pt x="23" y="684"/>
                      </a:lnTo>
                      <a:lnTo>
                        <a:pt x="23" y="707"/>
                      </a:lnTo>
                      <a:cubicBezTo>
                        <a:pt x="40" y="724"/>
                        <a:pt x="40" y="760"/>
                        <a:pt x="58" y="778"/>
                      </a:cubicBezTo>
                      <a:cubicBezTo>
                        <a:pt x="58" y="778"/>
                        <a:pt x="76" y="795"/>
                        <a:pt x="76" y="818"/>
                      </a:cubicBezTo>
                      <a:lnTo>
                        <a:pt x="94" y="835"/>
                      </a:lnTo>
                      <a:lnTo>
                        <a:pt x="40" y="889"/>
                      </a:lnTo>
                      <a:lnTo>
                        <a:pt x="76" y="946"/>
                      </a:lnTo>
                      <a:lnTo>
                        <a:pt x="134" y="871"/>
                      </a:lnTo>
                      <a:cubicBezTo>
                        <a:pt x="209" y="934"/>
                        <a:pt x="302" y="971"/>
                        <a:pt x="405" y="971"/>
                      </a:cubicBezTo>
                      <a:cubicBezTo>
                        <a:pt x="453" y="971"/>
                        <a:pt x="503" y="963"/>
                        <a:pt x="555" y="946"/>
                      </a:cubicBezTo>
                      <a:cubicBezTo>
                        <a:pt x="555" y="929"/>
                        <a:pt x="578" y="929"/>
                        <a:pt x="595" y="929"/>
                      </a:cubicBezTo>
                      <a:cubicBezTo>
                        <a:pt x="666" y="889"/>
                        <a:pt x="742" y="818"/>
                        <a:pt x="800" y="707"/>
                      </a:cubicBezTo>
                      <a:cubicBezTo>
                        <a:pt x="888" y="556"/>
                        <a:pt x="964" y="334"/>
                        <a:pt x="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36"/>
                <p:cNvSpPr/>
                <p:nvPr/>
              </p:nvSpPr>
              <p:spPr>
                <a:xfrm>
                  <a:off x="4101261" y="664510"/>
                  <a:ext cx="497854" cy="459806"/>
                </a:xfrm>
                <a:custGeom>
                  <a:avLst/>
                  <a:gdLst/>
                  <a:ahLst/>
                  <a:cxnLst/>
                  <a:rect l="l" t="t" r="r" b="b"/>
                  <a:pathLst>
                    <a:path w="982" h="907" extrusionOk="0">
                      <a:moveTo>
                        <a:pt x="982" y="1"/>
                      </a:moveTo>
                      <a:lnTo>
                        <a:pt x="982" y="1"/>
                      </a:lnTo>
                      <a:cubicBezTo>
                        <a:pt x="760" y="18"/>
                        <a:pt x="595" y="41"/>
                        <a:pt x="467" y="94"/>
                      </a:cubicBezTo>
                      <a:cubicBezTo>
                        <a:pt x="427" y="94"/>
                        <a:pt x="391" y="112"/>
                        <a:pt x="356" y="129"/>
                      </a:cubicBezTo>
                      <a:cubicBezTo>
                        <a:pt x="187" y="205"/>
                        <a:pt x="76" y="316"/>
                        <a:pt x="40" y="427"/>
                      </a:cubicBezTo>
                      <a:cubicBezTo>
                        <a:pt x="0" y="485"/>
                        <a:pt x="0" y="556"/>
                        <a:pt x="0" y="613"/>
                      </a:cubicBezTo>
                      <a:cubicBezTo>
                        <a:pt x="0" y="631"/>
                        <a:pt x="0" y="649"/>
                        <a:pt x="23" y="684"/>
                      </a:cubicBezTo>
                      <a:lnTo>
                        <a:pt x="23" y="707"/>
                      </a:lnTo>
                      <a:cubicBezTo>
                        <a:pt x="40" y="724"/>
                        <a:pt x="40" y="760"/>
                        <a:pt x="58" y="778"/>
                      </a:cubicBezTo>
                      <a:cubicBezTo>
                        <a:pt x="58" y="778"/>
                        <a:pt x="76" y="795"/>
                        <a:pt x="76" y="818"/>
                      </a:cubicBezTo>
                      <a:cubicBezTo>
                        <a:pt x="94" y="818"/>
                        <a:pt x="94" y="835"/>
                        <a:pt x="94" y="835"/>
                      </a:cubicBezTo>
                      <a:lnTo>
                        <a:pt x="40" y="889"/>
                      </a:lnTo>
                      <a:lnTo>
                        <a:pt x="58" y="906"/>
                      </a:lnTo>
                      <a:lnTo>
                        <a:pt x="9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36"/>
                <p:cNvSpPr/>
                <p:nvPr/>
              </p:nvSpPr>
              <p:spPr>
                <a:xfrm>
                  <a:off x="4281238" y="711659"/>
                  <a:ext cx="113057" cy="198725"/>
                </a:xfrm>
                <a:custGeom>
                  <a:avLst/>
                  <a:gdLst/>
                  <a:ahLst/>
                  <a:cxnLst/>
                  <a:rect l="l" t="t" r="r" b="b"/>
                  <a:pathLst>
                    <a:path w="223" h="392" extrusionOk="0">
                      <a:moveTo>
                        <a:pt x="112" y="1"/>
                      </a:moveTo>
                      <a:cubicBezTo>
                        <a:pt x="72" y="1"/>
                        <a:pt x="36" y="19"/>
                        <a:pt x="1" y="36"/>
                      </a:cubicBezTo>
                      <a:lnTo>
                        <a:pt x="147" y="392"/>
                      </a:lnTo>
                      <a:lnTo>
                        <a:pt x="223" y="298"/>
                      </a:lnTo>
                      <a:lnTo>
                        <a:pt x="1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36"/>
                <p:cNvSpPr/>
                <p:nvPr/>
              </p:nvSpPr>
              <p:spPr>
                <a:xfrm>
                  <a:off x="4204684" y="945878"/>
                  <a:ext cx="302160" cy="189600"/>
                </a:xfrm>
                <a:custGeom>
                  <a:avLst/>
                  <a:gdLst/>
                  <a:ahLst/>
                  <a:cxnLst/>
                  <a:rect l="l" t="t" r="r" b="b"/>
                  <a:pathLst>
                    <a:path w="596" h="374" extrusionOk="0">
                      <a:moveTo>
                        <a:pt x="205" y="1"/>
                      </a:moveTo>
                      <a:lnTo>
                        <a:pt x="1" y="205"/>
                      </a:lnTo>
                      <a:lnTo>
                        <a:pt x="391" y="374"/>
                      </a:lnTo>
                      <a:cubicBezTo>
                        <a:pt x="462" y="334"/>
                        <a:pt x="538" y="263"/>
                        <a:pt x="596" y="152"/>
                      </a:cubicBezTo>
                      <a:lnTo>
                        <a:pt x="2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1315;p36"/>
                <p:cNvSpPr/>
                <p:nvPr/>
              </p:nvSpPr>
              <p:spPr>
                <a:xfrm>
                  <a:off x="3896442" y="515969"/>
                  <a:ext cx="272755" cy="272233"/>
                </a:xfrm>
                <a:custGeom>
                  <a:avLst/>
                  <a:gdLst/>
                  <a:ahLst/>
                  <a:cxnLst/>
                  <a:rect l="l" t="t" r="r" b="b"/>
                  <a:pathLst>
                    <a:path w="538" h="537" extrusionOk="0">
                      <a:moveTo>
                        <a:pt x="0" y="1"/>
                      </a:moveTo>
                      <a:cubicBezTo>
                        <a:pt x="18" y="183"/>
                        <a:pt x="54" y="294"/>
                        <a:pt x="111" y="387"/>
                      </a:cubicBezTo>
                      <a:cubicBezTo>
                        <a:pt x="129" y="445"/>
                        <a:pt x="182" y="480"/>
                        <a:pt x="222" y="498"/>
                      </a:cubicBezTo>
                      <a:lnTo>
                        <a:pt x="240" y="516"/>
                      </a:lnTo>
                      <a:cubicBezTo>
                        <a:pt x="273" y="530"/>
                        <a:pt x="303" y="536"/>
                        <a:pt x="331" y="536"/>
                      </a:cubicBezTo>
                      <a:cubicBezTo>
                        <a:pt x="382" y="536"/>
                        <a:pt x="425" y="515"/>
                        <a:pt x="462" y="480"/>
                      </a:cubicBezTo>
                      <a:lnTo>
                        <a:pt x="498" y="516"/>
                      </a:lnTo>
                      <a:lnTo>
                        <a:pt x="515" y="480"/>
                      </a:lnTo>
                      <a:lnTo>
                        <a:pt x="480" y="462"/>
                      </a:lnTo>
                      <a:lnTo>
                        <a:pt x="498" y="445"/>
                      </a:lnTo>
                      <a:lnTo>
                        <a:pt x="515" y="422"/>
                      </a:lnTo>
                      <a:cubicBezTo>
                        <a:pt x="515" y="405"/>
                        <a:pt x="515" y="387"/>
                        <a:pt x="538" y="387"/>
                      </a:cubicBezTo>
                      <a:lnTo>
                        <a:pt x="538" y="369"/>
                      </a:lnTo>
                      <a:lnTo>
                        <a:pt x="538" y="351"/>
                      </a:lnTo>
                      <a:lnTo>
                        <a:pt x="538" y="334"/>
                      </a:lnTo>
                      <a:cubicBezTo>
                        <a:pt x="538" y="294"/>
                        <a:pt x="538" y="258"/>
                        <a:pt x="515" y="223"/>
                      </a:cubicBezTo>
                      <a:cubicBezTo>
                        <a:pt x="498" y="165"/>
                        <a:pt x="444" y="112"/>
                        <a:pt x="351" y="72"/>
                      </a:cubicBezTo>
                      <a:cubicBezTo>
                        <a:pt x="333" y="54"/>
                        <a:pt x="316" y="54"/>
                        <a:pt x="293" y="36"/>
                      </a:cubicBezTo>
                      <a:cubicBezTo>
                        <a:pt x="222" y="18"/>
                        <a:pt x="12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36"/>
                <p:cNvSpPr/>
                <p:nvPr/>
              </p:nvSpPr>
              <p:spPr>
                <a:xfrm>
                  <a:off x="3896442" y="515969"/>
                  <a:ext cx="272755" cy="252462"/>
                </a:xfrm>
                <a:custGeom>
                  <a:avLst/>
                  <a:gdLst/>
                  <a:ahLst/>
                  <a:cxnLst/>
                  <a:rect l="l" t="t" r="r" b="b"/>
                  <a:pathLst>
                    <a:path w="538" h="498" extrusionOk="0">
                      <a:moveTo>
                        <a:pt x="0" y="1"/>
                      </a:moveTo>
                      <a:lnTo>
                        <a:pt x="515" y="498"/>
                      </a:lnTo>
                      <a:lnTo>
                        <a:pt x="515" y="480"/>
                      </a:lnTo>
                      <a:lnTo>
                        <a:pt x="480" y="462"/>
                      </a:lnTo>
                      <a:lnTo>
                        <a:pt x="498" y="445"/>
                      </a:lnTo>
                      <a:lnTo>
                        <a:pt x="515" y="422"/>
                      </a:lnTo>
                      <a:cubicBezTo>
                        <a:pt x="515" y="405"/>
                        <a:pt x="515" y="387"/>
                        <a:pt x="538" y="387"/>
                      </a:cubicBezTo>
                      <a:lnTo>
                        <a:pt x="538" y="369"/>
                      </a:lnTo>
                      <a:lnTo>
                        <a:pt x="538" y="334"/>
                      </a:lnTo>
                      <a:cubicBezTo>
                        <a:pt x="538" y="294"/>
                        <a:pt x="538" y="258"/>
                        <a:pt x="515" y="223"/>
                      </a:cubicBezTo>
                      <a:cubicBezTo>
                        <a:pt x="498" y="165"/>
                        <a:pt x="444" y="112"/>
                        <a:pt x="351" y="72"/>
                      </a:cubicBezTo>
                      <a:cubicBezTo>
                        <a:pt x="333" y="54"/>
                        <a:pt x="316" y="54"/>
                        <a:pt x="293" y="36"/>
                      </a:cubicBezTo>
                      <a:cubicBezTo>
                        <a:pt x="222" y="18"/>
                        <a:pt x="12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36"/>
                <p:cNvSpPr/>
                <p:nvPr/>
              </p:nvSpPr>
              <p:spPr>
                <a:xfrm>
                  <a:off x="4008991" y="534219"/>
                  <a:ext cx="65907" cy="113050"/>
                </a:xfrm>
                <a:custGeom>
                  <a:avLst/>
                  <a:gdLst/>
                  <a:ahLst/>
                  <a:cxnLst/>
                  <a:rect l="l" t="t" r="r" b="b"/>
                  <a:pathLst>
                    <a:path w="130" h="223" extrusionOk="0">
                      <a:moveTo>
                        <a:pt x="71" y="0"/>
                      </a:moveTo>
                      <a:lnTo>
                        <a:pt x="0" y="164"/>
                      </a:lnTo>
                      <a:lnTo>
                        <a:pt x="54" y="222"/>
                      </a:lnTo>
                      <a:lnTo>
                        <a:pt x="129" y="36"/>
                      </a:lnTo>
                      <a:cubicBezTo>
                        <a:pt x="111" y="18"/>
                        <a:pt x="94" y="18"/>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318;p36"/>
                <p:cNvSpPr/>
                <p:nvPr/>
              </p:nvSpPr>
              <p:spPr>
                <a:xfrm>
                  <a:off x="3952717" y="664510"/>
                  <a:ext cx="160206" cy="103925"/>
                </a:xfrm>
                <a:custGeom>
                  <a:avLst/>
                  <a:gdLst/>
                  <a:ahLst/>
                  <a:cxnLst/>
                  <a:rect l="l" t="t" r="r" b="b"/>
                  <a:pathLst>
                    <a:path w="316" h="205" extrusionOk="0">
                      <a:moveTo>
                        <a:pt x="205" y="1"/>
                      </a:moveTo>
                      <a:lnTo>
                        <a:pt x="0" y="94"/>
                      </a:lnTo>
                      <a:cubicBezTo>
                        <a:pt x="18" y="152"/>
                        <a:pt x="71" y="187"/>
                        <a:pt x="111" y="205"/>
                      </a:cubicBezTo>
                      <a:lnTo>
                        <a:pt x="316" y="129"/>
                      </a:lnTo>
                      <a:lnTo>
                        <a:pt x="2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319" name="Google Shape;1319;p36"/>
            <p:cNvGrpSpPr/>
            <p:nvPr/>
          </p:nvGrpSpPr>
          <p:grpSpPr>
            <a:xfrm>
              <a:off x="1710073" y="4519105"/>
              <a:ext cx="893416" cy="304351"/>
              <a:chOff x="2826048" y="3938787"/>
              <a:chExt cx="893416" cy="304351"/>
            </a:xfrm>
          </p:grpSpPr>
          <p:sp>
            <p:nvSpPr>
              <p:cNvPr id="1320" name="Google Shape;1320;p36"/>
              <p:cNvSpPr/>
              <p:nvPr/>
            </p:nvSpPr>
            <p:spPr>
              <a:xfrm>
                <a:off x="2826048" y="3964434"/>
                <a:ext cx="689648" cy="278704"/>
              </a:xfrm>
              <a:custGeom>
                <a:avLst/>
                <a:gdLst/>
                <a:ahLst/>
                <a:cxnLst/>
                <a:rect l="l" t="t" r="r" b="b"/>
                <a:pathLst>
                  <a:path w="3442" h="1391" extrusionOk="0">
                    <a:moveTo>
                      <a:pt x="1941" y="1"/>
                    </a:moveTo>
                    <a:cubicBezTo>
                      <a:pt x="1608" y="1"/>
                      <a:pt x="1310" y="205"/>
                      <a:pt x="1164" y="480"/>
                    </a:cubicBezTo>
                    <a:cubicBezTo>
                      <a:pt x="1035" y="369"/>
                      <a:pt x="866" y="316"/>
                      <a:pt x="702" y="316"/>
                    </a:cubicBezTo>
                    <a:cubicBezTo>
                      <a:pt x="311" y="316"/>
                      <a:pt x="0" y="631"/>
                      <a:pt x="0" y="1018"/>
                    </a:cubicBezTo>
                    <a:cubicBezTo>
                      <a:pt x="0" y="1146"/>
                      <a:pt x="36" y="1280"/>
                      <a:pt x="89" y="1391"/>
                    </a:cubicBezTo>
                    <a:lnTo>
                      <a:pt x="3441" y="1391"/>
                    </a:lnTo>
                    <a:lnTo>
                      <a:pt x="3441" y="1297"/>
                    </a:lnTo>
                    <a:cubicBezTo>
                      <a:pt x="3441" y="1058"/>
                      <a:pt x="3255" y="853"/>
                      <a:pt x="3015" y="853"/>
                    </a:cubicBezTo>
                    <a:cubicBezTo>
                      <a:pt x="2957" y="853"/>
                      <a:pt x="2904" y="871"/>
                      <a:pt x="2846" y="889"/>
                    </a:cubicBezTo>
                    <a:cubicBezTo>
                      <a:pt x="2846" y="409"/>
                      <a:pt x="2442" y="1"/>
                      <a:pt x="1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321;p36"/>
              <p:cNvSpPr/>
              <p:nvPr/>
            </p:nvSpPr>
            <p:spPr>
              <a:xfrm>
                <a:off x="3029816" y="3938787"/>
                <a:ext cx="689648" cy="304351"/>
              </a:xfrm>
              <a:custGeom>
                <a:avLst/>
                <a:gdLst/>
                <a:ahLst/>
                <a:cxnLst/>
                <a:rect l="l" t="t" r="r" b="b"/>
                <a:pathLst>
                  <a:path w="3442" h="1519" extrusionOk="0">
                    <a:moveTo>
                      <a:pt x="462" y="0"/>
                    </a:moveTo>
                    <a:cubicBezTo>
                      <a:pt x="462" y="0"/>
                      <a:pt x="333" y="164"/>
                      <a:pt x="351" y="369"/>
                    </a:cubicBezTo>
                    <a:cubicBezTo>
                      <a:pt x="275" y="298"/>
                      <a:pt x="164" y="240"/>
                      <a:pt x="0" y="240"/>
                    </a:cubicBezTo>
                    <a:cubicBezTo>
                      <a:pt x="0" y="240"/>
                      <a:pt x="18" y="497"/>
                      <a:pt x="240" y="631"/>
                    </a:cubicBezTo>
                    <a:cubicBezTo>
                      <a:pt x="93" y="759"/>
                      <a:pt x="0" y="941"/>
                      <a:pt x="0" y="1146"/>
                    </a:cubicBezTo>
                    <a:cubicBezTo>
                      <a:pt x="0" y="1274"/>
                      <a:pt x="36" y="1408"/>
                      <a:pt x="93" y="1519"/>
                    </a:cubicBezTo>
                    <a:lnTo>
                      <a:pt x="3441" y="1519"/>
                    </a:lnTo>
                    <a:lnTo>
                      <a:pt x="3441" y="1425"/>
                    </a:lnTo>
                    <a:cubicBezTo>
                      <a:pt x="3441" y="1186"/>
                      <a:pt x="3255" y="981"/>
                      <a:pt x="3015" y="981"/>
                    </a:cubicBezTo>
                    <a:cubicBezTo>
                      <a:pt x="2957" y="981"/>
                      <a:pt x="2904" y="999"/>
                      <a:pt x="2868" y="1017"/>
                    </a:cubicBezTo>
                    <a:cubicBezTo>
                      <a:pt x="2846" y="537"/>
                      <a:pt x="2442" y="129"/>
                      <a:pt x="1958" y="129"/>
                    </a:cubicBezTo>
                    <a:cubicBezTo>
                      <a:pt x="1607" y="129"/>
                      <a:pt x="1314" y="333"/>
                      <a:pt x="1163" y="608"/>
                    </a:cubicBezTo>
                    <a:cubicBezTo>
                      <a:pt x="1035" y="497"/>
                      <a:pt x="888" y="444"/>
                      <a:pt x="719" y="444"/>
                    </a:cubicBezTo>
                    <a:cubicBezTo>
                      <a:pt x="684" y="444"/>
                      <a:pt x="648" y="444"/>
                      <a:pt x="608" y="462"/>
                    </a:cubicBezTo>
                    <a:cubicBezTo>
                      <a:pt x="626" y="333"/>
                      <a:pt x="626" y="164"/>
                      <a:pt x="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1322;p36"/>
              <p:cNvSpPr/>
              <p:nvPr/>
            </p:nvSpPr>
            <p:spPr>
              <a:xfrm>
                <a:off x="3003970" y="4079241"/>
                <a:ext cx="411144" cy="163897"/>
              </a:xfrm>
              <a:custGeom>
                <a:avLst/>
                <a:gdLst/>
                <a:ahLst/>
                <a:cxnLst/>
                <a:rect l="l" t="t" r="r" b="b"/>
                <a:pathLst>
                  <a:path w="2052" h="818" extrusionOk="0">
                    <a:moveTo>
                      <a:pt x="1164" y="1"/>
                    </a:moveTo>
                    <a:cubicBezTo>
                      <a:pt x="959" y="1"/>
                      <a:pt x="795" y="112"/>
                      <a:pt x="702" y="280"/>
                    </a:cubicBezTo>
                    <a:cubicBezTo>
                      <a:pt x="626" y="205"/>
                      <a:pt x="533" y="169"/>
                      <a:pt x="422" y="169"/>
                    </a:cubicBezTo>
                    <a:cubicBezTo>
                      <a:pt x="200" y="169"/>
                      <a:pt x="0" y="374"/>
                      <a:pt x="0" y="596"/>
                    </a:cubicBezTo>
                    <a:cubicBezTo>
                      <a:pt x="0" y="667"/>
                      <a:pt x="18" y="742"/>
                      <a:pt x="54" y="818"/>
                    </a:cubicBezTo>
                    <a:lnTo>
                      <a:pt x="2052" y="818"/>
                    </a:lnTo>
                    <a:lnTo>
                      <a:pt x="2052" y="760"/>
                    </a:lnTo>
                    <a:cubicBezTo>
                      <a:pt x="2052" y="613"/>
                      <a:pt x="1941" y="502"/>
                      <a:pt x="1794" y="502"/>
                    </a:cubicBezTo>
                    <a:cubicBezTo>
                      <a:pt x="1754" y="502"/>
                      <a:pt x="1736" y="502"/>
                      <a:pt x="1701" y="520"/>
                    </a:cubicBezTo>
                    <a:cubicBezTo>
                      <a:pt x="1701" y="223"/>
                      <a:pt x="1461" y="1"/>
                      <a:pt x="1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 name="Google Shape;1323;p36"/>
              <p:cNvSpPr/>
              <p:nvPr/>
            </p:nvSpPr>
            <p:spPr>
              <a:xfrm>
                <a:off x="2866120" y="4142356"/>
                <a:ext cx="66921" cy="51092"/>
              </a:xfrm>
              <a:custGeom>
                <a:avLst/>
                <a:gdLst/>
                <a:ahLst/>
                <a:cxnLst/>
                <a:rect l="l" t="t" r="r" b="b"/>
                <a:pathLst>
                  <a:path w="334" h="255" extrusionOk="0">
                    <a:moveTo>
                      <a:pt x="76" y="1"/>
                    </a:moveTo>
                    <a:cubicBezTo>
                      <a:pt x="76" y="1"/>
                      <a:pt x="76" y="76"/>
                      <a:pt x="133" y="130"/>
                    </a:cubicBezTo>
                    <a:cubicBezTo>
                      <a:pt x="93" y="130"/>
                      <a:pt x="58" y="147"/>
                      <a:pt x="0" y="170"/>
                    </a:cubicBezTo>
                    <a:cubicBezTo>
                      <a:pt x="0" y="170"/>
                      <a:pt x="78" y="254"/>
                      <a:pt x="190" y="254"/>
                    </a:cubicBezTo>
                    <a:cubicBezTo>
                      <a:pt x="233" y="254"/>
                      <a:pt x="282" y="241"/>
                      <a:pt x="333" y="205"/>
                    </a:cubicBezTo>
                    <a:cubicBezTo>
                      <a:pt x="333" y="205"/>
                      <a:pt x="280" y="1"/>
                      <a:pt x="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1324;p36"/>
              <p:cNvSpPr/>
              <p:nvPr/>
            </p:nvSpPr>
            <p:spPr>
              <a:xfrm>
                <a:off x="2966502" y="4053395"/>
                <a:ext cx="48287" cy="48287"/>
              </a:xfrm>
              <a:custGeom>
                <a:avLst/>
                <a:gdLst/>
                <a:ahLst/>
                <a:cxnLst/>
                <a:rect l="l" t="t" r="r" b="b"/>
                <a:pathLst>
                  <a:path w="241" h="241" extrusionOk="0">
                    <a:moveTo>
                      <a:pt x="130" y="1"/>
                    </a:moveTo>
                    <a:cubicBezTo>
                      <a:pt x="130" y="1"/>
                      <a:pt x="112" y="36"/>
                      <a:pt x="112" y="94"/>
                    </a:cubicBezTo>
                    <a:cubicBezTo>
                      <a:pt x="94" y="76"/>
                      <a:pt x="54" y="59"/>
                      <a:pt x="19" y="59"/>
                    </a:cubicBezTo>
                    <a:cubicBezTo>
                      <a:pt x="19" y="59"/>
                      <a:pt x="1" y="205"/>
                      <a:pt x="165" y="241"/>
                    </a:cubicBezTo>
                    <a:cubicBezTo>
                      <a:pt x="165" y="241"/>
                      <a:pt x="241" y="112"/>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325;p36"/>
              <p:cNvSpPr/>
              <p:nvPr/>
            </p:nvSpPr>
            <p:spPr>
              <a:xfrm>
                <a:off x="3207738" y="3993887"/>
                <a:ext cx="70327" cy="63315"/>
              </a:xfrm>
              <a:custGeom>
                <a:avLst/>
                <a:gdLst/>
                <a:ahLst/>
                <a:cxnLst/>
                <a:rect l="l" t="t" r="r" b="b"/>
                <a:pathLst>
                  <a:path w="351" h="316" extrusionOk="0">
                    <a:moveTo>
                      <a:pt x="147" y="0"/>
                    </a:moveTo>
                    <a:cubicBezTo>
                      <a:pt x="147" y="0"/>
                      <a:pt x="0" y="151"/>
                      <a:pt x="147" y="316"/>
                    </a:cubicBezTo>
                    <a:cubicBezTo>
                      <a:pt x="147" y="316"/>
                      <a:pt x="351" y="245"/>
                      <a:pt x="315" y="40"/>
                    </a:cubicBezTo>
                    <a:lnTo>
                      <a:pt x="315" y="40"/>
                    </a:lnTo>
                    <a:cubicBezTo>
                      <a:pt x="315" y="40"/>
                      <a:pt x="258" y="58"/>
                      <a:pt x="204" y="111"/>
                    </a:cubicBezTo>
                    <a:cubicBezTo>
                      <a:pt x="204" y="76"/>
                      <a:pt x="182" y="4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1326;p36"/>
              <p:cNvSpPr/>
              <p:nvPr/>
            </p:nvSpPr>
            <p:spPr>
              <a:xfrm>
                <a:off x="3351798" y="4079241"/>
                <a:ext cx="70528" cy="63315"/>
              </a:xfrm>
              <a:custGeom>
                <a:avLst/>
                <a:gdLst/>
                <a:ahLst/>
                <a:cxnLst/>
                <a:rect l="l" t="t" r="r" b="b"/>
                <a:pathLst>
                  <a:path w="352" h="316" extrusionOk="0">
                    <a:moveTo>
                      <a:pt x="222" y="1"/>
                    </a:moveTo>
                    <a:cubicBezTo>
                      <a:pt x="222" y="1"/>
                      <a:pt x="169" y="41"/>
                      <a:pt x="151" y="112"/>
                    </a:cubicBezTo>
                    <a:cubicBezTo>
                      <a:pt x="129" y="76"/>
                      <a:pt x="94" y="58"/>
                      <a:pt x="58" y="41"/>
                    </a:cubicBezTo>
                    <a:lnTo>
                      <a:pt x="58" y="41"/>
                    </a:lnTo>
                    <a:cubicBezTo>
                      <a:pt x="58" y="41"/>
                      <a:pt x="0" y="240"/>
                      <a:pt x="205" y="316"/>
                    </a:cubicBezTo>
                    <a:cubicBezTo>
                      <a:pt x="205" y="316"/>
                      <a:pt x="351" y="169"/>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1327;p36"/>
              <p:cNvSpPr/>
              <p:nvPr/>
            </p:nvSpPr>
            <p:spPr>
              <a:xfrm>
                <a:off x="3444365" y="4031154"/>
                <a:ext cx="52695" cy="48287"/>
              </a:xfrm>
              <a:custGeom>
                <a:avLst/>
                <a:gdLst/>
                <a:ahLst/>
                <a:cxnLst/>
                <a:rect l="l" t="t" r="r" b="b"/>
                <a:pathLst>
                  <a:path w="263" h="241" extrusionOk="0">
                    <a:moveTo>
                      <a:pt x="93" y="1"/>
                    </a:moveTo>
                    <a:cubicBezTo>
                      <a:pt x="93" y="1"/>
                      <a:pt x="0" y="130"/>
                      <a:pt x="111" y="241"/>
                    </a:cubicBezTo>
                    <a:cubicBezTo>
                      <a:pt x="111" y="241"/>
                      <a:pt x="262" y="187"/>
                      <a:pt x="222" y="36"/>
                    </a:cubicBezTo>
                    <a:lnTo>
                      <a:pt x="222" y="36"/>
                    </a:lnTo>
                    <a:cubicBezTo>
                      <a:pt x="222" y="36"/>
                      <a:pt x="187" y="36"/>
                      <a:pt x="151" y="94"/>
                    </a:cubicBezTo>
                    <a:cubicBezTo>
                      <a:pt x="133" y="59"/>
                      <a:pt x="133" y="36"/>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1328;p36"/>
              <p:cNvSpPr/>
              <p:nvPr/>
            </p:nvSpPr>
            <p:spPr>
              <a:xfrm>
                <a:off x="3582215" y="4109496"/>
                <a:ext cx="48287" cy="44681"/>
              </a:xfrm>
              <a:custGeom>
                <a:avLst/>
                <a:gdLst/>
                <a:ahLst/>
                <a:cxnLst/>
                <a:rect l="l" t="t" r="r" b="b"/>
                <a:pathLst>
                  <a:path w="241" h="223" extrusionOk="0">
                    <a:moveTo>
                      <a:pt x="129" y="1"/>
                    </a:moveTo>
                    <a:cubicBezTo>
                      <a:pt x="129" y="1"/>
                      <a:pt x="0" y="72"/>
                      <a:pt x="54" y="223"/>
                    </a:cubicBezTo>
                    <a:cubicBezTo>
                      <a:pt x="54" y="223"/>
                      <a:pt x="222" y="223"/>
                      <a:pt x="240" y="72"/>
                    </a:cubicBezTo>
                    <a:cubicBezTo>
                      <a:pt x="240" y="72"/>
                      <a:pt x="230" y="67"/>
                      <a:pt x="214" y="67"/>
                    </a:cubicBezTo>
                    <a:cubicBezTo>
                      <a:pt x="197" y="67"/>
                      <a:pt x="174" y="72"/>
                      <a:pt x="147" y="89"/>
                    </a:cubicBezTo>
                    <a:cubicBezTo>
                      <a:pt x="147" y="54"/>
                      <a:pt x="147" y="36"/>
                      <a:pt x="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29" name="Google Shape;1329;p36"/>
            <p:cNvGrpSpPr/>
            <p:nvPr/>
          </p:nvGrpSpPr>
          <p:grpSpPr>
            <a:xfrm>
              <a:off x="1113087" y="4496865"/>
              <a:ext cx="812469" cy="330198"/>
              <a:chOff x="1505862" y="3916547"/>
              <a:chExt cx="812469" cy="330198"/>
            </a:xfrm>
          </p:grpSpPr>
          <p:sp>
            <p:nvSpPr>
              <p:cNvPr id="1330" name="Google Shape;1330;p36"/>
              <p:cNvSpPr/>
              <p:nvPr/>
            </p:nvSpPr>
            <p:spPr>
              <a:xfrm>
                <a:off x="1505862" y="3916547"/>
                <a:ext cx="708281" cy="330197"/>
              </a:xfrm>
              <a:custGeom>
                <a:avLst/>
                <a:gdLst/>
                <a:ahLst/>
                <a:cxnLst/>
                <a:rect l="l" t="t" r="r" b="b"/>
                <a:pathLst>
                  <a:path w="3535" h="1648" extrusionOk="0">
                    <a:moveTo>
                      <a:pt x="1332" y="0"/>
                    </a:moveTo>
                    <a:cubicBezTo>
                      <a:pt x="1332" y="0"/>
                      <a:pt x="1186" y="164"/>
                      <a:pt x="1261" y="369"/>
                    </a:cubicBezTo>
                    <a:cubicBezTo>
                      <a:pt x="1212" y="334"/>
                      <a:pt x="1140" y="305"/>
                      <a:pt x="1054" y="305"/>
                    </a:cubicBezTo>
                    <a:cubicBezTo>
                      <a:pt x="1009" y="305"/>
                      <a:pt x="959" y="313"/>
                      <a:pt x="906" y="333"/>
                    </a:cubicBezTo>
                    <a:cubicBezTo>
                      <a:pt x="906" y="333"/>
                      <a:pt x="964" y="480"/>
                      <a:pt x="1128" y="537"/>
                    </a:cubicBezTo>
                    <a:cubicBezTo>
                      <a:pt x="1110" y="573"/>
                      <a:pt x="1075" y="631"/>
                      <a:pt x="1057" y="666"/>
                    </a:cubicBezTo>
                    <a:cubicBezTo>
                      <a:pt x="1039" y="666"/>
                      <a:pt x="1017" y="648"/>
                      <a:pt x="999" y="648"/>
                    </a:cubicBezTo>
                    <a:cubicBezTo>
                      <a:pt x="906" y="648"/>
                      <a:pt x="835" y="719"/>
                      <a:pt x="835" y="813"/>
                    </a:cubicBezTo>
                    <a:cubicBezTo>
                      <a:pt x="795" y="795"/>
                      <a:pt x="742" y="795"/>
                      <a:pt x="684" y="795"/>
                    </a:cubicBezTo>
                    <a:cubicBezTo>
                      <a:pt x="427" y="795"/>
                      <a:pt x="222" y="924"/>
                      <a:pt x="94" y="1128"/>
                    </a:cubicBezTo>
                    <a:cubicBezTo>
                      <a:pt x="40" y="1239"/>
                      <a:pt x="0" y="1350"/>
                      <a:pt x="0" y="1479"/>
                    </a:cubicBezTo>
                    <a:cubicBezTo>
                      <a:pt x="0" y="1536"/>
                      <a:pt x="18" y="1590"/>
                      <a:pt x="18" y="1647"/>
                    </a:cubicBezTo>
                    <a:lnTo>
                      <a:pt x="3517" y="1647"/>
                    </a:lnTo>
                    <a:cubicBezTo>
                      <a:pt x="3535" y="1590"/>
                      <a:pt x="3535" y="1536"/>
                      <a:pt x="3535" y="1479"/>
                    </a:cubicBezTo>
                    <a:cubicBezTo>
                      <a:pt x="3535" y="1092"/>
                      <a:pt x="3219" y="795"/>
                      <a:pt x="2851" y="795"/>
                    </a:cubicBezTo>
                    <a:cubicBezTo>
                      <a:pt x="2793" y="795"/>
                      <a:pt x="2758" y="795"/>
                      <a:pt x="2704" y="813"/>
                    </a:cubicBezTo>
                    <a:cubicBezTo>
                      <a:pt x="2664" y="666"/>
                      <a:pt x="2593" y="537"/>
                      <a:pt x="2482" y="444"/>
                    </a:cubicBezTo>
                    <a:cubicBezTo>
                      <a:pt x="2314" y="275"/>
                      <a:pt x="2092" y="187"/>
                      <a:pt x="1852" y="187"/>
                    </a:cubicBezTo>
                    <a:cubicBezTo>
                      <a:pt x="1705" y="187"/>
                      <a:pt x="1572" y="222"/>
                      <a:pt x="1461" y="275"/>
                    </a:cubicBezTo>
                    <a:cubicBezTo>
                      <a:pt x="1461" y="187"/>
                      <a:pt x="1426" y="93"/>
                      <a:pt x="1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1" name="Google Shape;1331;p36"/>
              <p:cNvSpPr/>
              <p:nvPr/>
            </p:nvSpPr>
            <p:spPr>
              <a:xfrm>
                <a:off x="1750504" y="4008914"/>
                <a:ext cx="567827" cy="237830"/>
              </a:xfrm>
              <a:custGeom>
                <a:avLst/>
                <a:gdLst/>
                <a:ahLst/>
                <a:cxnLst/>
                <a:rect l="l" t="t" r="r" b="b"/>
                <a:pathLst>
                  <a:path w="2834" h="1187" extrusionOk="0">
                    <a:moveTo>
                      <a:pt x="1483" y="1"/>
                    </a:moveTo>
                    <a:cubicBezTo>
                      <a:pt x="1150" y="1"/>
                      <a:pt x="871" y="241"/>
                      <a:pt x="777" y="556"/>
                    </a:cubicBezTo>
                    <a:cubicBezTo>
                      <a:pt x="724" y="520"/>
                      <a:pt x="631" y="503"/>
                      <a:pt x="555" y="503"/>
                    </a:cubicBezTo>
                    <a:cubicBezTo>
                      <a:pt x="351" y="503"/>
                      <a:pt x="169" y="614"/>
                      <a:pt x="76" y="778"/>
                    </a:cubicBezTo>
                    <a:cubicBezTo>
                      <a:pt x="40" y="853"/>
                      <a:pt x="0" y="947"/>
                      <a:pt x="0" y="1058"/>
                    </a:cubicBezTo>
                    <a:cubicBezTo>
                      <a:pt x="0" y="1093"/>
                      <a:pt x="0" y="1146"/>
                      <a:pt x="18" y="1186"/>
                    </a:cubicBezTo>
                    <a:lnTo>
                      <a:pt x="2815" y="1186"/>
                    </a:lnTo>
                    <a:cubicBezTo>
                      <a:pt x="2833" y="1146"/>
                      <a:pt x="2833" y="1093"/>
                      <a:pt x="2833" y="1058"/>
                    </a:cubicBezTo>
                    <a:cubicBezTo>
                      <a:pt x="2833" y="742"/>
                      <a:pt x="2593" y="503"/>
                      <a:pt x="2296" y="503"/>
                    </a:cubicBezTo>
                    <a:cubicBezTo>
                      <a:pt x="2238" y="503"/>
                      <a:pt x="2203" y="503"/>
                      <a:pt x="2167" y="520"/>
                    </a:cubicBezTo>
                    <a:cubicBezTo>
                      <a:pt x="2127" y="409"/>
                      <a:pt x="2074" y="298"/>
                      <a:pt x="1998" y="223"/>
                    </a:cubicBezTo>
                    <a:cubicBezTo>
                      <a:pt x="1870" y="94"/>
                      <a:pt x="1683" y="1"/>
                      <a:pt x="14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2" name="Google Shape;1332;p36"/>
              <p:cNvSpPr/>
              <p:nvPr/>
            </p:nvSpPr>
            <p:spPr>
              <a:xfrm>
                <a:off x="1635697" y="4097875"/>
                <a:ext cx="359651" cy="148869"/>
              </a:xfrm>
              <a:custGeom>
                <a:avLst/>
                <a:gdLst/>
                <a:ahLst/>
                <a:cxnLst/>
                <a:rect l="l" t="t" r="r" b="b"/>
                <a:pathLst>
                  <a:path w="1795" h="743" extrusionOk="0">
                    <a:moveTo>
                      <a:pt x="946" y="1"/>
                    </a:moveTo>
                    <a:cubicBezTo>
                      <a:pt x="724" y="1"/>
                      <a:pt x="556" y="147"/>
                      <a:pt x="502" y="334"/>
                    </a:cubicBezTo>
                    <a:cubicBezTo>
                      <a:pt x="462" y="316"/>
                      <a:pt x="409" y="316"/>
                      <a:pt x="351" y="316"/>
                    </a:cubicBezTo>
                    <a:cubicBezTo>
                      <a:pt x="223" y="316"/>
                      <a:pt x="112" y="369"/>
                      <a:pt x="58" y="480"/>
                    </a:cubicBezTo>
                    <a:cubicBezTo>
                      <a:pt x="18" y="538"/>
                      <a:pt x="1" y="591"/>
                      <a:pt x="1" y="649"/>
                    </a:cubicBezTo>
                    <a:cubicBezTo>
                      <a:pt x="1" y="685"/>
                      <a:pt x="18" y="702"/>
                      <a:pt x="18" y="742"/>
                    </a:cubicBezTo>
                    <a:lnTo>
                      <a:pt x="1777" y="742"/>
                    </a:lnTo>
                    <a:cubicBezTo>
                      <a:pt x="1794" y="702"/>
                      <a:pt x="1794" y="685"/>
                      <a:pt x="1794" y="649"/>
                    </a:cubicBezTo>
                    <a:cubicBezTo>
                      <a:pt x="1794" y="463"/>
                      <a:pt x="1630" y="316"/>
                      <a:pt x="1444" y="316"/>
                    </a:cubicBezTo>
                    <a:lnTo>
                      <a:pt x="1368" y="316"/>
                    </a:lnTo>
                    <a:cubicBezTo>
                      <a:pt x="1350" y="241"/>
                      <a:pt x="1315" y="187"/>
                      <a:pt x="1257" y="130"/>
                    </a:cubicBezTo>
                    <a:cubicBezTo>
                      <a:pt x="1186" y="59"/>
                      <a:pt x="1075" y="1"/>
                      <a:pt x="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333;p36"/>
              <p:cNvSpPr/>
              <p:nvPr/>
            </p:nvSpPr>
            <p:spPr>
              <a:xfrm>
                <a:off x="1568976" y="4105088"/>
                <a:ext cx="96374" cy="81948"/>
              </a:xfrm>
              <a:custGeom>
                <a:avLst/>
                <a:gdLst/>
                <a:ahLst/>
                <a:cxnLst/>
                <a:rect l="l" t="t" r="r" b="b"/>
                <a:pathLst>
                  <a:path w="481" h="409" extrusionOk="0">
                    <a:moveTo>
                      <a:pt x="316" y="0"/>
                    </a:moveTo>
                    <a:cubicBezTo>
                      <a:pt x="316" y="0"/>
                      <a:pt x="205" y="94"/>
                      <a:pt x="223" y="222"/>
                    </a:cubicBezTo>
                    <a:cubicBezTo>
                      <a:pt x="187" y="169"/>
                      <a:pt x="112" y="134"/>
                      <a:pt x="1" y="111"/>
                    </a:cubicBezTo>
                    <a:lnTo>
                      <a:pt x="1" y="111"/>
                    </a:lnTo>
                    <a:cubicBezTo>
                      <a:pt x="1" y="111"/>
                      <a:pt x="1" y="373"/>
                      <a:pt x="298" y="409"/>
                    </a:cubicBezTo>
                    <a:cubicBezTo>
                      <a:pt x="298" y="409"/>
                      <a:pt x="480" y="205"/>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334;p36"/>
              <p:cNvSpPr/>
              <p:nvPr/>
            </p:nvSpPr>
            <p:spPr>
              <a:xfrm>
                <a:off x="1858099" y="3923560"/>
                <a:ext cx="70528" cy="52695"/>
              </a:xfrm>
              <a:custGeom>
                <a:avLst/>
                <a:gdLst/>
                <a:ahLst/>
                <a:cxnLst/>
                <a:rect l="l" t="t" r="r" b="b"/>
                <a:pathLst>
                  <a:path w="352" h="263" extrusionOk="0">
                    <a:moveTo>
                      <a:pt x="76" y="1"/>
                    </a:moveTo>
                    <a:cubicBezTo>
                      <a:pt x="76" y="1"/>
                      <a:pt x="1" y="152"/>
                      <a:pt x="187" y="263"/>
                    </a:cubicBezTo>
                    <a:cubicBezTo>
                      <a:pt x="187" y="263"/>
                      <a:pt x="351" y="187"/>
                      <a:pt x="298" y="1"/>
                    </a:cubicBezTo>
                    <a:lnTo>
                      <a:pt x="298" y="1"/>
                    </a:lnTo>
                    <a:cubicBezTo>
                      <a:pt x="298" y="1"/>
                      <a:pt x="223" y="41"/>
                      <a:pt x="187" y="129"/>
                    </a:cubicBezTo>
                    <a:cubicBezTo>
                      <a:pt x="169" y="76"/>
                      <a:pt x="147" y="4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36"/>
              <p:cNvSpPr/>
              <p:nvPr/>
            </p:nvSpPr>
            <p:spPr>
              <a:xfrm>
                <a:off x="2102741" y="3998295"/>
                <a:ext cx="66921" cy="56101"/>
              </a:xfrm>
              <a:custGeom>
                <a:avLst/>
                <a:gdLst/>
                <a:ahLst/>
                <a:cxnLst/>
                <a:rect l="l" t="t" r="r" b="b"/>
                <a:pathLst>
                  <a:path w="334" h="280" extrusionOk="0">
                    <a:moveTo>
                      <a:pt x="147" y="1"/>
                    </a:moveTo>
                    <a:cubicBezTo>
                      <a:pt x="147" y="1"/>
                      <a:pt x="1" y="89"/>
                      <a:pt x="76" y="276"/>
                    </a:cubicBezTo>
                    <a:cubicBezTo>
                      <a:pt x="76" y="276"/>
                      <a:pt x="93" y="279"/>
                      <a:pt x="118" y="279"/>
                    </a:cubicBezTo>
                    <a:cubicBezTo>
                      <a:pt x="176" y="279"/>
                      <a:pt x="281" y="262"/>
                      <a:pt x="334" y="147"/>
                    </a:cubicBezTo>
                    <a:cubicBezTo>
                      <a:pt x="334" y="147"/>
                      <a:pt x="303" y="135"/>
                      <a:pt x="260" y="135"/>
                    </a:cubicBezTo>
                    <a:cubicBezTo>
                      <a:pt x="227" y="135"/>
                      <a:pt x="187" y="142"/>
                      <a:pt x="147" y="165"/>
                    </a:cubicBezTo>
                    <a:cubicBezTo>
                      <a:pt x="169" y="129"/>
                      <a:pt x="187" y="7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36"/>
              <p:cNvSpPr/>
              <p:nvPr/>
            </p:nvSpPr>
            <p:spPr>
              <a:xfrm>
                <a:off x="1998753" y="4068622"/>
                <a:ext cx="63315" cy="55300"/>
              </a:xfrm>
              <a:custGeom>
                <a:avLst/>
                <a:gdLst/>
                <a:ahLst/>
                <a:cxnLst/>
                <a:rect l="l" t="t" r="r" b="b"/>
                <a:pathLst>
                  <a:path w="316" h="276" extrusionOk="0">
                    <a:moveTo>
                      <a:pt x="204" y="0"/>
                    </a:moveTo>
                    <a:cubicBezTo>
                      <a:pt x="204" y="0"/>
                      <a:pt x="133" y="71"/>
                      <a:pt x="151" y="165"/>
                    </a:cubicBezTo>
                    <a:cubicBezTo>
                      <a:pt x="111" y="129"/>
                      <a:pt x="76" y="94"/>
                      <a:pt x="0" y="94"/>
                    </a:cubicBezTo>
                    <a:cubicBezTo>
                      <a:pt x="0" y="94"/>
                      <a:pt x="0" y="258"/>
                      <a:pt x="187" y="276"/>
                    </a:cubicBezTo>
                    <a:cubicBezTo>
                      <a:pt x="187" y="276"/>
                      <a:pt x="315" y="147"/>
                      <a:pt x="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36"/>
              <p:cNvSpPr/>
              <p:nvPr/>
            </p:nvSpPr>
            <p:spPr>
              <a:xfrm>
                <a:off x="1921213" y="4123722"/>
                <a:ext cx="66921" cy="56302"/>
              </a:xfrm>
              <a:custGeom>
                <a:avLst/>
                <a:gdLst/>
                <a:ahLst/>
                <a:cxnLst/>
                <a:rect l="l" t="t" r="r" b="b"/>
                <a:pathLst>
                  <a:path w="334" h="281" extrusionOk="0">
                    <a:moveTo>
                      <a:pt x="112" y="1"/>
                    </a:moveTo>
                    <a:cubicBezTo>
                      <a:pt x="112" y="1"/>
                      <a:pt x="1" y="129"/>
                      <a:pt x="130" y="280"/>
                    </a:cubicBezTo>
                    <a:cubicBezTo>
                      <a:pt x="130" y="280"/>
                      <a:pt x="316" y="263"/>
                      <a:pt x="334" y="76"/>
                    </a:cubicBezTo>
                    <a:lnTo>
                      <a:pt x="334" y="76"/>
                    </a:lnTo>
                    <a:cubicBezTo>
                      <a:pt x="334" y="76"/>
                      <a:pt x="241" y="76"/>
                      <a:pt x="187" y="152"/>
                    </a:cubicBezTo>
                    <a:cubicBezTo>
                      <a:pt x="187" y="112"/>
                      <a:pt x="165" y="58"/>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36"/>
              <p:cNvSpPr/>
              <p:nvPr/>
            </p:nvSpPr>
            <p:spPr>
              <a:xfrm>
                <a:off x="2188095" y="4090862"/>
                <a:ext cx="37668" cy="33060"/>
              </a:xfrm>
              <a:custGeom>
                <a:avLst/>
                <a:gdLst/>
                <a:ahLst/>
                <a:cxnLst/>
                <a:rect l="l" t="t" r="r" b="b"/>
                <a:pathLst>
                  <a:path w="188" h="165" extrusionOk="0">
                    <a:moveTo>
                      <a:pt x="54" y="0"/>
                    </a:moveTo>
                    <a:cubicBezTo>
                      <a:pt x="54" y="0"/>
                      <a:pt x="1" y="94"/>
                      <a:pt x="94" y="165"/>
                    </a:cubicBezTo>
                    <a:cubicBezTo>
                      <a:pt x="94" y="165"/>
                      <a:pt x="187" y="129"/>
                      <a:pt x="187" y="36"/>
                    </a:cubicBezTo>
                    <a:lnTo>
                      <a:pt x="187" y="36"/>
                    </a:lnTo>
                    <a:cubicBezTo>
                      <a:pt x="187" y="36"/>
                      <a:pt x="130" y="36"/>
                      <a:pt x="112" y="94"/>
                    </a:cubicBezTo>
                    <a:cubicBezTo>
                      <a:pt x="94" y="54"/>
                      <a:pt x="94" y="18"/>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339;p36"/>
              <p:cNvSpPr/>
              <p:nvPr/>
            </p:nvSpPr>
            <p:spPr>
              <a:xfrm>
                <a:off x="1736279" y="4042775"/>
                <a:ext cx="62513" cy="56302"/>
              </a:xfrm>
              <a:custGeom>
                <a:avLst/>
                <a:gdLst/>
                <a:ahLst/>
                <a:cxnLst/>
                <a:rect l="l" t="t" r="r" b="b"/>
                <a:pathLst>
                  <a:path w="312" h="281" extrusionOk="0">
                    <a:moveTo>
                      <a:pt x="165" y="1"/>
                    </a:moveTo>
                    <a:cubicBezTo>
                      <a:pt x="165" y="1"/>
                      <a:pt x="129" y="72"/>
                      <a:pt x="165" y="165"/>
                    </a:cubicBezTo>
                    <a:cubicBezTo>
                      <a:pt x="140" y="152"/>
                      <a:pt x="103" y="140"/>
                      <a:pt x="59" y="140"/>
                    </a:cubicBezTo>
                    <a:cubicBezTo>
                      <a:pt x="41" y="140"/>
                      <a:pt x="21" y="142"/>
                      <a:pt x="0" y="147"/>
                    </a:cubicBezTo>
                    <a:cubicBezTo>
                      <a:pt x="0" y="147"/>
                      <a:pt x="29" y="281"/>
                      <a:pt x="185" y="281"/>
                    </a:cubicBezTo>
                    <a:cubicBezTo>
                      <a:pt x="202" y="281"/>
                      <a:pt x="220" y="279"/>
                      <a:pt x="240" y="276"/>
                    </a:cubicBezTo>
                    <a:cubicBezTo>
                      <a:pt x="240" y="276"/>
                      <a:pt x="311" y="112"/>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pic>
        <p:nvPicPr>
          <p:cNvPr id="2" name="Picture 1">
            <a:extLst>
              <a:ext uri="{FF2B5EF4-FFF2-40B4-BE49-F238E27FC236}">
                <a16:creationId xmlns:a16="http://schemas.microsoft.com/office/drawing/2014/main" id="{B9A211D4-7E70-DD43-B8B2-AE6062E82658}"/>
              </a:ext>
            </a:extLst>
          </p:cNvPr>
          <p:cNvPicPr>
            <a:picLocks noChangeAspect="1"/>
          </p:cNvPicPr>
          <p:nvPr/>
        </p:nvPicPr>
        <p:blipFill>
          <a:blip r:embed="rId3"/>
          <a:stretch>
            <a:fillRect/>
          </a:stretch>
        </p:blipFill>
        <p:spPr>
          <a:xfrm>
            <a:off x="1272575" y="1134908"/>
            <a:ext cx="1450970" cy="9366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grpSp>
        <p:nvGrpSpPr>
          <p:cNvPr id="1686" name="Google Shape;1686;p47"/>
          <p:cNvGrpSpPr/>
          <p:nvPr/>
        </p:nvGrpSpPr>
        <p:grpSpPr>
          <a:xfrm>
            <a:off x="3747457" y="2832391"/>
            <a:ext cx="1025840" cy="1701127"/>
            <a:chOff x="2625731" y="2665729"/>
            <a:chExt cx="1197992" cy="1986602"/>
          </a:xfrm>
        </p:grpSpPr>
        <p:sp>
          <p:nvSpPr>
            <p:cNvPr id="1687" name="Google Shape;1687;p47"/>
            <p:cNvSpPr/>
            <p:nvPr/>
          </p:nvSpPr>
          <p:spPr>
            <a:xfrm>
              <a:off x="3022323" y="3411460"/>
              <a:ext cx="466275" cy="1240871"/>
            </a:xfrm>
            <a:custGeom>
              <a:avLst/>
              <a:gdLst/>
              <a:ahLst/>
              <a:cxnLst/>
              <a:rect l="l" t="t" r="r" b="b"/>
              <a:pathLst>
                <a:path w="2261" h="6017" extrusionOk="0">
                  <a:moveTo>
                    <a:pt x="520" y="1"/>
                  </a:moveTo>
                  <a:lnTo>
                    <a:pt x="0" y="76"/>
                  </a:lnTo>
                  <a:cubicBezTo>
                    <a:pt x="0" y="76"/>
                    <a:pt x="427" y="1111"/>
                    <a:pt x="333" y="3148"/>
                  </a:cubicBezTo>
                  <a:cubicBezTo>
                    <a:pt x="245" y="5182"/>
                    <a:pt x="76" y="5959"/>
                    <a:pt x="58" y="6017"/>
                  </a:cubicBezTo>
                  <a:lnTo>
                    <a:pt x="1665" y="5977"/>
                  </a:lnTo>
                  <a:cubicBezTo>
                    <a:pt x="1665" y="5977"/>
                    <a:pt x="1355" y="3091"/>
                    <a:pt x="1466" y="2465"/>
                  </a:cubicBezTo>
                  <a:cubicBezTo>
                    <a:pt x="1554" y="1852"/>
                    <a:pt x="2260" y="817"/>
                    <a:pt x="2260" y="817"/>
                  </a:cubicBezTo>
                  <a:lnTo>
                    <a:pt x="2038" y="538"/>
                  </a:lnTo>
                  <a:lnTo>
                    <a:pt x="928" y="1999"/>
                  </a:lnTo>
                  <a:lnTo>
                    <a:pt x="5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47"/>
            <p:cNvSpPr/>
            <p:nvPr/>
          </p:nvSpPr>
          <p:spPr>
            <a:xfrm>
              <a:off x="3194530" y="2944760"/>
              <a:ext cx="629192" cy="811299"/>
            </a:xfrm>
            <a:custGeom>
              <a:avLst/>
              <a:gdLst/>
              <a:ahLst/>
              <a:cxnLst/>
              <a:rect l="l" t="t" r="r" b="b"/>
              <a:pathLst>
                <a:path w="3051" h="3934" extrusionOk="0">
                  <a:moveTo>
                    <a:pt x="1718" y="1"/>
                  </a:moveTo>
                  <a:cubicBezTo>
                    <a:pt x="1512" y="1"/>
                    <a:pt x="1305" y="68"/>
                    <a:pt x="1146" y="194"/>
                  </a:cubicBezTo>
                  <a:cubicBezTo>
                    <a:pt x="924" y="194"/>
                    <a:pt x="684" y="288"/>
                    <a:pt x="573" y="488"/>
                  </a:cubicBezTo>
                  <a:cubicBezTo>
                    <a:pt x="497" y="581"/>
                    <a:pt x="462" y="710"/>
                    <a:pt x="480" y="821"/>
                  </a:cubicBezTo>
                  <a:cubicBezTo>
                    <a:pt x="480" y="843"/>
                    <a:pt x="497" y="860"/>
                    <a:pt x="497" y="896"/>
                  </a:cubicBezTo>
                  <a:lnTo>
                    <a:pt x="462" y="896"/>
                  </a:lnTo>
                  <a:cubicBezTo>
                    <a:pt x="333" y="914"/>
                    <a:pt x="258" y="1025"/>
                    <a:pt x="222" y="1136"/>
                  </a:cubicBezTo>
                  <a:cubicBezTo>
                    <a:pt x="164" y="1340"/>
                    <a:pt x="240" y="1562"/>
                    <a:pt x="386" y="1691"/>
                  </a:cubicBezTo>
                  <a:cubicBezTo>
                    <a:pt x="164" y="1731"/>
                    <a:pt x="0" y="1970"/>
                    <a:pt x="53" y="2192"/>
                  </a:cubicBezTo>
                  <a:cubicBezTo>
                    <a:pt x="87" y="2379"/>
                    <a:pt x="274" y="2499"/>
                    <a:pt x="464" y="2499"/>
                  </a:cubicBezTo>
                  <a:cubicBezTo>
                    <a:pt x="500" y="2499"/>
                    <a:pt x="537" y="2495"/>
                    <a:pt x="573" y="2486"/>
                  </a:cubicBezTo>
                  <a:lnTo>
                    <a:pt x="573" y="2486"/>
                  </a:lnTo>
                  <a:cubicBezTo>
                    <a:pt x="409" y="2561"/>
                    <a:pt x="351" y="2801"/>
                    <a:pt x="462" y="2952"/>
                  </a:cubicBezTo>
                  <a:cubicBezTo>
                    <a:pt x="526" y="3016"/>
                    <a:pt x="618" y="3048"/>
                    <a:pt x="708" y="3048"/>
                  </a:cubicBezTo>
                  <a:cubicBezTo>
                    <a:pt x="798" y="3048"/>
                    <a:pt x="886" y="3016"/>
                    <a:pt x="941" y="2952"/>
                  </a:cubicBezTo>
                  <a:lnTo>
                    <a:pt x="941" y="2952"/>
                  </a:lnTo>
                  <a:cubicBezTo>
                    <a:pt x="888" y="3116"/>
                    <a:pt x="853" y="3302"/>
                    <a:pt x="906" y="3485"/>
                  </a:cubicBezTo>
                  <a:cubicBezTo>
                    <a:pt x="941" y="3653"/>
                    <a:pt x="1110" y="3800"/>
                    <a:pt x="1274" y="3818"/>
                  </a:cubicBezTo>
                  <a:cubicBezTo>
                    <a:pt x="1287" y="3819"/>
                    <a:pt x="1299" y="3820"/>
                    <a:pt x="1312" y="3820"/>
                  </a:cubicBezTo>
                  <a:cubicBezTo>
                    <a:pt x="1467" y="3820"/>
                    <a:pt x="1609" y="3694"/>
                    <a:pt x="1630" y="3542"/>
                  </a:cubicBezTo>
                  <a:cubicBezTo>
                    <a:pt x="1646" y="3760"/>
                    <a:pt x="1860" y="3934"/>
                    <a:pt x="2079" y="3934"/>
                  </a:cubicBezTo>
                  <a:cubicBezTo>
                    <a:pt x="2101" y="3934"/>
                    <a:pt x="2123" y="3932"/>
                    <a:pt x="2145" y="3929"/>
                  </a:cubicBezTo>
                  <a:cubicBezTo>
                    <a:pt x="2384" y="3875"/>
                    <a:pt x="2571" y="3596"/>
                    <a:pt x="2535" y="3338"/>
                  </a:cubicBezTo>
                  <a:cubicBezTo>
                    <a:pt x="2535" y="3152"/>
                    <a:pt x="2424" y="2987"/>
                    <a:pt x="2273" y="2876"/>
                  </a:cubicBezTo>
                  <a:lnTo>
                    <a:pt x="2273" y="2876"/>
                  </a:lnTo>
                  <a:cubicBezTo>
                    <a:pt x="2339" y="2899"/>
                    <a:pt x="2411" y="2913"/>
                    <a:pt x="2482" y="2913"/>
                  </a:cubicBezTo>
                  <a:cubicBezTo>
                    <a:pt x="2574" y="2913"/>
                    <a:pt x="2665" y="2891"/>
                    <a:pt x="2740" y="2841"/>
                  </a:cubicBezTo>
                  <a:cubicBezTo>
                    <a:pt x="2939" y="2730"/>
                    <a:pt x="3050" y="2468"/>
                    <a:pt x="2979" y="2246"/>
                  </a:cubicBezTo>
                  <a:cubicBezTo>
                    <a:pt x="2922" y="2024"/>
                    <a:pt x="2682" y="1859"/>
                    <a:pt x="2460" y="1859"/>
                  </a:cubicBezTo>
                  <a:cubicBezTo>
                    <a:pt x="2589" y="1748"/>
                    <a:pt x="2757" y="1598"/>
                    <a:pt x="2828" y="1433"/>
                  </a:cubicBezTo>
                  <a:cubicBezTo>
                    <a:pt x="2922" y="1265"/>
                    <a:pt x="2922" y="1043"/>
                    <a:pt x="2811" y="896"/>
                  </a:cubicBezTo>
                  <a:cubicBezTo>
                    <a:pt x="2746" y="819"/>
                    <a:pt x="2639" y="778"/>
                    <a:pt x="2542" y="778"/>
                  </a:cubicBezTo>
                  <a:cubicBezTo>
                    <a:pt x="2499" y="778"/>
                    <a:pt x="2458" y="786"/>
                    <a:pt x="2424" y="803"/>
                  </a:cubicBezTo>
                  <a:cubicBezTo>
                    <a:pt x="2478" y="710"/>
                    <a:pt x="2495" y="581"/>
                    <a:pt x="2478" y="470"/>
                  </a:cubicBezTo>
                  <a:cubicBezTo>
                    <a:pt x="2442" y="323"/>
                    <a:pt x="2313" y="194"/>
                    <a:pt x="2162" y="119"/>
                  </a:cubicBezTo>
                  <a:cubicBezTo>
                    <a:pt x="2029" y="39"/>
                    <a:pt x="1874" y="1"/>
                    <a:pt x="17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47"/>
            <p:cNvSpPr/>
            <p:nvPr/>
          </p:nvSpPr>
          <p:spPr>
            <a:xfrm>
              <a:off x="3278675" y="2958165"/>
              <a:ext cx="343571" cy="595379"/>
            </a:xfrm>
            <a:custGeom>
              <a:avLst/>
              <a:gdLst/>
              <a:ahLst/>
              <a:cxnLst/>
              <a:rect l="l" t="t" r="r" b="b"/>
              <a:pathLst>
                <a:path w="1666" h="2887" extrusionOk="0">
                  <a:moveTo>
                    <a:pt x="942" y="1"/>
                  </a:moveTo>
                  <a:cubicBezTo>
                    <a:pt x="866" y="36"/>
                    <a:pt x="813" y="54"/>
                    <a:pt x="755" y="112"/>
                  </a:cubicBezTo>
                  <a:cubicBezTo>
                    <a:pt x="1035" y="183"/>
                    <a:pt x="1275" y="423"/>
                    <a:pt x="1368" y="720"/>
                  </a:cubicBezTo>
                  <a:cubicBezTo>
                    <a:pt x="1444" y="1035"/>
                    <a:pt x="1350" y="1404"/>
                    <a:pt x="1111" y="1626"/>
                  </a:cubicBezTo>
                  <a:cubicBezTo>
                    <a:pt x="1035" y="1683"/>
                    <a:pt x="960" y="1719"/>
                    <a:pt x="889" y="1719"/>
                  </a:cubicBezTo>
                  <a:lnTo>
                    <a:pt x="866" y="1719"/>
                  </a:lnTo>
                  <a:cubicBezTo>
                    <a:pt x="795" y="1719"/>
                    <a:pt x="738" y="1683"/>
                    <a:pt x="720" y="1626"/>
                  </a:cubicBezTo>
                  <a:cubicBezTo>
                    <a:pt x="720" y="1977"/>
                    <a:pt x="591" y="2310"/>
                    <a:pt x="351" y="2571"/>
                  </a:cubicBezTo>
                  <a:cubicBezTo>
                    <a:pt x="276" y="2665"/>
                    <a:pt x="183" y="2736"/>
                    <a:pt x="89" y="2736"/>
                  </a:cubicBezTo>
                  <a:cubicBezTo>
                    <a:pt x="54" y="2736"/>
                    <a:pt x="18" y="2718"/>
                    <a:pt x="1" y="2700"/>
                  </a:cubicBezTo>
                  <a:lnTo>
                    <a:pt x="1" y="2700"/>
                  </a:lnTo>
                  <a:cubicBezTo>
                    <a:pt x="1" y="2776"/>
                    <a:pt x="18" y="2829"/>
                    <a:pt x="54" y="2887"/>
                  </a:cubicBezTo>
                  <a:lnTo>
                    <a:pt x="72" y="2887"/>
                  </a:lnTo>
                  <a:cubicBezTo>
                    <a:pt x="147" y="2887"/>
                    <a:pt x="240" y="2847"/>
                    <a:pt x="311" y="2811"/>
                  </a:cubicBezTo>
                  <a:cubicBezTo>
                    <a:pt x="445" y="2754"/>
                    <a:pt x="556" y="2682"/>
                    <a:pt x="644" y="2571"/>
                  </a:cubicBezTo>
                  <a:cubicBezTo>
                    <a:pt x="831" y="2385"/>
                    <a:pt x="866" y="2088"/>
                    <a:pt x="889" y="1830"/>
                  </a:cubicBezTo>
                  <a:cubicBezTo>
                    <a:pt x="942" y="1866"/>
                    <a:pt x="1000" y="1866"/>
                    <a:pt x="1053" y="1866"/>
                  </a:cubicBezTo>
                  <a:cubicBezTo>
                    <a:pt x="1128" y="1866"/>
                    <a:pt x="1222" y="1848"/>
                    <a:pt x="1275" y="1794"/>
                  </a:cubicBezTo>
                  <a:cubicBezTo>
                    <a:pt x="1386" y="1719"/>
                    <a:pt x="1461" y="1590"/>
                    <a:pt x="1515" y="1461"/>
                  </a:cubicBezTo>
                  <a:cubicBezTo>
                    <a:pt x="1666" y="1035"/>
                    <a:pt x="1555" y="556"/>
                    <a:pt x="1257" y="223"/>
                  </a:cubicBezTo>
                  <a:cubicBezTo>
                    <a:pt x="1182" y="129"/>
                    <a:pt x="1071" y="36"/>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47"/>
            <p:cNvSpPr/>
            <p:nvPr/>
          </p:nvSpPr>
          <p:spPr>
            <a:xfrm>
              <a:off x="2625731" y="2665729"/>
              <a:ext cx="950697" cy="964526"/>
            </a:xfrm>
            <a:custGeom>
              <a:avLst/>
              <a:gdLst/>
              <a:ahLst/>
              <a:cxnLst/>
              <a:rect l="l" t="t" r="r" b="b"/>
              <a:pathLst>
                <a:path w="4610" h="4677" extrusionOk="0">
                  <a:moveTo>
                    <a:pt x="2449" y="1"/>
                  </a:moveTo>
                  <a:cubicBezTo>
                    <a:pt x="2416" y="1"/>
                    <a:pt x="2383" y="4"/>
                    <a:pt x="2350" y="11"/>
                  </a:cubicBezTo>
                  <a:cubicBezTo>
                    <a:pt x="2221" y="65"/>
                    <a:pt x="2110" y="198"/>
                    <a:pt x="2074" y="326"/>
                  </a:cubicBezTo>
                  <a:cubicBezTo>
                    <a:pt x="1946" y="326"/>
                    <a:pt x="1835" y="344"/>
                    <a:pt x="1724" y="380"/>
                  </a:cubicBezTo>
                  <a:cubicBezTo>
                    <a:pt x="1462" y="473"/>
                    <a:pt x="1257" y="713"/>
                    <a:pt x="1222" y="992"/>
                  </a:cubicBezTo>
                  <a:cubicBezTo>
                    <a:pt x="1204" y="935"/>
                    <a:pt x="1169" y="864"/>
                    <a:pt x="1111" y="824"/>
                  </a:cubicBezTo>
                  <a:cubicBezTo>
                    <a:pt x="1052" y="790"/>
                    <a:pt x="978" y="778"/>
                    <a:pt x="909" y="778"/>
                  </a:cubicBezTo>
                  <a:cubicBezTo>
                    <a:pt x="869" y="778"/>
                    <a:pt x="830" y="782"/>
                    <a:pt x="796" y="788"/>
                  </a:cubicBezTo>
                  <a:cubicBezTo>
                    <a:pt x="480" y="864"/>
                    <a:pt x="241" y="1139"/>
                    <a:pt x="187" y="1436"/>
                  </a:cubicBezTo>
                  <a:cubicBezTo>
                    <a:pt x="187" y="1508"/>
                    <a:pt x="187" y="1583"/>
                    <a:pt x="223" y="1641"/>
                  </a:cubicBezTo>
                  <a:cubicBezTo>
                    <a:pt x="261" y="1675"/>
                    <a:pt x="304" y="1703"/>
                    <a:pt x="345" y="1703"/>
                  </a:cubicBezTo>
                  <a:cubicBezTo>
                    <a:pt x="368" y="1703"/>
                    <a:pt x="389" y="1695"/>
                    <a:pt x="409" y="1676"/>
                  </a:cubicBezTo>
                  <a:lnTo>
                    <a:pt x="409" y="1676"/>
                  </a:lnTo>
                  <a:cubicBezTo>
                    <a:pt x="258" y="1916"/>
                    <a:pt x="112" y="2174"/>
                    <a:pt x="59" y="2453"/>
                  </a:cubicBezTo>
                  <a:cubicBezTo>
                    <a:pt x="1" y="2751"/>
                    <a:pt x="76" y="3062"/>
                    <a:pt x="298" y="3248"/>
                  </a:cubicBezTo>
                  <a:cubicBezTo>
                    <a:pt x="383" y="3314"/>
                    <a:pt x="499" y="3351"/>
                    <a:pt x="611" y="3351"/>
                  </a:cubicBezTo>
                  <a:cubicBezTo>
                    <a:pt x="716" y="3351"/>
                    <a:pt x="818" y="3319"/>
                    <a:pt x="889" y="3248"/>
                  </a:cubicBezTo>
                  <a:lnTo>
                    <a:pt x="889" y="3248"/>
                  </a:lnTo>
                  <a:cubicBezTo>
                    <a:pt x="667" y="3470"/>
                    <a:pt x="556" y="3803"/>
                    <a:pt x="614" y="4100"/>
                  </a:cubicBezTo>
                  <a:cubicBezTo>
                    <a:pt x="685" y="4394"/>
                    <a:pt x="947" y="4655"/>
                    <a:pt x="1257" y="4673"/>
                  </a:cubicBezTo>
                  <a:cubicBezTo>
                    <a:pt x="1278" y="4676"/>
                    <a:pt x="1299" y="4677"/>
                    <a:pt x="1320" y="4677"/>
                  </a:cubicBezTo>
                  <a:cubicBezTo>
                    <a:pt x="1609" y="4677"/>
                    <a:pt x="1883" y="4455"/>
                    <a:pt x="1922" y="4183"/>
                  </a:cubicBezTo>
                  <a:lnTo>
                    <a:pt x="1922" y="4183"/>
                  </a:lnTo>
                  <a:cubicBezTo>
                    <a:pt x="1911" y="4290"/>
                    <a:pt x="1985" y="4395"/>
                    <a:pt x="2092" y="4451"/>
                  </a:cubicBezTo>
                  <a:cubicBezTo>
                    <a:pt x="2174" y="4491"/>
                    <a:pt x="2256" y="4513"/>
                    <a:pt x="2346" y="4513"/>
                  </a:cubicBezTo>
                  <a:cubicBezTo>
                    <a:pt x="2377" y="4513"/>
                    <a:pt x="2409" y="4510"/>
                    <a:pt x="2443" y="4505"/>
                  </a:cubicBezTo>
                  <a:cubicBezTo>
                    <a:pt x="2736" y="4452"/>
                    <a:pt x="2991" y="4235"/>
                    <a:pt x="3087" y="3943"/>
                  </a:cubicBezTo>
                  <a:lnTo>
                    <a:pt x="3087" y="3943"/>
                  </a:lnTo>
                  <a:cubicBezTo>
                    <a:pt x="3063" y="4035"/>
                    <a:pt x="3149" y="4154"/>
                    <a:pt x="3255" y="4154"/>
                  </a:cubicBezTo>
                  <a:cubicBezTo>
                    <a:pt x="3349" y="4154"/>
                    <a:pt x="3442" y="4083"/>
                    <a:pt x="3517" y="3989"/>
                  </a:cubicBezTo>
                  <a:cubicBezTo>
                    <a:pt x="3757" y="3728"/>
                    <a:pt x="3886" y="3395"/>
                    <a:pt x="3886" y="3044"/>
                  </a:cubicBezTo>
                  <a:cubicBezTo>
                    <a:pt x="3904" y="3101"/>
                    <a:pt x="3961" y="3137"/>
                    <a:pt x="4032" y="3137"/>
                  </a:cubicBezTo>
                  <a:cubicBezTo>
                    <a:pt x="4043" y="3139"/>
                    <a:pt x="4053" y="3140"/>
                    <a:pt x="4064" y="3140"/>
                  </a:cubicBezTo>
                  <a:cubicBezTo>
                    <a:pt x="4132" y="3140"/>
                    <a:pt x="4211" y="3094"/>
                    <a:pt x="4277" y="3044"/>
                  </a:cubicBezTo>
                  <a:cubicBezTo>
                    <a:pt x="4516" y="2822"/>
                    <a:pt x="4610" y="2453"/>
                    <a:pt x="4534" y="2138"/>
                  </a:cubicBezTo>
                  <a:cubicBezTo>
                    <a:pt x="4441" y="1823"/>
                    <a:pt x="4166" y="1565"/>
                    <a:pt x="3850" y="1508"/>
                  </a:cubicBezTo>
                  <a:cubicBezTo>
                    <a:pt x="4055" y="1197"/>
                    <a:pt x="3979" y="713"/>
                    <a:pt x="3664" y="509"/>
                  </a:cubicBezTo>
                  <a:cubicBezTo>
                    <a:pt x="3551" y="428"/>
                    <a:pt x="3415" y="390"/>
                    <a:pt x="3278" y="390"/>
                  </a:cubicBezTo>
                  <a:cubicBezTo>
                    <a:pt x="3104" y="390"/>
                    <a:pt x="2928" y="452"/>
                    <a:pt x="2794" y="566"/>
                  </a:cubicBezTo>
                  <a:cubicBezTo>
                    <a:pt x="2851" y="455"/>
                    <a:pt x="2851" y="326"/>
                    <a:pt x="2811" y="215"/>
                  </a:cubicBezTo>
                  <a:cubicBezTo>
                    <a:pt x="2753" y="76"/>
                    <a:pt x="2604" y="1"/>
                    <a:pt x="24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1" name="Google Shape;1691;p47"/>
            <p:cNvSpPr/>
            <p:nvPr/>
          </p:nvSpPr>
          <p:spPr>
            <a:xfrm>
              <a:off x="2664297" y="2667998"/>
              <a:ext cx="545878" cy="308723"/>
            </a:xfrm>
            <a:custGeom>
              <a:avLst/>
              <a:gdLst/>
              <a:ahLst/>
              <a:cxnLst/>
              <a:rect l="l" t="t" r="r" b="b"/>
              <a:pathLst>
                <a:path w="2647" h="1497" extrusionOk="0">
                  <a:moveTo>
                    <a:pt x="720" y="777"/>
                  </a:moveTo>
                  <a:lnTo>
                    <a:pt x="609" y="777"/>
                  </a:lnTo>
                  <a:cubicBezTo>
                    <a:pt x="293" y="853"/>
                    <a:pt x="54" y="1128"/>
                    <a:pt x="0" y="1425"/>
                  </a:cubicBezTo>
                  <a:lnTo>
                    <a:pt x="0" y="1497"/>
                  </a:lnTo>
                  <a:lnTo>
                    <a:pt x="0" y="1425"/>
                  </a:lnTo>
                  <a:cubicBezTo>
                    <a:pt x="54" y="1128"/>
                    <a:pt x="293" y="853"/>
                    <a:pt x="609" y="777"/>
                  </a:cubicBezTo>
                  <a:lnTo>
                    <a:pt x="720" y="777"/>
                  </a:lnTo>
                  <a:lnTo>
                    <a:pt x="720" y="777"/>
                  </a:lnTo>
                  <a:close/>
                  <a:moveTo>
                    <a:pt x="1181" y="631"/>
                  </a:moveTo>
                  <a:cubicBezTo>
                    <a:pt x="1110" y="720"/>
                    <a:pt x="1053" y="853"/>
                    <a:pt x="1035" y="981"/>
                  </a:cubicBezTo>
                  <a:cubicBezTo>
                    <a:pt x="1017" y="964"/>
                    <a:pt x="1017" y="924"/>
                    <a:pt x="999" y="906"/>
                  </a:cubicBezTo>
                  <a:cubicBezTo>
                    <a:pt x="1017" y="924"/>
                    <a:pt x="1017" y="964"/>
                    <a:pt x="1035" y="981"/>
                  </a:cubicBezTo>
                  <a:cubicBezTo>
                    <a:pt x="1053" y="853"/>
                    <a:pt x="1110" y="720"/>
                    <a:pt x="1181" y="631"/>
                  </a:cubicBezTo>
                  <a:close/>
                  <a:moveTo>
                    <a:pt x="2274" y="0"/>
                  </a:moveTo>
                  <a:lnTo>
                    <a:pt x="2163" y="0"/>
                  </a:lnTo>
                  <a:cubicBezTo>
                    <a:pt x="2034" y="54"/>
                    <a:pt x="1923" y="187"/>
                    <a:pt x="1887" y="315"/>
                  </a:cubicBezTo>
                  <a:lnTo>
                    <a:pt x="1794" y="315"/>
                  </a:lnTo>
                  <a:lnTo>
                    <a:pt x="1794" y="315"/>
                  </a:lnTo>
                  <a:lnTo>
                    <a:pt x="1887" y="315"/>
                  </a:lnTo>
                  <a:cubicBezTo>
                    <a:pt x="1923" y="187"/>
                    <a:pt x="2034" y="54"/>
                    <a:pt x="2163" y="0"/>
                  </a:cubicBezTo>
                  <a:lnTo>
                    <a:pt x="2274" y="0"/>
                  </a:lnTo>
                  <a:cubicBezTo>
                    <a:pt x="2425" y="0"/>
                    <a:pt x="2553" y="76"/>
                    <a:pt x="2624" y="204"/>
                  </a:cubicBezTo>
                  <a:cubicBezTo>
                    <a:pt x="2647" y="258"/>
                    <a:pt x="2647" y="298"/>
                    <a:pt x="2647" y="351"/>
                  </a:cubicBezTo>
                  <a:cubicBezTo>
                    <a:pt x="2647" y="298"/>
                    <a:pt x="2647" y="258"/>
                    <a:pt x="2624" y="204"/>
                  </a:cubicBezTo>
                  <a:cubicBezTo>
                    <a:pt x="2553" y="76"/>
                    <a:pt x="2425" y="0"/>
                    <a:pt x="2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2" name="Google Shape;1692;p47"/>
            <p:cNvSpPr/>
            <p:nvPr/>
          </p:nvSpPr>
          <p:spPr>
            <a:xfrm>
              <a:off x="2633156" y="2667998"/>
              <a:ext cx="737254" cy="755618"/>
            </a:xfrm>
            <a:custGeom>
              <a:avLst/>
              <a:gdLst/>
              <a:ahLst/>
              <a:cxnLst/>
              <a:rect l="l" t="t" r="r" b="b"/>
              <a:pathLst>
                <a:path w="3575" h="3664" extrusionOk="0">
                  <a:moveTo>
                    <a:pt x="1816" y="648"/>
                  </a:moveTo>
                  <a:cubicBezTo>
                    <a:pt x="1887" y="684"/>
                    <a:pt x="1910" y="759"/>
                    <a:pt x="1887" y="813"/>
                  </a:cubicBezTo>
                  <a:cubicBezTo>
                    <a:pt x="1852" y="964"/>
                    <a:pt x="1741" y="1092"/>
                    <a:pt x="1594" y="1146"/>
                  </a:cubicBezTo>
                  <a:lnTo>
                    <a:pt x="1537" y="1146"/>
                  </a:lnTo>
                  <a:cubicBezTo>
                    <a:pt x="1501" y="1146"/>
                    <a:pt x="1483" y="1146"/>
                    <a:pt x="1466" y="1128"/>
                  </a:cubicBezTo>
                  <a:cubicBezTo>
                    <a:pt x="1426" y="1092"/>
                    <a:pt x="1426" y="1035"/>
                    <a:pt x="1443" y="999"/>
                  </a:cubicBezTo>
                  <a:cubicBezTo>
                    <a:pt x="1483" y="870"/>
                    <a:pt x="1577" y="759"/>
                    <a:pt x="1665" y="684"/>
                  </a:cubicBezTo>
                  <a:cubicBezTo>
                    <a:pt x="1705" y="666"/>
                    <a:pt x="1741" y="648"/>
                    <a:pt x="1776" y="648"/>
                  </a:cubicBezTo>
                  <a:close/>
                  <a:moveTo>
                    <a:pt x="835" y="1035"/>
                  </a:moveTo>
                  <a:cubicBezTo>
                    <a:pt x="871" y="1035"/>
                    <a:pt x="888" y="1053"/>
                    <a:pt x="911" y="1092"/>
                  </a:cubicBezTo>
                  <a:cubicBezTo>
                    <a:pt x="928" y="1110"/>
                    <a:pt x="928" y="1146"/>
                    <a:pt x="928" y="1186"/>
                  </a:cubicBezTo>
                  <a:cubicBezTo>
                    <a:pt x="911" y="1314"/>
                    <a:pt x="817" y="1425"/>
                    <a:pt x="689" y="1461"/>
                  </a:cubicBezTo>
                  <a:lnTo>
                    <a:pt x="649" y="1461"/>
                  </a:lnTo>
                  <a:cubicBezTo>
                    <a:pt x="613" y="1461"/>
                    <a:pt x="595" y="1443"/>
                    <a:pt x="578" y="1425"/>
                  </a:cubicBezTo>
                  <a:cubicBezTo>
                    <a:pt x="538" y="1408"/>
                    <a:pt x="555" y="1350"/>
                    <a:pt x="578" y="1297"/>
                  </a:cubicBezTo>
                  <a:cubicBezTo>
                    <a:pt x="595" y="1239"/>
                    <a:pt x="724" y="1035"/>
                    <a:pt x="835" y="1035"/>
                  </a:cubicBezTo>
                  <a:close/>
                  <a:moveTo>
                    <a:pt x="2314" y="0"/>
                  </a:moveTo>
                  <a:cubicBezTo>
                    <a:pt x="2185" y="54"/>
                    <a:pt x="2074" y="187"/>
                    <a:pt x="2038" y="315"/>
                  </a:cubicBezTo>
                  <a:lnTo>
                    <a:pt x="1945" y="315"/>
                  </a:lnTo>
                  <a:cubicBezTo>
                    <a:pt x="1852" y="315"/>
                    <a:pt x="1759" y="333"/>
                    <a:pt x="1688" y="369"/>
                  </a:cubicBezTo>
                  <a:cubicBezTo>
                    <a:pt x="1554" y="409"/>
                    <a:pt x="1426" y="498"/>
                    <a:pt x="1332" y="631"/>
                  </a:cubicBezTo>
                  <a:cubicBezTo>
                    <a:pt x="1261" y="720"/>
                    <a:pt x="1204" y="853"/>
                    <a:pt x="1186" y="981"/>
                  </a:cubicBezTo>
                  <a:cubicBezTo>
                    <a:pt x="1168" y="964"/>
                    <a:pt x="1168" y="924"/>
                    <a:pt x="1150" y="906"/>
                  </a:cubicBezTo>
                  <a:cubicBezTo>
                    <a:pt x="1133" y="870"/>
                    <a:pt x="1093" y="831"/>
                    <a:pt x="1075" y="813"/>
                  </a:cubicBezTo>
                  <a:cubicBezTo>
                    <a:pt x="999" y="795"/>
                    <a:pt x="946" y="777"/>
                    <a:pt x="871" y="777"/>
                  </a:cubicBezTo>
                  <a:lnTo>
                    <a:pt x="760" y="777"/>
                  </a:lnTo>
                  <a:cubicBezTo>
                    <a:pt x="444" y="853"/>
                    <a:pt x="205" y="1128"/>
                    <a:pt x="151" y="1425"/>
                  </a:cubicBezTo>
                  <a:lnTo>
                    <a:pt x="151" y="1497"/>
                  </a:lnTo>
                  <a:cubicBezTo>
                    <a:pt x="151" y="1536"/>
                    <a:pt x="169" y="1590"/>
                    <a:pt x="187" y="1630"/>
                  </a:cubicBezTo>
                  <a:cubicBezTo>
                    <a:pt x="222" y="1665"/>
                    <a:pt x="262" y="1701"/>
                    <a:pt x="316" y="1701"/>
                  </a:cubicBezTo>
                  <a:cubicBezTo>
                    <a:pt x="333" y="1701"/>
                    <a:pt x="356" y="1683"/>
                    <a:pt x="373" y="1665"/>
                  </a:cubicBezTo>
                  <a:lnTo>
                    <a:pt x="373" y="1665"/>
                  </a:lnTo>
                  <a:cubicBezTo>
                    <a:pt x="222" y="1905"/>
                    <a:pt x="94" y="2145"/>
                    <a:pt x="23" y="2424"/>
                  </a:cubicBezTo>
                  <a:lnTo>
                    <a:pt x="23" y="2442"/>
                  </a:lnTo>
                  <a:cubicBezTo>
                    <a:pt x="23" y="2518"/>
                    <a:pt x="0" y="2571"/>
                    <a:pt x="0" y="2629"/>
                  </a:cubicBezTo>
                  <a:cubicBezTo>
                    <a:pt x="0" y="2868"/>
                    <a:pt x="76" y="3090"/>
                    <a:pt x="262" y="3237"/>
                  </a:cubicBezTo>
                  <a:cubicBezTo>
                    <a:pt x="356" y="3295"/>
                    <a:pt x="467" y="3348"/>
                    <a:pt x="578" y="3348"/>
                  </a:cubicBezTo>
                  <a:cubicBezTo>
                    <a:pt x="689" y="3348"/>
                    <a:pt x="777" y="3312"/>
                    <a:pt x="853" y="3237"/>
                  </a:cubicBezTo>
                  <a:lnTo>
                    <a:pt x="853" y="3237"/>
                  </a:lnTo>
                  <a:cubicBezTo>
                    <a:pt x="742" y="3348"/>
                    <a:pt x="649" y="3495"/>
                    <a:pt x="595" y="3663"/>
                  </a:cubicBezTo>
                  <a:lnTo>
                    <a:pt x="666" y="3663"/>
                  </a:lnTo>
                  <a:cubicBezTo>
                    <a:pt x="911" y="3663"/>
                    <a:pt x="1150" y="3570"/>
                    <a:pt x="1332" y="3423"/>
                  </a:cubicBezTo>
                  <a:cubicBezTo>
                    <a:pt x="1612" y="3201"/>
                    <a:pt x="1759" y="2851"/>
                    <a:pt x="1759" y="2496"/>
                  </a:cubicBezTo>
                  <a:cubicBezTo>
                    <a:pt x="1870" y="2700"/>
                    <a:pt x="2092" y="2829"/>
                    <a:pt x="2331" y="2829"/>
                  </a:cubicBezTo>
                  <a:cubicBezTo>
                    <a:pt x="2371" y="2829"/>
                    <a:pt x="2407" y="2811"/>
                    <a:pt x="2442" y="2811"/>
                  </a:cubicBezTo>
                  <a:cubicBezTo>
                    <a:pt x="2704" y="2757"/>
                    <a:pt x="2909" y="2535"/>
                    <a:pt x="2962" y="2274"/>
                  </a:cubicBezTo>
                  <a:cubicBezTo>
                    <a:pt x="2997" y="2016"/>
                    <a:pt x="2869" y="1741"/>
                    <a:pt x="2629" y="1608"/>
                  </a:cubicBezTo>
                  <a:cubicBezTo>
                    <a:pt x="2909" y="1536"/>
                    <a:pt x="3202" y="1461"/>
                    <a:pt x="3370" y="1257"/>
                  </a:cubicBezTo>
                  <a:cubicBezTo>
                    <a:pt x="3517" y="1075"/>
                    <a:pt x="3575" y="831"/>
                    <a:pt x="3535" y="609"/>
                  </a:cubicBezTo>
                  <a:cubicBezTo>
                    <a:pt x="3517" y="537"/>
                    <a:pt x="3499" y="480"/>
                    <a:pt x="3481" y="409"/>
                  </a:cubicBezTo>
                  <a:cubicBezTo>
                    <a:pt x="3406" y="387"/>
                    <a:pt x="3313" y="369"/>
                    <a:pt x="3242" y="369"/>
                  </a:cubicBezTo>
                  <a:cubicBezTo>
                    <a:pt x="3073" y="369"/>
                    <a:pt x="2886" y="444"/>
                    <a:pt x="2758" y="555"/>
                  </a:cubicBezTo>
                  <a:cubicBezTo>
                    <a:pt x="2775" y="480"/>
                    <a:pt x="2798" y="426"/>
                    <a:pt x="2798" y="351"/>
                  </a:cubicBezTo>
                  <a:cubicBezTo>
                    <a:pt x="2798" y="298"/>
                    <a:pt x="2798" y="258"/>
                    <a:pt x="2775" y="204"/>
                  </a:cubicBezTo>
                  <a:cubicBezTo>
                    <a:pt x="2704" y="76"/>
                    <a:pt x="2576" y="0"/>
                    <a:pt x="2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3" name="Google Shape;1693;p47"/>
            <p:cNvSpPr/>
            <p:nvPr/>
          </p:nvSpPr>
          <p:spPr>
            <a:xfrm>
              <a:off x="2743904" y="2881241"/>
              <a:ext cx="80840" cy="88059"/>
            </a:xfrm>
            <a:custGeom>
              <a:avLst/>
              <a:gdLst/>
              <a:ahLst/>
              <a:cxnLst/>
              <a:rect l="l" t="t" r="r" b="b"/>
              <a:pathLst>
                <a:path w="392" h="427" extrusionOk="0">
                  <a:moveTo>
                    <a:pt x="298" y="1"/>
                  </a:moveTo>
                  <a:cubicBezTo>
                    <a:pt x="187" y="1"/>
                    <a:pt x="58" y="205"/>
                    <a:pt x="41" y="263"/>
                  </a:cubicBezTo>
                  <a:cubicBezTo>
                    <a:pt x="18" y="316"/>
                    <a:pt x="1" y="374"/>
                    <a:pt x="41" y="391"/>
                  </a:cubicBezTo>
                  <a:cubicBezTo>
                    <a:pt x="58" y="409"/>
                    <a:pt x="76" y="427"/>
                    <a:pt x="112" y="427"/>
                  </a:cubicBezTo>
                  <a:lnTo>
                    <a:pt x="152" y="427"/>
                  </a:lnTo>
                  <a:cubicBezTo>
                    <a:pt x="280" y="391"/>
                    <a:pt x="374" y="280"/>
                    <a:pt x="391" y="152"/>
                  </a:cubicBezTo>
                  <a:cubicBezTo>
                    <a:pt x="391" y="112"/>
                    <a:pt x="391" y="76"/>
                    <a:pt x="374" y="58"/>
                  </a:cubicBezTo>
                  <a:cubicBezTo>
                    <a:pt x="351" y="19"/>
                    <a:pt x="334" y="1"/>
                    <a:pt x="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4" name="Google Shape;1694;p47"/>
            <p:cNvSpPr/>
            <p:nvPr/>
          </p:nvSpPr>
          <p:spPr>
            <a:xfrm>
              <a:off x="2927042" y="2801635"/>
              <a:ext cx="100019" cy="102701"/>
            </a:xfrm>
            <a:custGeom>
              <a:avLst/>
              <a:gdLst/>
              <a:ahLst/>
              <a:cxnLst/>
              <a:rect l="l" t="t" r="r" b="b"/>
              <a:pathLst>
                <a:path w="485" h="498" extrusionOk="0">
                  <a:moveTo>
                    <a:pt x="351" y="0"/>
                  </a:moveTo>
                  <a:cubicBezTo>
                    <a:pt x="316" y="0"/>
                    <a:pt x="280" y="18"/>
                    <a:pt x="240" y="36"/>
                  </a:cubicBezTo>
                  <a:cubicBezTo>
                    <a:pt x="152" y="111"/>
                    <a:pt x="58" y="222"/>
                    <a:pt x="18" y="351"/>
                  </a:cubicBezTo>
                  <a:cubicBezTo>
                    <a:pt x="1" y="387"/>
                    <a:pt x="1" y="444"/>
                    <a:pt x="41" y="480"/>
                  </a:cubicBezTo>
                  <a:cubicBezTo>
                    <a:pt x="58" y="498"/>
                    <a:pt x="76" y="498"/>
                    <a:pt x="112" y="498"/>
                  </a:cubicBezTo>
                  <a:lnTo>
                    <a:pt x="169" y="498"/>
                  </a:lnTo>
                  <a:cubicBezTo>
                    <a:pt x="316" y="444"/>
                    <a:pt x="427" y="316"/>
                    <a:pt x="462" y="165"/>
                  </a:cubicBezTo>
                  <a:cubicBezTo>
                    <a:pt x="485" y="111"/>
                    <a:pt x="462" y="36"/>
                    <a:pt x="3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95" name="Google Shape;1695;p47"/>
          <p:cNvGrpSpPr/>
          <p:nvPr/>
        </p:nvGrpSpPr>
        <p:grpSpPr>
          <a:xfrm>
            <a:off x="1840348" y="2520440"/>
            <a:ext cx="805356" cy="2006016"/>
            <a:chOff x="1073352" y="2258014"/>
            <a:chExt cx="915073" cy="2279305"/>
          </a:xfrm>
        </p:grpSpPr>
        <p:sp>
          <p:nvSpPr>
            <p:cNvPr id="1696" name="Google Shape;1696;p47"/>
            <p:cNvSpPr/>
            <p:nvPr/>
          </p:nvSpPr>
          <p:spPr>
            <a:xfrm>
              <a:off x="1557633" y="2813333"/>
              <a:ext cx="127365" cy="1723987"/>
            </a:xfrm>
            <a:custGeom>
              <a:avLst/>
              <a:gdLst/>
              <a:ahLst/>
              <a:cxnLst/>
              <a:rect l="l" t="t" r="r" b="b"/>
              <a:pathLst>
                <a:path w="667" h="9028" extrusionOk="0">
                  <a:moveTo>
                    <a:pt x="222" y="1"/>
                  </a:moveTo>
                  <a:lnTo>
                    <a:pt x="0" y="9027"/>
                  </a:lnTo>
                  <a:lnTo>
                    <a:pt x="666" y="9027"/>
                  </a:lnTo>
                  <a:lnTo>
                    <a:pt x="4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7" name="Google Shape;1697;p47"/>
            <p:cNvSpPr/>
            <p:nvPr/>
          </p:nvSpPr>
          <p:spPr>
            <a:xfrm>
              <a:off x="1603273" y="2258014"/>
              <a:ext cx="163073" cy="569061"/>
            </a:xfrm>
            <a:custGeom>
              <a:avLst/>
              <a:gdLst/>
              <a:ahLst/>
              <a:cxnLst/>
              <a:rect l="l" t="t" r="r" b="b"/>
              <a:pathLst>
                <a:path w="854" h="2980" extrusionOk="0">
                  <a:moveTo>
                    <a:pt x="760" y="0"/>
                  </a:moveTo>
                  <a:lnTo>
                    <a:pt x="760" y="0"/>
                  </a:lnTo>
                  <a:cubicBezTo>
                    <a:pt x="520" y="316"/>
                    <a:pt x="281" y="817"/>
                    <a:pt x="148" y="1426"/>
                  </a:cubicBezTo>
                  <a:cubicBezTo>
                    <a:pt x="19" y="2021"/>
                    <a:pt x="1" y="2593"/>
                    <a:pt x="94" y="2980"/>
                  </a:cubicBezTo>
                  <a:cubicBezTo>
                    <a:pt x="352" y="2664"/>
                    <a:pt x="574" y="2149"/>
                    <a:pt x="703" y="1554"/>
                  </a:cubicBezTo>
                  <a:cubicBezTo>
                    <a:pt x="853" y="946"/>
                    <a:pt x="853" y="391"/>
                    <a:pt x="7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8" name="Google Shape;1698;p47"/>
            <p:cNvSpPr/>
            <p:nvPr/>
          </p:nvSpPr>
          <p:spPr>
            <a:xfrm>
              <a:off x="1073352" y="2745541"/>
              <a:ext cx="583551" cy="113812"/>
            </a:xfrm>
            <a:custGeom>
              <a:avLst/>
              <a:gdLst/>
              <a:ahLst/>
              <a:cxnLst/>
              <a:rect l="l" t="t" r="r" b="b"/>
              <a:pathLst>
                <a:path w="3056" h="596" extrusionOk="0">
                  <a:moveTo>
                    <a:pt x="1537" y="0"/>
                  </a:moveTo>
                  <a:cubicBezTo>
                    <a:pt x="907" y="0"/>
                    <a:pt x="370" y="111"/>
                    <a:pt x="1" y="298"/>
                  </a:cubicBezTo>
                  <a:cubicBezTo>
                    <a:pt x="370" y="484"/>
                    <a:pt x="907" y="595"/>
                    <a:pt x="1537" y="595"/>
                  </a:cubicBezTo>
                  <a:cubicBezTo>
                    <a:pt x="2146" y="595"/>
                    <a:pt x="2701" y="484"/>
                    <a:pt x="3056" y="298"/>
                  </a:cubicBezTo>
                  <a:cubicBezTo>
                    <a:pt x="2701" y="111"/>
                    <a:pt x="2146" y="0"/>
                    <a:pt x="1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9" name="Google Shape;1699;p47"/>
            <p:cNvSpPr/>
            <p:nvPr/>
          </p:nvSpPr>
          <p:spPr>
            <a:xfrm>
              <a:off x="1621224" y="2792136"/>
              <a:ext cx="367202" cy="452193"/>
            </a:xfrm>
            <a:custGeom>
              <a:avLst/>
              <a:gdLst/>
              <a:ahLst/>
              <a:cxnLst/>
              <a:rect l="l" t="t" r="r" b="b"/>
              <a:pathLst>
                <a:path w="1923" h="2368" extrusionOk="0">
                  <a:moveTo>
                    <a:pt x="0" y="1"/>
                  </a:moveTo>
                  <a:cubicBezTo>
                    <a:pt x="76" y="405"/>
                    <a:pt x="315" y="906"/>
                    <a:pt x="702" y="1386"/>
                  </a:cubicBezTo>
                  <a:cubicBezTo>
                    <a:pt x="1092" y="1865"/>
                    <a:pt x="1536" y="2221"/>
                    <a:pt x="1923" y="2367"/>
                  </a:cubicBezTo>
                  <a:cubicBezTo>
                    <a:pt x="1852" y="1959"/>
                    <a:pt x="1608" y="1444"/>
                    <a:pt x="1221" y="977"/>
                  </a:cubicBezTo>
                  <a:cubicBezTo>
                    <a:pt x="831" y="498"/>
                    <a:pt x="387" y="147"/>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0" name="Google Shape;1700;p47"/>
            <p:cNvSpPr/>
            <p:nvPr/>
          </p:nvSpPr>
          <p:spPr>
            <a:xfrm>
              <a:off x="1567754" y="2759863"/>
              <a:ext cx="110371" cy="109611"/>
            </a:xfrm>
            <a:custGeom>
              <a:avLst/>
              <a:gdLst/>
              <a:ahLst/>
              <a:cxnLst/>
              <a:rect l="l" t="t" r="r" b="b"/>
              <a:pathLst>
                <a:path w="578" h="574" extrusionOk="0">
                  <a:moveTo>
                    <a:pt x="280" y="1"/>
                  </a:moveTo>
                  <a:cubicBezTo>
                    <a:pt x="134" y="1"/>
                    <a:pt x="1" y="130"/>
                    <a:pt x="1" y="281"/>
                  </a:cubicBezTo>
                  <a:cubicBezTo>
                    <a:pt x="1" y="445"/>
                    <a:pt x="134" y="574"/>
                    <a:pt x="280" y="574"/>
                  </a:cubicBezTo>
                  <a:cubicBezTo>
                    <a:pt x="445" y="574"/>
                    <a:pt x="578" y="445"/>
                    <a:pt x="578" y="281"/>
                  </a:cubicBezTo>
                  <a:cubicBezTo>
                    <a:pt x="578" y="130"/>
                    <a:pt x="445" y="1"/>
                    <a:pt x="2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01" name="Google Shape;1701;p47"/>
          <p:cNvGrpSpPr/>
          <p:nvPr/>
        </p:nvGrpSpPr>
        <p:grpSpPr>
          <a:xfrm>
            <a:off x="1446139" y="2856236"/>
            <a:ext cx="634259" cy="1638795"/>
            <a:chOff x="352851" y="2639557"/>
            <a:chExt cx="720667" cy="1862056"/>
          </a:xfrm>
        </p:grpSpPr>
        <p:sp>
          <p:nvSpPr>
            <p:cNvPr id="1702" name="Google Shape;1702;p47"/>
            <p:cNvSpPr/>
            <p:nvPr/>
          </p:nvSpPr>
          <p:spPr>
            <a:xfrm>
              <a:off x="529109" y="3046498"/>
              <a:ext cx="110371" cy="1455115"/>
            </a:xfrm>
            <a:custGeom>
              <a:avLst/>
              <a:gdLst/>
              <a:ahLst/>
              <a:cxnLst/>
              <a:rect l="l" t="t" r="r" b="b"/>
              <a:pathLst>
                <a:path w="578" h="7620" extrusionOk="0">
                  <a:moveTo>
                    <a:pt x="187" y="1"/>
                  </a:moveTo>
                  <a:lnTo>
                    <a:pt x="1" y="7620"/>
                  </a:lnTo>
                  <a:lnTo>
                    <a:pt x="578" y="7620"/>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3" name="Google Shape;1703;p47"/>
            <p:cNvSpPr/>
            <p:nvPr/>
          </p:nvSpPr>
          <p:spPr>
            <a:xfrm>
              <a:off x="356097" y="2639557"/>
              <a:ext cx="236781" cy="428323"/>
            </a:xfrm>
            <a:custGeom>
              <a:avLst/>
              <a:gdLst/>
              <a:ahLst/>
              <a:cxnLst/>
              <a:rect l="l" t="t" r="r" b="b"/>
              <a:pathLst>
                <a:path w="1240" h="2243" extrusionOk="0">
                  <a:moveTo>
                    <a:pt x="1" y="0"/>
                  </a:moveTo>
                  <a:lnTo>
                    <a:pt x="1" y="0"/>
                  </a:lnTo>
                  <a:cubicBezTo>
                    <a:pt x="19" y="333"/>
                    <a:pt x="169" y="777"/>
                    <a:pt x="409" y="1244"/>
                  </a:cubicBezTo>
                  <a:cubicBezTo>
                    <a:pt x="667" y="1688"/>
                    <a:pt x="964" y="2056"/>
                    <a:pt x="1240" y="2243"/>
                  </a:cubicBezTo>
                  <a:cubicBezTo>
                    <a:pt x="1222" y="1910"/>
                    <a:pt x="1093" y="1466"/>
                    <a:pt x="835" y="999"/>
                  </a:cubicBezTo>
                  <a:cubicBezTo>
                    <a:pt x="574" y="555"/>
                    <a:pt x="280" y="187"/>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4" name="Google Shape;1704;p47"/>
            <p:cNvSpPr/>
            <p:nvPr/>
          </p:nvSpPr>
          <p:spPr>
            <a:xfrm>
              <a:off x="352851" y="3035422"/>
              <a:ext cx="244228" cy="427559"/>
            </a:xfrm>
            <a:custGeom>
              <a:avLst/>
              <a:gdLst/>
              <a:ahLst/>
              <a:cxnLst/>
              <a:rect l="l" t="t" r="r" b="b"/>
              <a:pathLst>
                <a:path w="1279" h="2239" extrusionOk="0">
                  <a:moveTo>
                    <a:pt x="1279" y="1"/>
                  </a:moveTo>
                  <a:lnTo>
                    <a:pt x="1279" y="1"/>
                  </a:lnTo>
                  <a:cubicBezTo>
                    <a:pt x="999" y="187"/>
                    <a:pt x="684" y="538"/>
                    <a:pt x="426" y="1000"/>
                  </a:cubicBezTo>
                  <a:cubicBezTo>
                    <a:pt x="169" y="1444"/>
                    <a:pt x="18" y="1888"/>
                    <a:pt x="0" y="2239"/>
                  </a:cubicBezTo>
                  <a:cubicBezTo>
                    <a:pt x="280" y="2057"/>
                    <a:pt x="591" y="1701"/>
                    <a:pt x="852" y="1240"/>
                  </a:cubicBezTo>
                  <a:cubicBezTo>
                    <a:pt x="1110" y="796"/>
                    <a:pt x="1257" y="352"/>
                    <a:pt x="1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5" name="Google Shape;1705;p47"/>
            <p:cNvSpPr/>
            <p:nvPr/>
          </p:nvSpPr>
          <p:spPr>
            <a:xfrm>
              <a:off x="582578" y="3023391"/>
              <a:ext cx="490939" cy="109611"/>
            </a:xfrm>
            <a:custGeom>
              <a:avLst/>
              <a:gdLst/>
              <a:ahLst/>
              <a:cxnLst/>
              <a:rect l="l" t="t" r="r" b="b"/>
              <a:pathLst>
                <a:path w="2571" h="574" extrusionOk="0">
                  <a:moveTo>
                    <a:pt x="1044" y="0"/>
                  </a:moveTo>
                  <a:cubicBezTo>
                    <a:pt x="631" y="0"/>
                    <a:pt x="260" y="75"/>
                    <a:pt x="0" y="210"/>
                  </a:cubicBezTo>
                  <a:cubicBezTo>
                    <a:pt x="298" y="397"/>
                    <a:pt x="759" y="526"/>
                    <a:pt x="1275" y="566"/>
                  </a:cubicBezTo>
                  <a:cubicBezTo>
                    <a:pt x="1349" y="571"/>
                    <a:pt x="1423" y="573"/>
                    <a:pt x="1495" y="573"/>
                  </a:cubicBezTo>
                  <a:cubicBezTo>
                    <a:pt x="1924" y="573"/>
                    <a:pt x="2301" y="487"/>
                    <a:pt x="2571" y="361"/>
                  </a:cubicBezTo>
                  <a:cubicBezTo>
                    <a:pt x="2274" y="175"/>
                    <a:pt x="1830" y="46"/>
                    <a:pt x="1314" y="11"/>
                  </a:cubicBezTo>
                  <a:cubicBezTo>
                    <a:pt x="1223" y="4"/>
                    <a:pt x="1132" y="0"/>
                    <a:pt x="10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6" name="Google Shape;1706;p47"/>
            <p:cNvSpPr/>
            <p:nvPr/>
          </p:nvSpPr>
          <p:spPr>
            <a:xfrm>
              <a:off x="536747" y="3014989"/>
              <a:ext cx="102732" cy="92616"/>
            </a:xfrm>
            <a:custGeom>
              <a:avLst/>
              <a:gdLst/>
              <a:ahLst/>
              <a:cxnLst/>
              <a:rect l="l" t="t" r="r" b="b"/>
              <a:pathLst>
                <a:path w="538" h="485" extrusionOk="0">
                  <a:moveTo>
                    <a:pt x="268" y="0"/>
                  </a:moveTo>
                  <a:cubicBezTo>
                    <a:pt x="212" y="0"/>
                    <a:pt x="156" y="19"/>
                    <a:pt x="111" y="55"/>
                  </a:cubicBezTo>
                  <a:cubicBezTo>
                    <a:pt x="0" y="143"/>
                    <a:pt x="0" y="294"/>
                    <a:pt x="94" y="405"/>
                  </a:cubicBezTo>
                  <a:cubicBezTo>
                    <a:pt x="142" y="456"/>
                    <a:pt x="210" y="485"/>
                    <a:pt x="276" y="485"/>
                  </a:cubicBezTo>
                  <a:cubicBezTo>
                    <a:pt x="330" y="485"/>
                    <a:pt x="384" y="465"/>
                    <a:pt x="427" y="423"/>
                  </a:cubicBezTo>
                  <a:cubicBezTo>
                    <a:pt x="538" y="330"/>
                    <a:pt x="538" y="183"/>
                    <a:pt x="444" y="72"/>
                  </a:cubicBezTo>
                  <a:cubicBezTo>
                    <a:pt x="395" y="23"/>
                    <a:pt x="332" y="0"/>
                    <a:pt x="2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07" name="Google Shape;1707;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Potential Cluster 5 calls</a:t>
            </a:r>
            <a:endParaRPr dirty="0"/>
          </a:p>
        </p:txBody>
      </p:sp>
      <p:sp>
        <p:nvSpPr>
          <p:cNvPr id="1708" name="Google Shape;1708;p47"/>
          <p:cNvSpPr txBox="1">
            <a:spLocks noGrp="1"/>
          </p:cNvSpPr>
          <p:nvPr>
            <p:ph type="body" idx="1"/>
          </p:nvPr>
        </p:nvSpPr>
        <p:spPr>
          <a:xfrm>
            <a:off x="764025" y="1206624"/>
            <a:ext cx="7704000" cy="1161605"/>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b="1" dirty="0">
                <a:latin typeface="Montserrat SemiBold" panose="00000700000000000000" pitchFamily="2" charset="-52"/>
              </a:rPr>
              <a:t>HORIZON-CL5-2025-06-D1-06</a:t>
            </a:r>
          </a:p>
          <a:p>
            <a:pPr marL="0" lvl="0" indent="0" algn="l" rtl="0">
              <a:spcBef>
                <a:spcPts val="1000"/>
              </a:spcBef>
              <a:spcAft>
                <a:spcPts val="0"/>
              </a:spcAft>
              <a:buNone/>
            </a:pPr>
            <a:r>
              <a:rPr lang="en-US" b="1" dirty="0">
                <a:latin typeface="Montserrat SemiBold" panose="00000700000000000000" pitchFamily="2" charset="-52"/>
              </a:rPr>
              <a:t>HORIZON-CL5-2026-02-D4-02</a:t>
            </a:r>
          </a:p>
          <a:p>
            <a:pPr marL="0" lvl="0" indent="0" algn="l" rtl="0">
              <a:spcBef>
                <a:spcPts val="1000"/>
              </a:spcBef>
              <a:spcAft>
                <a:spcPts val="0"/>
              </a:spcAft>
              <a:buNone/>
            </a:pPr>
            <a:r>
              <a:rPr lang="en-US" b="1" dirty="0">
                <a:latin typeface="Montserrat SemiBold" panose="00000700000000000000" pitchFamily="2" charset="-52"/>
              </a:rPr>
              <a:t>HORIZON-CL5-2026-02-D3-20</a:t>
            </a:r>
            <a:endParaRPr b="1" dirty="0">
              <a:latin typeface="Montserrat SemiBold" panose="00000700000000000000" pitchFamily="2" charset="-52"/>
            </a:endParaRPr>
          </a:p>
        </p:txBody>
      </p:sp>
      <p:grpSp>
        <p:nvGrpSpPr>
          <p:cNvPr id="1709" name="Google Shape;1709;p47"/>
          <p:cNvGrpSpPr/>
          <p:nvPr/>
        </p:nvGrpSpPr>
        <p:grpSpPr>
          <a:xfrm>
            <a:off x="6637571" y="3834942"/>
            <a:ext cx="1793215" cy="769047"/>
            <a:chOff x="6637571" y="3834942"/>
            <a:chExt cx="1793215" cy="769047"/>
          </a:xfrm>
        </p:grpSpPr>
        <p:sp>
          <p:nvSpPr>
            <p:cNvPr id="1710" name="Google Shape;1710;p47"/>
            <p:cNvSpPr/>
            <p:nvPr/>
          </p:nvSpPr>
          <p:spPr>
            <a:xfrm>
              <a:off x="6723176" y="3834942"/>
              <a:ext cx="1707610" cy="638254"/>
            </a:xfrm>
            <a:custGeom>
              <a:avLst/>
              <a:gdLst/>
              <a:ahLst/>
              <a:cxnLst/>
              <a:rect l="l" t="t" r="r" b="b"/>
              <a:pathLst>
                <a:path w="20647" h="7717" extrusionOk="0">
                  <a:moveTo>
                    <a:pt x="14815" y="0"/>
                  </a:moveTo>
                  <a:cubicBezTo>
                    <a:pt x="14805" y="0"/>
                    <a:pt x="14795" y="0"/>
                    <a:pt x="14786" y="1"/>
                  </a:cubicBezTo>
                  <a:cubicBezTo>
                    <a:pt x="14359" y="19"/>
                    <a:pt x="13986" y="427"/>
                    <a:pt x="14009" y="871"/>
                  </a:cubicBezTo>
                  <a:cubicBezTo>
                    <a:pt x="13961" y="589"/>
                    <a:pt x="13675" y="442"/>
                    <a:pt x="13383" y="442"/>
                  </a:cubicBezTo>
                  <a:cubicBezTo>
                    <a:pt x="13215" y="442"/>
                    <a:pt x="13045" y="491"/>
                    <a:pt x="12916" y="591"/>
                  </a:cubicBezTo>
                  <a:cubicBezTo>
                    <a:pt x="12566" y="889"/>
                    <a:pt x="12472" y="1368"/>
                    <a:pt x="12397" y="1812"/>
                  </a:cubicBezTo>
                  <a:cubicBezTo>
                    <a:pt x="12380" y="1446"/>
                    <a:pt x="12012" y="1144"/>
                    <a:pt x="11629" y="1144"/>
                  </a:cubicBezTo>
                  <a:cubicBezTo>
                    <a:pt x="11608" y="1144"/>
                    <a:pt x="11587" y="1145"/>
                    <a:pt x="11567" y="1146"/>
                  </a:cubicBezTo>
                  <a:cubicBezTo>
                    <a:pt x="11176" y="1186"/>
                    <a:pt x="10861" y="1519"/>
                    <a:pt x="10750" y="1906"/>
                  </a:cubicBezTo>
                  <a:cubicBezTo>
                    <a:pt x="10621" y="2279"/>
                    <a:pt x="10714" y="2683"/>
                    <a:pt x="10861" y="3056"/>
                  </a:cubicBezTo>
                  <a:cubicBezTo>
                    <a:pt x="10685" y="2954"/>
                    <a:pt x="10488" y="2908"/>
                    <a:pt x="10291" y="2908"/>
                  </a:cubicBezTo>
                  <a:cubicBezTo>
                    <a:pt x="9761" y="2908"/>
                    <a:pt x="9224" y="3241"/>
                    <a:pt x="9049" y="3739"/>
                  </a:cubicBezTo>
                  <a:cubicBezTo>
                    <a:pt x="8899" y="3495"/>
                    <a:pt x="8613" y="3370"/>
                    <a:pt x="8327" y="3370"/>
                  </a:cubicBezTo>
                  <a:cubicBezTo>
                    <a:pt x="8055" y="3370"/>
                    <a:pt x="7783" y="3482"/>
                    <a:pt x="7623" y="3713"/>
                  </a:cubicBezTo>
                  <a:lnTo>
                    <a:pt x="7623" y="3713"/>
                  </a:lnTo>
                  <a:cubicBezTo>
                    <a:pt x="7783" y="3451"/>
                    <a:pt x="7631" y="3071"/>
                    <a:pt x="7326" y="3016"/>
                  </a:cubicBezTo>
                  <a:cubicBezTo>
                    <a:pt x="7296" y="3008"/>
                    <a:pt x="7266" y="3005"/>
                    <a:pt x="7236" y="3005"/>
                  </a:cubicBezTo>
                  <a:cubicBezTo>
                    <a:pt x="7064" y="3005"/>
                    <a:pt x="6898" y="3117"/>
                    <a:pt x="6817" y="3270"/>
                  </a:cubicBezTo>
                  <a:lnTo>
                    <a:pt x="6817" y="3270"/>
                  </a:lnTo>
                  <a:cubicBezTo>
                    <a:pt x="6855" y="2586"/>
                    <a:pt x="6311" y="1895"/>
                    <a:pt x="5608" y="1812"/>
                  </a:cubicBezTo>
                  <a:cubicBezTo>
                    <a:pt x="5573" y="1809"/>
                    <a:pt x="5538" y="1808"/>
                    <a:pt x="5504" y="1808"/>
                  </a:cubicBezTo>
                  <a:cubicBezTo>
                    <a:pt x="4872" y="1808"/>
                    <a:pt x="4276" y="2324"/>
                    <a:pt x="4151" y="2951"/>
                  </a:cubicBezTo>
                  <a:lnTo>
                    <a:pt x="4151" y="2951"/>
                  </a:lnTo>
                  <a:cubicBezTo>
                    <a:pt x="4100" y="2631"/>
                    <a:pt x="3853" y="2339"/>
                    <a:pt x="3535" y="2256"/>
                  </a:cubicBezTo>
                  <a:cubicBezTo>
                    <a:pt x="3452" y="2231"/>
                    <a:pt x="3367" y="2220"/>
                    <a:pt x="3282" y="2220"/>
                  </a:cubicBezTo>
                  <a:cubicBezTo>
                    <a:pt x="2931" y="2220"/>
                    <a:pt x="2582" y="2422"/>
                    <a:pt x="2389" y="2723"/>
                  </a:cubicBezTo>
                  <a:cubicBezTo>
                    <a:pt x="2149" y="3073"/>
                    <a:pt x="2132" y="3553"/>
                    <a:pt x="2260" y="3979"/>
                  </a:cubicBezTo>
                  <a:cubicBezTo>
                    <a:pt x="2062" y="3690"/>
                    <a:pt x="1717" y="3523"/>
                    <a:pt x="1374" y="3523"/>
                  </a:cubicBezTo>
                  <a:cubicBezTo>
                    <a:pt x="1234" y="3523"/>
                    <a:pt x="1093" y="3551"/>
                    <a:pt x="964" y="3611"/>
                  </a:cubicBezTo>
                  <a:cubicBezTo>
                    <a:pt x="444" y="3833"/>
                    <a:pt x="316" y="4459"/>
                    <a:pt x="169" y="4960"/>
                  </a:cubicBezTo>
                  <a:cubicBezTo>
                    <a:pt x="0" y="5569"/>
                    <a:pt x="151" y="6181"/>
                    <a:pt x="631" y="6585"/>
                  </a:cubicBezTo>
                  <a:cubicBezTo>
                    <a:pt x="1110" y="7012"/>
                    <a:pt x="1741" y="7163"/>
                    <a:pt x="2371" y="7274"/>
                  </a:cubicBezTo>
                  <a:cubicBezTo>
                    <a:pt x="3969" y="7570"/>
                    <a:pt x="5594" y="7717"/>
                    <a:pt x="7219" y="7717"/>
                  </a:cubicBezTo>
                  <a:cubicBezTo>
                    <a:pt x="10956" y="7717"/>
                    <a:pt x="14697" y="6939"/>
                    <a:pt x="18116" y="5404"/>
                  </a:cubicBezTo>
                  <a:cubicBezTo>
                    <a:pt x="18870" y="5071"/>
                    <a:pt x="19647" y="4645"/>
                    <a:pt x="20056" y="3921"/>
                  </a:cubicBezTo>
                  <a:cubicBezTo>
                    <a:pt x="20646" y="2869"/>
                    <a:pt x="20167" y="1391"/>
                    <a:pt x="19132" y="742"/>
                  </a:cubicBezTo>
                  <a:cubicBezTo>
                    <a:pt x="18640" y="435"/>
                    <a:pt x="18069" y="294"/>
                    <a:pt x="17493" y="294"/>
                  </a:cubicBezTo>
                  <a:cubicBezTo>
                    <a:pt x="16854" y="294"/>
                    <a:pt x="16207" y="467"/>
                    <a:pt x="15651" y="778"/>
                  </a:cubicBezTo>
                  <a:cubicBezTo>
                    <a:pt x="15617" y="362"/>
                    <a:pt x="15226" y="0"/>
                    <a:pt x="14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 name="Google Shape;1711;p47"/>
            <p:cNvSpPr/>
            <p:nvPr/>
          </p:nvSpPr>
          <p:spPr>
            <a:xfrm>
              <a:off x="6637571" y="4046457"/>
              <a:ext cx="1774849" cy="557531"/>
            </a:xfrm>
            <a:custGeom>
              <a:avLst/>
              <a:gdLst/>
              <a:ahLst/>
              <a:cxnLst/>
              <a:rect l="l" t="t" r="r" b="b"/>
              <a:pathLst>
                <a:path w="21460" h="6741" extrusionOk="0">
                  <a:moveTo>
                    <a:pt x="17114" y="1"/>
                  </a:moveTo>
                  <a:cubicBezTo>
                    <a:pt x="15493" y="1"/>
                    <a:pt x="13915" y="986"/>
                    <a:pt x="13192" y="2427"/>
                  </a:cubicBezTo>
                  <a:cubicBezTo>
                    <a:pt x="13006" y="2019"/>
                    <a:pt x="12579" y="1743"/>
                    <a:pt x="12118" y="1726"/>
                  </a:cubicBezTo>
                  <a:cubicBezTo>
                    <a:pt x="12100" y="1725"/>
                    <a:pt x="12083" y="1724"/>
                    <a:pt x="12065" y="1724"/>
                  </a:cubicBezTo>
                  <a:cubicBezTo>
                    <a:pt x="11639" y="1724"/>
                    <a:pt x="11221" y="1981"/>
                    <a:pt x="11008" y="2352"/>
                  </a:cubicBezTo>
                  <a:cubicBezTo>
                    <a:pt x="10704" y="2214"/>
                    <a:pt x="10371" y="2145"/>
                    <a:pt x="10038" y="2145"/>
                  </a:cubicBezTo>
                  <a:cubicBezTo>
                    <a:pt x="9705" y="2145"/>
                    <a:pt x="9372" y="2214"/>
                    <a:pt x="9067" y="2352"/>
                  </a:cubicBezTo>
                  <a:cubicBezTo>
                    <a:pt x="8455" y="2631"/>
                    <a:pt x="7975" y="3169"/>
                    <a:pt x="7789" y="3812"/>
                  </a:cubicBezTo>
                  <a:cubicBezTo>
                    <a:pt x="7488" y="3275"/>
                    <a:pt x="6867" y="2957"/>
                    <a:pt x="6256" y="2957"/>
                  </a:cubicBezTo>
                  <a:cubicBezTo>
                    <a:pt x="5964" y="2957"/>
                    <a:pt x="5674" y="3030"/>
                    <a:pt x="5422" y="3186"/>
                  </a:cubicBezTo>
                  <a:cubicBezTo>
                    <a:pt x="5498" y="2889"/>
                    <a:pt x="5329" y="2574"/>
                    <a:pt x="5031" y="2480"/>
                  </a:cubicBezTo>
                  <a:cubicBezTo>
                    <a:pt x="4617" y="2353"/>
                    <a:pt x="4184" y="2290"/>
                    <a:pt x="3751" y="2290"/>
                  </a:cubicBezTo>
                  <a:cubicBezTo>
                    <a:pt x="2559" y="2290"/>
                    <a:pt x="1360" y="2761"/>
                    <a:pt x="520" y="3630"/>
                  </a:cubicBezTo>
                  <a:cubicBezTo>
                    <a:pt x="334" y="3812"/>
                    <a:pt x="170" y="4034"/>
                    <a:pt x="76" y="4296"/>
                  </a:cubicBezTo>
                  <a:cubicBezTo>
                    <a:pt x="1" y="4572"/>
                    <a:pt x="36" y="4869"/>
                    <a:pt x="241" y="5073"/>
                  </a:cubicBezTo>
                  <a:cubicBezTo>
                    <a:pt x="409" y="5238"/>
                    <a:pt x="649" y="5295"/>
                    <a:pt x="871" y="5331"/>
                  </a:cubicBezTo>
                  <a:cubicBezTo>
                    <a:pt x="5293" y="6219"/>
                    <a:pt x="9769" y="6681"/>
                    <a:pt x="14267" y="6738"/>
                  </a:cubicBezTo>
                  <a:cubicBezTo>
                    <a:pt x="14406" y="6740"/>
                    <a:pt x="14545" y="6741"/>
                    <a:pt x="14685" y="6741"/>
                  </a:cubicBezTo>
                  <a:cubicBezTo>
                    <a:pt x="16083" y="6741"/>
                    <a:pt x="17500" y="6642"/>
                    <a:pt x="18760" y="6072"/>
                  </a:cubicBezTo>
                  <a:cubicBezTo>
                    <a:pt x="19870" y="5571"/>
                    <a:pt x="20904" y="4612"/>
                    <a:pt x="21202" y="3391"/>
                  </a:cubicBezTo>
                  <a:cubicBezTo>
                    <a:pt x="21459" y="2316"/>
                    <a:pt x="20150" y="1148"/>
                    <a:pt x="19333" y="633"/>
                  </a:cubicBezTo>
                  <a:cubicBezTo>
                    <a:pt x="18707" y="260"/>
                    <a:pt x="17983" y="21"/>
                    <a:pt x="17241" y="3"/>
                  </a:cubicBezTo>
                  <a:cubicBezTo>
                    <a:pt x="17199" y="2"/>
                    <a:pt x="17157" y="1"/>
                    <a:pt x="17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12" name="Google Shape;1712;p47"/>
          <p:cNvGrpSpPr/>
          <p:nvPr/>
        </p:nvGrpSpPr>
        <p:grpSpPr>
          <a:xfrm>
            <a:off x="719969" y="3926994"/>
            <a:ext cx="2486304" cy="686311"/>
            <a:chOff x="719998" y="3746046"/>
            <a:chExt cx="2852247" cy="787234"/>
          </a:xfrm>
        </p:grpSpPr>
        <p:sp>
          <p:nvSpPr>
            <p:cNvPr id="1713" name="Google Shape;1713;p47"/>
            <p:cNvSpPr/>
            <p:nvPr/>
          </p:nvSpPr>
          <p:spPr>
            <a:xfrm>
              <a:off x="945134" y="3746046"/>
              <a:ext cx="2602478" cy="516508"/>
            </a:xfrm>
            <a:custGeom>
              <a:avLst/>
              <a:gdLst/>
              <a:ahLst/>
              <a:cxnLst/>
              <a:rect l="l" t="t" r="r" b="b"/>
              <a:pathLst>
                <a:path w="31467" h="6245" extrusionOk="0">
                  <a:moveTo>
                    <a:pt x="5340" y="0"/>
                  </a:moveTo>
                  <a:cubicBezTo>
                    <a:pt x="5305" y="0"/>
                    <a:pt x="5270" y="4"/>
                    <a:pt x="5235" y="10"/>
                  </a:cubicBezTo>
                  <a:cubicBezTo>
                    <a:pt x="4757" y="103"/>
                    <a:pt x="4495" y="783"/>
                    <a:pt x="4806" y="1152"/>
                  </a:cubicBezTo>
                  <a:lnTo>
                    <a:pt x="4806" y="1152"/>
                  </a:lnTo>
                  <a:cubicBezTo>
                    <a:pt x="4694" y="1022"/>
                    <a:pt x="4525" y="957"/>
                    <a:pt x="4356" y="957"/>
                  </a:cubicBezTo>
                  <a:cubicBezTo>
                    <a:pt x="4242" y="957"/>
                    <a:pt x="4128" y="986"/>
                    <a:pt x="4032" y="1045"/>
                  </a:cubicBezTo>
                  <a:cubicBezTo>
                    <a:pt x="3872" y="1158"/>
                    <a:pt x="3777" y="1352"/>
                    <a:pt x="3775" y="1545"/>
                  </a:cubicBezTo>
                  <a:lnTo>
                    <a:pt x="3775" y="1545"/>
                  </a:lnTo>
                  <a:cubicBezTo>
                    <a:pt x="3631" y="1214"/>
                    <a:pt x="3287" y="969"/>
                    <a:pt x="2922" y="969"/>
                  </a:cubicBezTo>
                  <a:cubicBezTo>
                    <a:pt x="2460" y="969"/>
                    <a:pt x="2034" y="1360"/>
                    <a:pt x="1998" y="1822"/>
                  </a:cubicBezTo>
                  <a:cubicBezTo>
                    <a:pt x="1870" y="1711"/>
                    <a:pt x="1737" y="1600"/>
                    <a:pt x="1590" y="1471"/>
                  </a:cubicBezTo>
                  <a:cubicBezTo>
                    <a:pt x="1497" y="1951"/>
                    <a:pt x="1404" y="2435"/>
                    <a:pt x="1293" y="2896"/>
                  </a:cubicBezTo>
                  <a:cubicBezTo>
                    <a:pt x="1346" y="2570"/>
                    <a:pt x="1046" y="2224"/>
                    <a:pt x="722" y="2224"/>
                  </a:cubicBezTo>
                  <a:cubicBezTo>
                    <a:pt x="698" y="2224"/>
                    <a:pt x="673" y="2226"/>
                    <a:pt x="649" y="2230"/>
                  </a:cubicBezTo>
                  <a:cubicBezTo>
                    <a:pt x="18" y="2324"/>
                    <a:pt x="0" y="3394"/>
                    <a:pt x="129" y="3855"/>
                  </a:cubicBezTo>
                  <a:cubicBezTo>
                    <a:pt x="294" y="4504"/>
                    <a:pt x="813" y="5041"/>
                    <a:pt x="1404" y="5338"/>
                  </a:cubicBezTo>
                  <a:cubicBezTo>
                    <a:pt x="2256" y="5765"/>
                    <a:pt x="3237" y="5782"/>
                    <a:pt x="4178" y="5800"/>
                  </a:cubicBezTo>
                  <a:cubicBezTo>
                    <a:pt x="6438" y="5853"/>
                    <a:pt x="8694" y="5893"/>
                    <a:pt x="10932" y="5929"/>
                  </a:cubicBezTo>
                  <a:cubicBezTo>
                    <a:pt x="16633" y="6040"/>
                    <a:pt x="22329" y="6133"/>
                    <a:pt x="28026" y="6244"/>
                  </a:cubicBezTo>
                  <a:cubicBezTo>
                    <a:pt x="28137" y="6244"/>
                    <a:pt x="28249" y="6245"/>
                    <a:pt x="28361" y="6245"/>
                  </a:cubicBezTo>
                  <a:cubicBezTo>
                    <a:pt x="28823" y="6245"/>
                    <a:pt x="29284" y="6233"/>
                    <a:pt x="29731" y="6115"/>
                  </a:cubicBezTo>
                  <a:cubicBezTo>
                    <a:pt x="30263" y="5964"/>
                    <a:pt x="30801" y="5631"/>
                    <a:pt x="31040" y="5116"/>
                  </a:cubicBezTo>
                  <a:cubicBezTo>
                    <a:pt x="31467" y="4246"/>
                    <a:pt x="30929" y="3154"/>
                    <a:pt x="30135" y="2617"/>
                  </a:cubicBezTo>
                  <a:cubicBezTo>
                    <a:pt x="29322" y="2102"/>
                    <a:pt x="28305" y="1991"/>
                    <a:pt x="27342" y="1897"/>
                  </a:cubicBezTo>
                  <a:cubicBezTo>
                    <a:pt x="27116" y="1408"/>
                    <a:pt x="26574" y="1127"/>
                    <a:pt x="26044" y="1127"/>
                  </a:cubicBezTo>
                  <a:cubicBezTo>
                    <a:pt x="25752" y="1127"/>
                    <a:pt x="25463" y="1213"/>
                    <a:pt x="25233" y="1396"/>
                  </a:cubicBezTo>
                  <a:cubicBezTo>
                    <a:pt x="25308" y="1027"/>
                    <a:pt x="25046" y="619"/>
                    <a:pt x="24678" y="565"/>
                  </a:cubicBezTo>
                  <a:cubicBezTo>
                    <a:pt x="24647" y="561"/>
                    <a:pt x="24616" y="558"/>
                    <a:pt x="24585" y="558"/>
                  </a:cubicBezTo>
                  <a:cubicBezTo>
                    <a:pt x="24246" y="558"/>
                    <a:pt x="23916" y="836"/>
                    <a:pt x="23883" y="1174"/>
                  </a:cubicBezTo>
                  <a:cubicBezTo>
                    <a:pt x="23819" y="732"/>
                    <a:pt x="23363" y="408"/>
                    <a:pt x="22907" y="408"/>
                  </a:cubicBezTo>
                  <a:cubicBezTo>
                    <a:pt x="22831" y="408"/>
                    <a:pt x="22754" y="418"/>
                    <a:pt x="22680" y="437"/>
                  </a:cubicBezTo>
                  <a:cubicBezTo>
                    <a:pt x="22160" y="565"/>
                    <a:pt x="21792" y="1027"/>
                    <a:pt x="21628" y="1524"/>
                  </a:cubicBezTo>
                  <a:cubicBezTo>
                    <a:pt x="21459" y="2026"/>
                    <a:pt x="21459" y="2563"/>
                    <a:pt x="21477" y="3101"/>
                  </a:cubicBezTo>
                  <a:cubicBezTo>
                    <a:pt x="21416" y="2627"/>
                    <a:pt x="20937" y="2321"/>
                    <a:pt x="20478" y="2321"/>
                  </a:cubicBezTo>
                  <a:cubicBezTo>
                    <a:pt x="20235" y="2321"/>
                    <a:pt x="19997" y="2407"/>
                    <a:pt x="19829" y="2599"/>
                  </a:cubicBezTo>
                  <a:cubicBezTo>
                    <a:pt x="19485" y="2138"/>
                    <a:pt x="18912" y="1893"/>
                    <a:pt x="18345" y="1893"/>
                  </a:cubicBezTo>
                  <a:cubicBezTo>
                    <a:pt x="18000" y="1893"/>
                    <a:pt x="17657" y="1984"/>
                    <a:pt x="17370" y="2173"/>
                  </a:cubicBezTo>
                  <a:cubicBezTo>
                    <a:pt x="17146" y="1870"/>
                    <a:pt x="16778" y="1711"/>
                    <a:pt x="16412" y="1711"/>
                  </a:cubicBezTo>
                  <a:cubicBezTo>
                    <a:pt x="16175" y="1711"/>
                    <a:pt x="15940" y="1777"/>
                    <a:pt x="15745" y="1915"/>
                  </a:cubicBezTo>
                  <a:cubicBezTo>
                    <a:pt x="15584" y="1761"/>
                    <a:pt x="15366" y="1689"/>
                    <a:pt x="15146" y="1689"/>
                  </a:cubicBezTo>
                  <a:cubicBezTo>
                    <a:pt x="14807" y="1689"/>
                    <a:pt x="14465" y="1860"/>
                    <a:pt x="14319" y="2173"/>
                  </a:cubicBezTo>
                  <a:cubicBezTo>
                    <a:pt x="14265" y="1979"/>
                    <a:pt x="14077" y="1821"/>
                    <a:pt x="13888" y="1821"/>
                  </a:cubicBezTo>
                  <a:cubicBezTo>
                    <a:pt x="13878" y="1821"/>
                    <a:pt x="13868" y="1821"/>
                    <a:pt x="13858" y="1822"/>
                  </a:cubicBezTo>
                  <a:cubicBezTo>
                    <a:pt x="13653" y="1840"/>
                    <a:pt x="13467" y="2026"/>
                    <a:pt x="13449" y="2230"/>
                  </a:cubicBezTo>
                  <a:cubicBezTo>
                    <a:pt x="13399" y="1991"/>
                    <a:pt x="13156" y="1864"/>
                    <a:pt x="12919" y="1864"/>
                  </a:cubicBezTo>
                  <a:cubicBezTo>
                    <a:pt x="12716" y="1864"/>
                    <a:pt x="12518" y="1958"/>
                    <a:pt x="12450" y="2155"/>
                  </a:cubicBezTo>
                  <a:cubicBezTo>
                    <a:pt x="12323" y="2023"/>
                    <a:pt x="12154" y="1964"/>
                    <a:pt x="11979" y="1964"/>
                  </a:cubicBezTo>
                  <a:cubicBezTo>
                    <a:pt x="11566" y="1964"/>
                    <a:pt x="11123" y="2288"/>
                    <a:pt x="11136" y="2728"/>
                  </a:cubicBezTo>
                  <a:cubicBezTo>
                    <a:pt x="10976" y="2221"/>
                    <a:pt x="10436" y="1914"/>
                    <a:pt x="9913" y="1914"/>
                  </a:cubicBezTo>
                  <a:cubicBezTo>
                    <a:pt x="9653" y="1914"/>
                    <a:pt x="9398" y="1990"/>
                    <a:pt x="9196" y="2155"/>
                  </a:cubicBezTo>
                  <a:cubicBezTo>
                    <a:pt x="9267" y="1675"/>
                    <a:pt x="8974" y="1156"/>
                    <a:pt x="8507" y="969"/>
                  </a:cubicBezTo>
                  <a:cubicBezTo>
                    <a:pt x="8381" y="920"/>
                    <a:pt x="8246" y="896"/>
                    <a:pt x="8112" y="896"/>
                  </a:cubicBezTo>
                  <a:cubicBezTo>
                    <a:pt x="7778" y="896"/>
                    <a:pt x="7444" y="1042"/>
                    <a:pt x="7239" y="1304"/>
                  </a:cubicBezTo>
                  <a:lnTo>
                    <a:pt x="7239" y="1304"/>
                  </a:lnTo>
                  <a:cubicBezTo>
                    <a:pt x="7454" y="966"/>
                    <a:pt x="7286" y="446"/>
                    <a:pt x="6900" y="303"/>
                  </a:cubicBezTo>
                  <a:cubicBezTo>
                    <a:pt x="6838" y="281"/>
                    <a:pt x="6774" y="271"/>
                    <a:pt x="6710" y="271"/>
                  </a:cubicBezTo>
                  <a:cubicBezTo>
                    <a:pt x="6431" y="271"/>
                    <a:pt x="6158" y="471"/>
                    <a:pt x="6064" y="734"/>
                  </a:cubicBezTo>
                  <a:lnTo>
                    <a:pt x="6064" y="734"/>
                  </a:lnTo>
                  <a:cubicBezTo>
                    <a:pt x="6051" y="365"/>
                    <a:pt x="5709" y="0"/>
                    <a:pt x="5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4" name="Google Shape;1714;p47"/>
            <p:cNvSpPr/>
            <p:nvPr/>
          </p:nvSpPr>
          <p:spPr>
            <a:xfrm>
              <a:off x="719998" y="3850243"/>
              <a:ext cx="2852247" cy="598471"/>
            </a:xfrm>
            <a:custGeom>
              <a:avLst/>
              <a:gdLst/>
              <a:ahLst/>
              <a:cxnLst/>
              <a:rect l="l" t="t" r="r" b="b"/>
              <a:pathLst>
                <a:path w="34487" h="7236" extrusionOk="0">
                  <a:moveTo>
                    <a:pt x="22626" y="1"/>
                  </a:moveTo>
                  <a:cubicBezTo>
                    <a:pt x="22601" y="1"/>
                    <a:pt x="22576" y="1"/>
                    <a:pt x="22551" y="2"/>
                  </a:cubicBezTo>
                  <a:cubicBezTo>
                    <a:pt x="21551" y="55"/>
                    <a:pt x="20623" y="881"/>
                    <a:pt x="20488" y="1894"/>
                  </a:cubicBezTo>
                  <a:lnTo>
                    <a:pt x="20488" y="1894"/>
                  </a:lnTo>
                  <a:cubicBezTo>
                    <a:pt x="20577" y="1021"/>
                    <a:pt x="19789" y="145"/>
                    <a:pt x="18906" y="145"/>
                  </a:cubicBezTo>
                  <a:cubicBezTo>
                    <a:pt x="18871" y="145"/>
                    <a:pt x="18835" y="146"/>
                    <a:pt x="18800" y="149"/>
                  </a:cubicBezTo>
                  <a:cubicBezTo>
                    <a:pt x="17854" y="224"/>
                    <a:pt x="17135" y="1241"/>
                    <a:pt x="17357" y="2147"/>
                  </a:cubicBezTo>
                  <a:cubicBezTo>
                    <a:pt x="17223" y="1889"/>
                    <a:pt x="17095" y="1610"/>
                    <a:pt x="16984" y="1352"/>
                  </a:cubicBezTo>
                  <a:cubicBezTo>
                    <a:pt x="16060" y="1610"/>
                    <a:pt x="15301" y="2351"/>
                    <a:pt x="15043" y="3275"/>
                  </a:cubicBezTo>
                  <a:cubicBezTo>
                    <a:pt x="15027" y="2796"/>
                    <a:pt x="14562" y="2379"/>
                    <a:pt x="14080" y="2379"/>
                  </a:cubicBezTo>
                  <a:cubicBezTo>
                    <a:pt x="14043" y="2379"/>
                    <a:pt x="14006" y="2382"/>
                    <a:pt x="13969" y="2387"/>
                  </a:cubicBezTo>
                  <a:cubicBezTo>
                    <a:pt x="13519" y="2452"/>
                    <a:pt x="13182" y="2904"/>
                    <a:pt x="13184" y="3351"/>
                  </a:cubicBezTo>
                  <a:lnTo>
                    <a:pt x="13184" y="3351"/>
                  </a:lnTo>
                  <a:cubicBezTo>
                    <a:pt x="13143" y="3016"/>
                    <a:pt x="13108" y="2691"/>
                    <a:pt x="13063" y="2351"/>
                  </a:cubicBezTo>
                  <a:cubicBezTo>
                    <a:pt x="12921" y="2295"/>
                    <a:pt x="12769" y="2268"/>
                    <a:pt x="12616" y="2268"/>
                  </a:cubicBezTo>
                  <a:cubicBezTo>
                    <a:pt x="12212" y="2268"/>
                    <a:pt x="11804" y="2455"/>
                    <a:pt x="11562" y="2777"/>
                  </a:cubicBezTo>
                  <a:cubicBezTo>
                    <a:pt x="11935" y="1943"/>
                    <a:pt x="11380" y="833"/>
                    <a:pt x="10492" y="628"/>
                  </a:cubicBezTo>
                  <a:cubicBezTo>
                    <a:pt x="10385" y="601"/>
                    <a:pt x="10275" y="589"/>
                    <a:pt x="10166" y="589"/>
                  </a:cubicBezTo>
                  <a:cubicBezTo>
                    <a:pt x="9376" y="589"/>
                    <a:pt x="8601" y="1258"/>
                    <a:pt x="8565" y="2054"/>
                  </a:cubicBezTo>
                  <a:cubicBezTo>
                    <a:pt x="8512" y="1112"/>
                    <a:pt x="7606" y="278"/>
                    <a:pt x="6643" y="278"/>
                  </a:cubicBezTo>
                  <a:cubicBezTo>
                    <a:pt x="5823" y="293"/>
                    <a:pt x="5075" y="912"/>
                    <a:pt x="4844" y="1689"/>
                  </a:cubicBezTo>
                  <a:lnTo>
                    <a:pt x="4844" y="1689"/>
                  </a:lnTo>
                  <a:cubicBezTo>
                    <a:pt x="4799" y="1336"/>
                    <a:pt x="4519" y="1000"/>
                    <a:pt x="4165" y="908"/>
                  </a:cubicBezTo>
                  <a:cubicBezTo>
                    <a:pt x="4090" y="891"/>
                    <a:pt x="4014" y="883"/>
                    <a:pt x="3938" y="883"/>
                  </a:cubicBezTo>
                  <a:cubicBezTo>
                    <a:pt x="3508" y="883"/>
                    <a:pt x="3083" y="1139"/>
                    <a:pt x="2833" y="1516"/>
                  </a:cubicBezTo>
                  <a:cubicBezTo>
                    <a:pt x="2599" y="1874"/>
                    <a:pt x="2511" y="2310"/>
                    <a:pt x="2499" y="2737"/>
                  </a:cubicBezTo>
                  <a:lnTo>
                    <a:pt x="2499" y="2737"/>
                  </a:lnTo>
                  <a:cubicBezTo>
                    <a:pt x="2423" y="2271"/>
                    <a:pt x="1937" y="1885"/>
                    <a:pt x="1439" y="1885"/>
                  </a:cubicBezTo>
                  <a:cubicBezTo>
                    <a:pt x="1410" y="1885"/>
                    <a:pt x="1380" y="1887"/>
                    <a:pt x="1351" y="1889"/>
                  </a:cubicBezTo>
                  <a:cubicBezTo>
                    <a:pt x="94" y="2018"/>
                    <a:pt x="1" y="3572"/>
                    <a:pt x="280" y="4513"/>
                  </a:cubicBezTo>
                  <a:cubicBezTo>
                    <a:pt x="574" y="5552"/>
                    <a:pt x="1484" y="6347"/>
                    <a:pt x="2461" y="6698"/>
                  </a:cubicBezTo>
                  <a:cubicBezTo>
                    <a:pt x="3460" y="7066"/>
                    <a:pt x="4552" y="7066"/>
                    <a:pt x="5608" y="7089"/>
                  </a:cubicBezTo>
                  <a:cubicBezTo>
                    <a:pt x="14431" y="7124"/>
                    <a:pt x="23257" y="7177"/>
                    <a:pt x="32097" y="7235"/>
                  </a:cubicBezTo>
                  <a:cubicBezTo>
                    <a:pt x="32453" y="7235"/>
                    <a:pt x="32821" y="7235"/>
                    <a:pt x="33154" y="7106"/>
                  </a:cubicBezTo>
                  <a:cubicBezTo>
                    <a:pt x="34153" y="6756"/>
                    <a:pt x="34486" y="5330"/>
                    <a:pt x="33913" y="4442"/>
                  </a:cubicBezTo>
                  <a:cubicBezTo>
                    <a:pt x="33462" y="3756"/>
                    <a:pt x="32641" y="3408"/>
                    <a:pt x="31827" y="3408"/>
                  </a:cubicBezTo>
                  <a:cubicBezTo>
                    <a:pt x="31567" y="3408"/>
                    <a:pt x="31309" y="3444"/>
                    <a:pt x="31063" y="3514"/>
                  </a:cubicBezTo>
                  <a:cubicBezTo>
                    <a:pt x="31027" y="2795"/>
                    <a:pt x="30526" y="2129"/>
                    <a:pt x="29842" y="1925"/>
                  </a:cubicBezTo>
                  <a:cubicBezTo>
                    <a:pt x="29683" y="1873"/>
                    <a:pt x="29517" y="1849"/>
                    <a:pt x="29351" y="1849"/>
                  </a:cubicBezTo>
                  <a:cubicBezTo>
                    <a:pt x="28801" y="1849"/>
                    <a:pt x="28247" y="2116"/>
                    <a:pt x="27919" y="2555"/>
                  </a:cubicBezTo>
                  <a:cubicBezTo>
                    <a:pt x="28212" y="1703"/>
                    <a:pt x="27657" y="651"/>
                    <a:pt x="26792" y="446"/>
                  </a:cubicBezTo>
                  <a:cubicBezTo>
                    <a:pt x="26675" y="417"/>
                    <a:pt x="26557" y="403"/>
                    <a:pt x="26439" y="403"/>
                  </a:cubicBezTo>
                  <a:cubicBezTo>
                    <a:pt x="25660" y="403"/>
                    <a:pt x="24905" y="1007"/>
                    <a:pt x="24794" y="1778"/>
                  </a:cubicBezTo>
                  <a:cubicBezTo>
                    <a:pt x="24594" y="786"/>
                    <a:pt x="23638" y="1"/>
                    <a:pt x="22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5" name="Google Shape;1715;p47"/>
            <p:cNvSpPr/>
            <p:nvPr/>
          </p:nvSpPr>
          <p:spPr>
            <a:xfrm>
              <a:off x="764025" y="4022975"/>
              <a:ext cx="2470009" cy="510305"/>
            </a:xfrm>
            <a:custGeom>
              <a:avLst/>
              <a:gdLst/>
              <a:ahLst/>
              <a:cxnLst/>
              <a:rect l="l" t="t" r="r" b="b"/>
              <a:pathLst>
                <a:path w="27102" h="6170" extrusionOk="0">
                  <a:moveTo>
                    <a:pt x="3758" y="0"/>
                  </a:moveTo>
                  <a:cubicBezTo>
                    <a:pt x="3289" y="0"/>
                    <a:pt x="2808" y="213"/>
                    <a:pt x="2518" y="584"/>
                  </a:cubicBezTo>
                  <a:cubicBezTo>
                    <a:pt x="2202" y="992"/>
                    <a:pt x="2110" y="1536"/>
                    <a:pt x="2211" y="2039"/>
                  </a:cubicBezTo>
                  <a:lnTo>
                    <a:pt x="2211" y="2039"/>
                  </a:lnTo>
                  <a:cubicBezTo>
                    <a:pt x="1978" y="1794"/>
                    <a:pt x="1649" y="1636"/>
                    <a:pt x="1318" y="1636"/>
                  </a:cubicBezTo>
                  <a:cubicBezTo>
                    <a:pt x="1223" y="1636"/>
                    <a:pt x="1128" y="1649"/>
                    <a:pt x="1035" y="1677"/>
                  </a:cubicBezTo>
                  <a:cubicBezTo>
                    <a:pt x="187" y="1934"/>
                    <a:pt x="351" y="2747"/>
                    <a:pt x="351" y="3413"/>
                  </a:cubicBezTo>
                  <a:cubicBezTo>
                    <a:pt x="333" y="4318"/>
                    <a:pt x="111" y="5264"/>
                    <a:pt x="0" y="6170"/>
                  </a:cubicBezTo>
                  <a:lnTo>
                    <a:pt x="26769" y="5135"/>
                  </a:lnTo>
                  <a:cubicBezTo>
                    <a:pt x="27102" y="4651"/>
                    <a:pt x="26991" y="3932"/>
                    <a:pt x="26529" y="3581"/>
                  </a:cubicBezTo>
                  <a:cubicBezTo>
                    <a:pt x="26333" y="3426"/>
                    <a:pt x="26083" y="3350"/>
                    <a:pt x="25831" y="3350"/>
                  </a:cubicBezTo>
                  <a:cubicBezTo>
                    <a:pt x="25512" y="3350"/>
                    <a:pt x="25191" y="3472"/>
                    <a:pt x="24975" y="3710"/>
                  </a:cubicBezTo>
                  <a:cubicBezTo>
                    <a:pt x="25139" y="3284"/>
                    <a:pt x="24829" y="2764"/>
                    <a:pt x="24362" y="2693"/>
                  </a:cubicBezTo>
                  <a:cubicBezTo>
                    <a:pt x="24335" y="2690"/>
                    <a:pt x="24308" y="2688"/>
                    <a:pt x="24281" y="2688"/>
                  </a:cubicBezTo>
                  <a:cubicBezTo>
                    <a:pt x="23920" y="2688"/>
                    <a:pt x="23580" y="2991"/>
                    <a:pt x="23533" y="3343"/>
                  </a:cubicBezTo>
                  <a:lnTo>
                    <a:pt x="23533" y="3343"/>
                  </a:lnTo>
                  <a:cubicBezTo>
                    <a:pt x="23491" y="3009"/>
                    <a:pt x="23196" y="2691"/>
                    <a:pt x="22848" y="2676"/>
                  </a:cubicBezTo>
                  <a:cubicBezTo>
                    <a:pt x="22837" y="2675"/>
                    <a:pt x="22826" y="2675"/>
                    <a:pt x="22815" y="2675"/>
                  </a:cubicBezTo>
                  <a:cubicBezTo>
                    <a:pt x="22523" y="2675"/>
                    <a:pt x="22240" y="2890"/>
                    <a:pt x="22133" y="3168"/>
                  </a:cubicBezTo>
                  <a:lnTo>
                    <a:pt x="22133" y="3168"/>
                  </a:lnTo>
                  <a:cubicBezTo>
                    <a:pt x="22166" y="2900"/>
                    <a:pt x="22155" y="2629"/>
                    <a:pt x="22071" y="2378"/>
                  </a:cubicBezTo>
                  <a:cubicBezTo>
                    <a:pt x="21960" y="2045"/>
                    <a:pt x="21681" y="1730"/>
                    <a:pt x="21348" y="1677"/>
                  </a:cubicBezTo>
                  <a:cubicBezTo>
                    <a:pt x="21313" y="1671"/>
                    <a:pt x="21277" y="1668"/>
                    <a:pt x="21241" y="1668"/>
                  </a:cubicBezTo>
                  <a:cubicBezTo>
                    <a:pt x="21097" y="1668"/>
                    <a:pt x="20950" y="1713"/>
                    <a:pt x="20831" y="1792"/>
                  </a:cubicBezTo>
                  <a:lnTo>
                    <a:pt x="20831" y="1792"/>
                  </a:lnTo>
                  <a:cubicBezTo>
                    <a:pt x="20974" y="1288"/>
                    <a:pt x="20721" y="642"/>
                    <a:pt x="20202" y="473"/>
                  </a:cubicBezTo>
                  <a:cubicBezTo>
                    <a:pt x="20116" y="445"/>
                    <a:pt x="20028" y="432"/>
                    <a:pt x="19941" y="432"/>
                  </a:cubicBezTo>
                  <a:cubicBezTo>
                    <a:pt x="19383" y="432"/>
                    <a:pt x="18839" y="961"/>
                    <a:pt x="18853" y="1525"/>
                  </a:cubicBezTo>
                  <a:lnTo>
                    <a:pt x="18853" y="1525"/>
                  </a:lnTo>
                  <a:cubicBezTo>
                    <a:pt x="18757" y="1053"/>
                    <a:pt x="18291" y="692"/>
                    <a:pt x="17823" y="692"/>
                  </a:cubicBezTo>
                  <a:cubicBezTo>
                    <a:pt x="17759" y="692"/>
                    <a:pt x="17695" y="699"/>
                    <a:pt x="17631" y="713"/>
                  </a:cubicBezTo>
                  <a:cubicBezTo>
                    <a:pt x="17036" y="860"/>
                    <a:pt x="16686" y="1583"/>
                    <a:pt x="16948" y="2138"/>
                  </a:cubicBezTo>
                  <a:cubicBezTo>
                    <a:pt x="16881" y="2026"/>
                    <a:pt x="16774" y="1969"/>
                    <a:pt x="16666" y="1969"/>
                  </a:cubicBezTo>
                  <a:cubicBezTo>
                    <a:pt x="16595" y="1969"/>
                    <a:pt x="16524" y="1994"/>
                    <a:pt x="16464" y="2045"/>
                  </a:cubicBezTo>
                  <a:cubicBezTo>
                    <a:pt x="16242" y="2249"/>
                    <a:pt x="16077" y="2525"/>
                    <a:pt x="16020" y="2840"/>
                  </a:cubicBezTo>
                  <a:lnTo>
                    <a:pt x="15926" y="2542"/>
                  </a:lnTo>
                  <a:cubicBezTo>
                    <a:pt x="15849" y="2329"/>
                    <a:pt x="15657" y="2217"/>
                    <a:pt x="15463" y="2217"/>
                  </a:cubicBezTo>
                  <a:cubicBezTo>
                    <a:pt x="15291" y="2217"/>
                    <a:pt x="15117" y="2305"/>
                    <a:pt x="15021" y="2489"/>
                  </a:cubicBezTo>
                  <a:cubicBezTo>
                    <a:pt x="14966" y="2589"/>
                    <a:pt x="14919" y="2699"/>
                    <a:pt x="14892" y="2813"/>
                  </a:cubicBezTo>
                  <a:lnTo>
                    <a:pt x="14892" y="2813"/>
                  </a:lnTo>
                  <a:cubicBezTo>
                    <a:pt x="14945" y="2323"/>
                    <a:pt x="14525" y="1823"/>
                    <a:pt x="14039" y="1823"/>
                  </a:cubicBezTo>
                  <a:cubicBezTo>
                    <a:pt x="13657" y="1823"/>
                    <a:pt x="13321" y="2118"/>
                    <a:pt x="13209" y="2476"/>
                  </a:cubicBezTo>
                  <a:lnTo>
                    <a:pt x="13209" y="2476"/>
                  </a:lnTo>
                  <a:cubicBezTo>
                    <a:pt x="13131" y="2277"/>
                    <a:pt x="12952" y="2107"/>
                    <a:pt x="12747" y="2063"/>
                  </a:cubicBezTo>
                  <a:cubicBezTo>
                    <a:pt x="12695" y="2052"/>
                    <a:pt x="12642" y="2047"/>
                    <a:pt x="12590" y="2047"/>
                  </a:cubicBezTo>
                  <a:cubicBezTo>
                    <a:pt x="12274" y="2047"/>
                    <a:pt x="11975" y="2236"/>
                    <a:pt x="11784" y="2507"/>
                  </a:cubicBezTo>
                  <a:cubicBezTo>
                    <a:pt x="11580" y="2804"/>
                    <a:pt x="11509" y="3173"/>
                    <a:pt x="11451" y="3541"/>
                  </a:cubicBezTo>
                  <a:cubicBezTo>
                    <a:pt x="11398" y="2951"/>
                    <a:pt x="10896" y="2414"/>
                    <a:pt x="10305" y="2303"/>
                  </a:cubicBezTo>
                  <a:cubicBezTo>
                    <a:pt x="10238" y="2292"/>
                    <a:pt x="10171" y="2287"/>
                    <a:pt x="10103" y="2287"/>
                  </a:cubicBezTo>
                  <a:cubicBezTo>
                    <a:pt x="9570" y="2287"/>
                    <a:pt x="9039" y="2603"/>
                    <a:pt x="8822" y="3080"/>
                  </a:cubicBezTo>
                  <a:cubicBezTo>
                    <a:pt x="8711" y="2489"/>
                    <a:pt x="8156" y="2027"/>
                    <a:pt x="7566" y="2010"/>
                  </a:cubicBezTo>
                  <a:cubicBezTo>
                    <a:pt x="7551" y="2009"/>
                    <a:pt x="7537" y="2009"/>
                    <a:pt x="7522" y="2009"/>
                  </a:cubicBezTo>
                  <a:cubicBezTo>
                    <a:pt x="7063" y="2009"/>
                    <a:pt x="6627" y="2272"/>
                    <a:pt x="6396" y="2661"/>
                  </a:cubicBezTo>
                  <a:lnTo>
                    <a:pt x="6396" y="2661"/>
                  </a:lnTo>
                  <a:cubicBezTo>
                    <a:pt x="6456" y="2263"/>
                    <a:pt x="6258" y="1822"/>
                    <a:pt x="5883" y="1654"/>
                  </a:cubicBezTo>
                  <a:cubicBezTo>
                    <a:pt x="5779" y="1608"/>
                    <a:pt x="5669" y="1587"/>
                    <a:pt x="5559" y="1587"/>
                  </a:cubicBezTo>
                  <a:cubicBezTo>
                    <a:pt x="5370" y="1587"/>
                    <a:pt x="5180" y="1650"/>
                    <a:pt x="5021" y="1757"/>
                  </a:cubicBezTo>
                  <a:lnTo>
                    <a:pt x="5021" y="1757"/>
                  </a:lnTo>
                  <a:cubicBezTo>
                    <a:pt x="5185" y="1249"/>
                    <a:pt x="5043" y="620"/>
                    <a:pt x="4604" y="287"/>
                  </a:cubicBezTo>
                  <a:cubicBezTo>
                    <a:pt x="4365" y="91"/>
                    <a:pt x="4064" y="0"/>
                    <a:pt x="3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16" name="Google Shape;1716;p47"/>
          <p:cNvGrpSpPr/>
          <p:nvPr/>
        </p:nvGrpSpPr>
        <p:grpSpPr>
          <a:xfrm>
            <a:off x="3110659" y="3246860"/>
            <a:ext cx="636791" cy="1279596"/>
            <a:chOff x="1496798" y="2992945"/>
            <a:chExt cx="743654" cy="1494331"/>
          </a:xfrm>
        </p:grpSpPr>
        <p:sp>
          <p:nvSpPr>
            <p:cNvPr id="1717" name="Google Shape;1717;p47"/>
            <p:cNvSpPr/>
            <p:nvPr/>
          </p:nvSpPr>
          <p:spPr>
            <a:xfrm>
              <a:off x="1805327" y="3388290"/>
              <a:ext cx="221898" cy="1098986"/>
            </a:xfrm>
            <a:custGeom>
              <a:avLst/>
              <a:gdLst/>
              <a:ahLst/>
              <a:cxnLst/>
              <a:rect l="l" t="t" r="r" b="b"/>
              <a:pathLst>
                <a:path w="1076" h="5329" extrusionOk="0">
                  <a:moveTo>
                    <a:pt x="241" y="1"/>
                  </a:moveTo>
                  <a:cubicBezTo>
                    <a:pt x="241" y="1"/>
                    <a:pt x="374" y="3810"/>
                    <a:pt x="1" y="5329"/>
                  </a:cubicBezTo>
                  <a:lnTo>
                    <a:pt x="1075" y="5329"/>
                  </a:lnTo>
                  <a:cubicBezTo>
                    <a:pt x="1075" y="5329"/>
                    <a:pt x="835" y="1426"/>
                    <a:pt x="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8" name="Google Shape;1718;p47"/>
            <p:cNvSpPr/>
            <p:nvPr/>
          </p:nvSpPr>
          <p:spPr>
            <a:xfrm>
              <a:off x="1496798" y="2992945"/>
              <a:ext cx="486485" cy="628581"/>
            </a:xfrm>
            <a:custGeom>
              <a:avLst/>
              <a:gdLst/>
              <a:ahLst/>
              <a:cxnLst/>
              <a:rect l="l" t="t" r="r" b="b"/>
              <a:pathLst>
                <a:path w="2359" h="3048" extrusionOk="0">
                  <a:moveTo>
                    <a:pt x="1067" y="1"/>
                  </a:moveTo>
                  <a:cubicBezTo>
                    <a:pt x="1044" y="1"/>
                    <a:pt x="1021" y="5"/>
                    <a:pt x="999" y="13"/>
                  </a:cubicBezTo>
                  <a:cubicBezTo>
                    <a:pt x="831" y="66"/>
                    <a:pt x="738" y="271"/>
                    <a:pt x="831" y="422"/>
                  </a:cubicBezTo>
                  <a:cubicBezTo>
                    <a:pt x="754" y="352"/>
                    <a:pt x="657" y="319"/>
                    <a:pt x="557" y="319"/>
                  </a:cubicBezTo>
                  <a:cubicBezTo>
                    <a:pt x="467" y="319"/>
                    <a:pt x="374" y="346"/>
                    <a:pt x="294" y="399"/>
                  </a:cubicBezTo>
                  <a:cubicBezTo>
                    <a:pt x="129" y="493"/>
                    <a:pt x="54" y="715"/>
                    <a:pt x="111" y="901"/>
                  </a:cubicBezTo>
                  <a:cubicBezTo>
                    <a:pt x="129" y="954"/>
                    <a:pt x="165" y="1012"/>
                    <a:pt x="222" y="1048"/>
                  </a:cubicBezTo>
                  <a:cubicBezTo>
                    <a:pt x="258" y="1065"/>
                    <a:pt x="294" y="1088"/>
                    <a:pt x="333" y="1088"/>
                  </a:cubicBezTo>
                  <a:cubicBezTo>
                    <a:pt x="147" y="1159"/>
                    <a:pt x="0" y="1381"/>
                    <a:pt x="36" y="1585"/>
                  </a:cubicBezTo>
                  <a:cubicBezTo>
                    <a:pt x="53" y="1797"/>
                    <a:pt x="273" y="1977"/>
                    <a:pt x="486" y="1977"/>
                  </a:cubicBezTo>
                  <a:cubicBezTo>
                    <a:pt x="496" y="1977"/>
                    <a:pt x="506" y="1976"/>
                    <a:pt x="516" y="1976"/>
                  </a:cubicBezTo>
                  <a:lnTo>
                    <a:pt x="516" y="1976"/>
                  </a:lnTo>
                  <a:cubicBezTo>
                    <a:pt x="444" y="2140"/>
                    <a:pt x="387" y="2309"/>
                    <a:pt x="387" y="2473"/>
                  </a:cubicBezTo>
                  <a:cubicBezTo>
                    <a:pt x="369" y="2642"/>
                    <a:pt x="462" y="2824"/>
                    <a:pt x="627" y="2881"/>
                  </a:cubicBezTo>
                  <a:cubicBezTo>
                    <a:pt x="668" y="2899"/>
                    <a:pt x="712" y="2907"/>
                    <a:pt x="755" y="2907"/>
                  </a:cubicBezTo>
                  <a:cubicBezTo>
                    <a:pt x="887" y="2907"/>
                    <a:pt x="1023" y="2836"/>
                    <a:pt x="1146" y="2753"/>
                  </a:cubicBezTo>
                  <a:cubicBezTo>
                    <a:pt x="1164" y="2917"/>
                    <a:pt x="1350" y="3046"/>
                    <a:pt x="1515" y="3046"/>
                  </a:cubicBezTo>
                  <a:cubicBezTo>
                    <a:pt x="1530" y="3047"/>
                    <a:pt x="1546" y="3048"/>
                    <a:pt x="1562" y="3048"/>
                  </a:cubicBezTo>
                  <a:cubicBezTo>
                    <a:pt x="1729" y="3048"/>
                    <a:pt x="1879" y="2963"/>
                    <a:pt x="1981" y="2841"/>
                  </a:cubicBezTo>
                  <a:cubicBezTo>
                    <a:pt x="2092" y="2713"/>
                    <a:pt x="2163" y="2548"/>
                    <a:pt x="2220" y="2380"/>
                  </a:cubicBezTo>
                  <a:cubicBezTo>
                    <a:pt x="2359" y="1893"/>
                    <a:pt x="2335" y="1387"/>
                    <a:pt x="2160" y="910"/>
                  </a:cubicBezTo>
                  <a:lnTo>
                    <a:pt x="2160" y="910"/>
                  </a:lnTo>
                  <a:cubicBezTo>
                    <a:pt x="2143" y="756"/>
                    <a:pt x="2124" y="613"/>
                    <a:pt x="2070" y="475"/>
                  </a:cubicBezTo>
                  <a:cubicBezTo>
                    <a:pt x="1998" y="346"/>
                    <a:pt x="1905" y="217"/>
                    <a:pt x="1759" y="160"/>
                  </a:cubicBezTo>
                  <a:cubicBezTo>
                    <a:pt x="1714" y="144"/>
                    <a:pt x="1666" y="136"/>
                    <a:pt x="1619" y="136"/>
                  </a:cubicBezTo>
                  <a:cubicBezTo>
                    <a:pt x="1509" y="136"/>
                    <a:pt x="1403" y="180"/>
                    <a:pt x="1350" y="271"/>
                  </a:cubicBezTo>
                  <a:cubicBezTo>
                    <a:pt x="1335" y="131"/>
                    <a:pt x="1198" y="1"/>
                    <a:pt x="1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9" name="Google Shape;1719;p47"/>
            <p:cNvSpPr/>
            <p:nvPr/>
          </p:nvSpPr>
          <p:spPr>
            <a:xfrm>
              <a:off x="1614971" y="3064301"/>
              <a:ext cx="625480" cy="692099"/>
            </a:xfrm>
            <a:custGeom>
              <a:avLst/>
              <a:gdLst/>
              <a:ahLst/>
              <a:cxnLst/>
              <a:rect l="l" t="t" r="r" b="b"/>
              <a:pathLst>
                <a:path w="3033" h="3356" extrusionOk="0">
                  <a:moveTo>
                    <a:pt x="1630" y="0"/>
                  </a:moveTo>
                  <a:cubicBezTo>
                    <a:pt x="1443" y="18"/>
                    <a:pt x="1275" y="204"/>
                    <a:pt x="1275" y="386"/>
                  </a:cubicBezTo>
                  <a:cubicBezTo>
                    <a:pt x="1257" y="298"/>
                    <a:pt x="1164" y="222"/>
                    <a:pt x="1053" y="222"/>
                  </a:cubicBezTo>
                  <a:cubicBezTo>
                    <a:pt x="1037" y="219"/>
                    <a:pt x="1021" y="218"/>
                    <a:pt x="1005" y="218"/>
                  </a:cubicBezTo>
                  <a:cubicBezTo>
                    <a:pt x="931" y="218"/>
                    <a:pt x="854" y="250"/>
                    <a:pt x="777" y="298"/>
                  </a:cubicBezTo>
                  <a:cubicBezTo>
                    <a:pt x="555" y="462"/>
                    <a:pt x="462" y="813"/>
                    <a:pt x="591" y="1075"/>
                  </a:cubicBezTo>
                  <a:cubicBezTo>
                    <a:pt x="351" y="1075"/>
                    <a:pt x="129" y="1257"/>
                    <a:pt x="54" y="1479"/>
                  </a:cubicBezTo>
                  <a:cubicBezTo>
                    <a:pt x="0" y="1718"/>
                    <a:pt x="111" y="1980"/>
                    <a:pt x="315" y="2109"/>
                  </a:cubicBezTo>
                  <a:cubicBezTo>
                    <a:pt x="204" y="2185"/>
                    <a:pt x="147" y="2313"/>
                    <a:pt x="147" y="2442"/>
                  </a:cubicBezTo>
                  <a:cubicBezTo>
                    <a:pt x="165" y="2571"/>
                    <a:pt x="240" y="2700"/>
                    <a:pt x="369" y="2740"/>
                  </a:cubicBezTo>
                  <a:cubicBezTo>
                    <a:pt x="403" y="2754"/>
                    <a:pt x="439" y="2760"/>
                    <a:pt x="474" y="2760"/>
                  </a:cubicBezTo>
                  <a:cubicBezTo>
                    <a:pt x="572" y="2760"/>
                    <a:pt x="667" y="2710"/>
                    <a:pt x="720" y="2629"/>
                  </a:cubicBezTo>
                  <a:lnTo>
                    <a:pt x="720" y="2629"/>
                  </a:lnTo>
                  <a:cubicBezTo>
                    <a:pt x="684" y="2828"/>
                    <a:pt x="648" y="3073"/>
                    <a:pt x="795" y="3237"/>
                  </a:cubicBezTo>
                  <a:cubicBezTo>
                    <a:pt x="855" y="3309"/>
                    <a:pt x="963" y="3349"/>
                    <a:pt x="1066" y="3349"/>
                  </a:cubicBezTo>
                  <a:cubicBezTo>
                    <a:pt x="1121" y="3349"/>
                    <a:pt x="1176" y="3337"/>
                    <a:pt x="1221" y="3312"/>
                  </a:cubicBezTo>
                  <a:cubicBezTo>
                    <a:pt x="1368" y="3255"/>
                    <a:pt x="1479" y="3108"/>
                    <a:pt x="1519" y="2939"/>
                  </a:cubicBezTo>
                  <a:lnTo>
                    <a:pt x="1519" y="2939"/>
                  </a:lnTo>
                  <a:cubicBezTo>
                    <a:pt x="1497" y="3144"/>
                    <a:pt x="1647" y="3312"/>
                    <a:pt x="1830" y="3348"/>
                  </a:cubicBezTo>
                  <a:cubicBezTo>
                    <a:pt x="1857" y="3353"/>
                    <a:pt x="1885" y="3356"/>
                    <a:pt x="1912" y="3356"/>
                  </a:cubicBezTo>
                  <a:cubicBezTo>
                    <a:pt x="2074" y="3356"/>
                    <a:pt x="2237" y="3270"/>
                    <a:pt x="2331" y="3126"/>
                  </a:cubicBezTo>
                  <a:cubicBezTo>
                    <a:pt x="2424" y="2962"/>
                    <a:pt x="2424" y="2757"/>
                    <a:pt x="2367" y="2571"/>
                  </a:cubicBezTo>
                  <a:lnTo>
                    <a:pt x="2367" y="2571"/>
                  </a:lnTo>
                  <a:cubicBezTo>
                    <a:pt x="2387" y="2574"/>
                    <a:pt x="2408" y="2575"/>
                    <a:pt x="2428" y="2575"/>
                  </a:cubicBezTo>
                  <a:cubicBezTo>
                    <a:pt x="2670" y="2575"/>
                    <a:pt x="2908" y="2386"/>
                    <a:pt x="2962" y="2145"/>
                  </a:cubicBezTo>
                  <a:cubicBezTo>
                    <a:pt x="3033" y="1887"/>
                    <a:pt x="2868" y="1572"/>
                    <a:pt x="2607" y="1479"/>
                  </a:cubicBezTo>
                  <a:cubicBezTo>
                    <a:pt x="2828" y="1221"/>
                    <a:pt x="2886" y="830"/>
                    <a:pt x="2757" y="520"/>
                  </a:cubicBezTo>
                  <a:cubicBezTo>
                    <a:pt x="2717" y="444"/>
                    <a:pt x="2664" y="351"/>
                    <a:pt x="2571" y="315"/>
                  </a:cubicBezTo>
                  <a:cubicBezTo>
                    <a:pt x="2558" y="311"/>
                    <a:pt x="2542" y="309"/>
                    <a:pt x="2525" y="309"/>
                  </a:cubicBezTo>
                  <a:cubicBezTo>
                    <a:pt x="2474" y="309"/>
                    <a:pt x="2414" y="329"/>
                    <a:pt x="2385" y="369"/>
                  </a:cubicBezTo>
                  <a:cubicBezTo>
                    <a:pt x="2407" y="298"/>
                    <a:pt x="2367" y="240"/>
                    <a:pt x="2313" y="187"/>
                  </a:cubicBezTo>
                  <a:cubicBezTo>
                    <a:pt x="2267" y="167"/>
                    <a:pt x="2220" y="157"/>
                    <a:pt x="2174" y="157"/>
                  </a:cubicBezTo>
                  <a:cubicBezTo>
                    <a:pt x="2127" y="157"/>
                    <a:pt x="2080" y="167"/>
                    <a:pt x="2034" y="187"/>
                  </a:cubicBezTo>
                  <a:cubicBezTo>
                    <a:pt x="2034" y="187"/>
                    <a:pt x="2016" y="187"/>
                    <a:pt x="1998" y="204"/>
                  </a:cubicBezTo>
                  <a:cubicBezTo>
                    <a:pt x="1923" y="76"/>
                    <a:pt x="1776" y="0"/>
                    <a:pt x="16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0" name="Google Shape;1720;p47"/>
            <p:cNvSpPr/>
            <p:nvPr/>
          </p:nvSpPr>
          <p:spPr>
            <a:xfrm>
              <a:off x="1973822" y="3067807"/>
              <a:ext cx="133015" cy="72592"/>
            </a:xfrm>
            <a:custGeom>
              <a:avLst/>
              <a:gdLst/>
              <a:ahLst/>
              <a:cxnLst/>
              <a:rect l="l" t="t" r="r" b="b"/>
              <a:pathLst>
                <a:path w="645" h="352" extrusionOk="0">
                  <a:moveTo>
                    <a:pt x="645" y="352"/>
                  </a:moveTo>
                  <a:lnTo>
                    <a:pt x="645" y="352"/>
                  </a:lnTo>
                  <a:lnTo>
                    <a:pt x="645" y="352"/>
                  </a:lnTo>
                  <a:lnTo>
                    <a:pt x="645" y="352"/>
                  </a:lnTo>
                  <a:close/>
                  <a:moveTo>
                    <a:pt x="645" y="352"/>
                  </a:moveTo>
                  <a:lnTo>
                    <a:pt x="645" y="352"/>
                  </a:lnTo>
                  <a:lnTo>
                    <a:pt x="645" y="352"/>
                  </a:lnTo>
                  <a:close/>
                  <a:moveTo>
                    <a:pt x="258" y="170"/>
                  </a:moveTo>
                  <a:lnTo>
                    <a:pt x="258" y="187"/>
                  </a:lnTo>
                  <a:lnTo>
                    <a:pt x="258" y="187"/>
                  </a:lnTo>
                  <a:lnTo>
                    <a:pt x="258" y="187"/>
                  </a:lnTo>
                  <a:lnTo>
                    <a:pt x="258" y="170"/>
                  </a:lnTo>
                  <a:close/>
                  <a:moveTo>
                    <a:pt x="556" y="170"/>
                  </a:moveTo>
                  <a:lnTo>
                    <a:pt x="556" y="170"/>
                  </a:lnTo>
                  <a:lnTo>
                    <a:pt x="556" y="170"/>
                  </a:lnTo>
                  <a:close/>
                  <a:moveTo>
                    <a:pt x="556" y="170"/>
                  </a:moveTo>
                  <a:lnTo>
                    <a:pt x="556" y="170"/>
                  </a:lnTo>
                  <a:lnTo>
                    <a:pt x="556" y="170"/>
                  </a:lnTo>
                  <a:close/>
                  <a:moveTo>
                    <a:pt x="556" y="170"/>
                  </a:moveTo>
                  <a:lnTo>
                    <a:pt x="556" y="170"/>
                  </a:lnTo>
                  <a:lnTo>
                    <a:pt x="556" y="170"/>
                  </a:lnTo>
                  <a:close/>
                  <a:moveTo>
                    <a:pt x="556" y="170"/>
                  </a:moveTo>
                  <a:lnTo>
                    <a:pt x="556" y="170"/>
                  </a:lnTo>
                  <a:lnTo>
                    <a:pt x="556" y="170"/>
                  </a:lnTo>
                  <a:close/>
                  <a:moveTo>
                    <a:pt x="534" y="170"/>
                  </a:moveTo>
                  <a:lnTo>
                    <a:pt x="534" y="170"/>
                  </a:lnTo>
                  <a:lnTo>
                    <a:pt x="534" y="170"/>
                  </a:lnTo>
                  <a:close/>
                  <a:moveTo>
                    <a:pt x="516" y="147"/>
                  </a:moveTo>
                  <a:cubicBezTo>
                    <a:pt x="534" y="147"/>
                    <a:pt x="534" y="147"/>
                    <a:pt x="534" y="170"/>
                  </a:cubicBezTo>
                  <a:cubicBezTo>
                    <a:pt x="534" y="147"/>
                    <a:pt x="534" y="147"/>
                    <a:pt x="516" y="147"/>
                  </a:cubicBezTo>
                  <a:close/>
                  <a:moveTo>
                    <a:pt x="516" y="147"/>
                  </a:moveTo>
                  <a:lnTo>
                    <a:pt x="516" y="147"/>
                  </a:lnTo>
                  <a:lnTo>
                    <a:pt x="516" y="147"/>
                  </a:lnTo>
                  <a:close/>
                  <a:moveTo>
                    <a:pt x="1" y="1"/>
                  </a:moveTo>
                  <a:cubicBezTo>
                    <a:pt x="112" y="19"/>
                    <a:pt x="183" y="76"/>
                    <a:pt x="258" y="170"/>
                  </a:cubicBezTo>
                  <a:cubicBezTo>
                    <a:pt x="183" y="76"/>
                    <a:pt x="112" y="19"/>
                    <a:pt x="1" y="1"/>
                  </a:cubicBezTo>
                  <a:close/>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1" name="Google Shape;1721;p47"/>
            <p:cNvSpPr/>
            <p:nvPr/>
          </p:nvSpPr>
          <p:spPr>
            <a:xfrm>
              <a:off x="1625902" y="3285793"/>
              <a:ext cx="110949" cy="87234"/>
            </a:xfrm>
            <a:custGeom>
              <a:avLst/>
              <a:gdLst/>
              <a:ahLst/>
              <a:cxnLst/>
              <a:rect l="l" t="t" r="r" b="b"/>
              <a:pathLst>
                <a:path w="538" h="423" extrusionOk="0">
                  <a:moveTo>
                    <a:pt x="1" y="422"/>
                  </a:moveTo>
                  <a:lnTo>
                    <a:pt x="1" y="422"/>
                  </a:lnTo>
                  <a:lnTo>
                    <a:pt x="1" y="422"/>
                  </a:lnTo>
                  <a:close/>
                  <a:moveTo>
                    <a:pt x="1" y="422"/>
                  </a:moveTo>
                  <a:lnTo>
                    <a:pt x="1" y="422"/>
                  </a:lnTo>
                  <a:lnTo>
                    <a:pt x="1" y="422"/>
                  </a:lnTo>
                  <a:close/>
                  <a:moveTo>
                    <a:pt x="1" y="405"/>
                  </a:moveTo>
                  <a:lnTo>
                    <a:pt x="1" y="422"/>
                  </a:lnTo>
                  <a:lnTo>
                    <a:pt x="1" y="405"/>
                  </a:lnTo>
                  <a:close/>
                  <a:moveTo>
                    <a:pt x="538" y="1"/>
                  </a:moveTo>
                  <a:cubicBezTo>
                    <a:pt x="298" y="1"/>
                    <a:pt x="76" y="183"/>
                    <a:pt x="1" y="405"/>
                  </a:cubicBezTo>
                  <a:lnTo>
                    <a:pt x="1" y="405"/>
                  </a:lnTo>
                  <a:lnTo>
                    <a:pt x="1" y="405"/>
                  </a:lnTo>
                  <a:cubicBezTo>
                    <a:pt x="76" y="183"/>
                    <a:pt x="298" y="1"/>
                    <a:pt x="538" y="1"/>
                  </a:cubicBezTo>
                  <a:close/>
                </a:path>
              </a:pathLst>
            </a:custGeom>
            <a:solidFill>
              <a:srgbClr val="005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2" name="Google Shape;1722;p47"/>
            <p:cNvSpPr/>
            <p:nvPr/>
          </p:nvSpPr>
          <p:spPr>
            <a:xfrm>
              <a:off x="1618477" y="3064301"/>
              <a:ext cx="534123" cy="423179"/>
            </a:xfrm>
            <a:custGeom>
              <a:avLst/>
              <a:gdLst/>
              <a:ahLst/>
              <a:cxnLst/>
              <a:rect l="l" t="t" r="r" b="b"/>
              <a:pathLst>
                <a:path w="2590" h="2052" extrusionOk="0">
                  <a:moveTo>
                    <a:pt x="1408" y="426"/>
                  </a:moveTo>
                  <a:cubicBezTo>
                    <a:pt x="1444" y="426"/>
                    <a:pt x="1480" y="480"/>
                    <a:pt x="1462" y="520"/>
                  </a:cubicBezTo>
                  <a:cubicBezTo>
                    <a:pt x="1462" y="555"/>
                    <a:pt x="1444" y="573"/>
                    <a:pt x="1426" y="591"/>
                  </a:cubicBezTo>
                  <a:cubicBezTo>
                    <a:pt x="1426" y="631"/>
                    <a:pt x="1408" y="648"/>
                    <a:pt x="1391" y="666"/>
                  </a:cubicBezTo>
                  <a:cubicBezTo>
                    <a:pt x="1369" y="684"/>
                    <a:pt x="1333" y="702"/>
                    <a:pt x="1315" y="702"/>
                  </a:cubicBezTo>
                  <a:cubicBezTo>
                    <a:pt x="1280" y="702"/>
                    <a:pt x="1258" y="684"/>
                    <a:pt x="1240" y="666"/>
                  </a:cubicBezTo>
                  <a:cubicBezTo>
                    <a:pt x="1222" y="631"/>
                    <a:pt x="1240" y="591"/>
                    <a:pt x="1258" y="573"/>
                  </a:cubicBezTo>
                  <a:cubicBezTo>
                    <a:pt x="1280" y="520"/>
                    <a:pt x="1315" y="444"/>
                    <a:pt x="1369" y="426"/>
                  </a:cubicBezTo>
                  <a:close/>
                  <a:moveTo>
                    <a:pt x="982" y="409"/>
                  </a:moveTo>
                  <a:cubicBezTo>
                    <a:pt x="1000" y="409"/>
                    <a:pt x="1018" y="409"/>
                    <a:pt x="1036" y="444"/>
                  </a:cubicBezTo>
                  <a:cubicBezTo>
                    <a:pt x="1036" y="462"/>
                    <a:pt x="1058" y="480"/>
                    <a:pt x="1058" y="497"/>
                  </a:cubicBezTo>
                  <a:cubicBezTo>
                    <a:pt x="1058" y="608"/>
                    <a:pt x="1018" y="719"/>
                    <a:pt x="947" y="777"/>
                  </a:cubicBezTo>
                  <a:cubicBezTo>
                    <a:pt x="907" y="795"/>
                    <a:pt x="889" y="813"/>
                    <a:pt x="871" y="813"/>
                  </a:cubicBezTo>
                  <a:lnTo>
                    <a:pt x="836" y="813"/>
                  </a:lnTo>
                  <a:cubicBezTo>
                    <a:pt x="796" y="795"/>
                    <a:pt x="778" y="759"/>
                    <a:pt x="778" y="719"/>
                  </a:cubicBezTo>
                  <a:cubicBezTo>
                    <a:pt x="760" y="631"/>
                    <a:pt x="796" y="555"/>
                    <a:pt x="853" y="480"/>
                  </a:cubicBezTo>
                  <a:cubicBezTo>
                    <a:pt x="889" y="462"/>
                    <a:pt x="925" y="409"/>
                    <a:pt x="982" y="409"/>
                  </a:cubicBezTo>
                  <a:close/>
                  <a:moveTo>
                    <a:pt x="947" y="906"/>
                  </a:moveTo>
                  <a:cubicBezTo>
                    <a:pt x="1000" y="924"/>
                    <a:pt x="964" y="1017"/>
                    <a:pt x="947" y="1052"/>
                  </a:cubicBezTo>
                  <a:cubicBezTo>
                    <a:pt x="925" y="1075"/>
                    <a:pt x="907" y="1075"/>
                    <a:pt x="889" y="1092"/>
                  </a:cubicBezTo>
                  <a:lnTo>
                    <a:pt x="871" y="1092"/>
                  </a:lnTo>
                  <a:cubicBezTo>
                    <a:pt x="853" y="1092"/>
                    <a:pt x="836" y="1092"/>
                    <a:pt x="836" y="1075"/>
                  </a:cubicBezTo>
                  <a:cubicBezTo>
                    <a:pt x="814" y="1052"/>
                    <a:pt x="814" y="1035"/>
                    <a:pt x="836" y="1017"/>
                  </a:cubicBezTo>
                  <a:cubicBezTo>
                    <a:pt x="836" y="981"/>
                    <a:pt x="871" y="906"/>
                    <a:pt x="925" y="906"/>
                  </a:cubicBezTo>
                  <a:close/>
                  <a:moveTo>
                    <a:pt x="1613" y="0"/>
                  </a:moveTo>
                  <a:cubicBezTo>
                    <a:pt x="1444" y="18"/>
                    <a:pt x="1297" y="164"/>
                    <a:pt x="1258" y="333"/>
                  </a:cubicBezTo>
                  <a:lnTo>
                    <a:pt x="1258" y="386"/>
                  </a:lnTo>
                  <a:cubicBezTo>
                    <a:pt x="1240" y="298"/>
                    <a:pt x="1147" y="222"/>
                    <a:pt x="1036" y="222"/>
                  </a:cubicBezTo>
                  <a:cubicBezTo>
                    <a:pt x="1036" y="204"/>
                    <a:pt x="1018" y="204"/>
                    <a:pt x="1000" y="204"/>
                  </a:cubicBezTo>
                  <a:cubicBezTo>
                    <a:pt x="925" y="204"/>
                    <a:pt x="836" y="240"/>
                    <a:pt x="760" y="298"/>
                  </a:cubicBezTo>
                  <a:cubicBezTo>
                    <a:pt x="614" y="409"/>
                    <a:pt x="520" y="608"/>
                    <a:pt x="520" y="813"/>
                  </a:cubicBezTo>
                  <a:cubicBezTo>
                    <a:pt x="520" y="888"/>
                    <a:pt x="538" y="981"/>
                    <a:pt x="574" y="1075"/>
                  </a:cubicBezTo>
                  <a:cubicBezTo>
                    <a:pt x="334" y="1075"/>
                    <a:pt x="112" y="1257"/>
                    <a:pt x="37" y="1479"/>
                  </a:cubicBezTo>
                  <a:lnTo>
                    <a:pt x="37" y="1496"/>
                  </a:lnTo>
                  <a:cubicBezTo>
                    <a:pt x="1" y="1683"/>
                    <a:pt x="76" y="1905"/>
                    <a:pt x="205" y="2034"/>
                  </a:cubicBezTo>
                  <a:cubicBezTo>
                    <a:pt x="259" y="2051"/>
                    <a:pt x="298" y="2051"/>
                    <a:pt x="334" y="2051"/>
                  </a:cubicBezTo>
                  <a:cubicBezTo>
                    <a:pt x="392" y="2051"/>
                    <a:pt x="463" y="2034"/>
                    <a:pt x="503" y="2016"/>
                  </a:cubicBezTo>
                  <a:cubicBezTo>
                    <a:pt x="742" y="1963"/>
                    <a:pt x="925" y="1758"/>
                    <a:pt x="1018" y="1519"/>
                  </a:cubicBezTo>
                  <a:cubicBezTo>
                    <a:pt x="1093" y="1590"/>
                    <a:pt x="1186" y="1630"/>
                    <a:pt x="1297" y="1630"/>
                  </a:cubicBezTo>
                  <a:cubicBezTo>
                    <a:pt x="1351" y="1630"/>
                    <a:pt x="1426" y="1607"/>
                    <a:pt x="1480" y="1572"/>
                  </a:cubicBezTo>
                  <a:cubicBezTo>
                    <a:pt x="1613" y="1496"/>
                    <a:pt x="1702" y="1332"/>
                    <a:pt x="1684" y="1186"/>
                  </a:cubicBezTo>
                  <a:lnTo>
                    <a:pt x="1684" y="1186"/>
                  </a:lnTo>
                  <a:cubicBezTo>
                    <a:pt x="1702" y="1274"/>
                    <a:pt x="1795" y="1350"/>
                    <a:pt x="1906" y="1350"/>
                  </a:cubicBezTo>
                  <a:cubicBezTo>
                    <a:pt x="2017" y="1350"/>
                    <a:pt x="2128" y="1257"/>
                    <a:pt x="2146" y="1146"/>
                  </a:cubicBezTo>
                  <a:cubicBezTo>
                    <a:pt x="2185" y="1035"/>
                    <a:pt x="2146" y="924"/>
                    <a:pt x="2074" y="830"/>
                  </a:cubicBezTo>
                  <a:lnTo>
                    <a:pt x="2074" y="830"/>
                  </a:lnTo>
                  <a:cubicBezTo>
                    <a:pt x="2128" y="870"/>
                    <a:pt x="2185" y="888"/>
                    <a:pt x="2239" y="888"/>
                  </a:cubicBezTo>
                  <a:cubicBezTo>
                    <a:pt x="2332" y="888"/>
                    <a:pt x="2425" y="853"/>
                    <a:pt x="2479" y="777"/>
                  </a:cubicBezTo>
                  <a:cubicBezTo>
                    <a:pt x="2590" y="666"/>
                    <a:pt x="2590" y="480"/>
                    <a:pt x="2554" y="351"/>
                  </a:cubicBezTo>
                  <a:lnTo>
                    <a:pt x="2554" y="315"/>
                  </a:lnTo>
                  <a:lnTo>
                    <a:pt x="2501" y="315"/>
                  </a:lnTo>
                  <a:cubicBezTo>
                    <a:pt x="2461" y="315"/>
                    <a:pt x="2407" y="333"/>
                    <a:pt x="2368" y="369"/>
                  </a:cubicBezTo>
                  <a:lnTo>
                    <a:pt x="2368" y="351"/>
                  </a:lnTo>
                  <a:cubicBezTo>
                    <a:pt x="2368" y="298"/>
                    <a:pt x="2332" y="222"/>
                    <a:pt x="2296" y="187"/>
                  </a:cubicBezTo>
                  <a:lnTo>
                    <a:pt x="2257" y="187"/>
                  </a:lnTo>
                  <a:cubicBezTo>
                    <a:pt x="2257" y="164"/>
                    <a:pt x="2257" y="164"/>
                    <a:pt x="2239" y="164"/>
                  </a:cubicBezTo>
                  <a:cubicBezTo>
                    <a:pt x="2221" y="164"/>
                    <a:pt x="2185" y="147"/>
                    <a:pt x="2146" y="147"/>
                  </a:cubicBezTo>
                  <a:cubicBezTo>
                    <a:pt x="2110" y="147"/>
                    <a:pt x="2057" y="164"/>
                    <a:pt x="2017" y="187"/>
                  </a:cubicBezTo>
                  <a:cubicBezTo>
                    <a:pt x="2017" y="187"/>
                    <a:pt x="1999" y="187"/>
                    <a:pt x="1981" y="204"/>
                  </a:cubicBezTo>
                  <a:lnTo>
                    <a:pt x="1981" y="187"/>
                  </a:lnTo>
                  <a:cubicBezTo>
                    <a:pt x="1906" y="93"/>
                    <a:pt x="1835" y="36"/>
                    <a:pt x="1724" y="18"/>
                  </a:cubicBezTo>
                  <a:cubicBezTo>
                    <a:pt x="1702" y="0"/>
                    <a:pt x="1666" y="0"/>
                    <a:pt x="1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3" name="Google Shape;1723;p47"/>
            <p:cNvSpPr/>
            <p:nvPr/>
          </p:nvSpPr>
          <p:spPr>
            <a:xfrm>
              <a:off x="1775217" y="3148443"/>
              <a:ext cx="61455" cy="83522"/>
            </a:xfrm>
            <a:custGeom>
              <a:avLst/>
              <a:gdLst/>
              <a:ahLst/>
              <a:cxnLst/>
              <a:rect l="l" t="t" r="r" b="b"/>
              <a:pathLst>
                <a:path w="298" h="405" extrusionOk="0">
                  <a:moveTo>
                    <a:pt x="222" y="1"/>
                  </a:moveTo>
                  <a:cubicBezTo>
                    <a:pt x="165" y="1"/>
                    <a:pt x="129" y="54"/>
                    <a:pt x="93" y="72"/>
                  </a:cubicBezTo>
                  <a:cubicBezTo>
                    <a:pt x="36" y="147"/>
                    <a:pt x="0" y="223"/>
                    <a:pt x="18" y="311"/>
                  </a:cubicBezTo>
                  <a:cubicBezTo>
                    <a:pt x="18" y="351"/>
                    <a:pt x="36" y="387"/>
                    <a:pt x="76" y="405"/>
                  </a:cubicBezTo>
                  <a:lnTo>
                    <a:pt x="111" y="405"/>
                  </a:lnTo>
                  <a:cubicBezTo>
                    <a:pt x="129" y="405"/>
                    <a:pt x="147" y="387"/>
                    <a:pt x="187" y="369"/>
                  </a:cubicBezTo>
                  <a:cubicBezTo>
                    <a:pt x="258" y="311"/>
                    <a:pt x="298" y="200"/>
                    <a:pt x="298" y="89"/>
                  </a:cubicBezTo>
                  <a:cubicBezTo>
                    <a:pt x="298" y="72"/>
                    <a:pt x="276" y="54"/>
                    <a:pt x="276" y="36"/>
                  </a:cubicBezTo>
                  <a:cubicBezTo>
                    <a:pt x="258" y="1"/>
                    <a:pt x="240" y="1"/>
                    <a:pt x="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4" name="Google Shape;1724;p47"/>
            <p:cNvSpPr/>
            <p:nvPr/>
          </p:nvSpPr>
          <p:spPr>
            <a:xfrm>
              <a:off x="1786147" y="3250940"/>
              <a:ext cx="38564" cy="38771"/>
            </a:xfrm>
            <a:custGeom>
              <a:avLst/>
              <a:gdLst/>
              <a:ahLst/>
              <a:cxnLst/>
              <a:rect l="l" t="t" r="r" b="b"/>
              <a:pathLst>
                <a:path w="187" h="188" extrusionOk="0">
                  <a:moveTo>
                    <a:pt x="112" y="1"/>
                  </a:moveTo>
                  <a:cubicBezTo>
                    <a:pt x="58" y="1"/>
                    <a:pt x="23" y="76"/>
                    <a:pt x="23" y="112"/>
                  </a:cubicBezTo>
                  <a:cubicBezTo>
                    <a:pt x="1" y="130"/>
                    <a:pt x="1" y="147"/>
                    <a:pt x="23" y="170"/>
                  </a:cubicBezTo>
                  <a:cubicBezTo>
                    <a:pt x="23" y="187"/>
                    <a:pt x="40" y="187"/>
                    <a:pt x="58" y="187"/>
                  </a:cubicBezTo>
                  <a:lnTo>
                    <a:pt x="76" y="187"/>
                  </a:lnTo>
                  <a:cubicBezTo>
                    <a:pt x="94" y="170"/>
                    <a:pt x="112" y="170"/>
                    <a:pt x="134" y="147"/>
                  </a:cubicBezTo>
                  <a:cubicBezTo>
                    <a:pt x="151" y="112"/>
                    <a:pt x="187" y="19"/>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5" name="Google Shape;1725;p47"/>
            <p:cNvSpPr/>
            <p:nvPr/>
          </p:nvSpPr>
          <p:spPr>
            <a:xfrm>
              <a:off x="1870292" y="3152155"/>
              <a:ext cx="53412" cy="56919"/>
            </a:xfrm>
            <a:custGeom>
              <a:avLst/>
              <a:gdLst/>
              <a:ahLst/>
              <a:cxnLst/>
              <a:rect l="l" t="t" r="r" b="b"/>
              <a:pathLst>
                <a:path w="259" h="276" extrusionOk="0">
                  <a:moveTo>
                    <a:pt x="148" y="0"/>
                  </a:moveTo>
                  <a:cubicBezTo>
                    <a:pt x="94" y="18"/>
                    <a:pt x="59" y="94"/>
                    <a:pt x="37" y="147"/>
                  </a:cubicBezTo>
                  <a:cubicBezTo>
                    <a:pt x="19" y="165"/>
                    <a:pt x="1" y="205"/>
                    <a:pt x="19" y="240"/>
                  </a:cubicBezTo>
                  <a:cubicBezTo>
                    <a:pt x="37" y="258"/>
                    <a:pt x="59" y="276"/>
                    <a:pt x="94" y="276"/>
                  </a:cubicBezTo>
                  <a:cubicBezTo>
                    <a:pt x="112" y="276"/>
                    <a:pt x="148" y="258"/>
                    <a:pt x="170" y="240"/>
                  </a:cubicBezTo>
                  <a:cubicBezTo>
                    <a:pt x="187" y="222"/>
                    <a:pt x="205" y="205"/>
                    <a:pt x="205" y="165"/>
                  </a:cubicBezTo>
                  <a:cubicBezTo>
                    <a:pt x="223" y="147"/>
                    <a:pt x="241" y="129"/>
                    <a:pt x="241" y="94"/>
                  </a:cubicBezTo>
                  <a:cubicBezTo>
                    <a:pt x="259" y="54"/>
                    <a:pt x="223" y="0"/>
                    <a:pt x="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26" name="Google Shape;1726;p47"/>
          <p:cNvGrpSpPr/>
          <p:nvPr/>
        </p:nvGrpSpPr>
        <p:grpSpPr>
          <a:xfrm>
            <a:off x="5101657" y="3254053"/>
            <a:ext cx="1355842" cy="1279474"/>
            <a:chOff x="1401021" y="2296231"/>
            <a:chExt cx="2702495" cy="2550277"/>
          </a:xfrm>
        </p:grpSpPr>
        <p:sp>
          <p:nvSpPr>
            <p:cNvPr id="1727" name="Google Shape;1727;p47"/>
            <p:cNvSpPr/>
            <p:nvPr/>
          </p:nvSpPr>
          <p:spPr>
            <a:xfrm>
              <a:off x="1401021" y="2401457"/>
              <a:ext cx="1184812" cy="2445031"/>
            </a:xfrm>
            <a:custGeom>
              <a:avLst/>
              <a:gdLst/>
              <a:ahLst/>
              <a:cxnLst/>
              <a:rect l="l" t="t" r="r" b="b"/>
              <a:pathLst>
                <a:path w="2905" h="5995" extrusionOk="0">
                  <a:moveTo>
                    <a:pt x="1426" y="0"/>
                  </a:moveTo>
                  <a:lnTo>
                    <a:pt x="1" y="1607"/>
                  </a:lnTo>
                  <a:lnTo>
                    <a:pt x="1" y="5994"/>
                  </a:lnTo>
                  <a:lnTo>
                    <a:pt x="2904" y="5994"/>
                  </a:lnTo>
                  <a:lnTo>
                    <a:pt x="2904" y="1607"/>
                  </a:lnTo>
                  <a:lnTo>
                    <a:pt x="1426"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8" name="Google Shape;1728;p47"/>
            <p:cNvSpPr/>
            <p:nvPr/>
          </p:nvSpPr>
          <p:spPr>
            <a:xfrm>
              <a:off x="1982240" y="2401457"/>
              <a:ext cx="2121241" cy="655815"/>
            </a:xfrm>
            <a:custGeom>
              <a:avLst/>
              <a:gdLst/>
              <a:ahLst/>
              <a:cxnLst/>
              <a:rect l="l" t="t" r="r" b="b"/>
              <a:pathLst>
                <a:path w="5201" h="1608" extrusionOk="0">
                  <a:moveTo>
                    <a:pt x="1" y="0"/>
                  </a:moveTo>
                  <a:lnTo>
                    <a:pt x="1479" y="1607"/>
                  </a:lnTo>
                  <a:lnTo>
                    <a:pt x="5200" y="1607"/>
                  </a:lnTo>
                  <a:lnTo>
                    <a:pt x="36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9" name="Google Shape;1729;p47"/>
            <p:cNvSpPr/>
            <p:nvPr/>
          </p:nvSpPr>
          <p:spPr>
            <a:xfrm>
              <a:off x="2585484" y="3056872"/>
              <a:ext cx="1518027" cy="1789624"/>
            </a:xfrm>
            <a:custGeom>
              <a:avLst/>
              <a:gdLst/>
              <a:ahLst/>
              <a:cxnLst/>
              <a:rect l="l" t="t" r="r" b="b"/>
              <a:pathLst>
                <a:path w="3722" h="4388" extrusionOk="0">
                  <a:moveTo>
                    <a:pt x="0" y="0"/>
                  </a:moveTo>
                  <a:lnTo>
                    <a:pt x="0" y="4387"/>
                  </a:lnTo>
                  <a:lnTo>
                    <a:pt x="3721" y="4387"/>
                  </a:lnTo>
                  <a:lnTo>
                    <a:pt x="3721"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0" name="Google Shape;1730;p47"/>
            <p:cNvSpPr/>
            <p:nvPr/>
          </p:nvSpPr>
          <p:spPr>
            <a:xfrm>
              <a:off x="1763212" y="3985955"/>
              <a:ext cx="438849" cy="860553"/>
            </a:xfrm>
            <a:custGeom>
              <a:avLst/>
              <a:gdLst/>
              <a:ahLst/>
              <a:cxnLst/>
              <a:rect l="l" t="t" r="r" b="b"/>
              <a:pathLst>
                <a:path w="1076" h="2110" extrusionOk="0">
                  <a:moveTo>
                    <a:pt x="538" y="0"/>
                  </a:moveTo>
                  <a:cubicBezTo>
                    <a:pt x="240" y="0"/>
                    <a:pt x="1" y="240"/>
                    <a:pt x="1" y="537"/>
                  </a:cubicBezTo>
                  <a:lnTo>
                    <a:pt x="1" y="2109"/>
                  </a:lnTo>
                  <a:lnTo>
                    <a:pt x="1075" y="2109"/>
                  </a:lnTo>
                  <a:lnTo>
                    <a:pt x="1075" y="537"/>
                  </a:lnTo>
                  <a:cubicBezTo>
                    <a:pt x="1075" y="240"/>
                    <a:pt x="835" y="0"/>
                    <a:pt x="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1" name="Google Shape;1731;p47"/>
            <p:cNvSpPr/>
            <p:nvPr/>
          </p:nvSpPr>
          <p:spPr>
            <a:xfrm>
              <a:off x="2585479" y="3047122"/>
              <a:ext cx="1518036" cy="86007"/>
            </a:xfrm>
            <a:custGeom>
              <a:avLst/>
              <a:gdLst/>
              <a:ahLst/>
              <a:cxnLst/>
              <a:rect l="l" t="t" r="r" b="b"/>
              <a:pathLst>
                <a:path w="3722" h="187" extrusionOk="0">
                  <a:moveTo>
                    <a:pt x="0" y="0"/>
                  </a:moveTo>
                  <a:lnTo>
                    <a:pt x="0" y="187"/>
                  </a:lnTo>
                  <a:lnTo>
                    <a:pt x="3721" y="187"/>
                  </a:lnTo>
                  <a:lnTo>
                    <a:pt x="3721" y="0"/>
                  </a:lnTo>
                  <a:close/>
                </a:path>
              </a:pathLst>
            </a:custGeom>
            <a:solidFill>
              <a:srgbClr val="70532F">
                <a:alpha val="46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2" name="Google Shape;1732;p47"/>
            <p:cNvSpPr/>
            <p:nvPr/>
          </p:nvSpPr>
          <p:spPr>
            <a:xfrm>
              <a:off x="2842445" y="3246930"/>
              <a:ext cx="219832" cy="369915"/>
            </a:xfrm>
            <a:custGeom>
              <a:avLst/>
              <a:gdLst/>
              <a:ahLst/>
              <a:cxnLst/>
              <a:rect l="l" t="t" r="r" b="b"/>
              <a:pathLst>
                <a:path w="539" h="907" extrusionOk="0">
                  <a:moveTo>
                    <a:pt x="1" y="1"/>
                  </a:moveTo>
                  <a:lnTo>
                    <a:pt x="1" y="906"/>
                  </a:lnTo>
                  <a:lnTo>
                    <a:pt x="538" y="906"/>
                  </a:lnTo>
                  <a:lnTo>
                    <a:pt x="5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3" name="Google Shape;1733;p47"/>
            <p:cNvSpPr/>
            <p:nvPr/>
          </p:nvSpPr>
          <p:spPr>
            <a:xfrm>
              <a:off x="2857128" y="3268547"/>
              <a:ext cx="190467" cy="324645"/>
            </a:xfrm>
            <a:custGeom>
              <a:avLst/>
              <a:gdLst/>
              <a:ahLst/>
              <a:cxnLst/>
              <a:rect l="l" t="t" r="r" b="b"/>
              <a:pathLst>
                <a:path w="467" h="796" extrusionOk="0">
                  <a:moveTo>
                    <a:pt x="0" y="1"/>
                  </a:moveTo>
                  <a:lnTo>
                    <a:pt x="0" y="796"/>
                  </a:lnTo>
                  <a:lnTo>
                    <a:pt x="467" y="796"/>
                  </a:lnTo>
                  <a:lnTo>
                    <a:pt x="4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4" name="Google Shape;1734;p47"/>
            <p:cNvSpPr/>
            <p:nvPr/>
          </p:nvSpPr>
          <p:spPr>
            <a:xfrm>
              <a:off x="3235634" y="3246930"/>
              <a:ext cx="219425" cy="369915"/>
            </a:xfrm>
            <a:custGeom>
              <a:avLst/>
              <a:gdLst/>
              <a:ahLst/>
              <a:cxnLst/>
              <a:rect l="l" t="t" r="r" b="b"/>
              <a:pathLst>
                <a:path w="538" h="907" extrusionOk="0">
                  <a:moveTo>
                    <a:pt x="0" y="1"/>
                  </a:moveTo>
                  <a:lnTo>
                    <a:pt x="0" y="906"/>
                  </a:lnTo>
                  <a:lnTo>
                    <a:pt x="538" y="906"/>
                  </a:lnTo>
                  <a:lnTo>
                    <a:pt x="5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5" name="Google Shape;1735;p47"/>
            <p:cNvSpPr/>
            <p:nvPr/>
          </p:nvSpPr>
          <p:spPr>
            <a:xfrm>
              <a:off x="3249910" y="3268547"/>
              <a:ext cx="181494" cy="324645"/>
            </a:xfrm>
            <a:custGeom>
              <a:avLst/>
              <a:gdLst/>
              <a:ahLst/>
              <a:cxnLst/>
              <a:rect l="l" t="t" r="r" b="b"/>
              <a:pathLst>
                <a:path w="445" h="796" extrusionOk="0">
                  <a:moveTo>
                    <a:pt x="1" y="1"/>
                  </a:moveTo>
                  <a:lnTo>
                    <a:pt x="1" y="796"/>
                  </a:lnTo>
                  <a:lnTo>
                    <a:pt x="445" y="796"/>
                  </a:lnTo>
                  <a:lnTo>
                    <a:pt x="4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6" name="Google Shape;1736;p47"/>
            <p:cNvSpPr/>
            <p:nvPr/>
          </p:nvSpPr>
          <p:spPr>
            <a:xfrm>
              <a:off x="3619443" y="3246930"/>
              <a:ext cx="226766" cy="369915"/>
            </a:xfrm>
            <a:custGeom>
              <a:avLst/>
              <a:gdLst/>
              <a:ahLst/>
              <a:cxnLst/>
              <a:rect l="l" t="t" r="r" b="b"/>
              <a:pathLst>
                <a:path w="556" h="907" extrusionOk="0">
                  <a:moveTo>
                    <a:pt x="1" y="1"/>
                  </a:moveTo>
                  <a:lnTo>
                    <a:pt x="1" y="906"/>
                  </a:lnTo>
                  <a:lnTo>
                    <a:pt x="556" y="906"/>
                  </a:lnTo>
                  <a:lnTo>
                    <a:pt x="5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7" name="Google Shape;1737;p47"/>
            <p:cNvSpPr/>
            <p:nvPr/>
          </p:nvSpPr>
          <p:spPr>
            <a:xfrm>
              <a:off x="3643100" y="3268547"/>
              <a:ext cx="181494" cy="324645"/>
            </a:xfrm>
            <a:custGeom>
              <a:avLst/>
              <a:gdLst/>
              <a:ahLst/>
              <a:cxnLst/>
              <a:rect l="l" t="t" r="r" b="b"/>
              <a:pathLst>
                <a:path w="445" h="796" extrusionOk="0">
                  <a:moveTo>
                    <a:pt x="0" y="1"/>
                  </a:moveTo>
                  <a:lnTo>
                    <a:pt x="0" y="796"/>
                  </a:lnTo>
                  <a:lnTo>
                    <a:pt x="444" y="796"/>
                  </a:lnTo>
                  <a:lnTo>
                    <a:pt x="4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8" name="Google Shape;1738;p47"/>
            <p:cNvSpPr/>
            <p:nvPr/>
          </p:nvSpPr>
          <p:spPr>
            <a:xfrm>
              <a:off x="2842445" y="3790187"/>
              <a:ext cx="219832" cy="362574"/>
            </a:xfrm>
            <a:custGeom>
              <a:avLst/>
              <a:gdLst/>
              <a:ahLst/>
              <a:cxnLst/>
              <a:rect l="l" t="t" r="r" b="b"/>
              <a:pathLst>
                <a:path w="539" h="889" extrusionOk="0">
                  <a:moveTo>
                    <a:pt x="1" y="1"/>
                  </a:moveTo>
                  <a:lnTo>
                    <a:pt x="1" y="889"/>
                  </a:lnTo>
                  <a:lnTo>
                    <a:pt x="538" y="889"/>
                  </a:lnTo>
                  <a:lnTo>
                    <a:pt x="5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9" name="Google Shape;1739;p47"/>
            <p:cNvSpPr/>
            <p:nvPr/>
          </p:nvSpPr>
          <p:spPr>
            <a:xfrm>
              <a:off x="2857128" y="3804870"/>
              <a:ext cx="190467" cy="331578"/>
            </a:xfrm>
            <a:custGeom>
              <a:avLst/>
              <a:gdLst/>
              <a:ahLst/>
              <a:cxnLst/>
              <a:rect l="l" t="t" r="r" b="b"/>
              <a:pathLst>
                <a:path w="467" h="813" extrusionOk="0">
                  <a:moveTo>
                    <a:pt x="0" y="0"/>
                  </a:moveTo>
                  <a:lnTo>
                    <a:pt x="0" y="813"/>
                  </a:lnTo>
                  <a:lnTo>
                    <a:pt x="467" y="813"/>
                  </a:lnTo>
                  <a:lnTo>
                    <a:pt x="4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0" name="Google Shape;1740;p47"/>
            <p:cNvSpPr/>
            <p:nvPr/>
          </p:nvSpPr>
          <p:spPr>
            <a:xfrm>
              <a:off x="3235634" y="3790187"/>
              <a:ext cx="219425" cy="362574"/>
            </a:xfrm>
            <a:custGeom>
              <a:avLst/>
              <a:gdLst/>
              <a:ahLst/>
              <a:cxnLst/>
              <a:rect l="l" t="t" r="r" b="b"/>
              <a:pathLst>
                <a:path w="538" h="889" extrusionOk="0">
                  <a:moveTo>
                    <a:pt x="0" y="1"/>
                  </a:moveTo>
                  <a:lnTo>
                    <a:pt x="0" y="889"/>
                  </a:lnTo>
                  <a:lnTo>
                    <a:pt x="538" y="889"/>
                  </a:lnTo>
                  <a:lnTo>
                    <a:pt x="5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1" name="Google Shape;1741;p47"/>
            <p:cNvSpPr/>
            <p:nvPr/>
          </p:nvSpPr>
          <p:spPr>
            <a:xfrm>
              <a:off x="3249910" y="3804870"/>
              <a:ext cx="181494" cy="331578"/>
            </a:xfrm>
            <a:custGeom>
              <a:avLst/>
              <a:gdLst/>
              <a:ahLst/>
              <a:cxnLst/>
              <a:rect l="l" t="t" r="r" b="b"/>
              <a:pathLst>
                <a:path w="445" h="813" extrusionOk="0">
                  <a:moveTo>
                    <a:pt x="1" y="0"/>
                  </a:moveTo>
                  <a:lnTo>
                    <a:pt x="1" y="813"/>
                  </a:lnTo>
                  <a:lnTo>
                    <a:pt x="445" y="813"/>
                  </a:lnTo>
                  <a:lnTo>
                    <a:pt x="4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2" name="Google Shape;1742;p47"/>
            <p:cNvSpPr/>
            <p:nvPr/>
          </p:nvSpPr>
          <p:spPr>
            <a:xfrm>
              <a:off x="3619443" y="3790187"/>
              <a:ext cx="226766" cy="362574"/>
            </a:xfrm>
            <a:custGeom>
              <a:avLst/>
              <a:gdLst/>
              <a:ahLst/>
              <a:cxnLst/>
              <a:rect l="l" t="t" r="r" b="b"/>
              <a:pathLst>
                <a:path w="556" h="889" extrusionOk="0">
                  <a:moveTo>
                    <a:pt x="1" y="1"/>
                  </a:moveTo>
                  <a:lnTo>
                    <a:pt x="1" y="889"/>
                  </a:lnTo>
                  <a:lnTo>
                    <a:pt x="556" y="889"/>
                  </a:lnTo>
                  <a:lnTo>
                    <a:pt x="5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3" name="Google Shape;1743;p47"/>
            <p:cNvSpPr/>
            <p:nvPr/>
          </p:nvSpPr>
          <p:spPr>
            <a:xfrm>
              <a:off x="3643100" y="3804870"/>
              <a:ext cx="181494" cy="331578"/>
            </a:xfrm>
            <a:custGeom>
              <a:avLst/>
              <a:gdLst/>
              <a:ahLst/>
              <a:cxnLst/>
              <a:rect l="l" t="t" r="r" b="b"/>
              <a:pathLst>
                <a:path w="445" h="813" extrusionOk="0">
                  <a:moveTo>
                    <a:pt x="0" y="0"/>
                  </a:moveTo>
                  <a:lnTo>
                    <a:pt x="0" y="813"/>
                  </a:lnTo>
                  <a:lnTo>
                    <a:pt x="444" y="813"/>
                  </a:lnTo>
                  <a:lnTo>
                    <a:pt x="4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4" name="Google Shape;1744;p47"/>
            <p:cNvSpPr/>
            <p:nvPr/>
          </p:nvSpPr>
          <p:spPr>
            <a:xfrm>
              <a:off x="2842445" y="4324471"/>
              <a:ext cx="219832" cy="371547"/>
            </a:xfrm>
            <a:custGeom>
              <a:avLst/>
              <a:gdLst/>
              <a:ahLst/>
              <a:cxnLst/>
              <a:rect l="l" t="t" r="r" b="b"/>
              <a:pathLst>
                <a:path w="539" h="911" extrusionOk="0">
                  <a:moveTo>
                    <a:pt x="1" y="0"/>
                  </a:moveTo>
                  <a:lnTo>
                    <a:pt x="1" y="911"/>
                  </a:lnTo>
                  <a:lnTo>
                    <a:pt x="538" y="911"/>
                  </a:lnTo>
                  <a:lnTo>
                    <a:pt x="5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5" name="Google Shape;1745;p47"/>
            <p:cNvSpPr/>
            <p:nvPr/>
          </p:nvSpPr>
          <p:spPr>
            <a:xfrm>
              <a:off x="2857128" y="4348126"/>
              <a:ext cx="190467" cy="324237"/>
            </a:xfrm>
            <a:custGeom>
              <a:avLst/>
              <a:gdLst/>
              <a:ahLst/>
              <a:cxnLst/>
              <a:rect l="l" t="t" r="r" b="b"/>
              <a:pathLst>
                <a:path w="467" h="795" extrusionOk="0">
                  <a:moveTo>
                    <a:pt x="0" y="0"/>
                  </a:moveTo>
                  <a:lnTo>
                    <a:pt x="0" y="795"/>
                  </a:lnTo>
                  <a:lnTo>
                    <a:pt x="467" y="795"/>
                  </a:lnTo>
                  <a:lnTo>
                    <a:pt x="4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6" name="Google Shape;1746;p47"/>
            <p:cNvSpPr/>
            <p:nvPr/>
          </p:nvSpPr>
          <p:spPr>
            <a:xfrm>
              <a:off x="3235634" y="4324471"/>
              <a:ext cx="219425" cy="371547"/>
            </a:xfrm>
            <a:custGeom>
              <a:avLst/>
              <a:gdLst/>
              <a:ahLst/>
              <a:cxnLst/>
              <a:rect l="l" t="t" r="r" b="b"/>
              <a:pathLst>
                <a:path w="538" h="911" extrusionOk="0">
                  <a:moveTo>
                    <a:pt x="0" y="0"/>
                  </a:moveTo>
                  <a:lnTo>
                    <a:pt x="0" y="911"/>
                  </a:lnTo>
                  <a:lnTo>
                    <a:pt x="538" y="911"/>
                  </a:lnTo>
                  <a:lnTo>
                    <a:pt x="5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7" name="Google Shape;1747;p47"/>
            <p:cNvSpPr/>
            <p:nvPr/>
          </p:nvSpPr>
          <p:spPr>
            <a:xfrm>
              <a:off x="3249910" y="4348126"/>
              <a:ext cx="181494" cy="324237"/>
            </a:xfrm>
            <a:custGeom>
              <a:avLst/>
              <a:gdLst/>
              <a:ahLst/>
              <a:cxnLst/>
              <a:rect l="l" t="t" r="r" b="b"/>
              <a:pathLst>
                <a:path w="445" h="795" extrusionOk="0">
                  <a:moveTo>
                    <a:pt x="1" y="0"/>
                  </a:moveTo>
                  <a:lnTo>
                    <a:pt x="1" y="795"/>
                  </a:lnTo>
                  <a:lnTo>
                    <a:pt x="445" y="795"/>
                  </a:lnTo>
                  <a:lnTo>
                    <a:pt x="44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8" name="Google Shape;1748;p47"/>
            <p:cNvSpPr/>
            <p:nvPr/>
          </p:nvSpPr>
          <p:spPr>
            <a:xfrm>
              <a:off x="3619443" y="4324471"/>
              <a:ext cx="226766" cy="371547"/>
            </a:xfrm>
            <a:custGeom>
              <a:avLst/>
              <a:gdLst/>
              <a:ahLst/>
              <a:cxnLst/>
              <a:rect l="l" t="t" r="r" b="b"/>
              <a:pathLst>
                <a:path w="556" h="911" extrusionOk="0">
                  <a:moveTo>
                    <a:pt x="1" y="0"/>
                  </a:moveTo>
                  <a:lnTo>
                    <a:pt x="1" y="911"/>
                  </a:lnTo>
                  <a:lnTo>
                    <a:pt x="556" y="911"/>
                  </a:lnTo>
                  <a:lnTo>
                    <a:pt x="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9" name="Google Shape;1749;p47"/>
            <p:cNvSpPr/>
            <p:nvPr/>
          </p:nvSpPr>
          <p:spPr>
            <a:xfrm>
              <a:off x="3643100" y="4348126"/>
              <a:ext cx="181494" cy="324237"/>
            </a:xfrm>
            <a:custGeom>
              <a:avLst/>
              <a:gdLst/>
              <a:ahLst/>
              <a:cxnLst/>
              <a:rect l="l" t="t" r="r" b="b"/>
              <a:pathLst>
                <a:path w="445" h="795" extrusionOk="0">
                  <a:moveTo>
                    <a:pt x="0" y="0"/>
                  </a:moveTo>
                  <a:lnTo>
                    <a:pt x="0" y="795"/>
                  </a:lnTo>
                  <a:lnTo>
                    <a:pt x="444" y="795"/>
                  </a:lnTo>
                  <a:lnTo>
                    <a:pt x="4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0" name="Google Shape;1750;p47"/>
            <p:cNvSpPr/>
            <p:nvPr/>
          </p:nvSpPr>
          <p:spPr>
            <a:xfrm>
              <a:off x="2487595" y="2951647"/>
              <a:ext cx="16722" cy="7749"/>
            </a:xfrm>
            <a:custGeom>
              <a:avLst/>
              <a:gdLst/>
              <a:ahLst/>
              <a:cxnLst/>
              <a:rect l="l" t="t" r="r" b="b"/>
              <a:pathLst>
                <a:path w="41" h="19" extrusionOk="0">
                  <a:moveTo>
                    <a:pt x="1" y="1"/>
                  </a:moveTo>
                  <a:lnTo>
                    <a:pt x="41" y="19"/>
                  </a:lnTo>
                  <a:lnTo>
                    <a:pt x="41" y="19"/>
                  </a:lnTo>
                  <a:close/>
                </a:path>
              </a:pathLst>
            </a:custGeom>
            <a:solidFill>
              <a:srgbClr val="AC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1" name="Google Shape;1751;p47"/>
            <p:cNvSpPr/>
            <p:nvPr/>
          </p:nvSpPr>
          <p:spPr>
            <a:xfrm>
              <a:off x="3688374" y="2627814"/>
              <a:ext cx="22024" cy="22024"/>
            </a:xfrm>
            <a:custGeom>
              <a:avLst/>
              <a:gdLst/>
              <a:ahLst/>
              <a:cxnLst/>
              <a:rect l="l" t="t" r="r" b="b"/>
              <a:pathLst>
                <a:path w="54" h="54" extrusionOk="0">
                  <a:moveTo>
                    <a:pt x="0" y="0"/>
                  </a:moveTo>
                  <a:lnTo>
                    <a:pt x="54" y="53"/>
                  </a:lnTo>
                  <a:lnTo>
                    <a:pt x="54" y="53"/>
                  </a:lnTo>
                  <a:close/>
                </a:path>
              </a:pathLst>
            </a:custGeom>
            <a:solidFill>
              <a:srgbClr val="AC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2" name="Google Shape;1752;p47"/>
            <p:cNvSpPr/>
            <p:nvPr/>
          </p:nvSpPr>
          <p:spPr>
            <a:xfrm>
              <a:off x="2239608" y="2680018"/>
              <a:ext cx="7749" cy="408"/>
            </a:xfrm>
            <a:custGeom>
              <a:avLst/>
              <a:gdLst/>
              <a:ahLst/>
              <a:cxnLst/>
              <a:rect l="l" t="t" r="r" b="b"/>
              <a:pathLst>
                <a:path w="19" h="1" extrusionOk="0">
                  <a:moveTo>
                    <a:pt x="0" y="1"/>
                  </a:moveTo>
                  <a:lnTo>
                    <a:pt x="0" y="1"/>
                  </a:lnTo>
                  <a:lnTo>
                    <a:pt x="18" y="1"/>
                  </a:lnTo>
                  <a:close/>
                </a:path>
              </a:pathLst>
            </a:custGeom>
            <a:solidFill>
              <a:srgbClr val="AC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3" name="Google Shape;1753;p47"/>
            <p:cNvSpPr/>
            <p:nvPr/>
          </p:nvSpPr>
          <p:spPr>
            <a:xfrm>
              <a:off x="3566827" y="2498933"/>
              <a:ext cx="15091" cy="24063"/>
            </a:xfrm>
            <a:custGeom>
              <a:avLst/>
              <a:gdLst/>
              <a:ahLst/>
              <a:cxnLst/>
              <a:rect l="l" t="t" r="r" b="b"/>
              <a:pathLst>
                <a:path w="37" h="59" extrusionOk="0">
                  <a:moveTo>
                    <a:pt x="1" y="1"/>
                  </a:moveTo>
                  <a:lnTo>
                    <a:pt x="1" y="1"/>
                  </a:lnTo>
                  <a:lnTo>
                    <a:pt x="36" y="59"/>
                  </a:lnTo>
                  <a:lnTo>
                    <a:pt x="36" y="59"/>
                  </a:lnTo>
                  <a:close/>
                </a:path>
              </a:pathLst>
            </a:custGeom>
            <a:solidFill>
              <a:srgbClr val="ACC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4" name="Google Shape;1754;p47"/>
            <p:cNvSpPr/>
            <p:nvPr/>
          </p:nvSpPr>
          <p:spPr>
            <a:xfrm>
              <a:off x="2277540" y="2296231"/>
              <a:ext cx="1373239" cy="543657"/>
            </a:xfrm>
            <a:custGeom>
              <a:avLst/>
              <a:gdLst/>
              <a:ahLst/>
              <a:cxnLst/>
              <a:rect l="l" t="t" r="r" b="b"/>
              <a:pathLst>
                <a:path w="3367" h="1333" extrusionOk="0">
                  <a:moveTo>
                    <a:pt x="2274" y="1"/>
                  </a:moveTo>
                  <a:lnTo>
                    <a:pt x="1" y="18"/>
                  </a:lnTo>
                  <a:lnTo>
                    <a:pt x="1088" y="1333"/>
                  </a:lnTo>
                  <a:lnTo>
                    <a:pt x="3366" y="1310"/>
                  </a:lnTo>
                  <a:lnTo>
                    <a:pt x="22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5" name="Google Shape;1755;p47"/>
            <p:cNvSpPr/>
            <p:nvPr/>
          </p:nvSpPr>
          <p:spPr>
            <a:xfrm>
              <a:off x="2397047" y="2348844"/>
              <a:ext cx="1132199" cy="429461"/>
            </a:xfrm>
            <a:custGeom>
              <a:avLst/>
              <a:gdLst/>
              <a:ahLst/>
              <a:cxnLst/>
              <a:rect l="l" t="t" r="r" b="b"/>
              <a:pathLst>
                <a:path w="2776" h="1053" extrusionOk="0">
                  <a:moveTo>
                    <a:pt x="1905" y="0"/>
                  </a:moveTo>
                  <a:lnTo>
                    <a:pt x="1" y="36"/>
                  </a:lnTo>
                  <a:lnTo>
                    <a:pt x="871" y="1053"/>
                  </a:lnTo>
                  <a:lnTo>
                    <a:pt x="2776" y="1035"/>
                  </a:lnTo>
                  <a:lnTo>
                    <a:pt x="1905" y="0"/>
                  </a:lnTo>
                  <a:close/>
                </a:path>
              </a:pathLst>
            </a:custGeom>
            <a:solidFill>
              <a:srgbClr val="FFFFFF">
                <a:alpha val="34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6" name="Google Shape;1756;p47"/>
            <p:cNvSpPr/>
            <p:nvPr/>
          </p:nvSpPr>
          <p:spPr>
            <a:xfrm>
              <a:off x="2397047" y="2363119"/>
              <a:ext cx="1132199" cy="415186"/>
            </a:xfrm>
            <a:custGeom>
              <a:avLst/>
              <a:gdLst/>
              <a:ahLst/>
              <a:cxnLst/>
              <a:rect l="l" t="t" r="r" b="b"/>
              <a:pathLst>
                <a:path w="2776" h="1018" extrusionOk="0">
                  <a:moveTo>
                    <a:pt x="1" y="1"/>
                  </a:moveTo>
                  <a:lnTo>
                    <a:pt x="871" y="1018"/>
                  </a:lnTo>
                  <a:lnTo>
                    <a:pt x="2776" y="1000"/>
                  </a:lnTo>
                  <a:lnTo>
                    <a:pt x="2722" y="924"/>
                  </a:lnTo>
                  <a:lnTo>
                    <a:pt x="906" y="964"/>
                  </a:lnTo>
                  <a:lnTo>
                    <a:pt x="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7" name="Google Shape;1757;p47"/>
            <p:cNvSpPr/>
            <p:nvPr/>
          </p:nvSpPr>
          <p:spPr>
            <a:xfrm>
              <a:off x="3174046" y="2348844"/>
              <a:ext cx="121540" cy="143561"/>
            </a:xfrm>
            <a:custGeom>
              <a:avLst/>
              <a:gdLst/>
              <a:ahLst/>
              <a:cxnLst/>
              <a:rect l="l" t="t" r="r" b="b"/>
              <a:pathLst>
                <a:path w="298" h="352" extrusionOk="0">
                  <a:moveTo>
                    <a:pt x="0" y="0"/>
                  </a:moveTo>
                  <a:lnTo>
                    <a:pt x="0" y="0"/>
                  </a:lnTo>
                  <a:lnTo>
                    <a:pt x="298" y="351"/>
                  </a:lnTo>
                  <a:lnTo>
                    <a:pt x="298" y="3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8" name="Google Shape;1758;p47"/>
            <p:cNvSpPr/>
            <p:nvPr/>
          </p:nvSpPr>
          <p:spPr>
            <a:xfrm>
              <a:off x="2487595" y="2296231"/>
              <a:ext cx="996384" cy="543657"/>
            </a:xfrm>
            <a:custGeom>
              <a:avLst/>
              <a:gdLst/>
              <a:ahLst/>
              <a:cxnLst/>
              <a:rect l="l" t="t" r="r" b="b"/>
              <a:pathLst>
                <a:path w="2443" h="1333" extrusionOk="0">
                  <a:moveTo>
                    <a:pt x="1390" y="533"/>
                  </a:moveTo>
                  <a:lnTo>
                    <a:pt x="1612" y="795"/>
                  </a:lnTo>
                  <a:lnTo>
                    <a:pt x="1017" y="795"/>
                  </a:lnTo>
                  <a:lnTo>
                    <a:pt x="795" y="533"/>
                  </a:lnTo>
                  <a:close/>
                  <a:moveTo>
                    <a:pt x="374" y="1"/>
                  </a:moveTo>
                  <a:lnTo>
                    <a:pt x="298" y="18"/>
                  </a:lnTo>
                  <a:lnTo>
                    <a:pt x="263" y="36"/>
                  </a:lnTo>
                  <a:lnTo>
                    <a:pt x="613" y="445"/>
                  </a:lnTo>
                  <a:lnTo>
                    <a:pt x="1" y="445"/>
                  </a:lnTo>
                  <a:lnTo>
                    <a:pt x="1" y="533"/>
                  </a:lnTo>
                  <a:lnTo>
                    <a:pt x="684" y="533"/>
                  </a:lnTo>
                  <a:lnTo>
                    <a:pt x="906" y="795"/>
                  </a:lnTo>
                  <a:lnTo>
                    <a:pt x="263" y="795"/>
                  </a:lnTo>
                  <a:lnTo>
                    <a:pt x="263" y="889"/>
                  </a:lnTo>
                  <a:lnTo>
                    <a:pt x="982" y="889"/>
                  </a:lnTo>
                  <a:lnTo>
                    <a:pt x="1333" y="1333"/>
                  </a:lnTo>
                  <a:lnTo>
                    <a:pt x="1390" y="1333"/>
                  </a:lnTo>
                  <a:lnTo>
                    <a:pt x="1426" y="1293"/>
                  </a:lnTo>
                  <a:lnTo>
                    <a:pt x="1111" y="889"/>
                  </a:lnTo>
                  <a:lnTo>
                    <a:pt x="1683" y="889"/>
                  </a:lnTo>
                  <a:lnTo>
                    <a:pt x="2039" y="1310"/>
                  </a:lnTo>
                  <a:lnTo>
                    <a:pt x="2110" y="1310"/>
                  </a:lnTo>
                  <a:lnTo>
                    <a:pt x="2127" y="1293"/>
                  </a:lnTo>
                  <a:lnTo>
                    <a:pt x="1794" y="889"/>
                  </a:lnTo>
                  <a:lnTo>
                    <a:pt x="2443" y="889"/>
                  </a:lnTo>
                  <a:lnTo>
                    <a:pt x="2443" y="831"/>
                  </a:lnTo>
                  <a:lnTo>
                    <a:pt x="2425" y="795"/>
                  </a:lnTo>
                  <a:lnTo>
                    <a:pt x="1723" y="795"/>
                  </a:lnTo>
                  <a:lnTo>
                    <a:pt x="1501" y="533"/>
                  </a:lnTo>
                  <a:lnTo>
                    <a:pt x="2056" y="533"/>
                  </a:lnTo>
                  <a:lnTo>
                    <a:pt x="2056" y="445"/>
                  </a:lnTo>
                  <a:lnTo>
                    <a:pt x="1426" y="445"/>
                  </a:lnTo>
                  <a:lnTo>
                    <a:pt x="1057" y="1"/>
                  </a:lnTo>
                  <a:lnTo>
                    <a:pt x="1017" y="1"/>
                  </a:lnTo>
                  <a:lnTo>
                    <a:pt x="964" y="36"/>
                  </a:lnTo>
                  <a:lnTo>
                    <a:pt x="1297" y="445"/>
                  </a:lnTo>
                  <a:lnTo>
                    <a:pt x="724" y="445"/>
                  </a:lnTo>
                  <a:lnTo>
                    <a:pt x="3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9" name="Google Shape;1759;p47"/>
            <p:cNvSpPr/>
            <p:nvPr/>
          </p:nvSpPr>
          <p:spPr>
            <a:xfrm>
              <a:off x="1763212" y="3223275"/>
              <a:ext cx="445783" cy="612583"/>
            </a:xfrm>
            <a:custGeom>
              <a:avLst/>
              <a:gdLst/>
              <a:ahLst/>
              <a:cxnLst/>
              <a:rect l="l" t="t" r="r" b="b"/>
              <a:pathLst>
                <a:path w="1093" h="1502" extrusionOk="0">
                  <a:moveTo>
                    <a:pt x="556" y="1"/>
                  </a:moveTo>
                  <a:cubicBezTo>
                    <a:pt x="240" y="1"/>
                    <a:pt x="1" y="241"/>
                    <a:pt x="1" y="538"/>
                  </a:cubicBezTo>
                  <a:lnTo>
                    <a:pt x="1" y="1502"/>
                  </a:lnTo>
                  <a:lnTo>
                    <a:pt x="1093" y="1502"/>
                  </a:lnTo>
                  <a:lnTo>
                    <a:pt x="1093" y="538"/>
                  </a:lnTo>
                  <a:cubicBezTo>
                    <a:pt x="1093" y="241"/>
                    <a:pt x="853" y="1"/>
                    <a:pt x="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0" name="Google Shape;1760;p47"/>
            <p:cNvSpPr/>
            <p:nvPr/>
          </p:nvSpPr>
          <p:spPr>
            <a:xfrm>
              <a:off x="1786869" y="3237958"/>
              <a:ext cx="407853" cy="581587"/>
            </a:xfrm>
            <a:custGeom>
              <a:avLst/>
              <a:gdLst/>
              <a:ahLst/>
              <a:cxnLst/>
              <a:rect l="l" t="t" r="r" b="b"/>
              <a:pathLst>
                <a:path w="1000" h="1426" extrusionOk="0">
                  <a:moveTo>
                    <a:pt x="498" y="0"/>
                  </a:moveTo>
                  <a:cubicBezTo>
                    <a:pt x="222" y="0"/>
                    <a:pt x="0" y="245"/>
                    <a:pt x="0" y="502"/>
                  </a:cubicBezTo>
                  <a:lnTo>
                    <a:pt x="0" y="1426"/>
                  </a:lnTo>
                  <a:lnTo>
                    <a:pt x="999" y="1426"/>
                  </a:lnTo>
                  <a:lnTo>
                    <a:pt x="999" y="502"/>
                  </a:lnTo>
                  <a:cubicBezTo>
                    <a:pt x="999" y="245"/>
                    <a:pt x="777" y="0"/>
                    <a:pt x="4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1" name="Google Shape;1761;p47"/>
            <p:cNvSpPr/>
            <p:nvPr/>
          </p:nvSpPr>
          <p:spPr>
            <a:xfrm>
              <a:off x="1982240" y="3230616"/>
              <a:ext cx="24063" cy="596269"/>
            </a:xfrm>
            <a:custGeom>
              <a:avLst/>
              <a:gdLst/>
              <a:ahLst/>
              <a:cxnLst/>
              <a:rect l="l" t="t" r="r" b="b"/>
              <a:pathLst>
                <a:path w="59" h="1462" extrusionOk="0">
                  <a:moveTo>
                    <a:pt x="1" y="1"/>
                  </a:moveTo>
                  <a:lnTo>
                    <a:pt x="1" y="1461"/>
                  </a:lnTo>
                  <a:lnTo>
                    <a:pt x="59" y="1461"/>
                  </a:lnTo>
                  <a:lnTo>
                    <a:pt x="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2" name="Google Shape;1762;p47"/>
            <p:cNvSpPr/>
            <p:nvPr/>
          </p:nvSpPr>
          <p:spPr>
            <a:xfrm>
              <a:off x="1770554" y="3464315"/>
              <a:ext cx="431508" cy="16722"/>
            </a:xfrm>
            <a:custGeom>
              <a:avLst/>
              <a:gdLst/>
              <a:ahLst/>
              <a:cxnLst/>
              <a:rect l="l" t="t" r="r" b="b"/>
              <a:pathLst>
                <a:path w="1058" h="41" extrusionOk="0">
                  <a:moveTo>
                    <a:pt x="0" y="0"/>
                  </a:moveTo>
                  <a:lnTo>
                    <a:pt x="0" y="40"/>
                  </a:lnTo>
                  <a:lnTo>
                    <a:pt x="1057" y="40"/>
                  </a:lnTo>
                  <a:lnTo>
                    <a:pt x="10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63" name="Google Shape;1763;p47"/>
          <p:cNvGrpSpPr/>
          <p:nvPr/>
        </p:nvGrpSpPr>
        <p:grpSpPr>
          <a:xfrm>
            <a:off x="2650934" y="4158369"/>
            <a:ext cx="1880194" cy="415746"/>
            <a:chOff x="2602953" y="4067997"/>
            <a:chExt cx="2289011" cy="506144"/>
          </a:xfrm>
        </p:grpSpPr>
        <p:grpSp>
          <p:nvGrpSpPr>
            <p:cNvPr id="1764" name="Google Shape;1764;p47"/>
            <p:cNvGrpSpPr/>
            <p:nvPr/>
          </p:nvGrpSpPr>
          <p:grpSpPr>
            <a:xfrm>
              <a:off x="2602953" y="4067997"/>
              <a:ext cx="1271411" cy="506144"/>
              <a:chOff x="2602834" y="3640086"/>
              <a:chExt cx="2345777" cy="933844"/>
            </a:xfrm>
          </p:grpSpPr>
          <p:sp>
            <p:nvSpPr>
              <p:cNvPr id="1765" name="Google Shape;1765;p47"/>
              <p:cNvSpPr/>
              <p:nvPr/>
            </p:nvSpPr>
            <p:spPr>
              <a:xfrm>
                <a:off x="4492682" y="3887717"/>
                <a:ext cx="455930" cy="678186"/>
              </a:xfrm>
              <a:custGeom>
                <a:avLst/>
                <a:gdLst/>
                <a:ahLst/>
                <a:cxnLst/>
                <a:rect l="l" t="t" r="r" b="b"/>
                <a:pathLst>
                  <a:path w="1022" h="1520" extrusionOk="0">
                    <a:moveTo>
                      <a:pt x="169" y="1"/>
                    </a:moveTo>
                    <a:lnTo>
                      <a:pt x="0" y="427"/>
                    </a:lnTo>
                    <a:lnTo>
                      <a:pt x="649" y="1519"/>
                    </a:lnTo>
                    <a:lnTo>
                      <a:pt x="1022" y="1519"/>
                    </a:lnTo>
                    <a:lnTo>
                      <a:pt x="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6" name="Google Shape;1766;p47"/>
              <p:cNvSpPr/>
              <p:nvPr/>
            </p:nvSpPr>
            <p:spPr>
              <a:xfrm>
                <a:off x="4534173" y="4028710"/>
                <a:ext cx="157032" cy="190517"/>
              </a:xfrm>
              <a:custGeom>
                <a:avLst/>
                <a:gdLst/>
                <a:ahLst/>
                <a:cxnLst/>
                <a:rect l="l" t="t" r="r" b="b"/>
                <a:pathLst>
                  <a:path w="352" h="427" extrusionOk="0">
                    <a:moveTo>
                      <a:pt x="1" y="275"/>
                    </a:moveTo>
                    <a:lnTo>
                      <a:pt x="1" y="275"/>
                    </a:lnTo>
                    <a:lnTo>
                      <a:pt x="94" y="426"/>
                    </a:lnTo>
                    <a:lnTo>
                      <a:pt x="1" y="275"/>
                    </a:lnTo>
                    <a:close/>
                    <a:moveTo>
                      <a:pt x="240" y="0"/>
                    </a:moveTo>
                    <a:lnTo>
                      <a:pt x="351" y="164"/>
                    </a:lnTo>
                    <a:lnTo>
                      <a:pt x="351" y="164"/>
                    </a:lnTo>
                    <a:close/>
                  </a:path>
                </a:pathLst>
              </a:custGeom>
              <a:solidFill>
                <a:srgbClr val="F4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7" name="Google Shape;1767;p47"/>
              <p:cNvSpPr/>
              <p:nvPr/>
            </p:nvSpPr>
            <p:spPr>
              <a:xfrm>
                <a:off x="4534173" y="4020678"/>
                <a:ext cx="157032" cy="230226"/>
              </a:xfrm>
              <a:custGeom>
                <a:avLst/>
                <a:gdLst/>
                <a:ahLst/>
                <a:cxnLst/>
                <a:rect l="l" t="t" r="r" b="b"/>
                <a:pathLst>
                  <a:path w="352" h="516" extrusionOk="0">
                    <a:moveTo>
                      <a:pt x="240" y="0"/>
                    </a:moveTo>
                    <a:lnTo>
                      <a:pt x="1" y="293"/>
                    </a:lnTo>
                    <a:lnTo>
                      <a:pt x="94" y="444"/>
                    </a:lnTo>
                    <a:lnTo>
                      <a:pt x="129" y="515"/>
                    </a:lnTo>
                    <a:cubicBezTo>
                      <a:pt x="152" y="498"/>
                      <a:pt x="152" y="462"/>
                      <a:pt x="169" y="444"/>
                    </a:cubicBezTo>
                    <a:cubicBezTo>
                      <a:pt x="205" y="351"/>
                      <a:pt x="263" y="258"/>
                      <a:pt x="351" y="182"/>
                    </a:cubicBezTo>
                    <a:lnTo>
                      <a:pt x="240" y="18"/>
                    </a:lnTo>
                    <a:lnTo>
                      <a:pt x="240" y="0"/>
                    </a:lnTo>
                    <a:close/>
                  </a:path>
                </a:pathLst>
              </a:custGeom>
              <a:solidFill>
                <a:srgbClr val="3E7B7A">
                  <a:alpha val="46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8" name="Google Shape;1768;p47"/>
              <p:cNvSpPr/>
              <p:nvPr/>
            </p:nvSpPr>
            <p:spPr>
              <a:xfrm>
                <a:off x="2602834" y="3640086"/>
                <a:ext cx="2345673" cy="933844"/>
              </a:xfrm>
              <a:custGeom>
                <a:avLst/>
                <a:gdLst/>
                <a:ahLst/>
                <a:cxnLst/>
                <a:rect l="l" t="t" r="r" b="b"/>
                <a:pathLst>
                  <a:path w="5258" h="2093" extrusionOk="0">
                    <a:moveTo>
                      <a:pt x="1706" y="1"/>
                    </a:moveTo>
                    <a:lnTo>
                      <a:pt x="1" y="2057"/>
                    </a:lnTo>
                    <a:lnTo>
                      <a:pt x="3553" y="2092"/>
                    </a:lnTo>
                    <a:lnTo>
                      <a:pt x="5258" y="36"/>
                    </a:lnTo>
                    <a:lnTo>
                      <a:pt x="1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9" name="Google Shape;1769;p47"/>
              <p:cNvSpPr/>
              <p:nvPr/>
            </p:nvSpPr>
            <p:spPr>
              <a:xfrm>
                <a:off x="2818766" y="3739138"/>
                <a:ext cx="1913833" cy="735743"/>
              </a:xfrm>
              <a:custGeom>
                <a:avLst/>
                <a:gdLst/>
                <a:ahLst/>
                <a:cxnLst/>
                <a:rect l="l" t="t" r="r" b="b"/>
                <a:pathLst>
                  <a:path w="4290" h="1649" extrusionOk="0">
                    <a:moveTo>
                      <a:pt x="1333" y="1"/>
                    </a:moveTo>
                    <a:lnTo>
                      <a:pt x="1" y="1613"/>
                    </a:lnTo>
                    <a:lnTo>
                      <a:pt x="2958" y="1648"/>
                    </a:lnTo>
                    <a:lnTo>
                      <a:pt x="4290" y="36"/>
                    </a:lnTo>
                    <a:lnTo>
                      <a:pt x="13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0" name="Google Shape;1770;p47"/>
              <p:cNvSpPr/>
              <p:nvPr/>
            </p:nvSpPr>
            <p:spPr>
              <a:xfrm>
                <a:off x="2818766" y="3755201"/>
                <a:ext cx="1913833" cy="703618"/>
              </a:xfrm>
              <a:custGeom>
                <a:avLst/>
                <a:gdLst/>
                <a:ahLst/>
                <a:cxnLst/>
                <a:rect l="l" t="t" r="r" b="b"/>
                <a:pathLst>
                  <a:path w="4290" h="1577" extrusionOk="0">
                    <a:moveTo>
                      <a:pt x="72" y="1466"/>
                    </a:moveTo>
                    <a:lnTo>
                      <a:pt x="1" y="1577"/>
                    </a:lnTo>
                    <a:close/>
                    <a:moveTo>
                      <a:pt x="4161" y="0"/>
                    </a:moveTo>
                    <a:lnTo>
                      <a:pt x="4161" y="0"/>
                    </a:lnTo>
                    <a:lnTo>
                      <a:pt x="4290" y="0"/>
                    </a:lnTo>
                    <a:close/>
                  </a:path>
                </a:pathLst>
              </a:custGeom>
              <a:solidFill>
                <a:srgbClr val="C1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1" name="Google Shape;1771;p47"/>
              <p:cNvSpPr/>
              <p:nvPr/>
            </p:nvSpPr>
            <p:spPr>
              <a:xfrm>
                <a:off x="2818766" y="3755201"/>
                <a:ext cx="1913833" cy="719680"/>
              </a:xfrm>
              <a:custGeom>
                <a:avLst/>
                <a:gdLst/>
                <a:ahLst/>
                <a:cxnLst/>
                <a:rect l="l" t="t" r="r" b="b"/>
                <a:pathLst>
                  <a:path w="4290" h="1613" extrusionOk="0">
                    <a:moveTo>
                      <a:pt x="4161" y="0"/>
                    </a:moveTo>
                    <a:lnTo>
                      <a:pt x="2904" y="1519"/>
                    </a:lnTo>
                    <a:lnTo>
                      <a:pt x="72" y="1466"/>
                    </a:lnTo>
                    <a:lnTo>
                      <a:pt x="1" y="1577"/>
                    </a:lnTo>
                    <a:lnTo>
                      <a:pt x="2958" y="1612"/>
                    </a:lnTo>
                    <a:lnTo>
                      <a:pt x="4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2" name="Google Shape;1772;p47"/>
              <p:cNvSpPr/>
              <p:nvPr/>
            </p:nvSpPr>
            <p:spPr>
              <a:xfrm>
                <a:off x="3214938" y="3739138"/>
                <a:ext cx="1072014" cy="240488"/>
              </a:xfrm>
              <a:custGeom>
                <a:avLst/>
                <a:gdLst/>
                <a:ahLst/>
                <a:cxnLst/>
                <a:rect l="l" t="t" r="r" b="b"/>
                <a:pathLst>
                  <a:path w="2403" h="539" extrusionOk="0">
                    <a:moveTo>
                      <a:pt x="445" y="1"/>
                    </a:moveTo>
                    <a:lnTo>
                      <a:pt x="1" y="538"/>
                    </a:lnTo>
                    <a:lnTo>
                      <a:pt x="1" y="538"/>
                    </a:lnTo>
                    <a:lnTo>
                      <a:pt x="445" y="1"/>
                    </a:lnTo>
                    <a:lnTo>
                      <a:pt x="2403" y="19"/>
                    </a:lnTo>
                    <a:lnTo>
                      <a:pt x="2403" y="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3" name="Google Shape;1773;p47"/>
              <p:cNvSpPr/>
              <p:nvPr/>
            </p:nvSpPr>
            <p:spPr>
              <a:xfrm>
                <a:off x="3214938" y="3739138"/>
                <a:ext cx="1072014" cy="313661"/>
              </a:xfrm>
              <a:custGeom>
                <a:avLst/>
                <a:gdLst/>
                <a:ahLst/>
                <a:cxnLst/>
                <a:rect l="l" t="t" r="r" b="b"/>
                <a:pathLst>
                  <a:path w="2403" h="703" extrusionOk="0">
                    <a:moveTo>
                      <a:pt x="445" y="1"/>
                    </a:moveTo>
                    <a:lnTo>
                      <a:pt x="1" y="538"/>
                    </a:lnTo>
                    <a:cubicBezTo>
                      <a:pt x="294" y="649"/>
                      <a:pt x="609" y="702"/>
                      <a:pt x="906" y="702"/>
                    </a:cubicBezTo>
                    <a:cubicBezTo>
                      <a:pt x="1199" y="702"/>
                      <a:pt x="1497" y="649"/>
                      <a:pt x="1777" y="556"/>
                    </a:cubicBezTo>
                    <a:cubicBezTo>
                      <a:pt x="1941" y="503"/>
                      <a:pt x="2110" y="409"/>
                      <a:pt x="2238" y="298"/>
                    </a:cubicBezTo>
                    <a:cubicBezTo>
                      <a:pt x="2309" y="223"/>
                      <a:pt x="2367" y="130"/>
                      <a:pt x="2403" y="36"/>
                    </a:cubicBezTo>
                    <a:lnTo>
                      <a:pt x="2403" y="19"/>
                    </a:lnTo>
                    <a:lnTo>
                      <a:pt x="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4" name="Google Shape;1774;p47"/>
              <p:cNvSpPr/>
              <p:nvPr/>
            </p:nvSpPr>
            <p:spPr>
              <a:xfrm>
                <a:off x="2884348" y="3648117"/>
                <a:ext cx="1707728" cy="917782"/>
              </a:xfrm>
              <a:custGeom>
                <a:avLst/>
                <a:gdLst/>
                <a:ahLst/>
                <a:cxnLst/>
                <a:rect l="l" t="t" r="r" b="b"/>
                <a:pathLst>
                  <a:path w="3828" h="2057" extrusionOk="0">
                    <a:moveTo>
                      <a:pt x="2571" y="835"/>
                    </a:moveTo>
                    <a:lnTo>
                      <a:pt x="2220" y="1239"/>
                    </a:lnTo>
                    <a:lnTo>
                      <a:pt x="1332" y="1239"/>
                    </a:lnTo>
                    <a:lnTo>
                      <a:pt x="1665" y="835"/>
                    </a:lnTo>
                    <a:close/>
                    <a:moveTo>
                      <a:pt x="2162" y="1"/>
                    </a:moveTo>
                    <a:lnTo>
                      <a:pt x="1590" y="684"/>
                    </a:lnTo>
                    <a:lnTo>
                      <a:pt x="631" y="684"/>
                    </a:lnTo>
                    <a:lnTo>
                      <a:pt x="631" y="835"/>
                    </a:lnTo>
                    <a:lnTo>
                      <a:pt x="1479" y="835"/>
                    </a:lnTo>
                    <a:lnTo>
                      <a:pt x="1128" y="1239"/>
                    </a:lnTo>
                    <a:lnTo>
                      <a:pt x="36" y="1239"/>
                    </a:lnTo>
                    <a:lnTo>
                      <a:pt x="0" y="1279"/>
                    </a:lnTo>
                    <a:lnTo>
                      <a:pt x="0" y="1390"/>
                    </a:lnTo>
                    <a:lnTo>
                      <a:pt x="999" y="1390"/>
                    </a:lnTo>
                    <a:lnTo>
                      <a:pt x="497" y="1999"/>
                    </a:lnTo>
                    <a:lnTo>
                      <a:pt x="537" y="2056"/>
                    </a:lnTo>
                    <a:lnTo>
                      <a:pt x="648" y="2056"/>
                    </a:lnTo>
                    <a:lnTo>
                      <a:pt x="1203" y="1390"/>
                    </a:lnTo>
                    <a:lnTo>
                      <a:pt x="2109" y="1390"/>
                    </a:lnTo>
                    <a:lnTo>
                      <a:pt x="1590" y="1999"/>
                    </a:lnTo>
                    <a:lnTo>
                      <a:pt x="1647" y="2056"/>
                    </a:lnTo>
                    <a:lnTo>
                      <a:pt x="1741" y="2056"/>
                    </a:lnTo>
                    <a:lnTo>
                      <a:pt x="2296" y="1390"/>
                    </a:lnTo>
                    <a:lnTo>
                      <a:pt x="3423" y="1390"/>
                    </a:lnTo>
                    <a:lnTo>
                      <a:pt x="3423" y="1239"/>
                    </a:lnTo>
                    <a:lnTo>
                      <a:pt x="2424" y="1239"/>
                    </a:lnTo>
                    <a:lnTo>
                      <a:pt x="2757" y="835"/>
                    </a:lnTo>
                    <a:lnTo>
                      <a:pt x="3827" y="835"/>
                    </a:lnTo>
                    <a:lnTo>
                      <a:pt x="3827" y="684"/>
                    </a:lnTo>
                    <a:lnTo>
                      <a:pt x="2886" y="684"/>
                    </a:lnTo>
                    <a:lnTo>
                      <a:pt x="3406" y="58"/>
                    </a:lnTo>
                    <a:lnTo>
                      <a:pt x="3348" y="1"/>
                    </a:lnTo>
                    <a:lnTo>
                      <a:pt x="3237" y="1"/>
                    </a:lnTo>
                    <a:lnTo>
                      <a:pt x="2682" y="684"/>
                    </a:lnTo>
                    <a:lnTo>
                      <a:pt x="1794" y="684"/>
                    </a:lnTo>
                    <a:lnTo>
                      <a:pt x="2313" y="58"/>
                    </a:lnTo>
                    <a:lnTo>
                      <a:pt x="22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75" name="Google Shape;1775;p47"/>
            <p:cNvGrpSpPr/>
            <p:nvPr/>
          </p:nvGrpSpPr>
          <p:grpSpPr>
            <a:xfrm>
              <a:off x="3620553" y="4067997"/>
              <a:ext cx="1271411" cy="506144"/>
              <a:chOff x="2602834" y="3640086"/>
              <a:chExt cx="2345777" cy="933844"/>
            </a:xfrm>
          </p:grpSpPr>
          <p:sp>
            <p:nvSpPr>
              <p:cNvPr id="1776" name="Google Shape;1776;p47"/>
              <p:cNvSpPr/>
              <p:nvPr/>
            </p:nvSpPr>
            <p:spPr>
              <a:xfrm>
                <a:off x="4492682" y="3887717"/>
                <a:ext cx="455930" cy="678186"/>
              </a:xfrm>
              <a:custGeom>
                <a:avLst/>
                <a:gdLst/>
                <a:ahLst/>
                <a:cxnLst/>
                <a:rect l="l" t="t" r="r" b="b"/>
                <a:pathLst>
                  <a:path w="1022" h="1520" extrusionOk="0">
                    <a:moveTo>
                      <a:pt x="169" y="1"/>
                    </a:moveTo>
                    <a:lnTo>
                      <a:pt x="0" y="427"/>
                    </a:lnTo>
                    <a:lnTo>
                      <a:pt x="649" y="1519"/>
                    </a:lnTo>
                    <a:lnTo>
                      <a:pt x="1022" y="1519"/>
                    </a:lnTo>
                    <a:lnTo>
                      <a:pt x="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7" name="Google Shape;1777;p47"/>
              <p:cNvSpPr/>
              <p:nvPr/>
            </p:nvSpPr>
            <p:spPr>
              <a:xfrm>
                <a:off x="4534173" y="4028710"/>
                <a:ext cx="157032" cy="190517"/>
              </a:xfrm>
              <a:custGeom>
                <a:avLst/>
                <a:gdLst/>
                <a:ahLst/>
                <a:cxnLst/>
                <a:rect l="l" t="t" r="r" b="b"/>
                <a:pathLst>
                  <a:path w="352" h="427" extrusionOk="0">
                    <a:moveTo>
                      <a:pt x="1" y="275"/>
                    </a:moveTo>
                    <a:lnTo>
                      <a:pt x="1" y="275"/>
                    </a:lnTo>
                    <a:lnTo>
                      <a:pt x="94" y="426"/>
                    </a:lnTo>
                    <a:lnTo>
                      <a:pt x="1" y="275"/>
                    </a:lnTo>
                    <a:close/>
                    <a:moveTo>
                      <a:pt x="240" y="0"/>
                    </a:moveTo>
                    <a:lnTo>
                      <a:pt x="351" y="164"/>
                    </a:lnTo>
                    <a:lnTo>
                      <a:pt x="351" y="164"/>
                    </a:lnTo>
                    <a:close/>
                  </a:path>
                </a:pathLst>
              </a:custGeom>
              <a:solidFill>
                <a:srgbClr val="F4EB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8" name="Google Shape;1778;p47"/>
              <p:cNvSpPr/>
              <p:nvPr/>
            </p:nvSpPr>
            <p:spPr>
              <a:xfrm>
                <a:off x="4534173" y="4020678"/>
                <a:ext cx="157032" cy="230226"/>
              </a:xfrm>
              <a:custGeom>
                <a:avLst/>
                <a:gdLst/>
                <a:ahLst/>
                <a:cxnLst/>
                <a:rect l="l" t="t" r="r" b="b"/>
                <a:pathLst>
                  <a:path w="352" h="516" extrusionOk="0">
                    <a:moveTo>
                      <a:pt x="240" y="0"/>
                    </a:moveTo>
                    <a:lnTo>
                      <a:pt x="1" y="293"/>
                    </a:lnTo>
                    <a:lnTo>
                      <a:pt x="94" y="444"/>
                    </a:lnTo>
                    <a:lnTo>
                      <a:pt x="129" y="515"/>
                    </a:lnTo>
                    <a:cubicBezTo>
                      <a:pt x="152" y="498"/>
                      <a:pt x="152" y="462"/>
                      <a:pt x="169" y="444"/>
                    </a:cubicBezTo>
                    <a:cubicBezTo>
                      <a:pt x="205" y="351"/>
                      <a:pt x="263" y="258"/>
                      <a:pt x="351" y="182"/>
                    </a:cubicBezTo>
                    <a:lnTo>
                      <a:pt x="240" y="18"/>
                    </a:lnTo>
                    <a:lnTo>
                      <a:pt x="240" y="0"/>
                    </a:lnTo>
                    <a:close/>
                  </a:path>
                </a:pathLst>
              </a:custGeom>
              <a:solidFill>
                <a:srgbClr val="3E7B7A">
                  <a:alpha val="46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9" name="Google Shape;1779;p47"/>
              <p:cNvSpPr/>
              <p:nvPr/>
            </p:nvSpPr>
            <p:spPr>
              <a:xfrm>
                <a:off x="2602834" y="3640086"/>
                <a:ext cx="2345673" cy="933844"/>
              </a:xfrm>
              <a:custGeom>
                <a:avLst/>
                <a:gdLst/>
                <a:ahLst/>
                <a:cxnLst/>
                <a:rect l="l" t="t" r="r" b="b"/>
                <a:pathLst>
                  <a:path w="5258" h="2093" extrusionOk="0">
                    <a:moveTo>
                      <a:pt x="1706" y="1"/>
                    </a:moveTo>
                    <a:lnTo>
                      <a:pt x="1" y="2057"/>
                    </a:lnTo>
                    <a:lnTo>
                      <a:pt x="3553" y="2092"/>
                    </a:lnTo>
                    <a:lnTo>
                      <a:pt x="5258" y="36"/>
                    </a:lnTo>
                    <a:lnTo>
                      <a:pt x="17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0" name="Google Shape;1780;p47"/>
              <p:cNvSpPr/>
              <p:nvPr/>
            </p:nvSpPr>
            <p:spPr>
              <a:xfrm>
                <a:off x="2818766" y="3739138"/>
                <a:ext cx="1913833" cy="735743"/>
              </a:xfrm>
              <a:custGeom>
                <a:avLst/>
                <a:gdLst/>
                <a:ahLst/>
                <a:cxnLst/>
                <a:rect l="l" t="t" r="r" b="b"/>
                <a:pathLst>
                  <a:path w="4290" h="1649" extrusionOk="0">
                    <a:moveTo>
                      <a:pt x="1333" y="1"/>
                    </a:moveTo>
                    <a:lnTo>
                      <a:pt x="1" y="1613"/>
                    </a:lnTo>
                    <a:lnTo>
                      <a:pt x="2958" y="1648"/>
                    </a:lnTo>
                    <a:lnTo>
                      <a:pt x="4290" y="36"/>
                    </a:lnTo>
                    <a:lnTo>
                      <a:pt x="13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1" name="Google Shape;1781;p47"/>
              <p:cNvSpPr/>
              <p:nvPr/>
            </p:nvSpPr>
            <p:spPr>
              <a:xfrm>
                <a:off x="2818766" y="3755201"/>
                <a:ext cx="1913833" cy="703618"/>
              </a:xfrm>
              <a:custGeom>
                <a:avLst/>
                <a:gdLst/>
                <a:ahLst/>
                <a:cxnLst/>
                <a:rect l="l" t="t" r="r" b="b"/>
                <a:pathLst>
                  <a:path w="4290" h="1577" extrusionOk="0">
                    <a:moveTo>
                      <a:pt x="72" y="1466"/>
                    </a:moveTo>
                    <a:lnTo>
                      <a:pt x="1" y="1577"/>
                    </a:lnTo>
                    <a:close/>
                    <a:moveTo>
                      <a:pt x="4161" y="0"/>
                    </a:moveTo>
                    <a:lnTo>
                      <a:pt x="4161" y="0"/>
                    </a:lnTo>
                    <a:lnTo>
                      <a:pt x="4290" y="0"/>
                    </a:lnTo>
                    <a:close/>
                  </a:path>
                </a:pathLst>
              </a:custGeom>
              <a:solidFill>
                <a:srgbClr val="C1E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2" name="Google Shape;1782;p47"/>
              <p:cNvSpPr/>
              <p:nvPr/>
            </p:nvSpPr>
            <p:spPr>
              <a:xfrm>
                <a:off x="2818766" y="3755201"/>
                <a:ext cx="1913833" cy="719680"/>
              </a:xfrm>
              <a:custGeom>
                <a:avLst/>
                <a:gdLst/>
                <a:ahLst/>
                <a:cxnLst/>
                <a:rect l="l" t="t" r="r" b="b"/>
                <a:pathLst>
                  <a:path w="4290" h="1613" extrusionOk="0">
                    <a:moveTo>
                      <a:pt x="4161" y="0"/>
                    </a:moveTo>
                    <a:lnTo>
                      <a:pt x="2904" y="1519"/>
                    </a:lnTo>
                    <a:lnTo>
                      <a:pt x="72" y="1466"/>
                    </a:lnTo>
                    <a:lnTo>
                      <a:pt x="1" y="1577"/>
                    </a:lnTo>
                    <a:lnTo>
                      <a:pt x="2958" y="1612"/>
                    </a:lnTo>
                    <a:lnTo>
                      <a:pt x="4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3" name="Google Shape;1783;p47"/>
              <p:cNvSpPr/>
              <p:nvPr/>
            </p:nvSpPr>
            <p:spPr>
              <a:xfrm>
                <a:off x="3214938" y="3739138"/>
                <a:ext cx="1072014" cy="240488"/>
              </a:xfrm>
              <a:custGeom>
                <a:avLst/>
                <a:gdLst/>
                <a:ahLst/>
                <a:cxnLst/>
                <a:rect l="l" t="t" r="r" b="b"/>
                <a:pathLst>
                  <a:path w="2403" h="539" extrusionOk="0">
                    <a:moveTo>
                      <a:pt x="445" y="1"/>
                    </a:moveTo>
                    <a:lnTo>
                      <a:pt x="1" y="538"/>
                    </a:lnTo>
                    <a:lnTo>
                      <a:pt x="1" y="538"/>
                    </a:lnTo>
                    <a:lnTo>
                      <a:pt x="445" y="1"/>
                    </a:lnTo>
                    <a:lnTo>
                      <a:pt x="2403" y="19"/>
                    </a:lnTo>
                    <a:lnTo>
                      <a:pt x="2403" y="1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4" name="Google Shape;1784;p47"/>
              <p:cNvSpPr/>
              <p:nvPr/>
            </p:nvSpPr>
            <p:spPr>
              <a:xfrm>
                <a:off x="3214938" y="3739138"/>
                <a:ext cx="1072014" cy="313661"/>
              </a:xfrm>
              <a:custGeom>
                <a:avLst/>
                <a:gdLst/>
                <a:ahLst/>
                <a:cxnLst/>
                <a:rect l="l" t="t" r="r" b="b"/>
                <a:pathLst>
                  <a:path w="2403" h="703" extrusionOk="0">
                    <a:moveTo>
                      <a:pt x="445" y="1"/>
                    </a:moveTo>
                    <a:lnTo>
                      <a:pt x="1" y="538"/>
                    </a:lnTo>
                    <a:cubicBezTo>
                      <a:pt x="294" y="649"/>
                      <a:pt x="609" y="702"/>
                      <a:pt x="906" y="702"/>
                    </a:cubicBezTo>
                    <a:cubicBezTo>
                      <a:pt x="1199" y="702"/>
                      <a:pt x="1497" y="649"/>
                      <a:pt x="1777" y="556"/>
                    </a:cubicBezTo>
                    <a:cubicBezTo>
                      <a:pt x="1941" y="503"/>
                      <a:pt x="2110" y="409"/>
                      <a:pt x="2238" y="298"/>
                    </a:cubicBezTo>
                    <a:cubicBezTo>
                      <a:pt x="2309" y="223"/>
                      <a:pt x="2367" y="130"/>
                      <a:pt x="2403" y="36"/>
                    </a:cubicBezTo>
                    <a:lnTo>
                      <a:pt x="2403" y="19"/>
                    </a:lnTo>
                    <a:lnTo>
                      <a:pt x="4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5" name="Google Shape;1785;p47"/>
              <p:cNvSpPr/>
              <p:nvPr/>
            </p:nvSpPr>
            <p:spPr>
              <a:xfrm>
                <a:off x="2884348" y="3648117"/>
                <a:ext cx="1707728" cy="917782"/>
              </a:xfrm>
              <a:custGeom>
                <a:avLst/>
                <a:gdLst/>
                <a:ahLst/>
                <a:cxnLst/>
                <a:rect l="l" t="t" r="r" b="b"/>
                <a:pathLst>
                  <a:path w="3828" h="2057" extrusionOk="0">
                    <a:moveTo>
                      <a:pt x="2571" y="835"/>
                    </a:moveTo>
                    <a:lnTo>
                      <a:pt x="2220" y="1239"/>
                    </a:lnTo>
                    <a:lnTo>
                      <a:pt x="1332" y="1239"/>
                    </a:lnTo>
                    <a:lnTo>
                      <a:pt x="1665" y="835"/>
                    </a:lnTo>
                    <a:close/>
                    <a:moveTo>
                      <a:pt x="2162" y="1"/>
                    </a:moveTo>
                    <a:lnTo>
                      <a:pt x="1590" y="684"/>
                    </a:lnTo>
                    <a:lnTo>
                      <a:pt x="631" y="684"/>
                    </a:lnTo>
                    <a:lnTo>
                      <a:pt x="631" y="835"/>
                    </a:lnTo>
                    <a:lnTo>
                      <a:pt x="1479" y="835"/>
                    </a:lnTo>
                    <a:lnTo>
                      <a:pt x="1128" y="1239"/>
                    </a:lnTo>
                    <a:lnTo>
                      <a:pt x="36" y="1239"/>
                    </a:lnTo>
                    <a:lnTo>
                      <a:pt x="0" y="1279"/>
                    </a:lnTo>
                    <a:lnTo>
                      <a:pt x="0" y="1390"/>
                    </a:lnTo>
                    <a:lnTo>
                      <a:pt x="999" y="1390"/>
                    </a:lnTo>
                    <a:lnTo>
                      <a:pt x="497" y="1999"/>
                    </a:lnTo>
                    <a:lnTo>
                      <a:pt x="537" y="2056"/>
                    </a:lnTo>
                    <a:lnTo>
                      <a:pt x="648" y="2056"/>
                    </a:lnTo>
                    <a:lnTo>
                      <a:pt x="1203" y="1390"/>
                    </a:lnTo>
                    <a:lnTo>
                      <a:pt x="2109" y="1390"/>
                    </a:lnTo>
                    <a:lnTo>
                      <a:pt x="1590" y="1999"/>
                    </a:lnTo>
                    <a:lnTo>
                      <a:pt x="1647" y="2056"/>
                    </a:lnTo>
                    <a:lnTo>
                      <a:pt x="1741" y="2056"/>
                    </a:lnTo>
                    <a:lnTo>
                      <a:pt x="2296" y="1390"/>
                    </a:lnTo>
                    <a:lnTo>
                      <a:pt x="3423" y="1390"/>
                    </a:lnTo>
                    <a:lnTo>
                      <a:pt x="3423" y="1239"/>
                    </a:lnTo>
                    <a:lnTo>
                      <a:pt x="2424" y="1239"/>
                    </a:lnTo>
                    <a:lnTo>
                      <a:pt x="2757" y="835"/>
                    </a:lnTo>
                    <a:lnTo>
                      <a:pt x="3827" y="835"/>
                    </a:lnTo>
                    <a:lnTo>
                      <a:pt x="3827" y="684"/>
                    </a:lnTo>
                    <a:lnTo>
                      <a:pt x="2886" y="684"/>
                    </a:lnTo>
                    <a:lnTo>
                      <a:pt x="3406" y="58"/>
                    </a:lnTo>
                    <a:lnTo>
                      <a:pt x="3348" y="1"/>
                    </a:lnTo>
                    <a:lnTo>
                      <a:pt x="3237" y="1"/>
                    </a:lnTo>
                    <a:lnTo>
                      <a:pt x="2682" y="684"/>
                    </a:lnTo>
                    <a:lnTo>
                      <a:pt x="1794" y="684"/>
                    </a:lnTo>
                    <a:lnTo>
                      <a:pt x="2313" y="58"/>
                    </a:lnTo>
                    <a:lnTo>
                      <a:pt x="22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786" name="Google Shape;1786;p47"/>
          <p:cNvGrpSpPr/>
          <p:nvPr/>
        </p:nvGrpSpPr>
        <p:grpSpPr>
          <a:xfrm>
            <a:off x="7532187" y="2070329"/>
            <a:ext cx="976576" cy="976576"/>
            <a:chOff x="6970500" y="2560750"/>
            <a:chExt cx="769200" cy="769200"/>
          </a:xfrm>
        </p:grpSpPr>
        <p:sp>
          <p:nvSpPr>
            <p:cNvPr id="1787" name="Google Shape;1787;p47"/>
            <p:cNvSpPr/>
            <p:nvPr/>
          </p:nvSpPr>
          <p:spPr>
            <a:xfrm>
              <a:off x="6970500" y="2560750"/>
              <a:ext cx="769200" cy="769200"/>
            </a:xfrm>
            <a:prstGeom prst="ellipse">
              <a:avLst/>
            </a:prstGeom>
            <a:solidFill>
              <a:srgbClr val="F9E6AC">
                <a:alpha val="531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e Vietnam Pro"/>
                <a:ea typeface="Be Vietnam Pro"/>
                <a:cs typeface="Be Vietnam Pro"/>
                <a:sym typeface="Be Vietnam Pro"/>
              </a:endParaRPr>
            </a:p>
          </p:txBody>
        </p:sp>
        <p:sp>
          <p:nvSpPr>
            <p:cNvPr id="1788" name="Google Shape;1788;p47"/>
            <p:cNvSpPr/>
            <p:nvPr/>
          </p:nvSpPr>
          <p:spPr>
            <a:xfrm>
              <a:off x="7043875" y="2634125"/>
              <a:ext cx="622500" cy="622500"/>
            </a:xfrm>
            <a:prstGeom prst="ellipse">
              <a:avLst/>
            </a:prstGeom>
            <a:solidFill>
              <a:srgbClr val="F9E6AC">
                <a:alpha val="531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e Vietnam Pro"/>
                <a:ea typeface="Be Vietnam Pro"/>
                <a:cs typeface="Be Vietnam Pro"/>
                <a:sym typeface="Be Vietnam Pro"/>
              </a:endParaRPr>
            </a:p>
          </p:txBody>
        </p:sp>
        <p:sp>
          <p:nvSpPr>
            <p:cNvPr id="1789" name="Google Shape;1789;p47"/>
            <p:cNvSpPr/>
            <p:nvPr/>
          </p:nvSpPr>
          <p:spPr>
            <a:xfrm>
              <a:off x="7146600" y="2736850"/>
              <a:ext cx="417000" cy="417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e Vietnam Pro"/>
                <a:ea typeface="Be Vietnam Pro"/>
                <a:cs typeface="Be Vietnam Pro"/>
                <a:sym typeface="Be Vietnam Pro"/>
              </a:endParaRPr>
            </a:p>
          </p:txBody>
        </p:sp>
      </p:grpSp>
      <p:grpSp>
        <p:nvGrpSpPr>
          <p:cNvPr id="1790" name="Google Shape;1790;p47"/>
          <p:cNvGrpSpPr/>
          <p:nvPr/>
        </p:nvGrpSpPr>
        <p:grpSpPr>
          <a:xfrm>
            <a:off x="4379415" y="2360219"/>
            <a:ext cx="1709301" cy="603941"/>
            <a:chOff x="4309590" y="2468406"/>
            <a:chExt cx="1709301" cy="603941"/>
          </a:xfrm>
        </p:grpSpPr>
        <p:sp>
          <p:nvSpPr>
            <p:cNvPr id="1791" name="Google Shape;1791;p47"/>
            <p:cNvSpPr/>
            <p:nvPr/>
          </p:nvSpPr>
          <p:spPr>
            <a:xfrm>
              <a:off x="4923850" y="2922780"/>
              <a:ext cx="377201" cy="149568"/>
            </a:xfrm>
            <a:custGeom>
              <a:avLst/>
              <a:gdLst/>
              <a:ahLst/>
              <a:cxnLst/>
              <a:rect l="l" t="t" r="r" b="b"/>
              <a:pathLst>
                <a:path w="2701" h="1071" extrusionOk="0">
                  <a:moveTo>
                    <a:pt x="977" y="0"/>
                  </a:moveTo>
                  <a:cubicBezTo>
                    <a:pt x="738" y="0"/>
                    <a:pt x="556" y="205"/>
                    <a:pt x="534" y="427"/>
                  </a:cubicBezTo>
                  <a:lnTo>
                    <a:pt x="516" y="427"/>
                  </a:lnTo>
                  <a:cubicBezTo>
                    <a:pt x="240" y="427"/>
                    <a:pt x="1" y="666"/>
                    <a:pt x="1" y="942"/>
                  </a:cubicBezTo>
                  <a:cubicBezTo>
                    <a:pt x="1" y="982"/>
                    <a:pt x="18" y="1035"/>
                    <a:pt x="18" y="1070"/>
                  </a:cubicBezTo>
                  <a:lnTo>
                    <a:pt x="2700" y="1070"/>
                  </a:lnTo>
                  <a:cubicBezTo>
                    <a:pt x="2682" y="959"/>
                    <a:pt x="2571" y="888"/>
                    <a:pt x="2460" y="888"/>
                  </a:cubicBezTo>
                  <a:cubicBezTo>
                    <a:pt x="2403" y="888"/>
                    <a:pt x="2367" y="888"/>
                    <a:pt x="2332" y="924"/>
                  </a:cubicBezTo>
                  <a:cubicBezTo>
                    <a:pt x="2292" y="795"/>
                    <a:pt x="2198" y="702"/>
                    <a:pt x="2087" y="666"/>
                  </a:cubicBezTo>
                  <a:cubicBezTo>
                    <a:pt x="2127" y="591"/>
                    <a:pt x="2145" y="515"/>
                    <a:pt x="2145" y="427"/>
                  </a:cubicBezTo>
                  <a:cubicBezTo>
                    <a:pt x="2145" y="205"/>
                    <a:pt x="1959" y="0"/>
                    <a:pt x="1719" y="0"/>
                  </a:cubicBezTo>
                  <a:cubicBezTo>
                    <a:pt x="1572" y="0"/>
                    <a:pt x="1421" y="94"/>
                    <a:pt x="1350" y="222"/>
                  </a:cubicBezTo>
                  <a:cubicBezTo>
                    <a:pt x="1275" y="94"/>
                    <a:pt x="1146" y="0"/>
                    <a:pt x="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2" name="Google Shape;1792;p47"/>
            <p:cNvSpPr/>
            <p:nvPr/>
          </p:nvSpPr>
          <p:spPr>
            <a:xfrm>
              <a:off x="5385707" y="2474625"/>
              <a:ext cx="633184" cy="194257"/>
            </a:xfrm>
            <a:custGeom>
              <a:avLst/>
              <a:gdLst/>
              <a:ahLst/>
              <a:cxnLst/>
              <a:rect l="l" t="t" r="r" b="b"/>
              <a:pathLst>
                <a:path w="4534" h="1391" extrusionOk="0">
                  <a:moveTo>
                    <a:pt x="3073" y="0"/>
                  </a:moveTo>
                  <a:cubicBezTo>
                    <a:pt x="2869" y="0"/>
                    <a:pt x="2682" y="151"/>
                    <a:pt x="2647" y="333"/>
                  </a:cubicBezTo>
                  <a:cubicBezTo>
                    <a:pt x="2483" y="205"/>
                    <a:pt x="2278" y="134"/>
                    <a:pt x="2056" y="134"/>
                  </a:cubicBezTo>
                  <a:cubicBezTo>
                    <a:pt x="1759" y="134"/>
                    <a:pt x="1519" y="262"/>
                    <a:pt x="1333" y="444"/>
                  </a:cubicBezTo>
                  <a:cubicBezTo>
                    <a:pt x="1204" y="356"/>
                    <a:pt x="1040" y="316"/>
                    <a:pt x="871" y="316"/>
                  </a:cubicBezTo>
                  <a:cubicBezTo>
                    <a:pt x="391" y="316"/>
                    <a:pt x="1" y="706"/>
                    <a:pt x="1" y="1186"/>
                  </a:cubicBezTo>
                  <a:cubicBezTo>
                    <a:pt x="1" y="1244"/>
                    <a:pt x="1" y="1315"/>
                    <a:pt x="18" y="1390"/>
                  </a:cubicBezTo>
                  <a:lnTo>
                    <a:pt x="4534" y="1390"/>
                  </a:lnTo>
                  <a:cubicBezTo>
                    <a:pt x="4498" y="1204"/>
                    <a:pt x="4330" y="1057"/>
                    <a:pt x="4125" y="1057"/>
                  </a:cubicBezTo>
                  <a:cubicBezTo>
                    <a:pt x="4037" y="1057"/>
                    <a:pt x="3961" y="1093"/>
                    <a:pt x="3903" y="1133"/>
                  </a:cubicBezTo>
                  <a:cubicBezTo>
                    <a:pt x="3832" y="911"/>
                    <a:pt x="3664" y="742"/>
                    <a:pt x="3442" y="666"/>
                  </a:cubicBezTo>
                  <a:cubicBezTo>
                    <a:pt x="3482" y="613"/>
                    <a:pt x="3499" y="520"/>
                    <a:pt x="3499" y="444"/>
                  </a:cubicBezTo>
                  <a:cubicBezTo>
                    <a:pt x="3499" y="205"/>
                    <a:pt x="3313" y="0"/>
                    <a:pt x="3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3" name="Google Shape;1793;p47"/>
            <p:cNvSpPr/>
            <p:nvPr/>
          </p:nvSpPr>
          <p:spPr>
            <a:xfrm>
              <a:off x="4309590" y="2468406"/>
              <a:ext cx="524814" cy="206686"/>
            </a:xfrm>
            <a:custGeom>
              <a:avLst/>
              <a:gdLst/>
              <a:ahLst/>
              <a:cxnLst/>
              <a:rect l="l" t="t" r="r" b="b"/>
              <a:pathLst>
                <a:path w="3758" h="1480" extrusionOk="0">
                  <a:moveTo>
                    <a:pt x="1368" y="1"/>
                  </a:moveTo>
                  <a:cubicBezTo>
                    <a:pt x="1035" y="1"/>
                    <a:pt x="760" y="258"/>
                    <a:pt x="760" y="591"/>
                  </a:cubicBezTo>
                  <a:lnTo>
                    <a:pt x="725" y="591"/>
                  </a:lnTo>
                  <a:cubicBezTo>
                    <a:pt x="334" y="591"/>
                    <a:pt x="1" y="907"/>
                    <a:pt x="1" y="1315"/>
                  </a:cubicBezTo>
                  <a:cubicBezTo>
                    <a:pt x="1" y="1368"/>
                    <a:pt x="19" y="1426"/>
                    <a:pt x="19" y="1479"/>
                  </a:cubicBezTo>
                  <a:lnTo>
                    <a:pt x="3757" y="1479"/>
                  </a:lnTo>
                  <a:cubicBezTo>
                    <a:pt x="3722" y="1333"/>
                    <a:pt x="3588" y="1204"/>
                    <a:pt x="3424" y="1204"/>
                  </a:cubicBezTo>
                  <a:cubicBezTo>
                    <a:pt x="3349" y="1204"/>
                    <a:pt x="3295" y="1222"/>
                    <a:pt x="3238" y="1257"/>
                  </a:cubicBezTo>
                  <a:cubicBezTo>
                    <a:pt x="3184" y="1093"/>
                    <a:pt x="3056" y="964"/>
                    <a:pt x="2905" y="907"/>
                  </a:cubicBezTo>
                  <a:cubicBezTo>
                    <a:pt x="2962" y="813"/>
                    <a:pt x="2998" y="702"/>
                    <a:pt x="2998" y="591"/>
                  </a:cubicBezTo>
                  <a:cubicBezTo>
                    <a:pt x="2998" y="258"/>
                    <a:pt x="2723" y="1"/>
                    <a:pt x="2407" y="1"/>
                  </a:cubicBezTo>
                  <a:cubicBezTo>
                    <a:pt x="2185" y="1"/>
                    <a:pt x="1999" y="112"/>
                    <a:pt x="1888" y="298"/>
                  </a:cubicBezTo>
                  <a:cubicBezTo>
                    <a:pt x="1777" y="112"/>
                    <a:pt x="1590" y="1"/>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4" name="Google Shape;1794;p47"/>
          <p:cNvSpPr/>
          <p:nvPr/>
        </p:nvSpPr>
        <p:spPr>
          <a:xfrm>
            <a:off x="6943693" y="3035558"/>
            <a:ext cx="331256" cy="132251"/>
          </a:xfrm>
          <a:custGeom>
            <a:avLst/>
            <a:gdLst/>
            <a:ahLst/>
            <a:cxnLst/>
            <a:rect l="l" t="t" r="r" b="b"/>
            <a:pathLst>
              <a:path w="2372" h="947" extrusionOk="0">
                <a:moveTo>
                  <a:pt x="853" y="1"/>
                </a:moveTo>
                <a:cubicBezTo>
                  <a:pt x="649" y="1"/>
                  <a:pt x="462" y="169"/>
                  <a:pt x="462" y="374"/>
                </a:cubicBezTo>
                <a:lnTo>
                  <a:pt x="445" y="374"/>
                </a:lnTo>
                <a:cubicBezTo>
                  <a:pt x="205" y="374"/>
                  <a:pt x="1" y="573"/>
                  <a:pt x="1" y="835"/>
                </a:cubicBezTo>
                <a:lnTo>
                  <a:pt x="1" y="946"/>
                </a:lnTo>
                <a:lnTo>
                  <a:pt x="2372" y="946"/>
                </a:lnTo>
                <a:cubicBezTo>
                  <a:pt x="2332" y="835"/>
                  <a:pt x="2238" y="778"/>
                  <a:pt x="2150" y="778"/>
                </a:cubicBezTo>
                <a:cubicBezTo>
                  <a:pt x="2092" y="778"/>
                  <a:pt x="2056" y="778"/>
                  <a:pt x="2016" y="795"/>
                </a:cubicBezTo>
                <a:cubicBezTo>
                  <a:pt x="1999" y="707"/>
                  <a:pt x="1905" y="613"/>
                  <a:pt x="1817" y="573"/>
                </a:cubicBezTo>
                <a:cubicBezTo>
                  <a:pt x="1852" y="520"/>
                  <a:pt x="1870" y="445"/>
                  <a:pt x="1870" y="374"/>
                </a:cubicBezTo>
                <a:cubicBezTo>
                  <a:pt x="1870" y="169"/>
                  <a:pt x="1706" y="1"/>
                  <a:pt x="1501" y="1"/>
                </a:cubicBezTo>
                <a:cubicBezTo>
                  <a:pt x="1373" y="1"/>
                  <a:pt x="1239" y="76"/>
                  <a:pt x="1186" y="187"/>
                </a:cubicBezTo>
                <a:cubicBezTo>
                  <a:pt x="1111" y="76"/>
                  <a:pt x="982" y="1"/>
                  <a:pt x="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95" name="Google Shape;1795;p47"/>
          <p:cNvGrpSpPr/>
          <p:nvPr/>
        </p:nvGrpSpPr>
        <p:grpSpPr>
          <a:xfrm>
            <a:off x="6223576" y="2797463"/>
            <a:ext cx="769200" cy="238090"/>
            <a:chOff x="6223576" y="2797463"/>
            <a:chExt cx="769200" cy="238090"/>
          </a:xfrm>
        </p:grpSpPr>
        <p:sp>
          <p:nvSpPr>
            <p:cNvPr id="1796" name="Google Shape;1796;p47"/>
            <p:cNvSpPr/>
            <p:nvPr/>
          </p:nvSpPr>
          <p:spPr>
            <a:xfrm>
              <a:off x="6223576" y="2820195"/>
              <a:ext cx="166280" cy="71786"/>
            </a:xfrm>
            <a:custGeom>
              <a:avLst/>
              <a:gdLst/>
              <a:ahLst/>
              <a:cxnLst/>
              <a:rect l="l" t="t" r="r" b="b"/>
              <a:pathLst>
                <a:path w="556" h="240" extrusionOk="0">
                  <a:moveTo>
                    <a:pt x="463" y="0"/>
                  </a:moveTo>
                  <a:cubicBezTo>
                    <a:pt x="445" y="18"/>
                    <a:pt x="409" y="18"/>
                    <a:pt x="392" y="36"/>
                  </a:cubicBezTo>
                  <a:cubicBezTo>
                    <a:pt x="351" y="64"/>
                    <a:pt x="321" y="90"/>
                    <a:pt x="286" y="116"/>
                  </a:cubicBezTo>
                  <a:lnTo>
                    <a:pt x="286" y="116"/>
                  </a:lnTo>
                  <a:cubicBezTo>
                    <a:pt x="278" y="104"/>
                    <a:pt x="268" y="91"/>
                    <a:pt x="258" y="76"/>
                  </a:cubicBezTo>
                  <a:cubicBezTo>
                    <a:pt x="241" y="53"/>
                    <a:pt x="205" y="36"/>
                    <a:pt x="187" y="18"/>
                  </a:cubicBezTo>
                  <a:cubicBezTo>
                    <a:pt x="150" y="9"/>
                    <a:pt x="118" y="5"/>
                    <a:pt x="88" y="5"/>
                  </a:cubicBezTo>
                  <a:cubicBezTo>
                    <a:pt x="58" y="5"/>
                    <a:pt x="30" y="9"/>
                    <a:pt x="1" y="18"/>
                  </a:cubicBezTo>
                  <a:cubicBezTo>
                    <a:pt x="59" y="18"/>
                    <a:pt x="112" y="53"/>
                    <a:pt x="147" y="76"/>
                  </a:cubicBezTo>
                  <a:cubicBezTo>
                    <a:pt x="187" y="111"/>
                    <a:pt x="223" y="147"/>
                    <a:pt x="241" y="187"/>
                  </a:cubicBezTo>
                  <a:lnTo>
                    <a:pt x="281" y="240"/>
                  </a:lnTo>
                  <a:lnTo>
                    <a:pt x="316" y="204"/>
                  </a:lnTo>
                  <a:cubicBezTo>
                    <a:pt x="334" y="164"/>
                    <a:pt x="369" y="129"/>
                    <a:pt x="427" y="93"/>
                  </a:cubicBezTo>
                  <a:cubicBezTo>
                    <a:pt x="463" y="53"/>
                    <a:pt x="503" y="18"/>
                    <a:pt x="556" y="18"/>
                  </a:cubicBezTo>
                  <a:cubicBezTo>
                    <a:pt x="538" y="0"/>
                    <a:pt x="503" y="0"/>
                    <a:pt x="4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7" name="Google Shape;1797;p47"/>
            <p:cNvSpPr/>
            <p:nvPr/>
          </p:nvSpPr>
          <p:spPr>
            <a:xfrm>
              <a:off x="6555541" y="2959579"/>
              <a:ext cx="171663" cy="75973"/>
            </a:xfrm>
            <a:custGeom>
              <a:avLst/>
              <a:gdLst/>
              <a:ahLst/>
              <a:cxnLst/>
              <a:rect l="l" t="t" r="r" b="b"/>
              <a:pathLst>
                <a:path w="574" h="254" extrusionOk="0">
                  <a:moveTo>
                    <a:pt x="522" y="0"/>
                  </a:moveTo>
                  <a:cubicBezTo>
                    <a:pt x="506" y="0"/>
                    <a:pt x="492" y="5"/>
                    <a:pt x="480" y="14"/>
                  </a:cubicBezTo>
                  <a:cubicBezTo>
                    <a:pt x="445" y="14"/>
                    <a:pt x="427" y="31"/>
                    <a:pt x="392" y="31"/>
                  </a:cubicBezTo>
                  <a:cubicBezTo>
                    <a:pt x="349" y="61"/>
                    <a:pt x="318" y="89"/>
                    <a:pt x="289" y="124"/>
                  </a:cubicBezTo>
                  <a:lnTo>
                    <a:pt x="289" y="124"/>
                  </a:lnTo>
                  <a:cubicBezTo>
                    <a:pt x="279" y="111"/>
                    <a:pt x="269" y="98"/>
                    <a:pt x="258" y="89"/>
                  </a:cubicBezTo>
                  <a:cubicBezTo>
                    <a:pt x="241" y="71"/>
                    <a:pt x="205" y="31"/>
                    <a:pt x="187" y="31"/>
                  </a:cubicBezTo>
                  <a:cubicBezTo>
                    <a:pt x="154" y="11"/>
                    <a:pt x="115" y="2"/>
                    <a:pt x="78" y="2"/>
                  </a:cubicBezTo>
                  <a:cubicBezTo>
                    <a:pt x="51" y="2"/>
                    <a:pt x="25" y="6"/>
                    <a:pt x="1" y="14"/>
                  </a:cubicBezTo>
                  <a:cubicBezTo>
                    <a:pt x="59" y="31"/>
                    <a:pt x="112" y="54"/>
                    <a:pt x="147" y="89"/>
                  </a:cubicBezTo>
                  <a:cubicBezTo>
                    <a:pt x="205" y="107"/>
                    <a:pt x="223" y="142"/>
                    <a:pt x="241" y="200"/>
                  </a:cubicBezTo>
                  <a:lnTo>
                    <a:pt x="281" y="253"/>
                  </a:lnTo>
                  <a:lnTo>
                    <a:pt x="316" y="200"/>
                  </a:lnTo>
                  <a:cubicBezTo>
                    <a:pt x="352" y="165"/>
                    <a:pt x="392" y="125"/>
                    <a:pt x="427" y="89"/>
                  </a:cubicBezTo>
                  <a:cubicBezTo>
                    <a:pt x="463" y="54"/>
                    <a:pt x="503" y="31"/>
                    <a:pt x="574" y="14"/>
                  </a:cubicBezTo>
                  <a:cubicBezTo>
                    <a:pt x="556" y="5"/>
                    <a:pt x="538" y="0"/>
                    <a:pt x="5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8" name="Google Shape;1798;p47"/>
            <p:cNvSpPr/>
            <p:nvPr/>
          </p:nvSpPr>
          <p:spPr>
            <a:xfrm>
              <a:off x="6821113" y="2797463"/>
              <a:ext cx="171663" cy="72085"/>
            </a:xfrm>
            <a:custGeom>
              <a:avLst/>
              <a:gdLst/>
              <a:ahLst/>
              <a:cxnLst/>
              <a:rect l="l" t="t" r="r" b="b"/>
              <a:pathLst>
                <a:path w="574" h="241" extrusionOk="0">
                  <a:moveTo>
                    <a:pt x="480" y="1"/>
                  </a:moveTo>
                  <a:cubicBezTo>
                    <a:pt x="445" y="18"/>
                    <a:pt x="427" y="18"/>
                    <a:pt x="392" y="41"/>
                  </a:cubicBezTo>
                  <a:cubicBezTo>
                    <a:pt x="364" y="65"/>
                    <a:pt x="330" y="90"/>
                    <a:pt x="298" y="116"/>
                  </a:cubicBezTo>
                  <a:lnTo>
                    <a:pt x="298" y="116"/>
                  </a:lnTo>
                  <a:cubicBezTo>
                    <a:pt x="289" y="104"/>
                    <a:pt x="276" y="92"/>
                    <a:pt x="258" y="76"/>
                  </a:cubicBezTo>
                  <a:cubicBezTo>
                    <a:pt x="241" y="58"/>
                    <a:pt x="223" y="41"/>
                    <a:pt x="187" y="18"/>
                  </a:cubicBezTo>
                  <a:cubicBezTo>
                    <a:pt x="159" y="9"/>
                    <a:pt x="126" y="5"/>
                    <a:pt x="94" y="5"/>
                  </a:cubicBezTo>
                  <a:cubicBezTo>
                    <a:pt x="62" y="5"/>
                    <a:pt x="30" y="9"/>
                    <a:pt x="1" y="18"/>
                  </a:cubicBezTo>
                  <a:cubicBezTo>
                    <a:pt x="59" y="41"/>
                    <a:pt x="112" y="58"/>
                    <a:pt x="170" y="76"/>
                  </a:cubicBezTo>
                  <a:cubicBezTo>
                    <a:pt x="205" y="112"/>
                    <a:pt x="241" y="152"/>
                    <a:pt x="258" y="187"/>
                  </a:cubicBezTo>
                  <a:lnTo>
                    <a:pt x="281" y="240"/>
                  </a:lnTo>
                  <a:lnTo>
                    <a:pt x="316" y="205"/>
                  </a:lnTo>
                  <a:cubicBezTo>
                    <a:pt x="352" y="169"/>
                    <a:pt x="392" y="129"/>
                    <a:pt x="427" y="94"/>
                  </a:cubicBezTo>
                  <a:cubicBezTo>
                    <a:pt x="463" y="58"/>
                    <a:pt x="520" y="18"/>
                    <a:pt x="574" y="18"/>
                  </a:cubicBezTo>
                  <a:cubicBezTo>
                    <a:pt x="538" y="1"/>
                    <a:pt x="520" y="1"/>
                    <a:pt x="4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Picture 1">
            <a:extLst>
              <a:ext uri="{FF2B5EF4-FFF2-40B4-BE49-F238E27FC236}">
                <a16:creationId xmlns:a16="http://schemas.microsoft.com/office/drawing/2014/main" id="{F2B26859-F642-01BC-313D-4648F7E40BA1}"/>
              </a:ext>
            </a:extLst>
          </p:cNvPr>
          <p:cNvPicPr>
            <a:picLocks noChangeAspect="1"/>
          </p:cNvPicPr>
          <p:nvPr/>
        </p:nvPicPr>
        <p:blipFill>
          <a:blip r:embed="rId3"/>
          <a:stretch>
            <a:fillRect/>
          </a:stretch>
        </p:blipFill>
        <p:spPr>
          <a:xfrm>
            <a:off x="5887989" y="295239"/>
            <a:ext cx="2773920" cy="8169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pic>
        <p:nvPicPr>
          <p:cNvPr id="1892" name="Picture 1891">
            <a:extLst>
              <a:ext uri="{FF2B5EF4-FFF2-40B4-BE49-F238E27FC236}">
                <a16:creationId xmlns:a16="http://schemas.microsoft.com/office/drawing/2014/main" id="{B2569EBC-BA3E-775A-B955-AC091D5B40F5}"/>
              </a:ext>
            </a:extLst>
          </p:cNvPr>
          <p:cNvPicPr>
            <a:picLocks noChangeAspect="1"/>
          </p:cNvPicPr>
          <p:nvPr/>
        </p:nvPicPr>
        <p:blipFill>
          <a:blip r:embed="rId3"/>
          <a:stretch>
            <a:fillRect/>
          </a:stretch>
        </p:blipFill>
        <p:spPr>
          <a:xfrm>
            <a:off x="805119" y="1633600"/>
            <a:ext cx="4230991" cy="1274700"/>
          </a:xfrm>
          <a:prstGeom prst="rect">
            <a:avLst/>
          </a:prstGeom>
        </p:spPr>
      </p:pic>
      <p:sp>
        <p:nvSpPr>
          <p:cNvPr id="1803" name="Google Shape;1803;p48"/>
          <p:cNvSpPr txBox="1">
            <a:spLocks noGrp="1"/>
          </p:cNvSpPr>
          <p:nvPr>
            <p:ph type="body" idx="1"/>
          </p:nvPr>
        </p:nvSpPr>
        <p:spPr>
          <a:xfrm>
            <a:off x="720000" y="1215752"/>
            <a:ext cx="7704000" cy="18863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pic>
        <p:nvPicPr>
          <p:cNvPr id="1899" name="Picture 1898">
            <a:extLst>
              <a:ext uri="{FF2B5EF4-FFF2-40B4-BE49-F238E27FC236}">
                <a16:creationId xmlns:a16="http://schemas.microsoft.com/office/drawing/2014/main" id="{ACF74168-FB20-C01C-A54D-D3E9C6A0942C}"/>
              </a:ext>
            </a:extLst>
          </p:cNvPr>
          <p:cNvPicPr>
            <a:picLocks noChangeAspect="1"/>
          </p:cNvPicPr>
          <p:nvPr/>
        </p:nvPicPr>
        <p:blipFill>
          <a:blip r:embed="rId4"/>
          <a:stretch>
            <a:fillRect/>
          </a:stretch>
        </p:blipFill>
        <p:spPr>
          <a:xfrm>
            <a:off x="720000" y="225806"/>
            <a:ext cx="2773920" cy="816935"/>
          </a:xfrm>
          <a:prstGeom prst="rect">
            <a:avLst/>
          </a:prstGeom>
        </p:spPr>
      </p:pic>
      <p:grpSp>
        <p:nvGrpSpPr>
          <p:cNvPr id="3" name="Google Shape;1606;p46">
            <a:extLst>
              <a:ext uri="{FF2B5EF4-FFF2-40B4-BE49-F238E27FC236}">
                <a16:creationId xmlns:a16="http://schemas.microsoft.com/office/drawing/2014/main" id="{194E67CB-CD45-3991-14D1-9C1BA47AC4E9}"/>
              </a:ext>
            </a:extLst>
          </p:cNvPr>
          <p:cNvGrpSpPr/>
          <p:nvPr/>
        </p:nvGrpSpPr>
        <p:grpSpPr>
          <a:xfrm>
            <a:off x="4774437" y="3055114"/>
            <a:ext cx="3452766" cy="1765525"/>
            <a:chOff x="4774437" y="3055114"/>
            <a:chExt cx="3452766" cy="1765525"/>
          </a:xfrm>
        </p:grpSpPr>
        <p:grpSp>
          <p:nvGrpSpPr>
            <p:cNvPr id="4" name="Google Shape;1607;p46">
              <a:extLst>
                <a:ext uri="{FF2B5EF4-FFF2-40B4-BE49-F238E27FC236}">
                  <a16:creationId xmlns:a16="http://schemas.microsoft.com/office/drawing/2014/main" id="{95804C7A-0F2B-5ECB-C1E3-2E5F4AF1B6CB}"/>
                </a:ext>
              </a:extLst>
            </p:cNvPr>
            <p:cNvGrpSpPr/>
            <p:nvPr/>
          </p:nvGrpSpPr>
          <p:grpSpPr>
            <a:xfrm>
              <a:off x="5872862" y="3649065"/>
              <a:ext cx="2354341" cy="1171573"/>
              <a:chOff x="828037" y="1704669"/>
              <a:chExt cx="3413572" cy="1698671"/>
            </a:xfrm>
          </p:grpSpPr>
          <p:sp>
            <p:nvSpPr>
              <p:cNvPr id="1888" name="Google Shape;1608;p46">
                <a:extLst>
                  <a:ext uri="{FF2B5EF4-FFF2-40B4-BE49-F238E27FC236}">
                    <a16:creationId xmlns:a16="http://schemas.microsoft.com/office/drawing/2014/main" id="{F5311A7C-1A04-284A-B41E-EACDE36465D1}"/>
                  </a:ext>
                </a:extLst>
              </p:cNvPr>
              <p:cNvSpPr/>
              <p:nvPr/>
            </p:nvSpPr>
            <p:spPr>
              <a:xfrm>
                <a:off x="2751313" y="2357651"/>
                <a:ext cx="1490296" cy="1023251"/>
              </a:xfrm>
              <a:custGeom>
                <a:avLst/>
                <a:gdLst/>
                <a:ahLst/>
                <a:cxnLst/>
                <a:rect l="l" t="t" r="r" b="b"/>
                <a:pathLst>
                  <a:path w="7438" h="5107" extrusionOk="0">
                    <a:moveTo>
                      <a:pt x="3721" y="0"/>
                    </a:moveTo>
                    <a:cubicBezTo>
                      <a:pt x="3592" y="0"/>
                      <a:pt x="3441" y="71"/>
                      <a:pt x="3348" y="205"/>
                    </a:cubicBezTo>
                    <a:lnTo>
                      <a:pt x="0" y="5106"/>
                    </a:lnTo>
                    <a:lnTo>
                      <a:pt x="7437" y="5106"/>
                    </a:lnTo>
                    <a:lnTo>
                      <a:pt x="4090" y="205"/>
                    </a:lnTo>
                    <a:cubicBezTo>
                      <a:pt x="3996" y="71"/>
                      <a:pt x="3868" y="0"/>
                      <a:pt x="37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89" name="Google Shape;1609;p46">
                <a:extLst>
                  <a:ext uri="{FF2B5EF4-FFF2-40B4-BE49-F238E27FC236}">
                    <a16:creationId xmlns:a16="http://schemas.microsoft.com/office/drawing/2014/main" id="{4B7A68F3-6E73-4B74-E016-B78B21FECBCE}"/>
                  </a:ext>
                </a:extLst>
              </p:cNvPr>
              <p:cNvSpPr/>
              <p:nvPr/>
            </p:nvSpPr>
            <p:spPr>
              <a:xfrm>
                <a:off x="828037" y="1704669"/>
                <a:ext cx="2368285" cy="1676233"/>
              </a:xfrm>
              <a:custGeom>
                <a:avLst/>
                <a:gdLst/>
                <a:ahLst/>
                <a:cxnLst/>
                <a:rect l="l" t="t" r="r" b="b"/>
                <a:pathLst>
                  <a:path w="11820" h="8366" extrusionOk="0">
                    <a:moveTo>
                      <a:pt x="5901" y="0"/>
                    </a:moveTo>
                    <a:cubicBezTo>
                      <a:pt x="5679" y="0"/>
                      <a:pt x="5457" y="111"/>
                      <a:pt x="5310" y="333"/>
                    </a:cubicBezTo>
                    <a:lnTo>
                      <a:pt x="0" y="8365"/>
                    </a:lnTo>
                    <a:lnTo>
                      <a:pt x="11819" y="8365"/>
                    </a:lnTo>
                    <a:lnTo>
                      <a:pt x="6509" y="333"/>
                    </a:lnTo>
                    <a:cubicBezTo>
                      <a:pt x="6363" y="111"/>
                      <a:pt x="6141" y="0"/>
                      <a:pt x="59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90" name="Google Shape;1610;p46">
                <a:extLst>
                  <a:ext uri="{FF2B5EF4-FFF2-40B4-BE49-F238E27FC236}">
                    <a16:creationId xmlns:a16="http://schemas.microsoft.com/office/drawing/2014/main" id="{4320F9DD-6EED-1DDB-1A0A-8A1A0C119AA0}"/>
                  </a:ext>
                </a:extLst>
              </p:cNvPr>
              <p:cNvSpPr/>
              <p:nvPr/>
            </p:nvSpPr>
            <p:spPr>
              <a:xfrm>
                <a:off x="2191702" y="2436591"/>
                <a:ext cx="1379095" cy="966749"/>
              </a:xfrm>
              <a:custGeom>
                <a:avLst/>
                <a:gdLst/>
                <a:ahLst/>
                <a:cxnLst/>
                <a:rect l="l" t="t" r="r" b="b"/>
                <a:pathLst>
                  <a:path w="6883" h="4825" extrusionOk="0">
                    <a:moveTo>
                      <a:pt x="3451" y="0"/>
                    </a:moveTo>
                    <a:cubicBezTo>
                      <a:pt x="3067" y="0"/>
                      <a:pt x="2682" y="189"/>
                      <a:pt x="2460" y="566"/>
                    </a:cubicBezTo>
                    <a:lnTo>
                      <a:pt x="2221" y="975"/>
                    </a:lnTo>
                    <a:lnTo>
                      <a:pt x="1444" y="2325"/>
                    </a:lnTo>
                    <a:lnTo>
                      <a:pt x="1" y="4824"/>
                    </a:lnTo>
                    <a:lnTo>
                      <a:pt x="6883" y="4824"/>
                    </a:lnTo>
                    <a:lnTo>
                      <a:pt x="4663" y="975"/>
                    </a:lnTo>
                    <a:lnTo>
                      <a:pt x="4441" y="566"/>
                    </a:lnTo>
                    <a:cubicBezTo>
                      <a:pt x="4219" y="189"/>
                      <a:pt x="3835" y="0"/>
                      <a:pt x="34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5" name="Google Shape;1611;p46">
              <a:extLst>
                <a:ext uri="{FF2B5EF4-FFF2-40B4-BE49-F238E27FC236}">
                  <a16:creationId xmlns:a16="http://schemas.microsoft.com/office/drawing/2014/main" id="{70FA1A1F-EA03-DADC-69C0-D0DB4ABB299E}"/>
                </a:ext>
              </a:extLst>
            </p:cNvPr>
            <p:cNvGrpSpPr/>
            <p:nvPr/>
          </p:nvGrpSpPr>
          <p:grpSpPr>
            <a:xfrm>
              <a:off x="5161334" y="3055114"/>
              <a:ext cx="762398" cy="1750040"/>
              <a:chOff x="3425968" y="309125"/>
              <a:chExt cx="1614224" cy="3705356"/>
            </a:xfrm>
          </p:grpSpPr>
          <p:sp>
            <p:nvSpPr>
              <p:cNvPr id="56" name="Google Shape;1612;p46">
                <a:extLst>
                  <a:ext uri="{FF2B5EF4-FFF2-40B4-BE49-F238E27FC236}">
                    <a16:creationId xmlns:a16="http://schemas.microsoft.com/office/drawing/2014/main" id="{6DD05391-456B-4A90-D075-97E7B7286BD3}"/>
                  </a:ext>
                </a:extLst>
              </p:cNvPr>
              <p:cNvSpPr/>
              <p:nvPr/>
            </p:nvSpPr>
            <p:spPr>
              <a:xfrm>
                <a:off x="3425968" y="1538018"/>
                <a:ext cx="1614224" cy="2476463"/>
              </a:xfrm>
              <a:custGeom>
                <a:avLst/>
                <a:gdLst/>
                <a:ahLst/>
                <a:cxnLst/>
                <a:rect l="l" t="t" r="r" b="b"/>
                <a:pathLst>
                  <a:path w="3184" h="4885" extrusionOk="0">
                    <a:moveTo>
                      <a:pt x="817" y="0"/>
                    </a:moveTo>
                    <a:lnTo>
                      <a:pt x="742" y="387"/>
                    </a:lnTo>
                    <a:lnTo>
                      <a:pt x="706" y="591"/>
                    </a:lnTo>
                    <a:lnTo>
                      <a:pt x="666" y="831"/>
                    </a:lnTo>
                    <a:lnTo>
                      <a:pt x="631" y="1035"/>
                    </a:lnTo>
                    <a:lnTo>
                      <a:pt x="595" y="1275"/>
                    </a:lnTo>
                    <a:lnTo>
                      <a:pt x="555" y="1479"/>
                    </a:lnTo>
                    <a:lnTo>
                      <a:pt x="0" y="4884"/>
                    </a:lnTo>
                    <a:lnTo>
                      <a:pt x="3184" y="4884"/>
                    </a:lnTo>
                    <a:lnTo>
                      <a:pt x="2629" y="1479"/>
                    </a:lnTo>
                    <a:lnTo>
                      <a:pt x="2593" y="1275"/>
                    </a:lnTo>
                    <a:lnTo>
                      <a:pt x="2553" y="1035"/>
                    </a:lnTo>
                    <a:lnTo>
                      <a:pt x="2518" y="831"/>
                    </a:lnTo>
                    <a:lnTo>
                      <a:pt x="2482" y="591"/>
                    </a:lnTo>
                    <a:lnTo>
                      <a:pt x="2442" y="387"/>
                    </a:lnTo>
                    <a:lnTo>
                      <a:pt x="2389" y="0"/>
                    </a:lnTo>
                    <a:close/>
                  </a:path>
                </a:pathLst>
              </a:custGeom>
              <a:solidFill>
                <a:srgbClr val="569692">
                  <a:alpha val="430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7" name="Google Shape;1613;p46">
                <a:extLst>
                  <a:ext uri="{FF2B5EF4-FFF2-40B4-BE49-F238E27FC236}">
                    <a16:creationId xmlns:a16="http://schemas.microsoft.com/office/drawing/2014/main" id="{93655513-B402-40B3-86F2-08B8358EA390}"/>
                  </a:ext>
                </a:extLst>
              </p:cNvPr>
              <p:cNvSpPr/>
              <p:nvPr/>
            </p:nvSpPr>
            <p:spPr>
              <a:xfrm>
                <a:off x="3425968" y="1538018"/>
                <a:ext cx="808633" cy="2476463"/>
              </a:xfrm>
              <a:custGeom>
                <a:avLst/>
                <a:gdLst/>
                <a:ahLst/>
                <a:cxnLst/>
                <a:rect l="l" t="t" r="r" b="b"/>
                <a:pathLst>
                  <a:path w="1595" h="4885" extrusionOk="0">
                    <a:moveTo>
                      <a:pt x="817" y="0"/>
                    </a:moveTo>
                    <a:lnTo>
                      <a:pt x="0" y="4884"/>
                    </a:lnTo>
                    <a:lnTo>
                      <a:pt x="1594" y="4884"/>
                    </a:lnTo>
                    <a:lnTo>
                      <a:pt x="15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8" name="Google Shape;1614;p46">
                <a:extLst>
                  <a:ext uri="{FF2B5EF4-FFF2-40B4-BE49-F238E27FC236}">
                    <a16:creationId xmlns:a16="http://schemas.microsoft.com/office/drawing/2014/main" id="{D6E51F58-348E-CFCF-54DE-9B373AEB6B25}"/>
                  </a:ext>
                </a:extLst>
              </p:cNvPr>
              <p:cNvSpPr/>
              <p:nvPr/>
            </p:nvSpPr>
            <p:spPr>
              <a:xfrm>
                <a:off x="3783893" y="1733708"/>
                <a:ext cx="900903" cy="103925"/>
              </a:xfrm>
              <a:custGeom>
                <a:avLst/>
                <a:gdLst/>
                <a:ahLst/>
                <a:cxnLst/>
                <a:rect l="l" t="t" r="r" b="b"/>
                <a:pathLst>
                  <a:path w="1777" h="205" extrusionOk="0">
                    <a:moveTo>
                      <a:pt x="36" y="1"/>
                    </a:moveTo>
                    <a:lnTo>
                      <a:pt x="0" y="205"/>
                    </a:lnTo>
                    <a:lnTo>
                      <a:pt x="1776" y="205"/>
                    </a:lnTo>
                    <a:lnTo>
                      <a:pt x="173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 name="Google Shape;1615;p46">
                <a:extLst>
                  <a:ext uri="{FF2B5EF4-FFF2-40B4-BE49-F238E27FC236}">
                    <a16:creationId xmlns:a16="http://schemas.microsoft.com/office/drawing/2014/main" id="{047F9C01-5235-D8F2-53D1-2AF072F4D17C}"/>
                  </a:ext>
                </a:extLst>
              </p:cNvPr>
              <p:cNvSpPr/>
              <p:nvPr/>
            </p:nvSpPr>
            <p:spPr>
              <a:xfrm>
                <a:off x="3745363" y="1958803"/>
                <a:ext cx="975430" cy="103925"/>
              </a:xfrm>
              <a:custGeom>
                <a:avLst/>
                <a:gdLst/>
                <a:ahLst/>
                <a:cxnLst/>
                <a:rect l="l" t="t" r="r" b="b"/>
                <a:pathLst>
                  <a:path w="1924" h="205" extrusionOk="0">
                    <a:moveTo>
                      <a:pt x="36" y="1"/>
                    </a:moveTo>
                    <a:lnTo>
                      <a:pt x="1" y="205"/>
                    </a:lnTo>
                    <a:lnTo>
                      <a:pt x="1923" y="205"/>
                    </a:lnTo>
                    <a:lnTo>
                      <a:pt x="188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0" name="Google Shape;1616;p46">
                <a:extLst>
                  <a:ext uri="{FF2B5EF4-FFF2-40B4-BE49-F238E27FC236}">
                    <a16:creationId xmlns:a16="http://schemas.microsoft.com/office/drawing/2014/main" id="{A4E3B797-6BDE-7C53-FE66-5261557A845D}"/>
                  </a:ext>
                </a:extLst>
              </p:cNvPr>
              <p:cNvSpPr/>
              <p:nvPr/>
            </p:nvSpPr>
            <p:spPr>
              <a:xfrm>
                <a:off x="3707340" y="2183897"/>
                <a:ext cx="1051477" cy="103925"/>
              </a:xfrm>
              <a:custGeom>
                <a:avLst/>
                <a:gdLst/>
                <a:ahLst/>
                <a:cxnLst/>
                <a:rect l="l" t="t" r="r" b="b"/>
                <a:pathLst>
                  <a:path w="2074" h="205" extrusionOk="0">
                    <a:moveTo>
                      <a:pt x="40" y="1"/>
                    </a:moveTo>
                    <a:lnTo>
                      <a:pt x="0" y="205"/>
                    </a:lnTo>
                    <a:lnTo>
                      <a:pt x="2074" y="205"/>
                    </a:lnTo>
                    <a:lnTo>
                      <a:pt x="203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1" name="Google Shape;1617;p46">
                <a:extLst>
                  <a:ext uri="{FF2B5EF4-FFF2-40B4-BE49-F238E27FC236}">
                    <a16:creationId xmlns:a16="http://schemas.microsoft.com/office/drawing/2014/main" id="{6FFE9273-614B-056B-76B5-658BB0432FAD}"/>
                  </a:ext>
                </a:extLst>
              </p:cNvPr>
              <p:cNvSpPr/>
              <p:nvPr/>
            </p:nvSpPr>
            <p:spPr>
              <a:xfrm>
                <a:off x="3783893" y="1733708"/>
                <a:ext cx="450705" cy="103925"/>
              </a:xfrm>
              <a:custGeom>
                <a:avLst/>
                <a:gdLst/>
                <a:ahLst/>
                <a:cxnLst/>
                <a:rect l="l" t="t" r="r" b="b"/>
                <a:pathLst>
                  <a:path w="889" h="205" extrusionOk="0">
                    <a:moveTo>
                      <a:pt x="36" y="1"/>
                    </a:moveTo>
                    <a:lnTo>
                      <a:pt x="0" y="205"/>
                    </a:lnTo>
                    <a:lnTo>
                      <a:pt x="888" y="205"/>
                    </a:lnTo>
                    <a:lnTo>
                      <a:pt x="88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1618;p46">
                <a:extLst>
                  <a:ext uri="{FF2B5EF4-FFF2-40B4-BE49-F238E27FC236}">
                    <a16:creationId xmlns:a16="http://schemas.microsoft.com/office/drawing/2014/main" id="{3FFF2E38-AC8A-01F2-99C5-C65FD230F6C6}"/>
                  </a:ext>
                </a:extLst>
              </p:cNvPr>
              <p:cNvSpPr/>
              <p:nvPr/>
            </p:nvSpPr>
            <p:spPr>
              <a:xfrm>
                <a:off x="3745363" y="1958803"/>
                <a:ext cx="489236" cy="103925"/>
              </a:xfrm>
              <a:custGeom>
                <a:avLst/>
                <a:gdLst/>
                <a:ahLst/>
                <a:cxnLst/>
                <a:rect l="l" t="t" r="r" b="b"/>
                <a:pathLst>
                  <a:path w="965" h="205" extrusionOk="0">
                    <a:moveTo>
                      <a:pt x="36" y="1"/>
                    </a:moveTo>
                    <a:lnTo>
                      <a:pt x="1" y="205"/>
                    </a:lnTo>
                    <a:lnTo>
                      <a:pt x="964" y="205"/>
                    </a:lnTo>
                    <a:lnTo>
                      <a:pt x="96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 name="Google Shape;1619;p46">
                <a:extLst>
                  <a:ext uri="{FF2B5EF4-FFF2-40B4-BE49-F238E27FC236}">
                    <a16:creationId xmlns:a16="http://schemas.microsoft.com/office/drawing/2014/main" id="{82755CD6-E051-9022-94BC-4CA1439E47FB}"/>
                  </a:ext>
                </a:extLst>
              </p:cNvPr>
              <p:cNvSpPr/>
              <p:nvPr/>
            </p:nvSpPr>
            <p:spPr>
              <a:xfrm>
                <a:off x="3707340" y="2183897"/>
                <a:ext cx="527259" cy="103925"/>
              </a:xfrm>
              <a:custGeom>
                <a:avLst/>
                <a:gdLst/>
                <a:ahLst/>
                <a:cxnLst/>
                <a:rect l="l" t="t" r="r" b="b"/>
                <a:pathLst>
                  <a:path w="1040" h="205" extrusionOk="0">
                    <a:moveTo>
                      <a:pt x="40" y="1"/>
                    </a:moveTo>
                    <a:lnTo>
                      <a:pt x="0" y="205"/>
                    </a:lnTo>
                    <a:lnTo>
                      <a:pt x="1039" y="205"/>
                    </a:lnTo>
                    <a:lnTo>
                      <a:pt x="103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92" name="Google Shape;1620;p46">
                <a:extLst>
                  <a:ext uri="{FF2B5EF4-FFF2-40B4-BE49-F238E27FC236}">
                    <a16:creationId xmlns:a16="http://schemas.microsoft.com/office/drawing/2014/main" id="{F58EE331-624F-A05E-5E4A-D2E4BB38EE7F}"/>
                  </a:ext>
                </a:extLst>
              </p:cNvPr>
              <p:cNvSpPr/>
              <p:nvPr/>
            </p:nvSpPr>
            <p:spPr>
              <a:xfrm>
                <a:off x="3774768" y="1452340"/>
                <a:ext cx="927773" cy="86182"/>
              </a:xfrm>
              <a:custGeom>
                <a:avLst/>
                <a:gdLst/>
                <a:ahLst/>
                <a:cxnLst/>
                <a:rect l="l" t="t" r="r" b="b"/>
                <a:pathLst>
                  <a:path w="1830" h="170" extrusionOk="0">
                    <a:moveTo>
                      <a:pt x="1" y="1"/>
                    </a:moveTo>
                    <a:lnTo>
                      <a:pt x="1" y="169"/>
                    </a:lnTo>
                    <a:lnTo>
                      <a:pt x="1830" y="169"/>
                    </a:lnTo>
                    <a:lnTo>
                      <a:pt x="18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93" name="Google Shape;1621;p46">
                <a:extLst>
                  <a:ext uri="{FF2B5EF4-FFF2-40B4-BE49-F238E27FC236}">
                    <a16:creationId xmlns:a16="http://schemas.microsoft.com/office/drawing/2014/main" id="{E93E242F-02D4-007D-971D-9839092CBD27}"/>
                  </a:ext>
                </a:extLst>
              </p:cNvPr>
              <p:cNvSpPr/>
              <p:nvPr/>
            </p:nvSpPr>
            <p:spPr>
              <a:xfrm>
                <a:off x="4234089" y="1452340"/>
                <a:ext cx="468450" cy="86182"/>
              </a:xfrm>
              <a:custGeom>
                <a:avLst/>
                <a:gdLst/>
                <a:ahLst/>
                <a:cxnLst/>
                <a:rect l="l" t="t" r="r" b="b"/>
                <a:pathLst>
                  <a:path w="924" h="170" extrusionOk="0">
                    <a:moveTo>
                      <a:pt x="0" y="1"/>
                    </a:moveTo>
                    <a:lnTo>
                      <a:pt x="0" y="169"/>
                    </a:lnTo>
                    <a:lnTo>
                      <a:pt x="924" y="169"/>
                    </a:lnTo>
                    <a:lnTo>
                      <a:pt x="92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794" name="Google Shape;1622;p46">
                <a:extLst>
                  <a:ext uri="{FF2B5EF4-FFF2-40B4-BE49-F238E27FC236}">
                    <a16:creationId xmlns:a16="http://schemas.microsoft.com/office/drawing/2014/main" id="{23D60F74-09FF-2CBF-8A63-BB4FCF64E3C7}"/>
                  </a:ext>
                </a:extLst>
              </p:cNvPr>
              <p:cNvGrpSpPr/>
              <p:nvPr/>
            </p:nvGrpSpPr>
            <p:grpSpPr>
              <a:xfrm>
                <a:off x="3774768" y="309125"/>
                <a:ext cx="919155" cy="927723"/>
                <a:chOff x="3774768" y="309125"/>
                <a:chExt cx="919155" cy="927723"/>
              </a:xfrm>
            </p:grpSpPr>
            <p:sp>
              <p:nvSpPr>
                <p:cNvPr id="1795" name="Google Shape;1623;p46">
                  <a:extLst>
                    <a:ext uri="{FF2B5EF4-FFF2-40B4-BE49-F238E27FC236}">
                      <a16:creationId xmlns:a16="http://schemas.microsoft.com/office/drawing/2014/main" id="{1D253A4B-1E18-67B4-7D98-1A8F203D793E}"/>
                    </a:ext>
                  </a:extLst>
                </p:cNvPr>
                <p:cNvSpPr/>
                <p:nvPr/>
              </p:nvSpPr>
              <p:spPr>
                <a:xfrm>
                  <a:off x="3774768" y="309125"/>
                  <a:ext cx="919155" cy="927723"/>
                </a:xfrm>
                <a:custGeom>
                  <a:avLst/>
                  <a:gdLst/>
                  <a:ahLst/>
                  <a:cxnLst/>
                  <a:rect l="l" t="t" r="r" b="b"/>
                  <a:pathLst>
                    <a:path w="1813" h="1830" extrusionOk="0">
                      <a:moveTo>
                        <a:pt x="906" y="0"/>
                      </a:moveTo>
                      <a:cubicBezTo>
                        <a:pt x="405" y="0"/>
                        <a:pt x="1" y="426"/>
                        <a:pt x="1" y="924"/>
                      </a:cubicBezTo>
                      <a:cubicBezTo>
                        <a:pt x="1" y="1425"/>
                        <a:pt x="405" y="1829"/>
                        <a:pt x="906" y="1829"/>
                      </a:cubicBezTo>
                      <a:cubicBezTo>
                        <a:pt x="1404" y="1829"/>
                        <a:pt x="1812" y="1425"/>
                        <a:pt x="1812" y="924"/>
                      </a:cubicBezTo>
                      <a:cubicBezTo>
                        <a:pt x="1812" y="426"/>
                        <a:pt x="1404"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96" name="Google Shape;1624;p46">
                  <a:extLst>
                    <a:ext uri="{FF2B5EF4-FFF2-40B4-BE49-F238E27FC236}">
                      <a16:creationId xmlns:a16="http://schemas.microsoft.com/office/drawing/2014/main" id="{A4AD57D0-3B5D-D69B-39E7-D1CDE12B95C8}"/>
                    </a:ext>
                  </a:extLst>
                </p:cNvPr>
                <p:cNvSpPr/>
                <p:nvPr/>
              </p:nvSpPr>
              <p:spPr>
                <a:xfrm>
                  <a:off x="4101261" y="664510"/>
                  <a:ext cx="497854" cy="492758"/>
                </a:xfrm>
                <a:custGeom>
                  <a:avLst/>
                  <a:gdLst/>
                  <a:ahLst/>
                  <a:cxnLst/>
                  <a:rect l="l" t="t" r="r" b="b"/>
                  <a:pathLst>
                    <a:path w="982" h="972" extrusionOk="0">
                      <a:moveTo>
                        <a:pt x="982" y="1"/>
                      </a:moveTo>
                      <a:lnTo>
                        <a:pt x="982" y="1"/>
                      </a:lnTo>
                      <a:cubicBezTo>
                        <a:pt x="760" y="18"/>
                        <a:pt x="595" y="41"/>
                        <a:pt x="467" y="94"/>
                      </a:cubicBezTo>
                      <a:cubicBezTo>
                        <a:pt x="427" y="94"/>
                        <a:pt x="391" y="112"/>
                        <a:pt x="356" y="129"/>
                      </a:cubicBezTo>
                      <a:cubicBezTo>
                        <a:pt x="187" y="205"/>
                        <a:pt x="76" y="316"/>
                        <a:pt x="40" y="427"/>
                      </a:cubicBezTo>
                      <a:cubicBezTo>
                        <a:pt x="0" y="485"/>
                        <a:pt x="0" y="556"/>
                        <a:pt x="0" y="613"/>
                      </a:cubicBezTo>
                      <a:lnTo>
                        <a:pt x="0" y="667"/>
                      </a:lnTo>
                      <a:lnTo>
                        <a:pt x="23" y="684"/>
                      </a:lnTo>
                      <a:lnTo>
                        <a:pt x="23" y="707"/>
                      </a:lnTo>
                      <a:cubicBezTo>
                        <a:pt x="40" y="724"/>
                        <a:pt x="40" y="760"/>
                        <a:pt x="58" y="778"/>
                      </a:cubicBezTo>
                      <a:cubicBezTo>
                        <a:pt x="58" y="778"/>
                        <a:pt x="76" y="795"/>
                        <a:pt x="76" y="818"/>
                      </a:cubicBezTo>
                      <a:lnTo>
                        <a:pt x="94" y="835"/>
                      </a:lnTo>
                      <a:lnTo>
                        <a:pt x="40" y="889"/>
                      </a:lnTo>
                      <a:lnTo>
                        <a:pt x="76" y="946"/>
                      </a:lnTo>
                      <a:lnTo>
                        <a:pt x="134" y="871"/>
                      </a:lnTo>
                      <a:cubicBezTo>
                        <a:pt x="209" y="934"/>
                        <a:pt x="302" y="971"/>
                        <a:pt x="405" y="971"/>
                      </a:cubicBezTo>
                      <a:cubicBezTo>
                        <a:pt x="453" y="971"/>
                        <a:pt x="503" y="963"/>
                        <a:pt x="555" y="946"/>
                      </a:cubicBezTo>
                      <a:cubicBezTo>
                        <a:pt x="555" y="929"/>
                        <a:pt x="578" y="929"/>
                        <a:pt x="595" y="929"/>
                      </a:cubicBezTo>
                      <a:cubicBezTo>
                        <a:pt x="666" y="889"/>
                        <a:pt x="742" y="818"/>
                        <a:pt x="800" y="707"/>
                      </a:cubicBezTo>
                      <a:cubicBezTo>
                        <a:pt x="888" y="556"/>
                        <a:pt x="964" y="334"/>
                        <a:pt x="9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97" name="Google Shape;1625;p46">
                  <a:extLst>
                    <a:ext uri="{FF2B5EF4-FFF2-40B4-BE49-F238E27FC236}">
                      <a16:creationId xmlns:a16="http://schemas.microsoft.com/office/drawing/2014/main" id="{3295BB74-24F0-570B-853E-54142EBBB4C8}"/>
                    </a:ext>
                  </a:extLst>
                </p:cNvPr>
                <p:cNvSpPr/>
                <p:nvPr/>
              </p:nvSpPr>
              <p:spPr>
                <a:xfrm>
                  <a:off x="4101261" y="664510"/>
                  <a:ext cx="497854" cy="459806"/>
                </a:xfrm>
                <a:custGeom>
                  <a:avLst/>
                  <a:gdLst/>
                  <a:ahLst/>
                  <a:cxnLst/>
                  <a:rect l="l" t="t" r="r" b="b"/>
                  <a:pathLst>
                    <a:path w="982" h="907" extrusionOk="0">
                      <a:moveTo>
                        <a:pt x="982" y="1"/>
                      </a:moveTo>
                      <a:lnTo>
                        <a:pt x="982" y="1"/>
                      </a:lnTo>
                      <a:cubicBezTo>
                        <a:pt x="760" y="18"/>
                        <a:pt x="595" y="41"/>
                        <a:pt x="467" y="94"/>
                      </a:cubicBezTo>
                      <a:cubicBezTo>
                        <a:pt x="427" y="94"/>
                        <a:pt x="391" y="112"/>
                        <a:pt x="356" y="129"/>
                      </a:cubicBezTo>
                      <a:cubicBezTo>
                        <a:pt x="187" y="205"/>
                        <a:pt x="76" y="316"/>
                        <a:pt x="40" y="427"/>
                      </a:cubicBezTo>
                      <a:cubicBezTo>
                        <a:pt x="0" y="485"/>
                        <a:pt x="0" y="556"/>
                        <a:pt x="0" y="613"/>
                      </a:cubicBezTo>
                      <a:cubicBezTo>
                        <a:pt x="0" y="631"/>
                        <a:pt x="0" y="649"/>
                        <a:pt x="23" y="684"/>
                      </a:cubicBezTo>
                      <a:lnTo>
                        <a:pt x="23" y="707"/>
                      </a:lnTo>
                      <a:cubicBezTo>
                        <a:pt x="40" y="724"/>
                        <a:pt x="40" y="760"/>
                        <a:pt x="58" y="778"/>
                      </a:cubicBezTo>
                      <a:cubicBezTo>
                        <a:pt x="58" y="778"/>
                        <a:pt x="76" y="795"/>
                        <a:pt x="76" y="818"/>
                      </a:cubicBezTo>
                      <a:cubicBezTo>
                        <a:pt x="94" y="818"/>
                        <a:pt x="94" y="835"/>
                        <a:pt x="94" y="835"/>
                      </a:cubicBezTo>
                      <a:lnTo>
                        <a:pt x="40" y="889"/>
                      </a:lnTo>
                      <a:lnTo>
                        <a:pt x="58" y="906"/>
                      </a:lnTo>
                      <a:lnTo>
                        <a:pt x="98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98" name="Google Shape;1626;p46">
                  <a:extLst>
                    <a:ext uri="{FF2B5EF4-FFF2-40B4-BE49-F238E27FC236}">
                      <a16:creationId xmlns:a16="http://schemas.microsoft.com/office/drawing/2014/main" id="{46431869-EEA0-CBEE-5E3D-3885B367C803}"/>
                    </a:ext>
                  </a:extLst>
                </p:cNvPr>
                <p:cNvSpPr/>
                <p:nvPr/>
              </p:nvSpPr>
              <p:spPr>
                <a:xfrm>
                  <a:off x="4281238" y="711659"/>
                  <a:ext cx="113057" cy="198725"/>
                </a:xfrm>
                <a:custGeom>
                  <a:avLst/>
                  <a:gdLst/>
                  <a:ahLst/>
                  <a:cxnLst/>
                  <a:rect l="l" t="t" r="r" b="b"/>
                  <a:pathLst>
                    <a:path w="223" h="392" extrusionOk="0">
                      <a:moveTo>
                        <a:pt x="112" y="1"/>
                      </a:moveTo>
                      <a:cubicBezTo>
                        <a:pt x="72" y="1"/>
                        <a:pt x="36" y="19"/>
                        <a:pt x="1" y="36"/>
                      </a:cubicBezTo>
                      <a:lnTo>
                        <a:pt x="147" y="392"/>
                      </a:lnTo>
                      <a:lnTo>
                        <a:pt x="223" y="298"/>
                      </a:lnTo>
                      <a:lnTo>
                        <a:pt x="11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99" name="Google Shape;1627;p46">
                  <a:extLst>
                    <a:ext uri="{FF2B5EF4-FFF2-40B4-BE49-F238E27FC236}">
                      <a16:creationId xmlns:a16="http://schemas.microsoft.com/office/drawing/2014/main" id="{D9193451-FCAA-2198-8FAE-5CACB4BA60F4}"/>
                    </a:ext>
                  </a:extLst>
                </p:cNvPr>
                <p:cNvSpPr/>
                <p:nvPr/>
              </p:nvSpPr>
              <p:spPr>
                <a:xfrm>
                  <a:off x="4204684" y="945878"/>
                  <a:ext cx="302160" cy="189600"/>
                </a:xfrm>
                <a:custGeom>
                  <a:avLst/>
                  <a:gdLst/>
                  <a:ahLst/>
                  <a:cxnLst/>
                  <a:rect l="l" t="t" r="r" b="b"/>
                  <a:pathLst>
                    <a:path w="596" h="374" extrusionOk="0">
                      <a:moveTo>
                        <a:pt x="205" y="1"/>
                      </a:moveTo>
                      <a:lnTo>
                        <a:pt x="1" y="205"/>
                      </a:lnTo>
                      <a:lnTo>
                        <a:pt x="391" y="374"/>
                      </a:lnTo>
                      <a:cubicBezTo>
                        <a:pt x="462" y="334"/>
                        <a:pt x="538" y="263"/>
                        <a:pt x="596" y="152"/>
                      </a:cubicBezTo>
                      <a:lnTo>
                        <a:pt x="20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00" name="Google Shape;1628;p46">
                  <a:extLst>
                    <a:ext uri="{FF2B5EF4-FFF2-40B4-BE49-F238E27FC236}">
                      <a16:creationId xmlns:a16="http://schemas.microsoft.com/office/drawing/2014/main" id="{75CBB7A2-9A3B-00BD-3D42-D441DB850A38}"/>
                    </a:ext>
                  </a:extLst>
                </p:cNvPr>
                <p:cNvSpPr/>
                <p:nvPr/>
              </p:nvSpPr>
              <p:spPr>
                <a:xfrm>
                  <a:off x="3896442" y="515969"/>
                  <a:ext cx="272755" cy="272233"/>
                </a:xfrm>
                <a:custGeom>
                  <a:avLst/>
                  <a:gdLst/>
                  <a:ahLst/>
                  <a:cxnLst/>
                  <a:rect l="l" t="t" r="r" b="b"/>
                  <a:pathLst>
                    <a:path w="538" h="537" extrusionOk="0">
                      <a:moveTo>
                        <a:pt x="0" y="1"/>
                      </a:moveTo>
                      <a:cubicBezTo>
                        <a:pt x="18" y="183"/>
                        <a:pt x="54" y="294"/>
                        <a:pt x="111" y="387"/>
                      </a:cubicBezTo>
                      <a:cubicBezTo>
                        <a:pt x="129" y="445"/>
                        <a:pt x="182" y="480"/>
                        <a:pt x="222" y="498"/>
                      </a:cubicBezTo>
                      <a:lnTo>
                        <a:pt x="240" y="516"/>
                      </a:lnTo>
                      <a:cubicBezTo>
                        <a:pt x="273" y="530"/>
                        <a:pt x="303" y="536"/>
                        <a:pt x="331" y="536"/>
                      </a:cubicBezTo>
                      <a:cubicBezTo>
                        <a:pt x="382" y="536"/>
                        <a:pt x="425" y="515"/>
                        <a:pt x="462" y="480"/>
                      </a:cubicBezTo>
                      <a:lnTo>
                        <a:pt x="498" y="516"/>
                      </a:lnTo>
                      <a:lnTo>
                        <a:pt x="515" y="480"/>
                      </a:lnTo>
                      <a:lnTo>
                        <a:pt x="480" y="462"/>
                      </a:lnTo>
                      <a:lnTo>
                        <a:pt x="498" y="445"/>
                      </a:lnTo>
                      <a:lnTo>
                        <a:pt x="515" y="422"/>
                      </a:lnTo>
                      <a:cubicBezTo>
                        <a:pt x="515" y="405"/>
                        <a:pt x="515" y="387"/>
                        <a:pt x="538" y="387"/>
                      </a:cubicBezTo>
                      <a:lnTo>
                        <a:pt x="538" y="369"/>
                      </a:lnTo>
                      <a:lnTo>
                        <a:pt x="538" y="351"/>
                      </a:lnTo>
                      <a:lnTo>
                        <a:pt x="538" y="334"/>
                      </a:lnTo>
                      <a:cubicBezTo>
                        <a:pt x="538" y="294"/>
                        <a:pt x="538" y="258"/>
                        <a:pt x="515" y="223"/>
                      </a:cubicBezTo>
                      <a:cubicBezTo>
                        <a:pt x="498" y="165"/>
                        <a:pt x="444" y="112"/>
                        <a:pt x="351" y="72"/>
                      </a:cubicBezTo>
                      <a:cubicBezTo>
                        <a:pt x="333" y="54"/>
                        <a:pt x="316" y="54"/>
                        <a:pt x="293" y="36"/>
                      </a:cubicBezTo>
                      <a:cubicBezTo>
                        <a:pt x="222" y="18"/>
                        <a:pt x="129"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01" name="Google Shape;1629;p46">
                  <a:extLst>
                    <a:ext uri="{FF2B5EF4-FFF2-40B4-BE49-F238E27FC236}">
                      <a16:creationId xmlns:a16="http://schemas.microsoft.com/office/drawing/2014/main" id="{B9999249-8F05-DC4E-F511-F594253427E0}"/>
                    </a:ext>
                  </a:extLst>
                </p:cNvPr>
                <p:cNvSpPr/>
                <p:nvPr/>
              </p:nvSpPr>
              <p:spPr>
                <a:xfrm>
                  <a:off x="3896442" y="515969"/>
                  <a:ext cx="272755" cy="252462"/>
                </a:xfrm>
                <a:custGeom>
                  <a:avLst/>
                  <a:gdLst/>
                  <a:ahLst/>
                  <a:cxnLst/>
                  <a:rect l="l" t="t" r="r" b="b"/>
                  <a:pathLst>
                    <a:path w="538" h="498" extrusionOk="0">
                      <a:moveTo>
                        <a:pt x="0" y="1"/>
                      </a:moveTo>
                      <a:lnTo>
                        <a:pt x="515" y="498"/>
                      </a:lnTo>
                      <a:lnTo>
                        <a:pt x="515" y="480"/>
                      </a:lnTo>
                      <a:lnTo>
                        <a:pt x="480" y="462"/>
                      </a:lnTo>
                      <a:lnTo>
                        <a:pt x="498" y="445"/>
                      </a:lnTo>
                      <a:lnTo>
                        <a:pt x="515" y="422"/>
                      </a:lnTo>
                      <a:cubicBezTo>
                        <a:pt x="515" y="405"/>
                        <a:pt x="515" y="387"/>
                        <a:pt x="538" y="387"/>
                      </a:cubicBezTo>
                      <a:lnTo>
                        <a:pt x="538" y="369"/>
                      </a:lnTo>
                      <a:lnTo>
                        <a:pt x="538" y="334"/>
                      </a:lnTo>
                      <a:cubicBezTo>
                        <a:pt x="538" y="294"/>
                        <a:pt x="538" y="258"/>
                        <a:pt x="515" y="223"/>
                      </a:cubicBezTo>
                      <a:cubicBezTo>
                        <a:pt x="498" y="165"/>
                        <a:pt x="444" y="112"/>
                        <a:pt x="351" y="72"/>
                      </a:cubicBezTo>
                      <a:cubicBezTo>
                        <a:pt x="333" y="54"/>
                        <a:pt x="316" y="54"/>
                        <a:pt x="293" y="36"/>
                      </a:cubicBezTo>
                      <a:cubicBezTo>
                        <a:pt x="222" y="18"/>
                        <a:pt x="129" y="1"/>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02" name="Google Shape;1630;p46">
                  <a:extLst>
                    <a:ext uri="{FF2B5EF4-FFF2-40B4-BE49-F238E27FC236}">
                      <a16:creationId xmlns:a16="http://schemas.microsoft.com/office/drawing/2014/main" id="{2AB2CA17-94A3-1B92-AB32-793D67FEE1AC}"/>
                    </a:ext>
                  </a:extLst>
                </p:cNvPr>
                <p:cNvSpPr/>
                <p:nvPr/>
              </p:nvSpPr>
              <p:spPr>
                <a:xfrm>
                  <a:off x="4008991" y="534219"/>
                  <a:ext cx="65907" cy="113050"/>
                </a:xfrm>
                <a:custGeom>
                  <a:avLst/>
                  <a:gdLst/>
                  <a:ahLst/>
                  <a:cxnLst/>
                  <a:rect l="l" t="t" r="r" b="b"/>
                  <a:pathLst>
                    <a:path w="130" h="223" extrusionOk="0">
                      <a:moveTo>
                        <a:pt x="71" y="0"/>
                      </a:moveTo>
                      <a:lnTo>
                        <a:pt x="0" y="164"/>
                      </a:lnTo>
                      <a:lnTo>
                        <a:pt x="54" y="222"/>
                      </a:lnTo>
                      <a:lnTo>
                        <a:pt x="129" y="36"/>
                      </a:lnTo>
                      <a:cubicBezTo>
                        <a:pt x="111" y="18"/>
                        <a:pt x="94" y="18"/>
                        <a:pt x="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87" name="Google Shape;1631;p46">
                  <a:extLst>
                    <a:ext uri="{FF2B5EF4-FFF2-40B4-BE49-F238E27FC236}">
                      <a16:creationId xmlns:a16="http://schemas.microsoft.com/office/drawing/2014/main" id="{564B87D1-4940-2B79-2B73-667872A52B16}"/>
                    </a:ext>
                  </a:extLst>
                </p:cNvPr>
                <p:cNvSpPr/>
                <p:nvPr/>
              </p:nvSpPr>
              <p:spPr>
                <a:xfrm>
                  <a:off x="3952717" y="664510"/>
                  <a:ext cx="160206" cy="103925"/>
                </a:xfrm>
                <a:custGeom>
                  <a:avLst/>
                  <a:gdLst/>
                  <a:ahLst/>
                  <a:cxnLst/>
                  <a:rect l="l" t="t" r="r" b="b"/>
                  <a:pathLst>
                    <a:path w="316" h="205" extrusionOk="0">
                      <a:moveTo>
                        <a:pt x="205" y="1"/>
                      </a:moveTo>
                      <a:lnTo>
                        <a:pt x="0" y="94"/>
                      </a:lnTo>
                      <a:cubicBezTo>
                        <a:pt x="18" y="152"/>
                        <a:pt x="71" y="187"/>
                        <a:pt x="111" y="205"/>
                      </a:cubicBezTo>
                      <a:lnTo>
                        <a:pt x="316" y="129"/>
                      </a:lnTo>
                      <a:lnTo>
                        <a:pt x="20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grpSp>
          <p:nvGrpSpPr>
            <p:cNvPr id="6" name="Google Shape;1632;p46">
              <a:extLst>
                <a:ext uri="{FF2B5EF4-FFF2-40B4-BE49-F238E27FC236}">
                  <a16:creationId xmlns:a16="http://schemas.microsoft.com/office/drawing/2014/main" id="{253CA77F-540C-98D4-1456-1A1ACD3F524C}"/>
                </a:ext>
              </a:extLst>
            </p:cNvPr>
            <p:cNvGrpSpPr/>
            <p:nvPr/>
          </p:nvGrpSpPr>
          <p:grpSpPr>
            <a:xfrm>
              <a:off x="5366998" y="4501513"/>
              <a:ext cx="893416" cy="304351"/>
              <a:chOff x="2826048" y="3938787"/>
              <a:chExt cx="893416" cy="304351"/>
            </a:xfrm>
          </p:grpSpPr>
          <p:sp>
            <p:nvSpPr>
              <p:cNvPr id="47" name="Google Shape;1633;p46">
                <a:extLst>
                  <a:ext uri="{FF2B5EF4-FFF2-40B4-BE49-F238E27FC236}">
                    <a16:creationId xmlns:a16="http://schemas.microsoft.com/office/drawing/2014/main" id="{BB791F4A-98AE-719F-9B3A-E63DFE55AE45}"/>
                  </a:ext>
                </a:extLst>
              </p:cNvPr>
              <p:cNvSpPr/>
              <p:nvPr/>
            </p:nvSpPr>
            <p:spPr>
              <a:xfrm>
                <a:off x="2826048" y="3964434"/>
                <a:ext cx="689648" cy="278704"/>
              </a:xfrm>
              <a:custGeom>
                <a:avLst/>
                <a:gdLst/>
                <a:ahLst/>
                <a:cxnLst/>
                <a:rect l="l" t="t" r="r" b="b"/>
                <a:pathLst>
                  <a:path w="3442" h="1391" extrusionOk="0">
                    <a:moveTo>
                      <a:pt x="1941" y="1"/>
                    </a:moveTo>
                    <a:cubicBezTo>
                      <a:pt x="1608" y="1"/>
                      <a:pt x="1310" y="205"/>
                      <a:pt x="1164" y="480"/>
                    </a:cubicBezTo>
                    <a:cubicBezTo>
                      <a:pt x="1035" y="369"/>
                      <a:pt x="866" y="316"/>
                      <a:pt x="702" y="316"/>
                    </a:cubicBezTo>
                    <a:cubicBezTo>
                      <a:pt x="311" y="316"/>
                      <a:pt x="0" y="631"/>
                      <a:pt x="0" y="1018"/>
                    </a:cubicBezTo>
                    <a:cubicBezTo>
                      <a:pt x="0" y="1146"/>
                      <a:pt x="36" y="1280"/>
                      <a:pt x="89" y="1391"/>
                    </a:cubicBezTo>
                    <a:lnTo>
                      <a:pt x="3441" y="1391"/>
                    </a:lnTo>
                    <a:lnTo>
                      <a:pt x="3441" y="1297"/>
                    </a:lnTo>
                    <a:cubicBezTo>
                      <a:pt x="3441" y="1058"/>
                      <a:pt x="3255" y="853"/>
                      <a:pt x="3015" y="853"/>
                    </a:cubicBezTo>
                    <a:cubicBezTo>
                      <a:pt x="2957" y="853"/>
                      <a:pt x="2904" y="871"/>
                      <a:pt x="2846" y="889"/>
                    </a:cubicBezTo>
                    <a:cubicBezTo>
                      <a:pt x="2846" y="409"/>
                      <a:pt x="2442" y="1"/>
                      <a:pt x="19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1634;p46">
                <a:extLst>
                  <a:ext uri="{FF2B5EF4-FFF2-40B4-BE49-F238E27FC236}">
                    <a16:creationId xmlns:a16="http://schemas.microsoft.com/office/drawing/2014/main" id="{5A9D1D9E-203D-AAE5-B7AD-A79647D62D77}"/>
                  </a:ext>
                </a:extLst>
              </p:cNvPr>
              <p:cNvSpPr/>
              <p:nvPr/>
            </p:nvSpPr>
            <p:spPr>
              <a:xfrm>
                <a:off x="3029816" y="3938787"/>
                <a:ext cx="689648" cy="304351"/>
              </a:xfrm>
              <a:custGeom>
                <a:avLst/>
                <a:gdLst/>
                <a:ahLst/>
                <a:cxnLst/>
                <a:rect l="l" t="t" r="r" b="b"/>
                <a:pathLst>
                  <a:path w="3442" h="1519" extrusionOk="0">
                    <a:moveTo>
                      <a:pt x="462" y="0"/>
                    </a:moveTo>
                    <a:cubicBezTo>
                      <a:pt x="462" y="0"/>
                      <a:pt x="333" y="164"/>
                      <a:pt x="351" y="369"/>
                    </a:cubicBezTo>
                    <a:cubicBezTo>
                      <a:pt x="275" y="298"/>
                      <a:pt x="164" y="240"/>
                      <a:pt x="0" y="240"/>
                    </a:cubicBezTo>
                    <a:cubicBezTo>
                      <a:pt x="0" y="240"/>
                      <a:pt x="18" y="497"/>
                      <a:pt x="240" y="631"/>
                    </a:cubicBezTo>
                    <a:cubicBezTo>
                      <a:pt x="93" y="759"/>
                      <a:pt x="0" y="941"/>
                      <a:pt x="0" y="1146"/>
                    </a:cubicBezTo>
                    <a:cubicBezTo>
                      <a:pt x="0" y="1274"/>
                      <a:pt x="36" y="1408"/>
                      <a:pt x="93" y="1519"/>
                    </a:cubicBezTo>
                    <a:lnTo>
                      <a:pt x="3441" y="1519"/>
                    </a:lnTo>
                    <a:lnTo>
                      <a:pt x="3441" y="1425"/>
                    </a:lnTo>
                    <a:cubicBezTo>
                      <a:pt x="3441" y="1186"/>
                      <a:pt x="3255" y="981"/>
                      <a:pt x="3015" y="981"/>
                    </a:cubicBezTo>
                    <a:cubicBezTo>
                      <a:pt x="2957" y="981"/>
                      <a:pt x="2904" y="999"/>
                      <a:pt x="2868" y="1017"/>
                    </a:cubicBezTo>
                    <a:cubicBezTo>
                      <a:pt x="2846" y="537"/>
                      <a:pt x="2442" y="129"/>
                      <a:pt x="1958" y="129"/>
                    </a:cubicBezTo>
                    <a:cubicBezTo>
                      <a:pt x="1607" y="129"/>
                      <a:pt x="1314" y="333"/>
                      <a:pt x="1163" y="608"/>
                    </a:cubicBezTo>
                    <a:cubicBezTo>
                      <a:pt x="1035" y="497"/>
                      <a:pt x="888" y="444"/>
                      <a:pt x="719" y="444"/>
                    </a:cubicBezTo>
                    <a:cubicBezTo>
                      <a:pt x="684" y="444"/>
                      <a:pt x="648" y="444"/>
                      <a:pt x="608" y="462"/>
                    </a:cubicBezTo>
                    <a:cubicBezTo>
                      <a:pt x="626" y="333"/>
                      <a:pt x="626" y="164"/>
                      <a:pt x="4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1635;p46">
                <a:extLst>
                  <a:ext uri="{FF2B5EF4-FFF2-40B4-BE49-F238E27FC236}">
                    <a16:creationId xmlns:a16="http://schemas.microsoft.com/office/drawing/2014/main" id="{9A9DEE6C-93D4-A9F0-48F7-4C438DFB0886}"/>
                  </a:ext>
                </a:extLst>
              </p:cNvPr>
              <p:cNvSpPr/>
              <p:nvPr/>
            </p:nvSpPr>
            <p:spPr>
              <a:xfrm>
                <a:off x="3003970" y="4079241"/>
                <a:ext cx="411144" cy="163897"/>
              </a:xfrm>
              <a:custGeom>
                <a:avLst/>
                <a:gdLst/>
                <a:ahLst/>
                <a:cxnLst/>
                <a:rect l="l" t="t" r="r" b="b"/>
                <a:pathLst>
                  <a:path w="2052" h="818" extrusionOk="0">
                    <a:moveTo>
                      <a:pt x="1164" y="1"/>
                    </a:moveTo>
                    <a:cubicBezTo>
                      <a:pt x="959" y="1"/>
                      <a:pt x="795" y="112"/>
                      <a:pt x="702" y="280"/>
                    </a:cubicBezTo>
                    <a:cubicBezTo>
                      <a:pt x="626" y="205"/>
                      <a:pt x="533" y="169"/>
                      <a:pt x="422" y="169"/>
                    </a:cubicBezTo>
                    <a:cubicBezTo>
                      <a:pt x="200" y="169"/>
                      <a:pt x="0" y="374"/>
                      <a:pt x="0" y="596"/>
                    </a:cubicBezTo>
                    <a:cubicBezTo>
                      <a:pt x="0" y="667"/>
                      <a:pt x="18" y="742"/>
                      <a:pt x="54" y="818"/>
                    </a:cubicBezTo>
                    <a:lnTo>
                      <a:pt x="2052" y="818"/>
                    </a:lnTo>
                    <a:lnTo>
                      <a:pt x="2052" y="760"/>
                    </a:lnTo>
                    <a:cubicBezTo>
                      <a:pt x="2052" y="613"/>
                      <a:pt x="1941" y="502"/>
                      <a:pt x="1794" y="502"/>
                    </a:cubicBezTo>
                    <a:cubicBezTo>
                      <a:pt x="1754" y="502"/>
                      <a:pt x="1736" y="502"/>
                      <a:pt x="1701" y="520"/>
                    </a:cubicBezTo>
                    <a:cubicBezTo>
                      <a:pt x="1701" y="223"/>
                      <a:pt x="1461" y="1"/>
                      <a:pt x="116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0" name="Google Shape;1636;p46">
                <a:extLst>
                  <a:ext uri="{FF2B5EF4-FFF2-40B4-BE49-F238E27FC236}">
                    <a16:creationId xmlns:a16="http://schemas.microsoft.com/office/drawing/2014/main" id="{5F6D1090-9274-CDE0-DDA9-5471CCEE7416}"/>
                  </a:ext>
                </a:extLst>
              </p:cNvPr>
              <p:cNvSpPr/>
              <p:nvPr/>
            </p:nvSpPr>
            <p:spPr>
              <a:xfrm>
                <a:off x="2866120" y="4142356"/>
                <a:ext cx="66921" cy="51092"/>
              </a:xfrm>
              <a:custGeom>
                <a:avLst/>
                <a:gdLst/>
                <a:ahLst/>
                <a:cxnLst/>
                <a:rect l="l" t="t" r="r" b="b"/>
                <a:pathLst>
                  <a:path w="334" h="255" extrusionOk="0">
                    <a:moveTo>
                      <a:pt x="76" y="1"/>
                    </a:moveTo>
                    <a:cubicBezTo>
                      <a:pt x="76" y="1"/>
                      <a:pt x="76" y="76"/>
                      <a:pt x="133" y="130"/>
                    </a:cubicBezTo>
                    <a:cubicBezTo>
                      <a:pt x="93" y="130"/>
                      <a:pt x="58" y="147"/>
                      <a:pt x="0" y="170"/>
                    </a:cubicBezTo>
                    <a:cubicBezTo>
                      <a:pt x="0" y="170"/>
                      <a:pt x="78" y="254"/>
                      <a:pt x="190" y="254"/>
                    </a:cubicBezTo>
                    <a:cubicBezTo>
                      <a:pt x="233" y="254"/>
                      <a:pt x="282" y="241"/>
                      <a:pt x="333" y="205"/>
                    </a:cubicBezTo>
                    <a:cubicBezTo>
                      <a:pt x="333" y="205"/>
                      <a:pt x="280" y="1"/>
                      <a:pt x="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1637;p46">
                <a:extLst>
                  <a:ext uri="{FF2B5EF4-FFF2-40B4-BE49-F238E27FC236}">
                    <a16:creationId xmlns:a16="http://schemas.microsoft.com/office/drawing/2014/main" id="{94856898-9AFE-3EC7-010C-07CB9A3566EF}"/>
                  </a:ext>
                </a:extLst>
              </p:cNvPr>
              <p:cNvSpPr/>
              <p:nvPr/>
            </p:nvSpPr>
            <p:spPr>
              <a:xfrm>
                <a:off x="2966502" y="4053395"/>
                <a:ext cx="48287" cy="48287"/>
              </a:xfrm>
              <a:custGeom>
                <a:avLst/>
                <a:gdLst/>
                <a:ahLst/>
                <a:cxnLst/>
                <a:rect l="l" t="t" r="r" b="b"/>
                <a:pathLst>
                  <a:path w="241" h="241" extrusionOk="0">
                    <a:moveTo>
                      <a:pt x="130" y="1"/>
                    </a:moveTo>
                    <a:cubicBezTo>
                      <a:pt x="130" y="1"/>
                      <a:pt x="112" y="36"/>
                      <a:pt x="112" y="94"/>
                    </a:cubicBezTo>
                    <a:cubicBezTo>
                      <a:pt x="94" y="76"/>
                      <a:pt x="54" y="59"/>
                      <a:pt x="19" y="59"/>
                    </a:cubicBezTo>
                    <a:cubicBezTo>
                      <a:pt x="19" y="59"/>
                      <a:pt x="1" y="205"/>
                      <a:pt x="165" y="241"/>
                    </a:cubicBezTo>
                    <a:cubicBezTo>
                      <a:pt x="165" y="241"/>
                      <a:pt x="241" y="112"/>
                      <a:pt x="1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2" name="Google Shape;1638;p46">
                <a:extLst>
                  <a:ext uri="{FF2B5EF4-FFF2-40B4-BE49-F238E27FC236}">
                    <a16:creationId xmlns:a16="http://schemas.microsoft.com/office/drawing/2014/main" id="{2E8043D7-FDD3-B78E-2364-9E6F731F5837}"/>
                  </a:ext>
                </a:extLst>
              </p:cNvPr>
              <p:cNvSpPr/>
              <p:nvPr/>
            </p:nvSpPr>
            <p:spPr>
              <a:xfrm>
                <a:off x="3207738" y="3993887"/>
                <a:ext cx="70327" cy="63315"/>
              </a:xfrm>
              <a:custGeom>
                <a:avLst/>
                <a:gdLst/>
                <a:ahLst/>
                <a:cxnLst/>
                <a:rect l="l" t="t" r="r" b="b"/>
                <a:pathLst>
                  <a:path w="351" h="316" extrusionOk="0">
                    <a:moveTo>
                      <a:pt x="147" y="0"/>
                    </a:moveTo>
                    <a:cubicBezTo>
                      <a:pt x="147" y="0"/>
                      <a:pt x="0" y="151"/>
                      <a:pt x="147" y="316"/>
                    </a:cubicBezTo>
                    <a:cubicBezTo>
                      <a:pt x="147" y="316"/>
                      <a:pt x="351" y="245"/>
                      <a:pt x="315" y="40"/>
                    </a:cubicBezTo>
                    <a:lnTo>
                      <a:pt x="315" y="40"/>
                    </a:lnTo>
                    <a:cubicBezTo>
                      <a:pt x="315" y="40"/>
                      <a:pt x="258" y="58"/>
                      <a:pt x="204" y="111"/>
                    </a:cubicBezTo>
                    <a:cubicBezTo>
                      <a:pt x="204" y="76"/>
                      <a:pt x="182" y="40"/>
                      <a:pt x="1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1639;p46">
                <a:extLst>
                  <a:ext uri="{FF2B5EF4-FFF2-40B4-BE49-F238E27FC236}">
                    <a16:creationId xmlns:a16="http://schemas.microsoft.com/office/drawing/2014/main" id="{A454DA49-82C8-3D97-B7B0-605A99540B44}"/>
                  </a:ext>
                </a:extLst>
              </p:cNvPr>
              <p:cNvSpPr/>
              <p:nvPr/>
            </p:nvSpPr>
            <p:spPr>
              <a:xfrm>
                <a:off x="3351798" y="4079241"/>
                <a:ext cx="70528" cy="63315"/>
              </a:xfrm>
              <a:custGeom>
                <a:avLst/>
                <a:gdLst/>
                <a:ahLst/>
                <a:cxnLst/>
                <a:rect l="l" t="t" r="r" b="b"/>
                <a:pathLst>
                  <a:path w="352" h="316" extrusionOk="0">
                    <a:moveTo>
                      <a:pt x="222" y="1"/>
                    </a:moveTo>
                    <a:cubicBezTo>
                      <a:pt x="222" y="1"/>
                      <a:pt x="169" y="41"/>
                      <a:pt x="151" y="112"/>
                    </a:cubicBezTo>
                    <a:cubicBezTo>
                      <a:pt x="129" y="76"/>
                      <a:pt x="94" y="58"/>
                      <a:pt x="58" y="41"/>
                    </a:cubicBezTo>
                    <a:lnTo>
                      <a:pt x="58" y="41"/>
                    </a:lnTo>
                    <a:cubicBezTo>
                      <a:pt x="58" y="41"/>
                      <a:pt x="0" y="240"/>
                      <a:pt x="205" y="316"/>
                    </a:cubicBezTo>
                    <a:cubicBezTo>
                      <a:pt x="205" y="316"/>
                      <a:pt x="351" y="169"/>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 name="Google Shape;1640;p46">
                <a:extLst>
                  <a:ext uri="{FF2B5EF4-FFF2-40B4-BE49-F238E27FC236}">
                    <a16:creationId xmlns:a16="http://schemas.microsoft.com/office/drawing/2014/main" id="{9CD1B1B8-B99A-3D4B-4A29-B1E8199DDAF0}"/>
                  </a:ext>
                </a:extLst>
              </p:cNvPr>
              <p:cNvSpPr/>
              <p:nvPr/>
            </p:nvSpPr>
            <p:spPr>
              <a:xfrm>
                <a:off x="3444365" y="4031154"/>
                <a:ext cx="52695" cy="48287"/>
              </a:xfrm>
              <a:custGeom>
                <a:avLst/>
                <a:gdLst/>
                <a:ahLst/>
                <a:cxnLst/>
                <a:rect l="l" t="t" r="r" b="b"/>
                <a:pathLst>
                  <a:path w="263" h="241" extrusionOk="0">
                    <a:moveTo>
                      <a:pt x="93" y="1"/>
                    </a:moveTo>
                    <a:cubicBezTo>
                      <a:pt x="93" y="1"/>
                      <a:pt x="0" y="130"/>
                      <a:pt x="111" y="241"/>
                    </a:cubicBezTo>
                    <a:cubicBezTo>
                      <a:pt x="111" y="241"/>
                      <a:pt x="262" y="187"/>
                      <a:pt x="222" y="36"/>
                    </a:cubicBezTo>
                    <a:lnTo>
                      <a:pt x="222" y="36"/>
                    </a:lnTo>
                    <a:cubicBezTo>
                      <a:pt x="222" y="36"/>
                      <a:pt x="187" y="36"/>
                      <a:pt x="151" y="94"/>
                    </a:cubicBezTo>
                    <a:cubicBezTo>
                      <a:pt x="133" y="59"/>
                      <a:pt x="133" y="36"/>
                      <a:pt x="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641;p46">
                <a:extLst>
                  <a:ext uri="{FF2B5EF4-FFF2-40B4-BE49-F238E27FC236}">
                    <a16:creationId xmlns:a16="http://schemas.microsoft.com/office/drawing/2014/main" id="{979599FB-0942-B7C7-2F06-448DCDFDAABA}"/>
                  </a:ext>
                </a:extLst>
              </p:cNvPr>
              <p:cNvSpPr/>
              <p:nvPr/>
            </p:nvSpPr>
            <p:spPr>
              <a:xfrm>
                <a:off x="3582215" y="4109496"/>
                <a:ext cx="48287" cy="44681"/>
              </a:xfrm>
              <a:custGeom>
                <a:avLst/>
                <a:gdLst/>
                <a:ahLst/>
                <a:cxnLst/>
                <a:rect l="l" t="t" r="r" b="b"/>
                <a:pathLst>
                  <a:path w="241" h="223" extrusionOk="0">
                    <a:moveTo>
                      <a:pt x="129" y="1"/>
                    </a:moveTo>
                    <a:cubicBezTo>
                      <a:pt x="129" y="1"/>
                      <a:pt x="0" y="72"/>
                      <a:pt x="54" y="223"/>
                    </a:cubicBezTo>
                    <a:cubicBezTo>
                      <a:pt x="54" y="223"/>
                      <a:pt x="222" y="223"/>
                      <a:pt x="240" y="72"/>
                    </a:cubicBezTo>
                    <a:cubicBezTo>
                      <a:pt x="240" y="72"/>
                      <a:pt x="230" y="67"/>
                      <a:pt x="214" y="67"/>
                    </a:cubicBezTo>
                    <a:cubicBezTo>
                      <a:pt x="197" y="67"/>
                      <a:pt x="174" y="72"/>
                      <a:pt x="147" y="89"/>
                    </a:cubicBezTo>
                    <a:cubicBezTo>
                      <a:pt x="147" y="54"/>
                      <a:pt x="147" y="36"/>
                      <a:pt x="1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7" name="Google Shape;1642;p46">
              <a:extLst>
                <a:ext uri="{FF2B5EF4-FFF2-40B4-BE49-F238E27FC236}">
                  <a16:creationId xmlns:a16="http://schemas.microsoft.com/office/drawing/2014/main" id="{BDD94473-5DE5-7CE5-476A-8C60C52BC1C7}"/>
                </a:ext>
              </a:extLst>
            </p:cNvPr>
            <p:cNvGrpSpPr/>
            <p:nvPr/>
          </p:nvGrpSpPr>
          <p:grpSpPr>
            <a:xfrm>
              <a:off x="4774437" y="4474853"/>
              <a:ext cx="812469" cy="330198"/>
              <a:chOff x="1505862" y="3916547"/>
              <a:chExt cx="812469" cy="330198"/>
            </a:xfrm>
          </p:grpSpPr>
          <p:sp>
            <p:nvSpPr>
              <p:cNvPr id="37" name="Google Shape;1643;p46">
                <a:extLst>
                  <a:ext uri="{FF2B5EF4-FFF2-40B4-BE49-F238E27FC236}">
                    <a16:creationId xmlns:a16="http://schemas.microsoft.com/office/drawing/2014/main" id="{65E64A4B-1BD3-8B39-1F31-B373F85D0B2C}"/>
                  </a:ext>
                </a:extLst>
              </p:cNvPr>
              <p:cNvSpPr/>
              <p:nvPr/>
            </p:nvSpPr>
            <p:spPr>
              <a:xfrm>
                <a:off x="1505862" y="3916547"/>
                <a:ext cx="708281" cy="330197"/>
              </a:xfrm>
              <a:custGeom>
                <a:avLst/>
                <a:gdLst/>
                <a:ahLst/>
                <a:cxnLst/>
                <a:rect l="l" t="t" r="r" b="b"/>
                <a:pathLst>
                  <a:path w="3535" h="1648" extrusionOk="0">
                    <a:moveTo>
                      <a:pt x="1332" y="0"/>
                    </a:moveTo>
                    <a:cubicBezTo>
                      <a:pt x="1332" y="0"/>
                      <a:pt x="1186" y="164"/>
                      <a:pt x="1261" y="369"/>
                    </a:cubicBezTo>
                    <a:cubicBezTo>
                      <a:pt x="1212" y="334"/>
                      <a:pt x="1140" y="305"/>
                      <a:pt x="1054" y="305"/>
                    </a:cubicBezTo>
                    <a:cubicBezTo>
                      <a:pt x="1009" y="305"/>
                      <a:pt x="959" y="313"/>
                      <a:pt x="906" y="333"/>
                    </a:cubicBezTo>
                    <a:cubicBezTo>
                      <a:pt x="906" y="333"/>
                      <a:pt x="964" y="480"/>
                      <a:pt x="1128" y="537"/>
                    </a:cubicBezTo>
                    <a:cubicBezTo>
                      <a:pt x="1110" y="573"/>
                      <a:pt x="1075" y="631"/>
                      <a:pt x="1057" y="666"/>
                    </a:cubicBezTo>
                    <a:cubicBezTo>
                      <a:pt x="1039" y="666"/>
                      <a:pt x="1017" y="648"/>
                      <a:pt x="999" y="648"/>
                    </a:cubicBezTo>
                    <a:cubicBezTo>
                      <a:pt x="906" y="648"/>
                      <a:pt x="835" y="719"/>
                      <a:pt x="835" y="813"/>
                    </a:cubicBezTo>
                    <a:cubicBezTo>
                      <a:pt x="795" y="795"/>
                      <a:pt x="742" y="795"/>
                      <a:pt x="684" y="795"/>
                    </a:cubicBezTo>
                    <a:cubicBezTo>
                      <a:pt x="427" y="795"/>
                      <a:pt x="222" y="924"/>
                      <a:pt x="94" y="1128"/>
                    </a:cubicBezTo>
                    <a:cubicBezTo>
                      <a:pt x="40" y="1239"/>
                      <a:pt x="0" y="1350"/>
                      <a:pt x="0" y="1479"/>
                    </a:cubicBezTo>
                    <a:cubicBezTo>
                      <a:pt x="0" y="1536"/>
                      <a:pt x="18" y="1590"/>
                      <a:pt x="18" y="1647"/>
                    </a:cubicBezTo>
                    <a:lnTo>
                      <a:pt x="3517" y="1647"/>
                    </a:lnTo>
                    <a:cubicBezTo>
                      <a:pt x="3535" y="1590"/>
                      <a:pt x="3535" y="1536"/>
                      <a:pt x="3535" y="1479"/>
                    </a:cubicBezTo>
                    <a:cubicBezTo>
                      <a:pt x="3535" y="1092"/>
                      <a:pt x="3219" y="795"/>
                      <a:pt x="2851" y="795"/>
                    </a:cubicBezTo>
                    <a:cubicBezTo>
                      <a:pt x="2793" y="795"/>
                      <a:pt x="2758" y="795"/>
                      <a:pt x="2704" y="813"/>
                    </a:cubicBezTo>
                    <a:cubicBezTo>
                      <a:pt x="2664" y="666"/>
                      <a:pt x="2593" y="537"/>
                      <a:pt x="2482" y="444"/>
                    </a:cubicBezTo>
                    <a:cubicBezTo>
                      <a:pt x="2314" y="275"/>
                      <a:pt x="2092" y="187"/>
                      <a:pt x="1852" y="187"/>
                    </a:cubicBezTo>
                    <a:cubicBezTo>
                      <a:pt x="1705" y="187"/>
                      <a:pt x="1572" y="222"/>
                      <a:pt x="1461" y="275"/>
                    </a:cubicBezTo>
                    <a:cubicBezTo>
                      <a:pt x="1461" y="187"/>
                      <a:pt x="1426" y="93"/>
                      <a:pt x="13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1644;p46">
                <a:extLst>
                  <a:ext uri="{FF2B5EF4-FFF2-40B4-BE49-F238E27FC236}">
                    <a16:creationId xmlns:a16="http://schemas.microsoft.com/office/drawing/2014/main" id="{77A227C9-F1DA-877C-F7FD-B179900A3D6C}"/>
                  </a:ext>
                </a:extLst>
              </p:cNvPr>
              <p:cNvSpPr/>
              <p:nvPr/>
            </p:nvSpPr>
            <p:spPr>
              <a:xfrm>
                <a:off x="1750504" y="4008914"/>
                <a:ext cx="567827" cy="237830"/>
              </a:xfrm>
              <a:custGeom>
                <a:avLst/>
                <a:gdLst/>
                <a:ahLst/>
                <a:cxnLst/>
                <a:rect l="l" t="t" r="r" b="b"/>
                <a:pathLst>
                  <a:path w="2834" h="1187" extrusionOk="0">
                    <a:moveTo>
                      <a:pt x="1483" y="1"/>
                    </a:moveTo>
                    <a:cubicBezTo>
                      <a:pt x="1150" y="1"/>
                      <a:pt x="871" y="241"/>
                      <a:pt x="777" y="556"/>
                    </a:cubicBezTo>
                    <a:cubicBezTo>
                      <a:pt x="724" y="520"/>
                      <a:pt x="631" y="503"/>
                      <a:pt x="555" y="503"/>
                    </a:cubicBezTo>
                    <a:cubicBezTo>
                      <a:pt x="351" y="503"/>
                      <a:pt x="169" y="614"/>
                      <a:pt x="76" y="778"/>
                    </a:cubicBezTo>
                    <a:cubicBezTo>
                      <a:pt x="40" y="853"/>
                      <a:pt x="0" y="947"/>
                      <a:pt x="0" y="1058"/>
                    </a:cubicBezTo>
                    <a:cubicBezTo>
                      <a:pt x="0" y="1093"/>
                      <a:pt x="0" y="1146"/>
                      <a:pt x="18" y="1186"/>
                    </a:cubicBezTo>
                    <a:lnTo>
                      <a:pt x="2815" y="1186"/>
                    </a:lnTo>
                    <a:cubicBezTo>
                      <a:pt x="2833" y="1146"/>
                      <a:pt x="2833" y="1093"/>
                      <a:pt x="2833" y="1058"/>
                    </a:cubicBezTo>
                    <a:cubicBezTo>
                      <a:pt x="2833" y="742"/>
                      <a:pt x="2593" y="503"/>
                      <a:pt x="2296" y="503"/>
                    </a:cubicBezTo>
                    <a:cubicBezTo>
                      <a:pt x="2238" y="503"/>
                      <a:pt x="2203" y="503"/>
                      <a:pt x="2167" y="520"/>
                    </a:cubicBezTo>
                    <a:cubicBezTo>
                      <a:pt x="2127" y="409"/>
                      <a:pt x="2074" y="298"/>
                      <a:pt x="1998" y="223"/>
                    </a:cubicBezTo>
                    <a:cubicBezTo>
                      <a:pt x="1870" y="94"/>
                      <a:pt x="1683" y="1"/>
                      <a:pt x="14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1645;p46">
                <a:extLst>
                  <a:ext uri="{FF2B5EF4-FFF2-40B4-BE49-F238E27FC236}">
                    <a16:creationId xmlns:a16="http://schemas.microsoft.com/office/drawing/2014/main" id="{48EA88E2-78A9-BB15-DF8A-1B95F3A9DF3D}"/>
                  </a:ext>
                </a:extLst>
              </p:cNvPr>
              <p:cNvSpPr/>
              <p:nvPr/>
            </p:nvSpPr>
            <p:spPr>
              <a:xfrm>
                <a:off x="1635697" y="4097875"/>
                <a:ext cx="359651" cy="148869"/>
              </a:xfrm>
              <a:custGeom>
                <a:avLst/>
                <a:gdLst/>
                <a:ahLst/>
                <a:cxnLst/>
                <a:rect l="l" t="t" r="r" b="b"/>
                <a:pathLst>
                  <a:path w="1795" h="743" extrusionOk="0">
                    <a:moveTo>
                      <a:pt x="946" y="1"/>
                    </a:moveTo>
                    <a:cubicBezTo>
                      <a:pt x="724" y="1"/>
                      <a:pt x="556" y="147"/>
                      <a:pt x="502" y="334"/>
                    </a:cubicBezTo>
                    <a:cubicBezTo>
                      <a:pt x="462" y="316"/>
                      <a:pt x="409" y="316"/>
                      <a:pt x="351" y="316"/>
                    </a:cubicBezTo>
                    <a:cubicBezTo>
                      <a:pt x="223" y="316"/>
                      <a:pt x="112" y="369"/>
                      <a:pt x="58" y="480"/>
                    </a:cubicBezTo>
                    <a:cubicBezTo>
                      <a:pt x="18" y="538"/>
                      <a:pt x="1" y="591"/>
                      <a:pt x="1" y="649"/>
                    </a:cubicBezTo>
                    <a:cubicBezTo>
                      <a:pt x="1" y="685"/>
                      <a:pt x="18" y="702"/>
                      <a:pt x="18" y="742"/>
                    </a:cubicBezTo>
                    <a:lnTo>
                      <a:pt x="1777" y="742"/>
                    </a:lnTo>
                    <a:cubicBezTo>
                      <a:pt x="1794" y="702"/>
                      <a:pt x="1794" y="685"/>
                      <a:pt x="1794" y="649"/>
                    </a:cubicBezTo>
                    <a:cubicBezTo>
                      <a:pt x="1794" y="463"/>
                      <a:pt x="1630" y="316"/>
                      <a:pt x="1444" y="316"/>
                    </a:cubicBezTo>
                    <a:lnTo>
                      <a:pt x="1368" y="316"/>
                    </a:lnTo>
                    <a:cubicBezTo>
                      <a:pt x="1350" y="241"/>
                      <a:pt x="1315" y="187"/>
                      <a:pt x="1257" y="130"/>
                    </a:cubicBezTo>
                    <a:cubicBezTo>
                      <a:pt x="1186" y="59"/>
                      <a:pt x="1075" y="1"/>
                      <a:pt x="9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1646;p46">
                <a:extLst>
                  <a:ext uri="{FF2B5EF4-FFF2-40B4-BE49-F238E27FC236}">
                    <a16:creationId xmlns:a16="http://schemas.microsoft.com/office/drawing/2014/main" id="{61372515-DA60-0C57-0107-EC7936B80526}"/>
                  </a:ext>
                </a:extLst>
              </p:cNvPr>
              <p:cNvSpPr/>
              <p:nvPr/>
            </p:nvSpPr>
            <p:spPr>
              <a:xfrm>
                <a:off x="1568976" y="4105088"/>
                <a:ext cx="96374" cy="81948"/>
              </a:xfrm>
              <a:custGeom>
                <a:avLst/>
                <a:gdLst/>
                <a:ahLst/>
                <a:cxnLst/>
                <a:rect l="l" t="t" r="r" b="b"/>
                <a:pathLst>
                  <a:path w="481" h="409" extrusionOk="0">
                    <a:moveTo>
                      <a:pt x="316" y="0"/>
                    </a:moveTo>
                    <a:cubicBezTo>
                      <a:pt x="316" y="0"/>
                      <a:pt x="205" y="94"/>
                      <a:pt x="223" y="222"/>
                    </a:cubicBezTo>
                    <a:cubicBezTo>
                      <a:pt x="187" y="169"/>
                      <a:pt x="112" y="134"/>
                      <a:pt x="1" y="111"/>
                    </a:cubicBezTo>
                    <a:lnTo>
                      <a:pt x="1" y="111"/>
                    </a:lnTo>
                    <a:cubicBezTo>
                      <a:pt x="1" y="111"/>
                      <a:pt x="1" y="373"/>
                      <a:pt x="298" y="409"/>
                    </a:cubicBezTo>
                    <a:cubicBezTo>
                      <a:pt x="298" y="409"/>
                      <a:pt x="480" y="205"/>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647;p46">
                <a:extLst>
                  <a:ext uri="{FF2B5EF4-FFF2-40B4-BE49-F238E27FC236}">
                    <a16:creationId xmlns:a16="http://schemas.microsoft.com/office/drawing/2014/main" id="{D312F4FE-DFC3-F9F4-2DC9-40E93E7A6454}"/>
                  </a:ext>
                </a:extLst>
              </p:cNvPr>
              <p:cNvSpPr/>
              <p:nvPr/>
            </p:nvSpPr>
            <p:spPr>
              <a:xfrm>
                <a:off x="1858099" y="3923560"/>
                <a:ext cx="70528" cy="52695"/>
              </a:xfrm>
              <a:custGeom>
                <a:avLst/>
                <a:gdLst/>
                <a:ahLst/>
                <a:cxnLst/>
                <a:rect l="l" t="t" r="r" b="b"/>
                <a:pathLst>
                  <a:path w="352" h="263" extrusionOk="0">
                    <a:moveTo>
                      <a:pt x="76" y="1"/>
                    </a:moveTo>
                    <a:cubicBezTo>
                      <a:pt x="76" y="1"/>
                      <a:pt x="1" y="152"/>
                      <a:pt x="187" y="263"/>
                    </a:cubicBezTo>
                    <a:cubicBezTo>
                      <a:pt x="187" y="263"/>
                      <a:pt x="351" y="187"/>
                      <a:pt x="298" y="1"/>
                    </a:cubicBezTo>
                    <a:lnTo>
                      <a:pt x="298" y="1"/>
                    </a:lnTo>
                    <a:cubicBezTo>
                      <a:pt x="298" y="1"/>
                      <a:pt x="223" y="41"/>
                      <a:pt x="187" y="129"/>
                    </a:cubicBezTo>
                    <a:cubicBezTo>
                      <a:pt x="169" y="76"/>
                      <a:pt x="147" y="41"/>
                      <a:pt x="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648;p46">
                <a:extLst>
                  <a:ext uri="{FF2B5EF4-FFF2-40B4-BE49-F238E27FC236}">
                    <a16:creationId xmlns:a16="http://schemas.microsoft.com/office/drawing/2014/main" id="{4F126077-9BFE-1B3B-4D47-8DE38920C423}"/>
                  </a:ext>
                </a:extLst>
              </p:cNvPr>
              <p:cNvSpPr/>
              <p:nvPr/>
            </p:nvSpPr>
            <p:spPr>
              <a:xfrm>
                <a:off x="2102741" y="3998295"/>
                <a:ext cx="66921" cy="56101"/>
              </a:xfrm>
              <a:custGeom>
                <a:avLst/>
                <a:gdLst/>
                <a:ahLst/>
                <a:cxnLst/>
                <a:rect l="l" t="t" r="r" b="b"/>
                <a:pathLst>
                  <a:path w="334" h="280" extrusionOk="0">
                    <a:moveTo>
                      <a:pt x="147" y="1"/>
                    </a:moveTo>
                    <a:cubicBezTo>
                      <a:pt x="147" y="1"/>
                      <a:pt x="1" y="89"/>
                      <a:pt x="76" y="276"/>
                    </a:cubicBezTo>
                    <a:cubicBezTo>
                      <a:pt x="76" y="276"/>
                      <a:pt x="93" y="279"/>
                      <a:pt x="118" y="279"/>
                    </a:cubicBezTo>
                    <a:cubicBezTo>
                      <a:pt x="176" y="279"/>
                      <a:pt x="281" y="262"/>
                      <a:pt x="334" y="147"/>
                    </a:cubicBezTo>
                    <a:cubicBezTo>
                      <a:pt x="334" y="147"/>
                      <a:pt x="303" y="135"/>
                      <a:pt x="260" y="135"/>
                    </a:cubicBezTo>
                    <a:cubicBezTo>
                      <a:pt x="227" y="135"/>
                      <a:pt x="187" y="142"/>
                      <a:pt x="147" y="165"/>
                    </a:cubicBezTo>
                    <a:cubicBezTo>
                      <a:pt x="169" y="129"/>
                      <a:pt x="187" y="72"/>
                      <a:pt x="14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1649;p46">
                <a:extLst>
                  <a:ext uri="{FF2B5EF4-FFF2-40B4-BE49-F238E27FC236}">
                    <a16:creationId xmlns:a16="http://schemas.microsoft.com/office/drawing/2014/main" id="{6D8A2715-6104-A735-BEE8-E612B9E9D374}"/>
                  </a:ext>
                </a:extLst>
              </p:cNvPr>
              <p:cNvSpPr/>
              <p:nvPr/>
            </p:nvSpPr>
            <p:spPr>
              <a:xfrm>
                <a:off x="1998753" y="4068622"/>
                <a:ext cx="63315" cy="55300"/>
              </a:xfrm>
              <a:custGeom>
                <a:avLst/>
                <a:gdLst/>
                <a:ahLst/>
                <a:cxnLst/>
                <a:rect l="l" t="t" r="r" b="b"/>
                <a:pathLst>
                  <a:path w="316" h="276" extrusionOk="0">
                    <a:moveTo>
                      <a:pt x="204" y="0"/>
                    </a:moveTo>
                    <a:cubicBezTo>
                      <a:pt x="204" y="0"/>
                      <a:pt x="133" y="71"/>
                      <a:pt x="151" y="165"/>
                    </a:cubicBezTo>
                    <a:cubicBezTo>
                      <a:pt x="111" y="129"/>
                      <a:pt x="76" y="94"/>
                      <a:pt x="0" y="94"/>
                    </a:cubicBezTo>
                    <a:cubicBezTo>
                      <a:pt x="0" y="94"/>
                      <a:pt x="0" y="258"/>
                      <a:pt x="187" y="276"/>
                    </a:cubicBezTo>
                    <a:cubicBezTo>
                      <a:pt x="187" y="276"/>
                      <a:pt x="315" y="147"/>
                      <a:pt x="2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1650;p46">
                <a:extLst>
                  <a:ext uri="{FF2B5EF4-FFF2-40B4-BE49-F238E27FC236}">
                    <a16:creationId xmlns:a16="http://schemas.microsoft.com/office/drawing/2014/main" id="{5CE9CE98-F5DA-9369-6E7D-426A65F4F2DA}"/>
                  </a:ext>
                </a:extLst>
              </p:cNvPr>
              <p:cNvSpPr/>
              <p:nvPr/>
            </p:nvSpPr>
            <p:spPr>
              <a:xfrm>
                <a:off x="1921213" y="4123722"/>
                <a:ext cx="66921" cy="56302"/>
              </a:xfrm>
              <a:custGeom>
                <a:avLst/>
                <a:gdLst/>
                <a:ahLst/>
                <a:cxnLst/>
                <a:rect l="l" t="t" r="r" b="b"/>
                <a:pathLst>
                  <a:path w="334" h="281" extrusionOk="0">
                    <a:moveTo>
                      <a:pt x="112" y="1"/>
                    </a:moveTo>
                    <a:cubicBezTo>
                      <a:pt x="112" y="1"/>
                      <a:pt x="1" y="129"/>
                      <a:pt x="130" y="280"/>
                    </a:cubicBezTo>
                    <a:cubicBezTo>
                      <a:pt x="130" y="280"/>
                      <a:pt x="316" y="263"/>
                      <a:pt x="334" y="76"/>
                    </a:cubicBezTo>
                    <a:lnTo>
                      <a:pt x="334" y="76"/>
                    </a:lnTo>
                    <a:cubicBezTo>
                      <a:pt x="334" y="76"/>
                      <a:pt x="241" y="76"/>
                      <a:pt x="187" y="152"/>
                    </a:cubicBezTo>
                    <a:cubicBezTo>
                      <a:pt x="187" y="112"/>
                      <a:pt x="165" y="58"/>
                      <a:pt x="11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1651;p46">
                <a:extLst>
                  <a:ext uri="{FF2B5EF4-FFF2-40B4-BE49-F238E27FC236}">
                    <a16:creationId xmlns:a16="http://schemas.microsoft.com/office/drawing/2014/main" id="{46692D68-3047-FE2A-5E95-1C090BC0B437}"/>
                  </a:ext>
                </a:extLst>
              </p:cNvPr>
              <p:cNvSpPr/>
              <p:nvPr/>
            </p:nvSpPr>
            <p:spPr>
              <a:xfrm>
                <a:off x="2188095" y="4090862"/>
                <a:ext cx="37668" cy="33060"/>
              </a:xfrm>
              <a:custGeom>
                <a:avLst/>
                <a:gdLst/>
                <a:ahLst/>
                <a:cxnLst/>
                <a:rect l="l" t="t" r="r" b="b"/>
                <a:pathLst>
                  <a:path w="188" h="165" extrusionOk="0">
                    <a:moveTo>
                      <a:pt x="54" y="0"/>
                    </a:moveTo>
                    <a:cubicBezTo>
                      <a:pt x="54" y="0"/>
                      <a:pt x="1" y="94"/>
                      <a:pt x="94" y="165"/>
                    </a:cubicBezTo>
                    <a:cubicBezTo>
                      <a:pt x="94" y="165"/>
                      <a:pt x="187" y="129"/>
                      <a:pt x="187" y="36"/>
                    </a:cubicBezTo>
                    <a:lnTo>
                      <a:pt x="187" y="36"/>
                    </a:lnTo>
                    <a:cubicBezTo>
                      <a:pt x="187" y="36"/>
                      <a:pt x="130" y="36"/>
                      <a:pt x="112" y="94"/>
                    </a:cubicBezTo>
                    <a:cubicBezTo>
                      <a:pt x="94" y="54"/>
                      <a:pt x="94" y="18"/>
                      <a:pt x="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652;p46">
                <a:extLst>
                  <a:ext uri="{FF2B5EF4-FFF2-40B4-BE49-F238E27FC236}">
                    <a16:creationId xmlns:a16="http://schemas.microsoft.com/office/drawing/2014/main" id="{FF2DE1DD-AD44-01B5-41BF-4948425C2B14}"/>
                  </a:ext>
                </a:extLst>
              </p:cNvPr>
              <p:cNvSpPr/>
              <p:nvPr/>
            </p:nvSpPr>
            <p:spPr>
              <a:xfrm>
                <a:off x="1736279" y="4042775"/>
                <a:ext cx="62513" cy="56302"/>
              </a:xfrm>
              <a:custGeom>
                <a:avLst/>
                <a:gdLst/>
                <a:ahLst/>
                <a:cxnLst/>
                <a:rect l="l" t="t" r="r" b="b"/>
                <a:pathLst>
                  <a:path w="312" h="281" extrusionOk="0">
                    <a:moveTo>
                      <a:pt x="165" y="1"/>
                    </a:moveTo>
                    <a:cubicBezTo>
                      <a:pt x="165" y="1"/>
                      <a:pt x="129" y="72"/>
                      <a:pt x="165" y="165"/>
                    </a:cubicBezTo>
                    <a:cubicBezTo>
                      <a:pt x="140" y="152"/>
                      <a:pt x="103" y="140"/>
                      <a:pt x="59" y="140"/>
                    </a:cubicBezTo>
                    <a:cubicBezTo>
                      <a:pt x="41" y="140"/>
                      <a:pt x="21" y="142"/>
                      <a:pt x="0" y="147"/>
                    </a:cubicBezTo>
                    <a:cubicBezTo>
                      <a:pt x="0" y="147"/>
                      <a:pt x="29" y="281"/>
                      <a:pt x="185" y="281"/>
                    </a:cubicBezTo>
                    <a:cubicBezTo>
                      <a:pt x="202" y="281"/>
                      <a:pt x="220" y="279"/>
                      <a:pt x="240" y="276"/>
                    </a:cubicBezTo>
                    <a:cubicBezTo>
                      <a:pt x="240" y="276"/>
                      <a:pt x="311" y="112"/>
                      <a:pt x="1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8" name="Google Shape;1653;p46">
              <a:extLst>
                <a:ext uri="{FF2B5EF4-FFF2-40B4-BE49-F238E27FC236}">
                  <a16:creationId xmlns:a16="http://schemas.microsoft.com/office/drawing/2014/main" id="{AAC04428-9D9E-7B07-D5BE-AA01CB4676F7}"/>
                </a:ext>
              </a:extLst>
            </p:cNvPr>
            <p:cNvGrpSpPr/>
            <p:nvPr/>
          </p:nvGrpSpPr>
          <p:grpSpPr>
            <a:xfrm>
              <a:off x="6351692" y="4301989"/>
              <a:ext cx="1396668" cy="503194"/>
              <a:chOff x="2186387" y="758017"/>
              <a:chExt cx="1193427" cy="429970"/>
            </a:xfrm>
          </p:grpSpPr>
          <p:sp>
            <p:nvSpPr>
              <p:cNvPr id="9" name="Google Shape;1654;p46">
                <a:extLst>
                  <a:ext uri="{FF2B5EF4-FFF2-40B4-BE49-F238E27FC236}">
                    <a16:creationId xmlns:a16="http://schemas.microsoft.com/office/drawing/2014/main" id="{F5B1B54D-2288-F383-1B7C-84A5B941B5BA}"/>
                  </a:ext>
                </a:extLst>
              </p:cNvPr>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Google Shape;1655;p46">
                <a:extLst>
                  <a:ext uri="{FF2B5EF4-FFF2-40B4-BE49-F238E27FC236}">
                    <a16:creationId xmlns:a16="http://schemas.microsoft.com/office/drawing/2014/main" id="{1C79E7B5-4737-BA42-B6E9-C0CB80C67DFD}"/>
                  </a:ext>
                </a:extLst>
              </p:cNvPr>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Google Shape;1656;p46">
                <a:extLst>
                  <a:ext uri="{FF2B5EF4-FFF2-40B4-BE49-F238E27FC236}">
                    <a16:creationId xmlns:a16="http://schemas.microsoft.com/office/drawing/2014/main" id="{B1E5B143-1407-387A-63A7-ACDA43706770}"/>
                  </a:ext>
                </a:extLst>
              </p:cNvPr>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Google Shape;1657;p46">
                <a:extLst>
                  <a:ext uri="{FF2B5EF4-FFF2-40B4-BE49-F238E27FC236}">
                    <a16:creationId xmlns:a16="http://schemas.microsoft.com/office/drawing/2014/main" id="{583CF89D-A7E5-B18A-E010-5B36D9CDE78E}"/>
                  </a:ext>
                </a:extLst>
              </p:cNvPr>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Google Shape;1658;p46">
                <a:extLst>
                  <a:ext uri="{FF2B5EF4-FFF2-40B4-BE49-F238E27FC236}">
                    <a16:creationId xmlns:a16="http://schemas.microsoft.com/office/drawing/2014/main" id="{E4E32922-33EE-BAE1-253B-83EA1E1DBC4B}"/>
                  </a:ext>
                </a:extLst>
              </p:cNvPr>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1659;p46">
                <a:extLst>
                  <a:ext uri="{FF2B5EF4-FFF2-40B4-BE49-F238E27FC236}">
                    <a16:creationId xmlns:a16="http://schemas.microsoft.com/office/drawing/2014/main" id="{F84116C7-3954-3D61-C986-D0955D869AB1}"/>
                  </a:ext>
                </a:extLst>
              </p:cNvPr>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Google Shape;1660;p46">
                <a:extLst>
                  <a:ext uri="{FF2B5EF4-FFF2-40B4-BE49-F238E27FC236}">
                    <a16:creationId xmlns:a16="http://schemas.microsoft.com/office/drawing/2014/main" id="{28A5501C-5ADA-366A-9551-61DFA0471EA4}"/>
                  </a:ext>
                </a:extLst>
              </p:cNvPr>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Google Shape;1661;p46">
                <a:extLst>
                  <a:ext uri="{FF2B5EF4-FFF2-40B4-BE49-F238E27FC236}">
                    <a16:creationId xmlns:a16="http://schemas.microsoft.com/office/drawing/2014/main" id="{402E26FF-9606-BECC-7A5C-2443C6086B17}"/>
                  </a:ext>
                </a:extLst>
              </p:cNvPr>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1662;p46">
                <a:extLst>
                  <a:ext uri="{FF2B5EF4-FFF2-40B4-BE49-F238E27FC236}">
                    <a16:creationId xmlns:a16="http://schemas.microsoft.com/office/drawing/2014/main" id="{0241492A-5F8D-9409-90D5-734F2F200C1A}"/>
                  </a:ext>
                </a:extLst>
              </p:cNvPr>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1663;p46">
                <a:extLst>
                  <a:ext uri="{FF2B5EF4-FFF2-40B4-BE49-F238E27FC236}">
                    <a16:creationId xmlns:a16="http://schemas.microsoft.com/office/drawing/2014/main" id="{CDCF9056-5D45-3797-0B36-C0C0196EBD2F}"/>
                  </a:ext>
                </a:extLst>
              </p:cNvPr>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Google Shape;1664;p46">
                <a:extLst>
                  <a:ext uri="{FF2B5EF4-FFF2-40B4-BE49-F238E27FC236}">
                    <a16:creationId xmlns:a16="http://schemas.microsoft.com/office/drawing/2014/main" id="{56D1003C-7521-415B-BCFC-DE33FFB883D6}"/>
                  </a:ext>
                </a:extLst>
              </p:cNvPr>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0" name="Google Shape;1665;p46">
                <a:extLst>
                  <a:ext uri="{FF2B5EF4-FFF2-40B4-BE49-F238E27FC236}">
                    <a16:creationId xmlns:a16="http://schemas.microsoft.com/office/drawing/2014/main" id="{1E9CBA3F-5FB9-12E0-6668-DE9CDFEAE619}"/>
                  </a:ext>
                </a:extLst>
              </p:cNvPr>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1666;p46">
                <a:extLst>
                  <a:ext uri="{FF2B5EF4-FFF2-40B4-BE49-F238E27FC236}">
                    <a16:creationId xmlns:a16="http://schemas.microsoft.com/office/drawing/2014/main" id="{62F6ABEB-4506-BD2F-318E-DC699453448E}"/>
                  </a:ext>
                </a:extLst>
              </p:cNvPr>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1667;p46">
                <a:extLst>
                  <a:ext uri="{FF2B5EF4-FFF2-40B4-BE49-F238E27FC236}">
                    <a16:creationId xmlns:a16="http://schemas.microsoft.com/office/drawing/2014/main" id="{3564644E-7DBA-B8D3-3DC9-FFE583598278}"/>
                  </a:ext>
                </a:extLst>
              </p:cNvPr>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1668;p46">
                <a:extLst>
                  <a:ext uri="{FF2B5EF4-FFF2-40B4-BE49-F238E27FC236}">
                    <a16:creationId xmlns:a16="http://schemas.microsoft.com/office/drawing/2014/main" id="{9B388939-A929-56E2-8F10-5F1D702BD41E}"/>
                  </a:ext>
                </a:extLst>
              </p:cNvPr>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1669;p46">
                <a:extLst>
                  <a:ext uri="{FF2B5EF4-FFF2-40B4-BE49-F238E27FC236}">
                    <a16:creationId xmlns:a16="http://schemas.microsoft.com/office/drawing/2014/main" id="{001E11CD-6C6E-74B4-4D77-BA5883904B72}"/>
                  </a:ext>
                </a:extLst>
              </p:cNvPr>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1670;p46">
                <a:extLst>
                  <a:ext uri="{FF2B5EF4-FFF2-40B4-BE49-F238E27FC236}">
                    <a16:creationId xmlns:a16="http://schemas.microsoft.com/office/drawing/2014/main" id="{3CAEDDC7-329E-2FC5-AA70-BDF382F14492}"/>
                  </a:ext>
                </a:extLst>
              </p:cNvPr>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1671;p46">
                <a:extLst>
                  <a:ext uri="{FF2B5EF4-FFF2-40B4-BE49-F238E27FC236}">
                    <a16:creationId xmlns:a16="http://schemas.microsoft.com/office/drawing/2014/main" id="{1F117398-7637-B456-F862-96213E2A5E3E}"/>
                  </a:ext>
                </a:extLst>
              </p:cNvPr>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1672;p46">
                <a:extLst>
                  <a:ext uri="{FF2B5EF4-FFF2-40B4-BE49-F238E27FC236}">
                    <a16:creationId xmlns:a16="http://schemas.microsoft.com/office/drawing/2014/main" id="{302691BF-BA84-D3BC-F419-855D465EB3AD}"/>
                  </a:ext>
                </a:extLst>
              </p:cNvPr>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1673;p46">
                <a:extLst>
                  <a:ext uri="{FF2B5EF4-FFF2-40B4-BE49-F238E27FC236}">
                    <a16:creationId xmlns:a16="http://schemas.microsoft.com/office/drawing/2014/main" id="{DC9A5442-B7CE-9BC5-A02D-AA1F5B71B9DC}"/>
                  </a:ext>
                </a:extLst>
              </p:cNvPr>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1674;p46">
                <a:extLst>
                  <a:ext uri="{FF2B5EF4-FFF2-40B4-BE49-F238E27FC236}">
                    <a16:creationId xmlns:a16="http://schemas.microsoft.com/office/drawing/2014/main" id="{8780D119-2320-E039-7226-A3249B26D4A9}"/>
                  </a:ext>
                </a:extLst>
              </p:cNvPr>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Google Shape;1675;p46">
                <a:extLst>
                  <a:ext uri="{FF2B5EF4-FFF2-40B4-BE49-F238E27FC236}">
                    <a16:creationId xmlns:a16="http://schemas.microsoft.com/office/drawing/2014/main" id="{1B1B03D2-118F-868A-AD13-CA119390BEA6}"/>
                  </a:ext>
                </a:extLst>
              </p:cNvPr>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1" name="Google Shape;1676;p46">
                <a:extLst>
                  <a:ext uri="{FF2B5EF4-FFF2-40B4-BE49-F238E27FC236}">
                    <a16:creationId xmlns:a16="http://schemas.microsoft.com/office/drawing/2014/main" id="{516A9754-0A7E-78EF-6F9D-87C74FC176CF}"/>
                  </a:ext>
                </a:extLst>
              </p:cNvPr>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1677;p46">
                <a:extLst>
                  <a:ext uri="{FF2B5EF4-FFF2-40B4-BE49-F238E27FC236}">
                    <a16:creationId xmlns:a16="http://schemas.microsoft.com/office/drawing/2014/main" id="{4E8D8A2F-27F9-A69D-3248-36DB225BFE13}"/>
                  </a:ext>
                </a:extLst>
              </p:cNvPr>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 name="Google Shape;1678;p46">
                <a:extLst>
                  <a:ext uri="{FF2B5EF4-FFF2-40B4-BE49-F238E27FC236}">
                    <a16:creationId xmlns:a16="http://schemas.microsoft.com/office/drawing/2014/main" id="{DEE7B6C2-80BE-275D-7EF6-4D1843C55894}"/>
                  </a:ext>
                </a:extLst>
              </p:cNvPr>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 name="Google Shape;1679;p46">
                <a:extLst>
                  <a:ext uri="{FF2B5EF4-FFF2-40B4-BE49-F238E27FC236}">
                    <a16:creationId xmlns:a16="http://schemas.microsoft.com/office/drawing/2014/main" id="{ACDEA74B-0716-F27F-6E0D-8C0F13026993}"/>
                  </a:ext>
                </a:extLst>
              </p:cNvPr>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Google Shape;1680;p46">
                <a:extLst>
                  <a:ext uri="{FF2B5EF4-FFF2-40B4-BE49-F238E27FC236}">
                    <a16:creationId xmlns:a16="http://schemas.microsoft.com/office/drawing/2014/main" id="{23EC1317-4006-47D5-AE46-46E40AD7AFD2}"/>
                  </a:ext>
                </a:extLst>
              </p:cNvPr>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Google Shape;1681;p46">
                <a:extLst>
                  <a:ext uri="{FF2B5EF4-FFF2-40B4-BE49-F238E27FC236}">
                    <a16:creationId xmlns:a16="http://schemas.microsoft.com/office/drawing/2014/main" id="{D28583DA-2278-9FE1-193B-7EEA5D373559}"/>
                  </a:ext>
                </a:extLst>
              </p:cNvPr>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pic>
        <p:nvPicPr>
          <p:cNvPr id="1900" name="Picture 1899">
            <a:extLst>
              <a:ext uri="{FF2B5EF4-FFF2-40B4-BE49-F238E27FC236}">
                <a16:creationId xmlns:a16="http://schemas.microsoft.com/office/drawing/2014/main" id="{B251C3F2-7CFC-F64B-EDE1-E895B622E0DC}"/>
              </a:ext>
            </a:extLst>
          </p:cNvPr>
          <p:cNvPicPr>
            <a:picLocks noChangeAspect="1"/>
          </p:cNvPicPr>
          <p:nvPr/>
        </p:nvPicPr>
        <p:blipFill>
          <a:blip r:embed="rId5"/>
          <a:stretch>
            <a:fillRect/>
          </a:stretch>
        </p:blipFill>
        <p:spPr>
          <a:xfrm>
            <a:off x="4065133" y="370841"/>
            <a:ext cx="3017782" cy="825539"/>
          </a:xfrm>
          <a:prstGeom prst="rect">
            <a:avLst/>
          </a:prstGeom>
        </p:spPr>
      </p:pic>
      <p:sp>
        <p:nvSpPr>
          <p:cNvPr id="1903" name="TextBox 1902">
            <a:extLst>
              <a:ext uri="{FF2B5EF4-FFF2-40B4-BE49-F238E27FC236}">
                <a16:creationId xmlns:a16="http://schemas.microsoft.com/office/drawing/2014/main" id="{5234079D-D854-6304-A72F-2AC4A2A32D70}"/>
              </a:ext>
            </a:extLst>
          </p:cNvPr>
          <p:cNvSpPr txBox="1"/>
          <p:nvPr/>
        </p:nvSpPr>
        <p:spPr>
          <a:xfrm>
            <a:off x="1217811" y="3397565"/>
            <a:ext cx="3867851" cy="1169551"/>
          </a:xfrm>
          <a:prstGeom prst="rect">
            <a:avLst/>
          </a:prstGeom>
          <a:noFill/>
        </p:spPr>
        <p:txBody>
          <a:bodyPr wrap="square" rtlCol="0">
            <a:spAutoFit/>
          </a:bodyPr>
          <a:lstStyle/>
          <a:p>
            <a:r>
              <a:rPr lang="en-US" b="1" dirty="0">
                <a:latin typeface="Montserrat SemiBold" panose="00000700000000000000" pitchFamily="2" charset="-52"/>
              </a:rPr>
              <a:t>Cveta Dimitrova</a:t>
            </a:r>
          </a:p>
          <a:p>
            <a:endParaRPr lang="en-US" dirty="0">
              <a:latin typeface="Montserrat SemiBold" panose="00000700000000000000" pitchFamily="2" charset="-52"/>
            </a:endParaRPr>
          </a:p>
          <a:p>
            <a:r>
              <a:rPr lang="en-US" dirty="0">
                <a:latin typeface="Montserrat SemiBold" panose="00000700000000000000" pitchFamily="2" charset="-52"/>
                <a:hlinkClick r:id="rId6"/>
              </a:rPr>
              <a:t>cveta.dimitrova@</a:t>
            </a:r>
            <a:r>
              <a:rPr lang="en-US" dirty="0">
                <a:latin typeface="Montserrat SemiBold" panose="00000700000000000000" pitchFamily="2" charset="-52"/>
              </a:rPr>
              <a:t>aberon.bg</a:t>
            </a:r>
          </a:p>
          <a:p>
            <a:endParaRPr lang="en-US" dirty="0">
              <a:latin typeface="Montserrat SemiBold" panose="00000700000000000000" pitchFamily="2" charset="-52"/>
            </a:endParaRPr>
          </a:p>
          <a:p>
            <a:r>
              <a:rPr lang="en-US" dirty="0">
                <a:latin typeface="Montserrat SemiBold" panose="00000700000000000000" pitchFamily="2" charset="-52"/>
              </a:rPr>
              <a:t>www.Aberon.bg</a:t>
            </a:r>
            <a:endParaRPr lang="bg-BG" dirty="0">
              <a:latin typeface="Montserrat SemiBold" panose="00000700000000000000" pitchFamily="2" charset="-52"/>
            </a:endParaRPr>
          </a:p>
        </p:txBody>
      </p:sp>
      <p:pic>
        <p:nvPicPr>
          <p:cNvPr id="2" name="Picture 1">
            <a:extLst>
              <a:ext uri="{FF2B5EF4-FFF2-40B4-BE49-F238E27FC236}">
                <a16:creationId xmlns:a16="http://schemas.microsoft.com/office/drawing/2014/main" id="{F671B38B-38D3-BB26-2F70-57EFB3E320E3}"/>
              </a:ext>
            </a:extLst>
          </p:cNvPr>
          <p:cNvPicPr>
            <a:picLocks noChangeAspect="1"/>
          </p:cNvPicPr>
          <p:nvPr/>
        </p:nvPicPr>
        <p:blipFill>
          <a:blip r:embed="rId7"/>
          <a:stretch>
            <a:fillRect/>
          </a:stretch>
        </p:blipFill>
        <p:spPr>
          <a:xfrm>
            <a:off x="7654129" y="269376"/>
            <a:ext cx="1146147" cy="7437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29"/>
          <p:cNvSpPr txBox="1">
            <a:spLocks noGrp="1"/>
          </p:cNvSpPr>
          <p:nvPr>
            <p:ph type="title"/>
          </p:nvPr>
        </p:nvSpPr>
        <p:spPr>
          <a:xfrm>
            <a:off x="731804" y="437882"/>
            <a:ext cx="666594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811" name="Google Shape;811;p29"/>
          <p:cNvSpPr txBox="1">
            <a:spLocks noGrp="1"/>
          </p:cNvSpPr>
          <p:nvPr>
            <p:ph type="title" idx="2"/>
          </p:nvPr>
        </p:nvSpPr>
        <p:spPr>
          <a:xfrm>
            <a:off x="720000" y="1328648"/>
            <a:ext cx="734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
        <p:nvSpPr>
          <p:cNvPr id="812" name="Google Shape;812;p29"/>
          <p:cNvSpPr txBox="1">
            <a:spLocks noGrp="1"/>
          </p:cNvSpPr>
          <p:nvPr>
            <p:ph type="title" idx="3"/>
          </p:nvPr>
        </p:nvSpPr>
        <p:spPr>
          <a:xfrm>
            <a:off x="720000" y="2762077"/>
            <a:ext cx="734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04</a:t>
            </a:r>
            <a:endParaRPr/>
          </a:p>
        </p:txBody>
      </p:sp>
      <p:sp>
        <p:nvSpPr>
          <p:cNvPr id="813" name="Google Shape;813;p29"/>
          <p:cNvSpPr txBox="1">
            <a:spLocks noGrp="1"/>
          </p:cNvSpPr>
          <p:nvPr>
            <p:ph type="title" idx="4"/>
          </p:nvPr>
        </p:nvSpPr>
        <p:spPr>
          <a:xfrm>
            <a:off x="3419275" y="1328648"/>
            <a:ext cx="734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a:t>
            </a:r>
            <a:endParaRPr dirty="0"/>
          </a:p>
        </p:txBody>
      </p:sp>
      <p:sp>
        <p:nvSpPr>
          <p:cNvPr id="814" name="Google Shape;814;p29"/>
          <p:cNvSpPr txBox="1">
            <a:spLocks noGrp="1"/>
          </p:cNvSpPr>
          <p:nvPr>
            <p:ph type="title" idx="5"/>
          </p:nvPr>
        </p:nvSpPr>
        <p:spPr>
          <a:xfrm>
            <a:off x="3419274" y="2762077"/>
            <a:ext cx="924125"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05</a:t>
            </a:r>
            <a:endParaRPr dirty="0"/>
          </a:p>
        </p:txBody>
      </p:sp>
      <p:sp>
        <p:nvSpPr>
          <p:cNvPr id="815" name="Google Shape;815;p29"/>
          <p:cNvSpPr txBox="1">
            <a:spLocks noGrp="1"/>
          </p:cNvSpPr>
          <p:nvPr>
            <p:ph type="title" idx="6"/>
          </p:nvPr>
        </p:nvSpPr>
        <p:spPr>
          <a:xfrm>
            <a:off x="6118550" y="1328648"/>
            <a:ext cx="734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a:t>
            </a:r>
            <a:endParaRPr dirty="0"/>
          </a:p>
        </p:txBody>
      </p:sp>
      <p:sp>
        <p:nvSpPr>
          <p:cNvPr id="816" name="Google Shape;816;p29"/>
          <p:cNvSpPr txBox="1">
            <a:spLocks noGrp="1"/>
          </p:cNvSpPr>
          <p:nvPr>
            <p:ph type="title" idx="7"/>
          </p:nvPr>
        </p:nvSpPr>
        <p:spPr>
          <a:xfrm>
            <a:off x="6118550" y="2762077"/>
            <a:ext cx="734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06</a:t>
            </a:r>
            <a:endParaRPr dirty="0"/>
          </a:p>
        </p:txBody>
      </p:sp>
      <p:sp>
        <p:nvSpPr>
          <p:cNvPr id="817" name="Google Shape;817;p29"/>
          <p:cNvSpPr txBox="1">
            <a:spLocks noGrp="1"/>
          </p:cNvSpPr>
          <p:nvPr>
            <p:ph type="subTitle" idx="1"/>
          </p:nvPr>
        </p:nvSpPr>
        <p:spPr>
          <a:xfrm>
            <a:off x="720000" y="1810475"/>
            <a:ext cx="2305500" cy="7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About Aberon</a:t>
            </a:r>
            <a:endParaRPr dirty="0"/>
          </a:p>
        </p:txBody>
      </p:sp>
      <p:sp>
        <p:nvSpPr>
          <p:cNvPr id="818" name="Google Shape;818;p29"/>
          <p:cNvSpPr txBox="1">
            <a:spLocks noGrp="1"/>
          </p:cNvSpPr>
          <p:nvPr>
            <p:ph type="subTitle" idx="8"/>
          </p:nvPr>
        </p:nvSpPr>
        <p:spPr>
          <a:xfrm>
            <a:off x="3419275" y="1810475"/>
            <a:ext cx="2305500" cy="7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Project concept</a:t>
            </a:r>
            <a:endParaRPr dirty="0"/>
          </a:p>
        </p:txBody>
      </p:sp>
      <p:sp>
        <p:nvSpPr>
          <p:cNvPr id="819" name="Google Shape;819;p29"/>
          <p:cNvSpPr txBox="1">
            <a:spLocks noGrp="1"/>
          </p:cNvSpPr>
          <p:nvPr>
            <p:ph type="subTitle" idx="9"/>
          </p:nvPr>
        </p:nvSpPr>
        <p:spPr>
          <a:xfrm>
            <a:off x="6118550" y="1810475"/>
            <a:ext cx="2305500" cy="7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Methodology</a:t>
            </a:r>
            <a:endParaRPr dirty="0"/>
          </a:p>
        </p:txBody>
      </p:sp>
      <p:sp>
        <p:nvSpPr>
          <p:cNvPr id="820" name="Google Shape;820;p29"/>
          <p:cNvSpPr txBox="1">
            <a:spLocks noGrp="1"/>
          </p:cNvSpPr>
          <p:nvPr>
            <p:ph type="subTitle" idx="13"/>
          </p:nvPr>
        </p:nvSpPr>
        <p:spPr>
          <a:xfrm>
            <a:off x="720000" y="3243850"/>
            <a:ext cx="2305500" cy="7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Work packages</a:t>
            </a:r>
            <a:endParaRPr dirty="0"/>
          </a:p>
        </p:txBody>
      </p:sp>
      <p:sp>
        <p:nvSpPr>
          <p:cNvPr id="821" name="Google Shape;821;p29"/>
          <p:cNvSpPr txBox="1">
            <a:spLocks noGrp="1"/>
          </p:cNvSpPr>
          <p:nvPr>
            <p:ph type="subTitle" idx="14"/>
          </p:nvPr>
        </p:nvSpPr>
        <p:spPr>
          <a:xfrm>
            <a:off x="3419275" y="3243850"/>
            <a:ext cx="2305500" cy="7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Partners &amp; Pilots</a:t>
            </a:r>
            <a:endParaRPr dirty="0"/>
          </a:p>
        </p:txBody>
      </p:sp>
      <p:sp>
        <p:nvSpPr>
          <p:cNvPr id="822" name="Google Shape;822;p29"/>
          <p:cNvSpPr txBox="1">
            <a:spLocks noGrp="1"/>
          </p:cNvSpPr>
          <p:nvPr>
            <p:ph type="subTitle" idx="15"/>
          </p:nvPr>
        </p:nvSpPr>
        <p:spPr>
          <a:xfrm>
            <a:off x="6118550" y="3243850"/>
            <a:ext cx="2305500" cy="7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Budget</a:t>
            </a:r>
            <a:endParaRPr dirty="0"/>
          </a:p>
        </p:txBody>
      </p:sp>
      <p:grpSp>
        <p:nvGrpSpPr>
          <p:cNvPr id="823" name="Google Shape;823;p29"/>
          <p:cNvGrpSpPr/>
          <p:nvPr/>
        </p:nvGrpSpPr>
        <p:grpSpPr>
          <a:xfrm flipH="1">
            <a:off x="7880518" y="4053765"/>
            <a:ext cx="558503" cy="742262"/>
            <a:chOff x="4267228" y="2557799"/>
            <a:chExt cx="619320" cy="823090"/>
          </a:xfrm>
        </p:grpSpPr>
        <p:sp>
          <p:nvSpPr>
            <p:cNvPr id="824" name="Google Shape;824;p29"/>
            <p:cNvSpPr/>
            <p:nvPr/>
          </p:nvSpPr>
          <p:spPr>
            <a:xfrm>
              <a:off x="4267228" y="2557799"/>
              <a:ext cx="619320" cy="619320"/>
            </a:xfrm>
            <a:custGeom>
              <a:avLst/>
              <a:gdLst/>
              <a:ahLst/>
              <a:cxnLst/>
              <a:rect l="l" t="t" r="r" b="b"/>
              <a:pathLst>
                <a:path w="3091" h="3091" extrusionOk="0">
                  <a:moveTo>
                    <a:pt x="1554" y="0"/>
                  </a:moveTo>
                  <a:cubicBezTo>
                    <a:pt x="688" y="0"/>
                    <a:pt x="0" y="689"/>
                    <a:pt x="0" y="1537"/>
                  </a:cubicBezTo>
                  <a:cubicBezTo>
                    <a:pt x="0" y="2389"/>
                    <a:pt x="688" y="3091"/>
                    <a:pt x="1554" y="3091"/>
                  </a:cubicBezTo>
                  <a:lnTo>
                    <a:pt x="1576" y="3091"/>
                  </a:lnTo>
                  <a:cubicBezTo>
                    <a:pt x="1612" y="3091"/>
                    <a:pt x="1665" y="3091"/>
                    <a:pt x="1705" y="3073"/>
                  </a:cubicBezTo>
                  <a:lnTo>
                    <a:pt x="1758" y="3073"/>
                  </a:lnTo>
                  <a:cubicBezTo>
                    <a:pt x="2389" y="2980"/>
                    <a:pt x="2908" y="2518"/>
                    <a:pt x="3055" y="1910"/>
                  </a:cubicBezTo>
                  <a:cubicBezTo>
                    <a:pt x="3073" y="1799"/>
                    <a:pt x="3090" y="1665"/>
                    <a:pt x="3090" y="1537"/>
                  </a:cubicBezTo>
                  <a:lnTo>
                    <a:pt x="3090" y="1390"/>
                  </a:lnTo>
                  <a:lnTo>
                    <a:pt x="3090" y="1332"/>
                  </a:lnTo>
                  <a:cubicBezTo>
                    <a:pt x="3073" y="1315"/>
                    <a:pt x="3073" y="1279"/>
                    <a:pt x="3073" y="1261"/>
                  </a:cubicBezTo>
                  <a:cubicBezTo>
                    <a:pt x="3073" y="1244"/>
                    <a:pt x="3055" y="1204"/>
                    <a:pt x="3055" y="1186"/>
                  </a:cubicBezTo>
                  <a:cubicBezTo>
                    <a:pt x="3055" y="1168"/>
                    <a:pt x="3055" y="1150"/>
                    <a:pt x="3037" y="1133"/>
                  </a:cubicBezTo>
                  <a:cubicBezTo>
                    <a:pt x="3037" y="1093"/>
                    <a:pt x="3019" y="1075"/>
                    <a:pt x="3019" y="1057"/>
                  </a:cubicBezTo>
                  <a:cubicBezTo>
                    <a:pt x="3019" y="1039"/>
                    <a:pt x="3019" y="1022"/>
                    <a:pt x="2997" y="1022"/>
                  </a:cubicBezTo>
                  <a:cubicBezTo>
                    <a:pt x="2944" y="871"/>
                    <a:pt x="2868" y="724"/>
                    <a:pt x="2775" y="613"/>
                  </a:cubicBezTo>
                  <a:cubicBezTo>
                    <a:pt x="2962" y="578"/>
                    <a:pt x="3055" y="409"/>
                    <a:pt x="3055" y="409"/>
                  </a:cubicBezTo>
                  <a:cubicBezTo>
                    <a:pt x="2989" y="385"/>
                    <a:pt x="2925" y="375"/>
                    <a:pt x="2867" y="375"/>
                  </a:cubicBezTo>
                  <a:cubicBezTo>
                    <a:pt x="2797" y="375"/>
                    <a:pt x="2735" y="389"/>
                    <a:pt x="2686" y="409"/>
                  </a:cubicBezTo>
                  <a:cubicBezTo>
                    <a:pt x="2815" y="245"/>
                    <a:pt x="2740" y="58"/>
                    <a:pt x="2740" y="58"/>
                  </a:cubicBezTo>
                  <a:lnTo>
                    <a:pt x="2740" y="58"/>
                  </a:lnTo>
                  <a:cubicBezTo>
                    <a:pt x="2593" y="111"/>
                    <a:pt x="2518" y="222"/>
                    <a:pt x="2500" y="316"/>
                  </a:cubicBezTo>
                  <a:cubicBezTo>
                    <a:pt x="2371" y="222"/>
                    <a:pt x="2220" y="151"/>
                    <a:pt x="2074" y="94"/>
                  </a:cubicBezTo>
                  <a:cubicBezTo>
                    <a:pt x="2074" y="76"/>
                    <a:pt x="2056" y="76"/>
                    <a:pt x="2056" y="76"/>
                  </a:cubicBezTo>
                  <a:cubicBezTo>
                    <a:pt x="2020" y="58"/>
                    <a:pt x="1980" y="58"/>
                    <a:pt x="1963" y="58"/>
                  </a:cubicBezTo>
                  <a:cubicBezTo>
                    <a:pt x="1945" y="40"/>
                    <a:pt x="1927" y="40"/>
                    <a:pt x="1909" y="40"/>
                  </a:cubicBezTo>
                  <a:cubicBezTo>
                    <a:pt x="1887" y="40"/>
                    <a:pt x="1852" y="23"/>
                    <a:pt x="1834" y="23"/>
                  </a:cubicBezTo>
                  <a:cubicBezTo>
                    <a:pt x="1816" y="23"/>
                    <a:pt x="1798" y="23"/>
                    <a:pt x="1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4460176" y="2991985"/>
              <a:ext cx="189743" cy="388904"/>
            </a:xfrm>
            <a:custGeom>
              <a:avLst/>
              <a:gdLst/>
              <a:ahLst/>
              <a:cxnLst/>
              <a:rect l="l" t="t" r="r" b="b"/>
              <a:pathLst>
                <a:path w="947" h="1941" extrusionOk="0">
                  <a:moveTo>
                    <a:pt x="591" y="0"/>
                  </a:moveTo>
                  <a:cubicBezTo>
                    <a:pt x="538" y="0"/>
                    <a:pt x="502" y="36"/>
                    <a:pt x="502" y="93"/>
                  </a:cubicBezTo>
                  <a:lnTo>
                    <a:pt x="502" y="520"/>
                  </a:lnTo>
                  <a:lnTo>
                    <a:pt x="147" y="204"/>
                  </a:lnTo>
                  <a:cubicBezTo>
                    <a:pt x="132" y="197"/>
                    <a:pt x="115" y="193"/>
                    <a:pt x="96" y="193"/>
                  </a:cubicBezTo>
                  <a:cubicBezTo>
                    <a:pt x="70" y="193"/>
                    <a:pt x="42" y="201"/>
                    <a:pt x="18" y="222"/>
                  </a:cubicBezTo>
                  <a:cubicBezTo>
                    <a:pt x="1" y="240"/>
                    <a:pt x="1" y="258"/>
                    <a:pt x="1" y="275"/>
                  </a:cubicBezTo>
                  <a:cubicBezTo>
                    <a:pt x="1" y="298"/>
                    <a:pt x="18" y="333"/>
                    <a:pt x="36" y="351"/>
                  </a:cubicBezTo>
                  <a:lnTo>
                    <a:pt x="502" y="759"/>
                  </a:lnTo>
                  <a:lnTo>
                    <a:pt x="502" y="1940"/>
                  </a:lnTo>
                  <a:lnTo>
                    <a:pt x="684" y="1940"/>
                  </a:lnTo>
                  <a:lnTo>
                    <a:pt x="684" y="480"/>
                  </a:lnTo>
                  <a:lnTo>
                    <a:pt x="924" y="258"/>
                  </a:lnTo>
                  <a:cubicBezTo>
                    <a:pt x="946" y="240"/>
                    <a:pt x="946" y="222"/>
                    <a:pt x="946" y="204"/>
                  </a:cubicBezTo>
                  <a:cubicBezTo>
                    <a:pt x="946" y="187"/>
                    <a:pt x="946" y="147"/>
                    <a:pt x="924" y="129"/>
                  </a:cubicBezTo>
                  <a:cubicBezTo>
                    <a:pt x="906" y="111"/>
                    <a:pt x="884" y="102"/>
                    <a:pt x="861" y="102"/>
                  </a:cubicBezTo>
                  <a:cubicBezTo>
                    <a:pt x="839" y="102"/>
                    <a:pt x="815" y="111"/>
                    <a:pt x="795" y="129"/>
                  </a:cubicBezTo>
                  <a:lnTo>
                    <a:pt x="684" y="240"/>
                  </a:lnTo>
                  <a:lnTo>
                    <a:pt x="684" y="93"/>
                  </a:lnTo>
                  <a:cubicBezTo>
                    <a:pt x="684" y="36"/>
                    <a:pt x="631"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29"/>
          <p:cNvGrpSpPr/>
          <p:nvPr/>
        </p:nvGrpSpPr>
        <p:grpSpPr>
          <a:xfrm>
            <a:off x="7612699" y="1463639"/>
            <a:ext cx="1094153" cy="629148"/>
            <a:chOff x="7883699" y="1626264"/>
            <a:chExt cx="1094153" cy="629148"/>
          </a:xfrm>
        </p:grpSpPr>
        <p:sp>
          <p:nvSpPr>
            <p:cNvPr id="827" name="Google Shape;827;p29"/>
            <p:cNvSpPr/>
            <p:nvPr/>
          </p:nvSpPr>
          <p:spPr>
            <a:xfrm>
              <a:off x="7883699" y="2020830"/>
              <a:ext cx="1094153" cy="234582"/>
            </a:xfrm>
            <a:custGeom>
              <a:avLst/>
              <a:gdLst/>
              <a:ahLst/>
              <a:cxnLst/>
              <a:rect l="l" t="t" r="r" b="b"/>
              <a:pathLst>
                <a:path w="5182" h="1111" extrusionOk="0">
                  <a:moveTo>
                    <a:pt x="3388" y="1"/>
                  </a:moveTo>
                  <a:cubicBezTo>
                    <a:pt x="3019" y="1"/>
                    <a:pt x="2664" y="276"/>
                    <a:pt x="2389" y="755"/>
                  </a:cubicBezTo>
                  <a:cubicBezTo>
                    <a:pt x="2202" y="644"/>
                    <a:pt x="1998" y="591"/>
                    <a:pt x="1798" y="591"/>
                  </a:cubicBezTo>
                  <a:cubicBezTo>
                    <a:pt x="1425" y="591"/>
                    <a:pt x="1092" y="755"/>
                    <a:pt x="853" y="1017"/>
                  </a:cubicBezTo>
                  <a:cubicBezTo>
                    <a:pt x="742" y="906"/>
                    <a:pt x="595" y="849"/>
                    <a:pt x="466" y="849"/>
                  </a:cubicBezTo>
                  <a:cubicBezTo>
                    <a:pt x="280" y="849"/>
                    <a:pt x="111" y="942"/>
                    <a:pt x="0" y="1111"/>
                  </a:cubicBezTo>
                  <a:lnTo>
                    <a:pt x="5182" y="1111"/>
                  </a:lnTo>
                  <a:cubicBezTo>
                    <a:pt x="5071" y="942"/>
                    <a:pt x="4906" y="849"/>
                    <a:pt x="4720" y="849"/>
                  </a:cubicBezTo>
                  <a:cubicBezTo>
                    <a:pt x="4627" y="849"/>
                    <a:pt x="4551" y="866"/>
                    <a:pt x="4480" y="906"/>
                  </a:cubicBezTo>
                  <a:cubicBezTo>
                    <a:pt x="4183" y="351"/>
                    <a:pt x="3796" y="1"/>
                    <a:pt x="338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8007044" y="1626264"/>
              <a:ext cx="500836" cy="198899"/>
            </a:xfrm>
            <a:custGeom>
              <a:avLst/>
              <a:gdLst/>
              <a:ahLst/>
              <a:cxnLst/>
              <a:rect l="l" t="t" r="r" b="b"/>
              <a:pathLst>
                <a:path w="2372" h="942" extrusionOk="0">
                  <a:moveTo>
                    <a:pt x="853" y="1"/>
                  </a:moveTo>
                  <a:cubicBezTo>
                    <a:pt x="649" y="1"/>
                    <a:pt x="484" y="165"/>
                    <a:pt x="462" y="369"/>
                  </a:cubicBezTo>
                  <a:cubicBezTo>
                    <a:pt x="205" y="369"/>
                    <a:pt x="0" y="573"/>
                    <a:pt x="0" y="831"/>
                  </a:cubicBezTo>
                  <a:cubicBezTo>
                    <a:pt x="0" y="866"/>
                    <a:pt x="0" y="906"/>
                    <a:pt x="18" y="942"/>
                  </a:cubicBezTo>
                  <a:lnTo>
                    <a:pt x="2371" y="942"/>
                  </a:lnTo>
                  <a:cubicBezTo>
                    <a:pt x="2349" y="831"/>
                    <a:pt x="2260" y="778"/>
                    <a:pt x="2149" y="778"/>
                  </a:cubicBezTo>
                  <a:cubicBezTo>
                    <a:pt x="2109" y="778"/>
                    <a:pt x="2074" y="778"/>
                    <a:pt x="2038" y="795"/>
                  </a:cubicBezTo>
                  <a:cubicBezTo>
                    <a:pt x="1998" y="702"/>
                    <a:pt x="1927" y="609"/>
                    <a:pt x="1834" y="573"/>
                  </a:cubicBezTo>
                  <a:cubicBezTo>
                    <a:pt x="1870" y="516"/>
                    <a:pt x="1887" y="445"/>
                    <a:pt x="1887" y="369"/>
                  </a:cubicBezTo>
                  <a:cubicBezTo>
                    <a:pt x="1887" y="165"/>
                    <a:pt x="1723" y="1"/>
                    <a:pt x="1519" y="1"/>
                  </a:cubicBezTo>
                  <a:cubicBezTo>
                    <a:pt x="1372" y="1"/>
                    <a:pt x="1261" y="72"/>
                    <a:pt x="1186" y="200"/>
                  </a:cubicBezTo>
                  <a:cubicBezTo>
                    <a:pt x="1128" y="72"/>
                    <a:pt x="999" y="1"/>
                    <a:pt x="853"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29"/>
          <p:cNvGrpSpPr/>
          <p:nvPr/>
        </p:nvGrpSpPr>
        <p:grpSpPr>
          <a:xfrm>
            <a:off x="713229" y="4305727"/>
            <a:ext cx="2937518" cy="503194"/>
            <a:chOff x="713229" y="4305727"/>
            <a:chExt cx="2937518" cy="503194"/>
          </a:xfrm>
        </p:grpSpPr>
        <p:grpSp>
          <p:nvGrpSpPr>
            <p:cNvPr id="830" name="Google Shape;830;p29"/>
            <p:cNvGrpSpPr/>
            <p:nvPr/>
          </p:nvGrpSpPr>
          <p:grpSpPr>
            <a:xfrm>
              <a:off x="713229" y="4305727"/>
              <a:ext cx="1396668" cy="503194"/>
              <a:chOff x="2186387" y="758017"/>
              <a:chExt cx="1193427" cy="429970"/>
            </a:xfrm>
          </p:grpSpPr>
          <p:sp>
            <p:nvSpPr>
              <p:cNvPr id="831" name="Google Shape;831;p29"/>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9"/>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9"/>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29"/>
            <p:cNvGrpSpPr/>
            <p:nvPr/>
          </p:nvGrpSpPr>
          <p:grpSpPr>
            <a:xfrm>
              <a:off x="2254079" y="4305727"/>
              <a:ext cx="1396668" cy="503194"/>
              <a:chOff x="2186387" y="758017"/>
              <a:chExt cx="1193427" cy="429970"/>
            </a:xfrm>
          </p:grpSpPr>
          <p:sp>
            <p:nvSpPr>
              <p:cNvPr id="860" name="Google Shape;860;p29"/>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9"/>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a:extLst>
              <a:ext uri="{FF2B5EF4-FFF2-40B4-BE49-F238E27FC236}">
                <a16:creationId xmlns:a16="http://schemas.microsoft.com/office/drawing/2014/main" id="{B50B8975-67AE-DC7A-2827-4828A5F0494F}"/>
              </a:ext>
            </a:extLst>
          </p:cNvPr>
          <p:cNvPicPr>
            <a:picLocks noChangeAspect="1"/>
          </p:cNvPicPr>
          <p:nvPr/>
        </p:nvPicPr>
        <p:blipFill>
          <a:blip r:embed="rId3"/>
          <a:stretch>
            <a:fillRect/>
          </a:stretch>
        </p:blipFill>
        <p:spPr>
          <a:xfrm>
            <a:off x="7307444" y="244513"/>
            <a:ext cx="1146147" cy="7437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9" name="Google Shape;1029;p32"/>
          <p:cNvSpPr txBox="1">
            <a:spLocks noGrp="1"/>
          </p:cNvSpPr>
          <p:nvPr>
            <p:ph type="title"/>
          </p:nvPr>
        </p:nvSpPr>
        <p:spPr>
          <a:xfrm>
            <a:off x="3013372" y="309801"/>
            <a:ext cx="387263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About</a:t>
            </a:r>
            <a:r>
              <a:rPr lang="bg-BG" dirty="0"/>
              <a:t> </a:t>
            </a:r>
            <a:r>
              <a:rPr lang="en-US" dirty="0"/>
              <a:t>ABERON</a:t>
            </a:r>
            <a:endParaRPr dirty="0"/>
          </a:p>
        </p:txBody>
      </p:sp>
      <p:sp>
        <p:nvSpPr>
          <p:cNvPr id="1030" name="Google Shape;1030;p32"/>
          <p:cNvSpPr txBox="1">
            <a:spLocks noGrp="1"/>
          </p:cNvSpPr>
          <p:nvPr>
            <p:ph type="subTitle" idx="1"/>
          </p:nvPr>
        </p:nvSpPr>
        <p:spPr>
          <a:xfrm>
            <a:off x="4923249" y="1801756"/>
            <a:ext cx="3874083" cy="2760908"/>
          </a:xfrm>
          <a:prstGeom prst="rect">
            <a:avLst/>
          </a:prstGeom>
        </p:spPr>
        <p:txBody>
          <a:bodyPr spcFirstLastPara="1" wrap="square" lIns="91425" tIns="91425" rIns="91425" bIns="91425" anchor="t" anchorCtr="0">
            <a:noAutofit/>
          </a:bodyPr>
          <a:lstStyle/>
          <a:p>
            <a:pPr marL="0" indent="0" algn="just"/>
            <a:r>
              <a:rPr lang="en-GB" b="1" dirty="0">
                <a:latin typeface="Calibri" panose="020F0502020204030204" pitchFamily="34" charset="0"/>
                <a:cs typeface="Calibri" panose="020F0502020204030204" pitchFamily="34" charset="0"/>
              </a:rPr>
              <a:t>Energy</a:t>
            </a:r>
            <a:r>
              <a:rPr lang="en-GB" dirty="0">
                <a:latin typeface="Calibri" panose="020F0502020204030204" pitchFamily="34" charset="0"/>
                <a:cs typeface="Calibri" panose="020F0502020204030204" pitchFamily="34" charset="0"/>
              </a:rPr>
              <a:t>: Green transition, Renewable energy (including heating and cooling), Energy efficiency, Smart grids, Energy poverty, Energy communities' business modelling.</a:t>
            </a:r>
          </a:p>
          <a:p>
            <a:pPr marL="0" indent="0" algn="just"/>
            <a:r>
              <a:rPr lang="en-GB" b="1" dirty="0">
                <a:latin typeface="Calibri" panose="020F0502020204030204" pitchFamily="34" charset="0"/>
                <a:cs typeface="Calibri" panose="020F0502020204030204" pitchFamily="34" charset="0"/>
              </a:rPr>
              <a:t>Environment:</a:t>
            </a:r>
            <a:r>
              <a:rPr lang="en-GB" dirty="0">
                <a:latin typeface="Calibri" panose="020F0502020204030204" pitchFamily="34" charset="0"/>
                <a:cs typeface="Calibri" panose="020F0502020204030204" pitchFamily="34" charset="0"/>
              </a:rPr>
              <a:t> climatology, water &amp; wastewater, marine and aquaculture, ecosystems services &amp; nature, </a:t>
            </a:r>
            <a:r>
              <a:rPr lang="en-GB" b="1" dirty="0">
                <a:latin typeface="Calibri" panose="020F0502020204030204" pitchFamily="34" charset="0"/>
                <a:cs typeface="Calibri" panose="020F0502020204030204" pitchFamily="34" charset="0"/>
              </a:rPr>
              <a:t>Agriculture</a:t>
            </a:r>
            <a:r>
              <a:rPr lang="en-GB" dirty="0">
                <a:latin typeface="Calibri" panose="020F0502020204030204" pitchFamily="34" charset="0"/>
                <a:cs typeface="Calibri" panose="020F0502020204030204" pitchFamily="34" charset="0"/>
              </a:rPr>
              <a:t>: climate change adaptation, sustainable agriculture, LCA,  precision agriculture, GIS in agriculture, agricultural waste management, natural resource management, farm monitoring and management systems;</a:t>
            </a:r>
          </a:p>
          <a:p>
            <a:pPr marL="0" indent="0" algn="just"/>
            <a:r>
              <a:rPr lang="en-GB" b="1" dirty="0">
                <a:latin typeface="Calibri" panose="020F0502020204030204" pitchFamily="34" charset="0"/>
                <a:cs typeface="Calibri" panose="020F0502020204030204" pitchFamily="34" charset="0"/>
              </a:rPr>
              <a:t>IT: </a:t>
            </a:r>
            <a:r>
              <a:rPr lang="en-GB" dirty="0">
                <a:latin typeface="Calibri" panose="020F0502020204030204" pitchFamily="34" charset="0"/>
                <a:cs typeface="Calibri" panose="020F0502020204030204" pitchFamily="34" charset="0"/>
              </a:rPr>
              <a:t>developing software applications for monitoring and managing processes, big data analysis, IoT, EWS, DSS, and software evaluation, implementation &amp; training.</a:t>
            </a:r>
          </a:p>
          <a:p>
            <a:pPr marL="0" indent="0" algn="just"/>
            <a:endParaRPr lang="en-GB" dirty="0">
              <a:latin typeface="Calibri" panose="020F0502020204030204" pitchFamily="34" charset="0"/>
              <a:cs typeface="Calibri" panose="020F0502020204030204" pitchFamily="34" charset="0"/>
            </a:endParaRPr>
          </a:p>
        </p:txBody>
      </p:sp>
      <p:sp>
        <p:nvSpPr>
          <p:cNvPr id="1031" name="Google Shape;1031;p32"/>
          <p:cNvSpPr txBox="1">
            <a:spLocks noGrp="1"/>
          </p:cNvSpPr>
          <p:nvPr>
            <p:ph type="subTitle" idx="2"/>
          </p:nvPr>
        </p:nvSpPr>
        <p:spPr>
          <a:xfrm>
            <a:off x="569599" y="1588125"/>
            <a:ext cx="4025559" cy="252957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dirty="0">
                <a:latin typeface="Calibri" panose="020F0502020204030204" pitchFamily="34" charset="0"/>
                <a:cs typeface="Calibri" panose="020F0502020204030204" pitchFamily="34" charset="0"/>
              </a:rPr>
              <a:t>. </a:t>
            </a:r>
          </a:p>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ABERON OOD. is a Sofia, Bulgaria based private consultancy, offering technical assistance, research, project management, education and training. </a:t>
            </a:r>
          </a:p>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ABERON provides engineering, consulting, R&amp;D, outsourcing, capacity building, and state-of-the-art technology services and products.  </a:t>
            </a:r>
          </a:p>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ABERON is experienced in working with both the public and private sector to design, develop, implement, and manage projects and have a large network of partners both in the country and in Europe.</a:t>
            </a:r>
          </a:p>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ABERON partners in consortia under Horizon, LIFE, INTERREG, COST Action, and the EEA Grants.</a:t>
            </a:r>
            <a:endParaRPr lang="en-GB" dirty="0">
              <a:latin typeface="Calibri" panose="020F0502020204030204" pitchFamily="34" charset="0"/>
              <a:cs typeface="Calibri" panose="020F0502020204030204" pitchFamily="34" charset="0"/>
            </a:endParaRPr>
          </a:p>
        </p:txBody>
      </p:sp>
      <p:sp>
        <p:nvSpPr>
          <p:cNvPr id="1032" name="Google Shape;1032;p32"/>
          <p:cNvSpPr txBox="1">
            <a:spLocks noGrp="1"/>
          </p:cNvSpPr>
          <p:nvPr>
            <p:ph type="subTitle" idx="3"/>
          </p:nvPr>
        </p:nvSpPr>
        <p:spPr>
          <a:xfrm>
            <a:off x="654050" y="1050949"/>
            <a:ext cx="3759200" cy="558900"/>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ontserrat SemiBold" panose="00000700000000000000" pitchFamily="2" charset="-52"/>
              </a:rPr>
              <a:t>The company</a:t>
            </a:r>
            <a:endParaRPr dirty="0">
              <a:latin typeface="Montserrat SemiBold" panose="00000700000000000000" pitchFamily="2" charset="-52"/>
            </a:endParaRPr>
          </a:p>
        </p:txBody>
      </p:sp>
      <p:grpSp>
        <p:nvGrpSpPr>
          <p:cNvPr id="1033" name="Google Shape;1033;p32"/>
          <p:cNvGrpSpPr/>
          <p:nvPr/>
        </p:nvGrpSpPr>
        <p:grpSpPr>
          <a:xfrm>
            <a:off x="6886005" y="411801"/>
            <a:ext cx="1822018" cy="1176324"/>
            <a:chOff x="6896053" y="805125"/>
            <a:chExt cx="1822018" cy="1176324"/>
          </a:xfrm>
        </p:grpSpPr>
        <p:sp>
          <p:nvSpPr>
            <p:cNvPr id="1034" name="Google Shape;1034;p32"/>
            <p:cNvSpPr/>
            <p:nvPr/>
          </p:nvSpPr>
          <p:spPr>
            <a:xfrm>
              <a:off x="6896053" y="974160"/>
              <a:ext cx="499991" cy="199954"/>
            </a:xfrm>
            <a:custGeom>
              <a:avLst/>
              <a:gdLst/>
              <a:ahLst/>
              <a:cxnLst/>
              <a:rect l="l" t="t" r="r" b="b"/>
              <a:pathLst>
                <a:path w="2368" h="947" extrusionOk="0">
                  <a:moveTo>
                    <a:pt x="853" y="0"/>
                  </a:moveTo>
                  <a:cubicBezTo>
                    <a:pt x="649" y="0"/>
                    <a:pt x="480" y="169"/>
                    <a:pt x="480" y="373"/>
                  </a:cubicBezTo>
                  <a:lnTo>
                    <a:pt x="463" y="373"/>
                  </a:lnTo>
                  <a:cubicBezTo>
                    <a:pt x="205" y="373"/>
                    <a:pt x="1" y="578"/>
                    <a:pt x="1" y="835"/>
                  </a:cubicBezTo>
                  <a:cubicBezTo>
                    <a:pt x="1" y="871"/>
                    <a:pt x="1" y="911"/>
                    <a:pt x="19" y="946"/>
                  </a:cubicBezTo>
                  <a:lnTo>
                    <a:pt x="2367" y="946"/>
                  </a:lnTo>
                  <a:cubicBezTo>
                    <a:pt x="2350" y="835"/>
                    <a:pt x="2256" y="777"/>
                    <a:pt x="2145" y="777"/>
                  </a:cubicBezTo>
                  <a:cubicBezTo>
                    <a:pt x="2110" y="777"/>
                    <a:pt x="2074" y="777"/>
                    <a:pt x="2034" y="800"/>
                  </a:cubicBezTo>
                  <a:cubicBezTo>
                    <a:pt x="1999" y="706"/>
                    <a:pt x="1923" y="613"/>
                    <a:pt x="1830" y="578"/>
                  </a:cubicBezTo>
                  <a:cubicBezTo>
                    <a:pt x="1870" y="520"/>
                    <a:pt x="1888" y="444"/>
                    <a:pt x="1888" y="373"/>
                  </a:cubicBezTo>
                  <a:cubicBezTo>
                    <a:pt x="1888" y="169"/>
                    <a:pt x="1719" y="0"/>
                    <a:pt x="1519" y="0"/>
                  </a:cubicBezTo>
                  <a:cubicBezTo>
                    <a:pt x="1368" y="0"/>
                    <a:pt x="1257" y="76"/>
                    <a:pt x="1186" y="187"/>
                  </a:cubicBezTo>
                  <a:cubicBezTo>
                    <a:pt x="1129" y="76"/>
                    <a:pt x="1000" y="0"/>
                    <a:pt x="853" y="0"/>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7558825" y="805125"/>
              <a:ext cx="783300" cy="783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32"/>
            <p:cNvSpPr/>
            <p:nvPr/>
          </p:nvSpPr>
          <p:spPr>
            <a:xfrm flipH="1">
              <a:off x="7756939" y="1691547"/>
              <a:ext cx="961132" cy="289902"/>
            </a:xfrm>
            <a:custGeom>
              <a:avLst/>
              <a:gdLst/>
              <a:ahLst/>
              <a:cxnLst/>
              <a:rect l="l" t="t" r="r" b="b"/>
              <a:pathLst>
                <a:path w="4552" h="1373" extrusionOk="0">
                  <a:moveTo>
                    <a:pt x="3068" y="1"/>
                  </a:moveTo>
                  <a:cubicBezTo>
                    <a:pt x="2864" y="1"/>
                    <a:pt x="2682" y="129"/>
                    <a:pt x="2642" y="334"/>
                  </a:cubicBezTo>
                  <a:cubicBezTo>
                    <a:pt x="2478" y="187"/>
                    <a:pt x="2274" y="112"/>
                    <a:pt x="2052" y="112"/>
                  </a:cubicBezTo>
                  <a:cubicBezTo>
                    <a:pt x="1776" y="112"/>
                    <a:pt x="1514" y="240"/>
                    <a:pt x="1332" y="427"/>
                  </a:cubicBezTo>
                  <a:cubicBezTo>
                    <a:pt x="1199" y="351"/>
                    <a:pt x="1035" y="298"/>
                    <a:pt x="866" y="298"/>
                  </a:cubicBezTo>
                  <a:lnTo>
                    <a:pt x="737" y="298"/>
                  </a:lnTo>
                  <a:cubicBezTo>
                    <a:pt x="702" y="334"/>
                    <a:pt x="644" y="351"/>
                    <a:pt x="591" y="351"/>
                  </a:cubicBezTo>
                  <a:lnTo>
                    <a:pt x="555" y="351"/>
                  </a:lnTo>
                  <a:cubicBezTo>
                    <a:pt x="222" y="485"/>
                    <a:pt x="0" y="795"/>
                    <a:pt x="0" y="1168"/>
                  </a:cubicBezTo>
                  <a:cubicBezTo>
                    <a:pt x="0" y="1239"/>
                    <a:pt x="0" y="1297"/>
                    <a:pt x="18" y="1373"/>
                  </a:cubicBezTo>
                  <a:lnTo>
                    <a:pt x="4551" y="1373"/>
                  </a:lnTo>
                  <a:cubicBezTo>
                    <a:pt x="4494" y="1186"/>
                    <a:pt x="4329" y="1057"/>
                    <a:pt x="4125" y="1057"/>
                  </a:cubicBezTo>
                  <a:cubicBezTo>
                    <a:pt x="4050" y="1057"/>
                    <a:pt x="3956" y="1075"/>
                    <a:pt x="3903" y="1111"/>
                  </a:cubicBezTo>
                  <a:cubicBezTo>
                    <a:pt x="3828" y="889"/>
                    <a:pt x="3663" y="724"/>
                    <a:pt x="3441" y="649"/>
                  </a:cubicBezTo>
                  <a:cubicBezTo>
                    <a:pt x="3477" y="596"/>
                    <a:pt x="3495" y="520"/>
                    <a:pt x="3495" y="427"/>
                  </a:cubicBezTo>
                  <a:cubicBezTo>
                    <a:pt x="3495" y="187"/>
                    <a:pt x="3308" y="1"/>
                    <a:pt x="306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2"/>
          <p:cNvGrpSpPr/>
          <p:nvPr/>
        </p:nvGrpSpPr>
        <p:grpSpPr>
          <a:xfrm>
            <a:off x="720004" y="4305727"/>
            <a:ext cx="2900818" cy="503194"/>
            <a:chOff x="720004" y="4305727"/>
            <a:chExt cx="2900818" cy="503194"/>
          </a:xfrm>
        </p:grpSpPr>
        <p:grpSp>
          <p:nvGrpSpPr>
            <p:cNvPr id="1038" name="Google Shape;1038;p32"/>
            <p:cNvGrpSpPr/>
            <p:nvPr/>
          </p:nvGrpSpPr>
          <p:grpSpPr>
            <a:xfrm>
              <a:off x="720004" y="4305727"/>
              <a:ext cx="1396668" cy="503194"/>
              <a:chOff x="2186387" y="758017"/>
              <a:chExt cx="1193427" cy="429970"/>
            </a:xfrm>
          </p:grpSpPr>
          <p:sp>
            <p:nvSpPr>
              <p:cNvPr id="1039" name="Google Shape;1039;p32"/>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2"/>
            <p:cNvGrpSpPr/>
            <p:nvPr/>
          </p:nvGrpSpPr>
          <p:grpSpPr>
            <a:xfrm>
              <a:off x="2224154" y="4305727"/>
              <a:ext cx="1396668" cy="503194"/>
              <a:chOff x="2186387" y="758017"/>
              <a:chExt cx="1193427" cy="429970"/>
            </a:xfrm>
          </p:grpSpPr>
          <p:sp>
            <p:nvSpPr>
              <p:cNvPr id="1068" name="Google Shape;1068;p32"/>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a16="http://schemas.microsoft.com/office/drawing/2014/main" id="{B7EAF89F-C393-4B75-91FF-094690D16844}"/>
              </a:ext>
            </a:extLst>
          </p:cNvPr>
          <p:cNvSpPr>
            <a:spLocks noGrp="1"/>
          </p:cNvSpPr>
          <p:nvPr>
            <p:ph type="subTitle" idx="4"/>
          </p:nvPr>
        </p:nvSpPr>
        <p:spPr>
          <a:xfrm>
            <a:off x="4923249" y="1096132"/>
            <a:ext cx="2625528" cy="491993"/>
          </a:xfrm>
          <a:solidFill>
            <a:schemeClr val="bg2"/>
          </a:solidFill>
        </p:spPr>
        <p:txBody>
          <a:bodyPr/>
          <a:lstStyle/>
          <a:p>
            <a:r>
              <a:rPr lang="en-GB" dirty="0">
                <a:latin typeface="Montserrat SemiBold" panose="00000700000000000000" pitchFamily="2" charset="-52"/>
              </a:rPr>
              <a:t>Portfolio</a:t>
            </a:r>
          </a:p>
        </p:txBody>
      </p:sp>
      <p:pic>
        <p:nvPicPr>
          <p:cNvPr id="2" name="Picture 1">
            <a:extLst>
              <a:ext uri="{FF2B5EF4-FFF2-40B4-BE49-F238E27FC236}">
                <a16:creationId xmlns:a16="http://schemas.microsoft.com/office/drawing/2014/main" id="{66EACF55-4808-CA87-FBE7-D64A1F3FEC20}"/>
              </a:ext>
            </a:extLst>
          </p:cNvPr>
          <p:cNvPicPr>
            <a:picLocks noChangeAspect="1"/>
          </p:cNvPicPr>
          <p:nvPr/>
        </p:nvPicPr>
        <p:blipFill>
          <a:blip r:embed="rId3"/>
          <a:stretch>
            <a:fillRect/>
          </a:stretch>
        </p:blipFill>
        <p:spPr>
          <a:xfrm>
            <a:off x="1769557" y="256982"/>
            <a:ext cx="1442621" cy="732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30"/>
          <p:cNvSpPr txBox="1">
            <a:spLocks noGrp="1"/>
          </p:cNvSpPr>
          <p:nvPr>
            <p:ph type="subTitle" idx="1"/>
          </p:nvPr>
        </p:nvSpPr>
        <p:spPr>
          <a:xfrm>
            <a:off x="811974" y="1224424"/>
            <a:ext cx="7608126" cy="3010021"/>
          </a:xfrm>
          <a:prstGeom prst="rect">
            <a:avLst/>
          </a:prstGeom>
        </p:spPr>
        <p:txBody>
          <a:bodyPr spcFirstLastPara="1" wrap="square" lIns="91425" tIns="91425" rIns="91425" bIns="91425" anchor="t" anchorCtr="0">
            <a:noAutofit/>
          </a:bodyPr>
          <a:lstStyle/>
          <a:p>
            <a:pPr marL="0" lvl="0" indent="0" algn="just" rtl="0">
              <a:spcBef>
                <a:spcPts val="0"/>
              </a:spcBef>
              <a:spcAft>
                <a:spcPts val="600"/>
              </a:spcAft>
              <a:buNone/>
            </a:pPr>
            <a:r>
              <a:rPr lang="en-US" sz="1400" dirty="0">
                <a:latin typeface="Calibri" panose="020F0502020204030204" pitchFamily="34" charset="0"/>
                <a:cs typeface="Calibri" panose="020F0502020204030204" pitchFamily="34" charset="0"/>
              </a:rPr>
              <a:t>The RCMES is dedicated to overcoming the social, cultural, regulatory and economic  barriers impeding the widespread adoption of photovoltaic (PV) technologies. </a:t>
            </a:r>
          </a:p>
          <a:p>
            <a:pPr marL="0" lvl="0" indent="0" algn="just" rtl="0">
              <a:spcBef>
                <a:spcPts val="0"/>
              </a:spcBef>
              <a:spcAft>
                <a:spcPts val="600"/>
              </a:spcAft>
              <a:buNone/>
            </a:pPr>
            <a:r>
              <a:rPr lang="en-US" sz="1400" dirty="0">
                <a:latin typeface="Calibri" panose="020F0502020204030204" pitchFamily="34" charset="0"/>
                <a:cs typeface="Calibri" panose="020F0502020204030204" pitchFamily="34" charset="0"/>
              </a:rPr>
              <a:t>Through </a:t>
            </a:r>
            <a:r>
              <a:rPr lang="en-US" sz="1400" b="1" dirty="0">
                <a:latin typeface="Calibri" panose="020F0502020204030204" pitchFamily="34" charset="0"/>
                <a:cs typeface="Calibri" panose="020F0502020204030204" pitchFamily="34" charset="0"/>
              </a:rPr>
              <a:t>interdisciplinary research, innovation, and targeted pilot programs </a:t>
            </a:r>
            <a:r>
              <a:rPr lang="en-US" sz="1400" dirty="0">
                <a:latin typeface="Calibri" panose="020F0502020204030204" pitchFamily="34" charset="0"/>
                <a:cs typeface="Calibri" panose="020F0502020204030204" pitchFamily="34" charset="0"/>
              </a:rPr>
              <a:t>across diverse cultural, urban, and environmental contexts, we aim to identify challenges, unlock opportunities, and accelerate the integration of PV systems into vulnerable communities. </a:t>
            </a:r>
          </a:p>
          <a:p>
            <a:pPr marL="0" lvl="0" indent="0" algn="just" rtl="0">
              <a:spcBef>
                <a:spcPts val="0"/>
              </a:spcBef>
              <a:spcAft>
                <a:spcPts val="600"/>
              </a:spcAft>
              <a:buNone/>
            </a:pPr>
            <a:r>
              <a:rPr lang="en-US" sz="1400" dirty="0">
                <a:latin typeface="Calibri" panose="020F0502020204030204" pitchFamily="34" charset="0"/>
                <a:cs typeface="Calibri" panose="020F0502020204030204" pitchFamily="34" charset="0"/>
              </a:rPr>
              <a:t>By developing </a:t>
            </a:r>
            <a:r>
              <a:rPr lang="en-US" sz="1400" b="1" dirty="0">
                <a:latin typeface="Calibri" panose="020F0502020204030204" pitchFamily="34" charset="0"/>
                <a:cs typeface="Calibri" panose="020F0502020204030204" pitchFamily="34" charset="0"/>
              </a:rPr>
              <a:t>community-based PV microgrid solutions</a:t>
            </a:r>
            <a:r>
              <a:rPr lang="en-US" sz="1400" dirty="0">
                <a:latin typeface="Calibri" panose="020F0502020204030204" pitchFamily="34" charset="0"/>
                <a:cs typeface="Calibri" panose="020F0502020204030204" pitchFamily="34" charset="0"/>
              </a:rPr>
              <a:t>, we aspire to meet energy needs, foster local resilience, strengthen social cohesion, and empower communities to thrive, even through crisis.</a:t>
            </a:r>
          </a:p>
          <a:p>
            <a:pPr marL="0" lvl="0" indent="0" algn="just" rtl="0">
              <a:spcBef>
                <a:spcPts val="0"/>
              </a:spcBef>
              <a:spcAft>
                <a:spcPts val="600"/>
              </a:spcAft>
              <a:buNone/>
            </a:pPr>
            <a:r>
              <a:rPr lang="en-US" sz="1400" dirty="0">
                <a:latin typeface="Calibri" panose="020F0502020204030204" pitchFamily="34" charset="0"/>
                <a:cs typeface="Calibri" panose="020F0502020204030204" pitchFamily="34" charset="0"/>
              </a:rPr>
              <a:t>The concept focuses on developing </a:t>
            </a:r>
            <a:r>
              <a:rPr lang="en-US" sz="1400" b="1" dirty="0">
                <a:latin typeface="Calibri" panose="020F0502020204030204" pitchFamily="34" charset="0"/>
                <a:cs typeface="Calibri" panose="020F0502020204030204" pitchFamily="34" charset="0"/>
              </a:rPr>
              <a:t>sustainable energy systems in urban communities </a:t>
            </a:r>
            <a:r>
              <a:rPr lang="en-US" sz="1400" dirty="0">
                <a:latin typeface="Calibri" panose="020F0502020204030204" pitchFamily="34" charset="0"/>
                <a:cs typeface="Calibri" panose="020F0502020204030204" pitchFamily="34" charset="0"/>
              </a:rPr>
              <a:t>that need support while emphasizing community involvement in the design process. </a:t>
            </a:r>
          </a:p>
          <a:p>
            <a:pPr marL="0" lvl="0" indent="0" algn="just" rtl="0">
              <a:spcBef>
                <a:spcPts val="0"/>
              </a:spcBef>
              <a:spcAft>
                <a:spcPts val="600"/>
              </a:spcAft>
              <a:buNone/>
            </a:pPr>
            <a:r>
              <a:rPr lang="en-US" sz="1400" dirty="0">
                <a:latin typeface="Calibri" panose="020F0502020204030204" pitchFamily="34" charset="0"/>
                <a:cs typeface="Calibri" panose="020F0502020204030204" pitchFamily="34" charset="0"/>
              </a:rPr>
              <a:t>The project pr aims to create innovative solutions that blend technology, culture, and governance, crafting resilient systems that align with the community’s needs and aspirations. </a:t>
            </a:r>
          </a:p>
          <a:p>
            <a:pPr marL="0" lvl="0" indent="0" algn="just" rtl="0">
              <a:spcBef>
                <a:spcPts val="0"/>
              </a:spcBef>
              <a:spcAft>
                <a:spcPts val="600"/>
              </a:spcAft>
              <a:buNone/>
            </a:pPr>
            <a:r>
              <a:rPr lang="en-US" sz="1400" dirty="0">
                <a:latin typeface="Calibri" panose="020F0502020204030204" pitchFamily="34" charset="0"/>
                <a:cs typeface="Calibri" panose="020F0502020204030204" pitchFamily="34" charset="0"/>
              </a:rPr>
              <a:t>Ultimately, it seeks to </a:t>
            </a:r>
            <a:r>
              <a:rPr lang="en-US" sz="1400" b="1" dirty="0">
                <a:latin typeface="Calibri" panose="020F0502020204030204" pitchFamily="34" charset="0"/>
                <a:cs typeface="Calibri" panose="020F0502020204030204" pitchFamily="34" charset="0"/>
              </a:rPr>
              <a:t>empower citizens to engage in the clean energy transition</a:t>
            </a:r>
            <a:r>
              <a:rPr lang="en-US" sz="1400" dirty="0">
                <a:latin typeface="Calibri" panose="020F0502020204030204" pitchFamily="34" charset="0"/>
                <a:cs typeface="Calibri" panose="020F0502020204030204" pitchFamily="34" charset="0"/>
              </a:rPr>
              <a:t>.</a:t>
            </a:r>
            <a:endParaRPr sz="1400" dirty="0">
              <a:latin typeface="Calibri" panose="020F0502020204030204" pitchFamily="34" charset="0"/>
              <a:cs typeface="Calibri" panose="020F0502020204030204" pitchFamily="34" charset="0"/>
            </a:endParaRPr>
          </a:p>
        </p:txBody>
      </p:sp>
      <p:sp>
        <p:nvSpPr>
          <p:cNvPr id="893" name="Google Shape;893;p30"/>
          <p:cNvSpPr txBox="1">
            <a:spLocks noGrp="1"/>
          </p:cNvSpPr>
          <p:nvPr>
            <p:ph type="title"/>
          </p:nvPr>
        </p:nvSpPr>
        <p:spPr>
          <a:xfrm>
            <a:off x="2324780" y="475157"/>
            <a:ext cx="4988684" cy="63220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Project concept</a:t>
            </a:r>
            <a:endParaRPr dirty="0"/>
          </a:p>
        </p:txBody>
      </p:sp>
      <p:grpSp>
        <p:nvGrpSpPr>
          <p:cNvPr id="895" name="Google Shape;895;p30"/>
          <p:cNvGrpSpPr/>
          <p:nvPr/>
        </p:nvGrpSpPr>
        <p:grpSpPr>
          <a:xfrm>
            <a:off x="3710104" y="4305727"/>
            <a:ext cx="1396668" cy="503194"/>
            <a:chOff x="2186387" y="758017"/>
            <a:chExt cx="1193427" cy="429970"/>
          </a:xfrm>
        </p:grpSpPr>
        <p:sp>
          <p:nvSpPr>
            <p:cNvPr id="896" name="Google Shape;896;p30"/>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0"/>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0"/>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0"/>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0"/>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0"/>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0"/>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0"/>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0"/>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0"/>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0"/>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0"/>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0"/>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0"/>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0"/>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0"/>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0"/>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50EF3E33-8CFB-F263-634F-C03E1F282EC5}"/>
              </a:ext>
            </a:extLst>
          </p:cNvPr>
          <p:cNvPicPr>
            <a:picLocks noChangeAspect="1"/>
          </p:cNvPicPr>
          <p:nvPr/>
        </p:nvPicPr>
        <p:blipFill>
          <a:blip r:embed="rId3"/>
          <a:stretch>
            <a:fillRect/>
          </a:stretch>
        </p:blipFill>
        <p:spPr>
          <a:xfrm>
            <a:off x="894092" y="228600"/>
            <a:ext cx="1379208" cy="10858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31"/>
          <p:cNvSpPr txBox="1">
            <a:spLocks noGrp="1"/>
          </p:cNvSpPr>
          <p:nvPr>
            <p:ph type="title"/>
          </p:nvPr>
        </p:nvSpPr>
        <p:spPr>
          <a:xfrm>
            <a:off x="4622799" y="1524000"/>
            <a:ext cx="3807975" cy="717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Problem solving</a:t>
            </a:r>
            <a:endParaRPr sz="3200" dirty="0"/>
          </a:p>
        </p:txBody>
      </p:sp>
      <p:grpSp>
        <p:nvGrpSpPr>
          <p:cNvPr id="931" name="Google Shape;931;p31"/>
          <p:cNvGrpSpPr/>
          <p:nvPr/>
        </p:nvGrpSpPr>
        <p:grpSpPr>
          <a:xfrm>
            <a:off x="6568944" y="460366"/>
            <a:ext cx="1514196" cy="837996"/>
            <a:chOff x="6568944" y="460366"/>
            <a:chExt cx="1514196" cy="837996"/>
          </a:xfrm>
        </p:grpSpPr>
        <p:sp>
          <p:nvSpPr>
            <p:cNvPr id="932" name="Google Shape;932;p31"/>
            <p:cNvSpPr/>
            <p:nvPr/>
          </p:nvSpPr>
          <p:spPr>
            <a:xfrm>
              <a:off x="6988986" y="1063780"/>
              <a:ext cx="1094153" cy="234582"/>
            </a:xfrm>
            <a:custGeom>
              <a:avLst/>
              <a:gdLst/>
              <a:ahLst/>
              <a:cxnLst/>
              <a:rect l="l" t="t" r="r" b="b"/>
              <a:pathLst>
                <a:path w="5182" h="1111" extrusionOk="0">
                  <a:moveTo>
                    <a:pt x="3388" y="1"/>
                  </a:moveTo>
                  <a:cubicBezTo>
                    <a:pt x="3019" y="1"/>
                    <a:pt x="2664" y="276"/>
                    <a:pt x="2389" y="755"/>
                  </a:cubicBezTo>
                  <a:cubicBezTo>
                    <a:pt x="2202" y="644"/>
                    <a:pt x="1998" y="591"/>
                    <a:pt x="1798" y="591"/>
                  </a:cubicBezTo>
                  <a:cubicBezTo>
                    <a:pt x="1425" y="591"/>
                    <a:pt x="1092" y="755"/>
                    <a:pt x="853" y="1017"/>
                  </a:cubicBezTo>
                  <a:cubicBezTo>
                    <a:pt x="742" y="906"/>
                    <a:pt x="595" y="849"/>
                    <a:pt x="466" y="849"/>
                  </a:cubicBezTo>
                  <a:cubicBezTo>
                    <a:pt x="280" y="849"/>
                    <a:pt x="111" y="942"/>
                    <a:pt x="0" y="1111"/>
                  </a:cubicBezTo>
                  <a:lnTo>
                    <a:pt x="5182" y="1111"/>
                  </a:lnTo>
                  <a:cubicBezTo>
                    <a:pt x="5071" y="942"/>
                    <a:pt x="4906" y="849"/>
                    <a:pt x="4720" y="849"/>
                  </a:cubicBezTo>
                  <a:cubicBezTo>
                    <a:pt x="4627" y="849"/>
                    <a:pt x="4551" y="866"/>
                    <a:pt x="4480" y="906"/>
                  </a:cubicBezTo>
                  <a:cubicBezTo>
                    <a:pt x="4183" y="351"/>
                    <a:pt x="3796" y="1"/>
                    <a:pt x="338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6568944" y="800014"/>
              <a:ext cx="500836" cy="198899"/>
            </a:xfrm>
            <a:custGeom>
              <a:avLst/>
              <a:gdLst/>
              <a:ahLst/>
              <a:cxnLst/>
              <a:rect l="l" t="t" r="r" b="b"/>
              <a:pathLst>
                <a:path w="2372" h="942" extrusionOk="0">
                  <a:moveTo>
                    <a:pt x="853" y="1"/>
                  </a:moveTo>
                  <a:cubicBezTo>
                    <a:pt x="649" y="1"/>
                    <a:pt x="484" y="165"/>
                    <a:pt x="462" y="369"/>
                  </a:cubicBezTo>
                  <a:cubicBezTo>
                    <a:pt x="205" y="369"/>
                    <a:pt x="0" y="573"/>
                    <a:pt x="0" y="831"/>
                  </a:cubicBezTo>
                  <a:cubicBezTo>
                    <a:pt x="0" y="866"/>
                    <a:pt x="0" y="906"/>
                    <a:pt x="18" y="942"/>
                  </a:cubicBezTo>
                  <a:lnTo>
                    <a:pt x="2371" y="942"/>
                  </a:lnTo>
                  <a:cubicBezTo>
                    <a:pt x="2349" y="831"/>
                    <a:pt x="2260" y="778"/>
                    <a:pt x="2149" y="778"/>
                  </a:cubicBezTo>
                  <a:cubicBezTo>
                    <a:pt x="2109" y="778"/>
                    <a:pt x="2074" y="778"/>
                    <a:pt x="2038" y="795"/>
                  </a:cubicBezTo>
                  <a:cubicBezTo>
                    <a:pt x="1998" y="702"/>
                    <a:pt x="1927" y="609"/>
                    <a:pt x="1834" y="573"/>
                  </a:cubicBezTo>
                  <a:cubicBezTo>
                    <a:pt x="1870" y="516"/>
                    <a:pt x="1887" y="445"/>
                    <a:pt x="1887" y="369"/>
                  </a:cubicBezTo>
                  <a:cubicBezTo>
                    <a:pt x="1887" y="165"/>
                    <a:pt x="1723" y="1"/>
                    <a:pt x="1519" y="1"/>
                  </a:cubicBezTo>
                  <a:cubicBezTo>
                    <a:pt x="1372" y="1"/>
                    <a:pt x="1261" y="72"/>
                    <a:pt x="1186" y="200"/>
                  </a:cubicBezTo>
                  <a:cubicBezTo>
                    <a:pt x="1128" y="72"/>
                    <a:pt x="999" y="1"/>
                    <a:pt x="853"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7103595" y="460366"/>
              <a:ext cx="609576" cy="183063"/>
            </a:xfrm>
            <a:custGeom>
              <a:avLst/>
              <a:gdLst/>
              <a:ahLst/>
              <a:cxnLst/>
              <a:rect l="l" t="t" r="r" b="b"/>
              <a:pathLst>
                <a:path w="2887" h="867" extrusionOk="0">
                  <a:moveTo>
                    <a:pt x="1945" y="1"/>
                  </a:moveTo>
                  <a:cubicBezTo>
                    <a:pt x="1816" y="1"/>
                    <a:pt x="1705" y="89"/>
                    <a:pt x="1687" y="200"/>
                  </a:cubicBezTo>
                  <a:cubicBezTo>
                    <a:pt x="1576" y="129"/>
                    <a:pt x="1443" y="72"/>
                    <a:pt x="1297" y="72"/>
                  </a:cubicBezTo>
                  <a:cubicBezTo>
                    <a:pt x="1132" y="72"/>
                    <a:pt x="964" y="147"/>
                    <a:pt x="853" y="276"/>
                  </a:cubicBezTo>
                  <a:cubicBezTo>
                    <a:pt x="759" y="223"/>
                    <a:pt x="666" y="183"/>
                    <a:pt x="555" y="183"/>
                  </a:cubicBezTo>
                  <a:cubicBezTo>
                    <a:pt x="244" y="183"/>
                    <a:pt x="0" y="422"/>
                    <a:pt x="0" y="738"/>
                  </a:cubicBezTo>
                  <a:cubicBezTo>
                    <a:pt x="0" y="778"/>
                    <a:pt x="0" y="831"/>
                    <a:pt x="22" y="866"/>
                  </a:cubicBezTo>
                  <a:lnTo>
                    <a:pt x="2886" y="866"/>
                  </a:lnTo>
                  <a:cubicBezTo>
                    <a:pt x="2851" y="755"/>
                    <a:pt x="2757" y="667"/>
                    <a:pt x="2629" y="667"/>
                  </a:cubicBezTo>
                  <a:cubicBezTo>
                    <a:pt x="2575" y="667"/>
                    <a:pt x="2518" y="684"/>
                    <a:pt x="2482" y="702"/>
                  </a:cubicBezTo>
                  <a:cubicBezTo>
                    <a:pt x="2442" y="573"/>
                    <a:pt x="2331" y="462"/>
                    <a:pt x="2185" y="405"/>
                  </a:cubicBezTo>
                  <a:cubicBezTo>
                    <a:pt x="2220" y="369"/>
                    <a:pt x="2220" y="334"/>
                    <a:pt x="2220" y="276"/>
                  </a:cubicBezTo>
                  <a:cubicBezTo>
                    <a:pt x="2220" y="112"/>
                    <a:pt x="2109" y="1"/>
                    <a:pt x="1945"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31"/>
          <p:cNvGrpSpPr/>
          <p:nvPr/>
        </p:nvGrpSpPr>
        <p:grpSpPr>
          <a:xfrm>
            <a:off x="4197843" y="3486198"/>
            <a:ext cx="4102653" cy="1339157"/>
            <a:chOff x="4197843" y="3489102"/>
            <a:chExt cx="4102653" cy="1339157"/>
          </a:xfrm>
        </p:grpSpPr>
        <p:grpSp>
          <p:nvGrpSpPr>
            <p:cNvPr id="936" name="Google Shape;936;p31"/>
            <p:cNvGrpSpPr/>
            <p:nvPr/>
          </p:nvGrpSpPr>
          <p:grpSpPr>
            <a:xfrm flipH="1">
              <a:off x="5531946" y="3489102"/>
              <a:ext cx="2424067" cy="1324461"/>
              <a:chOff x="2757311" y="1603580"/>
              <a:chExt cx="2720003" cy="1486155"/>
            </a:xfrm>
          </p:grpSpPr>
          <p:grpSp>
            <p:nvGrpSpPr>
              <p:cNvPr id="937" name="Google Shape;937;p31"/>
              <p:cNvGrpSpPr/>
              <p:nvPr/>
            </p:nvGrpSpPr>
            <p:grpSpPr>
              <a:xfrm>
                <a:off x="4154948" y="2183519"/>
                <a:ext cx="1322366" cy="906203"/>
                <a:chOff x="2953783" y="756921"/>
                <a:chExt cx="362342" cy="248316"/>
              </a:xfrm>
            </p:grpSpPr>
            <p:sp>
              <p:nvSpPr>
                <p:cNvPr id="938" name="Google Shape;938;p31"/>
                <p:cNvSpPr/>
                <p:nvPr/>
              </p:nvSpPr>
              <p:spPr>
                <a:xfrm>
                  <a:off x="2953783" y="756921"/>
                  <a:ext cx="362342" cy="248316"/>
                </a:xfrm>
                <a:custGeom>
                  <a:avLst/>
                  <a:gdLst/>
                  <a:ahLst/>
                  <a:cxnLst/>
                  <a:rect l="l" t="t" r="r" b="b"/>
                  <a:pathLst>
                    <a:path w="6124" h="4197" extrusionOk="0">
                      <a:moveTo>
                        <a:pt x="3073" y="1"/>
                      </a:moveTo>
                      <a:cubicBezTo>
                        <a:pt x="2944" y="1"/>
                        <a:pt x="2833" y="54"/>
                        <a:pt x="2758" y="147"/>
                      </a:cubicBezTo>
                      <a:lnTo>
                        <a:pt x="1" y="4196"/>
                      </a:lnTo>
                      <a:lnTo>
                        <a:pt x="6123" y="4196"/>
                      </a:lnTo>
                      <a:lnTo>
                        <a:pt x="3371" y="147"/>
                      </a:lnTo>
                      <a:cubicBezTo>
                        <a:pt x="3295" y="54"/>
                        <a:pt x="3184" y="1"/>
                        <a:pt x="3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2953783" y="756921"/>
                  <a:ext cx="181881" cy="248316"/>
                </a:xfrm>
                <a:custGeom>
                  <a:avLst/>
                  <a:gdLst/>
                  <a:ahLst/>
                  <a:cxnLst/>
                  <a:rect l="l" t="t" r="r" b="b"/>
                  <a:pathLst>
                    <a:path w="3074" h="4197" extrusionOk="0">
                      <a:moveTo>
                        <a:pt x="3073" y="1"/>
                      </a:moveTo>
                      <a:cubicBezTo>
                        <a:pt x="2944" y="1"/>
                        <a:pt x="2833" y="54"/>
                        <a:pt x="2758" y="147"/>
                      </a:cubicBezTo>
                      <a:lnTo>
                        <a:pt x="1" y="4196"/>
                      </a:lnTo>
                      <a:lnTo>
                        <a:pt x="3073" y="4196"/>
                      </a:lnTo>
                      <a:lnTo>
                        <a:pt x="30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1"/>
              <p:cNvGrpSpPr/>
              <p:nvPr/>
            </p:nvGrpSpPr>
            <p:grpSpPr>
              <a:xfrm>
                <a:off x="2757311" y="1603580"/>
                <a:ext cx="2100800" cy="1486155"/>
                <a:chOff x="2572837" y="880402"/>
                <a:chExt cx="575641" cy="407233"/>
              </a:xfrm>
            </p:grpSpPr>
            <p:sp>
              <p:nvSpPr>
                <p:cNvPr id="941" name="Google Shape;941;p31"/>
                <p:cNvSpPr/>
                <p:nvPr/>
              </p:nvSpPr>
              <p:spPr>
                <a:xfrm>
                  <a:off x="2572837" y="880402"/>
                  <a:ext cx="575641" cy="407233"/>
                </a:xfrm>
                <a:custGeom>
                  <a:avLst/>
                  <a:gdLst/>
                  <a:ahLst/>
                  <a:cxnLst/>
                  <a:rect l="l" t="t" r="r" b="b"/>
                  <a:pathLst>
                    <a:path w="9729" h="6883" extrusionOk="0">
                      <a:moveTo>
                        <a:pt x="4867" y="0"/>
                      </a:moveTo>
                      <a:cubicBezTo>
                        <a:pt x="4680" y="0"/>
                        <a:pt x="4494" y="94"/>
                        <a:pt x="4365" y="280"/>
                      </a:cubicBezTo>
                      <a:lnTo>
                        <a:pt x="0" y="6882"/>
                      </a:lnTo>
                      <a:lnTo>
                        <a:pt x="9728" y="6882"/>
                      </a:lnTo>
                      <a:lnTo>
                        <a:pt x="5364" y="280"/>
                      </a:lnTo>
                      <a:cubicBezTo>
                        <a:pt x="5235" y="94"/>
                        <a:pt x="5049" y="0"/>
                        <a:pt x="4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2860745" y="880402"/>
                  <a:ext cx="287732" cy="407233"/>
                </a:xfrm>
                <a:custGeom>
                  <a:avLst/>
                  <a:gdLst/>
                  <a:ahLst/>
                  <a:cxnLst/>
                  <a:rect l="l" t="t" r="r" b="b"/>
                  <a:pathLst>
                    <a:path w="4863" h="6883" extrusionOk="0">
                      <a:moveTo>
                        <a:pt x="1" y="0"/>
                      </a:moveTo>
                      <a:lnTo>
                        <a:pt x="1" y="6882"/>
                      </a:lnTo>
                      <a:lnTo>
                        <a:pt x="4862" y="6882"/>
                      </a:lnTo>
                      <a:lnTo>
                        <a:pt x="498" y="280"/>
                      </a:lnTo>
                      <a:cubicBezTo>
                        <a:pt x="369" y="94"/>
                        <a:pt x="183"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3" name="Google Shape;943;p31"/>
            <p:cNvGrpSpPr/>
            <p:nvPr/>
          </p:nvGrpSpPr>
          <p:grpSpPr>
            <a:xfrm>
              <a:off x="7431987" y="3927964"/>
              <a:ext cx="868509" cy="884772"/>
              <a:chOff x="7613187" y="366541"/>
              <a:chExt cx="1444385" cy="1471431"/>
            </a:xfrm>
          </p:grpSpPr>
          <p:sp>
            <p:nvSpPr>
              <p:cNvPr id="944" name="Google Shape;944;p31"/>
              <p:cNvSpPr/>
              <p:nvPr/>
            </p:nvSpPr>
            <p:spPr>
              <a:xfrm>
                <a:off x="7683027" y="487735"/>
                <a:ext cx="1306075" cy="1350209"/>
              </a:xfrm>
              <a:custGeom>
                <a:avLst/>
                <a:gdLst/>
                <a:ahLst/>
                <a:cxnLst/>
                <a:rect l="l" t="t" r="r" b="b"/>
                <a:pathLst>
                  <a:path w="3815" h="3944" extrusionOk="0">
                    <a:moveTo>
                      <a:pt x="1905" y="0"/>
                    </a:moveTo>
                    <a:lnTo>
                      <a:pt x="1128" y="595"/>
                    </a:lnTo>
                    <a:lnTo>
                      <a:pt x="1057" y="649"/>
                    </a:lnTo>
                    <a:lnTo>
                      <a:pt x="58" y="1390"/>
                    </a:lnTo>
                    <a:lnTo>
                      <a:pt x="1" y="1426"/>
                    </a:lnTo>
                    <a:lnTo>
                      <a:pt x="1" y="3943"/>
                    </a:lnTo>
                    <a:lnTo>
                      <a:pt x="3815" y="3943"/>
                    </a:lnTo>
                    <a:lnTo>
                      <a:pt x="3815" y="1426"/>
                    </a:lnTo>
                    <a:lnTo>
                      <a:pt x="2758" y="631"/>
                    </a:lnTo>
                    <a:lnTo>
                      <a:pt x="2682" y="595"/>
                    </a:lnTo>
                    <a:lnTo>
                      <a:pt x="1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a:off x="7683027" y="963611"/>
                <a:ext cx="1306075" cy="32180"/>
              </a:xfrm>
              <a:custGeom>
                <a:avLst/>
                <a:gdLst/>
                <a:ahLst/>
                <a:cxnLst/>
                <a:rect l="l" t="t" r="r" b="b"/>
                <a:pathLst>
                  <a:path w="3815" h="94" extrusionOk="0">
                    <a:moveTo>
                      <a:pt x="1" y="0"/>
                    </a:moveTo>
                    <a:lnTo>
                      <a:pt x="1" y="93"/>
                    </a:lnTo>
                    <a:lnTo>
                      <a:pt x="3815" y="93"/>
                    </a:lnTo>
                    <a:lnTo>
                      <a:pt x="3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a:off x="8317062" y="507592"/>
                <a:ext cx="32181" cy="468328"/>
              </a:xfrm>
              <a:custGeom>
                <a:avLst/>
                <a:gdLst/>
                <a:ahLst/>
                <a:cxnLst/>
                <a:rect l="l" t="t" r="r" b="b"/>
                <a:pathLst>
                  <a:path w="94" h="1368" extrusionOk="0">
                    <a:moveTo>
                      <a:pt x="0" y="0"/>
                    </a:moveTo>
                    <a:lnTo>
                      <a:pt x="0" y="1368"/>
                    </a:lnTo>
                    <a:lnTo>
                      <a:pt x="93" y="1368"/>
                    </a:lnTo>
                    <a:lnTo>
                      <a:pt x="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a:off x="8006891" y="995450"/>
                <a:ext cx="32181" cy="842511"/>
              </a:xfrm>
              <a:custGeom>
                <a:avLst/>
                <a:gdLst/>
                <a:ahLst/>
                <a:cxnLst/>
                <a:rect l="l" t="t" r="r" b="b"/>
                <a:pathLst>
                  <a:path w="94" h="2461" extrusionOk="0">
                    <a:moveTo>
                      <a:pt x="0" y="0"/>
                    </a:moveTo>
                    <a:lnTo>
                      <a:pt x="0" y="2460"/>
                    </a:lnTo>
                    <a:lnTo>
                      <a:pt x="94" y="246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a:off x="7683027" y="1285768"/>
                <a:ext cx="1306075" cy="32180"/>
              </a:xfrm>
              <a:custGeom>
                <a:avLst/>
                <a:gdLst/>
                <a:ahLst/>
                <a:cxnLst/>
                <a:rect l="l" t="t" r="r" b="b"/>
                <a:pathLst>
                  <a:path w="3815" h="94" extrusionOk="0">
                    <a:moveTo>
                      <a:pt x="1" y="0"/>
                    </a:moveTo>
                    <a:lnTo>
                      <a:pt x="1" y="94"/>
                    </a:lnTo>
                    <a:lnTo>
                      <a:pt x="3815" y="94"/>
                    </a:lnTo>
                    <a:lnTo>
                      <a:pt x="3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8633052" y="995450"/>
                <a:ext cx="32181" cy="842511"/>
              </a:xfrm>
              <a:custGeom>
                <a:avLst/>
                <a:gdLst/>
                <a:ahLst/>
                <a:cxnLst/>
                <a:rect l="l" t="t" r="r" b="b"/>
                <a:pathLst>
                  <a:path w="94" h="2461" extrusionOk="0">
                    <a:moveTo>
                      <a:pt x="1" y="0"/>
                    </a:moveTo>
                    <a:lnTo>
                      <a:pt x="1" y="2460"/>
                    </a:lnTo>
                    <a:lnTo>
                      <a:pt x="94" y="2460"/>
                    </a:lnTo>
                    <a:lnTo>
                      <a:pt x="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1"/>
              <p:cNvSpPr/>
              <p:nvPr/>
            </p:nvSpPr>
            <p:spPr>
              <a:xfrm>
                <a:off x="8044892" y="691437"/>
                <a:ext cx="298189" cy="298182"/>
              </a:xfrm>
              <a:custGeom>
                <a:avLst/>
                <a:gdLst/>
                <a:ahLst/>
                <a:cxnLst/>
                <a:rect l="l" t="t" r="r" b="b"/>
                <a:pathLst>
                  <a:path w="871" h="871" extrusionOk="0">
                    <a:moveTo>
                      <a:pt x="71" y="0"/>
                    </a:moveTo>
                    <a:lnTo>
                      <a:pt x="0" y="54"/>
                    </a:lnTo>
                    <a:lnTo>
                      <a:pt x="813" y="871"/>
                    </a:lnTo>
                    <a:lnTo>
                      <a:pt x="848" y="831"/>
                    </a:lnTo>
                    <a:lnTo>
                      <a:pt x="871" y="813"/>
                    </a:lnTo>
                    <a:lnTo>
                      <a:pt x="848" y="777"/>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1"/>
              <p:cNvSpPr/>
              <p:nvPr/>
            </p:nvSpPr>
            <p:spPr>
              <a:xfrm>
                <a:off x="8322882" y="691437"/>
                <a:ext cx="304351" cy="298182"/>
              </a:xfrm>
              <a:custGeom>
                <a:avLst/>
                <a:gdLst/>
                <a:ahLst/>
                <a:cxnLst/>
                <a:rect l="l" t="t" r="r" b="b"/>
                <a:pathLst>
                  <a:path w="889" h="871" extrusionOk="0">
                    <a:moveTo>
                      <a:pt x="813" y="0"/>
                    </a:moveTo>
                    <a:lnTo>
                      <a:pt x="36" y="777"/>
                    </a:lnTo>
                    <a:lnTo>
                      <a:pt x="1" y="813"/>
                    </a:lnTo>
                    <a:lnTo>
                      <a:pt x="36" y="831"/>
                    </a:lnTo>
                    <a:lnTo>
                      <a:pt x="59" y="871"/>
                    </a:lnTo>
                    <a:lnTo>
                      <a:pt x="889" y="36"/>
                    </a:ln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1"/>
              <p:cNvSpPr/>
              <p:nvPr/>
            </p:nvSpPr>
            <p:spPr>
              <a:xfrm>
                <a:off x="7683027" y="487735"/>
                <a:ext cx="1306075" cy="520022"/>
              </a:xfrm>
              <a:custGeom>
                <a:avLst/>
                <a:gdLst/>
                <a:ahLst/>
                <a:cxnLst/>
                <a:rect l="l" t="t" r="r" b="b"/>
                <a:pathLst>
                  <a:path w="3815" h="1519" extrusionOk="0">
                    <a:moveTo>
                      <a:pt x="1905" y="0"/>
                    </a:moveTo>
                    <a:lnTo>
                      <a:pt x="1128" y="595"/>
                    </a:lnTo>
                    <a:lnTo>
                      <a:pt x="1057" y="649"/>
                    </a:lnTo>
                    <a:lnTo>
                      <a:pt x="58" y="1390"/>
                    </a:lnTo>
                    <a:lnTo>
                      <a:pt x="1" y="1426"/>
                    </a:lnTo>
                    <a:lnTo>
                      <a:pt x="1" y="1519"/>
                    </a:lnTo>
                    <a:cubicBezTo>
                      <a:pt x="41" y="1519"/>
                      <a:pt x="76" y="1519"/>
                      <a:pt x="112" y="1483"/>
                    </a:cubicBezTo>
                    <a:lnTo>
                      <a:pt x="1905" y="151"/>
                    </a:lnTo>
                    <a:lnTo>
                      <a:pt x="3704" y="1483"/>
                    </a:lnTo>
                    <a:cubicBezTo>
                      <a:pt x="3721" y="1519"/>
                      <a:pt x="3775" y="1519"/>
                      <a:pt x="3815" y="1519"/>
                    </a:cubicBezTo>
                    <a:lnTo>
                      <a:pt x="3815" y="1426"/>
                    </a:lnTo>
                    <a:lnTo>
                      <a:pt x="2758" y="631"/>
                    </a:lnTo>
                    <a:lnTo>
                      <a:pt x="2682" y="595"/>
                    </a:lnTo>
                    <a:lnTo>
                      <a:pt x="1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7613187" y="366541"/>
                <a:ext cx="1444385" cy="612798"/>
              </a:xfrm>
              <a:custGeom>
                <a:avLst/>
                <a:gdLst/>
                <a:ahLst/>
                <a:cxnLst/>
                <a:rect l="l" t="t" r="r" b="b"/>
                <a:pathLst>
                  <a:path w="4219" h="1790" extrusionOk="0">
                    <a:moveTo>
                      <a:pt x="2104" y="0"/>
                    </a:moveTo>
                    <a:cubicBezTo>
                      <a:pt x="2065" y="0"/>
                      <a:pt x="2027" y="15"/>
                      <a:pt x="1998" y="44"/>
                    </a:cubicBezTo>
                    <a:lnTo>
                      <a:pt x="94" y="1464"/>
                    </a:lnTo>
                    <a:cubicBezTo>
                      <a:pt x="23" y="1522"/>
                      <a:pt x="0" y="1633"/>
                      <a:pt x="58" y="1709"/>
                    </a:cubicBezTo>
                    <a:cubicBezTo>
                      <a:pt x="89" y="1761"/>
                      <a:pt x="140" y="1790"/>
                      <a:pt x="196" y="1790"/>
                    </a:cubicBezTo>
                    <a:cubicBezTo>
                      <a:pt x="235" y="1790"/>
                      <a:pt x="277" y="1775"/>
                      <a:pt x="316" y="1744"/>
                    </a:cubicBezTo>
                    <a:lnTo>
                      <a:pt x="2109" y="412"/>
                    </a:lnTo>
                    <a:lnTo>
                      <a:pt x="3908" y="1744"/>
                    </a:lnTo>
                    <a:cubicBezTo>
                      <a:pt x="3925" y="1780"/>
                      <a:pt x="3979" y="1780"/>
                      <a:pt x="4019" y="1780"/>
                    </a:cubicBezTo>
                    <a:cubicBezTo>
                      <a:pt x="4072" y="1780"/>
                      <a:pt x="4107" y="1762"/>
                      <a:pt x="4147" y="1709"/>
                    </a:cubicBezTo>
                    <a:cubicBezTo>
                      <a:pt x="4218" y="1633"/>
                      <a:pt x="4201" y="1522"/>
                      <a:pt x="4107" y="1464"/>
                    </a:cubicBezTo>
                    <a:lnTo>
                      <a:pt x="2220" y="44"/>
                    </a:lnTo>
                    <a:cubicBezTo>
                      <a:pt x="2185" y="15"/>
                      <a:pt x="2144" y="0"/>
                      <a:pt x="2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1"/>
              <p:cNvSpPr/>
              <p:nvPr/>
            </p:nvSpPr>
            <p:spPr>
              <a:xfrm>
                <a:off x="8127057" y="1317607"/>
                <a:ext cx="418355" cy="520364"/>
              </a:xfrm>
              <a:custGeom>
                <a:avLst/>
                <a:gdLst/>
                <a:ahLst/>
                <a:cxnLst/>
                <a:rect l="l" t="t" r="r" b="b"/>
                <a:pathLst>
                  <a:path w="1222" h="1520" extrusionOk="0">
                    <a:moveTo>
                      <a:pt x="0" y="1"/>
                    </a:moveTo>
                    <a:lnTo>
                      <a:pt x="0" y="1519"/>
                    </a:lnTo>
                    <a:lnTo>
                      <a:pt x="1221" y="1519"/>
                    </a:lnTo>
                    <a:lnTo>
                      <a:pt x="12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31"/>
            <p:cNvGrpSpPr/>
            <p:nvPr/>
          </p:nvGrpSpPr>
          <p:grpSpPr>
            <a:xfrm>
              <a:off x="6636119" y="4176304"/>
              <a:ext cx="773403" cy="651955"/>
              <a:chOff x="5440968" y="791748"/>
              <a:chExt cx="1286218" cy="1084243"/>
            </a:xfrm>
          </p:grpSpPr>
          <p:sp>
            <p:nvSpPr>
              <p:cNvPr id="956" name="Google Shape;956;p31"/>
              <p:cNvSpPr/>
              <p:nvPr/>
            </p:nvSpPr>
            <p:spPr>
              <a:xfrm>
                <a:off x="5561133" y="829749"/>
                <a:ext cx="324208" cy="1008206"/>
              </a:xfrm>
              <a:custGeom>
                <a:avLst/>
                <a:gdLst/>
                <a:ahLst/>
                <a:cxnLst/>
                <a:rect l="l" t="t" r="r" b="b"/>
                <a:pathLst>
                  <a:path w="947" h="2945" extrusionOk="0">
                    <a:moveTo>
                      <a:pt x="151" y="0"/>
                    </a:moveTo>
                    <a:lnTo>
                      <a:pt x="0" y="2944"/>
                    </a:lnTo>
                    <a:lnTo>
                      <a:pt x="946" y="2944"/>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5561133" y="829749"/>
                <a:ext cx="159879" cy="1008206"/>
              </a:xfrm>
              <a:custGeom>
                <a:avLst/>
                <a:gdLst/>
                <a:ahLst/>
                <a:cxnLst/>
                <a:rect l="l" t="t" r="r" b="b"/>
                <a:pathLst>
                  <a:path w="467" h="2945" extrusionOk="0">
                    <a:moveTo>
                      <a:pt x="151" y="0"/>
                    </a:moveTo>
                    <a:lnTo>
                      <a:pt x="0" y="2944"/>
                    </a:lnTo>
                    <a:lnTo>
                      <a:pt x="467" y="2944"/>
                    </a:lnTo>
                    <a:lnTo>
                      <a:pt x="4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5599134" y="791748"/>
                <a:ext cx="248206" cy="38343"/>
              </a:xfrm>
              <a:custGeom>
                <a:avLst/>
                <a:gdLst/>
                <a:ahLst/>
                <a:cxnLst/>
                <a:rect l="l" t="t" r="r" b="b"/>
                <a:pathLst>
                  <a:path w="725" h="112" extrusionOk="0">
                    <a:moveTo>
                      <a:pt x="0" y="0"/>
                    </a:moveTo>
                    <a:lnTo>
                      <a:pt x="0" y="111"/>
                    </a:lnTo>
                    <a:lnTo>
                      <a:pt x="724" y="111"/>
                    </a:lnTo>
                    <a:lnTo>
                      <a:pt x="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1"/>
              <p:cNvSpPr/>
              <p:nvPr/>
            </p:nvSpPr>
            <p:spPr>
              <a:xfrm>
                <a:off x="5720669" y="791748"/>
                <a:ext cx="126670" cy="38343"/>
              </a:xfrm>
              <a:custGeom>
                <a:avLst/>
                <a:gdLst/>
                <a:ahLst/>
                <a:cxnLst/>
                <a:rect l="l" t="t" r="r" b="b"/>
                <a:pathLst>
                  <a:path w="370" h="112" extrusionOk="0">
                    <a:moveTo>
                      <a:pt x="1" y="0"/>
                    </a:moveTo>
                    <a:lnTo>
                      <a:pt x="1" y="111"/>
                    </a:lnTo>
                    <a:lnTo>
                      <a:pt x="369" y="111"/>
                    </a:lnTo>
                    <a:lnTo>
                      <a:pt x="3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1"/>
              <p:cNvSpPr/>
              <p:nvPr/>
            </p:nvSpPr>
            <p:spPr>
              <a:xfrm>
                <a:off x="5440968" y="1108916"/>
                <a:ext cx="1286218" cy="748366"/>
              </a:xfrm>
              <a:custGeom>
                <a:avLst/>
                <a:gdLst/>
                <a:ahLst/>
                <a:cxnLst/>
                <a:rect l="l" t="t" r="r" b="b"/>
                <a:pathLst>
                  <a:path w="3757" h="2186" extrusionOk="0">
                    <a:moveTo>
                      <a:pt x="889" y="1"/>
                    </a:moveTo>
                    <a:cubicBezTo>
                      <a:pt x="409" y="1"/>
                      <a:pt x="1" y="409"/>
                      <a:pt x="1" y="889"/>
                    </a:cubicBezTo>
                    <a:lnTo>
                      <a:pt x="1" y="2185"/>
                    </a:lnTo>
                    <a:lnTo>
                      <a:pt x="3757" y="2185"/>
                    </a:lnTo>
                    <a:lnTo>
                      <a:pt x="3757" y="889"/>
                    </a:lnTo>
                    <a:cubicBezTo>
                      <a:pt x="3757" y="409"/>
                      <a:pt x="3348" y="1"/>
                      <a:pt x="28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a:off x="5440968" y="1108916"/>
                <a:ext cx="640199" cy="748366"/>
              </a:xfrm>
              <a:custGeom>
                <a:avLst/>
                <a:gdLst/>
                <a:ahLst/>
                <a:cxnLst/>
                <a:rect l="l" t="t" r="r" b="b"/>
                <a:pathLst>
                  <a:path w="1870" h="2186" extrusionOk="0">
                    <a:moveTo>
                      <a:pt x="818" y="1"/>
                    </a:moveTo>
                    <a:cubicBezTo>
                      <a:pt x="684" y="18"/>
                      <a:pt x="573" y="58"/>
                      <a:pt x="462" y="112"/>
                    </a:cubicBezTo>
                    <a:cubicBezTo>
                      <a:pt x="187" y="263"/>
                      <a:pt x="1" y="556"/>
                      <a:pt x="1" y="889"/>
                    </a:cubicBezTo>
                    <a:lnTo>
                      <a:pt x="1" y="2185"/>
                    </a:lnTo>
                    <a:lnTo>
                      <a:pt x="649" y="2185"/>
                    </a:lnTo>
                    <a:lnTo>
                      <a:pt x="649" y="1817"/>
                    </a:lnTo>
                    <a:cubicBezTo>
                      <a:pt x="649" y="1794"/>
                      <a:pt x="631" y="1759"/>
                      <a:pt x="631" y="1741"/>
                    </a:cubicBezTo>
                    <a:cubicBezTo>
                      <a:pt x="631" y="1630"/>
                      <a:pt x="724" y="1555"/>
                      <a:pt x="818" y="1555"/>
                    </a:cubicBezTo>
                    <a:cubicBezTo>
                      <a:pt x="929" y="1555"/>
                      <a:pt x="1000" y="1630"/>
                      <a:pt x="1000" y="1741"/>
                    </a:cubicBezTo>
                    <a:cubicBezTo>
                      <a:pt x="1000" y="1759"/>
                      <a:pt x="1000" y="1794"/>
                      <a:pt x="982" y="1817"/>
                    </a:cubicBezTo>
                    <a:lnTo>
                      <a:pt x="982" y="2185"/>
                    </a:lnTo>
                    <a:lnTo>
                      <a:pt x="1706" y="2185"/>
                    </a:lnTo>
                    <a:lnTo>
                      <a:pt x="1706" y="1817"/>
                    </a:lnTo>
                    <a:cubicBezTo>
                      <a:pt x="1706" y="1794"/>
                      <a:pt x="1683" y="1759"/>
                      <a:pt x="1683" y="1741"/>
                    </a:cubicBezTo>
                    <a:cubicBezTo>
                      <a:pt x="1683" y="1630"/>
                      <a:pt x="1777" y="1555"/>
                      <a:pt x="1870" y="1555"/>
                    </a:cubicBezTo>
                    <a:lnTo>
                      <a:pt x="18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1"/>
              <p:cNvSpPr/>
              <p:nvPr/>
            </p:nvSpPr>
            <p:spPr>
              <a:xfrm>
                <a:off x="5656991" y="1621620"/>
                <a:ext cx="126328" cy="120505"/>
              </a:xfrm>
              <a:custGeom>
                <a:avLst/>
                <a:gdLst/>
                <a:ahLst/>
                <a:cxnLst/>
                <a:rect l="l" t="t" r="r" b="b"/>
                <a:pathLst>
                  <a:path w="369" h="352" extrusionOk="0">
                    <a:moveTo>
                      <a:pt x="187" y="1"/>
                    </a:moveTo>
                    <a:cubicBezTo>
                      <a:pt x="93" y="1"/>
                      <a:pt x="0" y="76"/>
                      <a:pt x="0" y="187"/>
                    </a:cubicBezTo>
                    <a:cubicBezTo>
                      <a:pt x="0" y="280"/>
                      <a:pt x="93" y="351"/>
                      <a:pt x="187" y="351"/>
                    </a:cubicBezTo>
                    <a:cubicBezTo>
                      <a:pt x="298" y="351"/>
                      <a:pt x="369" y="280"/>
                      <a:pt x="369" y="187"/>
                    </a:cubicBezTo>
                    <a:cubicBezTo>
                      <a:pt x="369" y="76"/>
                      <a:pt x="298" y="1"/>
                      <a:pt x="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1"/>
              <p:cNvSpPr/>
              <p:nvPr/>
            </p:nvSpPr>
            <p:spPr>
              <a:xfrm>
                <a:off x="5662811" y="1627783"/>
                <a:ext cx="114346" cy="242038"/>
              </a:xfrm>
              <a:custGeom>
                <a:avLst/>
                <a:gdLst/>
                <a:ahLst/>
                <a:cxnLst/>
                <a:rect l="l" t="t" r="r" b="b"/>
                <a:pathLst>
                  <a:path w="334" h="707" extrusionOk="0">
                    <a:moveTo>
                      <a:pt x="170" y="0"/>
                    </a:moveTo>
                    <a:cubicBezTo>
                      <a:pt x="76" y="0"/>
                      <a:pt x="1" y="76"/>
                      <a:pt x="1" y="169"/>
                    </a:cubicBezTo>
                    <a:lnTo>
                      <a:pt x="1" y="706"/>
                    </a:lnTo>
                    <a:lnTo>
                      <a:pt x="334" y="706"/>
                    </a:lnTo>
                    <a:lnTo>
                      <a:pt x="334" y="169"/>
                    </a:lnTo>
                    <a:cubicBezTo>
                      <a:pt x="334" y="76"/>
                      <a:pt x="258"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5662811" y="1869486"/>
                <a:ext cx="58200" cy="342"/>
              </a:xfrm>
              <a:custGeom>
                <a:avLst/>
                <a:gdLst/>
                <a:ahLst/>
                <a:cxnLst/>
                <a:rect l="l" t="t" r="r" b="b"/>
                <a:pathLst>
                  <a:path w="170" h="1" extrusionOk="0">
                    <a:moveTo>
                      <a:pt x="170"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5668974" y="1627783"/>
                <a:ext cx="52038" cy="38343"/>
              </a:xfrm>
              <a:custGeom>
                <a:avLst/>
                <a:gdLst/>
                <a:ahLst/>
                <a:cxnLst/>
                <a:rect l="l" t="t" r="r" b="b"/>
                <a:pathLst>
                  <a:path w="152" h="112" extrusionOk="0">
                    <a:moveTo>
                      <a:pt x="152" y="0"/>
                    </a:moveTo>
                    <a:lnTo>
                      <a:pt x="152" y="0"/>
                    </a:lnTo>
                    <a:cubicBezTo>
                      <a:pt x="76" y="0"/>
                      <a:pt x="18" y="40"/>
                      <a:pt x="1" y="111"/>
                    </a:cubicBezTo>
                    <a:cubicBezTo>
                      <a:pt x="18" y="40"/>
                      <a:pt x="76" y="0"/>
                      <a:pt x="152" y="0"/>
                    </a:cubicBezTo>
                    <a:lnTo>
                      <a:pt x="152" y="0"/>
                    </a:lnTo>
                    <a:close/>
                  </a:path>
                </a:pathLst>
              </a:custGeom>
              <a:solidFill>
                <a:srgbClr val="E89F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5662811" y="1627783"/>
                <a:ext cx="58200" cy="242038"/>
              </a:xfrm>
              <a:custGeom>
                <a:avLst/>
                <a:gdLst/>
                <a:ahLst/>
                <a:cxnLst/>
                <a:rect l="l" t="t" r="r" b="b"/>
                <a:pathLst>
                  <a:path w="170" h="707" extrusionOk="0">
                    <a:moveTo>
                      <a:pt x="170" y="0"/>
                    </a:moveTo>
                    <a:cubicBezTo>
                      <a:pt x="94" y="0"/>
                      <a:pt x="36" y="40"/>
                      <a:pt x="19" y="111"/>
                    </a:cubicBezTo>
                    <a:cubicBezTo>
                      <a:pt x="19" y="134"/>
                      <a:pt x="1" y="151"/>
                      <a:pt x="1" y="169"/>
                    </a:cubicBezTo>
                    <a:lnTo>
                      <a:pt x="1" y="706"/>
                    </a:lnTo>
                    <a:lnTo>
                      <a:pt x="170" y="706"/>
                    </a:lnTo>
                    <a:lnTo>
                      <a:pt x="1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5656991" y="1863324"/>
                <a:ext cx="126328" cy="12667"/>
              </a:xfrm>
              <a:custGeom>
                <a:avLst/>
                <a:gdLst/>
                <a:ahLst/>
                <a:cxnLst/>
                <a:rect l="l" t="t" r="r" b="b"/>
                <a:pathLst>
                  <a:path w="369" h="37" extrusionOk="0">
                    <a:moveTo>
                      <a:pt x="18" y="1"/>
                    </a:moveTo>
                    <a:lnTo>
                      <a:pt x="0" y="18"/>
                    </a:lnTo>
                    <a:cubicBezTo>
                      <a:pt x="0" y="36"/>
                      <a:pt x="18" y="36"/>
                      <a:pt x="18" y="36"/>
                    </a:cubicBezTo>
                    <a:lnTo>
                      <a:pt x="369" y="36"/>
                    </a:lnTo>
                    <a:lnTo>
                      <a:pt x="369" y="18"/>
                    </a:lnTo>
                    <a:lnTo>
                      <a:pt x="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5656991" y="1863324"/>
                <a:ext cx="64020" cy="12667"/>
              </a:xfrm>
              <a:custGeom>
                <a:avLst/>
                <a:gdLst/>
                <a:ahLst/>
                <a:cxnLst/>
                <a:rect l="l" t="t" r="r" b="b"/>
                <a:pathLst>
                  <a:path w="187" h="37" extrusionOk="0">
                    <a:moveTo>
                      <a:pt x="18" y="1"/>
                    </a:moveTo>
                    <a:lnTo>
                      <a:pt x="0" y="18"/>
                    </a:lnTo>
                    <a:cubicBezTo>
                      <a:pt x="0" y="36"/>
                      <a:pt x="18" y="36"/>
                      <a:pt x="18"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6017145" y="1621620"/>
                <a:ext cx="128040" cy="120505"/>
              </a:xfrm>
              <a:custGeom>
                <a:avLst/>
                <a:gdLst/>
                <a:ahLst/>
                <a:cxnLst/>
                <a:rect l="l" t="t" r="r" b="b"/>
                <a:pathLst>
                  <a:path w="374" h="352" extrusionOk="0">
                    <a:moveTo>
                      <a:pt x="187" y="1"/>
                    </a:moveTo>
                    <a:cubicBezTo>
                      <a:pt x="94" y="1"/>
                      <a:pt x="0" y="76"/>
                      <a:pt x="0" y="187"/>
                    </a:cubicBezTo>
                    <a:cubicBezTo>
                      <a:pt x="0" y="280"/>
                      <a:pt x="94" y="351"/>
                      <a:pt x="187" y="351"/>
                    </a:cubicBezTo>
                    <a:cubicBezTo>
                      <a:pt x="298" y="351"/>
                      <a:pt x="373" y="280"/>
                      <a:pt x="373" y="187"/>
                    </a:cubicBezTo>
                    <a:cubicBezTo>
                      <a:pt x="373" y="76"/>
                      <a:pt x="298" y="1"/>
                      <a:pt x="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6024677" y="1627783"/>
                <a:ext cx="114346" cy="242038"/>
              </a:xfrm>
              <a:custGeom>
                <a:avLst/>
                <a:gdLst/>
                <a:ahLst/>
                <a:cxnLst/>
                <a:rect l="l" t="t" r="r" b="b"/>
                <a:pathLst>
                  <a:path w="334" h="707" extrusionOk="0">
                    <a:moveTo>
                      <a:pt x="165" y="0"/>
                    </a:moveTo>
                    <a:cubicBezTo>
                      <a:pt x="72" y="0"/>
                      <a:pt x="1" y="76"/>
                      <a:pt x="1" y="169"/>
                    </a:cubicBezTo>
                    <a:lnTo>
                      <a:pt x="1" y="706"/>
                    </a:lnTo>
                    <a:lnTo>
                      <a:pt x="334" y="706"/>
                    </a:lnTo>
                    <a:lnTo>
                      <a:pt x="334" y="169"/>
                    </a:lnTo>
                    <a:cubicBezTo>
                      <a:pt x="334" y="76"/>
                      <a:pt x="258"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6024677" y="1869486"/>
                <a:ext cx="56488" cy="342"/>
              </a:xfrm>
              <a:custGeom>
                <a:avLst/>
                <a:gdLst/>
                <a:ahLst/>
                <a:cxnLst/>
                <a:rect l="l" t="t" r="r" b="b"/>
                <a:pathLst>
                  <a:path w="165" h="1" extrusionOk="0">
                    <a:moveTo>
                      <a:pt x="165"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6030839" y="1627783"/>
                <a:ext cx="50326" cy="38343"/>
              </a:xfrm>
              <a:custGeom>
                <a:avLst/>
                <a:gdLst/>
                <a:ahLst/>
                <a:cxnLst/>
                <a:rect l="l" t="t" r="r" b="b"/>
                <a:pathLst>
                  <a:path w="147" h="112" extrusionOk="0">
                    <a:moveTo>
                      <a:pt x="147" y="0"/>
                    </a:moveTo>
                    <a:lnTo>
                      <a:pt x="147" y="0"/>
                    </a:lnTo>
                    <a:cubicBezTo>
                      <a:pt x="71" y="0"/>
                      <a:pt x="18" y="40"/>
                      <a:pt x="0" y="111"/>
                    </a:cubicBezTo>
                    <a:cubicBezTo>
                      <a:pt x="18" y="40"/>
                      <a:pt x="71" y="0"/>
                      <a:pt x="147" y="0"/>
                    </a:cubicBezTo>
                    <a:lnTo>
                      <a:pt x="147" y="0"/>
                    </a:lnTo>
                    <a:close/>
                  </a:path>
                </a:pathLst>
              </a:custGeom>
              <a:solidFill>
                <a:srgbClr val="E89F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6024677" y="1627783"/>
                <a:ext cx="56488" cy="242038"/>
              </a:xfrm>
              <a:custGeom>
                <a:avLst/>
                <a:gdLst/>
                <a:ahLst/>
                <a:cxnLst/>
                <a:rect l="l" t="t" r="r" b="b"/>
                <a:pathLst>
                  <a:path w="165" h="707" extrusionOk="0">
                    <a:moveTo>
                      <a:pt x="165" y="0"/>
                    </a:moveTo>
                    <a:cubicBezTo>
                      <a:pt x="89" y="0"/>
                      <a:pt x="36" y="40"/>
                      <a:pt x="18" y="111"/>
                    </a:cubicBezTo>
                    <a:cubicBezTo>
                      <a:pt x="18" y="134"/>
                      <a:pt x="1" y="151"/>
                      <a:pt x="1" y="169"/>
                    </a:cubicBezTo>
                    <a:lnTo>
                      <a:pt x="1" y="706"/>
                    </a:lnTo>
                    <a:lnTo>
                      <a:pt x="165" y="706"/>
                    </a:lnTo>
                    <a:lnTo>
                      <a:pt x="1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6017145" y="1863324"/>
                <a:ext cx="128040" cy="12667"/>
              </a:xfrm>
              <a:custGeom>
                <a:avLst/>
                <a:gdLst/>
                <a:ahLst/>
                <a:cxnLst/>
                <a:rect l="l" t="t" r="r" b="b"/>
                <a:pathLst>
                  <a:path w="374" h="37" extrusionOk="0">
                    <a:moveTo>
                      <a:pt x="23" y="1"/>
                    </a:moveTo>
                    <a:lnTo>
                      <a:pt x="0" y="18"/>
                    </a:lnTo>
                    <a:cubicBezTo>
                      <a:pt x="0" y="36"/>
                      <a:pt x="23" y="36"/>
                      <a:pt x="23" y="36"/>
                    </a:cubicBezTo>
                    <a:lnTo>
                      <a:pt x="373" y="36"/>
                    </a:lnTo>
                    <a:lnTo>
                      <a:pt x="373" y="18"/>
                    </a:lnTo>
                    <a:lnTo>
                      <a:pt x="3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p:nvPr/>
            </p:nvSpPr>
            <p:spPr>
              <a:xfrm>
                <a:off x="6017145" y="1863324"/>
                <a:ext cx="64020" cy="12667"/>
              </a:xfrm>
              <a:custGeom>
                <a:avLst/>
                <a:gdLst/>
                <a:ahLst/>
                <a:cxnLst/>
                <a:rect l="l" t="t" r="r" b="b"/>
                <a:pathLst>
                  <a:path w="187" h="37" extrusionOk="0">
                    <a:moveTo>
                      <a:pt x="23" y="1"/>
                    </a:moveTo>
                    <a:lnTo>
                      <a:pt x="0" y="18"/>
                    </a:lnTo>
                    <a:cubicBezTo>
                      <a:pt x="0" y="36"/>
                      <a:pt x="23" y="36"/>
                      <a:pt x="23"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1"/>
              <p:cNvSpPr/>
              <p:nvPr/>
            </p:nvSpPr>
            <p:spPr>
              <a:xfrm>
                <a:off x="6379010" y="1621620"/>
                <a:ext cx="126328" cy="120505"/>
              </a:xfrm>
              <a:custGeom>
                <a:avLst/>
                <a:gdLst/>
                <a:ahLst/>
                <a:cxnLst/>
                <a:rect l="l" t="t" r="r" b="b"/>
                <a:pathLst>
                  <a:path w="369" h="352" extrusionOk="0">
                    <a:moveTo>
                      <a:pt x="187" y="1"/>
                    </a:moveTo>
                    <a:cubicBezTo>
                      <a:pt x="93" y="1"/>
                      <a:pt x="0" y="76"/>
                      <a:pt x="0" y="187"/>
                    </a:cubicBezTo>
                    <a:cubicBezTo>
                      <a:pt x="0" y="280"/>
                      <a:pt x="93" y="351"/>
                      <a:pt x="187" y="351"/>
                    </a:cubicBezTo>
                    <a:cubicBezTo>
                      <a:pt x="275" y="351"/>
                      <a:pt x="369" y="280"/>
                      <a:pt x="369" y="187"/>
                    </a:cubicBezTo>
                    <a:cubicBezTo>
                      <a:pt x="369" y="76"/>
                      <a:pt x="275" y="1"/>
                      <a:pt x="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1"/>
              <p:cNvSpPr/>
              <p:nvPr/>
            </p:nvSpPr>
            <p:spPr>
              <a:xfrm>
                <a:off x="6384830" y="1627783"/>
                <a:ext cx="114346" cy="242038"/>
              </a:xfrm>
              <a:custGeom>
                <a:avLst/>
                <a:gdLst/>
                <a:ahLst/>
                <a:cxnLst/>
                <a:rect l="l" t="t" r="r" b="b"/>
                <a:pathLst>
                  <a:path w="334" h="707" extrusionOk="0">
                    <a:moveTo>
                      <a:pt x="170" y="0"/>
                    </a:moveTo>
                    <a:cubicBezTo>
                      <a:pt x="76" y="0"/>
                      <a:pt x="1" y="76"/>
                      <a:pt x="1" y="169"/>
                    </a:cubicBezTo>
                    <a:lnTo>
                      <a:pt x="1" y="706"/>
                    </a:lnTo>
                    <a:lnTo>
                      <a:pt x="334" y="706"/>
                    </a:lnTo>
                    <a:lnTo>
                      <a:pt x="334" y="169"/>
                    </a:lnTo>
                    <a:cubicBezTo>
                      <a:pt x="334" y="76"/>
                      <a:pt x="258" y="0"/>
                      <a:pt x="1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1"/>
              <p:cNvSpPr/>
              <p:nvPr/>
            </p:nvSpPr>
            <p:spPr>
              <a:xfrm>
                <a:off x="6384830" y="1869486"/>
                <a:ext cx="58200" cy="342"/>
              </a:xfrm>
              <a:custGeom>
                <a:avLst/>
                <a:gdLst/>
                <a:ahLst/>
                <a:cxnLst/>
                <a:rect l="l" t="t" r="r" b="b"/>
                <a:pathLst>
                  <a:path w="170" h="1" extrusionOk="0">
                    <a:moveTo>
                      <a:pt x="170"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1"/>
              <p:cNvSpPr/>
              <p:nvPr/>
            </p:nvSpPr>
            <p:spPr>
              <a:xfrm>
                <a:off x="6390993" y="1627783"/>
                <a:ext cx="52038" cy="38343"/>
              </a:xfrm>
              <a:custGeom>
                <a:avLst/>
                <a:gdLst/>
                <a:ahLst/>
                <a:cxnLst/>
                <a:rect l="l" t="t" r="r" b="b"/>
                <a:pathLst>
                  <a:path w="152" h="112" extrusionOk="0">
                    <a:moveTo>
                      <a:pt x="152" y="0"/>
                    </a:moveTo>
                    <a:lnTo>
                      <a:pt x="152" y="0"/>
                    </a:lnTo>
                    <a:cubicBezTo>
                      <a:pt x="76" y="0"/>
                      <a:pt x="18" y="40"/>
                      <a:pt x="1" y="111"/>
                    </a:cubicBezTo>
                    <a:cubicBezTo>
                      <a:pt x="18" y="40"/>
                      <a:pt x="76" y="0"/>
                      <a:pt x="152" y="0"/>
                    </a:cubicBezTo>
                    <a:lnTo>
                      <a:pt x="152" y="0"/>
                    </a:lnTo>
                    <a:close/>
                  </a:path>
                </a:pathLst>
              </a:custGeom>
              <a:solidFill>
                <a:srgbClr val="E89F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1"/>
              <p:cNvSpPr/>
              <p:nvPr/>
            </p:nvSpPr>
            <p:spPr>
              <a:xfrm>
                <a:off x="6384830" y="1627783"/>
                <a:ext cx="58200" cy="242038"/>
              </a:xfrm>
              <a:custGeom>
                <a:avLst/>
                <a:gdLst/>
                <a:ahLst/>
                <a:cxnLst/>
                <a:rect l="l" t="t" r="r" b="b"/>
                <a:pathLst>
                  <a:path w="170" h="707" extrusionOk="0">
                    <a:moveTo>
                      <a:pt x="170" y="0"/>
                    </a:moveTo>
                    <a:cubicBezTo>
                      <a:pt x="94" y="0"/>
                      <a:pt x="36" y="40"/>
                      <a:pt x="19" y="111"/>
                    </a:cubicBezTo>
                    <a:cubicBezTo>
                      <a:pt x="19" y="134"/>
                      <a:pt x="1" y="151"/>
                      <a:pt x="1" y="169"/>
                    </a:cubicBezTo>
                    <a:lnTo>
                      <a:pt x="1" y="706"/>
                    </a:lnTo>
                    <a:lnTo>
                      <a:pt x="170" y="706"/>
                    </a:lnTo>
                    <a:lnTo>
                      <a:pt x="1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1"/>
              <p:cNvSpPr/>
              <p:nvPr/>
            </p:nvSpPr>
            <p:spPr>
              <a:xfrm>
                <a:off x="6379010" y="1863324"/>
                <a:ext cx="126328" cy="12667"/>
              </a:xfrm>
              <a:custGeom>
                <a:avLst/>
                <a:gdLst/>
                <a:ahLst/>
                <a:cxnLst/>
                <a:rect l="l" t="t" r="r" b="b"/>
                <a:pathLst>
                  <a:path w="369" h="37" extrusionOk="0">
                    <a:moveTo>
                      <a:pt x="18" y="1"/>
                    </a:moveTo>
                    <a:lnTo>
                      <a:pt x="0" y="18"/>
                    </a:lnTo>
                    <a:cubicBezTo>
                      <a:pt x="0" y="36"/>
                      <a:pt x="18" y="36"/>
                      <a:pt x="18" y="36"/>
                    </a:cubicBezTo>
                    <a:lnTo>
                      <a:pt x="351" y="36"/>
                    </a:lnTo>
                    <a:cubicBezTo>
                      <a:pt x="369" y="36"/>
                      <a:pt x="369" y="36"/>
                      <a:pt x="369" y="18"/>
                    </a:cubicBezTo>
                    <a:cubicBezTo>
                      <a:pt x="369" y="18"/>
                      <a:pt x="369" y="1"/>
                      <a:pt x="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1"/>
              <p:cNvSpPr/>
              <p:nvPr/>
            </p:nvSpPr>
            <p:spPr>
              <a:xfrm>
                <a:off x="6379010" y="1863324"/>
                <a:ext cx="64020" cy="12667"/>
              </a:xfrm>
              <a:custGeom>
                <a:avLst/>
                <a:gdLst/>
                <a:ahLst/>
                <a:cxnLst/>
                <a:rect l="l" t="t" r="r" b="b"/>
                <a:pathLst>
                  <a:path w="187" h="37" extrusionOk="0">
                    <a:moveTo>
                      <a:pt x="18" y="1"/>
                    </a:moveTo>
                    <a:lnTo>
                      <a:pt x="0" y="18"/>
                    </a:lnTo>
                    <a:cubicBezTo>
                      <a:pt x="0" y="36"/>
                      <a:pt x="18" y="36"/>
                      <a:pt x="18"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1"/>
              <p:cNvSpPr/>
              <p:nvPr/>
            </p:nvSpPr>
            <p:spPr>
              <a:xfrm>
                <a:off x="5852816" y="1127599"/>
                <a:ext cx="462518" cy="462508"/>
              </a:xfrm>
              <a:custGeom>
                <a:avLst/>
                <a:gdLst/>
                <a:ahLst/>
                <a:cxnLst/>
                <a:rect l="l" t="t" r="r" b="b"/>
                <a:pathLst>
                  <a:path w="1351" h="1351" extrusionOk="0">
                    <a:moveTo>
                      <a:pt x="685" y="1"/>
                    </a:moveTo>
                    <a:cubicBezTo>
                      <a:pt x="316" y="1"/>
                      <a:pt x="1" y="298"/>
                      <a:pt x="1" y="667"/>
                    </a:cubicBezTo>
                    <a:cubicBezTo>
                      <a:pt x="1" y="1057"/>
                      <a:pt x="316" y="1350"/>
                      <a:pt x="685" y="1350"/>
                    </a:cubicBezTo>
                    <a:cubicBezTo>
                      <a:pt x="1058" y="1350"/>
                      <a:pt x="1351" y="1057"/>
                      <a:pt x="1351" y="667"/>
                    </a:cubicBezTo>
                    <a:cubicBezTo>
                      <a:pt x="1351" y="298"/>
                      <a:pt x="1058" y="1"/>
                      <a:pt x="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1"/>
              <p:cNvSpPr/>
              <p:nvPr/>
            </p:nvSpPr>
            <p:spPr>
              <a:xfrm>
                <a:off x="5852816" y="1127599"/>
                <a:ext cx="234511" cy="462508"/>
              </a:xfrm>
              <a:custGeom>
                <a:avLst/>
                <a:gdLst/>
                <a:ahLst/>
                <a:cxnLst/>
                <a:rect l="l" t="t" r="r" b="b"/>
                <a:pathLst>
                  <a:path w="685" h="1351" extrusionOk="0">
                    <a:moveTo>
                      <a:pt x="685" y="1"/>
                    </a:moveTo>
                    <a:cubicBezTo>
                      <a:pt x="316" y="1"/>
                      <a:pt x="1" y="298"/>
                      <a:pt x="1" y="667"/>
                    </a:cubicBezTo>
                    <a:cubicBezTo>
                      <a:pt x="1" y="1057"/>
                      <a:pt x="316" y="1350"/>
                      <a:pt x="685" y="1350"/>
                    </a:cubicBezTo>
                    <a:lnTo>
                      <a:pt x="6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1"/>
              <p:cNvSpPr/>
              <p:nvPr/>
            </p:nvSpPr>
            <p:spPr>
              <a:xfrm>
                <a:off x="5934981" y="1331302"/>
                <a:ext cx="280044" cy="170488"/>
              </a:xfrm>
              <a:custGeom>
                <a:avLst/>
                <a:gdLst/>
                <a:ahLst/>
                <a:cxnLst/>
                <a:rect l="l" t="t" r="r" b="b"/>
                <a:pathLst>
                  <a:path w="818" h="498" extrusionOk="0">
                    <a:moveTo>
                      <a:pt x="76" y="1"/>
                    </a:moveTo>
                    <a:lnTo>
                      <a:pt x="1" y="72"/>
                    </a:lnTo>
                    <a:lnTo>
                      <a:pt x="18" y="72"/>
                    </a:lnTo>
                    <a:cubicBezTo>
                      <a:pt x="18" y="311"/>
                      <a:pt x="205" y="498"/>
                      <a:pt x="445" y="498"/>
                    </a:cubicBezTo>
                    <a:cubicBezTo>
                      <a:pt x="613" y="498"/>
                      <a:pt x="760" y="387"/>
                      <a:pt x="818" y="240"/>
                    </a:cubicBezTo>
                    <a:lnTo>
                      <a:pt x="707" y="240"/>
                    </a:lnTo>
                    <a:cubicBezTo>
                      <a:pt x="649" y="334"/>
                      <a:pt x="556" y="387"/>
                      <a:pt x="445" y="387"/>
                    </a:cubicBezTo>
                    <a:cubicBezTo>
                      <a:pt x="263" y="387"/>
                      <a:pt x="129" y="258"/>
                      <a:pt x="129" y="72"/>
                    </a:cubicBezTo>
                    <a:lnTo>
                      <a:pt x="169" y="72"/>
                    </a:lnTo>
                    <a:lnTo>
                      <a:pt x="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1"/>
              <p:cNvSpPr/>
              <p:nvPr/>
            </p:nvSpPr>
            <p:spPr>
              <a:xfrm>
                <a:off x="5954837" y="1217297"/>
                <a:ext cx="284495" cy="170488"/>
              </a:xfrm>
              <a:custGeom>
                <a:avLst/>
                <a:gdLst/>
                <a:ahLst/>
                <a:cxnLst/>
                <a:rect l="l" t="t" r="r" b="b"/>
                <a:pathLst>
                  <a:path w="831" h="498" extrusionOk="0">
                    <a:moveTo>
                      <a:pt x="387" y="1"/>
                    </a:moveTo>
                    <a:cubicBezTo>
                      <a:pt x="205" y="1"/>
                      <a:pt x="54" y="112"/>
                      <a:pt x="0" y="258"/>
                    </a:cubicBezTo>
                    <a:lnTo>
                      <a:pt x="111" y="258"/>
                    </a:lnTo>
                    <a:cubicBezTo>
                      <a:pt x="165" y="165"/>
                      <a:pt x="258" y="112"/>
                      <a:pt x="387" y="112"/>
                    </a:cubicBezTo>
                    <a:cubicBezTo>
                      <a:pt x="555" y="112"/>
                      <a:pt x="684" y="240"/>
                      <a:pt x="684" y="405"/>
                    </a:cubicBezTo>
                    <a:lnTo>
                      <a:pt x="666" y="405"/>
                    </a:lnTo>
                    <a:lnTo>
                      <a:pt x="737" y="498"/>
                    </a:lnTo>
                    <a:lnTo>
                      <a:pt x="831" y="405"/>
                    </a:lnTo>
                    <a:lnTo>
                      <a:pt x="795" y="405"/>
                    </a:lnTo>
                    <a:cubicBezTo>
                      <a:pt x="795" y="183"/>
                      <a:pt x="609" y="1"/>
                      <a:pt x="3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1"/>
              <p:cNvSpPr/>
              <p:nvPr/>
            </p:nvSpPr>
            <p:spPr>
              <a:xfrm>
                <a:off x="5934981" y="1331302"/>
                <a:ext cx="152347" cy="170488"/>
              </a:xfrm>
              <a:custGeom>
                <a:avLst/>
                <a:gdLst/>
                <a:ahLst/>
                <a:cxnLst/>
                <a:rect l="l" t="t" r="r" b="b"/>
                <a:pathLst>
                  <a:path w="445" h="498" extrusionOk="0">
                    <a:moveTo>
                      <a:pt x="76" y="1"/>
                    </a:moveTo>
                    <a:lnTo>
                      <a:pt x="1" y="72"/>
                    </a:lnTo>
                    <a:lnTo>
                      <a:pt x="18" y="72"/>
                    </a:lnTo>
                    <a:cubicBezTo>
                      <a:pt x="18" y="311"/>
                      <a:pt x="205" y="498"/>
                      <a:pt x="445" y="498"/>
                    </a:cubicBezTo>
                    <a:lnTo>
                      <a:pt x="445" y="387"/>
                    </a:lnTo>
                    <a:cubicBezTo>
                      <a:pt x="263" y="387"/>
                      <a:pt x="129" y="258"/>
                      <a:pt x="129" y="72"/>
                    </a:cubicBezTo>
                    <a:lnTo>
                      <a:pt x="169" y="72"/>
                    </a:lnTo>
                    <a:lnTo>
                      <a:pt x="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1"/>
              <p:cNvSpPr/>
              <p:nvPr/>
            </p:nvSpPr>
            <p:spPr>
              <a:xfrm>
                <a:off x="5954837" y="1217297"/>
                <a:ext cx="132490" cy="88667"/>
              </a:xfrm>
              <a:custGeom>
                <a:avLst/>
                <a:gdLst/>
                <a:ahLst/>
                <a:cxnLst/>
                <a:rect l="l" t="t" r="r" b="b"/>
                <a:pathLst>
                  <a:path w="387" h="259" extrusionOk="0">
                    <a:moveTo>
                      <a:pt x="387" y="1"/>
                    </a:moveTo>
                    <a:cubicBezTo>
                      <a:pt x="205" y="1"/>
                      <a:pt x="54" y="112"/>
                      <a:pt x="0" y="258"/>
                    </a:cubicBezTo>
                    <a:lnTo>
                      <a:pt x="111" y="258"/>
                    </a:lnTo>
                    <a:cubicBezTo>
                      <a:pt x="165" y="165"/>
                      <a:pt x="258" y="112"/>
                      <a:pt x="387" y="112"/>
                    </a:cubicBezTo>
                    <a:lnTo>
                      <a:pt x="3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31"/>
            <p:cNvGrpSpPr/>
            <p:nvPr/>
          </p:nvGrpSpPr>
          <p:grpSpPr>
            <a:xfrm flipH="1">
              <a:off x="4197843" y="4055804"/>
              <a:ext cx="558503" cy="742262"/>
              <a:chOff x="4267228" y="2557799"/>
              <a:chExt cx="619320" cy="823090"/>
            </a:xfrm>
          </p:grpSpPr>
          <p:sp>
            <p:nvSpPr>
              <p:cNvPr id="990" name="Google Shape;990;p31"/>
              <p:cNvSpPr/>
              <p:nvPr/>
            </p:nvSpPr>
            <p:spPr>
              <a:xfrm>
                <a:off x="4267228" y="2557799"/>
                <a:ext cx="619320" cy="619320"/>
              </a:xfrm>
              <a:custGeom>
                <a:avLst/>
                <a:gdLst/>
                <a:ahLst/>
                <a:cxnLst/>
                <a:rect l="l" t="t" r="r" b="b"/>
                <a:pathLst>
                  <a:path w="3091" h="3091" extrusionOk="0">
                    <a:moveTo>
                      <a:pt x="1554" y="0"/>
                    </a:moveTo>
                    <a:cubicBezTo>
                      <a:pt x="688" y="0"/>
                      <a:pt x="0" y="689"/>
                      <a:pt x="0" y="1537"/>
                    </a:cubicBezTo>
                    <a:cubicBezTo>
                      <a:pt x="0" y="2389"/>
                      <a:pt x="688" y="3091"/>
                      <a:pt x="1554" y="3091"/>
                    </a:cubicBezTo>
                    <a:lnTo>
                      <a:pt x="1576" y="3091"/>
                    </a:lnTo>
                    <a:cubicBezTo>
                      <a:pt x="1612" y="3091"/>
                      <a:pt x="1665" y="3091"/>
                      <a:pt x="1705" y="3073"/>
                    </a:cubicBezTo>
                    <a:lnTo>
                      <a:pt x="1758" y="3073"/>
                    </a:lnTo>
                    <a:cubicBezTo>
                      <a:pt x="2389" y="2980"/>
                      <a:pt x="2908" y="2518"/>
                      <a:pt x="3055" y="1910"/>
                    </a:cubicBezTo>
                    <a:cubicBezTo>
                      <a:pt x="3073" y="1799"/>
                      <a:pt x="3090" y="1665"/>
                      <a:pt x="3090" y="1537"/>
                    </a:cubicBezTo>
                    <a:lnTo>
                      <a:pt x="3090" y="1390"/>
                    </a:lnTo>
                    <a:lnTo>
                      <a:pt x="3090" y="1332"/>
                    </a:lnTo>
                    <a:cubicBezTo>
                      <a:pt x="3073" y="1315"/>
                      <a:pt x="3073" y="1279"/>
                      <a:pt x="3073" y="1261"/>
                    </a:cubicBezTo>
                    <a:cubicBezTo>
                      <a:pt x="3073" y="1244"/>
                      <a:pt x="3055" y="1204"/>
                      <a:pt x="3055" y="1186"/>
                    </a:cubicBezTo>
                    <a:cubicBezTo>
                      <a:pt x="3055" y="1168"/>
                      <a:pt x="3055" y="1150"/>
                      <a:pt x="3037" y="1133"/>
                    </a:cubicBezTo>
                    <a:cubicBezTo>
                      <a:pt x="3037" y="1093"/>
                      <a:pt x="3019" y="1075"/>
                      <a:pt x="3019" y="1057"/>
                    </a:cubicBezTo>
                    <a:cubicBezTo>
                      <a:pt x="3019" y="1039"/>
                      <a:pt x="3019" y="1022"/>
                      <a:pt x="2997" y="1022"/>
                    </a:cubicBezTo>
                    <a:cubicBezTo>
                      <a:pt x="2944" y="871"/>
                      <a:pt x="2868" y="724"/>
                      <a:pt x="2775" y="613"/>
                    </a:cubicBezTo>
                    <a:cubicBezTo>
                      <a:pt x="2962" y="578"/>
                      <a:pt x="3055" y="409"/>
                      <a:pt x="3055" y="409"/>
                    </a:cubicBezTo>
                    <a:cubicBezTo>
                      <a:pt x="2989" y="385"/>
                      <a:pt x="2925" y="375"/>
                      <a:pt x="2867" y="375"/>
                    </a:cubicBezTo>
                    <a:cubicBezTo>
                      <a:pt x="2797" y="375"/>
                      <a:pt x="2735" y="389"/>
                      <a:pt x="2686" y="409"/>
                    </a:cubicBezTo>
                    <a:cubicBezTo>
                      <a:pt x="2815" y="245"/>
                      <a:pt x="2740" y="58"/>
                      <a:pt x="2740" y="58"/>
                    </a:cubicBezTo>
                    <a:lnTo>
                      <a:pt x="2740" y="58"/>
                    </a:lnTo>
                    <a:cubicBezTo>
                      <a:pt x="2593" y="111"/>
                      <a:pt x="2518" y="222"/>
                      <a:pt x="2500" y="316"/>
                    </a:cubicBezTo>
                    <a:cubicBezTo>
                      <a:pt x="2371" y="222"/>
                      <a:pt x="2220" y="151"/>
                      <a:pt x="2074" y="94"/>
                    </a:cubicBezTo>
                    <a:cubicBezTo>
                      <a:pt x="2074" y="76"/>
                      <a:pt x="2056" y="76"/>
                      <a:pt x="2056" y="76"/>
                    </a:cubicBezTo>
                    <a:cubicBezTo>
                      <a:pt x="2020" y="58"/>
                      <a:pt x="1980" y="58"/>
                      <a:pt x="1963" y="58"/>
                    </a:cubicBezTo>
                    <a:cubicBezTo>
                      <a:pt x="1945" y="40"/>
                      <a:pt x="1927" y="40"/>
                      <a:pt x="1909" y="40"/>
                    </a:cubicBezTo>
                    <a:cubicBezTo>
                      <a:pt x="1887" y="40"/>
                      <a:pt x="1852" y="23"/>
                      <a:pt x="1834" y="23"/>
                    </a:cubicBezTo>
                    <a:cubicBezTo>
                      <a:pt x="1816" y="23"/>
                      <a:pt x="1798" y="23"/>
                      <a:pt x="1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4460176" y="2991985"/>
                <a:ext cx="189743" cy="388904"/>
              </a:xfrm>
              <a:custGeom>
                <a:avLst/>
                <a:gdLst/>
                <a:ahLst/>
                <a:cxnLst/>
                <a:rect l="l" t="t" r="r" b="b"/>
                <a:pathLst>
                  <a:path w="947" h="1941" extrusionOk="0">
                    <a:moveTo>
                      <a:pt x="591" y="0"/>
                    </a:moveTo>
                    <a:cubicBezTo>
                      <a:pt x="538" y="0"/>
                      <a:pt x="502" y="36"/>
                      <a:pt x="502" y="93"/>
                    </a:cubicBezTo>
                    <a:lnTo>
                      <a:pt x="502" y="520"/>
                    </a:lnTo>
                    <a:lnTo>
                      <a:pt x="147" y="204"/>
                    </a:lnTo>
                    <a:cubicBezTo>
                      <a:pt x="132" y="197"/>
                      <a:pt x="115" y="193"/>
                      <a:pt x="96" y="193"/>
                    </a:cubicBezTo>
                    <a:cubicBezTo>
                      <a:pt x="70" y="193"/>
                      <a:pt x="42" y="201"/>
                      <a:pt x="18" y="222"/>
                    </a:cubicBezTo>
                    <a:cubicBezTo>
                      <a:pt x="1" y="240"/>
                      <a:pt x="1" y="258"/>
                      <a:pt x="1" y="275"/>
                    </a:cubicBezTo>
                    <a:cubicBezTo>
                      <a:pt x="1" y="298"/>
                      <a:pt x="18" y="333"/>
                      <a:pt x="36" y="351"/>
                    </a:cubicBezTo>
                    <a:lnTo>
                      <a:pt x="502" y="759"/>
                    </a:lnTo>
                    <a:lnTo>
                      <a:pt x="502" y="1940"/>
                    </a:lnTo>
                    <a:lnTo>
                      <a:pt x="684" y="1940"/>
                    </a:lnTo>
                    <a:lnTo>
                      <a:pt x="684" y="480"/>
                    </a:lnTo>
                    <a:lnTo>
                      <a:pt x="924" y="258"/>
                    </a:lnTo>
                    <a:cubicBezTo>
                      <a:pt x="946" y="240"/>
                      <a:pt x="946" y="222"/>
                      <a:pt x="946" y="204"/>
                    </a:cubicBezTo>
                    <a:cubicBezTo>
                      <a:pt x="946" y="187"/>
                      <a:pt x="946" y="147"/>
                      <a:pt x="924" y="129"/>
                    </a:cubicBezTo>
                    <a:cubicBezTo>
                      <a:pt x="906" y="111"/>
                      <a:pt x="884" y="102"/>
                      <a:pt x="861" y="102"/>
                    </a:cubicBezTo>
                    <a:cubicBezTo>
                      <a:pt x="839" y="102"/>
                      <a:pt x="815" y="111"/>
                      <a:pt x="795" y="129"/>
                    </a:cubicBezTo>
                    <a:lnTo>
                      <a:pt x="684" y="240"/>
                    </a:lnTo>
                    <a:lnTo>
                      <a:pt x="684" y="93"/>
                    </a:lnTo>
                    <a:cubicBezTo>
                      <a:pt x="684" y="36"/>
                      <a:pt x="631" y="0"/>
                      <a:pt x="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 name="Google Shape;992;p31"/>
            <p:cNvGrpSpPr/>
            <p:nvPr/>
          </p:nvGrpSpPr>
          <p:grpSpPr>
            <a:xfrm flipH="1">
              <a:off x="4551541" y="3728587"/>
              <a:ext cx="418109" cy="1069486"/>
              <a:chOff x="412486" y="2194951"/>
              <a:chExt cx="463639" cy="1185946"/>
            </a:xfrm>
          </p:grpSpPr>
          <p:sp>
            <p:nvSpPr>
              <p:cNvPr id="993" name="Google Shape;993;p31"/>
              <p:cNvSpPr/>
              <p:nvPr/>
            </p:nvSpPr>
            <p:spPr>
              <a:xfrm>
                <a:off x="412486" y="2194951"/>
                <a:ext cx="463639" cy="830102"/>
              </a:xfrm>
              <a:custGeom>
                <a:avLst/>
                <a:gdLst/>
                <a:ahLst/>
                <a:cxnLst/>
                <a:rect l="l" t="t" r="r" b="b"/>
                <a:pathLst>
                  <a:path w="2314" h="4143" extrusionOk="0">
                    <a:moveTo>
                      <a:pt x="1168" y="0"/>
                    </a:moveTo>
                    <a:cubicBezTo>
                      <a:pt x="520" y="0"/>
                      <a:pt x="1" y="497"/>
                      <a:pt x="1" y="1110"/>
                    </a:cubicBezTo>
                    <a:lnTo>
                      <a:pt x="1" y="3033"/>
                    </a:lnTo>
                    <a:cubicBezTo>
                      <a:pt x="1" y="3645"/>
                      <a:pt x="520" y="4143"/>
                      <a:pt x="1168" y="4143"/>
                    </a:cubicBezTo>
                    <a:cubicBezTo>
                      <a:pt x="1794" y="4143"/>
                      <a:pt x="2314" y="3645"/>
                      <a:pt x="2314" y="3033"/>
                    </a:cubicBezTo>
                    <a:lnTo>
                      <a:pt x="2314" y="1110"/>
                    </a:lnTo>
                    <a:cubicBezTo>
                      <a:pt x="2314" y="497"/>
                      <a:pt x="1794"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486420" y="2617516"/>
                <a:ext cx="315972" cy="763381"/>
              </a:xfrm>
              <a:custGeom>
                <a:avLst/>
                <a:gdLst/>
                <a:ahLst/>
                <a:cxnLst/>
                <a:rect l="l" t="t" r="r" b="b"/>
                <a:pathLst>
                  <a:path w="1577" h="3810" extrusionOk="0">
                    <a:moveTo>
                      <a:pt x="799" y="0"/>
                    </a:moveTo>
                    <a:cubicBezTo>
                      <a:pt x="724" y="0"/>
                      <a:pt x="648" y="53"/>
                      <a:pt x="648" y="129"/>
                    </a:cubicBezTo>
                    <a:lnTo>
                      <a:pt x="648" y="1350"/>
                    </a:lnTo>
                    <a:cubicBezTo>
                      <a:pt x="426" y="1297"/>
                      <a:pt x="244" y="1052"/>
                      <a:pt x="244" y="608"/>
                    </a:cubicBezTo>
                    <a:cubicBezTo>
                      <a:pt x="244" y="537"/>
                      <a:pt x="187" y="497"/>
                      <a:pt x="111" y="497"/>
                    </a:cubicBezTo>
                    <a:cubicBezTo>
                      <a:pt x="58" y="497"/>
                      <a:pt x="0" y="537"/>
                      <a:pt x="0" y="608"/>
                    </a:cubicBezTo>
                    <a:cubicBezTo>
                      <a:pt x="0" y="906"/>
                      <a:pt x="93" y="1163"/>
                      <a:pt x="244" y="1350"/>
                    </a:cubicBezTo>
                    <a:cubicBezTo>
                      <a:pt x="355" y="1479"/>
                      <a:pt x="502" y="1572"/>
                      <a:pt x="648" y="1590"/>
                    </a:cubicBezTo>
                    <a:lnTo>
                      <a:pt x="648" y="3810"/>
                    </a:lnTo>
                    <a:lnTo>
                      <a:pt x="928" y="3810"/>
                    </a:lnTo>
                    <a:lnTo>
                      <a:pt x="928" y="1590"/>
                    </a:lnTo>
                    <a:cubicBezTo>
                      <a:pt x="1261" y="1536"/>
                      <a:pt x="1576" y="1186"/>
                      <a:pt x="1576" y="608"/>
                    </a:cubicBezTo>
                    <a:cubicBezTo>
                      <a:pt x="1576" y="537"/>
                      <a:pt x="1519" y="497"/>
                      <a:pt x="1465" y="497"/>
                    </a:cubicBezTo>
                    <a:cubicBezTo>
                      <a:pt x="1408" y="497"/>
                      <a:pt x="1354" y="537"/>
                      <a:pt x="1354" y="608"/>
                    </a:cubicBezTo>
                    <a:cubicBezTo>
                      <a:pt x="1354" y="1052"/>
                      <a:pt x="1150" y="1297"/>
                      <a:pt x="928" y="1350"/>
                    </a:cubicBezTo>
                    <a:lnTo>
                      <a:pt x="928" y="129"/>
                    </a:lnTo>
                    <a:cubicBezTo>
                      <a:pt x="928" y="53"/>
                      <a:pt x="870" y="0"/>
                      <a:pt x="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31"/>
            <p:cNvGrpSpPr/>
            <p:nvPr/>
          </p:nvGrpSpPr>
          <p:grpSpPr>
            <a:xfrm>
              <a:off x="5060817" y="4305727"/>
              <a:ext cx="1396668" cy="503194"/>
              <a:chOff x="2186387" y="758017"/>
              <a:chExt cx="1193427" cy="429970"/>
            </a:xfrm>
          </p:grpSpPr>
          <p:sp>
            <p:nvSpPr>
              <p:cNvPr id="996" name="Google Shape;996;p31"/>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1"/>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a:extLst>
              <a:ext uri="{FF2B5EF4-FFF2-40B4-BE49-F238E27FC236}">
                <a16:creationId xmlns:a16="http://schemas.microsoft.com/office/drawing/2014/main" id="{B241D798-76CA-431F-FA25-7F24C485423B}"/>
              </a:ext>
            </a:extLst>
          </p:cNvPr>
          <p:cNvSpPr txBox="1"/>
          <p:nvPr/>
        </p:nvSpPr>
        <p:spPr>
          <a:xfrm>
            <a:off x="958850" y="901700"/>
            <a:ext cx="3479799" cy="3077766"/>
          </a:xfrm>
          <a:prstGeom prst="rect">
            <a:avLst/>
          </a:prstGeom>
          <a:noFill/>
        </p:spPr>
        <p:txBody>
          <a:bodyPr wrap="square">
            <a:spAutoFit/>
          </a:bodyPr>
          <a:lstStyle/>
          <a:p>
            <a:pPr>
              <a:spcAft>
                <a:spcPts val="600"/>
              </a:spcAft>
            </a:pPr>
            <a:r>
              <a:rPr lang="en-US" dirty="0">
                <a:latin typeface="Calibri" panose="020F0502020204030204" pitchFamily="34" charset="0"/>
                <a:cs typeface="Calibri" panose="020F0502020204030204" pitchFamily="34" charset="0"/>
              </a:rPr>
              <a:t>Addressing different challenges:</a:t>
            </a:r>
          </a:p>
          <a:p>
            <a:pPr marL="285750" indent="-285750">
              <a:spcAft>
                <a:spcPts val="600"/>
              </a:spcAft>
              <a:buFont typeface="Wingdings" panose="05000000000000000000" pitchFamily="2" charset="2"/>
              <a:buChar char="§"/>
            </a:pPr>
            <a:r>
              <a:rPr lang="en-US" b="1" dirty="0">
                <a:latin typeface="Calibri" panose="020F0502020204030204" pitchFamily="34" charset="0"/>
                <a:cs typeface="Calibri" panose="020F0502020204030204" pitchFamily="34" charset="0"/>
              </a:rPr>
              <a:t>Energy poverty </a:t>
            </a:r>
            <a:r>
              <a:rPr lang="en-US" dirty="0">
                <a:latin typeface="Calibri" panose="020F0502020204030204" pitchFamily="34" charset="0"/>
                <a:cs typeface="Calibri" panose="020F0502020204030204" pitchFamily="34" charset="0"/>
              </a:rPr>
              <a:t>and high risk from climate change</a:t>
            </a:r>
          </a:p>
          <a:p>
            <a:pPr marL="285750" indent="-285750">
              <a:spcAft>
                <a:spcPts val="600"/>
              </a:spcAft>
              <a:buFont typeface="Wingdings" panose="05000000000000000000" pitchFamily="2" charset="2"/>
              <a:buChar char="§"/>
            </a:pPr>
            <a:r>
              <a:rPr lang="en-US" b="1" dirty="0">
                <a:latin typeface="Calibri" panose="020F0502020204030204" pitchFamily="34" charset="0"/>
                <a:cs typeface="Calibri" panose="020F0502020204030204" pitchFamily="34" charset="0"/>
              </a:rPr>
              <a:t>Low adoption rates of PV systems</a:t>
            </a:r>
          </a:p>
          <a:p>
            <a:pPr marL="285750" indent="-285750">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Varying </a:t>
            </a:r>
            <a:r>
              <a:rPr lang="en-US" b="1" dirty="0">
                <a:latin typeface="Calibri" panose="020F0502020204030204" pitchFamily="34" charset="0"/>
                <a:cs typeface="Calibri" panose="020F0502020204030204" pitchFamily="34" charset="0"/>
              </a:rPr>
              <a:t>level of awareness</a:t>
            </a:r>
          </a:p>
          <a:p>
            <a:pPr marL="285750" indent="-285750">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Low trust in new technologies</a:t>
            </a:r>
          </a:p>
          <a:p>
            <a:pPr marL="285750" indent="-285750">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Conservative </a:t>
            </a:r>
            <a:r>
              <a:rPr lang="en-US" b="1" dirty="0">
                <a:latin typeface="Calibri" panose="020F0502020204030204" pitchFamily="34" charset="0"/>
                <a:cs typeface="Calibri" panose="020F0502020204030204" pitchFamily="34" charset="0"/>
              </a:rPr>
              <a:t>social norms</a:t>
            </a:r>
          </a:p>
          <a:p>
            <a:pPr marL="285750" indent="-285750">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Complex </a:t>
            </a:r>
            <a:r>
              <a:rPr lang="en-US" b="1" dirty="0">
                <a:latin typeface="Calibri" panose="020F0502020204030204" pitchFamily="34" charset="0"/>
                <a:cs typeface="Calibri" panose="020F0502020204030204" pitchFamily="34" charset="0"/>
              </a:rPr>
              <a:t>legal framework</a:t>
            </a:r>
          </a:p>
          <a:p>
            <a:pPr marL="285750" indent="-285750">
              <a:spcAft>
                <a:spcPts val="600"/>
              </a:spcAft>
              <a:buFont typeface="Wingdings" panose="05000000000000000000" pitchFamily="2" charset="2"/>
              <a:buChar char="§"/>
            </a:pPr>
            <a:r>
              <a:rPr lang="en-US" dirty="0">
                <a:latin typeface="Calibri" panose="020F0502020204030204" pitchFamily="34" charset="0"/>
                <a:cs typeface="Calibri" panose="020F0502020204030204" pitchFamily="34" charset="0"/>
              </a:rPr>
              <a:t>Insufficient </a:t>
            </a:r>
            <a:r>
              <a:rPr lang="en-US" b="1" dirty="0">
                <a:latin typeface="Calibri" panose="020F0502020204030204" pitchFamily="34" charset="0"/>
                <a:cs typeface="Calibri" panose="020F0502020204030204" pitchFamily="34" charset="0"/>
              </a:rPr>
              <a:t>attention to heritage and urban typology</a:t>
            </a:r>
          </a:p>
          <a:p>
            <a:pPr marL="285750" indent="-285750">
              <a:buFont typeface="Wingdings" panose="05000000000000000000" pitchFamily="2" charset="2"/>
              <a:buChar char="§"/>
            </a:pPr>
            <a:endParaRPr lang="bg-BG"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6328FAA-5CFF-C394-9EFA-FE291E1EFC6A}"/>
              </a:ext>
            </a:extLst>
          </p:cNvPr>
          <p:cNvPicPr>
            <a:picLocks noChangeAspect="1"/>
          </p:cNvPicPr>
          <p:nvPr/>
        </p:nvPicPr>
        <p:blipFill>
          <a:blip r:embed="rId3"/>
          <a:stretch>
            <a:fillRect/>
          </a:stretch>
        </p:blipFill>
        <p:spPr>
          <a:xfrm>
            <a:off x="68276" y="0"/>
            <a:ext cx="1146147" cy="7437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7">
          <a:extLst>
            <a:ext uri="{FF2B5EF4-FFF2-40B4-BE49-F238E27FC236}">
              <a16:creationId xmlns:a16="http://schemas.microsoft.com/office/drawing/2014/main" id="{6FAD0151-FE74-0EF2-E37F-AFAD7302E0BA}"/>
            </a:ext>
          </a:extLst>
        </p:cNvPr>
        <p:cNvGrpSpPr/>
        <p:nvPr/>
      </p:nvGrpSpPr>
      <p:grpSpPr>
        <a:xfrm>
          <a:off x="0" y="0"/>
          <a:ext cx="0" cy="0"/>
          <a:chOff x="0" y="0"/>
          <a:chExt cx="0" cy="0"/>
        </a:xfrm>
      </p:grpSpPr>
      <p:sp>
        <p:nvSpPr>
          <p:cNvPr id="928" name="Google Shape;928;p31">
            <a:extLst>
              <a:ext uri="{FF2B5EF4-FFF2-40B4-BE49-F238E27FC236}">
                <a16:creationId xmlns:a16="http://schemas.microsoft.com/office/drawing/2014/main" id="{0E0373E6-AF91-EB57-6621-E7B7D91A2F8F}"/>
              </a:ext>
            </a:extLst>
          </p:cNvPr>
          <p:cNvSpPr txBox="1">
            <a:spLocks noGrp="1"/>
          </p:cNvSpPr>
          <p:nvPr>
            <p:ph type="title"/>
          </p:nvPr>
        </p:nvSpPr>
        <p:spPr>
          <a:xfrm>
            <a:off x="4827871" y="1692425"/>
            <a:ext cx="3486656" cy="10253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     Objectives</a:t>
            </a:r>
            <a:endParaRPr sz="3200" dirty="0"/>
          </a:p>
        </p:txBody>
      </p:sp>
      <p:grpSp>
        <p:nvGrpSpPr>
          <p:cNvPr id="935" name="Google Shape;935;p31">
            <a:extLst>
              <a:ext uri="{FF2B5EF4-FFF2-40B4-BE49-F238E27FC236}">
                <a16:creationId xmlns:a16="http://schemas.microsoft.com/office/drawing/2014/main" id="{8018BBEB-24E0-58E3-F0BA-1D19B38581A2}"/>
              </a:ext>
            </a:extLst>
          </p:cNvPr>
          <p:cNvGrpSpPr/>
          <p:nvPr/>
        </p:nvGrpSpPr>
        <p:grpSpPr>
          <a:xfrm>
            <a:off x="4474173" y="3498986"/>
            <a:ext cx="4102653" cy="1339157"/>
            <a:chOff x="4197843" y="3489102"/>
            <a:chExt cx="4102653" cy="1339157"/>
          </a:xfrm>
        </p:grpSpPr>
        <p:grpSp>
          <p:nvGrpSpPr>
            <p:cNvPr id="936" name="Google Shape;936;p31">
              <a:extLst>
                <a:ext uri="{FF2B5EF4-FFF2-40B4-BE49-F238E27FC236}">
                  <a16:creationId xmlns:a16="http://schemas.microsoft.com/office/drawing/2014/main" id="{4650380E-6B0B-AE8D-8AF9-F3CD12ED9490}"/>
                </a:ext>
              </a:extLst>
            </p:cNvPr>
            <p:cNvGrpSpPr/>
            <p:nvPr/>
          </p:nvGrpSpPr>
          <p:grpSpPr>
            <a:xfrm flipH="1">
              <a:off x="5531946" y="3489102"/>
              <a:ext cx="2424067" cy="1324461"/>
              <a:chOff x="2757311" y="1603580"/>
              <a:chExt cx="2720003" cy="1486155"/>
            </a:xfrm>
          </p:grpSpPr>
          <p:grpSp>
            <p:nvGrpSpPr>
              <p:cNvPr id="937" name="Google Shape;937;p31">
                <a:extLst>
                  <a:ext uri="{FF2B5EF4-FFF2-40B4-BE49-F238E27FC236}">
                    <a16:creationId xmlns:a16="http://schemas.microsoft.com/office/drawing/2014/main" id="{E70237BB-54F5-E235-45B9-DFFF9AA56390}"/>
                  </a:ext>
                </a:extLst>
              </p:cNvPr>
              <p:cNvGrpSpPr/>
              <p:nvPr/>
            </p:nvGrpSpPr>
            <p:grpSpPr>
              <a:xfrm>
                <a:off x="4154948" y="2183519"/>
                <a:ext cx="1322366" cy="906203"/>
                <a:chOff x="2953783" y="756921"/>
                <a:chExt cx="362342" cy="248316"/>
              </a:xfrm>
            </p:grpSpPr>
            <p:sp>
              <p:nvSpPr>
                <p:cNvPr id="938" name="Google Shape;938;p31">
                  <a:extLst>
                    <a:ext uri="{FF2B5EF4-FFF2-40B4-BE49-F238E27FC236}">
                      <a16:creationId xmlns:a16="http://schemas.microsoft.com/office/drawing/2014/main" id="{06AEA593-89E5-4C93-E516-15728034B664}"/>
                    </a:ext>
                  </a:extLst>
                </p:cNvPr>
                <p:cNvSpPr/>
                <p:nvPr/>
              </p:nvSpPr>
              <p:spPr>
                <a:xfrm>
                  <a:off x="2953783" y="756921"/>
                  <a:ext cx="362342" cy="248316"/>
                </a:xfrm>
                <a:custGeom>
                  <a:avLst/>
                  <a:gdLst/>
                  <a:ahLst/>
                  <a:cxnLst/>
                  <a:rect l="l" t="t" r="r" b="b"/>
                  <a:pathLst>
                    <a:path w="6124" h="4197" extrusionOk="0">
                      <a:moveTo>
                        <a:pt x="3073" y="1"/>
                      </a:moveTo>
                      <a:cubicBezTo>
                        <a:pt x="2944" y="1"/>
                        <a:pt x="2833" y="54"/>
                        <a:pt x="2758" y="147"/>
                      </a:cubicBezTo>
                      <a:lnTo>
                        <a:pt x="1" y="4196"/>
                      </a:lnTo>
                      <a:lnTo>
                        <a:pt x="6123" y="4196"/>
                      </a:lnTo>
                      <a:lnTo>
                        <a:pt x="3371" y="147"/>
                      </a:lnTo>
                      <a:cubicBezTo>
                        <a:pt x="3295" y="54"/>
                        <a:pt x="3184" y="1"/>
                        <a:pt x="30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31">
                  <a:extLst>
                    <a:ext uri="{FF2B5EF4-FFF2-40B4-BE49-F238E27FC236}">
                      <a16:creationId xmlns:a16="http://schemas.microsoft.com/office/drawing/2014/main" id="{3BF9DF0C-BA03-20D2-8843-29C2CF19FBCE}"/>
                    </a:ext>
                  </a:extLst>
                </p:cNvPr>
                <p:cNvSpPr/>
                <p:nvPr/>
              </p:nvSpPr>
              <p:spPr>
                <a:xfrm>
                  <a:off x="2953783" y="756921"/>
                  <a:ext cx="181881" cy="248316"/>
                </a:xfrm>
                <a:custGeom>
                  <a:avLst/>
                  <a:gdLst/>
                  <a:ahLst/>
                  <a:cxnLst/>
                  <a:rect l="l" t="t" r="r" b="b"/>
                  <a:pathLst>
                    <a:path w="3074" h="4197" extrusionOk="0">
                      <a:moveTo>
                        <a:pt x="3073" y="1"/>
                      </a:moveTo>
                      <a:cubicBezTo>
                        <a:pt x="2944" y="1"/>
                        <a:pt x="2833" y="54"/>
                        <a:pt x="2758" y="147"/>
                      </a:cubicBezTo>
                      <a:lnTo>
                        <a:pt x="1" y="4196"/>
                      </a:lnTo>
                      <a:lnTo>
                        <a:pt x="3073" y="4196"/>
                      </a:lnTo>
                      <a:lnTo>
                        <a:pt x="307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0" name="Google Shape;940;p31">
                <a:extLst>
                  <a:ext uri="{FF2B5EF4-FFF2-40B4-BE49-F238E27FC236}">
                    <a16:creationId xmlns:a16="http://schemas.microsoft.com/office/drawing/2014/main" id="{93D0E412-5A2D-BE98-5824-4476DAA2C529}"/>
                  </a:ext>
                </a:extLst>
              </p:cNvPr>
              <p:cNvGrpSpPr/>
              <p:nvPr/>
            </p:nvGrpSpPr>
            <p:grpSpPr>
              <a:xfrm>
                <a:off x="2757311" y="1603580"/>
                <a:ext cx="2100800" cy="1486155"/>
                <a:chOff x="2572837" y="880402"/>
                <a:chExt cx="575641" cy="407233"/>
              </a:xfrm>
            </p:grpSpPr>
            <p:sp>
              <p:nvSpPr>
                <p:cNvPr id="941" name="Google Shape;941;p31">
                  <a:extLst>
                    <a:ext uri="{FF2B5EF4-FFF2-40B4-BE49-F238E27FC236}">
                      <a16:creationId xmlns:a16="http://schemas.microsoft.com/office/drawing/2014/main" id="{7148D1D9-E983-4E66-F95E-0D68F9DA9135}"/>
                    </a:ext>
                  </a:extLst>
                </p:cNvPr>
                <p:cNvSpPr/>
                <p:nvPr/>
              </p:nvSpPr>
              <p:spPr>
                <a:xfrm>
                  <a:off x="2572837" y="880402"/>
                  <a:ext cx="575641" cy="407233"/>
                </a:xfrm>
                <a:custGeom>
                  <a:avLst/>
                  <a:gdLst/>
                  <a:ahLst/>
                  <a:cxnLst/>
                  <a:rect l="l" t="t" r="r" b="b"/>
                  <a:pathLst>
                    <a:path w="9729" h="6883" extrusionOk="0">
                      <a:moveTo>
                        <a:pt x="4867" y="0"/>
                      </a:moveTo>
                      <a:cubicBezTo>
                        <a:pt x="4680" y="0"/>
                        <a:pt x="4494" y="94"/>
                        <a:pt x="4365" y="280"/>
                      </a:cubicBezTo>
                      <a:lnTo>
                        <a:pt x="0" y="6882"/>
                      </a:lnTo>
                      <a:lnTo>
                        <a:pt x="9728" y="6882"/>
                      </a:lnTo>
                      <a:lnTo>
                        <a:pt x="5364" y="280"/>
                      </a:lnTo>
                      <a:cubicBezTo>
                        <a:pt x="5235" y="94"/>
                        <a:pt x="5049" y="0"/>
                        <a:pt x="48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31">
                  <a:extLst>
                    <a:ext uri="{FF2B5EF4-FFF2-40B4-BE49-F238E27FC236}">
                      <a16:creationId xmlns:a16="http://schemas.microsoft.com/office/drawing/2014/main" id="{7C0AAFBD-081D-3ED3-9598-C05F02C95F57}"/>
                    </a:ext>
                  </a:extLst>
                </p:cNvPr>
                <p:cNvSpPr/>
                <p:nvPr/>
              </p:nvSpPr>
              <p:spPr>
                <a:xfrm>
                  <a:off x="2860745" y="880402"/>
                  <a:ext cx="287732" cy="407233"/>
                </a:xfrm>
                <a:custGeom>
                  <a:avLst/>
                  <a:gdLst/>
                  <a:ahLst/>
                  <a:cxnLst/>
                  <a:rect l="l" t="t" r="r" b="b"/>
                  <a:pathLst>
                    <a:path w="4863" h="6883" extrusionOk="0">
                      <a:moveTo>
                        <a:pt x="1" y="0"/>
                      </a:moveTo>
                      <a:lnTo>
                        <a:pt x="1" y="6882"/>
                      </a:lnTo>
                      <a:lnTo>
                        <a:pt x="4862" y="6882"/>
                      </a:lnTo>
                      <a:lnTo>
                        <a:pt x="498" y="280"/>
                      </a:lnTo>
                      <a:cubicBezTo>
                        <a:pt x="369" y="94"/>
                        <a:pt x="183" y="0"/>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43" name="Google Shape;943;p31">
              <a:extLst>
                <a:ext uri="{FF2B5EF4-FFF2-40B4-BE49-F238E27FC236}">
                  <a16:creationId xmlns:a16="http://schemas.microsoft.com/office/drawing/2014/main" id="{0A73401A-D4A8-EE01-80F2-9FCA7CA5C425}"/>
                </a:ext>
              </a:extLst>
            </p:cNvPr>
            <p:cNvGrpSpPr/>
            <p:nvPr/>
          </p:nvGrpSpPr>
          <p:grpSpPr>
            <a:xfrm>
              <a:off x="7431987" y="3927964"/>
              <a:ext cx="868509" cy="884772"/>
              <a:chOff x="7613187" y="366541"/>
              <a:chExt cx="1444385" cy="1471431"/>
            </a:xfrm>
          </p:grpSpPr>
          <p:sp>
            <p:nvSpPr>
              <p:cNvPr id="944" name="Google Shape;944;p31">
                <a:extLst>
                  <a:ext uri="{FF2B5EF4-FFF2-40B4-BE49-F238E27FC236}">
                    <a16:creationId xmlns:a16="http://schemas.microsoft.com/office/drawing/2014/main" id="{1038ED25-D590-A493-1A79-4C81D244A662}"/>
                  </a:ext>
                </a:extLst>
              </p:cNvPr>
              <p:cNvSpPr/>
              <p:nvPr/>
            </p:nvSpPr>
            <p:spPr>
              <a:xfrm>
                <a:off x="7683027" y="487735"/>
                <a:ext cx="1306075" cy="1350209"/>
              </a:xfrm>
              <a:custGeom>
                <a:avLst/>
                <a:gdLst/>
                <a:ahLst/>
                <a:cxnLst/>
                <a:rect l="l" t="t" r="r" b="b"/>
                <a:pathLst>
                  <a:path w="3815" h="3944" extrusionOk="0">
                    <a:moveTo>
                      <a:pt x="1905" y="0"/>
                    </a:moveTo>
                    <a:lnTo>
                      <a:pt x="1128" y="595"/>
                    </a:lnTo>
                    <a:lnTo>
                      <a:pt x="1057" y="649"/>
                    </a:lnTo>
                    <a:lnTo>
                      <a:pt x="58" y="1390"/>
                    </a:lnTo>
                    <a:lnTo>
                      <a:pt x="1" y="1426"/>
                    </a:lnTo>
                    <a:lnTo>
                      <a:pt x="1" y="3943"/>
                    </a:lnTo>
                    <a:lnTo>
                      <a:pt x="3815" y="3943"/>
                    </a:lnTo>
                    <a:lnTo>
                      <a:pt x="3815" y="1426"/>
                    </a:lnTo>
                    <a:lnTo>
                      <a:pt x="2758" y="631"/>
                    </a:lnTo>
                    <a:lnTo>
                      <a:pt x="2682" y="595"/>
                    </a:lnTo>
                    <a:lnTo>
                      <a:pt x="19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31">
                <a:extLst>
                  <a:ext uri="{FF2B5EF4-FFF2-40B4-BE49-F238E27FC236}">
                    <a16:creationId xmlns:a16="http://schemas.microsoft.com/office/drawing/2014/main" id="{81338754-3136-73BD-CDEF-1AFBBBB41AD6}"/>
                  </a:ext>
                </a:extLst>
              </p:cNvPr>
              <p:cNvSpPr/>
              <p:nvPr/>
            </p:nvSpPr>
            <p:spPr>
              <a:xfrm>
                <a:off x="7683027" y="963611"/>
                <a:ext cx="1306075" cy="32180"/>
              </a:xfrm>
              <a:custGeom>
                <a:avLst/>
                <a:gdLst/>
                <a:ahLst/>
                <a:cxnLst/>
                <a:rect l="l" t="t" r="r" b="b"/>
                <a:pathLst>
                  <a:path w="3815" h="94" extrusionOk="0">
                    <a:moveTo>
                      <a:pt x="1" y="0"/>
                    </a:moveTo>
                    <a:lnTo>
                      <a:pt x="1" y="93"/>
                    </a:lnTo>
                    <a:lnTo>
                      <a:pt x="3815" y="93"/>
                    </a:lnTo>
                    <a:lnTo>
                      <a:pt x="381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1">
                <a:extLst>
                  <a:ext uri="{FF2B5EF4-FFF2-40B4-BE49-F238E27FC236}">
                    <a16:creationId xmlns:a16="http://schemas.microsoft.com/office/drawing/2014/main" id="{46AB6A10-95D1-9EAA-D863-030394470632}"/>
                  </a:ext>
                </a:extLst>
              </p:cNvPr>
              <p:cNvSpPr/>
              <p:nvPr/>
            </p:nvSpPr>
            <p:spPr>
              <a:xfrm>
                <a:off x="8317062" y="507592"/>
                <a:ext cx="32181" cy="468328"/>
              </a:xfrm>
              <a:custGeom>
                <a:avLst/>
                <a:gdLst/>
                <a:ahLst/>
                <a:cxnLst/>
                <a:rect l="l" t="t" r="r" b="b"/>
                <a:pathLst>
                  <a:path w="94" h="1368" extrusionOk="0">
                    <a:moveTo>
                      <a:pt x="0" y="0"/>
                    </a:moveTo>
                    <a:lnTo>
                      <a:pt x="0" y="1368"/>
                    </a:lnTo>
                    <a:lnTo>
                      <a:pt x="93" y="1368"/>
                    </a:lnTo>
                    <a:lnTo>
                      <a:pt x="9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1">
                <a:extLst>
                  <a:ext uri="{FF2B5EF4-FFF2-40B4-BE49-F238E27FC236}">
                    <a16:creationId xmlns:a16="http://schemas.microsoft.com/office/drawing/2014/main" id="{AC4973BC-2792-0C17-C94C-30CC8F153357}"/>
                  </a:ext>
                </a:extLst>
              </p:cNvPr>
              <p:cNvSpPr/>
              <p:nvPr/>
            </p:nvSpPr>
            <p:spPr>
              <a:xfrm>
                <a:off x="8006891" y="995450"/>
                <a:ext cx="32181" cy="842511"/>
              </a:xfrm>
              <a:custGeom>
                <a:avLst/>
                <a:gdLst/>
                <a:ahLst/>
                <a:cxnLst/>
                <a:rect l="l" t="t" r="r" b="b"/>
                <a:pathLst>
                  <a:path w="94" h="2461" extrusionOk="0">
                    <a:moveTo>
                      <a:pt x="0" y="0"/>
                    </a:moveTo>
                    <a:lnTo>
                      <a:pt x="0" y="2460"/>
                    </a:lnTo>
                    <a:lnTo>
                      <a:pt x="94" y="2460"/>
                    </a:lnTo>
                    <a:lnTo>
                      <a:pt x="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1">
                <a:extLst>
                  <a:ext uri="{FF2B5EF4-FFF2-40B4-BE49-F238E27FC236}">
                    <a16:creationId xmlns:a16="http://schemas.microsoft.com/office/drawing/2014/main" id="{7B5B1A3C-258D-F570-8EF2-399273469002}"/>
                  </a:ext>
                </a:extLst>
              </p:cNvPr>
              <p:cNvSpPr/>
              <p:nvPr/>
            </p:nvSpPr>
            <p:spPr>
              <a:xfrm>
                <a:off x="7683027" y="1285768"/>
                <a:ext cx="1306075" cy="32180"/>
              </a:xfrm>
              <a:custGeom>
                <a:avLst/>
                <a:gdLst/>
                <a:ahLst/>
                <a:cxnLst/>
                <a:rect l="l" t="t" r="r" b="b"/>
                <a:pathLst>
                  <a:path w="3815" h="94" extrusionOk="0">
                    <a:moveTo>
                      <a:pt x="1" y="0"/>
                    </a:moveTo>
                    <a:lnTo>
                      <a:pt x="1" y="94"/>
                    </a:lnTo>
                    <a:lnTo>
                      <a:pt x="3815" y="94"/>
                    </a:lnTo>
                    <a:lnTo>
                      <a:pt x="381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1">
                <a:extLst>
                  <a:ext uri="{FF2B5EF4-FFF2-40B4-BE49-F238E27FC236}">
                    <a16:creationId xmlns:a16="http://schemas.microsoft.com/office/drawing/2014/main" id="{E6B23990-D9CA-2B4C-20B8-68913788B8A1}"/>
                  </a:ext>
                </a:extLst>
              </p:cNvPr>
              <p:cNvSpPr/>
              <p:nvPr/>
            </p:nvSpPr>
            <p:spPr>
              <a:xfrm>
                <a:off x="8633052" y="995450"/>
                <a:ext cx="32181" cy="842511"/>
              </a:xfrm>
              <a:custGeom>
                <a:avLst/>
                <a:gdLst/>
                <a:ahLst/>
                <a:cxnLst/>
                <a:rect l="l" t="t" r="r" b="b"/>
                <a:pathLst>
                  <a:path w="94" h="2461" extrusionOk="0">
                    <a:moveTo>
                      <a:pt x="1" y="0"/>
                    </a:moveTo>
                    <a:lnTo>
                      <a:pt x="1" y="2460"/>
                    </a:lnTo>
                    <a:lnTo>
                      <a:pt x="94" y="2460"/>
                    </a:lnTo>
                    <a:lnTo>
                      <a:pt x="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1">
                <a:extLst>
                  <a:ext uri="{FF2B5EF4-FFF2-40B4-BE49-F238E27FC236}">
                    <a16:creationId xmlns:a16="http://schemas.microsoft.com/office/drawing/2014/main" id="{F74D9213-611E-84AD-9296-84404DFE5EAB}"/>
                  </a:ext>
                </a:extLst>
              </p:cNvPr>
              <p:cNvSpPr/>
              <p:nvPr/>
            </p:nvSpPr>
            <p:spPr>
              <a:xfrm>
                <a:off x="8044892" y="691437"/>
                <a:ext cx="298189" cy="298182"/>
              </a:xfrm>
              <a:custGeom>
                <a:avLst/>
                <a:gdLst/>
                <a:ahLst/>
                <a:cxnLst/>
                <a:rect l="l" t="t" r="r" b="b"/>
                <a:pathLst>
                  <a:path w="871" h="871" extrusionOk="0">
                    <a:moveTo>
                      <a:pt x="71" y="0"/>
                    </a:moveTo>
                    <a:lnTo>
                      <a:pt x="0" y="54"/>
                    </a:lnTo>
                    <a:lnTo>
                      <a:pt x="813" y="871"/>
                    </a:lnTo>
                    <a:lnTo>
                      <a:pt x="848" y="831"/>
                    </a:lnTo>
                    <a:lnTo>
                      <a:pt x="871" y="813"/>
                    </a:lnTo>
                    <a:lnTo>
                      <a:pt x="848" y="777"/>
                    </a:lnTo>
                    <a:lnTo>
                      <a:pt x="7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1">
                <a:extLst>
                  <a:ext uri="{FF2B5EF4-FFF2-40B4-BE49-F238E27FC236}">
                    <a16:creationId xmlns:a16="http://schemas.microsoft.com/office/drawing/2014/main" id="{BC916285-1115-344C-49AA-5E4913515747}"/>
                  </a:ext>
                </a:extLst>
              </p:cNvPr>
              <p:cNvSpPr/>
              <p:nvPr/>
            </p:nvSpPr>
            <p:spPr>
              <a:xfrm>
                <a:off x="8322882" y="691437"/>
                <a:ext cx="304351" cy="298182"/>
              </a:xfrm>
              <a:custGeom>
                <a:avLst/>
                <a:gdLst/>
                <a:ahLst/>
                <a:cxnLst/>
                <a:rect l="l" t="t" r="r" b="b"/>
                <a:pathLst>
                  <a:path w="889" h="871" extrusionOk="0">
                    <a:moveTo>
                      <a:pt x="813" y="0"/>
                    </a:moveTo>
                    <a:lnTo>
                      <a:pt x="36" y="777"/>
                    </a:lnTo>
                    <a:lnTo>
                      <a:pt x="1" y="813"/>
                    </a:lnTo>
                    <a:lnTo>
                      <a:pt x="36" y="831"/>
                    </a:lnTo>
                    <a:lnTo>
                      <a:pt x="59" y="871"/>
                    </a:lnTo>
                    <a:lnTo>
                      <a:pt x="889" y="36"/>
                    </a:lnTo>
                    <a:lnTo>
                      <a:pt x="81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1">
                <a:extLst>
                  <a:ext uri="{FF2B5EF4-FFF2-40B4-BE49-F238E27FC236}">
                    <a16:creationId xmlns:a16="http://schemas.microsoft.com/office/drawing/2014/main" id="{C91BC968-A867-6ACC-C7EE-669ECF9E3541}"/>
                  </a:ext>
                </a:extLst>
              </p:cNvPr>
              <p:cNvSpPr/>
              <p:nvPr/>
            </p:nvSpPr>
            <p:spPr>
              <a:xfrm>
                <a:off x="7683027" y="487735"/>
                <a:ext cx="1306075" cy="520022"/>
              </a:xfrm>
              <a:custGeom>
                <a:avLst/>
                <a:gdLst/>
                <a:ahLst/>
                <a:cxnLst/>
                <a:rect l="l" t="t" r="r" b="b"/>
                <a:pathLst>
                  <a:path w="3815" h="1519" extrusionOk="0">
                    <a:moveTo>
                      <a:pt x="1905" y="0"/>
                    </a:moveTo>
                    <a:lnTo>
                      <a:pt x="1128" y="595"/>
                    </a:lnTo>
                    <a:lnTo>
                      <a:pt x="1057" y="649"/>
                    </a:lnTo>
                    <a:lnTo>
                      <a:pt x="58" y="1390"/>
                    </a:lnTo>
                    <a:lnTo>
                      <a:pt x="1" y="1426"/>
                    </a:lnTo>
                    <a:lnTo>
                      <a:pt x="1" y="1519"/>
                    </a:lnTo>
                    <a:cubicBezTo>
                      <a:pt x="41" y="1519"/>
                      <a:pt x="76" y="1519"/>
                      <a:pt x="112" y="1483"/>
                    </a:cubicBezTo>
                    <a:lnTo>
                      <a:pt x="1905" y="151"/>
                    </a:lnTo>
                    <a:lnTo>
                      <a:pt x="3704" y="1483"/>
                    </a:lnTo>
                    <a:cubicBezTo>
                      <a:pt x="3721" y="1519"/>
                      <a:pt x="3775" y="1519"/>
                      <a:pt x="3815" y="1519"/>
                    </a:cubicBezTo>
                    <a:lnTo>
                      <a:pt x="3815" y="1426"/>
                    </a:lnTo>
                    <a:lnTo>
                      <a:pt x="2758" y="631"/>
                    </a:lnTo>
                    <a:lnTo>
                      <a:pt x="2682" y="595"/>
                    </a:lnTo>
                    <a:lnTo>
                      <a:pt x="190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1">
                <a:extLst>
                  <a:ext uri="{FF2B5EF4-FFF2-40B4-BE49-F238E27FC236}">
                    <a16:creationId xmlns:a16="http://schemas.microsoft.com/office/drawing/2014/main" id="{CBFE7380-A047-69B6-5CC5-E4D87FFEB288}"/>
                  </a:ext>
                </a:extLst>
              </p:cNvPr>
              <p:cNvSpPr/>
              <p:nvPr/>
            </p:nvSpPr>
            <p:spPr>
              <a:xfrm>
                <a:off x="7613187" y="366541"/>
                <a:ext cx="1444385" cy="612798"/>
              </a:xfrm>
              <a:custGeom>
                <a:avLst/>
                <a:gdLst/>
                <a:ahLst/>
                <a:cxnLst/>
                <a:rect l="l" t="t" r="r" b="b"/>
                <a:pathLst>
                  <a:path w="4219" h="1790" extrusionOk="0">
                    <a:moveTo>
                      <a:pt x="2104" y="0"/>
                    </a:moveTo>
                    <a:cubicBezTo>
                      <a:pt x="2065" y="0"/>
                      <a:pt x="2027" y="15"/>
                      <a:pt x="1998" y="44"/>
                    </a:cubicBezTo>
                    <a:lnTo>
                      <a:pt x="94" y="1464"/>
                    </a:lnTo>
                    <a:cubicBezTo>
                      <a:pt x="23" y="1522"/>
                      <a:pt x="0" y="1633"/>
                      <a:pt x="58" y="1709"/>
                    </a:cubicBezTo>
                    <a:cubicBezTo>
                      <a:pt x="89" y="1761"/>
                      <a:pt x="140" y="1790"/>
                      <a:pt x="196" y="1790"/>
                    </a:cubicBezTo>
                    <a:cubicBezTo>
                      <a:pt x="235" y="1790"/>
                      <a:pt x="277" y="1775"/>
                      <a:pt x="316" y="1744"/>
                    </a:cubicBezTo>
                    <a:lnTo>
                      <a:pt x="2109" y="412"/>
                    </a:lnTo>
                    <a:lnTo>
                      <a:pt x="3908" y="1744"/>
                    </a:lnTo>
                    <a:cubicBezTo>
                      <a:pt x="3925" y="1780"/>
                      <a:pt x="3979" y="1780"/>
                      <a:pt x="4019" y="1780"/>
                    </a:cubicBezTo>
                    <a:cubicBezTo>
                      <a:pt x="4072" y="1780"/>
                      <a:pt x="4107" y="1762"/>
                      <a:pt x="4147" y="1709"/>
                    </a:cubicBezTo>
                    <a:cubicBezTo>
                      <a:pt x="4218" y="1633"/>
                      <a:pt x="4201" y="1522"/>
                      <a:pt x="4107" y="1464"/>
                    </a:cubicBezTo>
                    <a:lnTo>
                      <a:pt x="2220" y="44"/>
                    </a:lnTo>
                    <a:cubicBezTo>
                      <a:pt x="2185" y="15"/>
                      <a:pt x="2144" y="0"/>
                      <a:pt x="2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1">
                <a:extLst>
                  <a:ext uri="{FF2B5EF4-FFF2-40B4-BE49-F238E27FC236}">
                    <a16:creationId xmlns:a16="http://schemas.microsoft.com/office/drawing/2014/main" id="{30538F3C-0280-9934-3FCB-A1B50B9556F3}"/>
                  </a:ext>
                </a:extLst>
              </p:cNvPr>
              <p:cNvSpPr/>
              <p:nvPr/>
            </p:nvSpPr>
            <p:spPr>
              <a:xfrm>
                <a:off x="8127057" y="1317607"/>
                <a:ext cx="418355" cy="520364"/>
              </a:xfrm>
              <a:custGeom>
                <a:avLst/>
                <a:gdLst/>
                <a:ahLst/>
                <a:cxnLst/>
                <a:rect l="l" t="t" r="r" b="b"/>
                <a:pathLst>
                  <a:path w="1222" h="1520" extrusionOk="0">
                    <a:moveTo>
                      <a:pt x="0" y="1"/>
                    </a:moveTo>
                    <a:lnTo>
                      <a:pt x="0" y="1519"/>
                    </a:lnTo>
                    <a:lnTo>
                      <a:pt x="1221" y="1519"/>
                    </a:lnTo>
                    <a:lnTo>
                      <a:pt x="122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5" name="Google Shape;955;p31">
              <a:extLst>
                <a:ext uri="{FF2B5EF4-FFF2-40B4-BE49-F238E27FC236}">
                  <a16:creationId xmlns:a16="http://schemas.microsoft.com/office/drawing/2014/main" id="{9D792D3C-9ECC-0548-0B12-94E3BBDAF8BB}"/>
                </a:ext>
              </a:extLst>
            </p:cNvPr>
            <p:cNvGrpSpPr/>
            <p:nvPr/>
          </p:nvGrpSpPr>
          <p:grpSpPr>
            <a:xfrm>
              <a:off x="6636119" y="4176304"/>
              <a:ext cx="773403" cy="651955"/>
              <a:chOff x="5440968" y="791748"/>
              <a:chExt cx="1286218" cy="1084243"/>
            </a:xfrm>
          </p:grpSpPr>
          <p:sp>
            <p:nvSpPr>
              <p:cNvPr id="956" name="Google Shape;956;p31">
                <a:extLst>
                  <a:ext uri="{FF2B5EF4-FFF2-40B4-BE49-F238E27FC236}">
                    <a16:creationId xmlns:a16="http://schemas.microsoft.com/office/drawing/2014/main" id="{FC5F6B1E-90B8-7BCC-CDE5-41E13B8257AD}"/>
                  </a:ext>
                </a:extLst>
              </p:cNvPr>
              <p:cNvSpPr/>
              <p:nvPr/>
            </p:nvSpPr>
            <p:spPr>
              <a:xfrm>
                <a:off x="5561133" y="829749"/>
                <a:ext cx="324208" cy="1008206"/>
              </a:xfrm>
              <a:custGeom>
                <a:avLst/>
                <a:gdLst/>
                <a:ahLst/>
                <a:cxnLst/>
                <a:rect l="l" t="t" r="r" b="b"/>
                <a:pathLst>
                  <a:path w="947" h="2945" extrusionOk="0">
                    <a:moveTo>
                      <a:pt x="151" y="0"/>
                    </a:moveTo>
                    <a:lnTo>
                      <a:pt x="0" y="2944"/>
                    </a:lnTo>
                    <a:lnTo>
                      <a:pt x="946" y="2944"/>
                    </a:lnTo>
                    <a:lnTo>
                      <a:pt x="77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1">
                <a:extLst>
                  <a:ext uri="{FF2B5EF4-FFF2-40B4-BE49-F238E27FC236}">
                    <a16:creationId xmlns:a16="http://schemas.microsoft.com/office/drawing/2014/main" id="{0A5CEE3F-DDE4-658E-02D8-443EED5DD670}"/>
                  </a:ext>
                </a:extLst>
              </p:cNvPr>
              <p:cNvSpPr/>
              <p:nvPr/>
            </p:nvSpPr>
            <p:spPr>
              <a:xfrm>
                <a:off x="5561133" y="829749"/>
                <a:ext cx="159879" cy="1008206"/>
              </a:xfrm>
              <a:custGeom>
                <a:avLst/>
                <a:gdLst/>
                <a:ahLst/>
                <a:cxnLst/>
                <a:rect l="l" t="t" r="r" b="b"/>
                <a:pathLst>
                  <a:path w="467" h="2945" extrusionOk="0">
                    <a:moveTo>
                      <a:pt x="151" y="0"/>
                    </a:moveTo>
                    <a:lnTo>
                      <a:pt x="0" y="2944"/>
                    </a:lnTo>
                    <a:lnTo>
                      <a:pt x="467" y="2944"/>
                    </a:lnTo>
                    <a:lnTo>
                      <a:pt x="46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1">
                <a:extLst>
                  <a:ext uri="{FF2B5EF4-FFF2-40B4-BE49-F238E27FC236}">
                    <a16:creationId xmlns:a16="http://schemas.microsoft.com/office/drawing/2014/main" id="{C322FDF1-802A-829A-A716-8CB9744C0595}"/>
                  </a:ext>
                </a:extLst>
              </p:cNvPr>
              <p:cNvSpPr/>
              <p:nvPr/>
            </p:nvSpPr>
            <p:spPr>
              <a:xfrm>
                <a:off x="5599134" y="791748"/>
                <a:ext cx="248206" cy="38343"/>
              </a:xfrm>
              <a:custGeom>
                <a:avLst/>
                <a:gdLst/>
                <a:ahLst/>
                <a:cxnLst/>
                <a:rect l="l" t="t" r="r" b="b"/>
                <a:pathLst>
                  <a:path w="725" h="112" extrusionOk="0">
                    <a:moveTo>
                      <a:pt x="0" y="0"/>
                    </a:moveTo>
                    <a:lnTo>
                      <a:pt x="0" y="111"/>
                    </a:lnTo>
                    <a:lnTo>
                      <a:pt x="724" y="111"/>
                    </a:lnTo>
                    <a:lnTo>
                      <a:pt x="7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1">
                <a:extLst>
                  <a:ext uri="{FF2B5EF4-FFF2-40B4-BE49-F238E27FC236}">
                    <a16:creationId xmlns:a16="http://schemas.microsoft.com/office/drawing/2014/main" id="{05336E8E-AB87-EF69-F5D0-C1A260D4C191}"/>
                  </a:ext>
                </a:extLst>
              </p:cNvPr>
              <p:cNvSpPr/>
              <p:nvPr/>
            </p:nvSpPr>
            <p:spPr>
              <a:xfrm>
                <a:off x="5720669" y="791748"/>
                <a:ext cx="126670" cy="38343"/>
              </a:xfrm>
              <a:custGeom>
                <a:avLst/>
                <a:gdLst/>
                <a:ahLst/>
                <a:cxnLst/>
                <a:rect l="l" t="t" r="r" b="b"/>
                <a:pathLst>
                  <a:path w="370" h="112" extrusionOk="0">
                    <a:moveTo>
                      <a:pt x="1" y="0"/>
                    </a:moveTo>
                    <a:lnTo>
                      <a:pt x="1" y="111"/>
                    </a:lnTo>
                    <a:lnTo>
                      <a:pt x="369" y="111"/>
                    </a:lnTo>
                    <a:lnTo>
                      <a:pt x="36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1">
                <a:extLst>
                  <a:ext uri="{FF2B5EF4-FFF2-40B4-BE49-F238E27FC236}">
                    <a16:creationId xmlns:a16="http://schemas.microsoft.com/office/drawing/2014/main" id="{928C6386-8469-3105-5141-ABA5BF4BB9ED}"/>
                  </a:ext>
                </a:extLst>
              </p:cNvPr>
              <p:cNvSpPr/>
              <p:nvPr/>
            </p:nvSpPr>
            <p:spPr>
              <a:xfrm>
                <a:off x="5440968" y="1108916"/>
                <a:ext cx="1286218" cy="748366"/>
              </a:xfrm>
              <a:custGeom>
                <a:avLst/>
                <a:gdLst/>
                <a:ahLst/>
                <a:cxnLst/>
                <a:rect l="l" t="t" r="r" b="b"/>
                <a:pathLst>
                  <a:path w="3757" h="2186" extrusionOk="0">
                    <a:moveTo>
                      <a:pt x="889" y="1"/>
                    </a:moveTo>
                    <a:cubicBezTo>
                      <a:pt x="409" y="1"/>
                      <a:pt x="1" y="409"/>
                      <a:pt x="1" y="889"/>
                    </a:cubicBezTo>
                    <a:lnTo>
                      <a:pt x="1" y="2185"/>
                    </a:lnTo>
                    <a:lnTo>
                      <a:pt x="3757" y="2185"/>
                    </a:lnTo>
                    <a:lnTo>
                      <a:pt x="3757" y="889"/>
                    </a:lnTo>
                    <a:cubicBezTo>
                      <a:pt x="3757" y="409"/>
                      <a:pt x="3348" y="1"/>
                      <a:pt x="285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1">
                <a:extLst>
                  <a:ext uri="{FF2B5EF4-FFF2-40B4-BE49-F238E27FC236}">
                    <a16:creationId xmlns:a16="http://schemas.microsoft.com/office/drawing/2014/main" id="{83C0C07F-1B31-AFE8-1188-8E9876D7063A}"/>
                  </a:ext>
                </a:extLst>
              </p:cNvPr>
              <p:cNvSpPr/>
              <p:nvPr/>
            </p:nvSpPr>
            <p:spPr>
              <a:xfrm>
                <a:off x="5440968" y="1108916"/>
                <a:ext cx="640199" cy="748366"/>
              </a:xfrm>
              <a:custGeom>
                <a:avLst/>
                <a:gdLst/>
                <a:ahLst/>
                <a:cxnLst/>
                <a:rect l="l" t="t" r="r" b="b"/>
                <a:pathLst>
                  <a:path w="1870" h="2186" extrusionOk="0">
                    <a:moveTo>
                      <a:pt x="818" y="1"/>
                    </a:moveTo>
                    <a:cubicBezTo>
                      <a:pt x="684" y="18"/>
                      <a:pt x="573" y="58"/>
                      <a:pt x="462" y="112"/>
                    </a:cubicBezTo>
                    <a:cubicBezTo>
                      <a:pt x="187" y="263"/>
                      <a:pt x="1" y="556"/>
                      <a:pt x="1" y="889"/>
                    </a:cubicBezTo>
                    <a:lnTo>
                      <a:pt x="1" y="2185"/>
                    </a:lnTo>
                    <a:lnTo>
                      <a:pt x="649" y="2185"/>
                    </a:lnTo>
                    <a:lnTo>
                      <a:pt x="649" y="1817"/>
                    </a:lnTo>
                    <a:cubicBezTo>
                      <a:pt x="649" y="1794"/>
                      <a:pt x="631" y="1759"/>
                      <a:pt x="631" y="1741"/>
                    </a:cubicBezTo>
                    <a:cubicBezTo>
                      <a:pt x="631" y="1630"/>
                      <a:pt x="724" y="1555"/>
                      <a:pt x="818" y="1555"/>
                    </a:cubicBezTo>
                    <a:cubicBezTo>
                      <a:pt x="929" y="1555"/>
                      <a:pt x="1000" y="1630"/>
                      <a:pt x="1000" y="1741"/>
                    </a:cubicBezTo>
                    <a:cubicBezTo>
                      <a:pt x="1000" y="1759"/>
                      <a:pt x="1000" y="1794"/>
                      <a:pt x="982" y="1817"/>
                    </a:cubicBezTo>
                    <a:lnTo>
                      <a:pt x="982" y="2185"/>
                    </a:lnTo>
                    <a:lnTo>
                      <a:pt x="1706" y="2185"/>
                    </a:lnTo>
                    <a:lnTo>
                      <a:pt x="1706" y="1817"/>
                    </a:lnTo>
                    <a:cubicBezTo>
                      <a:pt x="1706" y="1794"/>
                      <a:pt x="1683" y="1759"/>
                      <a:pt x="1683" y="1741"/>
                    </a:cubicBezTo>
                    <a:cubicBezTo>
                      <a:pt x="1683" y="1630"/>
                      <a:pt x="1777" y="1555"/>
                      <a:pt x="1870" y="1555"/>
                    </a:cubicBezTo>
                    <a:lnTo>
                      <a:pt x="187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1">
                <a:extLst>
                  <a:ext uri="{FF2B5EF4-FFF2-40B4-BE49-F238E27FC236}">
                    <a16:creationId xmlns:a16="http://schemas.microsoft.com/office/drawing/2014/main" id="{5122B8DE-3754-D1A0-085D-278234E33CF5}"/>
                  </a:ext>
                </a:extLst>
              </p:cNvPr>
              <p:cNvSpPr/>
              <p:nvPr/>
            </p:nvSpPr>
            <p:spPr>
              <a:xfrm>
                <a:off x="5656991" y="1621620"/>
                <a:ext cx="126328" cy="120505"/>
              </a:xfrm>
              <a:custGeom>
                <a:avLst/>
                <a:gdLst/>
                <a:ahLst/>
                <a:cxnLst/>
                <a:rect l="l" t="t" r="r" b="b"/>
                <a:pathLst>
                  <a:path w="369" h="352" extrusionOk="0">
                    <a:moveTo>
                      <a:pt x="187" y="1"/>
                    </a:moveTo>
                    <a:cubicBezTo>
                      <a:pt x="93" y="1"/>
                      <a:pt x="0" y="76"/>
                      <a:pt x="0" y="187"/>
                    </a:cubicBezTo>
                    <a:cubicBezTo>
                      <a:pt x="0" y="280"/>
                      <a:pt x="93" y="351"/>
                      <a:pt x="187" y="351"/>
                    </a:cubicBezTo>
                    <a:cubicBezTo>
                      <a:pt x="298" y="351"/>
                      <a:pt x="369" y="280"/>
                      <a:pt x="369" y="187"/>
                    </a:cubicBezTo>
                    <a:cubicBezTo>
                      <a:pt x="369" y="76"/>
                      <a:pt x="298" y="1"/>
                      <a:pt x="1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1">
                <a:extLst>
                  <a:ext uri="{FF2B5EF4-FFF2-40B4-BE49-F238E27FC236}">
                    <a16:creationId xmlns:a16="http://schemas.microsoft.com/office/drawing/2014/main" id="{FB35D03D-FEA2-E454-4D0C-C9DE7AFCA9B7}"/>
                  </a:ext>
                </a:extLst>
              </p:cNvPr>
              <p:cNvSpPr/>
              <p:nvPr/>
            </p:nvSpPr>
            <p:spPr>
              <a:xfrm>
                <a:off x="5662811" y="1627783"/>
                <a:ext cx="114346" cy="242038"/>
              </a:xfrm>
              <a:custGeom>
                <a:avLst/>
                <a:gdLst/>
                <a:ahLst/>
                <a:cxnLst/>
                <a:rect l="l" t="t" r="r" b="b"/>
                <a:pathLst>
                  <a:path w="334" h="707" extrusionOk="0">
                    <a:moveTo>
                      <a:pt x="170" y="0"/>
                    </a:moveTo>
                    <a:cubicBezTo>
                      <a:pt x="76" y="0"/>
                      <a:pt x="1" y="76"/>
                      <a:pt x="1" y="169"/>
                    </a:cubicBezTo>
                    <a:lnTo>
                      <a:pt x="1" y="706"/>
                    </a:lnTo>
                    <a:lnTo>
                      <a:pt x="334" y="706"/>
                    </a:lnTo>
                    <a:lnTo>
                      <a:pt x="334" y="169"/>
                    </a:lnTo>
                    <a:cubicBezTo>
                      <a:pt x="334" y="76"/>
                      <a:pt x="258" y="0"/>
                      <a:pt x="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1">
                <a:extLst>
                  <a:ext uri="{FF2B5EF4-FFF2-40B4-BE49-F238E27FC236}">
                    <a16:creationId xmlns:a16="http://schemas.microsoft.com/office/drawing/2014/main" id="{A4ACD7E7-37A6-FE5F-84CF-575D1AFF1F19}"/>
                  </a:ext>
                </a:extLst>
              </p:cNvPr>
              <p:cNvSpPr/>
              <p:nvPr/>
            </p:nvSpPr>
            <p:spPr>
              <a:xfrm>
                <a:off x="5662811" y="1869486"/>
                <a:ext cx="58200" cy="342"/>
              </a:xfrm>
              <a:custGeom>
                <a:avLst/>
                <a:gdLst/>
                <a:ahLst/>
                <a:cxnLst/>
                <a:rect l="l" t="t" r="r" b="b"/>
                <a:pathLst>
                  <a:path w="170" h="1" extrusionOk="0">
                    <a:moveTo>
                      <a:pt x="170"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1">
                <a:extLst>
                  <a:ext uri="{FF2B5EF4-FFF2-40B4-BE49-F238E27FC236}">
                    <a16:creationId xmlns:a16="http://schemas.microsoft.com/office/drawing/2014/main" id="{702FA451-B425-448A-5839-8B729BE26435}"/>
                  </a:ext>
                </a:extLst>
              </p:cNvPr>
              <p:cNvSpPr/>
              <p:nvPr/>
            </p:nvSpPr>
            <p:spPr>
              <a:xfrm>
                <a:off x="5668974" y="1627783"/>
                <a:ext cx="52038" cy="38343"/>
              </a:xfrm>
              <a:custGeom>
                <a:avLst/>
                <a:gdLst/>
                <a:ahLst/>
                <a:cxnLst/>
                <a:rect l="l" t="t" r="r" b="b"/>
                <a:pathLst>
                  <a:path w="152" h="112" extrusionOk="0">
                    <a:moveTo>
                      <a:pt x="152" y="0"/>
                    </a:moveTo>
                    <a:lnTo>
                      <a:pt x="152" y="0"/>
                    </a:lnTo>
                    <a:cubicBezTo>
                      <a:pt x="76" y="0"/>
                      <a:pt x="18" y="40"/>
                      <a:pt x="1" y="111"/>
                    </a:cubicBezTo>
                    <a:cubicBezTo>
                      <a:pt x="18" y="40"/>
                      <a:pt x="76" y="0"/>
                      <a:pt x="152" y="0"/>
                    </a:cubicBezTo>
                    <a:lnTo>
                      <a:pt x="152" y="0"/>
                    </a:lnTo>
                    <a:close/>
                  </a:path>
                </a:pathLst>
              </a:custGeom>
              <a:solidFill>
                <a:srgbClr val="E89F0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1">
                <a:extLst>
                  <a:ext uri="{FF2B5EF4-FFF2-40B4-BE49-F238E27FC236}">
                    <a16:creationId xmlns:a16="http://schemas.microsoft.com/office/drawing/2014/main" id="{A2214C1F-F506-E4AC-75EC-80AEC722563F}"/>
                  </a:ext>
                </a:extLst>
              </p:cNvPr>
              <p:cNvSpPr/>
              <p:nvPr/>
            </p:nvSpPr>
            <p:spPr>
              <a:xfrm>
                <a:off x="5662811" y="1627783"/>
                <a:ext cx="58200" cy="242038"/>
              </a:xfrm>
              <a:custGeom>
                <a:avLst/>
                <a:gdLst/>
                <a:ahLst/>
                <a:cxnLst/>
                <a:rect l="l" t="t" r="r" b="b"/>
                <a:pathLst>
                  <a:path w="170" h="707" extrusionOk="0">
                    <a:moveTo>
                      <a:pt x="170" y="0"/>
                    </a:moveTo>
                    <a:cubicBezTo>
                      <a:pt x="94" y="0"/>
                      <a:pt x="36" y="40"/>
                      <a:pt x="19" y="111"/>
                    </a:cubicBezTo>
                    <a:cubicBezTo>
                      <a:pt x="19" y="134"/>
                      <a:pt x="1" y="151"/>
                      <a:pt x="1" y="169"/>
                    </a:cubicBezTo>
                    <a:lnTo>
                      <a:pt x="1" y="706"/>
                    </a:lnTo>
                    <a:lnTo>
                      <a:pt x="170" y="706"/>
                    </a:lnTo>
                    <a:lnTo>
                      <a:pt x="17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31">
                <a:extLst>
                  <a:ext uri="{FF2B5EF4-FFF2-40B4-BE49-F238E27FC236}">
                    <a16:creationId xmlns:a16="http://schemas.microsoft.com/office/drawing/2014/main" id="{C549B590-5218-C5B3-C701-8CAAF25C81C3}"/>
                  </a:ext>
                </a:extLst>
              </p:cNvPr>
              <p:cNvSpPr/>
              <p:nvPr/>
            </p:nvSpPr>
            <p:spPr>
              <a:xfrm>
                <a:off x="5656991" y="1863324"/>
                <a:ext cx="126328" cy="12667"/>
              </a:xfrm>
              <a:custGeom>
                <a:avLst/>
                <a:gdLst/>
                <a:ahLst/>
                <a:cxnLst/>
                <a:rect l="l" t="t" r="r" b="b"/>
                <a:pathLst>
                  <a:path w="369" h="37" extrusionOk="0">
                    <a:moveTo>
                      <a:pt x="18" y="1"/>
                    </a:moveTo>
                    <a:lnTo>
                      <a:pt x="0" y="18"/>
                    </a:lnTo>
                    <a:cubicBezTo>
                      <a:pt x="0" y="36"/>
                      <a:pt x="18" y="36"/>
                      <a:pt x="18" y="36"/>
                    </a:cubicBezTo>
                    <a:lnTo>
                      <a:pt x="369" y="36"/>
                    </a:lnTo>
                    <a:lnTo>
                      <a:pt x="369" y="18"/>
                    </a:lnTo>
                    <a:lnTo>
                      <a:pt x="36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1">
                <a:extLst>
                  <a:ext uri="{FF2B5EF4-FFF2-40B4-BE49-F238E27FC236}">
                    <a16:creationId xmlns:a16="http://schemas.microsoft.com/office/drawing/2014/main" id="{A87FBE68-2E53-4360-662C-C661D4739E89}"/>
                  </a:ext>
                </a:extLst>
              </p:cNvPr>
              <p:cNvSpPr/>
              <p:nvPr/>
            </p:nvSpPr>
            <p:spPr>
              <a:xfrm>
                <a:off x="5656991" y="1863324"/>
                <a:ext cx="64020" cy="12667"/>
              </a:xfrm>
              <a:custGeom>
                <a:avLst/>
                <a:gdLst/>
                <a:ahLst/>
                <a:cxnLst/>
                <a:rect l="l" t="t" r="r" b="b"/>
                <a:pathLst>
                  <a:path w="187" h="37" extrusionOk="0">
                    <a:moveTo>
                      <a:pt x="18" y="1"/>
                    </a:moveTo>
                    <a:lnTo>
                      <a:pt x="0" y="18"/>
                    </a:lnTo>
                    <a:cubicBezTo>
                      <a:pt x="0" y="36"/>
                      <a:pt x="18" y="36"/>
                      <a:pt x="18"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1">
                <a:extLst>
                  <a:ext uri="{FF2B5EF4-FFF2-40B4-BE49-F238E27FC236}">
                    <a16:creationId xmlns:a16="http://schemas.microsoft.com/office/drawing/2014/main" id="{ECCFF30D-2FB7-FA4A-8910-539DB2FC2804}"/>
                  </a:ext>
                </a:extLst>
              </p:cNvPr>
              <p:cNvSpPr/>
              <p:nvPr/>
            </p:nvSpPr>
            <p:spPr>
              <a:xfrm>
                <a:off x="6017145" y="1621620"/>
                <a:ext cx="128040" cy="120505"/>
              </a:xfrm>
              <a:custGeom>
                <a:avLst/>
                <a:gdLst/>
                <a:ahLst/>
                <a:cxnLst/>
                <a:rect l="l" t="t" r="r" b="b"/>
                <a:pathLst>
                  <a:path w="374" h="352" extrusionOk="0">
                    <a:moveTo>
                      <a:pt x="187" y="1"/>
                    </a:moveTo>
                    <a:cubicBezTo>
                      <a:pt x="94" y="1"/>
                      <a:pt x="0" y="76"/>
                      <a:pt x="0" y="187"/>
                    </a:cubicBezTo>
                    <a:cubicBezTo>
                      <a:pt x="0" y="280"/>
                      <a:pt x="94" y="351"/>
                      <a:pt x="187" y="351"/>
                    </a:cubicBezTo>
                    <a:cubicBezTo>
                      <a:pt x="298" y="351"/>
                      <a:pt x="373" y="280"/>
                      <a:pt x="373" y="187"/>
                    </a:cubicBezTo>
                    <a:cubicBezTo>
                      <a:pt x="373" y="76"/>
                      <a:pt x="298" y="1"/>
                      <a:pt x="1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1">
                <a:extLst>
                  <a:ext uri="{FF2B5EF4-FFF2-40B4-BE49-F238E27FC236}">
                    <a16:creationId xmlns:a16="http://schemas.microsoft.com/office/drawing/2014/main" id="{674FB1DF-84A7-0BD0-40C0-695EA1159AF2}"/>
                  </a:ext>
                </a:extLst>
              </p:cNvPr>
              <p:cNvSpPr/>
              <p:nvPr/>
            </p:nvSpPr>
            <p:spPr>
              <a:xfrm>
                <a:off x="6024677" y="1627783"/>
                <a:ext cx="114346" cy="242038"/>
              </a:xfrm>
              <a:custGeom>
                <a:avLst/>
                <a:gdLst/>
                <a:ahLst/>
                <a:cxnLst/>
                <a:rect l="l" t="t" r="r" b="b"/>
                <a:pathLst>
                  <a:path w="334" h="707" extrusionOk="0">
                    <a:moveTo>
                      <a:pt x="165" y="0"/>
                    </a:moveTo>
                    <a:cubicBezTo>
                      <a:pt x="72" y="0"/>
                      <a:pt x="1" y="76"/>
                      <a:pt x="1" y="169"/>
                    </a:cubicBezTo>
                    <a:lnTo>
                      <a:pt x="1" y="706"/>
                    </a:lnTo>
                    <a:lnTo>
                      <a:pt x="334" y="706"/>
                    </a:lnTo>
                    <a:lnTo>
                      <a:pt x="334" y="169"/>
                    </a:lnTo>
                    <a:cubicBezTo>
                      <a:pt x="334" y="76"/>
                      <a:pt x="258" y="0"/>
                      <a:pt x="1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1">
                <a:extLst>
                  <a:ext uri="{FF2B5EF4-FFF2-40B4-BE49-F238E27FC236}">
                    <a16:creationId xmlns:a16="http://schemas.microsoft.com/office/drawing/2014/main" id="{F76C0E06-5A7B-D353-6A21-1810C1AD2418}"/>
                  </a:ext>
                </a:extLst>
              </p:cNvPr>
              <p:cNvSpPr/>
              <p:nvPr/>
            </p:nvSpPr>
            <p:spPr>
              <a:xfrm>
                <a:off x="6024677" y="1869486"/>
                <a:ext cx="56488" cy="342"/>
              </a:xfrm>
              <a:custGeom>
                <a:avLst/>
                <a:gdLst/>
                <a:ahLst/>
                <a:cxnLst/>
                <a:rect l="l" t="t" r="r" b="b"/>
                <a:pathLst>
                  <a:path w="165" h="1" extrusionOk="0">
                    <a:moveTo>
                      <a:pt x="165"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1">
                <a:extLst>
                  <a:ext uri="{FF2B5EF4-FFF2-40B4-BE49-F238E27FC236}">
                    <a16:creationId xmlns:a16="http://schemas.microsoft.com/office/drawing/2014/main" id="{B3982359-11D7-F287-3D82-FF547F82AE41}"/>
                  </a:ext>
                </a:extLst>
              </p:cNvPr>
              <p:cNvSpPr/>
              <p:nvPr/>
            </p:nvSpPr>
            <p:spPr>
              <a:xfrm>
                <a:off x="6030839" y="1627783"/>
                <a:ext cx="50326" cy="38343"/>
              </a:xfrm>
              <a:custGeom>
                <a:avLst/>
                <a:gdLst/>
                <a:ahLst/>
                <a:cxnLst/>
                <a:rect l="l" t="t" r="r" b="b"/>
                <a:pathLst>
                  <a:path w="147" h="112" extrusionOk="0">
                    <a:moveTo>
                      <a:pt x="147" y="0"/>
                    </a:moveTo>
                    <a:lnTo>
                      <a:pt x="147" y="0"/>
                    </a:lnTo>
                    <a:cubicBezTo>
                      <a:pt x="71" y="0"/>
                      <a:pt x="18" y="40"/>
                      <a:pt x="0" y="111"/>
                    </a:cubicBezTo>
                    <a:cubicBezTo>
                      <a:pt x="18" y="40"/>
                      <a:pt x="71" y="0"/>
                      <a:pt x="147" y="0"/>
                    </a:cubicBezTo>
                    <a:lnTo>
                      <a:pt x="147" y="0"/>
                    </a:lnTo>
                    <a:close/>
                  </a:path>
                </a:pathLst>
              </a:custGeom>
              <a:solidFill>
                <a:srgbClr val="E89F0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1">
                <a:extLst>
                  <a:ext uri="{FF2B5EF4-FFF2-40B4-BE49-F238E27FC236}">
                    <a16:creationId xmlns:a16="http://schemas.microsoft.com/office/drawing/2014/main" id="{BA67DA47-FB0E-8DEF-010A-B1856B39F198}"/>
                  </a:ext>
                </a:extLst>
              </p:cNvPr>
              <p:cNvSpPr/>
              <p:nvPr/>
            </p:nvSpPr>
            <p:spPr>
              <a:xfrm>
                <a:off x="6024677" y="1627783"/>
                <a:ext cx="56488" cy="242038"/>
              </a:xfrm>
              <a:custGeom>
                <a:avLst/>
                <a:gdLst/>
                <a:ahLst/>
                <a:cxnLst/>
                <a:rect l="l" t="t" r="r" b="b"/>
                <a:pathLst>
                  <a:path w="165" h="707" extrusionOk="0">
                    <a:moveTo>
                      <a:pt x="165" y="0"/>
                    </a:moveTo>
                    <a:cubicBezTo>
                      <a:pt x="89" y="0"/>
                      <a:pt x="36" y="40"/>
                      <a:pt x="18" y="111"/>
                    </a:cubicBezTo>
                    <a:cubicBezTo>
                      <a:pt x="18" y="134"/>
                      <a:pt x="1" y="151"/>
                      <a:pt x="1" y="169"/>
                    </a:cubicBezTo>
                    <a:lnTo>
                      <a:pt x="1" y="706"/>
                    </a:lnTo>
                    <a:lnTo>
                      <a:pt x="165" y="706"/>
                    </a:lnTo>
                    <a:lnTo>
                      <a:pt x="16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1">
                <a:extLst>
                  <a:ext uri="{FF2B5EF4-FFF2-40B4-BE49-F238E27FC236}">
                    <a16:creationId xmlns:a16="http://schemas.microsoft.com/office/drawing/2014/main" id="{D9C0ADF1-FEFC-E511-7FB2-1B22CEFE9052}"/>
                  </a:ext>
                </a:extLst>
              </p:cNvPr>
              <p:cNvSpPr/>
              <p:nvPr/>
            </p:nvSpPr>
            <p:spPr>
              <a:xfrm>
                <a:off x="6017145" y="1863324"/>
                <a:ext cx="128040" cy="12667"/>
              </a:xfrm>
              <a:custGeom>
                <a:avLst/>
                <a:gdLst/>
                <a:ahLst/>
                <a:cxnLst/>
                <a:rect l="l" t="t" r="r" b="b"/>
                <a:pathLst>
                  <a:path w="374" h="37" extrusionOk="0">
                    <a:moveTo>
                      <a:pt x="23" y="1"/>
                    </a:moveTo>
                    <a:lnTo>
                      <a:pt x="0" y="18"/>
                    </a:lnTo>
                    <a:cubicBezTo>
                      <a:pt x="0" y="36"/>
                      <a:pt x="23" y="36"/>
                      <a:pt x="23" y="36"/>
                    </a:cubicBezTo>
                    <a:lnTo>
                      <a:pt x="373" y="36"/>
                    </a:lnTo>
                    <a:lnTo>
                      <a:pt x="373" y="18"/>
                    </a:lnTo>
                    <a:lnTo>
                      <a:pt x="37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1">
                <a:extLst>
                  <a:ext uri="{FF2B5EF4-FFF2-40B4-BE49-F238E27FC236}">
                    <a16:creationId xmlns:a16="http://schemas.microsoft.com/office/drawing/2014/main" id="{785BFA36-8151-F5FA-D375-D8EB2199123D}"/>
                  </a:ext>
                </a:extLst>
              </p:cNvPr>
              <p:cNvSpPr/>
              <p:nvPr/>
            </p:nvSpPr>
            <p:spPr>
              <a:xfrm>
                <a:off x="6017145" y="1863324"/>
                <a:ext cx="64020" cy="12667"/>
              </a:xfrm>
              <a:custGeom>
                <a:avLst/>
                <a:gdLst/>
                <a:ahLst/>
                <a:cxnLst/>
                <a:rect l="l" t="t" r="r" b="b"/>
                <a:pathLst>
                  <a:path w="187" h="37" extrusionOk="0">
                    <a:moveTo>
                      <a:pt x="23" y="1"/>
                    </a:moveTo>
                    <a:lnTo>
                      <a:pt x="0" y="18"/>
                    </a:lnTo>
                    <a:cubicBezTo>
                      <a:pt x="0" y="36"/>
                      <a:pt x="23" y="36"/>
                      <a:pt x="23"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1">
                <a:extLst>
                  <a:ext uri="{FF2B5EF4-FFF2-40B4-BE49-F238E27FC236}">
                    <a16:creationId xmlns:a16="http://schemas.microsoft.com/office/drawing/2014/main" id="{B4425768-2DB3-DC37-C8AB-DDB72C6BB268}"/>
                  </a:ext>
                </a:extLst>
              </p:cNvPr>
              <p:cNvSpPr/>
              <p:nvPr/>
            </p:nvSpPr>
            <p:spPr>
              <a:xfrm>
                <a:off x="6379010" y="1621620"/>
                <a:ext cx="126328" cy="120505"/>
              </a:xfrm>
              <a:custGeom>
                <a:avLst/>
                <a:gdLst/>
                <a:ahLst/>
                <a:cxnLst/>
                <a:rect l="l" t="t" r="r" b="b"/>
                <a:pathLst>
                  <a:path w="369" h="352" extrusionOk="0">
                    <a:moveTo>
                      <a:pt x="187" y="1"/>
                    </a:moveTo>
                    <a:cubicBezTo>
                      <a:pt x="93" y="1"/>
                      <a:pt x="0" y="76"/>
                      <a:pt x="0" y="187"/>
                    </a:cubicBezTo>
                    <a:cubicBezTo>
                      <a:pt x="0" y="280"/>
                      <a:pt x="93" y="351"/>
                      <a:pt x="187" y="351"/>
                    </a:cubicBezTo>
                    <a:cubicBezTo>
                      <a:pt x="275" y="351"/>
                      <a:pt x="369" y="280"/>
                      <a:pt x="369" y="187"/>
                    </a:cubicBezTo>
                    <a:cubicBezTo>
                      <a:pt x="369" y="76"/>
                      <a:pt x="275" y="1"/>
                      <a:pt x="1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1">
                <a:extLst>
                  <a:ext uri="{FF2B5EF4-FFF2-40B4-BE49-F238E27FC236}">
                    <a16:creationId xmlns:a16="http://schemas.microsoft.com/office/drawing/2014/main" id="{0F94F633-BBF9-498B-FE96-3741D89AB328}"/>
                  </a:ext>
                </a:extLst>
              </p:cNvPr>
              <p:cNvSpPr/>
              <p:nvPr/>
            </p:nvSpPr>
            <p:spPr>
              <a:xfrm>
                <a:off x="6384830" y="1627783"/>
                <a:ext cx="114346" cy="242038"/>
              </a:xfrm>
              <a:custGeom>
                <a:avLst/>
                <a:gdLst/>
                <a:ahLst/>
                <a:cxnLst/>
                <a:rect l="l" t="t" r="r" b="b"/>
                <a:pathLst>
                  <a:path w="334" h="707" extrusionOk="0">
                    <a:moveTo>
                      <a:pt x="170" y="0"/>
                    </a:moveTo>
                    <a:cubicBezTo>
                      <a:pt x="76" y="0"/>
                      <a:pt x="1" y="76"/>
                      <a:pt x="1" y="169"/>
                    </a:cubicBezTo>
                    <a:lnTo>
                      <a:pt x="1" y="706"/>
                    </a:lnTo>
                    <a:lnTo>
                      <a:pt x="334" y="706"/>
                    </a:lnTo>
                    <a:lnTo>
                      <a:pt x="334" y="169"/>
                    </a:lnTo>
                    <a:cubicBezTo>
                      <a:pt x="334" y="76"/>
                      <a:pt x="258" y="0"/>
                      <a:pt x="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1">
                <a:extLst>
                  <a:ext uri="{FF2B5EF4-FFF2-40B4-BE49-F238E27FC236}">
                    <a16:creationId xmlns:a16="http://schemas.microsoft.com/office/drawing/2014/main" id="{E93FD7A2-1AF7-EBA1-C8EF-B561FCEB4216}"/>
                  </a:ext>
                </a:extLst>
              </p:cNvPr>
              <p:cNvSpPr/>
              <p:nvPr/>
            </p:nvSpPr>
            <p:spPr>
              <a:xfrm>
                <a:off x="6384830" y="1869486"/>
                <a:ext cx="58200" cy="342"/>
              </a:xfrm>
              <a:custGeom>
                <a:avLst/>
                <a:gdLst/>
                <a:ahLst/>
                <a:cxnLst/>
                <a:rect l="l" t="t" r="r" b="b"/>
                <a:pathLst>
                  <a:path w="170" h="1" extrusionOk="0">
                    <a:moveTo>
                      <a:pt x="170"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1">
                <a:extLst>
                  <a:ext uri="{FF2B5EF4-FFF2-40B4-BE49-F238E27FC236}">
                    <a16:creationId xmlns:a16="http://schemas.microsoft.com/office/drawing/2014/main" id="{22A27F13-98AA-7C8D-6DC5-E44600BCB16B}"/>
                  </a:ext>
                </a:extLst>
              </p:cNvPr>
              <p:cNvSpPr/>
              <p:nvPr/>
            </p:nvSpPr>
            <p:spPr>
              <a:xfrm>
                <a:off x="6390993" y="1627783"/>
                <a:ext cx="52038" cy="38343"/>
              </a:xfrm>
              <a:custGeom>
                <a:avLst/>
                <a:gdLst/>
                <a:ahLst/>
                <a:cxnLst/>
                <a:rect l="l" t="t" r="r" b="b"/>
                <a:pathLst>
                  <a:path w="152" h="112" extrusionOk="0">
                    <a:moveTo>
                      <a:pt x="152" y="0"/>
                    </a:moveTo>
                    <a:lnTo>
                      <a:pt x="152" y="0"/>
                    </a:lnTo>
                    <a:cubicBezTo>
                      <a:pt x="76" y="0"/>
                      <a:pt x="18" y="40"/>
                      <a:pt x="1" y="111"/>
                    </a:cubicBezTo>
                    <a:cubicBezTo>
                      <a:pt x="18" y="40"/>
                      <a:pt x="76" y="0"/>
                      <a:pt x="152" y="0"/>
                    </a:cubicBezTo>
                    <a:lnTo>
                      <a:pt x="152" y="0"/>
                    </a:lnTo>
                    <a:close/>
                  </a:path>
                </a:pathLst>
              </a:custGeom>
              <a:solidFill>
                <a:srgbClr val="E89F0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1">
                <a:extLst>
                  <a:ext uri="{FF2B5EF4-FFF2-40B4-BE49-F238E27FC236}">
                    <a16:creationId xmlns:a16="http://schemas.microsoft.com/office/drawing/2014/main" id="{BAB6A6B8-207C-4DC5-DCFC-42EB4C75CB69}"/>
                  </a:ext>
                </a:extLst>
              </p:cNvPr>
              <p:cNvSpPr/>
              <p:nvPr/>
            </p:nvSpPr>
            <p:spPr>
              <a:xfrm>
                <a:off x="6384830" y="1627783"/>
                <a:ext cx="58200" cy="242038"/>
              </a:xfrm>
              <a:custGeom>
                <a:avLst/>
                <a:gdLst/>
                <a:ahLst/>
                <a:cxnLst/>
                <a:rect l="l" t="t" r="r" b="b"/>
                <a:pathLst>
                  <a:path w="170" h="707" extrusionOk="0">
                    <a:moveTo>
                      <a:pt x="170" y="0"/>
                    </a:moveTo>
                    <a:cubicBezTo>
                      <a:pt x="94" y="0"/>
                      <a:pt x="36" y="40"/>
                      <a:pt x="19" y="111"/>
                    </a:cubicBezTo>
                    <a:cubicBezTo>
                      <a:pt x="19" y="134"/>
                      <a:pt x="1" y="151"/>
                      <a:pt x="1" y="169"/>
                    </a:cubicBezTo>
                    <a:lnTo>
                      <a:pt x="1" y="706"/>
                    </a:lnTo>
                    <a:lnTo>
                      <a:pt x="170" y="706"/>
                    </a:lnTo>
                    <a:lnTo>
                      <a:pt x="17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1">
                <a:extLst>
                  <a:ext uri="{FF2B5EF4-FFF2-40B4-BE49-F238E27FC236}">
                    <a16:creationId xmlns:a16="http://schemas.microsoft.com/office/drawing/2014/main" id="{60BDDEC0-CE4C-0C09-BBF0-32F97D08EB19}"/>
                  </a:ext>
                </a:extLst>
              </p:cNvPr>
              <p:cNvSpPr/>
              <p:nvPr/>
            </p:nvSpPr>
            <p:spPr>
              <a:xfrm>
                <a:off x="6379010" y="1863324"/>
                <a:ext cx="126328" cy="12667"/>
              </a:xfrm>
              <a:custGeom>
                <a:avLst/>
                <a:gdLst/>
                <a:ahLst/>
                <a:cxnLst/>
                <a:rect l="l" t="t" r="r" b="b"/>
                <a:pathLst>
                  <a:path w="369" h="37" extrusionOk="0">
                    <a:moveTo>
                      <a:pt x="18" y="1"/>
                    </a:moveTo>
                    <a:lnTo>
                      <a:pt x="0" y="18"/>
                    </a:lnTo>
                    <a:cubicBezTo>
                      <a:pt x="0" y="36"/>
                      <a:pt x="18" y="36"/>
                      <a:pt x="18" y="36"/>
                    </a:cubicBezTo>
                    <a:lnTo>
                      <a:pt x="351" y="36"/>
                    </a:lnTo>
                    <a:cubicBezTo>
                      <a:pt x="369" y="36"/>
                      <a:pt x="369" y="36"/>
                      <a:pt x="369" y="18"/>
                    </a:cubicBezTo>
                    <a:cubicBezTo>
                      <a:pt x="369" y="18"/>
                      <a:pt x="369" y="1"/>
                      <a:pt x="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1">
                <a:extLst>
                  <a:ext uri="{FF2B5EF4-FFF2-40B4-BE49-F238E27FC236}">
                    <a16:creationId xmlns:a16="http://schemas.microsoft.com/office/drawing/2014/main" id="{2B31AC93-548D-442B-DDB5-4A3EEE51A574}"/>
                  </a:ext>
                </a:extLst>
              </p:cNvPr>
              <p:cNvSpPr/>
              <p:nvPr/>
            </p:nvSpPr>
            <p:spPr>
              <a:xfrm>
                <a:off x="6379010" y="1863324"/>
                <a:ext cx="64020" cy="12667"/>
              </a:xfrm>
              <a:custGeom>
                <a:avLst/>
                <a:gdLst/>
                <a:ahLst/>
                <a:cxnLst/>
                <a:rect l="l" t="t" r="r" b="b"/>
                <a:pathLst>
                  <a:path w="187" h="37" extrusionOk="0">
                    <a:moveTo>
                      <a:pt x="18" y="1"/>
                    </a:moveTo>
                    <a:lnTo>
                      <a:pt x="0" y="18"/>
                    </a:lnTo>
                    <a:cubicBezTo>
                      <a:pt x="0" y="36"/>
                      <a:pt x="18" y="36"/>
                      <a:pt x="18"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1">
                <a:extLst>
                  <a:ext uri="{FF2B5EF4-FFF2-40B4-BE49-F238E27FC236}">
                    <a16:creationId xmlns:a16="http://schemas.microsoft.com/office/drawing/2014/main" id="{45B37940-EE43-AA21-3669-B89459E39088}"/>
                  </a:ext>
                </a:extLst>
              </p:cNvPr>
              <p:cNvSpPr/>
              <p:nvPr/>
            </p:nvSpPr>
            <p:spPr>
              <a:xfrm>
                <a:off x="5852816" y="1127599"/>
                <a:ext cx="462518" cy="462508"/>
              </a:xfrm>
              <a:custGeom>
                <a:avLst/>
                <a:gdLst/>
                <a:ahLst/>
                <a:cxnLst/>
                <a:rect l="l" t="t" r="r" b="b"/>
                <a:pathLst>
                  <a:path w="1351" h="1351" extrusionOk="0">
                    <a:moveTo>
                      <a:pt x="685" y="1"/>
                    </a:moveTo>
                    <a:cubicBezTo>
                      <a:pt x="316" y="1"/>
                      <a:pt x="1" y="298"/>
                      <a:pt x="1" y="667"/>
                    </a:cubicBezTo>
                    <a:cubicBezTo>
                      <a:pt x="1" y="1057"/>
                      <a:pt x="316" y="1350"/>
                      <a:pt x="685" y="1350"/>
                    </a:cubicBezTo>
                    <a:cubicBezTo>
                      <a:pt x="1058" y="1350"/>
                      <a:pt x="1351" y="1057"/>
                      <a:pt x="1351" y="667"/>
                    </a:cubicBezTo>
                    <a:cubicBezTo>
                      <a:pt x="1351" y="298"/>
                      <a:pt x="1058" y="1"/>
                      <a:pt x="6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1">
                <a:extLst>
                  <a:ext uri="{FF2B5EF4-FFF2-40B4-BE49-F238E27FC236}">
                    <a16:creationId xmlns:a16="http://schemas.microsoft.com/office/drawing/2014/main" id="{03B5809B-DB33-353D-1484-759992B11DF0}"/>
                  </a:ext>
                </a:extLst>
              </p:cNvPr>
              <p:cNvSpPr/>
              <p:nvPr/>
            </p:nvSpPr>
            <p:spPr>
              <a:xfrm>
                <a:off x="5852816" y="1127599"/>
                <a:ext cx="234511" cy="462508"/>
              </a:xfrm>
              <a:custGeom>
                <a:avLst/>
                <a:gdLst/>
                <a:ahLst/>
                <a:cxnLst/>
                <a:rect l="l" t="t" r="r" b="b"/>
                <a:pathLst>
                  <a:path w="685" h="1351" extrusionOk="0">
                    <a:moveTo>
                      <a:pt x="685" y="1"/>
                    </a:moveTo>
                    <a:cubicBezTo>
                      <a:pt x="316" y="1"/>
                      <a:pt x="1" y="298"/>
                      <a:pt x="1" y="667"/>
                    </a:cubicBezTo>
                    <a:cubicBezTo>
                      <a:pt x="1" y="1057"/>
                      <a:pt x="316" y="1350"/>
                      <a:pt x="685" y="1350"/>
                    </a:cubicBezTo>
                    <a:lnTo>
                      <a:pt x="6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1">
                <a:extLst>
                  <a:ext uri="{FF2B5EF4-FFF2-40B4-BE49-F238E27FC236}">
                    <a16:creationId xmlns:a16="http://schemas.microsoft.com/office/drawing/2014/main" id="{93F538B8-50B1-BC63-E495-9ECB652DB01B}"/>
                  </a:ext>
                </a:extLst>
              </p:cNvPr>
              <p:cNvSpPr/>
              <p:nvPr/>
            </p:nvSpPr>
            <p:spPr>
              <a:xfrm>
                <a:off x="5934981" y="1331302"/>
                <a:ext cx="280044" cy="170488"/>
              </a:xfrm>
              <a:custGeom>
                <a:avLst/>
                <a:gdLst/>
                <a:ahLst/>
                <a:cxnLst/>
                <a:rect l="l" t="t" r="r" b="b"/>
                <a:pathLst>
                  <a:path w="818" h="498" extrusionOk="0">
                    <a:moveTo>
                      <a:pt x="76" y="1"/>
                    </a:moveTo>
                    <a:lnTo>
                      <a:pt x="1" y="72"/>
                    </a:lnTo>
                    <a:lnTo>
                      <a:pt x="18" y="72"/>
                    </a:lnTo>
                    <a:cubicBezTo>
                      <a:pt x="18" y="311"/>
                      <a:pt x="205" y="498"/>
                      <a:pt x="445" y="498"/>
                    </a:cubicBezTo>
                    <a:cubicBezTo>
                      <a:pt x="613" y="498"/>
                      <a:pt x="760" y="387"/>
                      <a:pt x="818" y="240"/>
                    </a:cubicBezTo>
                    <a:lnTo>
                      <a:pt x="707" y="240"/>
                    </a:lnTo>
                    <a:cubicBezTo>
                      <a:pt x="649" y="334"/>
                      <a:pt x="556" y="387"/>
                      <a:pt x="445" y="387"/>
                    </a:cubicBezTo>
                    <a:cubicBezTo>
                      <a:pt x="263" y="387"/>
                      <a:pt x="129" y="258"/>
                      <a:pt x="129" y="72"/>
                    </a:cubicBezTo>
                    <a:lnTo>
                      <a:pt x="169" y="72"/>
                    </a:lnTo>
                    <a:lnTo>
                      <a:pt x="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1">
                <a:extLst>
                  <a:ext uri="{FF2B5EF4-FFF2-40B4-BE49-F238E27FC236}">
                    <a16:creationId xmlns:a16="http://schemas.microsoft.com/office/drawing/2014/main" id="{37F7E9D5-0D14-0DE6-9317-6EC63AC7328E}"/>
                  </a:ext>
                </a:extLst>
              </p:cNvPr>
              <p:cNvSpPr/>
              <p:nvPr/>
            </p:nvSpPr>
            <p:spPr>
              <a:xfrm>
                <a:off x="5954837" y="1217297"/>
                <a:ext cx="284495" cy="170488"/>
              </a:xfrm>
              <a:custGeom>
                <a:avLst/>
                <a:gdLst/>
                <a:ahLst/>
                <a:cxnLst/>
                <a:rect l="l" t="t" r="r" b="b"/>
                <a:pathLst>
                  <a:path w="831" h="498" extrusionOk="0">
                    <a:moveTo>
                      <a:pt x="387" y="1"/>
                    </a:moveTo>
                    <a:cubicBezTo>
                      <a:pt x="205" y="1"/>
                      <a:pt x="54" y="112"/>
                      <a:pt x="0" y="258"/>
                    </a:cubicBezTo>
                    <a:lnTo>
                      <a:pt x="111" y="258"/>
                    </a:lnTo>
                    <a:cubicBezTo>
                      <a:pt x="165" y="165"/>
                      <a:pt x="258" y="112"/>
                      <a:pt x="387" y="112"/>
                    </a:cubicBezTo>
                    <a:cubicBezTo>
                      <a:pt x="555" y="112"/>
                      <a:pt x="684" y="240"/>
                      <a:pt x="684" y="405"/>
                    </a:cubicBezTo>
                    <a:lnTo>
                      <a:pt x="666" y="405"/>
                    </a:lnTo>
                    <a:lnTo>
                      <a:pt x="737" y="498"/>
                    </a:lnTo>
                    <a:lnTo>
                      <a:pt x="831" y="405"/>
                    </a:lnTo>
                    <a:lnTo>
                      <a:pt x="795" y="405"/>
                    </a:lnTo>
                    <a:cubicBezTo>
                      <a:pt x="795" y="183"/>
                      <a:pt x="609" y="1"/>
                      <a:pt x="3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1">
                <a:extLst>
                  <a:ext uri="{FF2B5EF4-FFF2-40B4-BE49-F238E27FC236}">
                    <a16:creationId xmlns:a16="http://schemas.microsoft.com/office/drawing/2014/main" id="{1D19FF26-7202-A3EA-9859-84BE674A6CF2}"/>
                  </a:ext>
                </a:extLst>
              </p:cNvPr>
              <p:cNvSpPr/>
              <p:nvPr/>
            </p:nvSpPr>
            <p:spPr>
              <a:xfrm>
                <a:off x="5934981" y="1331302"/>
                <a:ext cx="152347" cy="170488"/>
              </a:xfrm>
              <a:custGeom>
                <a:avLst/>
                <a:gdLst/>
                <a:ahLst/>
                <a:cxnLst/>
                <a:rect l="l" t="t" r="r" b="b"/>
                <a:pathLst>
                  <a:path w="445" h="498" extrusionOk="0">
                    <a:moveTo>
                      <a:pt x="76" y="1"/>
                    </a:moveTo>
                    <a:lnTo>
                      <a:pt x="1" y="72"/>
                    </a:lnTo>
                    <a:lnTo>
                      <a:pt x="18" y="72"/>
                    </a:lnTo>
                    <a:cubicBezTo>
                      <a:pt x="18" y="311"/>
                      <a:pt x="205" y="498"/>
                      <a:pt x="445" y="498"/>
                    </a:cubicBezTo>
                    <a:lnTo>
                      <a:pt x="445" y="387"/>
                    </a:lnTo>
                    <a:cubicBezTo>
                      <a:pt x="263" y="387"/>
                      <a:pt x="129" y="258"/>
                      <a:pt x="129" y="72"/>
                    </a:cubicBezTo>
                    <a:lnTo>
                      <a:pt x="169" y="72"/>
                    </a:lnTo>
                    <a:lnTo>
                      <a:pt x="7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1">
                <a:extLst>
                  <a:ext uri="{FF2B5EF4-FFF2-40B4-BE49-F238E27FC236}">
                    <a16:creationId xmlns:a16="http://schemas.microsoft.com/office/drawing/2014/main" id="{347A828F-8883-523E-84B7-AF11C276008C}"/>
                  </a:ext>
                </a:extLst>
              </p:cNvPr>
              <p:cNvSpPr/>
              <p:nvPr/>
            </p:nvSpPr>
            <p:spPr>
              <a:xfrm>
                <a:off x="5954837" y="1217297"/>
                <a:ext cx="132490" cy="88667"/>
              </a:xfrm>
              <a:custGeom>
                <a:avLst/>
                <a:gdLst/>
                <a:ahLst/>
                <a:cxnLst/>
                <a:rect l="l" t="t" r="r" b="b"/>
                <a:pathLst>
                  <a:path w="387" h="259" extrusionOk="0">
                    <a:moveTo>
                      <a:pt x="387" y="1"/>
                    </a:moveTo>
                    <a:cubicBezTo>
                      <a:pt x="205" y="1"/>
                      <a:pt x="54" y="112"/>
                      <a:pt x="0" y="258"/>
                    </a:cubicBezTo>
                    <a:lnTo>
                      <a:pt x="111" y="258"/>
                    </a:lnTo>
                    <a:cubicBezTo>
                      <a:pt x="165" y="165"/>
                      <a:pt x="258" y="112"/>
                      <a:pt x="387" y="112"/>
                    </a:cubicBezTo>
                    <a:lnTo>
                      <a:pt x="3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89" name="Google Shape;989;p31">
              <a:extLst>
                <a:ext uri="{FF2B5EF4-FFF2-40B4-BE49-F238E27FC236}">
                  <a16:creationId xmlns:a16="http://schemas.microsoft.com/office/drawing/2014/main" id="{77FA50B5-8586-B672-7434-BB5A9AB98949}"/>
                </a:ext>
              </a:extLst>
            </p:cNvPr>
            <p:cNvGrpSpPr/>
            <p:nvPr/>
          </p:nvGrpSpPr>
          <p:grpSpPr>
            <a:xfrm flipH="1">
              <a:off x="4197843" y="4055804"/>
              <a:ext cx="558503" cy="742262"/>
              <a:chOff x="4267228" y="2557799"/>
              <a:chExt cx="619320" cy="823090"/>
            </a:xfrm>
          </p:grpSpPr>
          <p:sp>
            <p:nvSpPr>
              <p:cNvPr id="990" name="Google Shape;990;p31">
                <a:extLst>
                  <a:ext uri="{FF2B5EF4-FFF2-40B4-BE49-F238E27FC236}">
                    <a16:creationId xmlns:a16="http://schemas.microsoft.com/office/drawing/2014/main" id="{AC70C731-7036-06A2-64BB-8B4A6F22E407}"/>
                  </a:ext>
                </a:extLst>
              </p:cNvPr>
              <p:cNvSpPr/>
              <p:nvPr/>
            </p:nvSpPr>
            <p:spPr>
              <a:xfrm>
                <a:off x="4267228" y="2557799"/>
                <a:ext cx="619320" cy="619320"/>
              </a:xfrm>
              <a:custGeom>
                <a:avLst/>
                <a:gdLst/>
                <a:ahLst/>
                <a:cxnLst/>
                <a:rect l="l" t="t" r="r" b="b"/>
                <a:pathLst>
                  <a:path w="3091" h="3091" extrusionOk="0">
                    <a:moveTo>
                      <a:pt x="1554" y="0"/>
                    </a:moveTo>
                    <a:cubicBezTo>
                      <a:pt x="688" y="0"/>
                      <a:pt x="0" y="689"/>
                      <a:pt x="0" y="1537"/>
                    </a:cubicBezTo>
                    <a:cubicBezTo>
                      <a:pt x="0" y="2389"/>
                      <a:pt x="688" y="3091"/>
                      <a:pt x="1554" y="3091"/>
                    </a:cubicBezTo>
                    <a:lnTo>
                      <a:pt x="1576" y="3091"/>
                    </a:lnTo>
                    <a:cubicBezTo>
                      <a:pt x="1612" y="3091"/>
                      <a:pt x="1665" y="3091"/>
                      <a:pt x="1705" y="3073"/>
                    </a:cubicBezTo>
                    <a:lnTo>
                      <a:pt x="1758" y="3073"/>
                    </a:lnTo>
                    <a:cubicBezTo>
                      <a:pt x="2389" y="2980"/>
                      <a:pt x="2908" y="2518"/>
                      <a:pt x="3055" y="1910"/>
                    </a:cubicBezTo>
                    <a:cubicBezTo>
                      <a:pt x="3073" y="1799"/>
                      <a:pt x="3090" y="1665"/>
                      <a:pt x="3090" y="1537"/>
                    </a:cubicBezTo>
                    <a:lnTo>
                      <a:pt x="3090" y="1390"/>
                    </a:lnTo>
                    <a:lnTo>
                      <a:pt x="3090" y="1332"/>
                    </a:lnTo>
                    <a:cubicBezTo>
                      <a:pt x="3073" y="1315"/>
                      <a:pt x="3073" y="1279"/>
                      <a:pt x="3073" y="1261"/>
                    </a:cubicBezTo>
                    <a:cubicBezTo>
                      <a:pt x="3073" y="1244"/>
                      <a:pt x="3055" y="1204"/>
                      <a:pt x="3055" y="1186"/>
                    </a:cubicBezTo>
                    <a:cubicBezTo>
                      <a:pt x="3055" y="1168"/>
                      <a:pt x="3055" y="1150"/>
                      <a:pt x="3037" y="1133"/>
                    </a:cubicBezTo>
                    <a:cubicBezTo>
                      <a:pt x="3037" y="1093"/>
                      <a:pt x="3019" y="1075"/>
                      <a:pt x="3019" y="1057"/>
                    </a:cubicBezTo>
                    <a:cubicBezTo>
                      <a:pt x="3019" y="1039"/>
                      <a:pt x="3019" y="1022"/>
                      <a:pt x="2997" y="1022"/>
                    </a:cubicBezTo>
                    <a:cubicBezTo>
                      <a:pt x="2944" y="871"/>
                      <a:pt x="2868" y="724"/>
                      <a:pt x="2775" y="613"/>
                    </a:cubicBezTo>
                    <a:cubicBezTo>
                      <a:pt x="2962" y="578"/>
                      <a:pt x="3055" y="409"/>
                      <a:pt x="3055" y="409"/>
                    </a:cubicBezTo>
                    <a:cubicBezTo>
                      <a:pt x="2989" y="385"/>
                      <a:pt x="2925" y="375"/>
                      <a:pt x="2867" y="375"/>
                    </a:cubicBezTo>
                    <a:cubicBezTo>
                      <a:pt x="2797" y="375"/>
                      <a:pt x="2735" y="389"/>
                      <a:pt x="2686" y="409"/>
                    </a:cubicBezTo>
                    <a:cubicBezTo>
                      <a:pt x="2815" y="245"/>
                      <a:pt x="2740" y="58"/>
                      <a:pt x="2740" y="58"/>
                    </a:cubicBezTo>
                    <a:lnTo>
                      <a:pt x="2740" y="58"/>
                    </a:lnTo>
                    <a:cubicBezTo>
                      <a:pt x="2593" y="111"/>
                      <a:pt x="2518" y="222"/>
                      <a:pt x="2500" y="316"/>
                    </a:cubicBezTo>
                    <a:cubicBezTo>
                      <a:pt x="2371" y="222"/>
                      <a:pt x="2220" y="151"/>
                      <a:pt x="2074" y="94"/>
                    </a:cubicBezTo>
                    <a:cubicBezTo>
                      <a:pt x="2074" y="76"/>
                      <a:pt x="2056" y="76"/>
                      <a:pt x="2056" y="76"/>
                    </a:cubicBezTo>
                    <a:cubicBezTo>
                      <a:pt x="2020" y="58"/>
                      <a:pt x="1980" y="58"/>
                      <a:pt x="1963" y="58"/>
                    </a:cubicBezTo>
                    <a:cubicBezTo>
                      <a:pt x="1945" y="40"/>
                      <a:pt x="1927" y="40"/>
                      <a:pt x="1909" y="40"/>
                    </a:cubicBezTo>
                    <a:cubicBezTo>
                      <a:pt x="1887" y="40"/>
                      <a:pt x="1852" y="23"/>
                      <a:pt x="1834" y="23"/>
                    </a:cubicBezTo>
                    <a:cubicBezTo>
                      <a:pt x="1816" y="23"/>
                      <a:pt x="1798" y="23"/>
                      <a:pt x="17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1">
                <a:extLst>
                  <a:ext uri="{FF2B5EF4-FFF2-40B4-BE49-F238E27FC236}">
                    <a16:creationId xmlns:a16="http://schemas.microsoft.com/office/drawing/2014/main" id="{1AA327FB-B9FC-1D00-26FA-D79AC4C17677}"/>
                  </a:ext>
                </a:extLst>
              </p:cNvPr>
              <p:cNvSpPr/>
              <p:nvPr/>
            </p:nvSpPr>
            <p:spPr>
              <a:xfrm>
                <a:off x="4460176" y="2991985"/>
                <a:ext cx="189743" cy="388904"/>
              </a:xfrm>
              <a:custGeom>
                <a:avLst/>
                <a:gdLst/>
                <a:ahLst/>
                <a:cxnLst/>
                <a:rect l="l" t="t" r="r" b="b"/>
                <a:pathLst>
                  <a:path w="947" h="1941" extrusionOk="0">
                    <a:moveTo>
                      <a:pt x="591" y="0"/>
                    </a:moveTo>
                    <a:cubicBezTo>
                      <a:pt x="538" y="0"/>
                      <a:pt x="502" y="36"/>
                      <a:pt x="502" y="93"/>
                    </a:cubicBezTo>
                    <a:lnTo>
                      <a:pt x="502" y="520"/>
                    </a:lnTo>
                    <a:lnTo>
                      <a:pt x="147" y="204"/>
                    </a:lnTo>
                    <a:cubicBezTo>
                      <a:pt x="132" y="197"/>
                      <a:pt x="115" y="193"/>
                      <a:pt x="96" y="193"/>
                    </a:cubicBezTo>
                    <a:cubicBezTo>
                      <a:pt x="70" y="193"/>
                      <a:pt x="42" y="201"/>
                      <a:pt x="18" y="222"/>
                    </a:cubicBezTo>
                    <a:cubicBezTo>
                      <a:pt x="1" y="240"/>
                      <a:pt x="1" y="258"/>
                      <a:pt x="1" y="275"/>
                    </a:cubicBezTo>
                    <a:cubicBezTo>
                      <a:pt x="1" y="298"/>
                      <a:pt x="18" y="333"/>
                      <a:pt x="36" y="351"/>
                    </a:cubicBezTo>
                    <a:lnTo>
                      <a:pt x="502" y="759"/>
                    </a:lnTo>
                    <a:lnTo>
                      <a:pt x="502" y="1940"/>
                    </a:lnTo>
                    <a:lnTo>
                      <a:pt x="684" y="1940"/>
                    </a:lnTo>
                    <a:lnTo>
                      <a:pt x="684" y="480"/>
                    </a:lnTo>
                    <a:lnTo>
                      <a:pt x="924" y="258"/>
                    </a:lnTo>
                    <a:cubicBezTo>
                      <a:pt x="946" y="240"/>
                      <a:pt x="946" y="222"/>
                      <a:pt x="946" y="204"/>
                    </a:cubicBezTo>
                    <a:cubicBezTo>
                      <a:pt x="946" y="187"/>
                      <a:pt x="946" y="147"/>
                      <a:pt x="924" y="129"/>
                    </a:cubicBezTo>
                    <a:cubicBezTo>
                      <a:pt x="906" y="111"/>
                      <a:pt x="884" y="102"/>
                      <a:pt x="861" y="102"/>
                    </a:cubicBezTo>
                    <a:cubicBezTo>
                      <a:pt x="839" y="102"/>
                      <a:pt x="815" y="111"/>
                      <a:pt x="795" y="129"/>
                    </a:cubicBezTo>
                    <a:lnTo>
                      <a:pt x="684" y="240"/>
                    </a:lnTo>
                    <a:lnTo>
                      <a:pt x="684" y="93"/>
                    </a:lnTo>
                    <a:cubicBezTo>
                      <a:pt x="684" y="36"/>
                      <a:pt x="631" y="0"/>
                      <a:pt x="5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2" name="Google Shape;992;p31">
              <a:extLst>
                <a:ext uri="{FF2B5EF4-FFF2-40B4-BE49-F238E27FC236}">
                  <a16:creationId xmlns:a16="http://schemas.microsoft.com/office/drawing/2014/main" id="{0AEBC5DE-4108-B548-10BB-DF317F4EEC45}"/>
                </a:ext>
              </a:extLst>
            </p:cNvPr>
            <p:cNvGrpSpPr/>
            <p:nvPr/>
          </p:nvGrpSpPr>
          <p:grpSpPr>
            <a:xfrm flipH="1">
              <a:off x="4551541" y="3728587"/>
              <a:ext cx="418109" cy="1069486"/>
              <a:chOff x="412486" y="2194951"/>
              <a:chExt cx="463639" cy="1185946"/>
            </a:xfrm>
          </p:grpSpPr>
          <p:sp>
            <p:nvSpPr>
              <p:cNvPr id="993" name="Google Shape;993;p31">
                <a:extLst>
                  <a:ext uri="{FF2B5EF4-FFF2-40B4-BE49-F238E27FC236}">
                    <a16:creationId xmlns:a16="http://schemas.microsoft.com/office/drawing/2014/main" id="{59D5C27D-13AB-B906-E40E-7BC0A13C927F}"/>
                  </a:ext>
                </a:extLst>
              </p:cNvPr>
              <p:cNvSpPr/>
              <p:nvPr/>
            </p:nvSpPr>
            <p:spPr>
              <a:xfrm>
                <a:off x="412486" y="2194951"/>
                <a:ext cx="463639" cy="830102"/>
              </a:xfrm>
              <a:custGeom>
                <a:avLst/>
                <a:gdLst/>
                <a:ahLst/>
                <a:cxnLst/>
                <a:rect l="l" t="t" r="r" b="b"/>
                <a:pathLst>
                  <a:path w="2314" h="4143" extrusionOk="0">
                    <a:moveTo>
                      <a:pt x="1168" y="0"/>
                    </a:moveTo>
                    <a:cubicBezTo>
                      <a:pt x="520" y="0"/>
                      <a:pt x="1" y="497"/>
                      <a:pt x="1" y="1110"/>
                    </a:cubicBezTo>
                    <a:lnTo>
                      <a:pt x="1" y="3033"/>
                    </a:lnTo>
                    <a:cubicBezTo>
                      <a:pt x="1" y="3645"/>
                      <a:pt x="520" y="4143"/>
                      <a:pt x="1168" y="4143"/>
                    </a:cubicBezTo>
                    <a:cubicBezTo>
                      <a:pt x="1794" y="4143"/>
                      <a:pt x="2314" y="3645"/>
                      <a:pt x="2314" y="3033"/>
                    </a:cubicBezTo>
                    <a:lnTo>
                      <a:pt x="2314" y="1110"/>
                    </a:lnTo>
                    <a:cubicBezTo>
                      <a:pt x="2314" y="497"/>
                      <a:pt x="1794" y="0"/>
                      <a:pt x="1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1">
                <a:extLst>
                  <a:ext uri="{FF2B5EF4-FFF2-40B4-BE49-F238E27FC236}">
                    <a16:creationId xmlns:a16="http://schemas.microsoft.com/office/drawing/2014/main" id="{1E44CCE6-83F1-7FD3-B401-21302F3C1FCF}"/>
                  </a:ext>
                </a:extLst>
              </p:cNvPr>
              <p:cNvSpPr/>
              <p:nvPr/>
            </p:nvSpPr>
            <p:spPr>
              <a:xfrm>
                <a:off x="486420" y="2617516"/>
                <a:ext cx="315972" cy="763381"/>
              </a:xfrm>
              <a:custGeom>
                <a:avLst/>
                <a:gdLst/>
                <a:ahLst/>
                <a:cxnLst/>
                <a:rect l="l" t="t" r="r" b="b"/>
                <a:pathLst>
                  <a:path w="1577" h="3810" extrusionOk="0">
                    <a:moveTo>
                      <a:pt x="799" y="0"/>
                    </a:moveTo>
                    <a:cubicBezTo>
                      <a:pt x="724" y="0"/>
                      <a:pt x="648" y="53"/>
                      <a:pt x="648" y="129"/>
                    </a:cubicBezTo>
                    <a:lnTo>
                      <a:pt x="648" y="1350"/>
                    </a:lnTo>
                    <a:cubicBezTo>
                      <a:pt x="426" y="1297"/>
                      <a:pt x="244" y="1052"/>
                      <a:pt x="244" y="608"/>
                    </a:cubicBezTo>
                    <a:cubicBezTo>
                      <a:pt x="244" y="537"/>
                      <a:pt x="187" y="497"/>
                      <a:pt x="111" y="497"/>
                    </a:cubicBezTo>
                    <a:cubicBezTo>
                      <a:pt x="58" y="497"/>
                      <a:pt x="0" y="537"/>
                      <a:pt x="0" y="608"/>
                    </a:cubicBezTo>
                    <a:cubicBezTo>
                      <a:pt x="0" y="906"/>
                      <a:pt x="93" y="1163"/>
                      <a:pt x="244" y="1350"/>
                    </a:cubicBezTo>
                    <a:cubicBezTo>
                      <a:pt x="355" y="1479"/>
                      <a:pt x="502" y="1572"/>
                      <a:pt x="648" y="1590"/>
                    </a:cubicBezTo>
                    <a:lnTo>
                      <a:pt x="648" y="3810"/>
                    </a:lnTo>
                    <a:lnTo>
                      <a:pt x="928" y="3810"/>
                    </a:lnTo>
                    <a:lnTo>
                      <a:pt x="928" y="1590"/>
                    </a:lnTo>
                    <a:cubicBezTo>
                      <a:pt x="1261" y="1536"/>
                      <a:pt x="1576" y="1186"/>
                      <a:pt x="1576" y="608"/>
                    </a:cubicBezTo>
                    <a:cubicBezTo>
                      <a:pt x="1576" y="537"/>
                      <a:pt x="1519" y="497"/>
                      <a:pt x="1465" y="497"/>
                    </a:cubicBezTo>
                    <a:cubicBezTo>
                      <a:pt x="1408" y="497"/>
                      <a:pt x="1354" y="537"/>
                      <a:pt x="1354" y="608"/>
                    </a:cubicBezTo>
                    <a:cubicBezTo>
                      <a:pt x="1354" y="1052"/>
                      <a:pt x="1150" y="1297"/>
                      <a:pt x="928" y="1350"/>
                    </a:cubicBezTo>
                    <a:lnTo>
                      <a:pt x="928" y="129"/>
                    </a:lnTo>
                    <a:cubicBezTo>
                      <a:pt x="928" y="53"/>
                      <a:pt x="870" y="0"/>
                      <a:pt x="7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5" name="Google Shape;995;p31">
              <a:extLst>
                <a:ext uri="{FF2B5EF4-FFF2-40B4-BE49-F238E27FC236}">
                  <a16:creationId xmlns:a16="http://schemas.microsoft.com/office/drawing/2014/main" id="{3CD7F889-65C1-C288-21B3-15746B0F4F3E}"/>
                </a:ext>
              </a:extLst>
            </p:cNvPr>
            <p:cNvGrpSpPr/>
            <p:nvPr/>
          </p:nvGrpSpPr>
          <p:grpSpPr>
            <a:xfrm>
              <a:off x="5060817" y="4305727"/>
              <a:ext cx="1396668" cy="503194"/>
              <a:chOff x="2186387" y="758017"/>
              <a:chExt cx="1193427" cy="429970"/>
            </a:xfrm>
          </p:grpSpPr>
          <p:sp>
            <p:nvSpPr>
              <p:cNvPr id="996" name="Google Shape;996;p31">
                <a:extLst>
                  <a:ext uri="{FF2B5EF4-FFF2-40B4-BE49-F238E27FC236}">
                    <a16:creationId xmlns:a16="http://schemas.microsoft.com/office/drawing/2014/main" id="{2A88A84C-8ADA-4ADF-F031-B016443312A1}"/>
                  </a:ext>
                </a:extLst>
              </p:cNvPr>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1">
                <a:extLst>
                  <a:ext uri="{FF2B5EF4-FFF2-40B4-BE49-F238E27FC236}">
                    <a16:creationId xmlns:a16="http://schemas.microsoft.com/office/drawing/2014/main" id="{C302AFD5-6006-F836-94EB-62362120A0B5}"/>
                  </a:ext>
                </a:extLst>
              </p:cNvPr>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1">
                <a:extLst>
                  <a:ext uri="{FF2B5EF4-FFF2-40B4-BE49-F238E27FC236}">
                    <a16:creationId xmlns:a16="http://schemas.microsoft.com/office/drawing/2014/main" id="{F132F66E-B2CD-6CDB-45BA-3D4D5C7CD34A}"/>
                  </a:ext>
                </a:extLst>
              </p:cNvPr>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1">
                <a:extLst>
                  <a:ext uri="{FF2B5EF4-FFF2-40B4-BE49-F238E27FC236}">
                    <a16:creationId xmlns:a16="http://schemas.microsoft.com/office/drawing/2014/main" id="{B1B29B85-8981-5565-A822-EFADA3179D2D}"/>
                  </a:ext>
                </a:extLst>
              </p:cNvPr>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1">
                <a:extLst>
                  <a:ext uri="{FF2B5EF4-FFF2-40B4-BE49-F238E27FC236}">
                    <a16:creationId xmlns:a16="http://schemas.microsoft.com/office/drawing/2014/main" id="{BED680BC-1990-03CD-B906-7B20FA6BBFCD}"/>
                  </a:ext>
                </a:extLst>
              </p:cNvPr>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1">
                <a:extLst>
                  <a:ext uri="{FF2B5EF4-FFF2-40B4-BE49-F238E27FC236}">
                    <a16:creationId xmlns:a16="http://schemas.microsoft.com/office/drawing/2014/main" id="{5BC0ED32-51EC-129E-430B-133DB9BB4A87}"/>
                  </a:ext>
                </a:extLst>
              </p:cNvPr>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1">
                <a:extLst>
                  <a:ext uri="{FF2B5EF4-FFF2-40B4-BE49-F238E27FC236}">
                    <a16:creationId xmlns:a16="http://schemas.microsoft.com/office/drawing/2014/main" id="{10E862AC-D882-8E99-3AF6-CE9EFB96E69B}"/>
                  </a:ext>
                </a:extLst>
              </p:cNvPr>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1">
                <a:extLst>
                  <a:ext uri="{FF2B5EF4-FFF2-40B4-BE49-F238E27FC236}">
                    <a16:creationId xmlns:a16="http://schemas.microsoft.com/office/drawing/2014/main" id="{60CEEBA3-9D30-5733-7482-90FFA02FD145}"/>
                  </a:ext>
                </a:extLst>
              </p:cNvPr>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1">
                <a:extLst>
                  <a:ext uri="{FF2B5EF4-FFF2-40B4-BE49-F238E27FC236}">
                    <a16:creationId xmlns:a16="http://schemas.microsoft.com/office/drawing/2014/main" id="{E97427E1-90B8-C3BB-C7DE-D01B888C4DB3}"/>
                  </a:ext>
                </a:extLst>
              </p:cNvPr>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1">
                <a:extLst>
                  <a:ext uri="{FF2B5EF4-FFF2-40B4-BE49-F238E27FC236}">
                    <a16:creationId xmlns:a16="http://schemas.microsoft.com/office/drawing/2014/main" id="{18A0F3CA-18EB-2BEE-C967-F37F0C6BB058}"/>
                  </a:ext>
                </a:extLst>
              </p:cNvPr>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1">
                <a:extLst>
                  <a:ext uri="{FF2B5EF4-FFF2-40B4-BE49-F238E27FC236}">
                    <a16:creationId xmlns:a16="http://schemas.microsoft.com/office/drawing/2014/main" id="{6551200D-5D58-E0C6-969B-9C000F7B2B59}"/>
                  </a:ext>
                </a:extLst>
              </p:cNvPr>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1">
                <a:extLst>
                  <a:ext uri="{FF2B5EF4-FFF2-40B4-BE49-F238E27FC236}">
                    <a16:creationId xmlns:a16="http://schemas.microsoft.com/office/drawing/2014/main" id="{8DE3E3EF-3CB7-D15D-FAE1-0FE09BEC3012}"/>
                  </a:ext>
                </a:extLst>
              </p:cNvPr>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1">
                <a:extLst>
                  <a:ext uri="{FF2B5EF4-FFF2-40B4-BE49-F238E27FC236}">
                    <a16:creationId xmlns:a16="http://schemas.microsoft.com/office/drawing/2014/main" id="{6944065E-5C42-DE69-C7AB-2F24899AED1D}"/>
                  </a:ext>
                </a:extLst>
              </p:cNvPr>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1">
                <a:extLst>
                  <a:ext uri="{FF2B5EF4-FFF2-40B4-BE49-F238E27FC236}">
                    <a16:creationId xmlns:a16="http://schemas.microsoft.com/office/drawing/2014/main" id="{76DFBA1B-CE99-EF5B-9CD1-993FA45AC4C9}"/>
                  </a:ext>
                </a:extLst>
              </p:cNvPr>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1">
                <a:extLst>
                  <a:ext uri="{FF2B5EF4-FFF2-40B4-BE49-F238E27FC236}">
                    <a16:creationId xmlns:a16="http://schemas.microsoft.com/office/drawing/2014/main" id="{FF534092-8A91-E26C-5459-92153C20F49C}"/>
                  </a:ext>
                </a:extLst>
              </p:cNvPr>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1">
                <a:extLst>
                  <a:ext uri="{FF2B5EF4-FFF2-40B4-BE49-F238E27FC236}">
                    <a16:creationId xmlns:a16="http://schemas.microsoft.com/office/drawing/2014/main" id="{5254516A-E292-9772-3A7B-35140C6B4A0E}"/>
                  </a:ext>
                </a:extLst>
              </p:cNvPr>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1">
                <a:extLst>
                  <a:ext uri="{FF2B5EF4-FFF2-40B4-BE49-F238E27FC236}">
                    <a16:creationId xmlns:a16="http://schemas.microsoft.com/office/drawing/2014/main" id="{2F9BA2F1-0E83-090F-7ED1-E8C5500C7D96}"/>
                  </a:ext>
                </a:extLst>
              </p:cNvPr>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1">
                <a:extLst>
                  <a:ext uri="{FF2B5EF4-FFF2-40B4-BE49-F238E27FC236}">
                    <a16:creationId xmlns:a16="http://schemas.microsoft.com/office/drawing/2014/main" id="{F87FF928-A0D4-7E2B-ACC2-76F64C86C958}"/>
                  </a:ext>
                </a:extLst>
              </p:cNvPr>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1">
                <a:extLst>
                  <a:ext uri="{FF2B5EF4-FFF2-40B4-BE49-F238E27FC236}">
                    <a16:creationId xmlns:a16="http://schemas.microsoft.com/office/drawing/2014/main" id="{61E3CE1D-EE3A-1F3D-CF03-EF2F5730AD32}"/>
                  </a:ext>
                </a:extLst>
              </p:cNvPr>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1">
                <a:extLst>
                  <a:ext uri="{FF2B5EF4-FFF2-40B4-BE49-F238E27FC236}">
                    <a16:creationId xmlns:a16="http://schemas.microsoft.com/office/drawing/2014/main" id="{30131BA1-612A-0520-D3BB-09DBE20AA4DC}"/>
                  </a:ext>
                </a:extLst>
              </p:cNvPr>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1">
                <a:extLst>
                  <a:ext uri="{FF2B5EF4-FFF2-40B4-BE49-F238E27FC236}">
                    <a16:creationId xmlns:a16="http://schemas.microsoft.com/office/drawing/2014/main" id="{F48BC521-FD99-FB7B-8383-197D35C543FC}"/>
                  </a:ext>
                </a:extLst>
              </p:cNvPr>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31">
                <a:extLst>
                  <a:ext uri="{FF2B5EF4-FFF2-40B4-BE49-F238E27FC236}">
                    <a16:creationId xmlns:a16="http://schemas.microsoft.com/office/drawing/2014/main" id="{FB576A64-911C-4F5C-6B0D-20F4E2CCA3C8}"/>
                  </a:ext>
                </a:extLst>
              </p:cNvPr>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31">
                <a:extLst>
                  <a:ext uri="{FF2B5EF4-FFF2-40B4-BE49-F238E27FC236}">
                    <a16:creationId xmlns:a16="http://schemas.microsoft.com/office/drawing/2014/main" id="{80B52491-40FE-AC23-451A-9D40A8975D04}"/>
                  </a:ext>
                </a:extLst>
              </p:cNvPr>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31">
                <a:extLst>
                  <a:ext uri="{FF2B5EF4-FFF2-40B4-BE49-F238E27FC236}">
                    <a16:creationId xmlns:a16="http://schemas.microsoft.com/office/drawing/2014/main" id="{52B431FA-7F78-32BD-81ED-8412972B8FE9}"/>
                  </a:ext>
                </a:extLst>
              </p:cNvPr>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31">
                <a:extLst>
                  <a:ext uri="{FF2B5EF4-FFF2-40B4-BE49-F238E27FC236}">
                    <a16:creationId xmlns:a16="http://schemas.microsoft.com/office/drawing/2014/main" id="{DB742F8F-F977-6A9E-F4C1-9F6EB3611E6D}"/>
                  </a:ext>
                </a:extLst>
              </p:cNvPr>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31">
                <a:extLst>
                  <a:ext uri="{FF2B5EF4-FFF2-40B4-BE49-F238E27FC236}">
                    <a16:creationId xmlns:a16="http://schemas.microsoft.com/office/drawing/2014/main" id="{4A5C84EE-D5F3-1C08-DC3A-E0F2B4AB8BF4}"/>
                  </a:ext>
                </a:extLst>
              </p:cNvPr>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1">
                <a:extLst>
                  <a:ext uri="{FF2B5EF4-FFF2-40B4-BE49-F238E27FC236}">
                    <a16:creationId xmlns:a16="http://schemas.microsoft.com/office/drawing/2014/main" id="{36EC82B3-2281-CC28-EF89-5619F4712C34}"/>
                  </a:ext>
                </a:extLst>
              </p:cNvPr>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1">
                <a:extLst>
                  <a:ext uri="{FF2B5EF4-FFF2-40B4-BE49-F238E27FC236}">
                    <a16:creationId xmlns:a16="http://schemas.microsoft.com/office/drawing/2014/main" id="{A41F2ED2-ABFF-7C49-FDA1-01F4C30836B1}"/>
                  </a:ext>
                </a:extLst>
              </p:cNvPr>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 name="TextBox 6">
            <a:extLst>
              <a:ext uri="{FF2B5EF4-FFF2-40B4-BE49-F238E27FC236}">
                <a16:creationId xmlns:a16="http://schemas.microsoft.com/office/drawing/2014/main" id="{8D78D093-8F54-EE8F-B563-52EE7772ABCD}"/>
              </a:ext>
            </a:extLst>
          </p:cNvPr>
          <p:cNvSpPr txBox="1"/>
          <p:nvPr/>
        </p:nvSpPr>
        <p:spPr>
          <a:xfrm>
            <a:off x="653143" y="342022"/>
            <a:ext cx="3803301" cy="415498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latin typeface="+mn-lt"/>
                <a:cs typeface="Calibri" panose="020F0502020204030204" pitchFamily="34" charset="0"/>
              </a:rPr>
              <a:t>The proposal seeks to: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latin typeface="+mn-lt"/>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1.</a:t>
            </a:r>
            <a:r>
              <a:rPr kumimoji="0" lang="en-US" sz="12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 Identify and analyze the </a:t>
            </a:r>
            <a:r>
              <a:rPr kumimoji="0" lang="en-US" sz="1200" b="1"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cultural, social, regulatory, economic, and urban factors that hinder PV adoption;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latin typeface="+mn-lt"/>
                <a:cs typeface="Calibri" panose="020F0502020204030204" pitchFamily="34" charset="0"/>
              </a:rPr>
              <a:t>2.</a:t>
            </a:r>
            <a:r>
              <a:rPr lang="en-US" sz="1200" dirty="0">
                <a:latin typeface="+mn-lt"/>
                <a:cs typeface="Calibri" panose="020F0502020204030204" pitchFamily="34" charset="0"/>
              </a:rPr>
              <a:t> Focus on </a:t>
            </a:r>
            <a:r>
              <a:rPr lang="en-US" sz="1200" b="1" dirty="0">
                <a:latin typeface="+mn-lt"/>
                <a:cs typeface="Calibri" panose="020F0502020204030204" pitchFamily="34" charset="0"/>
              </a:rPr>
              <a:t>community engagement, community trust in authorities, trust in renewable technologies</a:t>
            </a:r>
            <a:r>
              <a:rPr lang="en-US" sz="1200" dirty="0">
                <a:latin typeface="+mn-lt"/>
                <a:cs typeface="Calibri" panose="020F0502020204030204" pitchFamily="34" charset="0"/>
              </a:rPr>
              <a:t>, and the adaptability of PV microgrids to local cultural and urban contexts;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200" dirty="0">
              <a:latin typeface="+mn-lt"/>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3</a:t>
            </a:r>
            <a:r>
              <a:rPr lang="en-US" sz="1200" dirty="0">
                <a:latin typeface="+mn-lt"/>
                <a:cs typeface="Calibri" panose="020F0502020204030204" pitchFamily="34" charset="0"/>
              </a:rPr>
              <a:t>.</a:t>
            </a:r>
            <a:r>
              <a:rPr kumimoji="0" lang="en-US" sz="12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 Explore </a:t>
            </a:r>
            <a:r>
              <a:rPr kumimoji="0" lang="en-US" sz="1200" b="1"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innovative, community-based microgrid solutions that enhance energy resilience, flexibility, and sustainability by </a:t>
            </a:r>
            <a:r>
              <a:rPr kumimoji="0" lang="en-US" sz="12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rPr>
              <a:t>leveraging participatory design methods and integrating local cultural values, social practices, and heritage considerations;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latin typeface="+mn-lt"/>
                <a:cs typeface="Calibri" panose="020F0502020204030204" pitchFamily="34" charset="0"/>
              </a:rPr>
              <a:t>4.</a:t>
            </a:r>
            <a:r>
              <a:rPr lang="en-US" sz="1200" dirty="0">
                <a:latin typeface="+mn-lt"/>
                <a:cs typeface="Calibri" panose="020F0502020204030204" pitchFamily="34" charset="0"/>
              </a:rPr>
              <a:t> Develop a </a:t>
            </a:r>
            <a:r>
              <a:rPr lang="en-US" sz="1200" b="1" dirty="0">
                <a:latin typeface="+mn-lt"/>
                <a:cs typeface="Calibri" panose="020F0502020204030204" pitchFamily="34" charset="0"/>
              </a:rPr>
              <a:t>comprehensive, strategic toolkit </a:t>
            </a:r>
            <a:r>
              <a:rPr lang="en-US" sz="1200" dirty="0">
                <a:latin typeface="+mn-lt"/>
                <a:cs typeface="Calibri" panose="020F0502020204030204" pitchFamily="34" charset="0"/>
              </a:rPr>
              <a:t>tailored to cultural, social, and urban contexts to facilitate the effective and equitable integration of PV systems.</a:t>
            </a:r>
            <a:endParaRPr kumimoji="0" lang="bg-BG" sz="1200" b="0" i="0" u="none" strike="noStrike" kern="0" cap="none" spc="0" normalizeH="0" baseline="0" noProof="0" dirty="0">
              <a:ln>
                <a:noFill/>
              </a:ln>
              <a:solidFill>
                <a:srgbClr val="000000"/>
              </a:solidFill>
              <a:effectLst/>
              <a:uLnTx/>
              <a:uFillTx/>
              <a:latin typeface="+mn-lt"/>
              <a:cs typeface="Calibri" panose="020F0502020204030204" pitchFamily="34" charset="0"/>
              <a:sym typeface="Arial"/>
            </a:endParaRPr>
          </a:p>
        </p:txBody>
      </p:sp>
    </p:spTree>
    <p:extLst>
      <p:ext uri="{BB962C8B-B14F-4D97-AF65-F5344CB8AC3E}">
        <p14:creationId xmlns:p14="http://schemas.microsoft.com/office/powerpoint/2010/main" val="310328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7">
          <a:extLst>
            <a:ext uri="{FF2B5EF4-FFF2-40B4-BE49-F238E27FC236}">
              <a16:creationId xmlns:a16="http://schemas.microsoft.com/office/drawing/2014/main" id="{8746EC7B-5DBB-9202-B1E8-169E0287A5EC}"/>
            </a:ext>
          </a:extLst>
        </p:cNvPr>
        <p:cNvGrpSpPr/>
        <p:nvPr/>
      </p:nvGrpSpPr>
      <p:grpSpPr>
        <a:xfrm>
          <a:off x="0" y="0"/>
          <a:ext cx="0" cy="0"/>
          <a:chOff x="0" y="0"/>
          <a:chExt cx="0" cy="0"/>
        </a:xfrm>
      </p:grpSpPr>
      <p:sp>
        <p:nvSpPr>
          <p:cNvPr id="928" name="Google Shape;928;p31">
            <a:extLst>
              <a:ext uri="{FF2B5EF4-FFF2-40B4-BE49-F238E27FC236}">
                <a16:creationId xmlns:a16="http://schemas.microsoft.com/office/drawing/2014/main" id="{BC2DEA48-204E-A529-32C1-0E09A576D9BA}"/>
              </a:ext>
            </a:extLst>
          </p:cNvPr>
          <p:cNvSpPr txBox="1">
            <a:spLocks noGrp="1"/>
          </p:cNvSpPr>
          <p:nvPr>
            <p:ph type="title"/>
          </p:nvPr>
        </p:nvSpPr>
        <p:spPr>
          <a:xfrm>
            <a:off x="5638800" y="2084650"/>
            <a:ext cx="3314699" cy="87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Methodology</a:t>
            </a:r>
            <a:endParaRPr sz="3200" dirty="0"/>
          </a:p>
        </p:txBody>
      </p:sp>
      <p:sp>
        <p:nvSpPr>
          <p:cNvPr id="929" name="Google Shape;929;p31">
            <a:extLst>
              <a:ext uri="{FF2B5EF4-FFF2-40B4-BE49-F238E27FC236}">
                <a16:creationId xmlns:a16="http://schemas.microsoft.com/office/drawing/2014/main" id="{BFF16AA6-FB08-DE99-0301-49FD486FBCBE}"/>
              </a:ext>
            </a:extLst>
          </p:cNvPr>
          <p:cNvSpPr txBox="1">
            <a:spLocks noGrp="1"/>
          </p:cNvSpPr>
          <p:nvPr>
            <p:ph type="title" idx="2"/>
          </p:nvPr>
        </p:nvSpPr>
        <p:spPr>
          <a:xfrm>
            <a:off x="6153062" y="1014294"/>
            <a:ext cx="1332600" cy="99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dirty="0"/>
              <a:t>03</a:t>
            </a:r>
            <a:endParaRPr sz="5400" dirty="0"/>
          </a:p>
        </p:txBody>
      </p:sp>
      <p:grpSp>
        <p:nvGrpSpPr>
          <p:cNvPr id="931" name="Google Shape;931;p31">
            <a:extLst>
              <a:ext uri="{FF2B5EF4-FFF2-40B4-BE49-F238E27FC236}">
                <a16:creationId xmlns:a16="http://schemas.microsoft.com/office/drawing/2014/main" id="{2577FDD3-5193-A9FC-AE9F-961DE33E64D8}"/>
              </a:ext>
            </a:extLst>
          </p:cNvPr>
          <p:cNvGrpSpPr/>
          <p:nvPr/>
        </p:nvGrpSpPr>
        <p:grpSpPr>
          <a:xfrm>
            <a:off x="6568944" y="460366"/>
            <a:ext cx="1514196" cy="837996"/>
            <a:chOff x="6568944" y="460366"/>
            <a:chExt cx="1514196" cy="837996"/>
          </a:xfrm>
        </p:grpSpPr>
        <p:sp>
          <p:nvSpPr>
            <p:cNvPr id="932" name="Google Shape;932;p31">
              <a:extLst>
                <a:ext uri="{FF2B5EF4-FFF2-40B4-BE49-F238E27FC236}">
                  <a16:creationId xmlns:a16="http://schemas.microsoft.com/office/drawing/2014/main" id="{A9E109FF-9423-AFD5-37E1-40427EAB861D}"/>
                </a:ext>
              </a:extLst>
            </p:cNvPr>
            <p:cNvSpPr/>
            <p:nvPr/>
          </p:nvSpPr>
          <p:spPr>
            <a:xfrm>
              <a:off x="6988986" y="1063780"/>
              <a:ext cx="1094153" cy="234582"/>
            </a:xfrm>
            <a:custGeom>
              <a:avLst/>
              <a:gdLst/>
              <a:ahLst/>
              <a:cxnLst/>
              <a:rect l="l" t="t" r="r" b="b"/>
              <a:pathLst>
                <a:path w="5182" h="1111" extrusionOk="0">
                  <a:moveTo>
                    <a:pt x="3388" y="1"/>
                  </a:moveTo>
                  <a:cubicBezTo>
                    <a:pt x="3019" y="1"/>
                    <a:pt x="2664" y="276"/>
                    <a:pt x="2389" y="755"/>
                  </a:cubicBezTo>
                  <a:cubicBezTo>
                    <a:pt x="2202" y="644"/>
                    <a:pt x="1998" y="591"/>
                    <a:pt x="1798" y="591"/>
                  </a:cubicBezTo>
                  <a:cubicBezTo>
                    <a:pt x="1425" y="591"/>
                    <a:pt x="1092" y="755"/>
                    <a:pt x="853" y="1017"/>
                  </a:cubicBezTo>
                  <a:cubicBezTo>
                    <a:pt x="742" y="906"/>
                    <a:pt x="595" y="849"/>
                    <a:pt x="466" y="849"/>
                  </a:cubicBezTo>
                  <a:cubicBezTo>
                    <a:pt x="280" y="849"/>
                    <a:pt x="111" y="942"/>
                    <a:pt x="0" y="1111"/>
                  </a:cubicBezTo>
                  <a:lnTo>
                    <a:pt x="5182" y="1111"/>
                  </a:lnTo>
                  <a:cubicBezTo>
                    <a:pt x="5071" y="942"/>
                    <a:pt x="4906" y="849"/>
                    <a:pt x="4720" y="849"/>
                  </a:cubicBezTo>
                  <a:cubicBezTo>
                    <a:pt x="4627" y="849"/>
                    <a:pt x="4551" y="866"/>
                    <a:pt x="4480" y="906"/>
                  </a:cubicBezTo>
                  <a:cubicBezTo>
                    <a:pt x="4183" y="351"/>
                    <a:pt x="3796" y="1"/>
                    <a:pt x="3388"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1">
              <a:extLst>
                <a:ext uri="{FF2B5EF4-FFF2-40B4-BE49-F238E27FC236}">
                  <a16:creationId xmlns:a16="http://schemas.microsoft.com/office/drawing/2014/main" id="{C2A9F126-A8F2-6C64-C40A-6B83EE66AC88}"/>
                </a:ext>
              </a:extLst>
            </p:cNvPr>
            <p:cNvSpPr/>
            <p:nvPr/>
          </p:nvSpPr>
          <p:spPr>
            <a:xfrm>
              <a:off x="6568944" y="800014"/>
              <a:ext cx="500836" cy="198899"/>
            </a:xfrm>
            <a:custGeom>
              <a:avLst/>
              <a:gdLst/>
              <a:ahLst/>
              <a:cxnLst/>
              <a:rect l="l" t="t" r="r" b="b"/>
              <a:pathLst>
                <a:path w="2372" h="942" extrusionOk="0">
                  <a:moveTo>
                    <a:pt x="853" y="1"/>
                  </a:moveTo>
                  <a:cubicBezTo>
                    <a:pt x="649" y="1"/>
                    <a:pt x="484" y="165"/>
                    <a:pt x="462" y="369"/>
                  </a:cubicBezTo>
                  <a:cubicBezTo>
                    <a:pt x="205" y="369"/>
                    <a:pt x="0" y="573"/>
                    <a:pt x="0" y="831"/>
                  </a:cubicBezTo>
                  <a:cubicBezTo>
                    <a:pt x="0" y="866"/>
                    <a:pt x="0" y="906"/>
                    <a:pt x="18" y="942"/>
                  </a:cubicBezTo>
                  <a:lnTo>
                    <a:pt x="2371" y="942"/>
                  </a:lnTo>
                  <a:cubicBezTo>
                    <a:pt x="2349" y="831"/>
                    <a:pt x="2260" y="778"/>
                    <a:pt x="2149" y="778"/>
                  </a:cubicBezTo>
                  <a:cubicBezTo>
                    <a:pt x="2109" y="778"/>
                    <a:pt x="2074" y="778"/>
                    <a:pt x="2038" y="795"/>
                  </a:cubicBezTo>
                  <a:cubicBezTo>
                    <a:pt x="1998" y="702"/>
                    <a:pt x="1927" y="609"/>
                    <a:pt x="1834" y="573"/>
                  </a:cubicBezTo>
                  <a:cubicBezTo>
                    <a:pt x="1870" y="516"/>
                    <a:pt x="1887" y="445"/>
                    <a:pt x="1887" y="369"/>
                  </a:cubicBezTo>
                  <a:cubicBezTo>
                    <a:pt x="1887" y="165"/>
                    <a:pt x="1723" y="1"/>
                    <a:pt x="1519" y="1"/>
                  </a:cubicBezTo>
                  <a:cubicBezTo>
                    <a:pt x="1372" y="1"/>
                    <a:pt x="1261" y="72"/>
                    <a:pt x="1186" y="200"/>
                  </a:cubicBezTo>
                  <a:cubicBezTo>
                    <a:pt x="1128" y="72"/>
                    <a:pt x="999" y="1"/>
                    <a:pt x="853"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1">
              <a:extLst>
                <a:ext uri="{FF2B5EF4-FFF2-40B4-BE49-F238E27FC236}">
                  <a16:creationId xmlns:a16="http://schemas.microsoft.com/office/drawing/2014/main" id="{96339974-DC88-13D8-0EAB-C2F3B998FC20}"/>
                </a:ext>
              </a:extLst>
            </p:cNvPr>
            <p:cNvSpPr/>
            <p:nvPr/>
          </p:nvSpPr>
          <p:spPr>
            <a:xfrm>
              <a:off x="7103595" y="460366"/>
              <a:ext cx="609576" cy="183063"/>
            </a:xfrm>
            <a:custGeom>
              <a:avLst/>
              <a:gdLst/>
              <a:ahLst/>
              <a:cxnLst/>
              <a:rect l="l" t="t" r="r" b="b"/>
              <a:pathLst>
                <a:path w="2887" h="867" extrusionOk="0">
                  <a:moveTo>
                    <a:pt x="1945" y="1"/>
                  </a:moveTo>
                  <a:cubicBezTo>
                    <a:pt x="1816" y="1"/>
                    <a:pt x="1705" y="89"/>
                    <a:pt x="1687" y="200"/>
                  </a:cubicBezTo>
                  <a:cubicBezTo>
                    <a:pt x="1576" y="129"/>
                    <a:pt x="1443" y="72"/>
                    <a:pt x="1297" y="72"/>
                  </a:cubicBezTo>
                  <a:cubicBezTo>
                    <a:pt x="1132" y="72"/>
                    <a:pt x="964" y="147"/>
                    <a:pt x="853" y="276"/>
                  </a:cubicBezTo>
                  <a:cubicBezTo>
                    <a:pt x="759" y="223"/>
                    <a:pt x="666" y="183"/>
                    <a:pt x="555" y="183"/>
                  </a:cubicBezTo>
                  <a:cubicBezTo>
                    <a:pt x="244" y="183"/>
                    <a:pt x="0" y="422"/>
                    <a:pt x="0" y="738"/>
                  </a:cubicBezTo>
                  <a:cubicBezTo>
                    <a:pt x="0" y="778"/>
                    <a:pt x="0" y="831"/>
                    <a:pt x="22" y="866"/>
                  </a:cubicBezTo>
                  <a:lnTo>
                    <a:pt x="2886" y="866"/>
                  </a:lnTo>
                  <a:cubicBezTo>
                    <a:pt x="2851" y="755"/>
                    <a:pt x="2757" y="667"/>
                    <a:pt x="2629" y="667"/>
                  </a:cubicBezTo>
                  <a:cubicBezTo>
                    <a:pt x="2575" y="667"/>
                    <a:pt x="2518" y="684"/>
                    <a:pt x="2482" y="702"/>
                  </a:cubicBezTo>
                  <a:cubicBezTo>
                    <a:pt x="2442" y="573"/>
                    <a:pt x="2331" y="462"/>
                    <a:pt x="2185" y="405"/>
                  </a:cubicBezTo>
                  <a:cubicBezTo>
                    <a:pt x="2220" y="369"/>
                    <a:pt x="2220" y="334"/>
                    <a:pt x="2220" y="276"/>
                  </a:cubicBezTo>
                  <a:cubicBezTo>
                    <a:pt x="2220" y="112"/>
                    <a:pt x="2109" y="1"/>
                    <a:pt x="1945" y="1"/>
                  </a:cubicBezTo>
                  <a:close/>
                </a:path>
              </a:pathLst>
            </a:custGeom>
            <a:solidFill>
              <a:srgbClr val="D9E8FF">
                <a:alpha val="49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5" name="Google Shape;935;p31">
            <a:extLst>
              <a:ext uri="{FF2B5EF4-FFF2-40B4-BE49-F238E27FC236}">
                <a16:creationId xmlns:a16="http://schemas.microsoft.com/office/drawing/2014/main" id="{CEB62B3B-96CF-7FB3-DB70-0F017BFD107F}"/>
              </a:ext>
            </a:extLst>
          </p:cNvPr>
          <p:cNvGrpSpPr/>
          <p:nvPr/>
        </p:nvGrpSpPr>
        <p:grpSpPr>
          <a:xfrm>
            <a:off x="4715333" y="3484106"/>
            <a:ext cx="4102653" cy="1339157"/>
            <a:chOff x="4197843" y="3489102"/>
            <a:chExt cx="4102653" cy="1339157"/>
          </a:xfrm>
        </p:grpSpPr>
        <p:grpSp>
          <p:nvGrpSpPr>
            <p:cNvPr id="936" name="Google Shape;936;p31">
              <a:extLst>
                <a:ext uri="{FF2B5EF4-FFF2-40B4-BE49-F238E27FC236}">
                  <a16:creationId xmlns:a16="http://schemas.microsoft.com/office/drawing/2014/main" id="{DC88FF23-CCAC-FC57-5975-AE38C081E5A7}"/>
                </a:ext>
              </a:extLst>
            </p:cNvPr>
            <p:cNvGrpSpPr/>
            <p:nvPr/>
          </p:nvGrpSpPr>
          <p:grpSpPr>
            <a:xfrm flipH="1">
              <a:off x="5531946" y="3489102"/>
              <a:ext cx="2424067" cy="1324461"/>
              <a:chOff x="2757311" y="1603580"/>
              <a:chExt cx="2720003" cy="1486155"/>
            </a:xfrm>
          </p:grpSpPr>
          <p:grpSp>
            <p:nvGrpSpPr>
              <p:cNvPr id="937" name="Google Shape;937;p31">
                <a:extLst>
                  <a:ext uri="{FF2B5EF4-FFF2-40B4-BE49-F238E27FC236}">
                    <a16:creationId xmlns:a16="http://schemas.microsoft.com/office/drawing/2014/main" id="{04BC3CEC-C3DF-4E69-DFA7-F12DDAA398FE}"/>
                  </a:ext>
                </a:extLst>
              </p:cNvPr>
              <p:cNvGrpSpPr/>
              <p:nvPr/>
            </p:nvGrpSpPr>
            <p:grpSpPr>
              <a:xfrm>
                <a:off x="4154948" y="2183519"/>
                <a:ext cx="1322366" cy="906203"/>
                <a:chOff x="2953783" y="756921"/>
                <a:chExt cx="362342" cy="248316"/>
              </a:xfrm>
            </p:grpSpPr>
            <p:sp>
              <p:nvSpPr>
                <p:cNvPr id="938" name="Google Shape;938;p31">
                  <a:extLst>
                    <a:ext uri="{FF2B5EF4-FFF2-40B4-BE49-F238E27FC236}">
                      <a16:creationId xmlns:a16="http://schemas.microsoft.com/office/drawing/2014/main" id="{2B423739-9E9F-788C-6F98-D1D3D8319CC5}"/>
                    </a:ext>
                  </a:extLst>
                </p:cNvPr>
                <p:cNvSpPr/>
                <p:nvPr/>
              </p:nvSpPr>
              <p:spPr>
                <a:xfrm>
                  <a:off x="2953783" y="756921"/>
                  <a:ext cx="362342" cy="248316"/>
                </a:xfrm>
                <a:custGeom>
                  <a:avLst/>
                  <a:gdLst/>
                  <a:ahLst/>
                  <a:cxnLst/>
                  <a:rect l="l" t="t" r="r" b="b"/>
                  <a:pathLst>
                    <a:path w="6124" h="4197" extrusionOk="0">
                      <a:moveTo>
                        <a:pt x="3073" y="1"/>
                      </a:moveTo>
                      <a:cubicBezTo>
                        <a:pt x="2944" y="1"/>
                        <a:pt x="2833" y="54"/>
                        <a:pt x="2758" y="147"/>
                      </a:cubicBezTo>
                      <a:lnTo>
                        <a:pt x="1" y="4196"/>
                      </a:lnTo>
                      <a:lnTo>
                        <a:pt x="6123" y="4196"/>
                      </a:lnTo>
                      <a:lnTo>
                        <a:pt x="3371" y="147"/>
                      </a:lnTo>
                      <a:cubicBezTo>
                        <a:pt x="3295" y="54"/>
                        <a:pt x="3184" y="1"/>
                        <a:pt x="30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31">
                  <a:extLst>
                    <a:ext uri="{FF2B5EF4-FFF2-40B4-BE49-F238E27FC236}">
                      <a16:creationId xmlns:a16="http://schemas.microsoft.com/office/drawing/2014/main" id="{A1E21CEB-999D-530E-2F37-579AFF2E2358}"/>
                    </a:ext>
                  </a:extLst>
                </p:cNvPr>
                <p:cNvSpPr/>
                <p:nvPr/>
              </p:nvSpPr>
              <p:spPr>
                <a:xfrm>
                  <a:off x="2953783" y="756921"/>
                  <a:ext cx="181881" cy="248316"/>
                </a:xfrm>
                <a:custGeom>
                  <a:avLst/>
                  <a:gdLst/>
                  <a:ahLst/>
                  <a:cxnLst/>
                  <a:rect l="l" t="t" r="r" b="b"/>
                  <a:pathLst>
                    <a:path w="3074" h="4197" extrusionOk="0">
                      <a:moveTo>
                        <a:pt x="3073" y="1"/>
                      </a:moveTo>
                      <a:cubicBezTo>
                        <a:pt x="2944" y="1"/>
                        <a:pt x="2833" y="54"/>
                        <a:pt x="2758" y="147"/>
                      </a:cubicBezTo>
                      <a:lnTo>
                        <a:pt x="1" y="4196"/>
                      </a:lnTo>
                      <a:lnTo>
                        <a:pt x="3073" y="4196"/>
                      </a:lnTo>
                      <a:lnTo>
                        <a:pt x="307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40" name="Google Shape;940;p31">
                <a:extLst>
                  <a:ext uri="{FF2B5EF4-FFF2-40B4-BE49-F238E27FC236}">
                    <a16:creationId xmlns:a16="http://schemas.microsoft.com/office/drawing/2014/main" id="{ED3B13AA-C628-524E-4945-20328AFBE6DA}"/>
                  </a:ext>
                </a:extLst>
              </p:cNvPr>
              <p:cNvGrpSpPr/>
              <p:nvPr/>
            </p:nvGrpSpPr>
            <p:grpSpPr>
              <a:xfrm>
                <a:off x="2757311" y="1603580"/>
                <a:ext cx="2100800" cy="1486155"/>
                <a:chOff x="2572837" y="880402"/>
                <a:chExt cx="575641" cy="407233"/>
              </a:xfrm>
            </p:grpSpPr>
            <p:sp>
              <p:nvSpPr>
                <p:cNvPr id="941" name="Google Shape;941;p31">
                  <a:extLst>
                    <a:ext uri="{FF2B5EF4-FFF2-40B4-BE49-F238E27FC236}">
                      <a16:creationId xmlns:a16="http://schemas.microsoft.com/office/drawing/2014/main" id="{F1630339-0E0C-DD6C-1941-831144B0537D}"/>
                    </a:ext>
                  </a:extLst>
                </p:cNvPr>
                <p:cNvSpPr/>
                <p:nvPr/>
              </p:nvSpPr>
              <p:spPr>
                <a:xfrm>
                  <a:off x="2572837" y="880402"/>
                  <a:ext cx="575641" cy="407233"/>
                </a:xfrm>
                <a:custGeom>
                  <a:avLst/>
                  <a:gdLst/>
                  <a:ahLst/>
                  <a:cxnLst/>
                  <a:rect l="l" t="t" r="r" b="b"/>
                  <a:pathLst>
                    <a:path w="9729" h="6883" extrusionOk="0">
                      <a:moveTo>
                        <a:pt x="4867" y="0"/>
                      </a:moveTo>
                      <a:cubicBezTo>
                        <a:pt x="4680" y="0"/>
                        <a:pt x="4494" y="94"/>
                        <a:pt x="4365" y="280"/>
                      </a:cubicBezTo>
                      <a:lnTo>
                        <a:pt x="0" y="6882"/>
                      </a:lnTo>
                      <a:lnTo>
                        <a:pt x="9728" y="6882"/>
                      </a:lnTo>
                      <a:lnTo>
                        <a:pt x="5364" y="280"/>
                      </a:lnTo>
                      <a:cubicBezTo>
                        <a:pt x="5235" y="94"/>
                        <a:pt x="5049" y="0"/>
                        <a:pt x="48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31">
                  <a:extLst>
                    <a:ext uri="{FF2B5EF4-FFF2-40B4-BE49-F238E27FC236}">
                      <a16:creationId xmlns:a16="http://schemas.microsoft.com/office/drawing/2014/main" id="{4AAE4C48-0B72-8B7F-28D9-F4C0B35C4F76}"/>
                    </a:ext>
                  </a:extLst>
                </p:cNvPr>
                <p:cNvSpPr/>
                <p:nvPr/>
              </p:nvSpPr>
              <p:spPr>
                <a:xfrm>
                  <a:off x="2860745" y="880402"/>
                  <a:ext cx="287732" cy="407233"/>
                </a:xfrm>
                <a:custGeom>
                  <a:avLst/>
                  <a:gdLst/>
                  <a:ahLst/>
                  <a:cxnLst/>
                  <a:rect l="l" t="t" r="r" b="b"/>
                  <a:pathLst>
                    <a:path w="4863" h="6883" extrusionOk="0">
                      <a:moveTo>
                        <a:pt x="1" y="0"/>
                      </a:moveTo>
                      <a:lnTo>
                        <a:pt x="1" y="6882"/>
                      </a:lnTo>
                      <a:lnTo>
                        <a:pt x="4862" y="6882"/>
                      </a:lnTo>
                      <a:lnTo>
                        <a:pt x="498" y="280"/>
                      </a:lnTo>
                      <a:cubicBezTo>
                        <a:pt x="369" y="94"/>
                        <a:pt x="183" y="0"/>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43" name="Google Shape;943;p31">
              <a:extLst>
                <a:ext uri="{FF2B5EF4-FFF2-40B4-BE49-F238E27FC236}">
                  <a16:creationId xmlns:a16="http://schemas.microsoft.com/office/drawing/2014/main" id="{9E875B99-887A-000B-4610-D7A57E214ACA}"/>
                </a:ext>
              </a:extLst>
            </p:cNvPr>
            <p:cNvGrpSpPr/>
            <p:nvPr/>
          </p:nvGrpSpPr>
          <p:grpSpPr>
            <a:xfrm>
              <a:off x="7431987" y="3927964"/>
              <a:ext cx="868509" cy="884772"/>
              <a:chOff x="7613187" y="366541"/>
              <a:chExt cx="1444385" cy="1471431"/>
            </a:xfrm>
          </p:grpSpPr>
          <p:sp>
            <p:nvSpPr>
              <p:cNvPr id="944" name="Google Shape;944;p31">
                <a:extLst>
                  <a:ext uri="{FF2B5EF4-FFF2-40B4-BE49-F238E27FC236}">
                    <a16:creationId xmlns:a16="http://schemas.microsoft.com/office/drawing/2014/main" id="{35804292-4AC9-A46A-2BE7-F983870D7CA3}"/>
                  </a:ext>
                </a:extLst>
              </p:cNvPr>
              <p:cNvSpPr/>
              <p:nvPr/>
            </p:nvSpPr>
            <p:spPr>
              <a:xfrm>
                <a:off x="7683027" y="487735"/>
                <a:ext cx="1306075" cy="1350209"/>
              </a:xfrm>
              <a:custGeom>
                <a:avLst/>
                <a:gdLst/>
                <a:ahLst/>
                <a:cxnLst/>
                <a:rect l="l" t="t" r="r" b="b"/>
                <a:pathLst>
                  <a:path w="3815" h="3944" extrusionOk="0">
                    <a:moveTo>
                      <a:pt x="1905" y="0"/>
                    </a:moveTo>
                    <a:lnTo>
                      <a:pt x="1128" y="595"/>
                    </a:lnTo>
                    <a:lnTo>
                      <a:pt x="1057" y="649"/>
                    </a:lnTo>
                    <a:lnTo>
                      <a:pt x="58" y="1390"/>
                    </a:lnTo>
                    <a:lnTo>
                      <a:pt x="1" y="1426"/>
                    </a:lnTo>
                    <a:lnTo>
                      <a:pt x="1" y="3943"/>
                    </a:lnTo>
                    <a:lnTo>
                      <a:pt x="3815" y="3943"/>
                    </a:lnTo>
                    <a:lnTo>
                      <a:pt x="3815" y="1426"/>
                    </a:lnTo>
                    <a:lnTo>
                      <a:pt x="2758" y="631"/>
                    </a:lnTo>
                    <a:lnTo>
                      <a:pt x="2682" y="595"/>
                    </a:lnTo>
                    <a:lnTo>
                      <a:pt x="19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31">
                <a:extLst>
                  <a:ext uri="{FF2B5EF4-FFF2-40B4-BE49-F238E27FC236}">
                    <a16:creationId xmlns:a16="http://schemas.microsoft.com/office/drawing/2014/main" id="{DA9BCDD0-A7AD-6EE4-5650-B3EC9105D3C1}"/>
                  </a:ext>
                </a:extLst>
              </p:cNvPr>
              <p:cNvSpPr/>
              <p:nvPr/>
            </p:nvSpPr>
            <p:spPr>
              <a:xfrm>
                <a:off x="7683027" y="963611"/>
                <a:ext cx="1306075" cy="32180"/>
              </a:xfrm>
              <a:custGeom>
                <a:avLst/>
                <a:gdLst/>
                <a:ahLst/>
                <a:cxnLst/>
                <a:rect l="l" t="t" r="r" b="b"/>
                <a:pathLst>
                  <a:path w="3815" h="94" extrusionOk="0">
                    <a:moveTo>
                      <a:pt x="1" y="0"/>
                    </a:moveTo>
                    <a:lnTo>
                      <a:pt x="1" y="93"/>
                    </a:lnTo>
                    <a:lnTo>
                      <a:pt x="3815" y="93"/>
                    </a:lnTo>
                    <a:lnTo>
                      <a:pt x="381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1">
                <a:extLst>
                  <a:ext uri="{FF2B5EF4-FFF2-40B4-BE49-F238E27FC236}">
                    <a16:creationId xmlns:a16="http://schemas.microsoft.com/office/drawing/2014/main" id="{4D922A0F-2960-754B-9438-1871726F7C1F}"/>
                  </a:ext>
                </a:extLst>
              </p:cNvPr>
              <p:cNvSpPr/>
              <p:nvPr/>
            </p:nvSpPr>
            <p:spPr>
              <a:xfrm>
                <a:off x="8317062" y="507592"/>
                <a:ext cx="32181" cy="468328"/>
              </a:xfrm>
              <a:custGeom>
                <a:avLst/>
                <a:gdLst/>
                <a:ahLst/>
                <a:cxnLst/>
                <a:rect l="l" t="t" r="r" b="b"/>
                <a:pathLst>
                  <a:path w="94" h="1368" extrusionOk="0">
                    <a:moveTo>
                      <a:pt x="0" y="0"/>
                    </a:moveTo>
                    <a:lnTo>
                      <a:pt x="0" y="1368"/>
                    </a:lnTo>
                    <a:lnTo>
                      <a:pt x="93" y="1368"/>
                    </a:lnTo>
                    <a:lnTo>
                      <a:pt x="9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1">
                <a:extLst>
                  <a:ext uri="{FF2B5EF4-FFF2-40B4-BE49-F238E27FC236}">
                    <a16:creationId xmlns:a16="http://schemas.microsoft.com/office/drawing/2014/main" id="{54C5DF22-C94B-25E3-EA43-5109C513C636}"/>
                  </a:ext>
                </a:extLst>
              </p:cNvPr>
              <p:cNvSpPr/>
              <p:nvPr/>
            </p:nvSpPr>
            <p:spPr>
              <a:xfrm>
                <a:off x="8006891" y="995450"/>
                <a:ext cx="32181" cy="842511"/>
              </a:xfrm>
              <a:custGeom>
                <a:avLst/>
                <a:gdLst/>
                <a:ahLst/>
                <a:cxnLst/>
                <a:rect l="l" t="t" r="r" b="b"/>
                <a:pathLst>
                  <a:path w="94" h="2461" extrusionOk="0">
                    <a:moveTo>
                      <a:pt x="0" y="0"/>
                    </a:moveTo>
                    <a:lnTo>
                      <a:pt x="0" y="2460"/>
                    </a:lnTo>
                    <a:lnTo>
                      <a:pt x="94" y="2460"/>
                    </a:lnTo>
                    <a:lnTo>
                      <a:pt x="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1">
                <a:extLst>
                  <a:ext uri="{FF2B5EF4-FFF2-40B4-BE49-F238E27FC236}">
                    <a16:creationId xmlns:a16="http://schemas.microsoft.com/office/drawing/2014/main" id="{06489202-3C90-9379-E011-47003C3D1B9A}"/>
                  </a:ext>
                </a:extLst>
              </p:cNvPr>
              <p:cNvSpPr/>
              <p:nvPr/>
            </p:nvSpPr>
            <p:spPr>
              <a:xfrm>
                <a:off x="7683027" y="1285768"/>
                <a:ext cx="1306075" cy="32180"/>
              </a:xfrm>
              <a:custGeom>
                <a:avLst/>
                <a:gdLst/>
                <a:ahLst/>
                <a:cxnLst/>
                <a:rect l="l" t="t" r="r" b="b"/>
                <a:pathLst>
                  <a:path w="3815" h="94" extrusionOk="0">
                    <a:moveTo>
                      <a:pt x="1" y="0"/>
                    </a:moveTo>
                    <a:lnTo>
                      <a:pt x="1" y="94"/>
                    </a:lnTo>
                    <a:lnTo>
                      <a:pt x="3815" y="94"/>
                    </a:lnTo>
                    <a:lnTo>
                      <a:pt x="381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1">
                <a:extLst>
                  <a:ext uri="{FF2B5EF4-FFF2-40B4-BE49-F238E27FC236}">
                    <a16:creationId xmlns:a16="http://schemas.microsoft.com/office/drawing/2014/main" id="{D0615FB2-A3E1-6AF8-68DF-2C17C48C38E3}"/>
                  </a:ext>
                </a:extLst>
              </p:cNvPr>
              <p:cNvSpPr/>
              <p:nvPr/>
            </p:nvSpPr>
            <p:spPr>
              <a:xfrm>
                <a:off x="8633052" y="995450"/>
                <a:ext cx="32181" cy="842511"/>
              </a:xfrm>
              <a:custGeom>
                <a:avLst/>
                <a:gdLst/>
                <a:ahLst/>
                <a:cxnLst/>
                <a:rect l="l" t="t" r="r" b="b"/>
                <a:pathLst>
                  <a:path w="94" h="2461" extrusionOk="0">
                    <a:moveTo>
                      <a:pt x="1" y="0"/>
                    </a:moveTo>
                    <a:lnTo>
                      <a:pt x="1" y="2460"/>
                    </a:lnTo>
                    <a:lnTo>
                      <a:pt x="94" y="2460"/>
                    </a:lnTo>
                    <a:lnTo>
                      <a:pt x="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1">
                <a:extLst>
                  <a:ext uri="{FF2B5EF4-FFF2-40B4-BE49-F238E27FC236}">
                    <a16:creationId xmlns:a16="http://schemas.microsoft.com/office/drawing/2014/main" id="{9EFB4A4F-B871-BBDA-7E83-9BA25A4241CE}"/>
                  </a:ext>
                </a:extLst>
              </p:cNvPr>
              <p:cNvSpPr/>
              <p:nvPr/>
            </p:nvSpPr>
            <p:spPr>
              <a:xfrm>
                <a:off x="8044892" y="691437"/>
                <a:ext cx="298189" cy="298182"/>
              </a:xfrm>
              <a:custGeom>
                <a:avLst/>
                <a:gdLst/>
                <a:ahLst/>
                <a:cxnLst/>
                <a:rect l="l" t="t" r="r" b="b"/>
                <a:pathLst>
                  <a:path w="871" h="871" extrusionOk="0">
                    <a:moveTo>
                      <a:pt x="71" y="0"/>
                    </a:moveTo>
                    <a:lnTo>
                      <a:pt x="0" y="54"/>
                    </a:lnTo>
                    <a:lnTo>
                      <a:pt x="813" y="871"/>
                    </a:lnTo>
                    <a:lnTo>
                      <a:pt x="848" y="831"/>
                    </a:lnTo>
                    <a:lnTo>
                      <a:pt x="871" y="813"/>
                    </a:lnTo>
                    <a:lnTo>
                      <a:pt x="848" y="777"/>
                    </a:lnTo>
                    <a:lnTo>
                      <a:pt x="7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1">
                <a:extLst>
                  <a:ext uri="{FF2B5EF4-FFF2-40B4-BE49-F238E27FC236}">
                    <a16:creationId xmlns:a16="http://schemas.microsoft.com/office/drawing/2014/main" id="{7016E818-FAE7-D89F-6294-4A80957935E2}"/>
                  </a:ext>
                </a:extLst>
              </p:cNvPr>
              <p:cNvSpPr/>
              <p:nvPr/>
            </p:nvSpPr>
            <p:spPr>
              <a:xfrm>
                <a:off x="8322882" y="691437"/>
                <a:ext cx="304351" cy="298182"/>
              </a:xfrm>
              <a:custGeom>
                <a:avLst/>
                <a:gdLst/>
                <a:ahLst/>
                <a:cxnLst/>
                <a:rect l="l" t="t" r="r" b="b"/>
                <a:pathLst>
                  <a:path w="889" h="871" extrusionOk="0">
                    <a:moveTo>
                      <a:pt x="813" y="0"/>
                    </a:moveTo>
                    <a:lnTo>
                      <a:pt x="36" y="777"/>
                    </a:lnTo>
                    <a:lnTo>
                      <a:pt x="1" y="813"/>
                    </a:lnTo>
                    <a:lnTo>
                      <a:pt x="36" y="831"/>
                    </a:lnTo>
                    <a:lnTo>
                      <a:pt x="59" y="871"/>
                    </a:lnTo>
                    <a:lnTo>
                      <a:pt x="889" y="36"/>
                    </a:lnTo>
                    <a:lnTo>
                      <a:pt x="81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1">
                <a:extLst>
                  <a:ext uri="{FF2B5EF4-FFF2-40B4-BE49-F238E27FC236}">
                    <a16:creationId xmlns:a16="http://schemas.microsoft.com/office/drawing/2014/main" id="{67306DBE-6832-C274-FF15-E45231E35FAD}"/>
                  </a:ext>
                </a:extLst>
              </p:cNvPr>
              <p:cNvSpPr/>
              <p:nvPr/>
            </p:nvSpPr>
            <p:spPr>
              <a:xfrm>
                <a:off x="7683027" y="487735"/>
                <a:ext cx="1306075" cy="520022"/>
              </a:xfrm>
              <a:custGeom>
                <a:avLst/>
                <a:gdLst/>
                <a:ahLst/>
                <a:cxnLst/>
                <a:rect l="l" t="t" r="r" b="b"/>
                <a:pathLst>
                  <a:path w="3815" h="1519" extrusionOk="0">
                    <a:moveTo>
                      <a:pt x="1905" y="0"/>
                    </a:moveTo>
                    <a:lnTo>
                      <a:pt x="1128" y="595"/>
                    </a:lnTo>
                    <a:lnTo>
                      <a:pt x="1057" y="649"/>
                    </a:lnTo>
                    <a:lnTo>
                      <a:pt x="58" y="1390"/>
                    </a:lnTo>
                    <a:lnTo>
                      <a:pt x="1" y="1426"/>
                    </a:lnTo>
                    <a:lnTo>
                      <a:pt x="1" y="1519"/>
                    </a:lnTo>
                    <a:cubicBezTo>
                      <a:pt x="41" y="1519"/>
                      <a:pt x="76" y="1519"/>
                      <a:pt x="112" y="1483"/>
                    </a:cubicBezTo>
                    <a:lnTo>
                      <a:pt x="1905" y="151"/>
                    </a:lnTo>
                    <a:lnTo>
                      <a:pt x="3704" y="1483"/>
                    </a:lnTo>
                    <a:cubicBezTo>
                      <a:pt x="3721" y="1519"/>
                      <a:pt x="3775" y="1519"/>
                      <a:pt x="3815" y="1519"/>
                    </a:cubicBezTo>
                    <a:lnTo>
                      <a:pt x="3815" y="1426"/>
                    </a:lnTo>
                    <a:lnTo>
                      <a:pt x="2758" y="631"/>
                    </a:lnTo>
                    <a:lnTo>
                      <a:pt x="2682" y="595"/>
                    </a:lnTo>
                    <a:lnTo>
                      <a:pt x="190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1">
                <a:extLst>
                  <a:ext uri="{FF2B5EF4-FFF2-40B4-BE49-F238E27FC236}">
                    <a16:creationId xmlns:a16="http://schemas.microsoft.com/office/drawing/2014/main" id="{D4516B37-A6C3-0992-0DFB-EE1F8632949F}"/>
                  </a:ext>
                </a:extLst>
              </p:cNvPr>
              <p:cNvSpPr/>
              <p:nvPr/>
            </p:nvSpPr>
            <p:spPr>
              <a:xfrm>
                <a:off x="7613187" y="366541"/>
                <a:ext cx="1444385" cy="612798"/>
              </a:xfrm>
              <a:custGeom>
                <a:avLst/>
                <a:gdLst/>
                <a:ahLst/>
                <a:cxnLst/>
                <a:rect l="l" t="t" r="r" b="b"/>
                <a:pathLst>
                  <a:path w="4219" h="1790" extrusionOk="0">
                    <a:moveTo>
                      <a:pt x="2104" y="0"/>
                    </a:moveTo>
                    <a:cubicBezTo>
                      <a:pt x="2065" y="0"/>
                      <a:pt x="2027" y="15"/>
                      <a:pt x="1998" y="44"/>
                    </a:cubicBezTo>
                    <a:lnTo>
                      <a:pt x="94" y="1464"/>
                    </a:lnTo>
                    <a:cubicBezTo>
                      <a:pt x="23" y="1522"/>
                      <a:pt x="0" y="1633"/>
                      <a:pt x="58" y="1709"/>
                    </a:cubicBezTo>
                    <a:cubicBezTo>
                      <a:pt x="89" y="1761"/>
                      <a:pt x="140" y="1790"/>
                      <a:pt x="196" y="1790"/>
                    </a:cubicBezTo>
                    <a:cubicBezTo>
                      <a:pt x="235" y="1790"/>
                      <a:pt x="277" y="1775"/>
                      <a:pt x="316" y="1744"/>
                    </a:cubicBezTo>
                    <a:lnTo>
                      <a:pt x="2109" y="412"/>
                    </a:lnTo>
                    <a:lnTo>
                      <a:pt x="3908" y="1744"/>
                    </a:lnTo>
                    <a:cubicBezTo>
                      <a:pt x="3925" y="1780"/>
                      <a:pt x="3979" y="1780"/>
                      <a:pt x="4019" y="1780"/>
                    </a:cubicBezTo>
                    <a:cubicBezTo>
                      <a:pt x="4072" y="1780"/>
                      <a:pt x="4107" y="1762"/>
                      <a:pt x="4147" y="1709"/>
                    </a:cubicBezTo>
                    <a:cubicBezTo>
                      <a:pt x="4218" y="1633"/>
                      <a:pt x="4201" y="1522"/>
                      <a:pt x="4107" y="1464"/>
                    </a:cubicBezTo>
                    <a:lnTo>
                      <a:pt x="2220" y="44"/>
                    </a:lnTo>
                    <a:cubicBezTo>
                      <a:pt x="2185" y="15"/>
                      <a:pt x="2144" y="0"/>
                      <a:pt x="21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1">
                <a:extLst>
                  <a:ext uri="{FF2B5EF4-FFF2-40B4-BE49-F238E27FC236}">
                    <a16:creationId xmlns:a16="http://schemas.microsoft.com/office/drawing/2014/main" id="{BA25EF1B-5765-B437-035E-F6EF4EDEE5B2}"/>
                  </a:ext>
                </a:extLst>
              </p:cNvPr>
              <p:cNvSpPr/>
              <p:nvPr/>
            </p:nvSpPr>
            <p:spPr>
              <a:xfrm>
                <a:off x="8127057" y="1317607"/>
                <a:ext cx="418355" cy="520364"/>
              </a:xfrm>
              <a:custGeom>
                <a:avLst/>
                <a:gdLst/>
                <a:ahLst/>
                <a:cxnLst/>
                <a:rect l="l" t="t" r="r" b="b"/>
                <a:pathLst>
                  <a:path w="1222" h="1520" extrusionOk="0">
                    <a:moveTo>
                      <a:pt x="0" y="1"/>
                    </a:moveTo>
                    <a:lnTo>
                      <a:pt x="0" y="1519"/>
                    </a:lnTo>
                    <a:lnTo>
                      <a:pt x="1221" y="1519"/>
                    </a:lnTo>
                    <a:lnTo>
                      <a:pt x="122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55" name="Google Shape;955;p31">
              <a:extLst>
                <a:ext uri="{FF2B5EF4-FFF2-40B4-BE49-F238E27FC236}">
                  <a16:creationId xmlns:a16="http://schemas.microsoft.com/office/drawing/2014/main" id="{83B3892C-2822-970A-A536-D1F98D9F9760}"/>
                </a:ext>
              </a:extLst>
            </p:cNvPr>
            <p:cNvGrpSpPr/>
            <p:nvPr/>
          </p:nvGrpSpPr>
          <p:grpSpPr>
            <a:xfrm>
              <a:off x="6636119" y="4176304"/>
              <a:ext cx="773403" cy="651955"/>
              <a:chOff x="5440968" y="791748"/>
              <a:chExt cx="1286218" cy="1084243"/>
            </a:xfrm>
          </p:grpSpPr>
          <p:sp>
            <p:nvSpPr>
              <p:cNvPr id="956" name="Google Shape;956;p31">
                <a:extLst>
                  <a:ext uri="{FF2B5EF4-FFF2-40B4-BE49-F238E27FC236}">
                    <a16:creationId xmlns:a16="http://schemas.microsoft.com/office/drawing/2014/main" id="{E02F4412-570C-AC52-9B00-1C533FDE1AE0}"/>
                  </a:ext>
                </a:extLst>
              </p:cNvPr>
              <p:cNvSpPr/>
              <p:nvPr/>
            </p:nvSpPr>
            <p:spPr>
              <a:xfrm>
                <a:off x="5561133" y="829749"/>
                <a:ext cx="324208" cy="1008206"/>
              </a:xfrm>
              <a:custGeom>
                <a:avLst/>
                <a:gdLst/>
                <a:ahLst/>
                <a:cxnLst/>
                <a:rect l="l" t="t" r="r" b="b"/>
                <a:pathLst>
                  <a:path w="947" h="2945" extrusionOk="0">
                    <a:moveTo>
                      <a:pt x="151" y="0"/>
                    </a:moveTo>
                    <a:lnTo>
                      <a:pt x="0" y="2944"/>
                    </a:lnTo>
                    <a:lnTo>
                      <a:pt x="946" y="2944"/>
                    </a:lnTo>
                    <a:lnTo>
                      <a:pt x="77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1">
                <a:extLst>
                  <a:ext uri="{FF2B5EF4-FFF2-40B4-BE49-F238E27FC236}">
                    <a16:creationId xmlns:a16="http://schemas.microsoft.com/office/drawing/2014/main" id="{6746227C-5645-EADC-E20D-7629CF15CC59}"/>
                  </a:ext>
                </a:extLst>
              </p:cNvPr>
              <p:cNvSpPr/>
              <p:nvPr/>
            </p:nvSpPr>
            <p:spPr>
              <a:xfrm>
                <a:off x="5561133" y="829749"/>
                <a:ext cx="159879" cy="1008206"/>
              </a:xfrm>
              <a:custGeom>
                <a:avLst/>
                <a:gdLst/>
                <a:ahLst/>
                <a:cxnLst/>
                <a:rect l="l" t="t" r="r" b="b"/>
                <a:pathLst>
                  <a:path w="467" h="2945" extrusionOk="0">
                    <a:moveTo>
                      <a:pt x="151" y="0"/>
                    </a:moveTo>
                    <a:lnTo>
                      <a:pt x="0" y="2944"/>
                    </a:lnTo>
                    <a:lnTo>
                      <a:pt x="467" y="2944"/>
                    </a:lnTo>
                    <a:lnTo>
                      <a:pt x="46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1">
                <a:extLst>
                  <a:ext uri="{FF2B5EF4-FFF2-40B4-BE49-F238E27FC236}">
                    <a16:creationId xmlns:a16="http://schemas.microsoft.com/office/drawing/2014/main" id="{0DC71D54-EE68-7796-0A9E-307B2826ADC8}"/>
                  </a:ext>
                </a:extLst>
              </p:cNvPr>
              <p:cNvSpPr/>
              <p:nvPr/>
            </p:nvSpPr>
            <p:spPr>
              <a:xfrm>
                <a:off x="5599134" y="791748"/>
                <a:ext cx="248206" cy="38343"/>
              </a:xfrm>
              <a:custGeom>
                <a:avLst/>
                <a:gdLst/>
                <a:ahLst/>
                <a:cxnLst/>
                <a:rect l="l" t="t" r="r" b="b"/>
                <a:pathLst>
                  <a:path w="725" h="112" extrusionOk="0">
                    <a:moveTo>
                      <a:pt x="0" y="0"/>
                    </a:moveTo>
                    <a:lnTo>
                      <a:pt x="0" y="111"/>
                    </a:lnTo>
                    <a:lnTo>
                      <a:pt x="724" y="111"/>
                    </a:lnTo>
                    <a:lnTo>
                      <a:pt x="72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1">
                <a:extLst>
                  <a:ext uri="{FF2B5EF4-FFF2-40B4-BE49-F238E27FC236}">
                    <a16:creationId xmlns:a16="http://schemas.microsoft.com/office/drawing/2014/main" id="{0A5E958C-6709-B09D-BD25-0D9E7F4F0A4E}"/>
                  </a:ext>
                </a:extLst>
              </p:cNvPr>
              <p:cNvSpPr/>
              <p:nvPr/>
            </p:nvSpPr>
            <p:spPr>
              <a:xfrm>
                <a:off x="5720669" y="791748"/>
                <a:ext cx="126670" cy="38343"/>
              </a:xfrm>
              <a:custGeom>
                <a:avLst/>
                <a:gdLst/>
                <a:ahLst/>
                <a:cxnLst/>
                <a:rect l="l" t="t" r="r" b="b"/>
                <a:pathLst>
                  <a:path w="370" h="112" extrusionOk="0">
                    <a:moveTo>
                      <a:pt x="1" y="0"/>
                    </a:moveTo>
                    <a:lnTo>
                      <a:pt x="1" y="111"/>
                    </a:lnTo>
                    <a:lnTo>
                      <a:pt x="369" y="111"/>
                    </a:lnTo>
                    <a:lnTo>
                      <a:pt x="36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1">
                <a:extLst>
                  <a:ext uri="{FF2B5EF4-FFF2-40B4-BE49-F238E27FC236}">
                    <a16:creationId xmlns:a16="http://schemas.microsoft.com/office/drawing/2014/main" id="{890BF54B-43B6-ACF1-23F2-75CE587B7317}"/>
                  </a:ext>
                </a:extLst>
              </p:cNvPr>
              <p:cNvSpPr/>
              <p:nvPr/>
            </p:nvSpPr>
            <p:spPr>
              <a:xfrm>
                <a:off x="5440968" y="1108916"/>
                <a:ext cx="1286218" cy="748366"/>
              </a:xfrm>
              <a:custGeom>
                <a:avLst/>
                <a:gdLst/>
                <a:ahLst/>
                <a:cxnLst/>
                <a:rect l="l" t="t" r="r" b="b"/>
                <a:pathLst>
                  <a:path w="3757" h="2186" extrusionOk="0">
                    <a:moveTo>
                      <a:pt x="889" y="1"/>
                    </a:moveTo>
                    <a:cubicBezTo>
                      <a:pt x="409" y="1"/>
                      <a:pt x="1" y="409"/>
                      <a:pt x="1" y="889"/>
                    </a:cubicBezTo>
                    <a:lnTo>
                      <a:pt x="1" y="2185"/>
                    </a:lnTo>
                    <a:lnTo>
                      <a:pt x="3757" y="2185"/>
                    </a:lnTo>
                    <a:lnTo>
                      <a:pt x="3757" y="889"/>
                    </a:lnTo>
                    <a:cubicBezTo>
                      <a:pt x="3757" y="409"/>
                      <a:pt x="3348" y="1"/>
                      <a:pt x="285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1">
                <a:extLst>
                  <a:ext uri="{FF2B5EF4-FFF2-40B4-BE49-F238E27FC236}">
                    <a16:creationId xmlns:a16="http://schemas.microsoft.com/office/drawing/2014/main" id="{706FB5CB-4E65-11BC-EF38-2F27F174C2F8}"/>
                  </a:ext>
                </a:extLst>
              </p:cNvPr>
              <p:cNvSpPr/>
              <p:nvPr/>
            </p:nvSpPr>
            <p:spPr>
              <a:xfrm>
                <a:off x="5440968" y="1108916"/>
                <a:ext cx="640199" cy="748366"/>
              </a:xfrm>
              <a:custGeom>
                <a:avLst/>
                <a:gdLst/>
                <a:ahLst/>
                <a:cxnLst/>
                <a:rect l="l" t="t" r="r" b="b"/>
                <a:pathLst>
                  <a:path w="1870" h="2186" extrusionOk="0">
                    <a:moveTo>
                      <a:pt x="818" y="1"/>
                    </a:moveTo>
                    <a:cubicBezTo>
                      <a:pt x="684" y="18"/>
                      <a:pt x="573" y="58"/>
                      <a:pt x="462" y="112"/>
                    </a:cubicBezTo>
                    <a:cubicBezTo>
                      <a:pt x="187" y="263"/>
                      <a:pt x="1" y="556"/>
                      <a:pt x="1" y="889"/>
                    </a:cubicBezTo>
                    <a:lnTo>
                      <a:pt x="1" y="2185"/>
                    </a:lnTo>
                    <a:lnTo>
                      <a:pt x="649" y="2185"/>
                    </a:lnTo>
                    <a:lnTo>
                      <a:pt x="649" y="1817"/>
                    </a:lnTo>
                    <a:cubicBezTo>
                      <a:pt x="649" y="1794"/>
                      <a:pt x="631" y="1759"/>
                      <a:pt x="631" y="1741"/>
                    </a:cubicBezTo>
                    <a:cubicBezTo>
                      <a:pt x="631" y="1630"/>
                      <a:pt x="724" y="1555"/>
                      <a:pt x="818" y="1555"/>
                    </a:cubicBezTo>
                    <a:cubicBezTo>
                      <a:pt x="929" y="1555"/>
                      <a:pt x="1000" y="1630"/>
                      <a:pt x="1000" y="1741"/>
                    </a:cubicBezTo>
                    <a:cubicBezTo>
                      <a:pt x="1000" y="1759"/>
                      <a:pt x="1000" y="1794"/>
                      <a:pt x="982" y="1817"/>
                    </a:cubicBezTo>
                    <a:lnTo>
                      <a:pt x="982" y="2185"/>
                    </a:lnTo>
                    <a:lnTo>
                      <a:pt x="1706" y="2185"/>
                    </a:lnTo>
                    <a:lnTo>
                      <a:pt x="1706" y="1817"/>
                    </a:lnTo>
                    <a:cubicBezTo>
                      <a:pt x="1706" y="1794"/>
                      <a:pt x="1683" y="1759"/>
                      <a:pt x="1683" y="1741"/>
                    </a:cubicBezTo>
                    <a:cubicBezTo>
                      <a:pt x="1683" y="1630"/>
                      <a:pt x="1777" y="1555"/>
                      <a:pt x="1870" y="1555"/>
                    </a:cubicBezTo>
                    <a:lnTo>
                      <a:pt x="187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1">
                <a:extLst>
                  <a:ext uri="{FF2B5EF4-FFF2-40B4-BE49-F238E27FC236}">
                    <a16:creationId xmlns:a16="http://schemas.microsoft.com/office/drawing/2014/main" id="{6589AB27-DBE5-FBF2-F72F-E8879C268569}"/>
                  </a:ext>
                </a:extLst>
              </p:cNvPr>
              <p:cNvSpPr/>
              <p:nvPr/>
            </p:nvSpPr>
            <p:spPr>
              <a:xfrm>
                <a:off x="5656991" y="1621620"/>
                <a:ext cx="126328" cy="120505"/>
              </a:xfrm>
              <a:custGeom>
                <a:avLst/>
                <a:gdLst/>
                <a:ahLst/>
                <a:cxnLst/>
                <a:rect l="l" t="t" r="r" b="b"/>
                <a:pathLst>
                  <a:path w="369" h="352" extrusionOk="0">
                    <a:moveTo>
                      <a:pt x="187" y="1"/>
                    </a:moveTo>
                    <a:cubicBezTo>
                      <a:pt x="93" y="1"/>
                      <a:pt x="0" y="76"/>
                      <a:pt x="0" y="187"/>
                    </a:cubicBezTo>
                    <a:cubicBezTo>
                      <a:pt x="0" y="280"/>
                      <a:pt x="93" y="351"/>
                      <a:pt x="187" y="351"/>
                    </a:cubicBezTo>
                    <a:cubicBezTo>
                      <a:pt x="298" y="351"/>
                      <a:pt x="369" y="280"/>
                      <a:pt x="369" y="187"/>
                    </a:cubicBezTo>
                    <a:cubicBezTo>
                      <a:pt x="369" y="76"/>
                      <a:pt x="298" y="1"/>
                      <a:pt x="1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1">
                <a:extLst>
                  <a:ext uri="{FF2B5EF4-FFF2-40B4-BE49-F238E27FC236}">
                    <a16:creationId xmlns:a16="http://schemas.microsoft.com/office/drawing/2014/main" id="{86BF4F80-FD32-D538-7917-C8A3EBF2FD6B}"/>
                  </a:ext>
                </a:extLst>
              </p:cNvPr>
              <p:cNvSpPr/>
              <p:nvPr/>
            </p:nvSpPr>
            <p:spPr>
              <a:xfrm>
                <a:off x="5662811" y="1627783"/>
                <a:ext cx="114346" cy="242038"/>
              </a:xfrm>
              <a:custGeom>
                <a:avLst/>
                <a:gdLst/>
                <a:ahLst/>
                <a:cxnLst/>
                <a:rect l="l" t="t" r="r" b="b"/>
                <a:pathLst>
                  <a:path w="334" h="707" extrusionOk="0">
                    <a:moveTo>
                      <a:pt x="170" y="0"/>
                    </a:moveTo>
                    <a:cubicBezTo>
                      <a:pt x="76" y="0"/>
                      <a:pt x="1" y="76"/>
                      <a:pt x="1" y="169"/>
                    </a:cubicBezTo>
                    <a:lnTo>
                      <a:pt x="1" y="706"/>
                    </a:lnTo>
                    <a:lnTo>
                      <a:pt x="334" y="706"/>
                    </a:lnTo>
                    <a:lnTo>
                      <a:pt x="334" y="169"/>
                    </a:lnTo>
                    <a:cubicBezTo>
                      <a:pt x="334" y="76"/>
                      <a:pt x="258" y="0"/>
                      <a:pt x="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1">
                <a:extLst>
                  <a:ext uri="{FF2B5EF4-FFF2-40B4-BE49-F238E27FC236}">
                    <a16:creationId xmlns:a16="http://schemas.microsoft.com/office/drawing/2014/main" id="{6B08FF9F-F20B-BBD3-737A-90EF5CFD95D4}"/>
                  </a:ext>
                </a:extLst>
              </p:cNvPr>
              <p:cNvSpPr/>
              <p:nvPr/>
            </p:nvSpPr>
            <p:spPr>
              <a:xfrm>
                <a:off x="5662811" y="1869486"/>
                <a:ext cx="58200" cy="342"/>
              </a:xfrm>
              <a:custGeom>
                <a:avLst/>
                <a:gdLst/>
                <a:ahLst/>
                <a:cxnLst/>
                <a:rect l="l" t="t" r="r" b="b"/>
                <a:pathLst>
                  <a:path w="170" h="1" extrusionOk="0">
                    <a:moveTo>
                      <a:pt x="170"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1">
                <a:extLst>
                  <a:ext uri="{FF2B5EF4-FFF2-40B4-BE49-F238E27FC236}">
                    <a16:creationId xmlns:a16="http://schemas.microsoft.com/office/drawing/2014/main" id="{49005A9C-144B-846B-1E95-83819BD5EA64}"/>
                  </a:ext>
                </a:extLst>
              </p:cNvPr>
              <p:cNvSpPr/>
              <p:nvPr/>
            </p:nvSpPr>
            <p:spPr>
              <a:xfrm>
                <a:off x="5668974" y="1627783"/>
                <a:ext cx="52038" cy="38343"/>
              </a:xfrm>
              <a:custGeom>
                <a:avLst/>
                <a:gdLst/>
                <a:ahLst/>
                <a:cxnLst/>
                <a:rect l="l" t="t" r="r" b="b"/>
                <a:pathLst>
                  <a:path w="152" h="112" extrusionOk="0">
                    <a:moveTo>
                      <a:pt x="152" y="0"/>
                    </a:moveTo>
                    <a:lnTo>
                      <a:pt x="152" y="0"/>
                    </a:lnTo>
                    <a:cubicBezTo>
                      <a:pt x="76" y="0"/>
                      <a:pt x="18" y="40"/>
                      <a:pt x="1" y="111"/>
                    </a:cubicBezTo>
                    <a:cubicBezTo>
                      <a:pt x="18" y="40"/>
                      <a:pt x="76" y="0"/>
                      <a:pt x="152" y="0"/>
                    </a:cubicBezTo>
                    <a:lnTo>
                      <a:pt x="152" y="0"/>
                    </a:lnTo>
                    <a:close/>
                  </a:path>
                </a:pathLst>
              </a:custGeom>
              <a:solidFill>
                <a:srgbClr val="E89F0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1">
                <a:extLst>
                  <a:ext uri="{FF2B5EF4-FFF2-40B4-BE49-F238E27FC236}">
                    <a16:creationId xmlns:a16="http://schemas.microsoft.com/office/drawing/2014/main" id="{4523231E-F5AE-F41C-18A4-60A01C12F352}"/>
                  </a:ext>
                </a:extLst>
              </p:cNvPr>
              <p:cNvSpPr/>
              <p:nvPr/>
            </p:nvSpPr>
            <p:spPr>
              <a:xfrm>
                <a:off x="5662811" y="1627783"/>
                <a:ext cx="58200" cy="242038"/>
              </a:xfrm>
              <a:custGeom>
                <a:avLst/>
                <a:gdLst/>
                <a:ahLst/>
                <a:cxnLst/>
                <a:rect l="l" t="t" r="r" b="b"/>
                <a:pathLst>
                  <a:path w="170" h="707" extrusionOk="0">
                    <a:moveTo>
                      <a:pt x="170" y="0"/>
                    </a:moveTo>
                    <a:cubicBezTo>
                      <a:pt x="94" y="0"/>
                      <a:pt x="36" y="40"/>
                      <a:pt x="19" y="111"/>
                    </a:cubicBezTo>
                    <a:cubicBezTo>
                      <a:pt x="19" y="134"/>
                      <a:pt x="1" y="151"/>
                      <a:pt x="1" y="169"/>
                    </a:cubicBezTo>
                    <a:lnTo>
                      <a:pt x="1" y="706"/>
                    </a:lnTo>
                    <a:lnTo>
                      <a:pt x="170" y="706"/>
                    </a:lnTo>
                    <a:lnTo>
                      <a:pt x="17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31">
                <a:extLst>
                  <a:ext uri="{FF2B5EF4-FFF2-40B4-BE49-F238E27FC236}">
                    <a16:creationId xmlns:a16="http://schemas.microsoft.com/office/drawing/2014/main" id="{3E97406F-8672-40D9-9DC6-00C2E424A1E0}"/>
                  </a:ext>
                </a:extLst>
              </p:cNvPr>
              <p:cNvSpPr/>
              <p:nvPr/>
            </p:nvSpPr>
            <p:spPr>
              <a:xfrm>
                <a:off x="5656991" y="1863324"/>
                <a:ext cx="126328" cy="12667"/>
              </a:xfrm>
              <a:custGeom>
                <a:avLst/>
                <a:gdLst/>
                <a:ahLst/>
                <a:cxnLst/>
                <a:rect l="l" t="t" r="r" b="b"/>
                <a:pathLst>
                  <a:path w="369" h="37" extrusionOk="0">
                    <a:moveTo>
                      <a:pt x="18" y="1"/>
                    </a:moveTo>
                    <a:lnTo>
                      <a:pt x="0" y="18"/>
                    </a:lnTo>
                    <a:cubicBezTo>
                      <a:pt x="0" y="36"/>
                      <a:pt x="18" y="36"/>
                      <a:pt x="18" y="36"/>
                    </a:cubicBezTo>
                    <a:lnTo>
                      <a:pt x="369" y="36"/>
                    </a:lnTo>
                    <a:lnTo>
                      <a:pt x="369" y="18"/>
                    </a:lnTo>
                    <a:lnTo>
                      <a:pt x="36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31">
                <a:extLst>
                  <a:ext uri="{FF2B5EF4-FFF2-40B4-BE49-F238E27FC236}">
                    <a16:creationId xmlns:a16="http://schemas.microsoft.com/office/drawing/2014/main" id="{07DA7628-DB76-0922-4124-2A8D685FE5E7}"/>
                  </a:ext>
                </a:extLst>
              </p:cNvPr>
              <p:cNvSpPr/>
              <p:nvPr/>
            </p:nvSpPr>
            <p:spPr>
              <a:xfrm>
                <a:off x="5656991" y="1863324"/>
                <a:ext cx="64020" cy="12667"/>
              </a:xfrm>
              <a:custGeom>
                <a:avLst/>
                <a:gdLst/>
                <a:ahLst/>
                <a:cxnLst/>
                <a:rect l="l" t="t" r="r" b="b"/>
                <a:pathLst>
                  <a:path w="187" h="37" extrusionOk="0">
                    <a:moveTo>
                      <a:pt x="18" y="1"/>
                    </a:moveTo>
                    <a:lnTo>
                      <a:pt x="0" y="18"/>
                    </a:lnTo>
                    <a:cubicBezTo>
                      <a:pt x="0" y="36"/>
                      <a:pt x="18" y="36"/>
                      <a:pt x="18"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1">
                <a:extLst>
                  <a:ext uri="{FF2B5EF4-FFF2-40B4-BE49-F238E27FC236}">
                    <a16:creationId xmlns:a16="http://schemas.microsoft.com/office/drawing/2014/main" id="{378FB724-5FA0-80D0-E227-F58C4677EB91}"/>
                  </a:ext>
                </a:extLst>
              </p:cNvPr>
              <p:cNvSpPr/>
              <p:nvPr/>
            </p:nvSpPr>
            <p:spPr>
              <a:xfrm>
                <a:off x="6017145" y="1621620"/>
                <a:ext cx="128040" cy="120505"/>
              </a:xfrm>
              <a:custGeom>
                <a:avLst/>
                <a:gdLst/>
                <a:ahLst/>
                <a:cxnLst/>
                <a:rect l="l" t="t" r="r" b="b"/>
                <a:pathLst>
                  <a:path w="374" h="352" extrusionOk="0">
                    <a:moveTo>
                      <a:pt x="187" y="1"/>
                    </a:moveTo>
                    <a:cubicBezTo>
                      <a:pt x="94" y="1"/>
                      <a:pt x="0" y="76"/>
                      <a:pt x="0" y="187"/>
                    </a:cubicBezTo>
                    <a:cubicBezTo>
                      <a:pt x="0" y="280"/>
                      <a:pt x="94" y="351"/>
                      <a:pt x="187" y="351"/>
                    </a:cubicBezTo>
                    <a:cubicBezTo>
                      <a:pt x="298" y="351"/>
                      <a:pt x="373" y="280"/>
                      <a:pt x="373" y="187"/>
                    </a:cubicBezTo>
                    <a:cubicBezTo>
                      <a:pt x="373" y="76"/>
                      <a:pt x="298" y="1"/>
                      <a:pt x="1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31">
                <a:extLst>
                  <a:ext uri="{FF2B5EF4-FFF2-40B4-BE49-F238E27FC236}">
                    <a16:creationId xmlns:a16="http://schemas.microsoft.com/office/drawing/2014/main" id="{6083872C-731F-DCC7-3D37-E43AF0351CF2}"/>
                  </a:ext>
                </a:extLst>
              </p:cNvPr>
              <p:cNvSpPr/>
              <p:nvPr/>
            </p:nvSpPr>
            <p:spPr>
              <a:xfrm>
                <a:off x="6024677" y="1627783"/>
                <a:ext cx="114346" cy="242038"/>
              </a:xfrm>
              <a:custGeom>
                <a:avLst/>
                <a:gdLst/>
                <a:ahLst/>
                <a:cxnLst/>
                <a:rect l="l" t="t" r="r" b="b"/>
                <a:pathLst>
                  <a:path w="334" h="707" extrusionOk="0">
                    <a:moveTo>
                      <a:pt x="165" y="0"/>
                    </a:moveTo>
                    <a:cubicBezTo>
                      <a:pt x="72" y="0"/>
                      <a:pt x="1" y="76"/>
                      <a:pt x="1" y="169"/>
                    </a:cubicBezTo>
                    <a:lnTo>
                      <a:pt x="1" y="706"/>
                    </a:lnTo>
                    <a:lnTo>
                      <a:pt x="334" y="706"/>
                    </a:lnTo>
                    <a:lnTo>
                      <a:pt x="334" y="169"/>
                    </a:lnTo>
                    <a:cubicBezTo>
                      <a:pt x="334" y="76"/>
                      <a:pt x="258" y="0"/>
                      <a:pt x="1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31">
                <a:extLst>
                  <a:ext uri="{FF2B5EF4-FFF2-40B4-BE49-F238E27FC236}">
                    <a16:creationId xmlns:a16="http://schemas.microsoft.com/office/drawing/2014/main" id="{1F8A5AC8-9B78-5043-D5FC-32285195C0A5}"/>
                  </a:ext>
                </a:extLst>
              </p:cNvPr>
              <p:cNvSpPr/>
              <p:nvPr/>
            </p:nvSpPr>
            <p:spPr>
              <a:xfrm>
                <a:off x="6024677" y="1869486"/>
                <a:ext cx="56488" cy="342"/>
              </a:xfrm>
              <a:custGeom>
                <a:avLst/>
                <a:gdLst/>
                <a:ahLst/>
                <a:cxnLst/>
                <a:rect l="l" t="t" r="r" b="b"/>
                <a:pathLst>
                  <a:path w="165" h="1" extrusionOk="0">
                    <a:moveTo>
                      <a:pt x="165"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1">
                <a:extLst>
                  <a:ext uri="{FF2B5EF4-FFF2-40B4-BE49-F238E27FC236}">
                    <a16:creationId xmlns:a16="http://schemas.microsoft.com/office/drawing/2014/main" id="{49091769-504D-7250-A5FC-DDE229BF4A47}"/>
                  </a:ext>
                </a:extLst>
              </p:cNvPr>
              <p:cNvSpPr/>
              <p:nvPr/>
            </p:nvSpPr>
            <p:spPr>
              <a:xfrm>
                <a:off x="6030839" y="1627783"/>
                <a:ext cx="50326" cy="38343"/>
              </a:xfrm>
              <a:custGeom>
                <a:avLst/>
                <a:gdLst/>
                <a:ahLst/>
                <a:cxnLst/>
                <a:rect l="l" t="t" r="r" b="b"/>
                <a:pathLst>
                  <a:path w="147" h="112" extrusionOk="0">
                    <a:moveTo>
                      <a:pt x="147" y="0"/>
                    </a:moveTo>
                    <a:lnTo>
                      <a:pt x="147" y="0"/>
                    </a:lnTo>
                    <a:cubicBezTo>
                      <a:pt x="71" y="0"/>
                      <a:pt x="18" y="40"/>
                      <a:pt x="0" y="111"/>
                    </a:cubicBezTo>
                    <a:cubicBezTo>
                      <a:pt x="18" y="40"/>
                      <a:pt x="71" y="0"/>
                      <a:pt x="147" y="0"/>
                    </a:cubicBezTo>
                    <a:lnTo>
                      <a:pt x="147" y="0"/>
                    </a:lnTo>
                    <a:close/>
                  </a:path>
                </a:pathLst>
              </a:custGeom>
              <a:solidFill>
                <a:srgbClr val="E89F0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31">
                <a:extLst>
                  <a:ext uri="{FF2B5EF4-FFF2-40B4-BE49-F238E27FC236}">
                    <a16:creationId xmlns:a16="http://schemas.microsoft.com/office/drawing/2014/main" id="{731C4E53-C66D-B75F-4EF9-E24BDB764E9D}"/>
                  </a:ext>
                </a:extLst>
              </p:cNvPr>
              <p:cNvSpPr/>
              <p:nvPr/>
            </p:nvSpPr>
            <p:spPr>
              <a:xfrm>
                <a:off x="6024677" y="1627783"/>
                <a:ext cx="56488" cy="242038"/>
              </a:xfrm>
              <a:custGeom>
                <a:avLst/>
                <a:gdLst/>
                <a:ahLst/>
                <a:cxnLst/>
                <a:rect l="l" t="t" r="r" b="b"/>
                <a:pathLst>
                  <a:path w="165" h="707" extrusionOk="0">
                    <a:moveTo>
                      <a:pt x="165" y="0"/>
                    </a:moveTo>
                    <a:cubicBezTo>
                      <a:pt x="89" y="0"/>
                      <a:pt x="36" y="40"/>
                      <a:pt x="18" y="111"/>
                    </a:cubicBezTo>
                    <a:cubicBezTo>
                      <a:pt x="18" y="134"/>
                      <a:pt x="1" y="151"/>
                      <a:pt x="1" y="169"/>
                    </a:cubicBezTo>
                    <a:lnTo>
                      <a:pt x="1" y="706"/>
                    </a:lnTo>
                    <a:lnTo>
                      <a:pt x="165" y="706"/>
                    </a:lnTo>
                    <a:lnTo>
                      <a:pt x="16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31">
                <a:extLst>
                  <a:ext uri="{FF2B5EF4-FFF2-40B4-BE49-F238E27FC236}">
                    <a16:creationId xmlns:a16="http://schemas.microsoft.com/office/drawing/2014/main" id="{69F8D408-3581-F17B-40B9-A9749102300B}"/>
                  </a:ext>
                </a:extLst>
              </p:cNvPr>
              <p:cNvSpPr/>
              <p:nvPr/>
            </p:nvSpPr>
            <p:spPr>
              <a:xfrm>
                <a:off x="6017145" y="1863324"/>
                <a:ext cx="128040" cy="12667"/>
              </a:xfrm>
              <a:custGeom>
                <a:avLst/>
                <a:gdLst/>
                <a:ahLst/>
                <a:cxnLst/>
                <a:rect l="l" t="t" r="r" b="b"/>
                <a:pathLst>
                  <a:path w="374" h="37" extrusionOk="0">
                    <a:moveTo>
                      <a:pt x="23" y="1"/>
                    </a:moveTo>
                    <a:lnTo>
                      <a:pt x="0" y="18"/>
                    </a:lnTo>
                    <a:cubicBezTo>
                      <a:pt x="0" y="36"/>
                      <a:pt x="23" y="36"/>
                      <a:pt x="23" y="36"/>
                    </a:cubicBezTo>
                    <a:lnTo>
                      <a:pt x="373" y="36"/>
                    </a:lnTo>
                    <a:lnTo>
                      <a:pt x="373" y="18"/>
                    </a:lnTo>
                    <a:lnTo>
                      <a:pt x="37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1">
                <a:extLst>
                  <a:ext uri="{FF2B5EF4-FFF2-40B4-BE49-F238E27FC236}">
                    <a16:creationId xmlns:a16="http://schemas.microsoft.com/office/drawing/2014/main" id="{2F10FAA0-88E1-4AB7-2940-5F770A208BAC}"/>
                  </a:ext>
                </a:extLst>
              </p:cNvPr>
              <p:cNvSpPr/>
              <p:nvPr/>
            </p:nvSpPr>
            <p:spPr>
              <a:xfrm>
                <a:off x="6017145" y="1863324"/>
                <a:ext cx="64020" cy="12667"/>
              </a:xfrm>
              <a:custGeom>
                <a:avLst/>
                <a:gdLst/>
                <a:ahLst/>
                <a:cxnLst/>
                <a:rect l="l" t="t" r="r" b="b"/>
                <a:pathLst>
                  <a:path w="187" h="37" extrusionOk="0">
                    <a:moveTo>
                      <a:pt x="23" y="1"/>
                    </a:moveTo>
                    <a:lnTo>
                      <a:pt x="0" y="18"/>
                    </a:lnTo>
                    <a:cubicBezTo>
                      <a:pt x="0" y="36"/>
                      <a:pt x="23" y="36"/>
                      <a:pt x="23"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1">
                <a:extLst>
                  <a:ext uri="{FF2B5EF4-FFF2-40B4-BE49-F238E27FC236}">
                    <a16:creationId xmlns:a16="http://schemas.microsoft.com/office/drawing/2014/main" id="{C83324F3-6D2C-9C06-E653-0CAD458E7C15}"/>
                  </a:ext>
                </a:extLst>
              </p:cNvPr>
              <p:cNvSpPr/>
              <p:nvPr/>
            </p:nvSpPr>
            <p:spPr>
              <a:xfrm>
                <a:off x="6379010" y="1621620"/>
                <a:ext cx="126328" cy="120505"/>
              </a:xfrm>
              <a:custGeom>
                <a:avLst/>
                <a:gdLst/>
                <a:ahLst/>
                <a:cxnLst/>
                <a:rect l="l" t="t" r="r" b="b"/>
                <a:pathLst>
                  <a:path w="369" h="352" extrusionOk="0">
                    <a:moveTo>
                      <a:pt x="187" y="1"/>
                    </a:moveTo>
                    <a:cubicBezTo>
                      <a:pt x="93" y="1"/>
                      <a:pt x="0" y="76"/>
                      <a:pt x="0" y="187"/>
                    </a:cubicBezTo>
                    <a:cubicBezTo>
                      <a:pt x="0" y="280"/>
                      <a:pt x="93" y="351"/>
                      <a:pt x="187" y="351"/>
                    </a:cubicBezTo>
                    <a:cubicBezTo>
                      <a:pt x="275" y="351"/>
                      <a:pt x="369" y="280"/>
                      <a:pt x="369" y="187"/>
                    </a:cubicBezTo>
                    <a:cubicBezTo>
                      <a:pt x="369" y="76"/>
                      <a:pt x="275" y="1"/>
                      <a:pt x="1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1">
                <a:extLst>
                  <a:ext uri="{FF2B5EF4-FFF2-40B4-BE49-F238E27FC236}">
                    <a16:creationId xmlns:a16="http://schemas.microsoft.com/office/drawing/2014/main" id="{86DE0A16-D0F1-FF00-826B-7C5E59930697}"/>
                  </a:ext>
                </a:extLst>
              </p:cNvPr>
              <p:cNvSpPr/>
              <p:nvPr/>
            </p:nvSpPr>
            <p:spPr>
              <a:xfrm>
                <a:off x="6384830" y="1627783"/>
                <a:ext cx="114346" cy="242038"/>
              </a:xfrm>
              <a:custGeom>
                <a:avLst/>
                <a:gdLst/>
                <a:ahLst/>
                <a:cxnLst/>
                <a:rect l="l" t="t" r="r" b="b"/>
                <a:pathLst>
                  <a:path w="334" h="707" extrusionOk="0">
                    <a:moveTo>
                      <a:pt x="170" y="0"/>
                    </a:moveTo>
                    <a:cubicBezTo>
                      <a:pt x="76" y="0"/>
                      <a:pt x="1" y="76"/>
                      <a:pt x="1" y="169"/>
                    </a:cubicBezTo>
                    <a:lnTo>
                      <a:pt x="1" y="706"/>
                    </a:lnTo>
                    <a:lnTo>
                      <a:pt x="334" y="706"/>
                    </a:lnTo>
                    <a:lnTo>
                      <a:pt x="334" y="169"/>
                    </a:lnTo>
                    <a:cubicBezTo>
                      <a:pt x="334" y="76"/>
                      <a:pt x="258" y="0"/>
                      <a:pt x="1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1">
                <a:extLst>
                  <a:ext uri="{FF2B5EF4-FFF2-40B4-BE49-F238E27FC236}">
                    <a16:creationId xmlns:a16="http://schemas.microsoft.com/office/drawing/2014/main" id="{BA57688F-95DD-C552-A437-EB9C7E81D451}"/>
                  </a:ext>
                </a:extLst>
              </p:cNvPr>
              <p:cNvSpPr/>
              <p:nvPr/>
            </p:nvSpPr>
            <p:spPr>
              <a:xfrm>
                <a:off x="6384830" y="1869486"/>
                <a:ext cx="58200" cy="342"/>
              </a:xfrm>
              <a:custGeom>
                <a:avLst/>
                <a:gdLst/>
                <a:ahLst/>
                <a:cxnLst/>
                <a:rect l="l" t="t" r="r" b="b"/>
                <a:pathLst>
                  <a:path w="170" h="1" extrusionOk="0">
                    <a:moveTo>
                      <a:pt x="170" y="0"/>
                    </a:moveTo>
                    <a:lnTo>
                      <a:pt x="1" y="0"/>
                    </a:lnTo>
                    <a:lnTo>
                      <a:pt x="1" y="0"/>
                    </a:lnTo>
                    <a:close/>
                  </a:path>
                </a:pathLst>
              </a:custGeom>
              <a:solidFill>
                <a:srgbClr val="F6C1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1">
                <a:extLst>
                  <a:ext uri="{FF2B5EF4-FFF2-40B4-BE49-F238E27FC236}">
                    <a16:creationId xmlns:a16="http://schemas.microsoft.com/office/drawing/2014/main" id="{F66439A8-57EA-E8FE-77E4-2871CCDE8CA6}"/>
                  </a:ext>
                </a:extLst>
              </p:cNvPr>
              <p:cNvSpPr/>
              <p:nvPr/>
            </p:nvSpPr>
            <p:spPr>
              <a:xfrm>
                <a:off x="6390993" y="1627783"/>
                <a:ext cx="52038" cy="38343"/>
              </a:xfrm>
              <a:custGeom>
                <a:avLst/>
                <a:gdLst/>
                <a:ahLst/>
                <a:cxnLst/>
                <a:rect l="l" t="t" r="r" b="b"/>
                <a:pathLst>
                  <a:path w="152" h="112" extrusionOk="0">
                    <a:moveTo>
                      <a:pt x="152" y="0"/>
                    </a:moveTo>
                    <a:lnTo>
                      <a:pt x="152" y="0"/>
                    </a:lnTo>
                    <a:cubicBezTo>
                      <a:pt x="76" y="0"/>
                      <a:pt x="18" y="40"/>
                      <a:pt x="1" y="111"/>
                    </a:cubicBezTo>
                    <a:cubicBezTo>
                      <a:pt x="18" y="40"/>
                      <a:pt x="76" y="0"/>
                      <a:pt x="152" y="0"/>
                    </a:cubicBezTo>
                    <a:lnTo>
                      <a:pt x="152" y="0"/>
                    </a:lnTo>
                    <a:close/>
                  </a:path>
                </a:pathLst>
              </a:custGeom>
              <a:solidFill>
                <a:srgbClr val="E89F0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1">
                <a:extLst>
                  <a:ext uri="{FF2B5EF4-FFF2-40B4-BE49-F238E27FC236}">
                    <a16:creationId xmlns:a16="http://schemas.microsoft.com/office/drawing/2014/main" id="{81CD7239-C33D-7335-B8AC-35CAFFE6A3D6}"/>
                  </a:ext>
                </a:extLst>
              </p:cNvPr>
              <p:cNvSpPr/>
              <p:nvPr/>
            </p:nvSpPr>
            <p:spPr>
              <a:xfrm>
                <a:off x="6384830" y="1627783"/>
                <a:ext cx="58200" cy="242038"/>
              </a:xfrm>
              <a:custGeom>
                <a:avLst/>
                <a:gdLst/>
                <a:ahLst/>
                <a:cxnLst/>
                <a:rect l="l" t="t" r="r" b="b"/>
                <a:pathLst>
                  <a:path w="170" h="707" extrusionOk="0">
                    <a:moveTo>
                      <a:pt x="170" y="0"/>
                    </a:moveTo>
                    <a:cubicBezTo>
                      <a:pt x="94" y="0"/>
                      <a:pt x="36" y="40"/>
                      <a:pt x="19" y="111"/>
                    </a:cubicBezTo>
                    <a:cubicBezTo>
                      <a:pt x="19" y="134"/>
                      <a:pt x="1" y="151"/>
                      <a:pt x="1" y="169"/>
                    </a:cubicBezTo>
                    <a:lnTo>
                      <a:pt x="1" y="706"/>
                    </a:lnTo>
                    <a:lnTo>
                      <a:pt x="170" y="706"/>
                    </a:lnTo>
                    <a:lnTo>
                      <a:pt x="17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1">
                <a:extLst>
                  <a:ext uri="{FF2B5EF4-FFF2-40B4-BE49-F238E27FC236}">
                    <a16:creationId xmlns:a16="http://schemas.microsoft.com/office/drawing/2014/main" id="{DBAFDBA8-BEE0-BA60-14CF-0D79D58D6F0F}"/>
                  </a:ext>
                </a:extLst>
              </p:cNvPr>
              <p:cNvSpPr/>
              <p:nvPr/>
            </p:nvSpPr>
            <p:spPr>
              <a:xfrm>
                <a:off x="6379010" y="1863324"/>
                <a:ext cx="126328" cy="12667"/>
              </a:xfrm>
              <a:custGeom>
                <a:avLst/>
                <a:gdLst/>
                <a:ahLst/>
                <a:cxnLst/>
                <a:rect l="l" t="t" r="r" b="b"/>
                <a:pathLst>
                  <a:path w="369" h="37" extrusionOk="0">
                    <a:moveTo>
                      <a:pt x="18" y="1"/>
                    </a:moveTo>
                    <a:lnTo>
                      <a:pt x="0" y="18"/>
                    </a:lnTo>
                    <a:cubicBezTo>
                      <a:pt x="0" y="36"/>
                      <a:pt x="18" y="36"/>
                      <a:pt x="18" y="36"/>
                    </a:cubicBezTo>
                    <a:lnTo>
                      <a:pt x="351" y="36"/>
                    </a:lnTo>
                    <a:cubicBezTo>
                      <a:pt x="369" y="36"/>
                      <a:pt x="369" y="36"/>
                      <a:pt x="369" y="18"/>
                    </a:cubicBezTo>
                    <a:cubicBezTo>
                      <a:pt x="369" y="18"/>
                      <a:pt x="369" y="1"/>
                      <a:pt x="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1">
                <a:extLst>
                  <a:ext uri="{FF2B5EF4-FFF2-40B4-BE49-F238E27FC236}">
                    <a16:creationId xmlns:a16="http://schemas.microsoft.com/office/drawing/2014/main" id="{26A4B7C4-C0A0-7C3C-865B-AD37C3272837}"/>
                  </a:ext>
                </a:extLst>
              </p:cNvPr>
              <p:cNvSpPr/>
              <p:nvPr/>
            </p:nvSpPr>
            <p:spPr>
              <a:xfrm>
                <a:off x="6379010" y="1863324"/>
                <a:ext cx="64020" cy="12667"/>
              </a:xfrm>
              <a:custGeom>
                <a:avLst/>
                <a:gdLst/>
                <a:ahLst/>
                <a:cxnLst/>
                <a:rect l="l" t="t" r="r" b="b"/>
                <a:pathLst>
                  <a:path w="187" h="37" extrusionOk="0">
                    <a:moveTo>
                      <a:pt x="18" y="1"/>
                    </a:moveTo>
                    <a:lnTo>
                      <a:pt x="0" y="18"/>
                    </a:lnTo>
                    <a:cubicBezTo>
                      <a:pt x="0" y="36"/>
                      <a:pt x="18" y="36"/>
                      <a:pt x="18" y="36"/>
                    </a:cubicBezTo>
                    <a:lnTo>
                      <a:pt x="187" y="36"/>
                    </a:lnTo>
                    <a:lnTo>
                      <a:pt x="18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1">
                <a:extLst>
                  <a:ext uri="{FF2B5EF4-FFF2-40B4-BE49-F238E27FC236}">
                    <a16:creationId xmlns:a16="http://schemas.microsoft.com/office/drawing/2014/main" id="{F76E0949-BCEE-0ECC-A53F-939C061C76B6}"/>
                  </a:ext>
                </a:extLst>
              </p:cNvPr>
              <p:cNvSpPr/>
              <p:nvPr/>
            </p:nvSpPr>
            <p:spPr>
              <a:xfrm>
                <a:off x="5852816" y="1127599"/>
                <a:ext cx="462518" cy="462508"/>
              </a:xfrm>
              <a:custGeom>
                <a:avLst/>
                <a:gdLst/>
                <a:ahLst/>
                <a:cxnLst/>
                <a:rect l="l" t="t" r="r" b="b"/>
                <a:pathLst>
                  <a:path w="1351" h="1351" extrusionOk="0">
                    <a:moveTo>
                      <a:pt x="685" y="1"/>
                    </a:moveTo>
                    <a:cubicBezTo>
                      <a:pt x="316" y="1"/>
                      <a:pt x="1" y="298"/>
                      <a:pt x="1" y="667"/>
                    </a:cubicBezTo>
                    <a:cubicBezTo>
                      <a:pt x="1" y="1057"/>
                      <a:pt x="316" y="1350"/>
                      <a:pt x="685" y="1350"/>
                    </a:cubicBezTo>
                    <a:cubicBezTo>
                      <a:pt x="1058" y="1350"/>
                      <a:pt x="1351" y="1057"/>
                      <a:pt x="1351" y="667"/>
                    </a:cubicBezTo>
                    <a:cubicBezTo>
                      <a:pt x="1351" y="298"/>
                      <a:pt x="1058" y="1"/>
                      <a:pt x="6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1">
                <a:extLst>
                  <a:ext uri="{FF2B5EF4-FFF2-40B4-BE49-F238E27FC236}">
                    <a16:creationId xmlns:a16="http://schemas.microsoft.com/office/drawing/2014/main" id="{E74479B0-53D2-D31C-46BD-BD47F8D7922E}"/>
                  </a:ext>
                </a:extLst>
              </p:cNvPr>
              <p:cNvSpPr/>
              <p:nvPr/>
            </p:nvSpPr>
            <p:spPr>
              <a:xfrm>
                <a:off x="5852816" y="1127599"/>
                <a:ext cx="234511" cy="462508"/>
              </a:xfrm>
              <a:custGeom>
                <a:avLst/>
                <a:gdLst/>
                <a:ahLst/>
                <a:cxnLst/>
                <a:rect l="l" t="t" r="r" b="b"/>
                <a:pathLst>
                  <a:path w="685" h="1351" extrusionOk="0">
                    <a:moveTo>
                      <a:pt x="685" y="1"/>
                    </a:moveTo>
                    <a:cubicBezTo>
                      <a:pt x="316" y="1"/>
                      <a:pt x="1" y="298"/>
                      <a:pt x="1" y="667"/>
                    </a:cubicBezTo>
                    <a:cubicBezTo>
                      <a:pt x="1" y="1057"/>
                      <a:pt x="316" y="1350"/>
                      <a:pt x="685" y="1350"/>
                    </a:cubicBezTo>
                    <a:lnTo>
                      <a:pt x="6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1">
                <a:extLst>
                  <a:ext uri="{FF2B5EF4-FFF2-40B4-BE49-F238E27FC236}">
                    <a16:creationId xmlns:a16="http://schemas.microsoft.com/office/drawing/2014/main" id="{DE9FC259-9F37-294B-D6BC-97013ACE9991}"/>
                  </a:ext>
                </a:extLst>
              </p:cNvPr>
              <p:cNvSpPr/>
              <p:nvPr/>
            </p:nvSpPr>
            <p:spPr>
              <a:xfrm>
                <a:off x="5934981" y="1331302"/>
                <a:ext cx="280044" cy="170488"/>
              </a:xfrm>
              <a:custGeom>
                <a:avLst/>
                <a:gdLst/>
                <a:ahLst/>
                <a:cxnLst/>
                <a:rect l="l" t="t" r="r" b="b"/>
                <a:pathLst>
                  <a:path w="818" h="498" extrusionOk="0">
                    <a:moveTo>
                      <a:pt x="76" y="1"/>
                    </a:moveTo>
                    <a:lnTo>
                      <a:pt x="1" y="72"/>
                    </a:lnTo>
                    <a:lnTo>
                      <a:pt x="18" y="72"/>
                    </a:lnTo>
                    <a:cubicBezTo>
                      <a:pt x="18" y="311"/>
                      <a:pt x="205" y="498"/>
                      <a:pt x="445" y="498"/>
                    </a:cubicBezTo>
                    <a:cubicBezTo>
                      <a:pt x="613" y="498"/>
                      <a:pt x="760" y="387"/>
                      <a:pt x="818" y="240"/>
                    </a:cubicBezTo>
                    <a:lnTo>
                      <a:pt x="707" y="240"/>
                    </a:lnTo>
                    <a:cubicBezTo>
                      <a:pt x="649" y="334"/>
                      <a:pt x="556" y="387"/>
                      <a:pt x="445" y="387"/>
                    </a:cubicBezTo>
                    <a:cubicBezTo>
                      <a:pt x="263" y="387"/>
                      <a:pt x="129" y="258"/>
                      <a:pt x="129" y="72"/>
                    </a:cubicBezTo>
                    <a:lnTo>
                      <a:pt x="169" y="72"/>
                    </a:lnTo>
                    <a:lnTo>
                      <a:pt x="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1">
                <a:extLst>
                  <a:ext uri="{FF2B5EF4-FFF2-40B4-BE49-F238E27FC236}">
                    <a16:creationId xmlns:a16="http://schemas.microsoft.com/office/drawing/2014/main" id="{3EAC9D14-142A-A70C-2F94-3744D3F05F0C}"/>
                  </a:ext>
                </a:extLst>
              </p:cNvPr>
              <p:cNvSpPr/>
              <p:nvPr/>
            </p:nvSpPr>
            <p:spPr>
              <a:xfrm>
                <a:off x="5954837" y="1217297"/>
                <a:ext cx="284495" cy="170488"/>
              </a:xfrm>
              <a:custGeom>
                <a:avLst/>
                <a:gdLst/>
                <a:ahLst/>
                <a:cxnLst/>
                <a:rect l="l" t="t" r="r" b="b"/>
                <a:pathLst>
                  <a:path w="831" h="498" extrusionOk="0">
                    <a:moveTo>
                      <a:pt x="387" y="1"/>
                    </a:moveTo>
                    <a:cubicBezTo>
                      <a:pt x="205" y="1"/>
                      <a:pt x="54" y="112"/>
                      <a:pt x="0" y="258"/>
                    </a:cubicBezTo>
                    <a:lnTo>
                      <a:pt x="111" y="258"/>
                    </a:lnTo>
                    <a:cubicBezTo>
                      <a:pt x="165" y="165"/>
                      <a:pt x="258" y="112"/>
                      <a:pt x="387" y="112"/>
                    </a:cubicBezTo>
                    <a:cubicBezTo>
                      <a:pt x="555" y="112"/>
                      <a:pt x="684" y="240"/>
                      <a:pt x="684" y="405"/>
                    </a:cubicBezTo>
                    <a:lnTo>
                      <a:pt x="666" y="405"/>
                    </a:lnTo>
                    <a:lnTo>
                      <a:pt x="737" y="498"/>
                    </a:lnTo>
                    <a:lnTo>
                      <a:pt x="831" y="405"/>
                    </a:lnTo>
                    <a:lnTo>
                      <a:pt x="795" y="405"/>
                    </a:lnTo>
                    <a:cubicBezTo>
                      <a:pt x="795" y="183"/>
                      <a:pt x="609" y="1"/>
                      <a:pt x="3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1">
                <a:extLst>
                  <a:ext uri="{FF2B5EF4-FFF2-40B4-BE49-F238E27FC236}">
                    <a16:creationId xmlns:a16="http://schemas.microsoft.com/office/drawing/2014/main" id="{92D6A605-A3D1-6B68-FA07-87A17AD09CEB}"/>
                  </a:ext>
                </a:extLst>
              </p:cNvPr>
              <p:cNvSpPr/>
              <p:nvPr/>
            </p:nvSpPr>
            <p:spPr>
              <a:xfrm>
                <a:off x="5934981" y="1331302"/>
                <a:ext cx="152347" cy="170488"/>
              </a:xfrm>
              <a:custGeom>
                <a:avLst/>
                <a:gdLst/>
                <a:ahLst/>
                <a:cxnLst/>
                <a:rect l="l" t="t" r="r" b="b"/>
                <a:pathLst>
                  <a:path w="445" h="498" extrusionOk="0">
                    <a:moveTo>
                      <a:pt x="76" y="1"/>
                    </a:moveTo>
                    <a:lnTo>
                      <a:pt x="1" y="72"/>
                    </a:lnTo>
                    <a:lnTo>
                      <a:pt x="18" y="72"/>
                    </a:lnTo>
                    <a:cubicBezTo>
                      <a:pt x="18" y="311"/>
                      <a:pt x="205" y="498"/>
                      <a:pt x="445" y="498"/>
                    </a:cubicBezTo>
                    <a:lnTo>
                      <a:pt x="445" y="387"/>
                    </a:lnTo>
                    <a:cubicBezTo>
                      <a:pt x="263" y="387"/>
                      <a:pt x="129" y="258"/>
                      <a:pt x="129" y="72"/>
                    </a:cubicBezTo>
                    <a:lnTo>
                      <a:pt x="169" y="72"/>
                    </a:lnTo>
                    <a:lnTo>
                      <a:pt x="7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1">
                <a:extLst>
                  <a:ext uri="{FF2B5EF4-FFF2-40B4-BE49-F238E27FC236}">
                    <a16:creationId xmlns:a16="http://schemas.microsoft.com/office/drawing/2014/main" id="{EF34B020-1499-F4BB-7388-87AA60A3E56D}"/>
                  </a:ext>
                </a:extLst>
              </p:cNvPr>
              <p:cNvSpPr/>
              <p:nvPr/>
            </p:nvSpPr>
            <p:spPr>
              <a:xfrm>
                <a:off x="5954837" y="1217297"/>
                <a:ext cx="132490" cy="88667"/>
              </a:xfrm>
              <a:custGeom>
                <a:avLst/>
                <a:gdLst/>
                <a:ahLst/>
                <a:cxnLst/>
                <a:rect l="l" t="t" r="r" b="b"/>
                <a:pathLst>
                  <a:path w="387" h="259" extrusionOk="0">
                    <a:moveTo>
                      <a:pt x="387" y="1"/>
                    </a:moveTo>
                    <a:cubicBezTo>
                      <a:pt x="205" y="1"/>
                      <a:pt x="54" y="112"/>
                      <a:pt x="0" y="258"/>
                    </a:cubicBezTo>
                    <a:lnTo>
                      <a:pt x="111" y="258"/>
                    </a:lnTo>
                    <a:cubicBezTo>
                      <a:pt x="165" y="165"/>
                      <a:pt x="258" y="112"/>
                      <a:pt x="387" y="112"/>
                    </a:cubicBezTo>
                    <a:lnTo>
                      <a:pt x="38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89" name="Google Shape;989;p31">
              <a:extLst>
                <a:ext uri="{FF2B5EF4-FFF2-40B4-BE49-F238E27FC236}">
                  <a16:creationId xmlns:a16="http://schemas.microsoft.com/office/drawing/2014/main" id="{4DEE6619-0CF2-716C-8B44-C632D7FE11C9}"/>
                </a:ext>
              </a:extLst>
            </p:cNvPr>
            <p:cNvGrpSpPr/>
            <p:nvPr/>
          </p:nvGrpSpPr>
          <p:grpSpPr>
            <a:xfrm flipH="1">
              <a:off x="4197843" y="4055804"/>
              <a:ext cx="558503" cy="742262"/>
              <a:chOff x="4267228" y="2557799"/>
              <a:chExt cx="619320" cy="823090"/>
            </a:xfrm>
          </p:grpSpPr>
          <p:sp>
            <p:nvSpPr>
              <p:cNvPr id="990" name="Google Shape;990;p31">
                <a:extLst>
                  <a:ext uri="{FF2B5EF4-FFF2-40B4-BE49-F238E27FC236}">
                    <a16:creationId xmlns:a16="http://schemas.microsoft.com/office/drawing/2014/main" id="{5CC9C64D-9BEE-E7B3-51D3-36737AAF751A}"/>
                  </a:ext>
                </a:extLst>
              </p:cNvPr>
              <p:cNvSpPr/>
              <p:nvPr/>
            </p:nvSpPr>
            <p:spPr>
              <a:xfrm>
                <a:off x="4267228" y="2557799"/>
                <a:ext cx="619320" cy="619320"/>
              </a:xfrm>
              <a:custGeom>
                <a:avLst/>
                <a:gdLst/>
                <a:ahLst/>
                <a:cxnLst/>
                <a:rect l="l" t="t" r="r" b="b"/>
                <a:pathLst>
                  <a:path w="3091" h="3091" extrusionOk="0">
                    <a:moveTo>
                      <a:pt x="1554" y="0"/>
                    </a:moveTo>
                    <a:cubicBezTo>
                      <a:pt x="688" y="0"/>
                      <a:pt x="0" y="689"/>
                      <a:pt x="0" y="1537"/>
                    </a:cubicBezTo>
                    <a:cubicBezTo>
                      <a:pt x="0" y="2389"/>
                      <a:pt x="688" y="3091"/>
                      <a:pt x="1554" y="3091"/>
                    </a:cubicBezTo>
                    <a:lnTo>
                      <a:pt x="1576" y="3091"/>
                    </a:lnTo>
                    <a:cubicBezTo>
                      <a:pt x="1612" y="3091"/>
                      <a:pt x="1665" y="3091"/>
                      <a:pt x="1705" y="3073"/>
                    </a:cubicBezTo>
                    <a:lnTo>
                      <a:pt x="1758" y="3073"/>
                    </a:lnTo>
                    <a:cubicBezTo>
                      <a:pt x="2389" y="2980"/>
                      <a:pt x="2908" y="2518"/>
                      <a:pt x="3055" y="1910"/>
                    </a:cubicBezTo>
                    <a:cubicBezTo>
                      <a:pt x="3073" y="1799"/>
                      <a:pt x="3090" y="1665"/>
                      <a:pt x="3090" y="1537"/>
                    </a:cubicBezTo>
                    <a:lnTo>
                      <a:pt x="3090" y="1390"/>
                    </a:lnTo>
                    <a:lnTo>
                      <a:pt x="3090" y="1332"/>
                    </a:lnTo>
                    <a:cubicBezTo>
                      <a:pt x="3073" y="1315"/>
                      <a:pt x="3073" y="1279"/>
                      <a:pt x="3073" y="1261"/>
                    </a:cubicBezTo>
                    <a:cubicBezTo>
                      <a:pt x="3073" y="1244"/>
                      <a:pt x="3055" y="1204"/>
                      <a:pt x="3055" y="1186"/>
                    </a:cubicBezTo>
                    <a:cubicBezTo>
                      <a:pt x="3055" y="1168"/>
                      <a:pt x="3055" y="1150"/>
                      <a:pt x="3037" y="1133"/>
                    </a:cubicBezTo>
                    <a:cubicBezTo>
                      <a:pt x="3037" y="1093"/>
                      <a:pt x="3019" y="1075"/>
                      <a:pt x="3019" y="1057"/>
                    </a:cubicBezTo>
                    <a:cubicBezTo>
                      <a:pt x="3019" y="1039"/>
                      <a:pt x="3019" y="1022"/>
                      <a:pt x="2997" y="1022"/>
                    </a:cubicBezTo>
                    <a:cubicBezTo>
                      <a:pt x="2944" y="871"/>
                      <a:pt x="2868" y="724"/>
                      <a:pt x="2775" y="613"/>
                    </a:cubicBezTo>
                    <a:cubicBezTo>
                      <a:pt x="2962" y="578"/>
                      <a:pt x="3055" y="409"/>
                      <a:pt x="3055" y="409"/>
                    </a:cubicBezTo>
                    <a:cubicBezTo>
                      <a:pt x="2989" y="385"/>
                      <a:pt x="2925" y="375"/>
                      <a:pt x="2867" y="375"/>
                    </a:cubicBezTo>
                    <a:cubicBezTo>
                      <a:pt x="2797" y="375"/>
                      <a:pt x="2735" y="389"/>
                      <a:pt x="2686" y="409"/>
                    </a:cubicBezTo>
                    <a:cubicBezTo>
                      <a:pt x="2815" y="245"/>
                      <a:pt x="2740" y="58"/>
                      <a:pt x="2740" y="58"/>
                    </a:cubicBezTo>
                    <a:lnTo>
                      <a:pt x="2740" y="58"/>
                    </a:lnTo>
                    <a:cubicBezTo>
                      <a:pt x="2593" y="111"/>
                      <a:pt x="2518" y="222"/>
                      <a:pt x="2500" y="316"/>
                    </a:cubicBezTo>
                    <a:cubicBezTo>
                      <a:pt x="2371" y="222"/>
                      <a:pt x="2220" y="151"/>
                      <a:pt x="2074" y="94"/>
                    </a:cubicBezTo>
                    <a:cubicBezTo>
                      <a:pt x="2074" y="76"/>
                      <a:pt x="2056" y="76"/>
                      <a:pt x="2056" y="76"/>
                    </a:cubicBezTo>
                    <a:cubicBezTo>
                      <a:pt x="2020" y="58"/>
                      <a:pt x="1980" y="58"/>
                      <a:pt x="1963" y="58"/>
                    </a:cubicBezTo>
                    <a:cubicBezTo>
                      <a:pt x="1945" y="40"/>
                      <a:pt x="1927" y="40"/>
                      <a:pt x="1909" y="40"/>
                    </a:cubicBezTo>
                    <a:cubicBezTo>
                      <a:pt x="1887" y="40"/>
                      <a:pt x="1852" y="23"/>
                      <a:pt x="1834" y="23"/>
                    </a:cubicBezTo>
                    <a:cubicBezTo>
                      <a:pt x="1816" y="23"/>
                      <a:pt x="1798" y="23"/>
                      <a:pt x="17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1">
                <a:extLst>
                  <a:ext uri="{FF2B5EF4-FFF2-40B4-BE49-F238E27FC236}">
                    <a16:creationId xmlns:a16="http://schemas.microsoft.com/office/drawing/2014/main" id="{9ECA5C1E-1612-1031-67A7-8CF042C56178}"/>
                  </a:ext>
                </a:extLst>
              </p:cNvPr>
              <p:cNvSpPr/>
              <p:nvPr/>
            </p:nvSpPr>
            <p:spPr>
              <a:xfrm>
                <a:off x="4460176" y="2991985"/>
                <a:ext cx="189743" cy="388904"/>
              </a:xfrm>
              <a:custGeom>
                <a:avLst/>
                <a:gdLst/>
                <a:ahLst/>
                <a:cxnLst/>
                <a:rect l="l" t="t" r="r" b="b"/>
                <a:pathLst>
                  <a:path w="947" h="1941" extrusionOk="0">
                    <a:moveTo>
                      <a:pt x="591" y="0"/>
                    </a:moveTo>
                    <a:cubicBezTo>
                      <a:pt x="538" y="0"/>
                      <a:pt x="502" y="36"/>
                      <a:pt x="502" y="93"/>
                    </a:cubicBezTo>
                    <a:lnTo>
                      <a:pt x="502" y="520"/>
                    </a:lnTo>
                    <a:lnTo>
                      <a:pt x="147" y="204"/>
                    </a:lnTo>
                    <a:cubicBezTo>
                      <a:pt x="132" y="197"/>
                      <a:pt x="115" y="193"/>
                      <a:pt x="96" y="193"/>
                    </a:cubicBezTo>
                    <a:cubicBezTo>
                      <a:pt x="70" y="193"/>
                      <a:pt x="42" y="201"/>
                      <a:pt x="18" y="222"/>
                    </a:cubicBezTo>
                    <a:cubicBezTo>
                      <a:pt x="1" y="240"/>
                      <a:pt x="1" y="258"/>
                      <a:pt x="1" y="275"/>
                    </a:cubicBezTo>
                    <a:cubicBezTo>
                      <a:pt x="1" y="298"/>
                      <a:pt x="18" y="333"/>
                      <a:pt x="36" y="351"/>
                    </a:cubicBezTo>
                    <a:lnTo>
                      <a:pt x="502" y="759"/>
                    </a:lnTo>
                    <a:lnTo>
                      <a:pt x="502" y="1940"/>
                    </a:lnTo>
                    <a:lnTo>
                      <a:pt x="684" y="1940"/>
                    </a:lnTo>
                    <a:lnTo>
                      <a:pt x="684" y="480"/>
                    </a:lnTo>
                    <a:lnTo>
                      <a:pt x="924" y="258"/>
                    </a:lnTo>
                    <a:cubicBezTo>
                      <a:pt x="946" y="240"/>
                      <a:pt x="946" y="222"/>
                      <a:pt x="946" y="204"/>
                    </a:cubicBezTo>
                    <a:cubicBezTo>
                      <a:pt x="946" y="187"/>
                      <a:pt x="946" y="147"/>
                      <a:pt x="924" y="129"/>
                    </a:cubicBezTo>
                    <a:cubicBezTo>
                      <a:pt x="906" y="111"/>
                      <a:pt x="884" y="102"/>
                      <a:pt x="861" y="102"/>
                    </a:cubicBezTo>
                    <a:cubicBezTo>
                      <a:pt x="839" y="102"/>
                      <a:pt x="815" y="111"/>
                      <a:pt x="795" y="129"/>
                    </a:cubicBezTo>
                    <a:lnTo>
                      <a:pt x="684" y="240"/>
                    </a:lnTo>
                    <a:lnTo>
                      <a:pt x="684" y="93"/>
                    </a:lnTo>
                    <a:cubicBezTo>
                      <a:pt x="684" y="36"/>
                      <a:pt x="631" y="0"/>
                      <a:pt x="5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2" name="Google Shape;992;p31">
              <a:extLst>
                <a:ext uri="{FF2B5EF4-FFF2-40B4-BE49-F238E27FC236}">
                  <a16:creationId xmlns:a16="http://schemas.microsoft.com/office/drawing/2014/main" id="{E138DC67-CDDC-DCFE-CD65-DAC85ABB2DD7}"/>
                </a:ext>
              </a:extLst>
            </p:cNvPr>
            <p:cNvGrpSpPr/>
            <p:nvPr/>
          </p:nvGrpSpPr>
          <p:grpSpPr>
            <a:xfrm flipH="1">
              <a:off x="4551541" y="3728587"/>
              <a:ext cx="418109" cy="1069486"/>
              <a:chOff x="412486" y="2194951"/>
              <a:chExt cx="463639" cy="1185946"/>
            </a:xfrm>
          </p:grpSpPr>
          <p:sp>
            <p:nvSpPr>
              <p:cNvPr id="993" name="Google Shape;993;p31">
                <a:extLst>
                  <a:ext uri="{FF2B5EF4-FFF2-40B4-BE49-F238E27FC236}">
                    <a16:creationId xmlns:a16="http://schemas.microsoft.com/office/drawing/2014/main" id="{4E9CC13C-94D4-0484-4BC7-158E1434ADA5}"/>
                  </a:ext>
                </a:extLst>
              </p:cNvPr>
              <p:cNvSpPr/>
              <p:nvPr/>
            </p:nvSpPr>
            <p:spPr>
              <a:xfrm>
                <a:off x="412486" y="2194951"/>
                <a:ext cx="463639" cy="830102"/>
              </a:xfrm>
              <a:custGeom>
                <a:avLst/>
                <a:gdLst/>
                <a:ahLst/>
                <a:cxnLst/>
                <a:rect l="l" t="t" r="r" b="b"/>
                <a:pathLst>
                  <a:path w="2314" h="4143" extrusionOk="0">
                    <a:moveTo>
                      <a:pt x="1168" y="0"/>
                    </a:moveTo>
                    <a:cubicBezTo>
                      <a:pt x="520" y="0"/>
                      <a:pt x="1" y="497"/>
                      <a:pt x="1" y="1110"/>
                    </a:cubicBezTo>
                    <a:lnTo>
                      <a:pt x="1" y="3033"/>
                    </a:lnTo>
                    <a:cubicBezTo>
                      <a:pt x="1" y="3645"/>
                      <a:pt x="520" y="4143"/>
                      <a:pt x="1168" y="4143"/>
                    </a:cubicBezTo>
                    <a:cubicBezTo>
                      <a:pt x="1794" y="4143"/>
                      <a:pt x="2314" y="3645"/>
                      <a:pt x="2314" y="3033"/>
                    </a:cubicBezTo>
                    <a:lnTo>
                      <a:pt x="2314" y="1110"/>
                    </a:lnTo>
                    <a:cubicBezTo>
                      <a:pt x="2314" y="497"/>
                      <a:pt x="1794" y="0"/>
                      <a:pt x="1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1">
                <a:extLst>
                  <a:ext uri="{FF2B5EF4-FFF2-40B4-BE49-F238E27FC236}">
                    <a16:creationId xmlns:a16="http://schemas.microsoft.com/office/drawing/2014/main" id="{7B17E520-66AA-2211-1121-90C08CA46663}"/>
                  </a:ext>
                </a:extLst>
              </p:cNvPr>
              <p:cNvSpPr/>
              <p:nvPr/>
            </p:nvSpPr>
            <p:spPr>
              <a:xfrm>
                <a:off x="486420" y="2617516"/>
                <a:ext cx="315972" cy="763381"/>
              </a:xfrm>
              <a:custGeom>
                <a:avLst/>
                <a:gdLst/>
                <a:ahLst/>
                <a:cxnLst/>
                <a:rect l="l" t="t" r="r" b="b"/>
                <a:pathLst>
                  <a:path w="1577" h="3810" extrusionOk="0">
                    <a:moveTo>
                      <a:pt x="799" y="0"/>
                    </a:moveTo>
                    <a:cubicBezTo>
                      <a:pt x="724" y="0"/>
                      <a:pt x="648" y="53"/>
                      <a:pt x="648" y="129"/>
                    </a:cubicBezTo>
                    <a:lnTo>
                      <a:pt x="648" y="1350"/>
                    </a:lnTo>
                    <a:cubicBezTo>
                      <a:pt x="426" y="1297"/>
                      <a:pt x="244" y="1052"/>
                      <a:pt x="244" y="608"/>
                    </a:cubicBezTo>
                    <a:cubicBezTo>
                      <a:pt x="244" y="537"/>
                      <a:pt x="187" y="497"/>
                      <a:pt x="111" y="497"/>
                    </a:cubicBezTo>
                    <a:cubicBezTo>
                      <a:pt x="58" y="497"/>
                      <a:pt x="0" y="537"/>
                      <a:pt x="0" y="608"/>
                    </a:cubicBezTo>
                    <a:cubicBezTo>
                      <a:pt x="0" y="906"/>
                      <a:pt x="93" y="1163"/>
                      <a:pt x="244" y="1350"/>
                    </a:cubicBezTo>
                    <a:cubicBezTo>
                      <a:pt x="355" y="1479"/>
                      <a:pt x="502" y="1572"/>
                      <a:pt x="648" y="1590"/>
                    </a:cubicBezTo>
                    <a:lnTo>
                      <a:pt x="648" y="3810"/>
                    </a:lnTo>
                    <a:lnTo>
                      <a:pt x="928" y="3810"/>
                    </a:lnTo>
                    <a:lnTo>
                      <a:pt x="928" y="1590"/>
                    </a:lnTo>
                    <a:cubicBezTo>
                      <a:pt x="1261" y="1536"/>
                      <a:pt x="1576" y="1186"/>
                      <a:pt x="1576" y="608"/>
                    </a:cubicBezTo>
                    <a:cubicBezTo>
                      <a:pt x="1576" y="537"/>
                      <a:pt x="1519" y="497"/>
                      <a:pt x="1465" y="497"/>
                    </a:cubicBezTo>
                    <a:cubicBezTo>
                      <a:pt x="1408" y="497"/>
                      <a:pt x="1354" y="537"/>
                      <a:pt x="1354" y="608"/>
                    </a:cubicBezTo>
                    <a:cubicBezTo>
                      <a:pt x="1354" y="1052"/>
                      <a:pt x="1150" y="1297"/>
                      <a:pt x="928" y="1350"/>
                    </a:cubicBezTo>
                    <a:lnTo>
                      <a:pt x="928" y="129"/>
                    </a:lnTo>
                    <a:cubicBezTo>
                      <a:pt x="928" y="53"/>
                      <a:pt x="870" y="0"/>
                      <a:pt x="7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5" name="Google Shape;995;p31">
              <a:extLst>
                <a:ext uri="{FF2B5EF4-FFF2-40B4-BE49-F238E27FC236}">
                  <a16:creationId xmlns:a16="http://schemas.microsoft.com/office/drawing/2014/main" id="{A2136EB1-CCA7-8887-04A9-E667F31D696B}"/>
                </a:ext>
              </a:extLst>
            </p:cNvPr>
            <p:cNvGrpSpPr/>
            <p:nvPr/>
          </p:nvGrpSpPr>
          <p:grpSpPr>
            <a:xfrm>
              <a:off x="5060817" y="4305727"/>
              <a:ext cx="1396668" cy="503194"/>
              <a:chOff x="2186387" y="758017"/>
              <a:chExt cx="1193427" cy="429970"/>
            </a:xfrm>
          </p:grpSpPr>
          <p:sp>
            <p:nvSpPr>
              <p:cNvPr id="996" name="Google Shape;996;p31">
                <a:extLst>
                  <a:ext uri="{FF2B5EF4-FFF2-40B4-BE49-F238E27FC236}">
                    <a16:creationId xmlns:a16="http://schemas.microsoft.com/office/drawing/2014/main" id="{F8EF581A-02EA-004B-CF00-245003320067}"/>
                  </a:ext>
                </a:extLst>
              </p:cNvPr>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31">
                <a:extLst>
                  <a:ext uri="{FF2B5EF4-FFF2-40B4-BE49-F238E27FC236}">
                    <a16:creationId xmlns:a16="http://schemas.microsoft.com/office/drawing/2014/main" id="{1C90344F-1593-2DFA-60D1-AB4893D808F7}"/>
                  </a:ext>
                </a:extLst>
              </p:cNvPr>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31">
                <a:extLst>
                  <a:ext uri="{FF2B5EF4-FFF2-40B4-BE49-F238E27FC236}">
                    <a16:creationId xmlns:a16="http://schemas.microsoft.com/office/drawing/2014/main" id="{CD02276E-5DD2-FF43-D4D8-767C2CF7F39A}"/>
                  </a:ext>
                </a:extLst>
              </p:cNvPr>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31">
                <a:extLst>
                  <a:ext uri="{FF2B5EF4-FFF2-40B4-BE49-F238E27FC236}">
                    <a16:creationId xmlns:a16="http://schemas.microsoft.com/office/drawing/2014/main" id="{B19A1E1A-98E7-5332-68CB-E9BAB36C50B1}"/>
                  </a:ext>
                </a:extLst>
              </p:cNvPr>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31">
                <a:extLst>
                  <a:ext uri="{FF2B5EF4-FFF2-40B4-BE49-F238E27FC236}">
                    <a16:creationId xmlns:a16="http://schemas.microsoft.com/office/drawing/2014/main" id="{8547F0EB-98AF-8D54-A711-0925B1C7F812}"/>
                  </a:ext>
                </a:extLst>
              </p:cNvPr>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31">
                <a:extLst>
                  <a:ext uri="{FF2B5EF4-FFF2-40B4-BE49-F238E27FC236}">
                    <a16:creationId xmlns:a16="http://schemas.microsoft.com/office/drawing/2014/main" id="{AC02D0F4-EBB0-0108-03D0-A0770B0336CF}"/>
                  </a:ext>
                </a:extLst>
              </p:cNvPr>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31">
                <a:extLst>
                  <a:ext uri="{FF2B5EF4-FFF2-40B4-BE49-F238E27FC236}">
                    <a16:creationId xmlns:a16="http://schemas.microsoft.com/office/drawing/2014/main" id="{02370887-9D74-AE2B-A996-7429E7D98982}"/>
                  </a:ext>
                </a:extLst>
              </p:cNvPr>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31">
                <a:extLst>
                  <a:ext uri="{FF2B5EF4-FFF2-40B4-BE49-F238E27FC236}">
                    <a16:creationId xmlns:a16="http://schemas.microsoft.com/office/drawing/2014/main" id="{159CE6C7-B965-4411-A138-7BF60450A61B}"/>
                  </a:ext>
                </a:extLst>
              </p:cNvPr>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31">
                <a:extLst>
                  <a:ext uri="{FF2B5EF4-FFF2-40B4-BE49-F238E27FC236}">
                    <a16:creationId xmlns:a16="http://schemas.microsoft.com/office/drawing/2014/main" id="{8F9AD070-EC44-D428-0976-C9E347D032E6}"/>
                  </a:ext>
                </a:extLst>
              </p:cNvPr>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005;p31">
                <a:extLst>
                  <a:ext uri="{FF2B5EF4-FFF2-40B4-BE49-F238E27FC236}">
                    <a16:creationId xmlns:a16="http://schemas.microsoft.com/office/drawing/2014/main" id="{052AD36E-6507-E6F8-7164-329075D563C3}"/>
                  </a:ext>
                </a:extLst>
              </p:cNvPr>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1">
                <a:extLst>
                  <a:ext uri="{FF2B5EF4-FFF2-40B4-BE49-F238E27FC236}">
                    <a16:creationId xmlns:a16="http://schemas.microsoft.com/office/drawing/2014/main" id="{8128622C-66FF-B755-DDA5-869F394DECAE}"/>
                  </a:ext>
                </a:extLst>
              </p:cNvPr>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1">
                <a:extLst>
                  <a:ext uri="{FF2B5EF4-FFF2-40B4-BE49-F238E27FC236}">
                    <a16:creationId xmlns:a16="http://schemas.microsoft.com/office/drawing/2014/main" id="{14BB92D2-BFBD-1DEE-2089-5503490061D0}"/>
                  </a:ext>
                </a:extLst>
              </p:cNvPr>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1">
                <a:extLst>
                  <a:ext uri="{FF2B5EF4-FFF2-40B4-BE49-F238E27FC236}">
                    <a16:creationId xmlns:a16="http://schemas.microsoft.com/office/drawing/2014/main" id="{4B66790B-750A-A5E0-6122-77B99E36696C}"/>
                  </a:ext>
                </a:extLst>
              </p:cNvPr>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1">
                <a:extLst>
                  <a:ext uri="{FF2B5EF4-FFF2-40B4-BE49-F238E27FC236}">
                    <a16:creationId xmlns:a16="http://schemas.microsoft.com/office/drawing/2014/main" id="{055E7E17-8939-373A-8C64-C982E1766A82}"/>
                  </a:ext>
                </a:extLst>
              </p:cNvPr>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1">
                <a:extLst>
                  <a:ext uri="{FF2B5EF4-FFF2-40B4-BE49-F238E27FC236}">
                    <a16:creationId xmlns:a16="http://schemas.microsoft.com/office/drawing/2014/main" id="{8C17F93B-46D8-77E9-9541-C2D923BCE609}"/>
                  </a:ext>
                </a:extLst>
              </p:cNvPr>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1">
                <a:extLst>
                  <a:ext uri="{FF2B5EF4-FFF2-40B4-BE49-F238E27FC236}">
                    <a16:creationId xmlns:a16="http://schemas.microsoft.com/office/drawing/2014/main" id="{3CC83A00-D20C-7070-3003-6A6A51683DFC}"/>
                  </a:ext>
                </a:extLst>
              </p:cNvPr>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1">
                <a:extLst>
                  <a:ext uri="{FF2B5EF4-FFF2-40B4-BE49-F238E27FC236}">
                    <a16:creationId xmlns:a16="http://schemas.microsoft.com/office/drawing/2014/main" id="{E0FDD5CD-7252-FCDA-2896-5DD28E964D2B}"/>
                  </a:ext>
                </a:extLst>
              </p:cNvPr>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1">
                <a:extLst>
                  <a:ext uri="{FF2B5EF4-FFF2-40B4-BE49-F238E27FC236}">
                    <a16:creationId xmlns:a16="http://schemas.microsoft.com/office/drawing/2014/main" id="{A42534E5-F5C2-6496-418A-9DE54B7471EC}"/>
                  </a:ext>
                </a:extLst>
              </p:cNvPr>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1">
                <a:extLst>
                  <a:ext uri="{FF2B5EF4-FFF2-40B4-BE49-F238E27FC236}">
                    <a16:creationId xmlns:a16="http://schemas.microsoft.com/office/drawing/2014/main" id="{A8FB401B-673D-21D6-403D-05004BF60221}"/>
                  </a:ext>
                </a:extLst>
              </p:cNvPr>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1">
                <a:extLst>
                  <a:ext uri="{FF2B5EF4-FFF2-40B4-BE49-F238E27FC236}">
                    <a16:creationId xmlns:a16="http://schemas.microsoft.com/office/drawing/2014/main" id="{F573DBE2-6022-1BB4-69C5-76A78EB5EC47}"/>
                  </a:ext>
                </a:extLst>
              </p:cNvPr>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1">
                <a:extLst>
                  <a:ext uri="{FF2B5EF4-FFF2-40B4-BE49-F238E27FC236}">
                    <a16:creationId xmlns:a16="http://schemas.microsoft.com/office/drawing/2014/main" id="{0028528A-F714-42E4-76C5-44E5A4A43CDE}"/>
                  </a:ext>
                </a:extLst>
              </p:cNvPr>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31">
                <a:extLst>
                  <a:ext uri="{FF2B5EF4-FFF2-40B4-BE49-F238E27FC236}">
                    <a16:creationId xmlns:a16="http://schemas.microsoft.com/office/drawing/2014/main" id="{0ACF7094-DB65-D69D-F445-BCBC308111B6}"/>
                  </a:ext>
                </a:extLst>
              </p:cNvPr>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31">
                <a:extLst>
                  <a:ext uri="{FF2B5EF4-FFF2-40B4-BE49-F238E27FC236}">
                    <a16:creationId xmlns:a16="http://schemas.microsoft.com/office/drawing/2014/main" id="{2886B05C-8CF6-8F05-4A87-279D85045764}"/>
                  </a:ext>
                </a:extLst>
              </p:cNvPr>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31">
                <a:extLst>
                  <a:ext uri="{FF2B5EF4-FFF2-40B4-BE49-F238E27FC236}">
                    <a16:creationId xmlns:a16="http://schemas.microsoft.com/office/drawing/2014/main" id="{8A0FFC49-4D59-BAF0-2146-055E1BEB5248}"/>
                  </a:ext>
                </a:extLst>
              </p:cNvPr>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31">
                <a:extLst>
                  <a:ext uri="{FF2B5EF4-FFF2-40B4-BE49-F238E27FC236}">
                    <a16:creationId xmlns:a16="http://schemas.microsoft.com/office/drawing/2014/main" id="{92317E5C-942F-31F4-09DE-8FFCDA1C6817}"/>
                  </a:ext>
                </a:extLst>
              </p:cNvPr>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31">
                <a:extLst>
                  <a:ext uri="{FF2B5EF4-FFF2-40B4-BE49-F238E27FC236}">
                    <a16:creationId xmlns:a16="http://schemas.microsoft.com/office/drawing/2014/main" id="{F3E1950E-6465-B170-FF5F-67F6102C2138}"/>
                  </a:ext>
                </a:extLst>
              </p:cNvPr>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1">
                <a:extLst>
                  <a:ext uri="{FF2B5EF4-FFF2-40B4-BE49-F238E27FC236}">
                    <a16:creationId xmlns:a16="http://schemas.microsoft.com/office/drawing/2014/main" id="{8B2ED158-DAB8-1793-325F-350CB827DEDC}"/>
                  </a:ext>
                </a:extLst>
              </p:cNvPr>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1">
                <a:extLst>
                  <a:ext uri="{FF2B5EF4-FFF2-40B4-BE49-F238E27FC236}">
                    <a16:creationId xmlns:a16="http://schemas.microsoft.com/office/drawing/2014/main" id="{18E2F178-CAB1-D98C-9DB1-E46F177FC857}"/>
                  </a:ext>
                </a:extLst>
              </p:cNvPr>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 name="TextBox 6">
            <a:extLst>
              <a:ext uri="{FF2B5EF4-FFF2-40B4-BE49-F238E27FC236}">
                <a16:creationId xmlns:a16="http://schemas.microsoft.com/office/drawing/2014/main" id="{91DA9D31-8B05-AA4B-6801-009E8EDBC133}"/>
              </a:ext>
            </a:extLst>
          </p:cNvPr>
          <p:cNvSpPr txBox="1"/>
          <p:nvPr/>
        </p:nvSpPr>
        <p:spPr>
          <a:xfrm>
            <a:off x="432080" y="460366"/>
            <a:ext cx="4609243" cy="3693319"/>
          </a:xfrm>
          <a:prstGeom prst="rect">
            <a:avLst/>
          </a:prstGeom>
          <a:noFill/>
        </p:spPr>
        <p:txBody>
          <a:bodyPr wrap="square">
            <a:spAutoFit/>
          </a:bodyPr>
          <a:lstStyle/>
          <a:p>
            <a:pPr marL="171450" marR="0" lvl="0" indent="-171450" algn="just"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Triple-helix for innovation</a:t>
            </a:r>
            <a:r>
              <a:rPr lang="en-US" sz="1200" dirty="0"/>
              <a:t>: </a:t>
            </a:r>
            <a:r>
              <a:rPr kumimoji="0" lang="en-US" sz="1200" b="0" i="0" u="none" strike="noStrike" kern="0" cap="none" spc="0" normalizeH="0" baseline="0" noProof="0" dirty="0">
                <a:ln>
                  <a:noFill/>
                </a:ln>
                <a:solidFill>
                  <a:srgbClr val="000000"/>
                </a:solidFill>
                <a:effectLst/>
                <a:uLnTx/>
                <a:uFillTx/>
                <a:latin typeface="Arial"/>
                <a:cs typeface="Arial"/>
                <a:sym typeface="Arial"/>
              </a:rPr>
              <a:t>establish a triangle of expertise - technology, culture, and governance - to </a:t>
            </a:r>
            <a:r>
              <a:rPr kumimoji="0" lang="en-US" sz="1200" b="1" i="0" u="none" strike="noStrike" kern="0" cap="none" spc="0" normalizeH="0" baseline="0" noProof="0" dirty="0">
                <a:ln>
                  <a:noFill/>
                </a:ln>
                <a:solidFill>
                  <a:srgbClr val="000000"/>
                </a:solidFill>
                <a:effectLst/>
                <a:uLnTx/>
                <a:uFillTx/>
                <a:latin typeface="Arial"/>
                <a:cs typeface="Arial"/>
                <a:sym typeface="Arial"/>
              </a:rPr>
              <a:t>support 3-5 municipalities in Europe</a:t>
            </a:r>
            <a:r>
              <a:rPr kumimoji="0" lang="en-US" sz="1200" b="0" i="0" u="none" strike="noStrike" kern="0" cap="none" spc="0" normalizeH="0" baseline="0" noProof="0" dirty="0">
                <a:ln>
                  <a:noFill/>
                </a:ln>
                <a:solidFill>
                  <a:srgbClr val="000000"/>
                </a:solidFill>
                <a:effectLst/>
                <a:uLnTx/>
                <a:uFillTx/>
                <a:latin typeface="Arial"/>
                <a:cs typeface="Arial"/>
                <a:sym typeface="Arial"/>
              </a:rPr>
              <a:t>. These municipalities will establish pilot microgrid sites, engage the community, construct a microgrid, and implement social impact initiatives. </a:t>
            </a:r>
          </a:p>
          <a:p>
            <a:pPr marL="171450" marR="0" lvl="0" indent="-171450" algn="just"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Aim:</a:t>
            </a:r>
            <a:r>
              <a:rPr kumimoji="0" lang="en-US" sz="1200" b="0" i="0" u="none" strike="noStrike" kern="0" cap="none" spc="0" normalizeH="0" baseline="0" noProof="0" dirty="0">
                <a:ln>
                  <a:noFill/>
                </a:ln>
                <a:solidFill>
                  <a:srgbClr val="000000"/>
                </a:solidFill>
                <a:effectLst/>
                <a:uLnTx/>
                <a:uFillTx/>
                <a:latin typeface="Arial"/>
                <a:cs typeface="Arial"/>
                <a:sym typeface="Arial"/>
              </a:rPr>
              <a:t> reduce energy poverty, enhance disaster preparedness, and create resilient energy systems by integrating community resources to reduce dependence on fossil fuels. </a:t>
            </a:r>
          </a:p>
          <a:p>
            <a:pPr marL="171450" marR="0" lvl="0" indent="-171450" algn="just"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Focus on </a:t>
            </a:r>
            <a:r>
              <a:rPr kumimoji="0" lang="en-US" sz="1200" b="0" i="0" u="none" strike="noStrike" kern="0" cap="none" spc="0" normalizeH="0" baseline="0" noProof="0" dirty="0">
                <a:ln>
                  <a:noFill/>
                </a:ln>
                <a:solidFill>
                  <a:srgbClr val="000000"/>
                </a:solidFill>
                <a:effectLst/>
                <a:uLnTx/>
                <a:uFillTx/>
                <a:latin typeface="Arial"/>
                <a:cs typeface="Arial"/>
                <a:sym typeface="Arial"/>
              </a:rPr>
              <a:t>improving solar power, energy storage, electric mobility, and secure, decentralized networks. </a:t>
            </a:r>
          </a:p>
          <a:p>
            <a:pPr marL="171450" marR="0" lvl="0" indent="-171450" algn="just"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Using </a:t>
            </a:r>
            <a:r>
              <a:rPr kumimoji="0" lang="en-US" sz="1200" b="1" i="0" u="none" strike="noStrike" kern="0" cap="none" spc="0" normalizeH="0" baseline="0" noProof="0" dirty="0">
                <a:ln>
                  <a:noFill/>
                </a:ln>
                <a:solidFill>
                  <a:srgbClr val="000000"/>
                </a:solidFill>
                <a:effectLst/>
                <a:uLnTx/>
                <a:uFillTx/>
                <a:latin typeface="Arial"/>
                <a:cs typeface="Arial"/>
                <a:sym typeface="Arial"/>
              </a:rPr>
              <a:t>human-centered design</a:t>
            </a:r>
            <a:r>
              <a:rPr kumimoji="0" lang="en-US" sz="1200" b="0" i="0" u="none" strike="noStrike" kern="0" cap="none" spc="0" normalizeH="0" baseline="0" noProof="0" dirty="0">
                <a:ln>
                  <a:noFill/>
                </a:ln>
                <a:solidFill>
                  <a:srgbClr val="000000"/>
                </a:solidFill>
                <a:effectLst/>
                <a:uLnTx/>
                <a:uFillTx/>
                <a:latin typeface="Arial"/>
                <a:cs typeface="Arial"/>
                <a:sym typeface="Arial"/>
              </a:rPr>
              <a:t>, we will engage communities to ensure lasting social benefits, economic viability and foster regional cooperation.</a:t>
            </a:r>
          </a:p>
          <a:p>
            <a:pPr marL="171450" marR="0" lvl="0" indent="-171450" algn="just"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lang="en-US" sz="1200" dirty="0"/>
              <a:t>Selecting</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r>
              <a:rPr kumimoji="0" lang="en-US" sz="1200" b="1" i="0" strike="noStrike" kern="0" cap="none" spc="0" normalizeH="0" baseline="0" noProof="0" dirty="0">
                <a:ln>
                  <a:noFill/>
                </a:ln>
                <a:solidFill>
                  <a:srgbClr val="000000"/>
                </a:solidFill>
                <a:effectLst/>
                <a:uLnTx/>
                <a:uFillTx/>
                <a:latin typeface="Arial"/>
                <a:cs typeface="Arial"/>
                <a:sym typeface="Arial"/>
              </a:rPr>
              <a:t>3-4 pilot sites </a:t>
            </a:r>
            <a:r>
              <a:rPr kumimoji="0" lang="en-US" sz="1200" b="0" i="0" u="none" strike="noStrike" kern="0" cap="none" spc="0" normalizeH="0" baseline="0" noProof="0" dirty="0">
                <a:ln>
                  <a:noFill/>
                </a:ln>
                <a:solidFill>
                  <a:srgbClr val="000000"/>
                </a:solidFill>
                <a:effectLst/>
                <a:uLnTx/>
                <a:uFillTx/>
                <a:latin typeface="Arial"/>
                <a:cs typeface="Arial"/>
                <a:sym typeface="Arial"/>
              </a:rPr>
              <a:t>with:</a:t>
            </a:r>
          </a:p>
          <a:p>
            <a:pPr lvl="1" algn="just">
              <a:spcAft>
                <a:spcPts val="600"/>
              </a:spcAf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     1. Technical analysis and planning for the PV microgrid.</a:t>
            </a:r>
          </a:p>
          <a:p>
            <a:pPr lvl="1" algn="just">
              <a:spcAft>
                <a:spcPts val="600"/>
              </a:spcAft>
            </a:pPr>
            <a:r>
              <a:rPr kumimoji="0" lang="en-US" sz="1200" b="0" i="0" u="none" strike="noStrike" kern="0" cap="none" spc="0" normalizeH="0" baseline="0" noProof="0" dirty="0">
                <a:ln>
                  <a:noFill/>
                </a:ln>
                <a:solidFill>
                  <a:srgbClr val="000000"/>
                </a:solidFill>
                <a:effectLst/>
                <a:uLnTx/>
                <a:uFillTx/>
                <a:latin typeface="Arial"/>
                <a:cs typeface="Arial"/>
                <a:sym typeface="Arial"/>
              </a:rPr>
              <a:t>     2. Locally adapted interdisciplinary design guidelines (such as,  product and interface design) for the </a:t>
            </a:r>
            <a:r>
              <a:rPr lang="en-US" sz="1200" dirty="0"/>
              <a:t>microgrid. </a:t>
            </a:r>
            <a:endParaRPr kumimoji="0" lang="bg-BG" sz="1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2835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33"/>
          <p:cNvSpPr txBox="1">
            <a:spLocks noGrp="1"/>
          </p:cNvSpPr>
          <p:nvPr>
            <p:ph type="title"/>
          </p:nvPr>
        </p:nvSpPr>
        <p:spPr>
          <a:xfrm>
            <a:off x="3140166" y="445025"/>
            <a:ext cx="528383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Work packages</a:t>
            </a:r>
            <a:endParaRPr dirty="0"/>
          </a:p>
        </p:txBody>
      </p:sp>
      <p:sp>
        <p:nvSpPr>
          <p:cNvPr id="1101" name="Google Shape;1101;p33"/>
          <p:cNvSpPr txBox="1">
            <a:spLocks noGrp="1"/>
          </p:cNvSpPr>
          <p:nvPr>
            <p:ph type="subTitle" idx="4"/>
          </p:nvPr>
        </p:nvSpPr>
        <p:spPr>
          <a:xfrm>
            <a:off x="431391" y="1364050"/>
            <a:ext cx="2887023" cy="572700"/>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latin typeface="Calibri" panose="020F0502020204030204" pitchFamily="34" charset="0"/>
                <a:cs typeface="Calibri" panose="020F0502020204030204" pitchFamily="34" charset="0"/>
              </a:rPr>
              <a:t>WP1 Integration of PV systems in vulnerable communities</a:t>
            </a:r>
            <a:endParaRPr sz="1600" dirty="0">
              <a:latin typeface="Calibri" panose="020F0502020204030204" pitchFamily="34" charset="0"/>
              <a:cs typeface="Calibri" panose="020F0502020204030204" pitchFamily="34" charset="0"/>
            </a:endParaRPr>
          </a:p>
        </p:txBody>
      </p:sp>
      <p:sp>
        <p:nvSpPr>
          <p:cNvPr id="1102" name="Google Shape;1102;p33"/>
          <p:cNvSpPr txBox="1">
            <a:spLocks noGrp="1"/>
          </p:cNvSpPr>
          <p:nvPr>
            <p:ph type="subTitle" idx="5"/>
          </p:nvPr>
        </p:nvSpPr>
        <p:spPr>
          <a:xfrm>
            <a:off x="3390136" y="1330431"/>
            <a:ext cx="2726177" cy="659365"/>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en-US" sz="1600" dirty="0">
                <a:latin typeface="Calibri" panose="020F0502020204030204" pitchFamily="34" charset="0"/>
                <a:cs typeface="Calibri" panose="020F0502020204030204" pitchFamily="34" charset="0"/>
              </a:rPr>
              <a:t>WP2 PV Technology and Smart System Integration</a:t>
            </a:r>
            <a:endParaRPr sz="1600" dirty="0">
              <a:latin typeface="Calibri" panose="020F0502020204030204" pitchFamily="34" charset="0"/>
              <a:cs typeface="Calibri" panose="020F0502020204030204" pitchFamily="34" charset="0"/>
            </a:endParaRPr>
          </a:p>
        </p:txBody>
      </p:sp>
      <p:sp>
        <p:nvSpPr>
          <p:cNvPr id="1103" name="Google Shape;1103;p33"/>
          <p:cNvSpPr txBox="1">
            <a:spLocks noGrp="1"/>
          </p:cNvSpPr>
          <p:nvPr>
            <p:ph type="subTitle" idx="1"/>
          </p:nvPr>
        </p:nvSpPr>
        <p:spPr>
          <a:xfrm>
            <a:off x="495300" y="2054040"/>
            <a:ext cx="2527325" cy="187032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Focuses on determining the </a:t>
            </a:r>
            <a:r>
              <a:rPr lang="en-US" b="1" dirty="0">
                <a:latin typeface="Calibri" panose="020F0502020204030204" pitchFamily="34" charset="0"/>
                <a:cs typeface="Calibri" panose="020F0502020204030204" pitchFamily="34" charset="0"/>
              </a:rPr>
              <a:t>technical and methodological specifications </a:t>
            </a:r>
            <a:r>
              <a:rPr lang="en-US" dirty="0">
                <a:latin typeface="Calibri" panose="020F0502020204030204" pitchFamily="34" charset="0"/>
                <a:cs typeface="Calibri" panose="020F0502020204030204" pitchFamily="34" charset="0"/>
              </a:rPr>
              <a:t>needed to define the entire project regarding developing innovative design paradigms that harmonize with the local urban landscape, available technologies, micro grid requirements and stakeholder engagement. </a:t>
            </a:r>
            <a:endParaRPr dirty="0">
              <a:latin typeface="Calibri" panose="020F0502020204030204" pitchFamily="34" charset="0"/>
              <a:cs typeface="Calibri" panose="020F0502020204030204" pitchFamily="34" charset="0"/>
            </a:endParaRPr>
          </a:p>
        </p:txBody>
      </p:sp>
      <p:sp>
        <p:nvSpPr>
          <p:cNvPr id="1104" name="Google Shape;1104;p33"/>
          <p:cNvSpPr txBox="1">
            <a:spLocks noGrp="1"/>
          </p:cNvSpPr>
          <p:nvPr>
            <p:ph type="subTitle" idx="2"/>
          </p:nvPr>
        </p:nvSpPr>
        <p:spPr>
          <a:xfrm>
            <a:off x="3140166" y="2054040"/>
            <a:ext cx="3038384" cy="203863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Addresses the design aspects of integrating PV Systems in Urban Communities</a:t>
            </a:r>
          </a:p>
          <a:p>
            <a:pPr marL="0" lvl="0" indent="0" algn="just" rtl="0">
              <a:spcBef>
                <a:spcPts val="0"/>
              </a:spcBef>
              <a:spcAft>
                <a:spcPts val="0"/>
              </a:spcAft>
              <a:buNone/>
            </a:pPr>
            <a:r>
              <a:rPr lang="en-US" b="1" dirty="0">
                <a:latin typeface="Calibri" panose="020F0502020204030204" pitchFamily="34" charset="0"/>
                <a:cs typeface="Calibri" panose="020F0502020204030204" pitchFamily="34" charset="0"/>
              </a:rPr>
              <a:t>Develop a practical, design-based implementation toolbox </a:t>
            </a:r>
            <a:r>
              <a:rPr lang="en-US" dirty="0">
                <a:latin typeface="Calibri" panose="020F0502020204030204" pitchFamily="34" charset="0"/>
                <a:cs typeface="Calibri" panose="020F0502020204030204" pitchFamily="34" charset="0"/>
              </a:rPr>
              <a:t>adaptable and scalable to diverse urban, cultural, and social contexts, providing tools, templates, and guidelines for end-user engagement in implementing communal PV microgrids. The toolbox will be finalized with clear recommendations and adaptable frameworks for future replication.</a:t>
            </a:r>
          </a:p>
        </p:txBody>
      </p:sp>
      <p:sp>
        <p:nvSpPr>
          <p:cNvPr id="1105" name="Google Shape;1105;p33"/>
          <p:cNvSpPr txBox="1">
            <a:spLocks noGrp="1"/>
          </p:cNvSpPr>
          <p:nvPr>
            <p:ph type="subTitle" idx="3"/>
          </p:nvPr>
        </p:nvSpPr>
        <p:spPr>
          <a:xfrm>
            <a:off x="6457950" y="2073930"/>
            <a:ext cx="2369187" cy="203863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Focuses on the technological aspects of </a:t>
            </a:r>
            <a:r>
              <a:rPr lang="en-US" b="1" dirty="0">
                <a:latin typeface="Calibri" panose="020F0502020204030204" pitchFamily="34" charset="0"/>
                <a:cs typeface="Calibri" panose="020F0502020204030204" pitchFamily="34" charset="0"/>
              </a:rPr>
              <a:t>installing PV systems in the urban environment </a:t>
            </a:r>
            <a:r>
              <a:rPr lang="en-US" dirty="0">
                <a:latin typeface="Calibri" panose="020F0502020204030204" pitchFamily="34" charset="0"/>
                <a:cs typeface="Calibri" panose="020F0502020204030204" pitchFamily="34" charset="0"/>
              </a:rPr>
              <a:t>where vulnerable communities are located as part of a microgrid. </a:t>
            </a:r>
          </a:p>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This involves </a:t>
            </a:r>
            <a:r>
              <a:rPr lang="en-US" dirty="0" err="1">
                <a:latin typeface="Calibri" panose="020F0502020204030204" pitchFamily="34" charset="0"/>
                <a:cs typeface="Calibri" panose="020F0502020204030204" pitchFamily="34" charset="0"/>
              </a:rPr>
              <a:t>analysing</a:t>
            </a:r>
            <a:r>
              <a:rPr lang="en-US" dirty="0">
                <a:latin typeface="Calibri" panose="020F0502020204030204" pitchFamily="34" charset="0"/>
                <a:cs typeface="Calibri" panose="020F0502020204030204" pitchFamily="34" charset="0"/>
              </a:rPr>
              <a:t> the 4 related phases of microgrid installation i.e. energy production, storage, distribution and consumption.</a:t>
            </a:r>
            <a:endParaRPr dirty="0">
              <a:latin typeface="Calibri" panose="020F0502020204030204" pitchFamily="34" charset="0"/>
              <a:cs typeface="Calibri" panose="020F0502020204030204" pitchFamily="34" charset="0"/>
            </a:endParaRPr>
          </a:p>
        </p:txBody>
      </p:sp>
      <p:sp>
        <p:nvSpPr>
          <p:cNvPr id="1106" name="Google Shape;1106;p33"/>
          <p:cNvSpPr txBox="1">
            <a:spLocks noGrp="1"/>
          </p:cNvSpPr>
          <p:nvPr>
            <p:ph type="subTitle" idx="6"/>
          </p:nvPr>
        </p:nvSpPr>
        <p:spPr>
          <a:xfrm>
            <a:off x="6413499" y="1330431"/>
            <a:ext cx="2017147" cy="549169"/>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latin typeface="Calibri" panose="020F0502020204030204" pitchFamily="34" charset="0"/>
                <a:cs typeface="Calibri" panose="020F0502020204030204" pitchFamily="34" charset="0"/>
              </a:rPr>
              <a:t>WP3 Integration of pilot sites</a:t>
            </a:r>
            <a:endParaRPr sz="1600" dirty="0">
              <a:latin typeface="Calibri" panose="020F0502020204030204" pitchFamily="34" charset="0"/>
              <a:cs typeface="Calibri" panose="020F0502020204030204" pitchFamily="34" charset="0"/>
            </a:endParaRPr>
          </a:p>
        </p:txBody>
      </p:sp>
      <p:grpSp>
        <p:nvGrpSpPr>
          <p:cNvPr id="1107" name="Google Shape;1107;p33"/>
          <p:cNvGrpSpPr/>
          <p:nvPr/>
        </p:nvGrpSpPr>
        <p:grpSpPr>
          <a:xfrm>
            <a:off x="3121592" y="4322677"/>
            <a:ext cx="2900818" cy="503194"/>
            <a:chOff x="720004" y="4305727"/>
            <a:chExt cx="2900818" cy="503194"/>
          </a:xfrm>
        </p:grpSpPr>
        <p:grpSp>
          <p:nvGrpSpPr>
            <p:cNvPr id="1108" name="Google Shape;1108;p33"/>
            <p:cNvGrpSpPr/>
            <p:nvPr/>
          </p:nvGrpSpPr>
          <p:grpSpPr>
            <a:xfrm>
              <a:off x="720004" y="4305727"/>
              <a:ext cx="1396668" cy="503194"/>
              <a:chOff x="2186387" y="758017"/>
              <a:chExt cx="1193427" cy="429970"/>
            </a:xfrm>
          </p:grpSpPr>
          <p:sp>
            <p:nvSpPr>
              <p:cNvPr id="1109" name="Google Shape;1109;p33"/>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3"/>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3"/>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3"/>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3"/>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3"/>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3"/>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3"/>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3"/>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3"/>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3"/>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3"/>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3"/>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3"/>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3"/>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3"/>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3"/>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3"/>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3"/>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3"/>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3"/>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3"/>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3"/>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3"/>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3"/>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3"/>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3"/>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3"/>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33"/>
            <p:cNvGrpSpPr/>
            <p:nvPr/>
          </p:nvGrpSpPr>
          <p:grpSpPr>
            <a:xfrm>
              <a:off x="2224154" y="4305727"/>
              <a:ext cx="1396668" cy="503194"/>
              <a:chOff x="2186387" y="758017"/>
              <a:chExt cx="1193427" cy="429970"/>
            </a:xfrm>
          </p:grpSpPr>
          <p:sp>
            <p:nvSpPr>
              <p:cNvPr id="1138" name="Google Shape;1138;p33"/>
              <p:cNvSpPr/>
              <p:nvPr/>
            </p:nvSpPr>
            <p:spPr>
              <a:xfrm>
                <a:off x="2427477" y="1072981"/>
                <a:ext cx="55312" cy="107794"/>
              </a:xfrm>
              <a:custGeom>
                <a:avLst/>
                <a:gdLst/>
                <a:ahLst/>
                <a:cxnLst/>
                <a:rect l="l" t="t" r="r" b="b"/>
                <a:pathLst>
                  <a:path w="276" h="538" extrusionOk="0">
                    <a:moveTo>
                      <a:pt x="0" y="1"/>
                    </a:moveTo>
                    <a:lnTo>
                      <a:pt x="0" y="538"/>
                    </a:lnTo>
                    <a:lnTo>
                      <a:pt x="276" y="538"/>
                    </a:lnTo>
                    <a:lnTo>
                      <a:pt x="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3"/>
              <p:cNvSpPr/>
              <p:nvPr/>
            </p:nvSpPr>
            <p:spPr>
              <a:xfrm>
                <a:off x="2453330" y="1072981"/>
                <a:ext cx="29460" cy="107794"/>
              </a:xfrm>
              <a:custGeom>
                <a:avLst/>
                <a:gdLst/>
                <a:ahLst/>
                <a:cxnLst/>
                <a:rect l="l" t="t" r="r" b="b"/>
                <a:pathLst>
                  <a:path w="147" h="538" extrusionOk="0">
                    <a:moveTo>
                      <a:pt x="0" y="1"/>
                    </a:moveTo>
                    <a:lnTo>
                      <a:pt x="0" y="538"/>
                    </a:lnTo>
                    <a:lnTo>
                      <a:pt x="147" y="538"/>
                    </a:ln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3"/>
              <p:cNvSpPr/>
              <p:nvPr/>
            </p:nvSpPr>
            <p:spPr>
              <a:xfrm>
                <a:off x="2186387" y="758017"/>
                <a:ext cx="537493" cy="367661"/>
              </a:xfrm>
              <a:custGeom>
                <a:avLst/>
                <a:gdLst/>
                <a:ahLst/>
                <a:cxnLst/>
                <a:rect l="l" t="t" r="r" b="b"/>
                <a:pathLst>
                  <a:path w="2682"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3"/>
              <p:cNvSpPr/>
              <p:nvPr/>
            </p:nvSpPr>
            <p:spPr>
              <a:xfrm>
                <a:off x="2205025"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3"/>
              <p:cNvSpPr/>
              <p:nvPr/>
            </p:nvSpPr>
            <p:spPr>
              <a:xfrm>
                <a:off x="2372126" y="776857"/>
                <a:ext cx="158762" cy="152268"/>
              </a:xfrm>
              <a:custGeom>
                <a:avLst/>
                <a:gdLst/>
                <a:ahLst/>
                <a:cxnLst/>
                <a:rect l="l" t="t" r="r" b="b"/>
                <a:pathLst>
                  <a:path w="760" h="760" extrusionOk="0">
                    <a:moveTo>
                      <a:pt x="0" y="0"/>
                    </a:moveTo>
                    <a:lnTo>
                      <a:pt x="0" y="759"/>
                    </a:lnTo>
                    <a:lnTo>
                      <a:pt x="759" y="759"/>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3"/>
              <p:cNvSpPr/>
              <p:nvPr/>
            </p:nvSpPr>
            <p:spPr>
              <a:xfrm>
                <a:off x="2549325"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3"/>
              <p:cNvSpPr/>
              <p:nvPr/>
            </p:nvSpPr>
            <p:spPr>
              <a:xfrm>
                <a:off x="2205025"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3"/>
              <p:cNvSpPr/>
              <p:nvPr/>
            </p:nvSpPr>
            <p:spPr>
              <a:xfrm>
                <a:off x="2372126" y="951171"/>
                <a:ext cx="158762" cy="152268"/>
              </a:xfrm>
              <a:custGeom>
                <a:avLst/>
                <a:gdLst/>
                <a:ahLst/>
                <a:cxnLst/>
                <a:rect l="l" t="t" r="r" b="b"/>
                <a:pathLst>
                  <a:path w="760" h="760" extrusionOk="0">
                    <a:moveTo>
                      <a:pt x="0" y="0"/>
                    </a:moveTo>
                    <a:lnTo>
                      <a:pt x="0" y="760"/>
                    </a:lnTo>
                    <a:lnTo>
                      <a:pt x="759" y="760"/>
                    </a:lnTo>
                    <a:lnTo>
                      <a:pt x="7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3"/>
              <p:cNvSpPr/>
              <p:nvPr/>
            </p:nvSpPr>
            <p:spPr>
              <a:xfrm>
                <a:off x="2549325"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3"/>
              <p:cNvSpPr/>
              <p:nvPr/>
            </p:nvSpPr>
            <p:spPr>
              <a:xfrm>
                <a:off x="2415853" y="1180573"/>
                <a:ext cx="78560" cy="7413"/>
              </a:xfrm>
              <a:custGeom>
                <a:avLst/>
                <a:gdLst/>
                <a:ahLst/>
                <a:cxnLst/>
                <a:rect l="l" t="t" r="r" b="b"/>
                <a:pathLst>
                  <a:path w="392" h="37" extrusionOk="0">
                    <a:moveTo>
                      <a:pt x="1" y="1"/>
                    </a:moveTo>
                    <a:lnTo>
                      <a:pt x="1" y="36"/>
                    </a:lnTo>
                    <a:lnTo>
                      <a:pt x="391" y="36"/>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3"/>
              <p:cNvSpPr/>
              <p:nvPr/>
            </p:nvSpPr>
            <p:spPr>
              <a:xfrm>
                <a:off x="2453330" y="1180573"/>
                <a:ext cx="41084" cy="7413"/>
              </a:xfrm>
              <a:custGeom>
                <a:avLst/>
                <a:gdLst/>
                <a:ahLst/>
                <a:cxnLst/>
                <a:rect l="l" t="t" r="r" b="b"/>
                <a:pathLst>
                  <a:path w="205" h="37" extrusionOk="0">
                    <a:moveTo>
                      <a:pt x="0" y="1"/>
                    </a:moveTo>
                    <a:lnTo>
                      <a:pt x="0" y="36"/>
                    </a:lnTo>
                    <a:lnTo>
                      <a:pt x="204" y="36"/>
                    </a:lnTo>
                    <a:lnTo>
                      <a:pt x="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3"/>
              <p:cNvSpPr/>
              <p:nvPr/>
            </p:nvSpPr>
            <p:spPr>
              <a:xfrm>
                <a:off x="3083211" y="1072981"/>
                <a:ext cx="51906" cy="107794"/>
              </a:xfrm>
              <a:custGeom>
                <a:avLst/>
                <a:gdLst/>
                <a:ahLst/>
                <a:cxnLst/>
                <a:rect l="l" t="t" r="r" b="b"/>
                <a:pathLst>
                  <a:path w="259" h="538" extrusionOk="0">
                    <a:moveTo>
                      <a:pt x="1" y="1"/>
                    </a:moveTo>
                    <a:lnTo>
                      <a:pt x="1" y="538"/>
                    </a:lnTo>
                    <a:lnTo>
                      <a:pt x="258" y="538"/>
                    </a:lnTo>
                    <a:lnTo>
                      <a:pt x="2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3"/>
              <p:cNvSpPr/>
              <p:nvPr/>
            </p:nvSpPr>
            <p:spPr>
              <a:xfrm>
                <a:off x="3109063" y="1072981"/>
                <a:ext cx="26053" cy="107794"/>
              </a:xfrm>
              <a:custGeom>
                <a:avLst/>
                <a:gdLst/>
                <a:ahLst/>
                <a:cxnLst/>
                <a:rect l="l" t="t" r="r" b="b"/>
                <a:pathLst>
                  <a:path w="130" h="538" extrusionOk="0">
                    <a:moveTo>
                      <a:pt x="0" y="1"/>
                    </a:moveTo>
                    <a:lnTo>
                      <a:pt x="0" y="538"/>
                    </a:lnTo>
                    <a:lnTo>
                      <a:pt x="129" y="538"/>
                    </a:lnTo>
                    <a:lnTo>
                      <a:pt x="1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3"/>
              <p:cNvSpPr/>
              <p:nvPr/>
            </p:nvSpPr>
            <p:spPr>
              <a:xfrm>
                <a:off x="2842120" y="758017"/>
                <a:ext cx="537693" cy="367661"/>
              </a:xfrm>
              <a:custGeom>
                <a:avLst/>
                <a:gdLst/>
                <a:ahLst/>
                <a:cxnLst/>
                <a:rect l="l" t="t" r="r" b="b"/>
                <a:pathLst>
                  <a:path w="2683" h="1835" extrusionOk="0">
                    <a:moveTo>
                      <a:pt x="0" y="1"/>
                    </a:moveTo>
                    <a:lnTo>
                      <a:pt x="0" y="1835"/>
                    </a:lnTo>
                    <a:lnTo>
                      <a:pt x="2682" y="1835"/>
                    </a:lnTo>
                    <a:lnTo>
                      <a:pt x="26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3"/>
              <p:cNvSpPr/>
              <p:nvPr/>
            </p:nvSpPr>
            <p:spPr>
              <a:xfrm>
                <a:off x="28607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3"/>
              <p:cNvSpPr/>
              <p:nvPr/>
            </p:nvSpPr>
            <p:spPr>
              <a:xfrm>
                <a:off x="3031706" y="776851"/>
                <a:ext cx="155917" cy="152274"/>
              </a:xfrm>
              <a:custGeom>
                <a:avLst/>
                <a:gdLst/>
                <a:ahLst/>
                <a:cxnLst/>
                <a:rect l="l" t="t" r="r" b="b"/>
                <a:pathLst>
                  <a:path w="778" h="760" extrusionOk="0">
                    <a:moveTo>
                      <a:pt x="0" y="0"/>
                    </a:moveTo>
                    <a:lnTo>
                      <a:pt x="0" y="759"/>
                    </a:lnTo>
                    <a:lnTo>
                      <a:pt x="777" y="759"/>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3"/>
              <p:cNvSpPr/>
              <p:nvPr/>
            </p:nvSpPr>
            <p:spPr>
              <a:xfrm>
                <a:off x="3206060" y="776851"/>
                <a:ext cx="151508" cy="152274"/>
              </a:xfrm>
              <a:custGeom>
                <a:avLst/>
                <a:gdLst/>
                <a:ahLst/>
                <a:cxnLst/>
                <a:rect l="l" t="t" r="r" b="b"/>
                <a:pathLst>
                  <a:path w="756" h="760" extrusionOk="0">
                    <a:moveTo>
                      <a:pt x="0" y="0"/>
                    </a:moveTo>
                    <a:lnTo>
                      <a:pt x="0" y="759"/>
                    </a:lnTo>
                    <a:lnTo>
                      <a:pt x="755" y="759"/>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p:cNvSpPr/>
              <p:nvPr/>
            </p:nvSpPr>
            <p:spPr>
              <a:xfrm>
                <a:off x="28607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p:cNvSpPr/>
              <p:nvPr/>
            </p:nvSpPr>
            <p:spPr>
              <a:xfrm>
                <a:off x="3031706" y="951163"/>
                <a:ext cx="155917" cy="152274"/>
              </a:xfrm>
              <a:custGeom>
                <a:avLst/>
                <a:gdLst/>
                <a:ahLst/>
                <a:cxnLst/>
                <a:rect l="l" t="t" r="r" b="b"/>
                <a:pathLst>
                  <a:path w="778" h="760" extrusionOk="0">
                    <a:moveTo>
                      <a:pt x="0" y="0"/>
                    </a:moveTo>
                    <a:lnTo>
                      <a:pt x="0" y="760"/>
                    </a:lnTo>
                    <a:lnTo>
                      <a:pt x="777" y="760"/>
                    </a:lnTo>
                    <a:lnTo>
                      <a:pt x="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3"/>
              <p:cNvSpPr/>
              <p:nvPr/>
            </p:nvSpPr>
            <p:spPr>
              <a:xfrm>
                <a:off x="3206060" y="951163"/>
                <a:ext cx="151508" cy="152274"/>
              </a:xfrm>
              <a:custGeom>
                <a:avLst/>
                <a:gdLst/>
                <a:ahLst/>
                <a:cxnLst/>
                <a:rect l="l" t="t" r="r" b="b"/>
                <a:pathLst>
                  <a:path w="756" h="760" extrusionOk="0">
                    <a:moveTo>
                      <a:pt x="0" y="0"/>
                    </a:moveTo>
                    <a:lnTo>
                      <a:pt x="0" y="760"/>
                    </a:lnTo>
                    <a:lnTo>
                      <a:pt x="755" y="760"/>
                    </a:lnTo>
                    <a:lnTo>
                      <a:pt x="7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3"/>
              <p:cNvSpPr/>
              <p:nvPr/>
            </p:nvSpPr>
            <p:spPr>
              <a:xfrm>
                <a:off x="3072589" y="1180573"/>
                <a:ext cx="73950" cy="7413"/>
              </a:xfrm>
              <a:custGeom>
                <a:avLst/>
                <a:gdLst/>
                <a:ahLst/>
                <a:cxnLst/>
                <a:rect l="l" t="t" r="r" b="b"/>
                <a:pathLst>
                  <a:path w="369" h="37" extrusionOk="0">
                    <a:moveTo>
                      <a:pt x="0" y="1"/>
                    </a:moveTo>
                    <a:lnTo>
                      <a:pt x="0" y="36"/>
                    </a:lnTo>
                    <a:lnTo>
                      <a:pt x="369" y="36"/>
                    </a:lnTo>
                    <a:lnTo>
                      <a:pt x="3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3"/>
              <p:cNvSpPr/>
              <p:nvPr/>
            </p:nvSpPr>
            <p:spPr>
              <a:xfrm>
                <a:off x="3109063" y="1180573"/>
                <a:ext cx="37476" cy="7413"/>
              </a:xfrm>
              <a:custGeom>
                <a:avLst/>
                <a:gdLst/>
                <a:ahLst/>
                <a:cxnLst/>
                <a:rect l="l" t="t" r="r" b="b"/>
                <a:pathLst>
                  <a:path w="187" h="37" extrusionOk="0">
                    <a:moveTo>
                      <a:pt x="0" y="1"/>
                    </a:moveTo>
                    <a:lnTo>
                      <a:pt x="0" y="36"/>
                    </a:lnTo>
                    <a:lnTo>
                      <a:pt x="187" y="36"/>
                    </a:lnTo>
                    <a:lnTo>
                      <a:pt x="1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3"/>
              <p:cNvSpPr/>
              <p:nvPr/>
            </p:nvSpPr>
            <p:spPr>
              <a:xfrm>
                <a:off x="3030635" y="776870"/>
                <a:ext cx="73934" cy="152276"/>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p:cNvSpPr/>
              <p:nvPr/>
            </p:nvSpPr>
            <p:spPr>
              <a:xfrm>
                <a:off x="3030635" y="951185"/>
                <a:ext cx="103387" cy="152275"/>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p:cNvSpPr/>
              <p:nvPr/>
            </p:nvSpPr>
            <p:spPr>
              <a:xfrm>
                <a:off x="2202258" y="776851"/>
                <a:ext cx="152310" cy="152274"/>
              </a:xfrm>
              <a:custGeom>
                <a:avLst/>
                <a:gdLst/>
                <a:ahLst/>
                <a:cxnLst/>
                <a:rect l="l" t="t" r="r" b="b"/>
                <a:pathLst>
                  <a:path w="760" h="760" extrusionOk="0">
                    <a:moveTo>
                      <a:pt x="1" y="0"/>
                    </a:moveTo>
                    <a:lnTo>
                      <a:pt x="1" y="759"/>
                    </a:lnTo>
                    <a:lnTo>
                      <a:pt x="760" y="759"/>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3"/>
              <p:cNvSpPr/>
              <p:nvPr/>
            </p:nvSpPr>
            <p:spPr>
              <a:xfrm>
                <a:off x="2202258" y="951163"/>
                <a:ext cx="152310" cy="152274"/>
              </a:xfrm>
              <a:custGeom>
                <a:avLst/>
                <a:gdLst/>
                <a:ahLst/>
                <a:cxnLst/>
                <a:rect l="l" t="t" r="r" b="b"/>
                <a:pathLst>
                  <a:path w="760" h="760" extrusionOk="0">
                    <a:moveTo>
                      <a:pt x="1" y="0"/>
                    </a:moveTo>
                    <a:lnTo>
                      <a:pt x="1" y="760"/>
                    </a:lnTo>
                    <a:lnTo>
                      <a:pt x="760" y="760"/>
                    </a:lnTo>
                    <a:lnTo>
                      <a:pt x="7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3"/>
              <p:cNvSpPr/>
              <p:nvPr/>
            </p:nvSpPr>
            <p:spPr>
              <a:xfrm>
                <a:off x="2371889" y="776878"/>
                <a:ext cx="86538" cy="152268"/>
              </a:xfrm>
              <a:custGeom>
                <a:avLst/>
                <a:gdLst/>
                <a:ahLst/>
                <a:cxnLst/>
                <a:rect l="l" t="t" r="r" b="b"/>
                <a:pathLst>
                  <a:path w="369" h="760" extrusionOk="0">
                    <a:moveTo>
                      <a:pt x="0" y="0"/>
                    </a:moveTo>
                    <a:lnTo>
                      <a:pt x="0" y="759"/>
                    </a:lnTo>
                    <a:lnTo>
                      <a:pt x="369" y="759"/>
                    </a:lnTo>
                    <a:lnTo>
                      <a:pt x="2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p:cNvSpPr/>
              <p:nvPr/>
            </p:nvSpPr>
            <p:spPr>
              <a:xfrm>
                <a:off x="2372125" y="951192"/>
                <a:ext cx="123152" cy="152268"/>
              </a:xfrm>
              <a:custGeom>
                <a:avLst/>
                <a:gdLst/>
                <a:ahLst/>
                <a:cxnLst/>
                <a:rect l="l" t="t" r="r" b="b"/>
                <a:pathLst>
                  <a:path w="516" h="760" extrusionOk="0">
                    <a:moveTo>
                      <a:pt x="0" y="0"/>
                    </a:moveTo>
                    <a:lnTo>
                      <a:pt x="0" y="760"/>
                    </a:lnTo>
                    <a:lnTo>
                      <a:pt x="515" y="760"/>
                    </a:lnTo>
                    <a:lnTo>
                      <a:pt x="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929;p31">
            <a:extLst>
              <a:ext uri="{FF2B5EF4-FFF2-40B4-BE49-F238E27FC236}">
                <a16:creationId xmlns:a16="http://schemas.microsoft.com/office/drawing/2014/main" id="{D0125643-D77C-C6F4-53ED-452125ABE1EA}"/>
              </a:ext>
            </a:extLst>
          </p:cNvPr>
          <p:cNvSpPr txBox="1">
            <a:spLocks/>
          </p:cNvSpPr>
          <p:nvPr/>
        </p:nvSpPr>
        <p:spPr>
          <a:xfrm>
            <a:off x="1319336" y="330944"/>
            <a:ext cx="1332600" cy="88819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Montserrat"/>
              <a:buNone/>
              <a:defRPr sz="6000" b="1" i="0" u="none" strike="noStrike" cap="none">
                <a:solidFill>
                  <a:schemeClr val="accen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2pPr>
            <a:lvl3pPr marR="0" lvl="2"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3pPr>
            <a:lvl4pPr marR="0" lvl="3"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4pPr>
            <a:lvl5pPr marR="0" lvl="4"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5pPr>
            <a:lvl6pPr marR="0" lvl="5"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6pPr>
            <a:lvl7pPr marR="0" lvl="6"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7pPr>
            <a:lvl8pPr marR="0" lvl="7"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8pPr>
            <a:lvl9pPr marR="0" lvl="8" algn="ctr" rtl="0">
              <a:lnSpc>
                <a:spcPct val="100000"/>
              </a:lnSpc>
              <a:spcBef>
                <a:spcPts val="0"/>
              </a:spcBef>
              <a:spcAft>
                <a:spcPts val="0"/>
              </a:spcAft>
              <a:buClr>
                <a:schemeClr val="lt1"/>
              </a:buClr>
              <a:buSzPts val="6000"/>
              <a:buFont typeface="Montserrat"/>
              <a:buNone/>
              <a:defRPr sz="6000" b="1" i="0" u="none" strike="noStrike" cap="none">
                <a:solidFill>
                  <a:schemeClr val="lt1"/>
                </a:solidFill>
                <a:latin typeface="Montserrat"/>
                <a:ea typeface="Montserrat"/>
                <a:cs typeface="Montserrat"/>
                <a:sym typeface="Montserrat"/>
              </a:defRPr>
            </a:lvl9pPr>
          </a:lstStyle>
          <a:p>
            <a:r>
              <a:rPr lang="en" sz="5400" dirty="0"/>
              <a:t>04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34"/>
          <p:cNvSpPr txBox="1">
            <a:spLocks noGrp="1"/>
          </p:cNvSpPr>
          <p:nvPr>
            <p:ph type="subTitle" idx="6"/>
          </p:nvPr>
        </p:nvSpPr>
        <p:spPr>
          <a:xfrm>
            <a:off x="720000" y="3179287"/>
            <a:ext cx="3651900" cy="555989"/>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latin typeface="Calibri" panose="020F0502020204030204" pitchFamily="34" charset="0"/>
                <a:cs typeface="Calibri" panose="020F0502020204030204" pitchFamily="34" charset="0"/>
              </a:rPr>
              <a:t>WP6 Communication &amp; Dissemination</a:t>
            </a:r>
            <a:endParaRPr sz="1600" dirty="0">
              <a:latin typeface="Calibri" panose="020F0502020204030204" pitchFamily="34" charset="0"/>
              <a:cs typeface="Calibri" panose="020F0502020204030204" pitchFamily="34" charset="0"/>
            </a:endParaRPr>
          </a:p>
        </p:txBody>
      </p:sp>
      <p:sp>
        <p:nvSpPr>
          <p:cNvPr id="1171" name="Google Shape;1171;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Work packages - 2</a:t>
            </a:r>
            <a:endParaRPr dirty="0"/>
          </a:p>
        </p:txBody>
      </p:sp>
      <p:sp>
        <p:nvSpPr>
          <p:cNvPr id="1172" name="Google Shape;1172;p34"/>
          <p:cNvSpPr txBox="1">
            <a:spLocks noGrp="1"/>
          </p:cNvSpPr>
          <p:nvPr>
            <p:ph type="subTitle" idx="1"/>
          </p:nvPr>
        </p:nvSpPr>
        <p:spPr>
          <a:xfrm>
            <a:off x="713261" y="1576475"/>
            <a:ext cx="3603900" cy="128937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Develop </a:t>
            </a:r>
            <a:r>
              <a:rPr lang="en-US" b="1" dirty="0">
                <a:latin typeface="Calibri" panose="020F0502020204030204" pitchFamily="34" charset="0"/>
                <a:cs typeface="Calibri" panose="020F0502020204030204" pitchFamily="34" charset="0"/>
              </a:rPr>
              <a:t>methodology for stakeholder engagement </a:t>
            </a:r>
            <a:r>
              <a:rPr lang="en-US" dirty="0">
                <a:latin typeface="Calibri" panose="020F0502020204030204" pitchFamily="34" charset="0"/>
                <a:cs typeface="Calibri" panose="020F0502020204030204" pitchFamily="34" charset="0"/>
              </a:rPr>
              <a:t>and  inclusive management mechanisms of a shared infrastructure resource required for the implementation of PV-micro-grid adoption. </a:t>
            </a:r>
          </a:p>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It will focus on socio-economic aspects, cultural aspects, gender equality and increasing trust.</a:t>
            </a:r>
            <a:endParaRPr dirty="0">
              <a:latin typeface="Calibri" panose="020F0502020204030204" pitchFamily="34" charset="0"/>
              <a:cs typeface="Calibri" panose="020F0502020204030204" pitchFamily="34" charset="0"/>
            </a:endParaRPr>
          </a:p>
        </p:txBody>
      </p:sp>
      <p:sp>
        <p:nvSpPr>
          <p:cNvPr id="1173" name="Google Shape;1173;p34"/>
          <p:cNvSpPr txBox="1">
            <a:spLocks noGrp="1"/>
          </p:cNvSpPr>
          <p:nvPr>
            <p:ph type="subTitle" idx="2"/>
          </p:nvPr>
        </p:nvSpPr>
        <p:spPr>
          <a:xfrm>
            <a:off x="4820100" y="1526194"/>
            <a:ext cx="3603900" cy="142262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The pilots will be </a:t>
            </a:r>
            <a:r>
              <a:rPr lang="en-US" b="1" dirty="0">
                <a:latin typeface="Calibri" panose="020F0502020204030204" pitchFamily="34" charset="0"/>
                <a:cs typeface="Calibri" panose="020F0502020204030204" pitchFamily="34" charset="0"/>
              </a:rPr>
              <a:t>operating in 3-5 different cities, each with unique features </a:t>
            </a:r>
            <a:r>
              <a:rPr lang="en-US" dirty="0">
                <a:latin typeface="Calibri" panose="020F0502020204030204" pitchFamily="34" charset="0"/>
                <a:cs typeface="Calibri" panose="020F0502020204030204" pitchFamily="34" charset="0"/>
              </a:rPr>
              <a:t>that need consideration such as heritage, transportation systems, community structure, tourism aspects and more. </a:t>
            </a:r>
          </a:p>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Each pilot site will be carefully chosen to showcase different challenges in PV adoption and deployment where the microgrids will demonstrate different patterns.</a:t>
            </a:r>
            <a:endParaRPr dirty="0">
              <a:latin typeface="Calibri" panose="020F0502020204030204" pitchFamily="34" charset="0"/>
              <a:cs typeface="Calibri" panose="020F0502020204030204" pitchFamily="34" charset="0"/>
            </a:endParaRPr>
          </a:p>
        </p:txBody>
      </p:sp>
      <p:sp>
        <p:nvSpPr>
          <p:cNvPr id="1174" name="Google Shape;1174;p34"/>
          <p:cNvSpPr txBox="1">
            <a:spLocks noGrp="1"/>
          </p:cNvSpPr>
          <p:nvPr>
            <p:ph type="subTitle" idx="3"/>
          </p:nvPr>
        </p:nvSpPr>
        <p:spPr>
          <a:xfrm>
            <a:off x="713261" y="3710968"/>
            <a:ext cx="3651900" cy="98750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Focus on the dissemination and exploitation of the results of RCEMS. A business model will be developed to facilitate exploitation and a full business plan will be prepared. </a:t>
            </a:r>
            <a:endParaRPr dirty="0">
              <a:latin typeface="Calibri" panose="020F0502020204030204" pitchFamily="34" charset="0"/>
              <a:cs typeface="Calibri" panose="020F0502020204030204" pitchFamily="34" charset="0"/>
            </a:endParaRPr>
          </a:p>
        </p:txBody>
      </p:sp>
      <p:sp>
        <p:nvSpPr>
          <p:cNvPr id="1175" name="Google Shape;1175;p34"/>
          <p:cNvSpPr txBox="1">
            <a:spLocks noGrp="1"/>
          </p:cNvSpPr>
          <p:nvPr>
            <p:ph type="subTitle" idx="4"/>
          </p:nvPr>
        </p:nvSpPr>
        <p:spPr>
          <a:xfrm>
            <a:off x="4917309" y="3735276"/>
            <a:ext cx="3603900" cy="86663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a:latin typeface="Calibri" panose="020F0502020204030204" pitchFamily="34" charset="0"/>
                <a:cs typeface="Calibri" panose="020F0502020204030204" pitchFamily="34" charset="0"/>
              </a:rPr>
              <a:t>This WP will be responsible for the day-to-day management of the project, following the timeline, high quality starboard of research, documentation and reports, and handle the  communication with the EU. </a:t>
            </a:r>
            <a:endParaRPr dirty="0">
              <a:latin typeface="Calibri" panose="020F0502020204030204" pitchFamily="34" charset="0"/>
              <a:cs typeface="Calibri" panose="020F0502020204030204" pitchFamily="34" charset="0"/>
            </a:endParaRPr>
          </a:p>
        </p:txBody>
      </p:sp>
      <p:sp>
        <p:nvSpPr>
          <p:cNvPr id="1176" name="Google Shape;1176;p34"/>
          <p:cNvSpPr txBox="1">
            <a:spLocks noGrp="1"/>
          </p:cNvSpPr>
          <p:nvPr>
            <p:ph type="subTitle" idx="5"/>
          </p:nvPr>
        </p:nvSpPr>
        <p:spPr>
          <a:xfrm>
            <a:off x="720000" y="1093116"/>
            <a:ext cx="3603900" cy="456291"/>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latin typeface="Calibri" panose="020F0502020204030204" pitchFamily="34" charset="0"/>
                <a:cs typeface="Calibri" panose="020F0502020204030204" pitchFamily="34" charset="0"/>
              </a:rPr>
              <a:t>WP4 Stakeholder engagement</a:t>
            </a:r>
            <a:endParaRPr sz="1600" dirty="0">
              <a:latin typeface="Calibri" panose="020F0502020204030204" pitchFamily="34" charset="0"/>
              <a:cs typeface="Calibri" panose="020F0502020204030204" pitchFamily="34" charset="0"/>
            </a:endParaRPr>
          </a:p>
        </p:txBody>
      </p:sp>
      <p:sp>
        <p:nvSpPr>
          <p:cNvPr id="1177" name="Google Shape;1177;p34"/>
          <p:cNvSpPr txBox="1">
            <a:spLocks noGrp="1"/>
          </p:cNvSpPr>
          <p:nvPr>
            <p:ph type="subTitle" idx="7"/>
          </p:nvPr>
        </p:nvSpPr>
        <p:spPr>
          <a:xfrm>
            <a:off x="4826839" y="1069902"/>
            <a:ext cx="3603900" cy="456291"/>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latin typeface="Calibri" panose="020F0502020204030204" pitchFamily="34" charset="0"/>
                <a:cs typeface="Calibri" panose="020F0502020204030204" pitchFamily="34" charset="0"/>
              </a:rPr>
              <a:t>WP5 Intergation of pilots</a:t>
            </a:r>
            <a:endParaRPr sz="1600" dirty="0">
              <a:latin typeface="Calibri" panose="020F0502020204030204" pitchFamily="34" charset="0"/>
              <a:cs typeface="Calibri" panose="020F0502020204030204" pitchFamily="34" charset="0"/>
            </a:endParaRPr>
          </a:p>
        </p:txBody>
      </p:sp>
      <p:sp>
        <p:nvSpPr>
          <p:cNvPr id="1178" name="Google Shape;1178;p34"/>
          <p:cNvSpPr txBox="1">
            <a:spLocks noGrp="1"/>
          </p:cNvSpPr>
          <p:nvPr>
            <p:ph type="subTitle" idx="8"/>
          </p:nvPr>
        </p:nvSpPr>
        <p:spPr>
          <a:xfrm>
            <a:off x="4826839" y="3179288"/>
            <a:ext cx="3603900" cy="555989"/>
          </a:xfrm>
          <a:prstGeom prst="rect">
            <a:avLst/>
          </a:prstGeom>
          <a:solidFill>
            <a:schemeClr val="bg2"/>
          </a:solidFill>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latin typeface="Calibri" panose="020F0502020204030204" pitchFamily="34" charset="0"/>
                <a:cs typeface="Calibri" panose="020F0502020204030204" pitchFamily="34" charset="0"/>
              </a:rPr>
              <a:t>WP7 Project management</a:t>
            </a:r>
            <a:endParaRPr sz="16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Solar Energy Solutions Business Plan by Slidesgo">
  <a:themeElements>
    <a:clrScheme name="Simple Light">
      <a:dk1>
        <a:srgbClr val="35353A"/>
      </a:dk1>
      <a:lt1>
        <a:srgbClr val="FFFFFF"/>
      </a:lt1>
      <a:dk2>
        <a:srgbClr val="D9E8FF"/>
      </a:dk2>
      <a:lt2>
        <a:srgbClr val="B0CE34"/>
      </a:lt2>
      <a:accent1>
        <a:srgbClr val="799B34"/>
      </a:accent1>
      <a:accent2>
        <a:srgbClr val="587324"/>
      </a:accent2>
      <a:accent3>
        <a:srgbClr val="70532F"/>
      </a:accent3>
      <a:accent4>
        <a:srgbClr val="F9E6AC"/>
      </a:accent4>
      <a:accent5>
        <a:srgbClr val="B9D5FF"/>
      </a:accent5>
      <a:accent6>
        <a:srgbClr val="3E7B7A"/>
      </a:accent6>
      <a:hlink>
        <a:srgbClr val="35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81BDB835700FC4EA69E4F7D5C71287D" ma:contentTypeVersion="15" ma:contentTypeDescription="Creare un nuovo documento." ma:contentTypeScope="" ma:versionID="ac85fd4db76548938f00c189c5dfb22c">
  <xsd:schema xmlns:xsd="http://www.w3.org/2001/XMLSchema" xmlns:xs="http://www.w3.org/2001/XMLSchema" xmlns:p="http://schemas.microsoft.com/office/2006/metadata/properties" xmlns:ns2="797522e7-1fc2-4e6c-9386-c50d684fb12b" xmlns:ns3="9d90d10a-2854-4a24-8b67-752211dea59c" targetNamespace="http://schemas.microsoft.com/office/2006/metadata/properties" ma:root="true" ma:fieldsID="2a96f139742fc6b4dbb7a7e0debd214f" ns2:_="" ns3:_="">
    <xsd:import namespace="797522e7-1fc2-4e6c-9386-c50d684fb12b"/>
    <xsd:import namespace="9d90d10a-2854-4a24-8b67-752211dea5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7522e7-1fc2-4e6c-9386-c50d684fb12b"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17" nillable="true" ma:displayName="Taxonomy Catch All Column" ma:hidden="true" ma:list="{b38add78-fdf1-4ab9-808d-43a70e5b6aff}" ma:internalName="TaxCatchAll" ma:showField="CatchAllData" ma:web="797522e7-1fc2-4e6c-9386-c50d684fb1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90d10a-2854-4a24-8b67-752211dea59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Tag immagine" ma:readOnly="false" ma:fieldId="{5cf76f15-5ced-4ddc-b409-7134ff3c332f}" ma:taxonomyMulti="true" ma:sspId="502f2c28-4bbe-4c63-81d8-62e66c07bbb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97522e7-1fc2-4e6c-9386-c50d684fb12b" xsi:nil="true"/>
    <lcf76f155ced4ddcb4097134ff3c332f xmlns="9d90d10a-2854-4a24-8b67-752211dea5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DE94FB-3F9F-4FC1-861B-9D680315D0A2}">
  <ds:schemaRefs>
    <ds:schemaRef ds:uri="http://schemas.microsoft.com/sharepoint/v3/contenttype/forms"/>
  </ds:schemaRefs>
</ds:datastoreItem>
</file>

<file path=customXml/itemProps2.xml><?xml version="1.0" encoding="utf-8"?>
<ds:datastoreItem xmlns:ds="http://schemas.openxmlformats.org/officeDocument/2006/customXml" ds:itemID="{232FC18C-C7D9-4D07-8FEE-B83A0500B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7522e7-1fc2-4e6c-9386-c50d684fb12b"/>
    <ds:schemaRef ds:uri="9d90d10a-2854-4a24-8b67-752211dea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434688-F443-4D26-A394-CC9AEA30D0D8}">
  <ds:schemaRefs>
    <ds:schemaRef ds:uri="http://schemas.microsoft.com/office/2006/metadata/properties"/>
    <ds:schemaRef ds:uri="http://schemas.microsoft.com/office/infopath/2007/PartnerControls"/>
    <ds:schemaRef ds:uri="797522e7-1fc2-4e6c-9386-c50d684fb12b"/>
    <ds:schemaRef ds:uri="9d90d10a-2854-4a24-8b67-752211dea59c"/>
  </ds:schemaRefs>
</ds:datastoreItem>
</file>

<file path=docProps/app.xml><?xml version="1.0" encoding="utf-8"?>
<Properties xmlns="http://schemas.openxmlformats.org/officeDocument/2006/extended-properties" xmlns:vt="http://schemas.openxmlformats.org/officeDocument/2006/docPropsVTypes">
  <TotalTime>656</TotalTime>
  <Words>1549</Words>
  <Application>Microsoft Office PowerPoint</Application>
  <PresentationFormat>Presentazione su schermo (16:9)</PresentationFormat>
  <Paragraphs>118</Paragraphs>
  <Slides>13</Slides>
  <Notes>13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13</vt:i4>
      </vt:variant>
    </vt:vector>
  </HeadingPairs>
  <TitlesOfParts>
    <vt:vector size="24" baseType="lpstr">
      <vt:lpstr>Montserrat SemiBold</vt:lpstr>
      <vt:lpstr>Calibri</vt:lpstr>
      <vt:lpstr>Montserrat</vt:lpstr>
      <vt:lpstr>Anaheim</vt:lpstr>
      <vt:lpstr>Montserrat Medium</vt:lpstr>
      <vt:lpstr>Wingdings</vt:lpstr>
      <vt:lpstr>Be Vietnam Pro</vt:lpstr>
      <vt:lpstr>Nunito Light</vt:lpstr>
      <vt:lpstr>Arial</vt:lpstr>
      <vt:lpstr>Be Vietnam Pro Light</vt:lpstr>
      <vt:lpstr>Solar Energy Solutions Business Plan by Slidesgo</vt:lpstr>
      <vt:lpstr>Resilient Clean Energy Microgrid Solutions (RCEMS)</vt:lpstr>
      <vt:lpstr>Table of contents</vt:lpstr>
      <vt:lpstr>About ABERON</vt:lpstr>
      <vt:lpstr>Project concept</vt:lpstr>
      <vt:lpstr>Problem solving</vt:lpstr>
      <vt:lpstr>     Objectives</vt:lpstr>
      <vt:lpstr>Methodology</vt:lpstr>
      <vt:lpstr>Work packages</vt:lpstr>
      <vt:lpstr>Work packages - 2</vt:lpstr>
      <vt:lpstr>Partners &amp; Pilots</vt:lpstr>
      <vt:lpstr>Budget</vt:lpstr>
      <vt:lpstr>Potential Cluster 5 calls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Resilient Clean Energy Microgrid Solutions (RCEMS)</dc:title>
  <dc:creator>User</dc:creator>
  <cp:lastModifiedBy>Maria Montarsolo</cp:lastModifiedBy>
  <cp:revision>20</cp:revision>
  <dcterms:modified xsi:type="dcterms:W3CDTF">2025-05-29T10:23:00Z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0x010100C81BDB835700FC4EA69E4F7D5C71287D</vt:lpwstr>
  </property>
</Properties>
</file>