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12192000" cy="6858000"/>
  <p:notesSz cx="6858000" cy="9144000"/>
  <p:embeddedFontLst>
    <p:embeddedFont>
      <p:font typeface="Helvetica Neue" panose="020B0604020202020204" charset="0"/>
      <p:regular r:id="rId5"/>
      <p:bold r:id="rId6"/>
      <p:italic r:id="rId7"/>
      <p:boldItalic r:id="rId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17">
          <p15:clr>
            <a:srgbClr val="A4A3A4"/>
          </p15:clr>
        </p15:guide>
        <p15:guide id="2" orient="horz" pos="213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i4rF3AfetKclu2B/vPz10wfkQ12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C0AC407-AD4D-4A67-A332-C1A61355D1CC}">
  <a:tblStyle styleId="{EC0AC407-AD4D-4A67-A332-C1A61355D1C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guide pos="3817"/>
        <p:guide orient="horz"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font" Target="fonts/font3.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15" Type="http://schemas.openxmlformats.org/officeDocument/2006/relationships/viewProps" Target="viewProps.xml"/><Relationship Id="rId4" Type="http://schemas.openxmlformats.org/officeDocument/2006/relationships/notesMaster" Target="notesMasters/notesMaster1.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uk-U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g3cd8d161dc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0" name="Google Shape;740;g3cd8d161dce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b="1" dirty="0">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3cc8b1b55fc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7" name="Google Shape;757;g3cc8b1b55fc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20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Заголовок">
  <p:cSld name="1_Заголовок">
    <p:spTree>
      <p:nvGrpSpPr>
        <p:cNvPr id="1" name="Shape 15"/>
        <p:cNvGrpSpPr/>
        <p:nvPr/>
      </p:nvGrpSpPr>
      <p:grpSpPr>
        <a:xfrm>
          <a:off x="0" y="0"/>
          <a:ext cx="0" cy="0"/>
          <a:chOff x="0" y="0"/>
          <a:chExt cx="0" cy="0"/>
        </a:xfrm>
      </p:grpSpPr>
      <p:sp>
        <p:nvSpPr>
          <p:cNvPr id="16" name="Google Shape;16;p68"/>
          <p:cNvSpPr txBox="1">
            <a:spLocks noGrp="1"/>
          </p:cNvSpPr>
          <p:nvPr>
            <p:ph type="body" idx="1"/>
          </p:nvPr>
        </p:nvSpPr>
        <p:spPr>
          <a:xfrm>
            <a:off x="600670" y="5929931"/>
            <a:ext cx="10985502" cy="31849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SzPts val="1800"/>
              <a:buNone/>
              <a:defRPr sz="1800" b="1"/>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 name="Google Shape;17;p68"/>
          <p:cNvSpPr txBox="1">
            <a:spLocks noGrp="1"/>
          </p:cNvSpPr>
          <p:nvPr>
            <p:ph type="title"/>
          </p:nvPr>
        </p:nvSpPr>
        <p:spPr>
          <a:xfrm>
            <a:off x="603248" y="1287496"/>
            <a:ext cx="10985502" cy="232410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8"/>
          <p:cNvSpPr txBox="1">
            <a:spLocks noGrp="1"/>
          </p:cNvSpPr>
          <p:nvPr>
            <p:ph type="body" idx="2"/>
          </p:nvPr>
        </p:nvSpPr>
        <p:spPr>
          <a:xfrm>
            <a:off x="600671" y="3611595"/>
            <a:ext cx="10985501" cy="95250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750"/>
              <a:buNone/>
              <a:defRPr sz="2750" b="1"/>
            </a:lvl1pPr>
            <a:lvl2pPr marL="914400" lvl="1" indent="-228600" algn="l">
              <a:lnSpc>
                <a:spcPct val="100000"/>
              </a:lnSpc>
              <a:spcBef>
                <a:spcPts val="0"/>
              </a:spcBef>
              <a:spcAft>
                <a:spcPts val="0"/>
              </a:spcAft>
              <a:buSzPts val="2750"/>
              <a:buNone/>
              <a:defRPr sz="2750" b="1"/>
            </a:lvl2pPr>
            <a:lvl3pPr marL="1371600" lvl="2" indent="-228600" algn="l">
              <a:lnSpc>
                <a:spcPct val="100000"/>
              </a:lnSpc>
              <a:spcBef>
                <a:spcPts val="0"/>
              </a:spcBef>
              <a:spcAft>
                <a:spcPts val="0"/>
              </a:spcAft>
              <a:buSzPts val="2750"/>
              <a:buNone/>
              <a:defRPr sz="2750" b="1"/>
            </a:lvl3pPr>
            <a:lvl4pPr marL="1828800" lvl="3" indent="-228600" algn="l">
              <a:lnSpc>
                <a:spcPct val="100000"/>
              </a:lnSpc>
              <a:spcBef>
                <a:spcPts val="0"/>
              </a:spcBef>
              <a:spcAft>
                <a:spcPts val="0"/>
              </a:spcAft>
              <a:buSzPts val="2750"/>
              <a:buNone/>
              <a:defRPr sz="2750" b="1"/>
            </a:lvl4pPr>
            <a:lvl5pPr marL="2286000" lvl="4" indent="-228600" algn="l">
              <a:lnSpc>
                <a:spcPct val="100000"/>
              </a:lnSpc>
              <a:spcBef>
                <a:spcPts val="0"/>
              </a:spcBef>
              <a:spcAft>
                <a:spcPts val="0"/>
              </a:spcAft>
              <a:buSzPts val="2750"/>
              <a:buNone/>
              <a:defRPr sz="2750" b="1"/>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9" name="Google Shape;19;p68"/>
          <p:cNvSpPr txBox="1"/>
          <p:nvPr/>
        </p:nvSpPr>
        <p:spPr>
          <a:xfrm>
            <a:off x="11181143" y="6539510"/>
            <a:ext cx="763843" cy="31849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fld id="{00000000-1234-1234-1234-123412341234}" type="slidenum">
              <a:rPr lang="uk-UA" sz="1400" b="1" i="0" u="none" strike="noStrike" cap="none">
                <a:solidFill>
                  <a:schemeClr val="dk1"/>
                </a:solidFill>
                <a:latin typeface="Arial"/>
                <a:ea typeface="Arial"/>
                <a:cs typeface="Arial"/>
                <a:sym typeface="Arial"/>
              </a:rPr>
              <a:t>‹#›</a:t>
            </a:fld>
            <a:endParaRPr sz="14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Спікер (синій фон)">
  <p:cSld name="Спікер (синій фон)">
    <p:bg>
      <p:bgPr>
        <a:solidFill>
          <a:schemeClr val="dk1"/>
        </a:solidFill>
        <a:effectLst/>
      </p:bgPr>
    </p:bg>
    <p:spTree>
      <p:nvGrpSpPr>
        <p:cNvPr id="1" name="Shape 74"/>
        <p:cNvGrpSpPr/>
        <p:nvPr/>
      </p:nvGrpSpPr>
      <p:grpSpPr>
        <a:xfrm>
          <a:off x="0" y="0"/>
          <a:ext cx="0" cy="0"/>
          <a:chOff x="0" y="0"/>
          <a:chExt cx="0" cy="0"/>
        </a:xfrm>
      </p:grpSpPr>
      <p:cxnSp>
        <p:nvCxnSpPr>
          <p:cNvPr id="75" name="Google Shape;75;p18"/>
          <p:cNvCxnSpPr/>
          <p:nvPr/>
        </p:nvCxnSpPr>
        <p:spPr>
          <a:xfrm>
            <a:off x="338119" y="5537445"/>
            <a:ext cx="11515763" cy="0"/>
          </a:xfrm>
          <a:prstGeom prst="straightConnector1">
            <a:avLst/>
          </a:prstGeom>
          <a:noFill/>
          <a:ln w="9525" cap="flat" cmpd="sng">
            <a:solidFill>
              <a:schemeClr val="lt1"/>
            </a:solidFill>
            <a:prstDash val="solid"/>
            <a:miter lim="800000"/>
            <a:headEnd type="none" w="sm" len="sm"/>
            <a:tailEnd type="none" w="sm" len="sm"/>
          </a:ln>
        </p:spPr>
      </p:cxnSp>
      <p:cxnSp>
        <p:nvCxnSpPr>
          <p:cNvPr id="76" name="Google Shape;76;p18"/>
          <p:cNvCxnSpPr/>
          <p:nvPr/>
        </p:nvCxnSpPr>
        <p:spPr>
          <a:xfrm>
            <a:off x="6063449" y="532660"/>
            <a:ext cx="0" cy="4731798"/>
          </a:xfrm>
          <a:prstGeom prst="straightConnector1">
            <a:avLst/>
          </a:prstGeom>
          <a:noFill/>
          <a:ln w="9525" cap="flat" cmpd="sng">
            <a:solidFill>
              <a:schemeClr val="lt1"/>
            </a:solidFill>
            <a:prstDash val="solid"/>
            <a:miter lim="800000"/>
            <a:headEnd type="none" w="sm" len="sm"/>
            <a:tailEnd type="none" w="sm" len="sm"/>
          </a:ln>
        </p:spPr>
      </p:cxnSp>
      <p:sp>
        <p:nvSpPr>
          <p:cNvPr id="77" name="Google Shape;77;p18"/>
          <p:cNvSpPr txBox="1">
            <a:spLocks noGrp="1"/>
          </p:cNvSpPr>
          <p:nvPr>
            <p:ph type="body" idx="1"/>
          </p:nvPr>
        </p:nvSpPr>
        <p:spPr>
          <a:xfrm>
            <a:off x="701351" y="3888418"/>
            <a:ext cx="4820560" cy="4739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3200"/>
              <a:buNone/>
              <a:defRPr sz="3200">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8" name="Google Shape;78;p18"/>
          <p:cNvSpPr txBox="1">
            <a:spLocks noGrp="1"/>
          </p:cNvSpPr>
          <p:nvPr>
            <p:ph type="body" idx="2"/>
          </p:nvPr>
        </p:nvSpPr>
        <p:spPr>
          <a:xfrm>
            <a:off x="692474" y="4422098"/>
            <a:ext cx="4847192" cy="9844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9" name="Google Shape;79;p18"/>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400"/>
              <a:buNone/>
              <a:defRPr sz="4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 name="Google Shape;80;p18"/>
          <p:cNvSpPr>
            <a:spLocks noGrp="1"/>
          </p:cNvSpPr>
          <p:nvPr>
            <p:ph type="pic" idx="4"/>
          </p:nvPr>
        </p:nvSpPr>
        <p:spPr>
          <a:xfrm>
            <a:off x="1757209" y="976744"/>
            <a:ext cx="2575094" cy="2565445"/>
          </a:xfrm>
          <a:prstGeom prst="ellipse">
            <a:avLst/>
          </a:prstGeom>
          <a:noFill/>
          <a:ln>
            <a:noFill/>
          </a:ln>
        </p:spPr>
      </p:sp>
      <p:pic>
        <p:nvPicPr>
          <p:cNvPr id="81" name="Google Shape;81;p18"/>
          <p:cNvPicPr preferRelativeResize="0"/>
          <p:nvPr/>
        </p:nvPicPr>
        <p:blipFill rotWithShape="1">
          <a:blip r:embed="rId2">
            <a:alphaModFix/>
          </a:blip>
          <a:srcRect/>
          <a:stretch/>
        </p:blipFill>
        <p:spPr>
          <a:xfrm>
            <a:off x="5639242" y="6019060"/>
            <a:ext cx="913517" cy="40330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 спікери (синій фон)">
  <p:cSld name="2 спікери (синій фон)">
    <p:bg>
      <p:bgPr>
        <a:solidFill>
          <a:schemeClr val="dk1"/>
        </a:solidFill>
        <a:effectLst/>
      </p:bgPr>
    </p:bg>
    <p:spTree>
      <p:nvGrpSpPr>
        <p:cNvPr id="1" name="Shape 82"/>
        <p:cNvGrpSpPr/>
        <p:nvPr/>
      </p:nvGrpSpPr>
      <p:grpSpPr>
        <a:xfrm>
          <a:off x="0" y="0"/>
          <a:ext cx="0" cy="0"/>
          <a:chOff x="0" y="0"/>
          <a:chExt cx="0" cy="0"/>
        </a:xfrm>
      </p:grpSpPr>
      <p:cxnSp>
        <p:nvCxnSpPr>
          <p:cNvPr id="83" name="Google Shape;83;p19"/>
          <p:cNvCxnSpPr/>
          <p:nvPr/>
        </p:nvCxnSpPr>
        <p:spPr>
          <a:xfrm>
            <a:off x="338119" y="5537445"/>
            <a:ext cx="11515763" cy="0"/>
          </a:xfrm>
          <a:prstGeom prst="straightConnector1">
            <a:avLst/>
          </a:prstGeom>
          <a:noFill/>
          <a:ln w="9525" cap="flat" cmpd="sng">
            <a:solidFill>
              <a:schemeClr val="lt1"/>
            </a:solidFill>
            <a:prstDash val="solid"/>
            <a:miter lim="800000"/>
            <a:headEnd type="none" w="sm" len="sm"/>
            <a:tailEnd type="none" w="sm" len="sm"/>
          </a:ln>
        </p:spPr>
      </p:cxnSp>
      <p:cxnSp>
        <p:nvCxnSpPr>
          <p:cNvPr id="84" name="Google Shape;84;p19"/>
          <p:cNvCxnSpPr/>
          <p:nvPr/>
        </p:nvCxnSpPr>
        <p:spPr>
          <a:xfrm>
            <a:off x="6063449" y="532660"/>
            <a:ext cx="0" cy="4731798"/>
          </a:xfrm>
          <a:prstGeom prst="straightConnector1">
            <a:avLst/>
          </a:prstGeom>
          <a:noFill/>
          <a:ln w="9525" cap="flat" cmpd="sng">
            <a:solidFill>
              <a:schemeClr val="lt1"/>
            </a:solidFill>
            <a:prstDash val="solid"/>
            <a:miter lim="800000"/>
            <a:headEnd type="none" w="sm" len="sm"/>
            <a:tailEnd type="none" w="sm" len="sm"/>
          </a:ln>
        </p:spPr>
      </p:cxnSp>
      <p:sp>
        <p:nvSpPr>
          <p:cNvPr id="85" name="Google Shape;85;p19"/>
          <p:cNvSpPr txBox="1">
            <a:spLocks noGrp="1"/>
          </p:cNvSpPr>
          <p:nvPr>
            <p:ph type="body" idx="1"/>
          </p:nvPr>
        </p:nvSpPr>
        <p:spPr>
          <a:xfrm>
            <a:off x="2875364" y="57150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3200"/>
              <a:buNone/>
              <a:defRPr sz="3200">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6" name="Google Shape;86;p19"/>
          <p:cNvSpPr txBox="1">
            <a:spLocks noGrp="1"/>
          </p:cNvSpPr>
          <p:nvPr>
            <p:ph type="body" idx="2"/>
          </p:nvPr>
        </p:nvSpPr>
        <p:spPr>
          <a:xfrm>
            <a:off x="2876550" y="145029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7" name="Google Shape;87;p19"/>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400"/>
              <a:buNone/>
              <a:defRPr sz="4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8" name="Google Shape;88;p19"/>
          <p:cNvSpPr>
            <a:spLocks noGrp="1"/>
          </p:cNvSpPr>
          <p:nvPr>
            <p:ph type="pic" idx="4"/>
          </p:nvPr>
        </p:nvSpPr>
        <p:spPr>
          <a:xfrm>
            <a:off x="509434" y="548120"/>
            <a:ext cx="2232019" cy="2223656"/>
          </a:xfrm>
          <a:prstGeom prst="ellipse">
            <a:avLst/>
          </a:prstGeom>
          <a:noFill/>
          <a:ln>
            <a:noFill/>
          </a:ln>
        </p:spPr>
      </p:sp>
      <p:pic>
        <p:nvPicPr>
          <p:cNvPr id="89" name="Google Shape;89;p19"/>
          <p:cNvPicPr preferRelativeResize="0"/>
          <p:nvPr/>
        </p:nvPicPr>
        <p:blipFill rotWithShape="1">
          <a:blip r:embed="rId2">
            <a:alphaModFix/>
          </a:blip>
          <a:srcRect/>
          <a:stretch/>
        </p:blipFill>
        <p:spPr>
          <a:xfrm>
            <a:off x="5639242" y="6019060"/>
            <a:ext cx="913517" cy="403306"/>
          </a:xfrm>
          <a:prstGeom prst="rect">
            <a:avLst/>
          </a:prstGeom>
          <a:noFill/>
          <a:ln>
            <a:noFill/>
          </a:ln>
        </p:spPr>
      </p:pic>
      <p:sp>
        <p:nvSpPr>
          <p:cNvPr id="90" name="Google Shape;90;p19"/>
          <p:cNvSpPr txBox="1">
            <a:spLocks noGrp="1"/>
          </p:cNvSpPr>
          <p:nvPr>
            <p:ph type="body" idx="5"/>
          </p:nvPr>
        </p:nvSpPr>
        <p:spPr>
          <a:xfrm>
            <a:off x="2875364" y="306705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3200"/>
              <a:buNone/>
              <a:defRPr sz="3200">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1" name="Google Shape;91;p19"/>
          <p:cNvSpPr txBox="1">
            <a:spLocks noGrp="1"/>
          </p:cNvSpPr>
          <p:nvPr>
            <p:ph type="body" idx="6"/>
          </p:nvPr>
        </p:nvSpPr>
        <p:spPr>
          <a:xfrm>
            <a:off x="2876550" y="394584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92" name="Google Shape;92;p19"/>
          <p:cNvSpPr>
            <a:spLocks noGrp="1"/>
          </p:cNvSpPr>
          <p:nvPr>
            <p:ph type="pic" idx="7"/>
          </p:nvPr>
        </p:nvSpPr>
        <p:spPr>
          <a:xfrm>
            <a:off x="509434" y="3043670"/>
            <a:ext cx="2232019" cy="2223656"/>
          </a:xfrm>
          <a:prstGeom prst="ellipse">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Спікер (білий фон)">
  <p:cSld name="Спікер (білий фон)">
    <p:bg>
      <p:bgPr>
        <a:solidFill>
          <a:schemeClr val="lt1"/>
        </a:solidFill>
        <a:effectLst/>
      </p:bgPr>
    </p:bg>
    <p:spTree>
      <p:nvGrpSpPr>
        <p:cNvPr id="1" name="Shape 93"/>
        <p:cNvGrpSpPr/>
        <p:nvPr/>
      </p:nvGrpSpPr>
      <p:grpSpPr>
        <a:xfrm>
          <a:off x="0" y="0"/>
          <a:ext cx="0" cy="0"/>
          <a:chOff x="0" y="0"/>
          <a:chExt cx="0" cy="0"/>
        </a:xfrm>
      </p:grpSpPr>
      <p:cxnSp>
        <p:nvCxnSpPr>
          <p:cNvPr id="94" name="Google Shape;94;p20"/>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95" name="Google Shape;95;p20"/>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96" name="Google Shape;96;p20"/>
          <p:cNvSpPr txBox="1">
            <a:spLocks noGrp="1"/>
          </p:cNvSpPr>
          <p:nvPr>
            <p:ph type="body" idx="1"/>
          </p:nvPr>
        </p:nvSpPr>
        <p:spPr>
          <a:xfrm>
            <a:off x="701351" y="3888418"/>
            <a:ext cx="4820560" cy="4739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0"/>
          <p:cNvSpPr txBox="1">
            <a:spLocks noGrp="1"/>
          </p:cNvSpPr>
          <p:nvPr>
            <p:ph type="body" idx="2"/>
          </p:nvPr>
        </p:nvSpPr>
        <p:spPr>
          <a:xfrm>
            <a:off x="692474" y="4422098"/>
            <a:ext cx="4847192" cy="9844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20"/>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0"/>
          <p:cNvSpPr>
            <a:spLocks noGrp="1"/>
          </p:cNvSpPr>
          <p:nvPr>
            <p:ph type="pic" idx="4"/>
          </p:nvPr>
        </p:nvSpPr>
        <p:spPr>
          <a:xfrm>
            <a:off x="1757209" y="976744"/>
            <a:ext cx="2575094" cy="2565445"/>
          </a:xfrm>
          <a:prstGeom prst="ellipse">
            <a:avLst/>
          </a:prstGeom>
          <a:noFill/>
          <a:ln>
            <a:noFill/>
          </a:ln>
        </p:spPr>
      </p:sp>
      <p:pic>
        <p:nvPicPr>
          <p:cNvPr id="100" name="Google Shape;100;p20"/>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 спікери (білий фон)">
  <p:cSld name="2 спікери (білий фон)">
    <p:bg>
      <p:bgPr>
        <a:solidFill>
          <a:schemeClr val="lt1"/>
        </a:solidFill>
        <a:effectLst/>
      </p:bgPr>
    </p:bg>
    <p:spTree>
      <p:nvGrpSpPr>
        <p:cNvPr id="1" name="Shape 101"/>
        <p:cNvGrpSpPr/>
        <p:nvPr/>
      </p:nvGrpSpPr>
      <p:grpSpPr>
        <a:xfrm>
          <a:off x="0" y="0"/>
          <a:ext cx="0" cy="0"/>
          <a:chOff x="0" y="0"/>
          <a:chExt cx="0" cy="0"/>
        </a:xfrm>
      </p:grpSpPr>
      <p:cxnSp>
        <p:nvCxnSpPr>
          <p:cNvPr id="102" name="Google Shape;102;p21"/>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03" name="Google Shape;103;p21"/>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04" name="Google Shape;104;p21"/>
          <p:cNvSpPr txBox="1">
            <a:spLocks noGrp="1"/>
          </p:cNvSpPr>
          <p:nvPr>
            <p:ph type="body" idx="1"/>
          </p:nvPr>
        </p:nvSpPr>
        <p:spPr>
          <a:xfrm>
            <a:off x="2875364" y="57150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21"/>
          <p:cNvSpPr txBox="1">
            <a:spLocks noGrp="1"/>
          </p:cNvSpPr>
          <p:nvPr>
            <p:ph type="body" idx="2"/>
          </p:nvPr>
        </p:nvSpPr>
        <p:spPr>
          <a:xfrm>
            <a:off x="2876550" y="145029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21"/>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21"/>
          <p:cNvSpPr>
            <a:spLocks noGrp="1"/>
          </p:cNvSpPr>
          <p:nvPr>
            <p:ph type="pic" idx="4"/>
          </p:nvPr>
        </p:nvSpPr>
        <p:spPr>
          <a:xfrm>
            <a:off x="509434" y="548120"/>
            <a:ext cx="2232019" cy="2223656"/>
          </a:xfrm>
          <a:prstGeom prst="ellipse">
            <a:avLst/>
          </a:prstGeom>
          <a:noFill/>
          <a:ln>
            <a:noFill/>
          </a:ln>
        </p:spPr>
      </p:sp>
      <p:sp>
        <p:nvSpPr>
          <p:cNvPr id="108" name="Google Shape;108;p21"/>
          <p:cNvSpPr txBox="1">
            <a:spLocks noGrp="1"/>
          </p:cNvSpPr>
          <p:nvPr>
            <p:ph type="body" idx="5"/>
          </p:nvPr>
        </p:nvSpPr>
        <p:spPr>
          <a:xfrm>
            <a:off x="2875364" y="306705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21"/>
          <p:cNvSpPr txBox="1">
            <a:spLocks noGrp="1"/>
          </p:cNvSpPr>
          <p:nvPr>
            <p:ph type="body" idx="6"/>
          </p:nvPr>
        </p:nvSpPr>
        <p:spPr>
          <a:xfrm>
            <a:off x="2876550" y="394584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21"/>
          <p:cNvSpPr>
            <a:spLocks noGrp="1"/>
          </p:cNvSpPr>
          <p:nvPr>
            <p:ph type="pic" idx="7"/>
          </p:nvPr>
        </p:nvSpPr>
        <p:spPr>
          <a:xfrm>
            <a:off x="509434" y="3043670"/>
            <a:ext cx="2232019" cy="2223656"/>
          </a:xfrm>
          <a:prstGeom prst="ellipse">
            <a:avLst/>
          </a:prstGeom>
          <a:noFill/>
          <a:ln>
            <a:noFill/>
          </a:ln>
        </p:spPr>
      </p:sp>
      <p:pic>
        <p:nvPicPr>
          <p:cNvPr id="111" name="Google Shape;111;p21"/>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Спікер (зелений фон)">
  <p:cSld name="Спікер (зелений фон)">
    <p:bg>
      <p:bgPr>
        <a:solidFill>
          <a:schemeClr val="accent3"/>
        </a:solidFill>
        <a:effectLst/>
      </p:bgPr>
    </p:bg>
    <p:spTree>
      <p:nvGrpSpPr>
        <p:cNvPr id="1" name="Shape 112"/>
        <p:cNvGrpSpPr/>
        <p:nvPr/>
      </p:nvGrpSpPr>
      <p:grpSpPr>
        <a:xfrm>
          <a:off x="0" y="0"/>
          <a:ext cx="0" cy="0"/>
          <a:chOff x="0" y="0"/>
          <a:chExt cx="0" cy="0"/>
        </a:xfrm>
      </p:grpSpPr>
      <p:cxnSp>
        <p:nvCxnSpPr>
          <p:cNvPr id="113" name="Google Shape;113;p22"/>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14" name="Google Shape;114;p22"/>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15" name="Google Shape;115;p22"/>
          <p:cNvSpPr txBox="1">
            <a:spLocks noGrp="1"/>
          </p:cNvSpPr>
          <p:nvPr>
            <p:ph type="body" idx="1"/>
          </p:nvPr>
        </p:nvSpPr>
        <p:spPr>
          <a:xfrm>
            <a:off x="701351" y="3888418"/>
            <a:ext cx="4820560" cy="4739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22"/>
          <p:cNvSpPr txBox="1">
            <a:spLocks noGrp="1"/>
          </p:cNvSpPr>
          <p:nvPr>
            <p:ph type="body" idx="2"/>
          </p:nvPr>
        </p:nvSpPr>
        <p:spPr>
          <a:xfrm>
            <a:off x="692474" y="4422098"/>
            <a:ext cx="4847192" cy="9844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22"/>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2"/>
          <p:cNvSpPr>
            <a:spLocks noGrp="1"/>
          </p:cNvSpPr>
          <p:nvPr>
            <p:ph type="pic" idx="4"/>
          </p:nvPr>
        </p:nvSpPr>
        <p:spPr>
          <a:xfrm>
            <a:off x="1757209" y="976744"/>
            <a:ext cx="2575094" cy="2565445"/>
          </a:xfrm>
          <a:prstGeom prst="ellipse">
            <a:avLst/>
          </a:prstGeom>
          <a:noFill/>
          <a:ln>
            <a:noFill/>
          </a:ln>
        </p:spPr>
      </p:sp>
      <p:pic>
        <p:nvPicPr>
          <p:cNvPr id="119" name="Google Shape;119;p22"/>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спікери (зелений фон)">
  <p:cSld name="2 спікери (зелений фон)">
    <p:bg>
      <p:bgPr>
        <a:solidFill>
          <a:schemeClr val="accent3"/>
        </a:solidFill>
        <a:effectLst/>
      </p:bgPr>
    </p:bg>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2875364" y="57150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2" name="Google Shape;122;p23"/>
          <p:cNvSpPr txBox="1">
            <a:spLocks noGrp="1"/>
          </p:cNvSpPr>
          <p:nvPr>
            <p:ph type="body" idx="2"/>
          </p:nvPr>
        </p:nvSpPr>
        <p:spPr>
          <a:xfrm>
            <a:off x="2876550" y="145029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3" name="Google Shape;123;p23"/>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accent1"/>
              </a:buClr>
              <a:buSzPts val="4400"/>
              <a:buNone/>
              <a:defRPr sz="44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4" name="Google Shape;124;p23"/>
          <p:cNvSpPr>
            <a:spLocks noGrp="1"/>
          </p:cNvSpPr>
          <p:nvPr>
            <p:ph type="pic" idx="4"/>
          </p:nvPr>
        </p:nvSpPr>
        <p:spPr>
          <a:xfrm>
            <a:off x="509434" y="548120"/>
            <a:ext cx="2232019" cy="2223656"/>
          </a:xfrm>
          <a:prstGeom prst="ellipse">
            <a:avLst/>
          </a:prstGeom>
          <a:noFill/>
          <a:ln>
            <a:noFill/>
          </a:ln>
        </p:spPr>
      </p:sp>
      <p:sp>
        <p:nvSpPr>
          <p:cNvPr id="125" name="Google Shape;125;p23"/>
          <p:cNvSpPr txBox="1">
            <a:spLocks noGrp="1"/>
          </p:cNvSpPr>
          <p:nvPr>
            <p:ph type="body" idx="5"/>
          </p:nvPr>
        </p:nvSpPr>
        <p:spPr>
          <a:xfrm>
            <a:off x="2875364" y="306705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6" name="Google Shape;126;p23"/>
          <p:cNvSpPr txBox="1">
            <a:spLocks noGrp="1"/>
          </p:cNvSpPr>
          <p:nvPr>
            <p:ph type="body" idx="6"/>
          </p:nvPr>
        </p:nvSpPr>
        <p:spPr>
          <a:xfrm>
            <a:off x="2876550" y="394584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127" name="Google Shape;127;p23"/>
          <p:cNvSpPr>
            <a:spLocks noGrp="1"/>
          </p:cNvSpPr>
          <p:nvPr>
            <p:ph type="pic" idx="7"/>
          </p:nvPr>
        </p:nvSpPr>
        <p:spPr>
          <a:xfrm>
            <a:off x="509434" y="3043670"/>
            <a:ext cx="2232019" cy="2223656"/>
          </a:xfrm>
          <a:prstGeom prst="ellipse">
            <a:avLst/>
          </a:prstGeom>
          <a:noFill/>
          <a:ln>
            <a:noFill/>
          </a:ln>
        </p:spPr>
      </p:sp>
      <p:cxnSp>
        <p:nvCxnSpPr>
          <p:cNvPr id="128" name="Google Shape;128;p23"/>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29" name="Google Shape;129;p23"/>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pic>
        <p:nvPicPr>
          <p:cNvPr id="130" name="Google Shape;130;p23"/>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Спікер (червоний фон)">
  <p:cSld name="Спікер (червоний фон)">
    <p:bg>
      <p:bgPr>
        <a:solidFill>
          <a:schemeClr val="accent4"/>
        </a:solidFill>
        <a:effectLst/>
      </p:bgPr>
    </p:bg>
    <p:spTree>
      <p:nvGrpSpPr>
        <p:cNvPr id="1" name="Shape 131"/>
        <p:cNvGrpSpPr/>
        <p:nvPr/>
      </p:nvGrpSpPr>
      <p:grpSpPr>
        <a:xfrm>
          <a:off x="0" y="0"/>
          <a:ext cx="0" cy="0"/>
          <a:chOff x="0" y="0"/>
          <a:chExt cx="0" cy="0"/>
        </a:xfrm>
      </p:grpSpPr>
      <p:cxnSp>
        <p:nvCxnSpPr>
          <p:cNvPr id="132" name="Google Shape;132;p24"/>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33" name="Google Shape;133;p24"/>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34" name="Google Shape;134;p24"/>
          <p:cNvSpPr txBox="1">
            <a:spLocks noGrp="1"/>
          </p:cNvSpPr>
          <p:nvPr>
            <p:ph type="body" idx="1"/>
          </p:nvPr>
        </p:nvSpPr>
        <p:spPr>
          <a:xfrm>
            <a:off x="701351" y="3888418"/>
            <a:ext cx="4820560" cy="4739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4"/>
          <p:cNvSpPr txBox="1">
            <a:spLocks noGrp="1"/>
          </p:cNvSpPr>
          <p:nvPr>
            <p:ph type="body" idx="2"/>
          </p:nvPr>
        </p:nvSpPr>
        <p:spPr>
          <a:xfrm>
            <a:off x="692474" y="4422098"/>
            <a:ext cx="4847192" cy="9844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24"/>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24"/>
          <p:cNvSpPr>
            <a:spLocks noGrp="1"/>
          </p:cNvSpPr>
          <p:nvPr>
            <p:ph type="pic" idx="4"/>
          </p:nvPr>
        </p:nvSpPr>
        <p:spPr>
          <a:xfrm>
            <a:off x="1757209" y="976744"/>
            <a:ext cx="2575094" cy="2565445"/>
          </a:xfrm>
          <a:prstGeom prst="ellipse">
            <a:avLst/>
          </a:prstGeom>
          <a:noFill/>
          <a:ln>
            <a:noFill/>
          </a:ln>
        </p:spPr>
      </p:sp>
      <p:pic>
        <p:nvPicPr>
          <p:cNvPr id="138" name="Google Shape;138;p24"/>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 спікери (червоний фон)">
  <p:cSld name="2 спікери (червоний фон)">
    <p:bg>
      <p:bgPr>
        <a:solidFill>
          <a:schemeClr val="accent4"/>
        </a:solidFill>
        <a:effectLst/>
      </p:bgPr>
    </p:bg>
    <p:spTree>
      <p:nvGrpSpPr>
        <p:cNvPr id="1" name="Shape 139"/>
        <p:cNvGrpSpPr/>
        <p:nvPr/>
      </p:nvGrpSpPr>
      <p:grpSpPr>
        <a:xfrm>
          <a:off x="0" y="0"/>
          <a:ext cx="0" cy="0"/>
          <a:chOff x="0" y="0"/>
          <a:chExt cx="0" cy="0"/>
        </a:xfrm>
      </p:grpSpPr>
      <p:cxnSp>
        <p:nvCxnSpPr>
          <p:cNvPr id="140" name="Google Shape;140;p25"/>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41" name="Google Shape;141;p25"/>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42" name="Google Shape;142;p25"/>
          <p:cNvSpPr txBox="1">
            <a:spLocks noGrp="1"/>
          </p:cNvSpPr>
          <p:nvPr>
            <p:ph type="body" idx="1"/>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3" name="Google Shape;143;p25"/>
          <p:cNvPicPr preferRelativeResize="0"/>
          <p:nvPr/>
        </p:nvPicPr>
        <p:blipFill rotWithShape="1">
          <a:blip r:embed="rId2">
            <a:alphaModFix/>
          </a:blip>
          <a:srcRect/>
          <a:stretch/>
        </p:blipFill>
        <p:spPr>
          <a:xfrm>
            <a:off x="5627847" y="6018985"/>
            <a:ext cx="925163" cy="408450"/>
          </a:xfrm>
          <a:prstGeom prst="rect">
            <a:avLst/>
          </a:prstGeom>
          <a:noFill/>
          <a:ln>
            <a:noFill/>
          </a:ln>
        </p:spPr>
      </p:pic>
      <p:sp>
        <p:nvSpPr>
          <p:cNvPr id="144" name="Google Shape;144;p25"/>
          <p:cNvSpPr txBox="1">
            <a:spLocks noGrp="1"/>
          </p:cNvSpPr>
          <p:nvPr>
            <p:ph type="body" idx="2"/>
          </p:nvPr>
        </p:nvSpPr>
        <p:spPr>
          <a:xfrm>
            <a:off x="2875364" y="57150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25"/>
          <p:cNvSpPr txBox="1">
            <a:spLocks noGrp="1"/>
          </p:cNvSpPr>
          <p:nvPr>
            <p:ph type="body" idx="3"/>
          </p:nvPr>
        </p:nvSpPr>
        <p:spPr>
          <a:xfrm>
            <a:off x="2876550" y="145029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25"/>
          <p:cNvSpPr>
            <a:spLocks noGrp="1"/>
          </p:cNvSpPr>
          <p:nvPr>
            <p:ph type="pic" idx="4"/>
          </p:nvPr>
        </p:nvSpPr>
        <p:spPr>
          <a:xfrm>
            <a:off x="509434" y="548120"/>
            <a:ext cx="2232019" cy="2223656"/>
          </a:xfrm>
          <a:prstGeom prst="ellipse">
            <a:avLst/>
          </a:prstGeom>
          <a:noFill/>
          <a:ln>
            <a:noFill/>
          </a:ln>
        </p:spPr>
      </p:sp>
      <p:sp>
        <p:nvSpPr>
          <p:cNvPr id="147" name="Google Shape;147;p25"/>
          <p:cNvSpPr txBox="1">
            <a:spLocks noGrp="1"/>
          </p:cNvSpPr>
          <p:nvPr>
            <p:ph type="body" idx="5"/>
          </p:nvPr>
        </p:nvSpPr>
        <p:spPr>
          <a:xfrm>
            <a:off x="2875364" y="306705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5"/>
          <p:cNvSpPr txBox="1">
            <a:spLocks noGrp="1"/>
          </p:cNvSpPr>
          <p:nvPr>
            <p:ph type="body" idx="6"/>
          </p:nvPr>
        </p:nvSpPr>
        <p:spPr>
          <a:xfrm>
            <a:off x="2876550" y="394584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5"/>
          <p:cNvSpPr>
            <a:spLocks noGrp="1"/>
          </p:cNvSpPr>
          <p:nvPr>
            <p:ph type="pic" idx="7"/>
          </p:nvPr>
        </p:nvSpPr>
        <p:spPr>
          <a:xfrm>
            <a:off x="509434" y="3043670"/>
            <a:ext cx="2232019" cy="2223656"/>
          </a:xfrm>
          <a:prstGeom prst="ellipse">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Спікер (блакитний фон)">
  <p:cSld name="Спікер (блакитний фон)">
    <p:bg>
      <p:bgPr>
        <a:solidFill>
          <a:schemeClr val="accent2"/>
        </a:solidFill>
        <a:effectLst/>
      </p:bgPr>
    </p:bg>
    <p:spTree>
      <p:nvGrpSpPr>
        <p:cNvPr id="1" name="Shape 150"/>
        <p:cNvGrpSpPr/>
        <p:nvPr/>
      </p:nvGrpSpPr>
      <p:grpSpPr>
        <a:xfrm>
          <a:off x="0" y="0"/>
          <a:ext cx="0" cy="0"/>
          <a:chOff x="0" y="0"/>
          <a:chExt cx="0" cy="0"/>
        </a:xfrm>
      </p:grpSpPr>
      <p:cxnSp>
        <p:nvCxnSpPr>
          <p:cNvPr id="151" name="Google Shape;151;p26"/>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52" name="Google Shape;152;p26"/>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53" name="Google Shape;153;p26"/>
          <p:cNvSpPr txBox="1">
            <a:spLocks noGrp="1"/>
          </p:cNvSpPr>
          <p:nvPr>
            <p:ph type="body" idx="1"/>
          </p:nvPr>
        </p:nvSpPr>
        <p:spPr>
          <a:xfrm>
            <a:off x="701351" y="3888418"/>
            <a:ext cx="4820560" cy="473939"/>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dk1"/>
              </a:buClr>
              <a:buSzPts val="3200"/>
              <a:buNone/>
              <a:defRPr sz="3200">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26"/>
          <p:cNvSpPr txBox="1">
            <a:spLocks noGrp="1"/>
          </p:cNvSpPr>
          <p:nvPr>
            <p:ph type="body" idx="2"/>
          </p:nvPr>
        </p:nvSpPr>
        <p:spPr>
          <a:xfrm>
            <a:off x="692474" y="4422098"/>
            <a:ext cx="4847192" cy="98440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26"/>
          <p:cNvSpPr txBox="1">
            <a:spLocks noGrp="1"/>
          </p:cNvSpPr>
          <p:nvPr>
            <p:ph type="body" idx="3"/>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6"/>
          <p:cNvSpPr>
            <a:spLocks noGrp="1"/>
          </p:cNvSpPr>
          <p:nvPr>
            <p:ph type="pic" idx="4"/>
          </p:nvPr>
        </p:nvSpPr>
        <p:spPr>
          <a:xfrm>
            <a:off x="1757209" y="976744"/>
            <a:ext cx="2575094" cy="2565445"/>
          </a:xfrm>
          <a:prstGeom prst="ellipse">
            <a:avLst/>
          </a:prstGeom>
          <a:noFill/>
          <a:ln>
            <a:noFill/>
          </a:ln>
        </p:spPr>
      </p:sp>
      <p:pic>
        <p:nvPicPr>
          <p:cNvPr id="157" name="Google Shape;157;p26"/>
          <p:cNvPicPr preferRelativeResize="0"/>
          <p:nvPr/>
        </p:nvPicPr>
        <p:blipFill rotWithShape="1">
          <a:blip r:embed="rId2">
            <a:alphaModFix/>
          </a:blip>
          <a:srcRect/>
          <a:stretch/>
        </p:blipFill>
        <p:spPr>
          <a:xfrm>
            <a:off x="5627847" y="6018985"/>
            <a:ext cx="925163" cy="4084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спікери (блакитний фон)">
  <p:cSld name="2 спікери (блакитний фон)">
    <p:bg>
      <p:bgPr>
        <a:solidFill>
          <a:schemeClr val="accent2"/>
        </a:solidFill>
        <a:effectLst/>
      </p:bgPr>
    </p:bg>
    <p:spTree>
      <p:nvGrpSpPr>
        <p:cNvPr id="1" name="Shape 158"/>
        <p:cNvGrpSpPr/>
        <p:nvPr/>
      </p:nvGrpSpPr>
      <p:grpSpPr>
        <a:xfrm>
          <a:off x="0" y="0"/>
          <a:ext cx="0" cy="0"/>
          <a:chOff x="0" y="0"/>
          <a:chExt cx="0" cy="0"/>
        </a:xfrm>
      </p:grpSpPr>
      <p:cxnSp>
        <p:nvCxnSpPr>
          <p:cNvPr id="159" name="Google Shape;159;p27"/>
          <p:cNvCxnSpPr/>
          <p:nvPr/>
        </p:nvCxnSpPr>
        <p:spPr>
          <a:xfrm>
            <a:off x="338119" y="5537445"/>
            <a:ext cx="11515763" cy="0"/>
          </a:xfrm>
          <a:prstGeom prst="straightConnector1">
            <a:avLst/>
          </a:prstGeom>
          <a:noFill/>
          <a:ln w="9525" cap="flat" cmpd="sng">
            <a:solidFill>
              <a:schemeClr val="dk1"/>
            </a:solidFill>
            <a:prstDash val="solid"/>
            <a:miter lim="800000"/>
            <a:headEnd type="none" w="sm" len="sm"/>
            <a:tailEnd type="none" w="sm" len="sm"/>
          </a:ln>
        </p:spPr>
      </p:cxnSp>
      <p:cxnSp>
        <p:nvCxnSpPr>
          <p:cNvPr id="160" name="Google Shape;160;p27"/>
          <p:cNvCxnSpPr/>
          <p:nvPr/>
        </p:nvCxnSpPr>
        <p:spPr>
          <a:xfrm>
            <a:off x="6063449" y="532660"/>
            <a:ext cx="0" cy="4731798"/>
          </a:xfrm>
          <a:prstGeom prst="straightConnector1">
            <a:avLst/>
          </a:prstGeom>
          <a:noFill/>
          <a:ln w="9525" cap="flat" cmpd="sng">
            <a:solidFill>
              <a:schemeClr val="dk1"/>
            </a:solidFill>
            <a:prstDash val="solid"/>
            <a:miter lim="800000"/>
            <a:headEnd type="none" w="sm" len="sm"/>
            <a:tailEnd type="none" w="sm" len="sm"/>
          </a:ln>
        </p:spPr>
      </p:cxnSp>
      <p:sp>
        <p:nvSpPr>
          <p:cNvPr id="161" name="Google Shape;161;p27"/>
          <p:cNvSpPr txBox="1">
            <a:spLocks noGrp="1"/>
          </p:cNvSpPr>
          <p:nvPr>
            <p:ph type="body" idx="1"/>
          </p:nvPr>
        </p:nvSpPr>
        <p:spPr>
          <a:xfrm>
            <a:off x="6800295" y="711231"/>
            <a:ext cx="4607510" cy="426914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4400"/>
              <a:buNone/>
              <a:defRPr sz="4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2" name="Google Shape;162;p27"/>
          <p:cNvPicPr preferRelativeResize="0"/>
          <p:nvPr/>
        </p:nvPicPr>
        <p:blipFill rotWithShape="1">
          <a:blip r:embed="rId2">
            <a:alphaModFix/>
          </a:blip>
          <a:srcRect/>
          <a:stretch/>
        </p:blipFill>
        <p:spPr>
          <a:xfrm>
            <a:off x="5627847" y="6018985"/>
            <a:ext cx="925163" cy="408450"/>
          </a:xfrm>
          <a:prstGeom prst="rect">
            <a:avLst/>
          </a:prstGeom>
          <a:noFill/>
          <a:ln>
            <a:noFill/>
          </a:ln>
        </p:spPr>
      </p:pic>
      <p:sp>
        <p:nvSpPr>
          <p:cNvPr id="163" name="Google Shape;163;p27"/>
          <p:cNvSpPr txBox="1">
            <a:spLocks noGrp="1"/>
          </p:cNvSpPr>
          <p:nvPr>
            <p:ph type="body" idx="2"/>
          </p:nvPr>
        </p:nvSpPr>
        <p:spPr>
          <a:xfrm>
            <a:off x="2875364" y="57150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7"/>
          <p:cNvSpPr txBox="1">
            <a:spLocks noGrp="1"/>
          </p:cNvSpPr>
          <p:nvPr>
            <p:ph type="body" idx="3"/>
          </p:nvPr>
        </p:nvSpPr>
        <p:spPr>
          <a:xfrm>
            <a:off x="2876550" y="145029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7"/>
          <p:cNvSpPr>
            <a:spLocks noGrp="1"/>
          </p:cNvSpPr>
          <p:nvPr>
            <p:ph type="pic" idx="4"/>
          </p:nvPr>
        </p:nvSpPr>
        <p:spPr>
          <a:xfrm>
            <a:off x="509434" y="548120"/>
            <a:ext cx="2232019" cy="2223656"/>
          </a:xfrm>
          <a:prstGeom prst="ellipse">
            <a:avLst/>
          </a:prstGeom>
          <a:noFill/>
          <a:ln>
            <a:noFill/>
          </a:ln>
        </p:spPr>
      </p:sp>
      <p:sp>
        <p:nvSpPr>
          <p:cNvPr id="166" name="Google Shape;166;p27"/>
          <p:cNvSpPr txBox="1">
            <a:spLocks noGrp="1"/>
          </p:cNvSpPr>
          <p:nvPr>
            <p:ph type="body" idx="5"/>
          </p:nvPr>
        </p:nvSpPr>
        <p:spPr>
          <a:xfrm>
            <a:off x="2875364" y="3067050"/>
            <a:ext cx="2998972" cy="78095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accent1"/>
              </a:buClr>
              <a:buSzPts val="3200"/>
              <a:buNone/>
              <a:defRPr sz="32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27"/>
          <p:cNvSpPr txBox="1">
            <a:spLocks noGrp="1"/>
          </p:cNvSpPr>
          <p:nvPr>
            <p:ph type="body" idx="6"/>
          </p:nvPr>
        </p:nvSpPr>
        <p:spPr>
          <a:xfrm>
            <a:off x="2876550" y="3945847"/>
            <a:ext cx="3015541" cy="132147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27"/>
          <p:cNvSpPr>
            <a:spLocks noGrp="1"/>
          </p:cNvSpPr>
          <p:nvPr>
            <p:ph type="pic" idx="7"/>
          </p:nvPr>
        </p:nvSpPr>
        <p:spPr>
          <a:xfrm>
            <a:off x="509434" y="3043670"/>
            <a:ext cx="2232019" cy="2223656"/>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type="title">
  <p:cSld name="TITLE">
    <p:spTree>
      <p:nvGrpSpPr>
        <p:cNvPr id="1" name="Shape 20"/>
        <p:cNvGrpSpPr/>
        <p:nvPr/>
      </p:nvGrpSpPr>
      <p:grpSpPr>
        <a:xfrm>
          <a:off x="0" y="0"/>
          <a:ext cx="0" cy="0"/>
          <a:chOff x="0" y="0"/>
          <a:chExt cx="0" cy="0"/>
        </a:xfrm>
      </p:grpSpPr>
      <p:sp>
        <p:nvSpPr>
          <p:cNvPr id="21" name="Google Shape;21;p67"/>
          <p:cNvSpPr txBox="1">
            <a:spLocks noGrp="1"/>
          </p:cNvSpPr>
          <p:nvPr>
            <p:ph type="body" idx="1"/>
          </p:nvPr>
        </p:nvSpPr>
        <p:spPr>
          <a:xfrm>
            <a:off x="600670" y="5929931"/>
            <a:ext cx="10985502" cy="31849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SzPts val="1800"/>
              <a:buNone/>
              <a:defRPr sz="1800" b="1"/>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2" name="Google Shape;22;p67"/>
          <p:cNvSpPr txBox="1">
            <a:spLocks noGrp="1"/>
          </p:cNvSpPr>
          <p:nvPr>
            <p:ph type="title"/>
          </p:nvPr>
        </p:nvSpPr>
        <p:spPr>
          <a:xfrm>
            <a:off x="603248" y="1287496"/>
            <a:ext cx="10985502" cy="232410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7"/>
          <p:cNvSpPr txBox="1">
            <a:spLocks noGrp="1"/>
          </p:cNvSpPr>
          <p:nvPr>
            <p:ph type="body" idx="2"/>
          </p:nvPr>
        </p:nvSpPr>
        <p:spPr>
          <a:xfrm>
            <a:off x="600671" y="3611595"/>
            <a:ext cx="10985501" cy="95250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750"/>
              <a:buNone/>
              <a:defRPr sz="2750" b="1"/>
            </a:lvl1pPr>
            <a:lvl2pPr marL="914400" lvl="1" indent="-228600" algn="l">
              <a:lnSpc>
                <a:spcPct val="100000"/>
              </a:lnSpc>
              <a:spcBef>
                <a:spcPts val="0"/>
              </a:spcBef>
              <a:spcAft>
                <a:spcPts val="0"/>
              </a:spcAft>
              <a:buSzPts val="2750"/>
              <a:buNone/>
              <a:defRPr sz="2750" b="1"/>
            </a:lvl2pPr>
            <a:lvl3pPr marL="1371600" lvl="2" indent="-228600" algn="l">
              <a:lnSpc>
                <a:spcPct val="100000"/>
              </a:lnSpc>
              <a:spcBef>
                <a:spcPts val="0"/>
              </a:spcBef>
              <a:spcAft>
                <a:spcPts val="0"/>
              </a:spcAft>
              <a:buSzPts val="2750"/>
              <a:buNone/>
              <a:defRPr sz="2750" b="1"/>
            </a:lvl3pPr>
            <a:lvl4pPr marL="1828800" lvl="3" indent="-228600" algn="l">
              <a:lnSpc>
                <a:spcPct val="100000"/>
              </a:lnSpc>
              <a:spcBef>
                <a:spcPts val="0"/>
              </a:spcBef>
              <a:spcAft>
                <a:spcPts val="0"/>
              </a:spcAft>
              <a:buSzPts val="2750"/>
              <a:buNone/>
              <a:defRPr sz="2750" b="1"/>
            </a:lvl4pPr>
            <a:lvl5pPr marL="2286000" lvl="4" indent="-228600" algn="l">
              <a:lnSpc>
                <a:spcPct val="100000"/>
              </a:lnSpc>
              <a:spcBef>
                <a:spcPts val="0"/>
              </a:spcBef>
              <a:spcAft>
                <a:spcPts val="0"/>
              </a:spcAft>
              <a:buSzPts val="2750"/>
              <a:buNone/>
              <a:defRPr sz="2750" b="1"/>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67"/>
          <p:cNvSpPr txBox="1"/>
          <p:nvPr/>
        </p:nvSpPr>
        <p:spPr>
          <a:xfrm>
            <a:off x="11181143" y="6539510"/>
            <a:ext cx="763843" cy="31849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400"/>
              <a:buFont typeface="Arial"/>
              <a:buNone/>
            </a:pPr>
            <a:fld id="{00000000-1234-1234-1234-123412341234}" type="slidenum">
              <a:rPr lang="uk-UA" sz="1400" b="1" i="0" u="none" strike="noStrike" cap="none">
                <a:solidFill>
                  <a:schemeClr val="dk1"/>
                </a:solidFill>
                <a:latin typeface="Arial"/>
                <a:ea typeface="Arial"/>
                <a:cs typeface="Arial"/>
                <a:sym typeface="Arial"/>
              </a:rPr>
              <a:t>‹#›</a:t>
            </a:fld>
            <a:endParaRPr sz="14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Зразок слайду (синій фон)">
  <p:cSld name="Зразок слайду (синій фон)">
    <p:bg>
      <p:bgPr>
        <a:solidFill>
          <a:schemeClr val="dk1"/>
        </a:solidFill>
        <a:effectLst/>
      </p:bgPr>
    </p:bg>
    <p:spTree>
      <p:nvGrpSpPr>
        <p:cNvPr id="1" name="Shape 169"/>
        <p:cNvGrpSpPr/>
        <p:nvPr/>
      </p:nvGrpSpPr>
      <p:grpSpPr>
        <a:xfrm>
          <a:off x="0" y="0"/>
          <a:ext cx="0" cy="0"/>
          <a:chOff x="0" y="0"/>
          <a:chExt cx="0" cy="0"/>
        </a:xfrm>
      </p:grpSpPr>
      <p:cxnSp>
        <p:nvCxnSpPr>
          <p:cNvPr id="170" name="Google Shape;170;p28"/>
          <p:cNvCxnSpPr/>
          <p:nvPr/>
        </p:nvCxnSpPr>
        <p:spPr>
          <a:xfrm>
            <a:off x="228601" y="6334151"/>
            <a:ext cx="11683537" cy="0"/>
          </a:xfrm>
          <a:prstGeom prst="straightConnector1">
            <a:avLst/>
          </a:prstGeom>
          <a:noFill/>
          <a:ln w="9525" cap="flat" cmpd="sng">
            <a:solidFill>
              <a:srgbClr val="FFFFFF"/>
            </a:solidFill>
            <a:prstDash val="solid"/>
            <a:miter lim="800000"/>
            <a:headEnd type="none" w="sm" len="sm"/>
            <a:tailEnd type="none" w="sm" len="sm"/>
          </a:ln>
        </p:spPr>
      </p:cxnSp>
      <p:sp>
        <p:nvSpPr>
          <p:cNvPr id="171" name="Google Shape;171;p28"/>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172" name="Google Shape;172;p28"/>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3" name="Google Shape;173;p28"/>
          <p:cNvPicPr preferRelativeResize="0"/>
          <p:nvPr/>
        </p:nvPicPr>
        <p:blipFill rotWithShape="1">
          <a:blip r:embed="rId2">
            <a:alphaModFix/>
          </a:blip>
          <a:srcRect/>
          <a:stretch/>
        </p:blipFill>
        <p:spPr>
          <a:xfrm>
            <a:off x="11277759" y="6452266"/>
            <a:ext cx="636073" cy="280818"/>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Інфографіка з 4 іконками по колу">
  <p:cSld name="Інфографіка з 4 іконками по колу">
    <p:spTree>
      <p:nvGrpSpPr>
        <p:cNvPr id="1" name="Shape 174"/>
        <p:cNvGrpSpPr/>
        <p:nvPr/>
      </p:nvGrpSpPr>
      <p:grpSpPr>
        <a:xfrm>
          <a:off x="0" y="0"/>
          <a:ext cx="0" cy="0"/>
          <a:chOff x="0" y="0"/>
          <a:chExt cx="0" cy="0"/>
        </a:xfrm>
      </p:grpSpPr>
      <p:cxnSp>
        <p:nvCxnSpPr>
          <p:cNvPr id="175" name="Google Shape;175;p29"/>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176" name="Google Shape;176;p29"/>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177" name="Google Shape;177;p29"/>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178" name="Google Shape;178;p29"/>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9"/>
          <p:cNvSpPr/>
          <p:nvPr/>
        </p:nvSpPr>
        <p:spPr>
          <a:xfrm>
            <a:off x="3864455" y="1592545"/>
            <a:ext cx="4398482" cy="4398480"/>
          </a:xfrm>
          <a:prstGeom prst="ellipse">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8CF2"/>
              </a:solidFill>
              <a:latin typeface="Arial"/>
              <a:ea typeface="Arial"/>
              <a:cs typeface="Arial"/>
              <a:sym typeface="Arial"/>
            </a:endParaRPr>
          </a:p>
        </p:txBody>
      </p:sp>
      <p:sp>
        <p:nvSpPr>
          <p:cNvPr id="180" name="Google Shape;180;p29"/>
          <p:cNvSpPr/>
          <p:nvPr/>
        </p:nvSpPr>
        <p:spPr>
          <a:xfrm>
            <a:off x="7175125" y="4816245"/>
            <a:ext cx="942116" cy="94211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1" name="Google Shape;181;p29"/>
          <p:cNvSpPr/>
          <p:nvPr/>
        </p:nvSpPr>
        <p:spPr>
          <a:xfrm>
            <a:off x="4031309" y="4816245"/>
            <a:ext cx="942116" cy="942116"/>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2" name="Google Shape;182;p29"/>
          <p:cNvSpPr/>
          <p:nvPr/>
        </p:nvSpPr>
        <p:spPr>
          <a:xfrm>
            <a:off x="3968557" y="1869291"/>
            <a:ext cx="942116" cy="94211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3" name="Google Shape;183;p29"/>
          <p:cNvSpPr/>
          <p:nvPr/>
        </p:nvSpPr>
        <p:spPr>
          <a:xfrm>
            <a:off x="7175125" y="1869291"/>
            <a:ext cx="942116" cy="942116"/>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4" name="Google Shape;184;p29"/>
          <p:cNvSpPr txBox="1">
            <a:spLocks noGrp="1"/>
          </p:cNvSpPr>
          <p:nvPr>
            <p:ph type="body" idx="1"/>
          </p:nvPr>
        </p:nvSpPr>
        <p:spPr>
          <a:xfrm>
            <a:off x="533400" y="1698527"/>
            <a:ext cx="3209925"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29"/>
          <p:cNvSpPr txBox="1">
            <a:spLocks noGrp="1"/>
          </p:cNvSpPr>
          <p:nvPr>
            <p:ph type="body" idx="2"/>
          </p:nvPr>
        </p:nvSpPr>
        <p:spPr>
          <a:xfrm>
            <a:off x="53340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29"/>
          <p:cNvSpPr txBox="1">
            <a:spLocks noGrp="1"/>
          </p:cNvSpPr>
          <p:nvPr>
            <p:ph type="body" idx="3"/>
          </p:nvPr>
        </p:nvSpPr>
        <p:spPr>
          <a:xfrm>
            <a:off x="8362950" y="1698527"/>
            <a:ext cx="320992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29"/>
          <p:cNvSpPr txBox="1">
            <a:spLocks noGrp="1"/>
          </p:cNvSpPr>
          <p:nvPr>
            <p:ph type="body" idx="4"/>
          </p:nvPr>
        </p:nvSpPr>
        <p:spPr>
          <a:xfrm>
            <a:off x="836295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Інфографіка з 5 іконками по колу">
  <p:cSld name="Інфографіка з 5 іконками по колу">
    <p:spTree>
      <p:nvGrpSpPr>
        <p:cNvPr id="1" name="Shape 188"/>
        <p:cNvGrpSpPr/>
        <p:nvPr/>
      </p:nvGrpSpPr>
      <p:grpSpPr>
        <a:xfrm>
          <a:off x="0" y="0"/>
          <a:ext cx="0" cy="0"/>
          <a:chOff x="0" y="0"/>
          <a:chExt cx="0" cy="0"/>
        </a:xfrm>
      </p:grpSpPr>
      <p:cxnSp>
        <p:nvCxnSpPr>
          <p:cNvPr id="189" name="Google Shape;189;p30"/>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190" name="Google Shape;190;p30"/>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191" name="Google Shape;191;p30"/>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192" name="Google Shape;192;p30"/>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30"/>
          <p:cNvSpPr/>
          <p:nvPr/>
        </p:nvSpPr>
        <p:spPr>
          <a:xfrm>
            <a:off x="3864455" y="1592545"/>
            <a:ext cx="4398482" cy="4398480"/>
          </a:xfrm>
          <a:prstGeom prst="ellipse">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8CF2"/>
              </a:solidFill>
              <a:latin typeface="Arial"/>
              <a:ea typeface="Arial"/>
              <a:cs typeface="Arial"/>
              <a:sym typeface="Arial"/>
            </a:endParaRPr>
          </a:p>
        </p:txBody>
      </p:sp>
      <p:sp>
        <p:nvSpPr>
          <p:cNvPr id="194" name="Google Shape;194;p30"/>
          <p:cNvSpPr/>
          <p:nvPr/>
        </p:nvSpPr>
        <p:spPr>
          <a:xfrm>
            <a:off x="7175125" y="4816245"/>
            <a:ext cx="942116" cy="94211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5" name="Google Shape;195;p30"/>
          <p:cNvSpPr/>
          <p:nvPr/>
        </p:nvSpPr>
        <p:spPr>
          <a:xfrm>
            <a:off x="4031309" y="4816245"/>
            <a:ext cx="942116" cy="942116"/>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6" name="Google Shape;196;p30"/>
          <p:cNvSpPr/>
          <p:nvPr/>
        </p:nvSpPr>
        <p:spPr>
          <a:xfrm>
            <a:off x="3501832" y="2888466"/>
            <a:ext cx="942116" cy="94211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7" name="Google Shape;197;p30"/>
          <p:cNvSpPr/>
          <p:nvPr/>
        </p:nvSpPr>
        <p:spPr>
          <a:xfrm>
            <a:off x="7660900" y="2888466"/>
            <a:ext cx="942116" cy="942116"/>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8" name="Google Shape;198;p30"/>
          <p:cNvSpPr txBox="1">
            <a:spLocks noGrp="1"/>
          </p:cNvSpPr>
          <p:nvPr>
            <p:ph type="body" idx="1"/>
          </p:nvPr>
        </p:nvSpPr>
        <p:spPr>
          <a:xfrm>
            <a:off x="533401" y="2717702"/>
            <a:ext cx="2781300"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30"/>
          <p:cNvSpPr txBox="1">
            <a:spLocks noGrp="1"/>
          </p:cNvSpPr>
          <p:nvPr>
            <p:ph type="body" idx="2"/>
          </p:nvPr>
        </p:nvSpPr>
        <p:spPr>
          <a:xfrm>
            <a:off x="53340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30"/>
          <p:cNvSpPr txBox="1">
            <a:spLocks noGrp="1"/>
          </p:cNvSpPr>
          <p:nvPr>
            <p:ph type="body" idx="3"/>
          </p:nvPr>
        </p:nvSpPr>
        <p:spPr>
          <a:xfrm>
            <a:off x="8915400" y="2717702"/>
            <a:ext cx="265747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30"/>
          <p:cNvSpPr txBox="1">
            <a:spLocks noGrp="1"/>
          </p:cNvSpPr>
          <p:nvPr>
            <p:ph type="body" idx="4"/>
          </p:nvPr>
        </p:nvSpPr>
        <p:spPr>
          <a:xfrm>
            <a:off x="836295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30"/>
          <p:cNvSpPr/>
          <p:nvPr/>
        </p:nvSpPr>
        <p:spPr>
          <a:xfrm>
            <a:off x="5593975" y="1240641"/>
            <a:ext cx="942116" cy="94211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3" name="Google Shape;203;p30"/>
          <p:cNvSpPr txBox="1">
            <a:spLocks noGrp="1"/>
          </p:cNvSpPr>
          <p:nvPr>
            <p:ph type="body" idx="5"/>
          </p:nvPr>
        </p:nvSpPr>
        <p:spPr>
          <a:xfrm>
            <a:off x="7543800" y="1212752"/>
            <a:ext cx="4057650" cy="9684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Інфографіка з 6 іконками по колу">
  <p:cSld name="Інфографіка з 6 іконками по колу">
    <p:spTree>
      <p:nvGrpSpPr>
        <p:cNvPr id="1" name="Shape 204"/>
        <p:cNvGrpSpPr/>
        <p:nvPr/>
      </p:nvGrpSpPr>
      <p:grpSpPr>
        <a:xfrm>
          <a:off x="0" y="0"/>
          <a:ext cx="0" cy="0"/>
          <a:chOff x="0" y="0"/>
          <a:chExt cx="0" cy="0"/>
        </a:xfrm>
      </p:grpSpPr>
      <p:cxnSp>
        <p:nvCxnSpPr>
          <p:cNvPr id="205" name="Google Shape;205;p31"/>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06" name="Google Shape;206;p31"/>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07" name="Google Shape;207;p31"/>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08" name="Google Shape;208;p31"/>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31"/>
          <p:cNvSpPr/>
          <p:nvPr/>
        </p:nvSpPr>
        <p:spPr>
          <a:xfrm>
            <a:off x="3864455" y="1592545"/>
            <a:ext cx="4398482" cy="4398480"/>
          </a:xfrm>
          <a:prstGeom prst="ellipse">
            <a:avLst/>
          </a:prstGeom>
          <a:solidFill>
            <a:schemeClr val="l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8CF2"/>
              </a:solidFill>
              <a:latin typeface="Arial"/>
              <a:ea typeface="Arial"/>
              <a:cs typeface="Arial"/>
              <a:sym typeface="Arial"/>
            </a:endParaRPr>
          </a:p>
        </p:txBody>
      </p:sp>
      <p:sp>
        <p:nvSpPr>
          <p:cNvPr id="210" name="Google Shape;210;p31"/>
          <p:cNvSpPr/>
          <p:nvPr/>
        </p:nvSpPr>
        <p:spPr>
          <a:xfrm>
            <a:off x="7175125" y="4816245"/>
            <a:ext cx="942116" cy="942116"/>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1" name="Google Shape;211;p31"/>
          <p:cNvSpPr/>
          <p:nvPr/>
        </p:nvSpPr>
        <p:spPr>
          <a:xfrm>
            <a:off x="4031309" y="4816245"/>
            <a:ext cx="942116" cy="942116"/>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2" name="Google Shape;212;p31"/>
          <p:cNvSpPr/>
          <p:nvPr/>
        </p:nvSpPr>
        <p:spPr>
          <a:xfrm>
            <a:off x="3501832" y="2888466"/>
            <a:ext cx="942116" cy="942116"/>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3" name="Google Shape;213;p31"/>
          <p:cNvSpPr/>
          <p:nvPr/>
        </p:nvSpPr>
        <p:spPr>
          <a:xfrm>
            <a:off x="7660900" y="2888466"/>
            <a:ext cx="942116" cy="942116"/>
          </a:xfrm>
          <a:prstGeom prst="ellipse">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4" name="Google Shape;214;p31"/>
          <p:cNvSpPr txBox="1">
            <a:spLocks noGrp="1"/>
          </p:cNvSpPr>
          <p:nvPr>
            <p:ph type="body" idx="1"/>
          </p:nvPr>
        </p:nvSpPr>
        <p:spPr>
          <a:xfrm>
            <a:off x="533401" y="2717702"/>
            <a:ext cx="2781300"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31"/>
          <p:cNvSpPr txBox="1">
            <a:spLocks noGrp="1"/>
          </p:cNvSpPr>
          <p:nvPr>
            <p:ph type="body" idx="2"/>
          </p:nvPr>
        </p:nvSpPr>
        <p:spPr>
          <a:xfrm>
            <a:off x="53340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31"/>
          <p:cNvSpPr txBox="1">
            <a:spLocks noGrp="1"/>
          </p:cNvSpPr>
          <p:nvPr>
            <p:ph type="body" idx="3"/>
          </p:nvPr>
        </p:nvSpPr>
        <p:spPr>
          <a:xfrm>
            <a:off x="8915400" y="2717702"/>
            <a:ext cx="265747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p31"/>
          <p:cNvSpPr txBox="1">
            <a:spLocks noGrp="1"/>
          </p:cNvSpPr>
          <p:nvPr>
            <p:ph type="body" idx="4"/>
          </p:nvPr>
        </p:nvSpPr>
        <p:spPr>
          <a:xfrm>
            <a:off x="8362950" y="4756052"/>
            <a:ext cx="3209925" cy="126374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31"/>
          <p:cNvSpPr/>
          <p:nvPr/>
        </p:nvSpPr>
        <p:spPr>
          <a:xfrm>
            <a:off x="6794125" y="1412091"/>
            <a:ext cx="942116" cy="942116"/>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9" name="Google Shape;219;p31"/>
          <p:cNvSpPr txBox="1">
            <a:spLocks noGrp="1"/>
          </p:cNvSpPr>
          <p:nvPr>
            <p:ph type="body" idx="5"/>
          </p:nvPr>
        </p:nvSpPr>
        <p:spPr>
          <a:xfrm>
            <a:off x="8115300" y="1399058"/>
            <a:ext cx="3467100" cy="1001241"/>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p31"/>
          <p:cNvSpPr/>
          <p:nvPr/>
        </p:nvSpPr>
        <p:spPr>
          <a:xfrm>
            <a:off x="4546225" y="1412091"/>
            <a:ext cx="942116" cy="94211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1" name="Google Shape;221;p31"/>
          <p:cNvSpPr txBox="1">
            <a:spLocks noGrp="1"/>
          </p:cNvSpPr>
          <p:nvPr>
            <p:ph type="body" idx="6"/>
          </p:nvPr>
        </p:nvSpPr>
        <p:spPr>
          <a:xfrm>
            <a:off x="542925" y="1399058"/>
            <a:ext cx="3467100" cy="1001241"/>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1000"/>
              </a:spcBef>
              <a:spcAft>
                <a:spcPts val="0"/>
              </a:spcAft>
              <a:buClr>
                <a:schemeClr val="dk1"/>
              </a:buClr>
              <a:buSzPts val="1600"/>
              <a:buNone/>
              <a:defRPr sz="16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Інфографіка з 3 іконками">
  <p:cSld name="Інфографіка з 3 іконками">
    <p:spTree>
      <p:nvGrpSpPr>
        <p:cNvPr id="1" name="Shape 222"/>
        <p:cNvGrpSpPr/>
        <p:nvPr/>
      </p:nvGrpSpPr>
      <p:grpSpPr>
        <a:xfrm>
          <a:off x="0" y="0"/>
          <a:ext cx="0" cy="0"/>
          <a:chOff x="0" y="0"/>
          <a:chExt cx="0" cy="0"/>
        </a:xfrm>
      </p:grpSpPr>
      <p:cxnSp>
        <p:nvCxnSpPr>
          <p:cNvPr id="223" name="Google Shape;223;p32"/>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24" name="Google Shape;224;p32"/>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25" name="Google Shape;225;p32"/>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26" name="Google Shape;226;p32"/>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32"/>
          <p:cNvSpPr/>
          <p:nvPr/>
        </p:nvSpPr>
        <p:spPr>
          <a:xfrm>
            <a:off x="1510313" y="1868286"/>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28" name="Google Shape;228;p32"/>
          <p:cNvSpPr/>
          <p:nvPr/>
        </p:nvSpPr>
        <p:spPr>
          <a:xfrm>
            <a:off x="1510313" y="3350727"/>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29" name="Google Shape;229;p32"/>
          <p:cNvSpPr/>
          <p:nvPr/>
        </p:nvSpPr>
        <p:spPr>
          <a:xfrm>
            <a:off x="1510313" y="4833167"/>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30" name="Google Shape;230;p32"/>
          <p:cNvSpPr txBox="1">
            <a:spLocks noGrp="1"/>
          </p:cNvSpPr>
          <p:nvPr>
            <p:ph type="body" idx="1"/>
          </p:nvPr>
        </p:nvSpPr>
        <p:spPr>
          <a:xfrm>
            <a:off x="2476500" y="1589087"/>
            <a:ext cx="8156575"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32"/>
          <p:cNvSpPr txBox="1">
            <a:spLocks noGrp="1"/>
          </p:cNvSpPr>
          <p:nvPr>
            <p:ph type="body" idx="2"/>
          </p:nvPr>
        </p:nvSpPr>
        <p:spPr>
          <a:xfrm>
            <a:off x="2476500" y="3071527"/>
            <a:ext cx="8156575"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32"/>
          <p:cNvSpPr txBox="1">
            <a:spLocks noGrp="1"/>
          </p:cNvSpPr>
          <p:nvPr>
            <p:ph type="body" idx="3"/>
          </p:nvPr>
        </p:nvSpPr>
        <p:spPr>
          <a:xfrm>
            <a:off x="2476500" y="4553968"/>
            <a:ext cx="8156575"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66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Інфографіка з 4 іконками">
  <p:cSld name="Інфографіка з 4 іконками">
    <p:spTree>
      <p:nvGrpSpPr>
        <p:cNvPr id="1" name="Shape 233"/>
        <p:cNvGrpSpPr/>
        <p:nvPr/>
      </p:nvGrpSpPr>
      <p:grpSpPr>
        <a:xfrm>
          <a:off x="0" y="0"/>
          <a:ext cx="0" cy="0"/>
          <a:chOff x="0" y="0"/>
          <a:chExt cx="0" cy="0"/>
        </a:xfrm>
      </p:grpSpPr>
      <p:cxnSp>
        <p:nvCxnSpPr>
          <p:cNvPr id="234" name="Google Shape;234;p33"/>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35" name="Google Shape;235;p33"/>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36" name="Google Shape;236;p33"/>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37" name="Google Shape;237;p33"/>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33"/>
          <p:cNvSpPr/>
          <p:nvPr/>
        </p:nvSpPr>
        <p:spPr>
          <a:xfrm>
            <a:off x="1510313"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39" name="Google Shape;239;p33"/>
          <p:cNvSpPr/>
          <p:nvPr/>
        </p:nvSpPr>
        <p:spPr>
          <a:xfrm>
            <a:off x="1510313" y="2747526"/>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40" name="Google Shape;240;p33"/>
          <p:cNvSpPr/>
          <p:nvPr/>
        </p:nvSpPr>
        <p:spPr>
          <a:xfrm>
            <a:off x="1510313" y="3984542"/>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41" name="Google Shape;241;p33"/>
          <p:cNvSpPr/>
          <p:nvPr/>
        </p:nvSpPr>
        <p:spPr>
          <a:xfrm>
            <a:off x="1510313" y="522155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42" name="Google Shape;242;p33"/>
          <p:cNvSpPr txBox="1">
            <a:spLocks noGrp="1"/>
          </p:cNvSpPr>
          <p:nvPr>
            <p:ph type="body" idx="1"/>
          </p:nvPr>
        </p:nvSpPr>
        <p:spPr>
          <a:xfrm>
            <a:off x="2476500" y="1589088"/>
            <a:ext cx="8201025"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33"/>
          <p:cNvSpPr txBox="1">
            <a:spLocks noGrp="1"/>
          </p:cNvSpPr>
          <p:nvPr>
            <p:ph type="body" idx="2"/>
          </p:nvPr>
        </p:nvSpPr>
        <p:spPr>
          <a:xfrm>
            <a:off x="2476500" y="2707674"/>
            <a:ext cx="8201025"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33"/>
          <p:cNvSpPr txBox="1">
            <a:spLocks noGrp="1"/>
          </p:cNvSpPr>
          <p:nvPr>
            <p:ph type="body" idx="3"/>
          </p:nvPr>
        </p:nvSpPr>
        <p:spPr>
          <a:xfrm>
            <a:off x="2476500" y="3826260"/>
            <a:ext cx="8201025"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33"/>
          <p:cNvSpPr txBox="1">
            <a:spLocks noGrp="1"/>
          </p:cNvSpPr>
          <p:nvPr>
            <p:ph type="body" idx="4"/>
          </p:nvPr>
        </p:nvSpPr>
        <p:spPr>
          <a:xfrm>
            <a:off x="2476500" y="4944847"/>
            <a:ext cx="8201025"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67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Інфографіка з 5 іконками">
  <p:cSld name="Інфографіка з 5 іконками">
    <p:spTree>
      <p:nvGrpSpPr>
        <p:cNvPr id="1" name="Shape 246"/>
        <p:cNvGrpSpPr/>
        <p:nvPr/>
      </p:nvGrpSpPr>
      <p:grpSpPr>
        <a:xfrm>
          <a:off x="0" y="0"/>
          <a:ext cx="0" cy="0"/>
          <a:chOff x="0" y="0"/>
          <a:chExt cx="0" cy="0"/>
        </a:xfrm>
      </p:grpSpPr>
      <p:cxnSp>
        <p:nvCxnSpPr>
          <p:cNvPr id="247" name="Google Shape;247;p34"/>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48" name="Google Shape;248;p34"/>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49" name="Google Shape;249;p34"/>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50" name="Google Shape;250;p34"/>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1" name="Google Shape;251;p34"/>
          <p:cNvSpPr/>
          <p:nvPr/>
        </p:nvSpPr>
        <p:spPr>
          <a:xfrm>
            <a:off x="1510313"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52" name="Google Shape;252;p34"/>
          <p:cNvSpPr/>
          <p:nvPr/>
        </p:nvSpPr>
        <p:spPr>
          <a:xfrm>
            <a:off x="1510313" y="2438272"/>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53" name="Google Shape;253;p34"/>
          <p:cNvSpPr/>
          <p:nvPr/>
        </p:nvSpPr>
        <p:spPr>
          <a:xfrm>
            <a:off x="1510313" y="3366034"/>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54" name="Google Shape;254;p34"/>
          <p:cNvSpPr/>
          <p:nvPr/>
        </p:nvSpPr>
        <p:spPr>
          <a:xfrm>
            <a:off x="1510313" y="5221559"/>
            <a:ext cx="720000" cy="720000"/>
          </a:xfrm>
          <a:prstGeom prst="ellipse">
            <a:avLst/>
          </a:prstGeom>
          <a:noFill/>
          <a:ln w="1905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55" name="Google Shape;255;p34"/>
          <p:cNvSpPr txBox="1">
            <a:spLocks noGrp="1"/>
          </p:cNvSpPr>
          <p:nvPr>
            <p:ph type="body" idx="1"/>
          </p:nvPr>
        </p:nvSpPr>
        <p:spPr>
          <a:xfrm>
            <a:off x="2476500" y="1589088"/>
            <a:ext cx="8191500"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p34"/>
          <p:cNvSpPr/>
          <p:nvPr/>
        </p:nvSpPr>
        <p:spPr>
          <a:xfrm>
            <a:off x="1510313" y="4293796"/>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57" name="Google Shape;257;p34"/>
          <p:cNvSpPr txBox="1">
            <a:spLocks noGrp="1"/>
          </p:cNvSpPr>
          <p:nvPr>
            <p:ph type="body" idx="2"/>
          </p:nvPr>
        </p:nvSpPr>
        <p:spPr>
          <a:xfrm>
            <a:off x="2476500" y="2517118"/>
            <a:ext cx="8191500"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34"/>
          <p:cNvSpPr txBox="1">
            <a:spLocks noGrp="1"/>
          </p:cNvSpPr>
          <p:nvPr>
            <p:ph type="body" idx="3"/>
          </p:nvPr>
        </p:nvSpPr>
        <p:spPr>
          <a:xfrm>
            <a:off x="2476500" y="3445148"/>
            <a:ext cx="8191500"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34"/>
          <p:cNvSpPr txBox="1">
            <a:spLocks noGrp="1"/>
          </p:cNvSpPr>
          <p:nvPr>
            <p:ph type="body" idx="4"/>
          </p:nvPr>
        </p:nvSpPr>
        <p:spPr>
          <a:xfrm>
            <a:off x="2476500" y="4373178"/>
            <a:ext cx="8191500"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34"/>
          <p:cNvSpPr txBox="1">
            <a:spLocks noGrp="1"/>
          </p:cNvSpPr>
          <p:nvPr>
            <p:ph type="body" idx="5"/>
          </p:nvPr>
        </p:nvSpPr>
        <p:spPr>
          <a:xfrm>
            <a:off x="2476500" y="5301208"/>
            <a:ext cx="8191500"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6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Інфографіка з 6 іконками">
  <p:cSld name="Інфографіка з 6 іконками">
    <p:spTree>
      <p:nvGrpSpPr>
        <p:cNvPr id="1" name="Shape 261"/>
        <p:cNvGrpSpPr/>
        <p:nvPr/>
      </p:nvGrpSpPr>
      <p:grpSpPr>
        <a:xfrm>
          <a:off x="0" y="0"/>
          <a:ext cx="0" cy="0"/>
          <a:chOff x="0" y="0"/>
          <a:chExt cx="0" cy="0"/>
        </a:xfrm>
      </p:grpSpPr>
      <p:cxnSp>
        <p:nvCxnSpPr>
          <p:cNvPr id="262" name="Google Shape;262;p35"/>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63" name="Google Shape;263;p35"/>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64" name="Google Shape;264;p35"/>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65" name="Google Shape;265;p35"/>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35"/>
          <p:cNvSpPr/>
          <p:nvPr/>
        </p:nvSpPr>
        <p:spPr>
          <a:xfrm>
            <a:off x="1510313" y="1868286"/>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67" name="Google Shape;267;p35"/>
          <p:cNvSpPr/>
          <p:nvPr/>
        </p:nvSpPr>
        <p:spPr>
          <a:xfrm>
            <a:off x="1510313" y="3350727"/>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68" name="Google Shape;268;p35"/>
          <p:cNvSpPr/>
          <p:nvPr/>
        </p:nvSpPr>
        <p:spPr>
          <a:xfrm>
            <a:off x="1510313" y="4833167"/>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69" name="Google Shape;269;p35"/>
          <p:cNvSpPr txBox="1">
            <a:spLocks noGrp="1"/>
          </p:cNvSpPr>
          <p:nvPr>
            <p:ph type="body" idx="1"/>
          </p:nvPr>
        </p:nvSpPr>
        <p:spPr>
          <a:xfrm>
            <a:off x="2476500" y="1589087"/>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35"/>
          <p:cNvSpPr/>
          <p:nvPr/>
        </p:nvSpPr>
        <p:spPr>
          <a:xfrm>
            <a:off x="6677117" y="1868286"/>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71" name="Google Shape;271;p35"/>
          <p:cNvSpPr/>
          <p:nvPr/>
        </p:nvSpPr>
        <p:spPr>
          <a:xfrm>
            <a:off x="6677117" y="3350727"/>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72" name="Google Shape;272;p35"/>
          <p:cNvSpPr/>
          <p:nvPr/>
        </p:nvSpPr>
        <p:spPr>
          <a:xfrm>
            <a:off x="6677117" y="4833167"/>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73" name="Google Shape;273;p35"/>
          <p:cNvSpPr txBox="1">
            <a:spLocks noGrp="1"/>
          </p:cNvSpPr>
          <p:nvPr>
            <p:ph type="body" idx="2"/>
          </p:nvPr>
        </p:nvSpPr>
        <p:spPr>
          <a:xfrm>
            <a:off x="7643304" y="1589087"/>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p35"/>
          <p:cNvSpPr txBox="1">
            <a:spLocks noGrp="1"/>
          </p:cNvSpPr>
          <p:nvPr>
            <p:ph type="body" idx="3"/>
          </p:nvPr>
        </p:nvSpPr>
        <p:spPr>
          <a:xfrm>
            <a:off x="2476500" y="3071527"/>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p35"/>
          <p:cNvSpPr txBox="1">
            <a:spLocks noGrp="1"/>
          </p:cNvSpPr>
          <p:nvPr>
            <p:ph type="body" idx="4"/>
          </p:nvPr>
        </p:nvSpPr>
        <p:spPr>
          <a:xfrm>
            <a:off x="2476500" y="4553968"/>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p35"/>
          <p:cNvSpPr txBox="1">
            <a:spLocks noGrp="1"/>
          </p:cNvSpPr>
          <p:nvPr>
            <p:ph type="body" idx="5"/>
          </p:nvPr>
        </p:nvSpPr>
        <p:spPr>
          <a:xfrm>
            <a:off x="7646028" y="3071528"/>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p35"/>
          <p:cNvSpPr txBox="1">
            <a:spLocks noGrp="1"/>
          </p:cNvSpPr>
          <p:nvPr>
            <p:ph type="body" idx="6"/>
          </p:nvPr>
        </p:nvSpPr>
        <p:spPr>
          <a:xfrm>
            <a:off x="7646028" y="4553968"/>
            <a:ext cx="3400517" cy="127839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Інфографіка з 8 іконками">
  <p:cSld name="Інфографіка з 8 іконками">
    <p:spTree>
      <p:nvGrpSpPr>
        <p:cNvPr id="1" name="Shape 278"/>
        <p:cNvGrpSpPr/>
        <p:nvPr/>
      </p:nvGrpSpPr>
      <p:grpSpPr>
        <a:xfrm>
          <a:off x="0" y="0"/>
          <a:ext cx="0" cy="0"/>
          <a:chOff x="0" y="0"/>
          <a:chExt cx="0" cy="0"/>
        </a:xfrm>
      </p:grpSpPr>
      <p:cxnSp>
        <p:nvCxnSpPr>
          <p:cNvPr id="279" name="Google Shape;279;p36"/>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80" name="Google Shape;280;p36"/>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81" name="Google Shape;281;p36"/>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82" name="Google Shape;282;p36"/>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36"/>
          <p:cNvSpPr/>
          <p:nvPr/>
        </p:nvSpPr>
        <p:spPr>
          <a:xfrm>
            <a:off x="1510313"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4" name="Google Shape;284;p36"/>
          <p:cNvSpPr/>
          <p:nvPr/>
        </p:nvSpPr>
        <p:spPr>
          <a:xfrm>
            <a:off x="1510313" y="2747526"/>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5" name="Google Shape;285;p36"/>
          <p:cNvSpPr/>
          <p:nvPr/>
        </p:nvSpPr>
        <p:spPr>
          <a:xfrm>
            <a:off x="1510313" y="3984542"/>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6" name="Google Shape;286;p36"/>
          <p:cNvSpPr/>
          <p:nvPr/>
        </p:nvSpPr>
        <p:spPr>
          <a:xfrm>
            <a:off x="1510313" y="522155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7" name="Google Shape;287;p36"/>
          <p:cNvSpPr/>
          <p:nvPr/>
        </p:nvSpPr>
        <p:spPr>
          <a:xfrm>
            <a:off x="6669454"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8" name="Google Shape;288;p36"/>
          <p:cNvSpPr/>
          <p:nvPr/>
        </p:nvSpPr>
        <p:spPr>
          <a:xfrm>
            <a:off x="6669454" y="2747526"/>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89" name="Google Shape;289;p36"/>
          <p:cNvSpPr/>
          <p:nvPr/>
        </p:nvSpPr>
        <p:spPr>
          <a:xfrm>
            <a:off x="6669454" y="3984542"/>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90" name="Google Shape;290;p36"/>
          <p:cNvSpPr/>
          <p:nvPr/>
        </p:nvSpPr>
        <p:spPr>
          <a:xfrm>
            <a:off x="6669454" y="522155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291" name="Google Shape;291;p36"/>
          <p:cNvSpPr txBox="1">
            <a:spLocks noGrp="1"/>
          </p:cNvSpPr>
          <p:nvPr>
            <p:ph type="body" idx="1"/>
          </p:nvPr>
        </p:nvSpPr>
        <p:spPr>
          <a:xfrm>
            <a:off x="2476500" y="1589088"/>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36"/>
          <p:cNvSpPr txBox="1">
            <a:spLocks noGrp="1"/>
          </p:cNvSpPr>
          <p:nvPr>
            <p:ph type="body" idx="2"/>
          </p:nvPr>
        </p:nvSpPr>
        <p:spPr>
          <a:xfrm>
            <a:off x="2476500" y="2707674"/>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p36"/>
          <p:cNvSpPr txBox="1">
            <a:spLocks noGrp="1"/>
          </p:cNvSpPr>
          <p:nvPr>
            <p:ph type="body" idx="3"/>
          </p:nvPr>
        </p:nvSpPr>
        <p:spPr>
          <a:xfrm>
            <a:off x="2476500" y="3826260"/>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36"/>
          <p:cNvSpPr txBox="1">
            <a:spLocks noGrp="1"/>
          </p:cNvSpPr>
          <p:nvPr>
            <p:ph type="body" idx="4"/>
          </p:nvPr>
        </p:nvSpPr>
        <p:spPr>
          <a:xfrm>
            <a:off x="2476500" y="4944847"/>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36"/>
          <p:cNvSpPr txBox="1">
            <a:spLocks noGrp="1"/>
          </p:cNvSpPr>
          <p:nvPr>
            <p:ph type="body" idx="5"/>
          </p:nvPr>
        </p:nvSpPr>
        <p:spPr>
          <a:xfrm>
            <a:off x="7723203" y="1589088"/>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36"/>
          <p:cNvSpPr txBox="1">
            <a:spLocks noGrp="1"/>
          </p:cNvSpPr>
          <p:nvPr>
            <p:ph type="body" idx="6"/>
          </p:nvPr>
        </p:nvSpPr>
        <p:spPr>
          <a:xfrm>
            <a:off x="7723203" y="2707674"/>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36"/>
          <p:cNvSpPr txBox="1">
            <a:spLocks noGrp="1"/>
          </p:cNvSpPr>
          <p:nvPr>
            <p:ph type="body" idx="7"/>
          </p:nvPr>
        </p:nvSpPr>
        <p:spPr>
          <a:xfrm>
            <a:off x="7723203" y="3826260"/>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36"/>
          <p:cNvSpPr txBox="1">
            <a:spLocks noGrp="1"/>
          </p:cNvSpPr>
          <p:nvPr>
            <p:ph type="body" idx="8"/>
          </p:nvPr>
        </p:nvSpPr>
        <p:spPr>
          <a:xfrm>
            <a:off x="7723203" y="4944847"/>
            <a:ext cx="3400517" cy="9763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Інфографіка з 10 іконками">
  <p:cSld name="Інфографіка з 10 іконками">
    <p:spTree>
      <p:nvGrpSpPr>
        <p:cNvPr id="1" name="Shape 299"/>
        <p:cNvGrpSpPr/>
        <p:nvPr/>
      </p:nvGrpSpPr>
      <p:grpSpPr>
        <a:xfrm>
          <a:off x="0" y="0"/>
          <a:ext cx="0" cy="0"/>
          <a:chOff x="0" y="0"/>
          <a:chExt cx="0" cy="0"/>
        </a:xfrm>
      </p:grpSpPr>
      <p:cxnSp>
        <p:nvCxnSpPr>
          <p:cNvPr id="300" name="Google Shape;300;p37"/>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301" name="Google Shape;301;p37"/>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302" name="Google Shape;302;p37"/>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303" name="Google Shape;303;p37"/>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4" name="Google Shape;304;p37"/>
          <p:cNvSpPr/>
          <p:nvPr/>
        </p:nvSpPr>
        <p:spPr>
          <a:xfrm>
            <a:off x="1510313"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05" name="Google Shape;305;p37"/>
          <p:cNvSpPr/>
          <p:nvPr/>
        </p:nvSpPr>
        <p:spPr>
          <a:xfrm>
            <a:off x="1510313" y="2438272"/>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06" name="Google Shape;306;p37"/>
          <p:cNvSpPr/>
          <p:nvPr/>
        </p:nvSpPr>
        <p:spPr>
          <a:xfrm>
            <a:off x="1510313" y="3366034"/>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07" name="Google Shape;307;p37"/>
          <p:cNvSpPr/>
          <p:nvPr/>
        </p:nvSpPr>
        <p:spPr>
          <a:xfrm>
            <a:off x="1510313" y="5221559"/>
            <a:ext cx="720000" cy="720000"/>
          </a:xfrm>
          <a:prstGeom prst="ellipse">
            <a:avLst/>
          </a:prstGeom>
          <a:noFill/>
          <a:ln w="1905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08" name="Google Shape;308;p37"/>
          <p:cNvSpPr txBox="1">
            <a:spLocks noGrp="1"/>
          </p:cNvSpPr>
          <p:nvPr>
            <p:ph type="body" idx="1"/>
          </p:nvPr>
        </p:nvSpPr>
        <p:spPr>
          <a:xfrm>
            <a:off x="2476500" y="158908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37"/>
          <p:cNvSpPr/>
          <p:nvPr/>
        </p:nvSpPr>
        <p:spPr>
          <a:xfrm>
            <a:off x="1510313" y="4293796"/>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10" name="Google Shape;310;p37"/>
          <p:cNvSpPr txBox="1">
            <a:spLocks noGrp="1"/>
          </p:cNvSpPr>
          <p:nvPr>
            <p:ph type="body" idx="2"/>
          </p:nvPr>
        </p:nvSpPr>
        <p:spPr>
          <a:xfrm>
            <a:off x="2476500" y="251711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1" name="Google Shape;311;p37"/>
          <p:cNvSpPr txBox="1">
            <a:spLocks noGrp="1"/>
          </p:cNvSpPr>
          <p:nvPr>
            <p:ph type="body" idx="3"/>
          </p:nvPr>
        </p:nvSpPr>
        <p:spPr>
          <a:xfrm>
            <a:off x="2476500" y="344514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p37"/>
          <p:cNvSpPr txBox="1">
            <a:spLocks noGrp="1"/>
          </p:cNvSpPr>
          <p:nvPr>
            <p:ph type="body" idx="4"/>
          </p:nvPr>
        </p:nvSpPr>
        <p:spPr>
          <a:xfrm>
            <a:off x="2476500" y="437317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3" name="Google Shape;313;p37"/>
          <p:cNvSpPr txBox="1">
            <a:spLocks noGrp="1"/>
          </p:cNvSpPr>
          <p:nvPr>
            <p:ph type="body" idx="5"/>
          </p:nvPr>
        </p:nvSpPr>
        <p:spPr>
          <a:xfrm>
            <a:off x="2476500" y="530120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37"/>
          <p:cNvSpPr/>
          <p:nvPr/>
        </p:nvSpPr>
        <p:spPr>
          <a:xfrm>
            <a:off x="6672064" y="1510510"/>
            <a:ext cx="720000" cy="720000"/>
          </a:xfrm>
          <a:prstGeom prst="ellipse">
            <a:avLst/>
          </a:prstGeom>
          <a:no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15" name="Google Shape;315;p37"/>
          <p:cNvSpPr/>
          <p:nvPr/>
        </p:nvSpPr>
        <p:spPr>
          <a:xfrm>
            <a:off x="6672064" y="2438272"/>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16" name="Google Shape;316;p37"/>
          <p:cNvSpPr/>
          <p:nvPr/>
        </p:nvSpPr>
        <p:spPr>
          <a:xfrm>
            <a:off x="6672064" y="3366034"/>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17" name="Google Shape;317;p37"/>
          <p:cNvSpPr/>
          <p:nvPr/>
        </p:nvSpPr>
        <p:spPr>
          <a:xfrm>
            <a:off x="6672064" y="5221559"/>
            <a:ext cx="720000" cy="720000"/>
          </a:xfrm>
          <a:prstGeom prst="ellipse">
            <a:avLst/>
          </a:prstGeom>
          <a:noFill/>
          <a:ln w="1905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18" name="Google Shape;318;p37"/>
          <p:cNvSpPr txBox="1">
            <a:spLocks noGrp="1"/>
          </p:cNvSpPr>
          <p:nvPr>
            <p:ph type="body" idx="6"/>
          </p:nvPr>
        </p:nvSpPr>
        <p:spPr>
          <a:xfrm>
            <a:off x="7638251" y="158908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37"/>
          <p:cNvSpPr/>
          <p:nvPr/>
        </p:nvSpPr>
        <p:spPr>
          <a:xfrm>
            <a:off x="6672064" y="4293796"/>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20" name="Google Shape;320;p37"/>
          <p:cNvSpPr txBox="1">
            <a:spLocks noGrp="1"/>
          </p:cNvSpPr>
          <p:nvPr>
            <p:ph type="body" idx="7"/>
          </p:nvPr>
        </p:nvSpPr>
        <p:spPr>
          <a:xfrm>
            <a:off x="7638251" y="251711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37"/>
          <p:cNvSpPr txBox="1">
            <a:spLocks noGrp="1"/>
          </p:cNvSpPr>
          <p:nvPr>
            <p:ph type="body" idx="8"/>
          </p:nvPr>
        </p:nvSpPr>
        <p:spPr>
          <a:xfrm>
            <a:off x="7638251" y="344514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37"/>
          <p:cNvSpPr txBox="1">
            <a:spLocks noGrp="1"/>
          </p:cNvSpPr>
          <p:nvPr>
            <p:ph type="body" idx="9"/>
          </p:nvPr>
        </p:nvSpPr>
        <p:spPr>
          <a:xfrm>
            <a:off x="7638251" y="437317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37"/>
          <p:cNvSpPr txBox="1">
            <a:spLocks noGrp="1"/>
          </p:cNvSpPr>
          <p:nvPr>
            <p:ph type="body" idx="13"/>
          </p:nvPr>
        </p:nvSpPr>
        <p:spPr>
          <a:xfrm>
            <a:off x="7638251" y="5301208"/>
            <a:ext cx="3400517" cy="68359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разок слайду (білий фон)">
  <p:cSld name="Зразок слайду (білий фон)">
    <p:spTree>
      <p:nvGrpSpPr>
        <p:cNvPr id="1" name="Shape 25"/>
        <p:cNvGrpSpPr/>
        <p:nvPr/>
      </p:nvGrpSpPr>
      <p:grpSpPr>
        <a:xfrm>
          <a:off x="0" y="0"/>
          <a:ext cx="0" cy="0"/>
          <a:chOff x="0" y="0"/>
          <a:chExt cx="0" cy="0"/>
        </a:xfrm>
      </p:grpSpPr>
      <p:cxnSp>
        <p:nvCxnSpPr>
          <p:cNvPr id="26" name="Google Shape;26;p12"/>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27" name="Google Shape;27;p12"/>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28" name="Google Shape;28;p12"/>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29" name="Google Shape;29;p12"/>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Інфографіка 2 з 5 іконками">
  <p:cSld name="Інфографіка 2 з 5 іконками">
    <p:spTree>
      <p:nvGrpSpPr>
        <p:cNvPr id="1" name="Shape 324"/>
        <p:cNvGrpSpPr/>
        <p:nvPr/>
      </p:nvGrpSpPr>
      <p:grpSpPr>
        <a:xfrm>
          <a:off x="0" y="0"/>
          <a:ext cx="0" cy="0"/>
          <a:chOff x="0" y="0"/>
          <a:chExt cx="0" cy="0"/>
        </a:xfrm>
      </p:grpSpPr>
      <p:cxnSp>
        <p:nvCxnSpPr>
          <p:cNvPr id="325" name="Google Shape;325;p38"/>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326" name="Google Shape;326;p38"/>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327" name="Google Shape;327;p38"/>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328" name="Google Shape;328;p38"/>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29" name="Google Shape;329;p38"/>
          <p:cNvCxnSpPr/>
          <p:nvPr/>
        </p:nvCxnSpPr>
        <p:spPr>
          <a:xfrm flipH="1">
            <a:off x="5975318" y="4187913"/>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30" name="Google Shape;330;p38"/>
          <p:cNvCxnSpPr/>
          <p:nvPr/>
        </p:nvCxnSpPr>
        <p:spPr>
          <a:xfrm>
            <a:off x="2101652" y="3651181"/>
            <a:ext cx="7882780" cy="0"/>
          </a:xfrm>
          <a:prstGeom prst="straightConnector1">
            <a:avLst/>
          </a:prstGeom>
          <a:noFill/>
          <a:ln w="9525" cap="flat" cmpd="sng">
            <a:solidFill>
              <a:schemeClr val="dk1"/>
            </a:solidFill>
            <a:prstDash val="solid"/>
            <a:miter lim="800000"/>
            <a:headEnd type="none" w="sm" len="sm"/>
            <a:tailEnd type="none" w="sm" len="sm"/>
          </a:ln>
        </p:spPr>
      </p:cxnSp>
      <p:sp>
        <p:nvSpPr>
          <p:cNvPr id="331" name="Google Shape;331;p38"/>
          <p:cNvSpPr/>
          <p:nvPr/>
        </p:nvSpPr>
        <p:spPr>
          <a:xfrm>
            <a:off x="7180952" y="3982604"/>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32" name="Google Shape;332;p38"/>
          <p:cNvSpPr/>
          <p:nvPr/>
        </p:nvSpPr>
        <p:spPr>
          <a:xfrm>
            <a:off x="4100467" y="3982604"/>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33" name="Google Shape;333;p38"/>
          <p:cNvSpPr txBox="1">
            <a:spLocks noGrp="1"/>
          </p:cNvSpPr>
          <p:nvPr>
            <p:ph type="body" idx="1"/>
          </p:nvPr>
        </p:nvSpPr>
        <p:spPr>
          <a:xfrm>
            <a:off x="316230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38"/>
          <p:cNvSpPr txBox="1">
            <a:spLocks noGrp="1"/>
          </p:cNvSpPr>
          <p:nvPr>
            <p:ph type="body" idx="2"/>
          </p:nvPr>
        </p:nvSpPr>
        <p:spPr>
          <a:xfrm>
            <a:off x="619889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35" name="Google Shape;335;p38"/>
          <p:cNvCxnSpPr/>
          <p:nvPr/>
        </p:nvCxnSpPr>
        <p:spPr>
          <a:xfrm flipH="1">
            <a:off x="4432268" y="2178138"/>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36" name="Google Shape;336;p38"/>
          <p:cNvCxnSpPr/>
          <p:nvPr/>
        </p:nvCxnSpPr>
        <p:spPr>
          <a:xfrm flipH="1">
            <a:off x="7524585" y="2178138"/>
            <a:ext cx="1708" cy="1153769"/>
          </a:xfrm>
          <a:prstGeom prst="straightConnector1">
            <a:avLst/>
          </a:prstGeom>
          <a:noFill/>
          <a:ln w="9525" cap="flat" cmpd="sng">
            <a:solidFill>
              <a:schemeClr val="dk1"/>
            </a:solidFill>
            <a:prstDash val="solid"/>
            <a:miter lim="800000"/>
            <a:headEnd type="none" w="sm" len="sm"/>
            <a:tailEnd type="none" w="sm" len="sm"/>
          </a:ln>
        </p:spPr>
      </p:cxnSp>
      <p:sp>
        <p:nvSpPr>
          <p:cNvPr id="337" name="Google Shape;337;p38"/>
          <p:cNvSpPr/>
          <p:nvPr/>
        </p:nvSpPr>
        <p:spPr>
          <a:xfrm>
            <a:off x="8649606" y="197282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38" name="Google Shape;338;p38"/>
          <p:cNvSpPr/>
          <p:nvPr/>
        </p:nvSpPr>
        <p:spPr>
          <a:xfrm>
            <a:off x="5637902" y="197282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39" name="Google Shape;339;p38"/>
          <p:cNvSpPr/>
          <p:nvPr/>
        </p:nvSpPr>
        <p:spPr>
          <a:xfrm>
            <a:off x="2557417" y="1972829"/>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40" name="Google Shape;340;p38"/>
          <p:cNvSpPr txBox="1">
            <a:spLocks noGrp="1"/>
          </p:cNvSpPr>
          <p:nvPr>
            <p:ph type="body" idx="3"/>
          </p:nvPr>
        </p:nvSpPr>
        <p:spPr>
          <a:xfrm>
            <a:off x="1619250"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1" name="Google Shape;341;p38"/>
          <p:cNvSpPr txBox="1">
            <a:spLocks noGrp="1"/>
          </p:cNvSpPr>
          <p:nvPr>
            <p:ph type="body" idx="4"/>
          </p:nvPr>
        </p:nvSpPr>
        <p:spPr>
          <a:xfrm>
            <a:off x="4655840"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38"/>
          <p:cNvSpPr txBox="1">
            <a:spLocks noGrp="1"/>
          </p:cNvSpPr>
          <p:nvPr>
            <p:ph type="body" idx="5"/>
          </p:nvPr>
        </p:nvSpPr>
        <p:spPr>
          <a:xfrm>
            <a:off x="7752184"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Інфографіка 2 з 6 іконками">
  <p:cSld name="Інфографіка 2 з 6 іконками">
    <p:spTree>
      <p:nvGrpSpPr>
        <p:cNvPr id="1" name="Shape 343"/>
        <p:cNvGrpSpPr/>
        <p:nvPr/>
      </p:nvGrpSpPr>
      <p:grpSpPr>
        <a:xfrm>
          <a:off x="0" y="0"/>
          <a:ext cx="0" cy="0"/>
          <a:chOff x="0" y="0"/>
          <a:chExt cx="0" cy="0"/>
        </a:xfrm>
      </p:grpSpPr>
      <p:cxnSp>
        <p:nvCxnSpPr>
          <p:cNvPr id="344" name="Google Shape;344;p39"/>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345" name="Google Shape;345;p39"/>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346" name="Google Shape;346;p39"/>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347" name="Google Shape;347;p39"/>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48" name="Google Shape;348;p39"/>
          <p:cNvCxnSpPr/>
          <p:nvPr/>
        </p:nvCxnSpPr>
        <p:spPr>
          <a:xfrm flipH="1">
            <a:off x="4432268" y="4187913"/>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49" name="Google Shape;349;p39"/>
          <p:cNvCxnSpPr/>
          <p:nvPr/>
        </p:nvCxnSpPr>
        <p:spPr>
          <a:xfrm>
            <a:off x="2101652" y="3651181"/>
            <a:ext cx="7882780" cy="0"/>
          </a:xfrm>
          <a:prstGeom prst="straightConnector1">
            <a:avLst/>
          </a:prstGeom>
          <a:noFill/>
          <a:ln w="9525" cap="flat" cmpd="sng">
            <a:solidFill>
              <a:schemeClr val="dk1"/>
            </a:solidFill>
            <a:prstDash val="solid"/>
            <a:miter lim="800000"/>
            <a:headEnd type="none" w="sm" len="sm"/>
            <a:tailEnd type="none" w="sm" len="sm"/>
          </a:ln>
        </p:spPr>
      </p:cxnSp>
      <p:cxnSp>
        <p:nvCxnSpPr>
          <p:cNvPr id="350" name="Google Shape;350;p39"/>
          <p:cNvCxnSpPr/>
          <p:nvPr/>
        </p:nvCxnSpPr>
        <p:spPr>
          <a:xfrm flipH="1">
            <a:off x="7524585" y="4187913"/>
            <a:ext cx="1708" cy="1153769"/>
          </a:xfrm>
          <a:prstGeom prst="straightConnector1">
            <a:avLst/>
          </a:prstGeom>
          <a:noFill/>
          <a:ln w="9525" cap="flat" cmpd="sng">
            <a:solidFill>
              <a:schemeClr val="dk1"/>
            </a:solidFill>
            <a:prstDash val="solid"/>
            <a:miter lim="800000"/>
            <a:headEnd type="none" w="sm" len="sm"/>
            <a:tailEnd type="none" w="sm" len="sm"/>
          </a:ln>
        </p:spPr>
      </p:cxnSp>
      <p:sp>
        <p:nvSpPr>
          <p:cNvPr id="351" name="Google Shape;351;p39"/>
          <p:cNvSpPr/>
          <p:nvPr/>
        </p:nvSpPr>
        <p:spPr>
          <a:xfrm>
            <a:off x="8649606" y="3982604"/>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52" name="Google Shape;352;p39"/>
          <p:cNvSpPr/>
          <p:nvPr/>
        </p:nvSpPr>
        <p:spPr>
          <a:xfrm>
            <a:off x="5637902" y="3982604"/>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53" name="Google Shape;353;p39"/>
          <p:cNvSpPr/>
          <p:nvPr/>
        </p:nvSpPr>
        <p:spPr>
          <a:xfrm>
            <a:off x="2557417" y="3982604"/>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54" name="Google Shape;354;p39"/>
          <p:cNvSpPr txBox="1">
            <a:spLocks noGrp="1"/>
          </p:cNvSpPr>
          <p:nvPr>
            <p:ph type="body" idx="1"/>
          </p:nvPr>
        </p:nvSpPr>
        <p:spPr>
          <a:xfrm>
            <a:off x="161925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39"/>
          <p:cNvSpPr txBox="1">
            <a:spLocks noGrp="1"/>
          </p:cNvSpPr>
          <p:nvPr>
            <p:ph type="body" idx="2"/>
          </p:nvPr>
        </p:nvSpPr>
        <p:spPr>
          <a:xfrm>
            <a:off x="465584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39"/>
          <p:cNvSpPr txBox="1">
            <a:spLocks noGrp="1"/>
          </p:cNvSpPr>
          <p:nvPr>
            <p:ph type="body" idx="3"/>
          </p:nvPr>
        </p:nvSpPr>
        <p:spPr>
          <a:xfrm>
            <a:off x="7752184"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57" name="Google Shape;357;p39"/>
          <p:cNvCxnSpPr/>
          <p:nvPr/>
        </p:nvCxnSpPr>
        <p:spPr>
          <a:xfrm flipH="1">
            <a:off x="4432268" y="2178138"/>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58" name="Google Shape;358;p39"/>
          <p:cNvCxnSpPr/>
          <p:nvPr/>
        </p:nvCxnSpPr>
        <p:spPr>
          <a:xfrm flipH="1">
            <a:off x="7524585" y="2178138"/>
            <a:ext cx="1708" cy="1153769"/>
          </a:xfrm>
          <a:prstGeom prst="straightConnector1">
            <a:avLst/>
          </a:prstGeom>
          <a:noFill/>
          <a:ln w="9525" cap="flat" cmpd="sng">
            <a:solidFill>
              <a:schemeClr val="dk1"/>
            </a:solidFill>
            <a:prstDash val="solid"/>
            <a:miter lim="800000"/>
            <a:headEnd type="none" w="sm" len="sm"/>
            <a:tailEnd type="none" w="sm" len="sm"/>
          </a:ln>
        </p:spPr>
      </p:cxnSp>
      <p:sp>
        <p:nvSpPr>
          <p:cNvPr id="359" name="Google Shape;359;p39"/>
          <p:cNvSpPr/>
          <p:nvPr/>
        </p:nvSpPr>
        <p:spPr>
          <a:xfrm>
            <a:off x="8649606" y="197282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60" name="Google Shape;360;p39"/>
          <p:cNvSpPr/>
          <p:nvPr/>
        </p:nvSpPr>
        <p:spPr>
          <a:xfrm>
            <a:off x="5637902" y="197282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61" name="Google Shape;361;p39"/>
          <p:cNvSpPr/>
          <p:nvPr/>
        </p:nvSpPr>
        <p:spPr>
          <a:xfrm>
            <a:off x="2557417" y="1972829"/>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62" name="Google Shape;362;p39"/>
          <p:cNvSpPr txBox="1">
            <a:spLocks noGrp="1"/>
          </p:cNvSpPr>
          <p:nvPr>
            <p:ph type="body" idx="4"/>
          </p:nvPr>
        </p:nvSpPr>
        <p:spPr>
          <a:xfrm>
            <a:off x="1619250"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39"/>
          <p:cNvSpPr txBox="1">
            <a:spLocks noGrp="1"/>
          </p:cNvSpPr>
          <p:nvPr>
            <p:ph type="body" idx="5"/>
          </p:nvPr>
        </p:nvSpPr>
        <p:spPr>
          <a:xfrm>
            <a:off x="4655840"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p39"/>
          <p:cNvSpPr txBox="1">
            <a:spLocks noGrp="1"/>
          </p:cNvSpPr>
          <p:nvPr>
            <p:ph type="body" idx="6"/>
          </p:nvPr>
        </p:nvSpPr>
        <p:spPr>
          <a:xfrm>
            <a:off x="7752184" y="2809875"/>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Інфографіка 2 з 7 іконками">
  <p:cSld name="Інфографіка 2 з 7 іконками">
    <p:spTree>
      <p:nvGrpSpPr>
        <p:cNvPr id="1" name="Shape 365"/>
        <p:cNvGrpSpPr/>
        <p:nvPr/>
      </p:nvGrpSpPr>
      <p:grpSpPr>
        <a:xfrm>
          <a:off x="0" y="0"/>
          <a:ext cx="0" cy="0"/>
          <a:chOff x="0" y="0"/>
          <a:chExt cx="0" cy="0"/>
        </a:xfrm>
      </p:grpSpPr>
      <p:cxnSp>
        <p:nvCxnSpPr>
          <p:cNvPr id="366" name="Google Shape;366;p40"/>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367" name="Google Shape;367;p40"/>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368" name="Google Shape;368;p40"/>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369" name="Google Shape;369;p40"/>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40"/>
          <p:cNvSpPr/>
          <p:nvPr/>
        </p:nvSpPr>
        <p:spPr>
          <a:xfrm>
            <a:off x="1155683" y="1961399"/>
            <a:ext cx="720000" cy="720000"/>
          </a:xfrm>
          <a:prstGeom prst="ellipse">
            <a:avLst/>
          </a:prstGeom>
          <a:noFill/>
          <a:ln w="19050" cap="flat" cmpd="sng">
            <a:solidFill>
              <a:srgbClr val="00BBC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cxnSp>
        <p:nvCxnSpPr>
          <p:cNvPr id="371" name="Google Shape;371;p40"/>
          <p:cNvCxnSpPr/>
          <p:nvPr/>
        </p:nvCxnSpPr>
        <p:spPr>
          <a:xfrm flipH="1">
            <a:off x="2996398" y="2159748"/>
            <a:ext cx="3416" cy="1134419"/>
          </a:xfrm>
          <a:prstGeom prst="straightConnector1">
            <a:avLst/>
          </a:prstGeom>
          <a:noFill/>
          <a:ln w="9525" cap="flat" cmpd="sng">
            <a:solidFill>
              <a:schemeClr val="dk1"/>
            </a:solidFill>
            <a:prstDash val="solid"/>
            <a:miter lim="800000"/>
            <a:headEnd type="none" w="sm" len="sm"/>
            <a:tailEnd type="none" w="sm" len="sm"/>
          </a:ln>
        </p:spPr>
      </p:cxnSp>
      <p:cxnSp>
        <p:nvCxnSpPr>
          <p:cNvPr id="372" name="Google Shape;372;p40"/>
          <p:cNvCxnSpPr/>
          <p:nvPr/>
        </p:nvCxnSpPr>
        <p:spPr>
          <a:xfrm flipH="1">
            <a:off x="4432268" y="4187913"/>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73" name="Google Shape;373;p40"/>
          <p:cNvCxnSpPr/>
          <p:nvPr/>
        </p:nvCxnSpPr>
        <p:spPr>
          <a:xfrm>
            <a:off x="2101652" y="3651181"/>
            <a:ext cx="7882780" cy="0"/>
          </a:xfrm>
          <a:prstGeom prst="straightConnector1">
            <a:avLst/>
          </a:prstGeom>
          <a:noFill/>
          <a:ln w="9525" cap="flat" cmpd="sng">
            <a:solidFill>
              <a:schemeClr val="dk1"/>
            </a:solidFill>
            <a:prstDash val="solid"/>
            <a:miter lim="800000"/>
            <a:headEnd type="none" w="sm" len="sm"/>
            <a:tailEnd type="none" w="sm" len="sm"/>
          </a:ln>
        </p:spPr>
      </p:cxnSp>
      <p:cxnSp>
        <p:nvCxnSpPr>
          <p:cNvPr id="374" name="Google Shape;374;p40"/>
          <p:cNvCxnSpPr/>
          <p:nvPr/>
        </p:nvCxnSpPr>
        <p:spPr>
          <a:xfrm flipH="1">
            <a:off x="7524585" y="4187913"/>
            <a:ext cx="1708" cy="1153769"/>
          </a:xfrm>
          <a:prstGeom prst="straightConnector1">
            <a:avLst/>
          </a:prstGeom>
          <a:noFill/>
          <a:ln w="9525" cap="flat" cmpd="sng">
            <a:solidFill>
              <a:schemeClr val="dk1"/>
            </a:solidFill>
            <a:prstDash val="solid"/>
            <a:miter lim="800000"/>
            <a:headEnd type="none" w="sm" len="sm"/>
            <a:tailEnd type="none" w="sm" len="sm"/>
          </a:ln>
        </p:spPr>
      </p:cxnSp>
      <p:cxnSp>
        <p:nvCxnSpPr>
          <p:cNvPr id="375" name="Google Shape;375;p40"/>
          <p:cNvCxnSpPr/>
          <p:nvPr/>
        </p:nvCxnSpPr>
        <p:spPr>
          <a:xfrm flipH="1">
            <a:off x="8984803" y="2159748"/>
            <a:ext cx="3406" cy="1134419"/>
          </a:xfrm>
          <a:prstGeom prst="straightConnector1">
            <a:avLst/>
          </a:prstGeom>
          <a:noFill/>
          <a:ln w="9525" cap="flat" cmpd="sng">
            <a:solidFill>
              <a:schemeClr val="dk1"/>
            </a:solidFill>
            <a:prstDash val="solid"/>
            <a:miter lim="800000"/>
            <a:headEnd type="none" w="sm" len="sm"/>
            <a:tailEnd type="none" w="sm" len="sm"/>
          </a:ln>
        </p:spPr>
      </p:cxnSp>
      <p:cxnSp>
        <p:nvCxnSpPr>
          <p:cNvPr id="376" name="Google Shape;376;p40"/>
          <p:cNvCxnSpPr/>
          <p:nvPr/>
        </p:nvCxnSpPr>
        <p:spPr>
          <a:xfrm flipH="1">
            <a:off x="5990606" y="2155268"/>
            <a:ext cx="3406" cy="1134419"/>
          </a:xfrm>
          <a:prstGeom prst="straightConnector1">
            <a:avLst/>
          </a:prstGeom>
          <a:noFill/>
          <a:ln w="9525" cap="flat" cmpd="sng">
            <a:solidFill>
              <a:schemeClr val="dk1"/>
            </a:solidFill>
            <a:prstDash val="solid"/>
            <a:miter lim="800000"/>
            <a:headEnd type="none" w="sm" len="sm"/>
            <a:tailEnd type="none" w="sm" len="sm"/>
          </a:ln>
        </p:spPr>
      </p:cxnSp>
      <p:sp>
        <p:nvSpPr>
          <p:cNvPr id="377" name="Google Shape;377;p40"/>
          <p:cNvSpPr/>
          <p:nvPr/>
        </p:nvSpPr>
        <p:spPr>
          <a:xfrm>
            <a:off x="4067297" y="196139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78" name="Google Shape;378;p40"/>
          <p:cNvSpPr/>
          <p:nvPr/>
        </p:nvSpPr>
        <p:spPr>
          <a:xfrm>
            <a:off x="7058088" y="196139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79" name="Google Shape;379;p40"/>
          <p:cNvSpPr/>
          <p:nvPr/>
        </p:nvSpPr>
        <p:spPr>
          <a:xfrm>
            <a:off x="10161173" y="196139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80" name="Google Shape;380;p40"/>
          <p:cNvSpPr/>
          <p:nvPr/>
        </p:nvSpPr>
        <p:spPr>
          <a:xfrm>
            <a:off x="8649606" y="3982604"/>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81" name="Google Shape;381;p40"/>
          <p:cNvSpPr/>
          <p:nvPr/>
        </p:nvSpPr>
        <p:spPr>
          <a:xfrm>
            <a:off x="5637902" y="3982604"/>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82" name="Google Shape;382;p40"/>
          <p:cNvSpPr/>
          <p:nvPr/>
        </p:nvSpPr>
        <p:spPr>
          <a:xfrm>
            <a:off x="2557417" y="3982604"/>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383" name="Google Shape;383;p40"/>
          <p:cNvSpPr txBox="1">
            <a:spLocks noGrp="1"/>
          </p:cNvSpPr>
          <p:nvPr>
            <p:ph type="body" idx="1"/>
          </p:nvPr>
        </p:nvSpPr>
        <p:spPr>
          <a:xfrm>
            <a:off x="3152775"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4" name="Google Shape;384;p40"/>
          <p:cNvSpPr txBox="1">
            <a:spLocks noGrp="1"/>
          </p:cNvSpPr>
          <p:nvPr>
            <p:ph type="body" idx="2"/>
          </p:nvPr>
        </p:nvSpPr>
        <p:spPr>
          <a:xfrm>
            <a:off x="191344"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40"/>
          <p:cNvSpPr txBox="1">
            <a:spLocks noGrp="1"/>
          </p:cNvSpPr>
          <p:nvPr>
            <p:ph type="body" idx="3"/>
          </p:nvPr>
        </p:nvSpPr>
        <p:spPr>
          <a:xfrm>
            <a:off x="6168008"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40"/>
          <p:cNvSpPr txBox="1">
            <a:spLocks noGrp="1"/>
          </p:cNvSpPr>
          <p:nvPr>
            <p:ph type="body" idx="4"/>
          </p:nvPr>
        </p:nvSpPr>
        <p:spPr>
          <a:xfrm>
            <a:off x="9120336"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7" name="Google Shape;387;p40"/>
          <p:cNvSpPr txBox="1">
            <a:spLocks noGrp="1"/>
          </p:cNvSpPr>
          <p:nvPr>
            <p:ph type="body" idx="5"/>
          </p:nvPr>
        </p:nvSpPr>
        <p:spPr>
          <a:xfrm>
            <a:off x="161925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p40"/>
          <p:cNvSpPr txBox="1">
            <a:spLocks noGrp="1"/>
          </p:cNvSpPr>
          <p:nvPr>
            <p:ph type="body" idx="6"/>
          </p:nvPr>
        </p:nvSpPr>
        <p:spPr>
          <a:xfrm>
            <a:off x="4655840"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40"/>
          <p:cNvSpPr txBox="1">
            <a:spLocks noGrp="1"/>
          </p:cNvSpPr>
          <p:nvPr>
            <p:ph type="body" idx="7"/>
          </p:nvPr>
        </p:nvSpPr>
        <p:spPr>
          <a:xfrm>
            <a:off x="7752184" y="48196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Інфографіка 2 з 8 іконками">
  <p:cSld name="Інфографіка 2 з 8 іконками">
    <p:spTree>
      <p:nvGrpSpPr>
        <p:cNvPr id="1" name="Shape 390"/>
        <p:cNvGrpSpPr/>
        <p:nvPr/>
      </p:nvGrpSpPr>
      <p:grpSpPr>
        <a:xfrm>
          <a:off x="0" y="0"/>
          <a:ext cx="0" cy="0"/>
          <a:chOff x="0" y="0"/>
          <a:chExt cx="0" cy="0"/>
        </a:xfrm>
      </p:grpSpPr>
      <p:cxnSp>
        <p:nvCxnSpPr>
          <p:cNvPr id="391" name="Google Shape;391;p41"/>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392" name="Google Shape;392;p41"/>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393" name="Google Shape;393;p41"/>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394" name="Google Shape;394;p41"/>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5" name="Google Shape;395;p41"/>
          <p:cNvSpPr/>
          <p:nvPr/>
        </p:nvSpPr>
        <p:spPr>
          <a:xfrm>
            <a:off x="1155683" y="1961399"/>
            <a:ext cx="720000" cy="720000"/>
          </a:xfrm>
          <a:prstGeom prst="ellipse">
            <a:avLst/>
          </a:prstGeom>
          <a:noFill/>
          <a:ln w="19050" cap="flat" cmpd="sng">
            <a:solidFill>
              <a:srgbClr val="00BBC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cxnSp>
        <p:nvCxnSpPr>
          <p:cNvPr id="396" name="Google Shape;396;p41"/>
          <p:cNvCxnSpPr/>
          <p:nvPr/>
        </p:nvCxnSpPr>
        <p:spPr>
          <a:xfrm flipH="1">
            <a:off x="2996398" y="2159748"/>
            <a:ext cx="3416" cy="1134419"/>
          </a:xfrm>
          <a:prstGeom prst="straightConnector1">
            <a:avLst/>
          </a:prstGeom>
          <a:noFill/>
          <a:ln w="9525" cap="flat" cmpd="sng">
            <a:solidFill>
              <a:schemeClr val="dk1"/>
            </a:solidFill>
            <a:prstDash val="solid"/>
            <a:miter lim="800000"/>
            <a:headEnd type="none" w="sm" len="sm"/>
            <a:tailEnd type="none" w="sm" len="sm"/>
          </a:ln>
        </p:spPr>
      </p:cxnSp>
      <p:cxnSp>
        <p:nvCxnSpPr>
          <p:cNvPr id="397" name="Google Shape;397;p41"/>
          <p:cNvCxnSpPr/>
          <p:nvPr/>
        </p:nvCxnSpPr>
        <p:spPr>
          <a:xfrm>
            <a:off x="2101652" y="3651181"/>
            <a:ext cx="7882780" cy="0"/>
          </a:xfrm>
          <a:prstGeom prst="straightConnector1">
            <a:avLst/>
          </a:prstGeom>
          <a:noFill/>
          <a:ln w="9525" cap="flat" cmpd="sng">
            <a:solidFill>
              <a:schemeClr val="dk1"/>
            </a:solidFill>
            <a:prstDash val="solid"/>
            <a:miter lim="800000"/>
            <a:headEnd type="none" w="sm" len="sm"/>
            <a:tailEnd type="none" w="sm" len="sm"/>
          </a:ln>
        </p:spPr>
      </p:cxnSp>
      <p:cxnSp>
        <p:nvCxnSpPr>
          <p:cNvPr id="398" name="Google Shape;398;p41"/>
          <p:cNvCxnSpPr/>
          <p:nvPr/>
        </p:nvCxnSpPr>
        <p:spPr>
          <a:xfrm flipH="1">
            <a:off x="8984803" y="2159748"/>
            <a:ext cx="3406" cy="1134419"/>
          </a:xfrm>
          <a:prstGeom prst="straightConnector1">
            <a:avLst/>
          </a:prstGeom>
          <a:noFill/>
          <a:ln w="9525" cap="flat" cmpd="sng">
            <a:solidFill>
              <a:schemeClr val="dk1"/>
            </a:solidFill>
            <a:prstDash val="solid"/>
            <a:miter lim="800000"/>
            <a:headEnd type="none" w="sm" len="sm"/>
            <a:tailEnd type="none" w="sm" len="sm"/>
          </a:ln>
        </p:spPr>
      </p:cxnSp>
      <p:cxnSp>
        <p:nvCxnSpPr>
          <p:cNvPr id="399" name="Google Shape;399;p41"/>
          <p:cNvCxnSpPr/>
          <p:nvPr/>
        </p:nvCxnSpPr>
        <p:spPr>
          <a:xfrm flipH="1">
            <a:off x="5990606" y="2155268"/>
            <a:ext cx="3406" cy="1134419"/>
          </a:xfrm>
          <a:prstGeom prst="straightConnector1">
            <a:avLst/>
          </a:prstGeom>
          <a:noFill/>
          <a:ln w="9525" cap="flat" cmpd="sng">
            <a:solidFill>
              <a:schemeClr val="dk1"/>
            </a:solidFill>
            <a:prstDash val="solid"/>
            <a:miter lim="800000"/>
            <a:headEnd type="none" w="sm" len="sm"/>
            <a:tailEnd type="none" w="sm" len="sm"/>
          </a:ln>
        </p:spPr>
      </p:cxnSp>
      <p:sp>
        <p:nvSpPr>
          <p:cNvPr id="400" name="Google Shape;400;p41"/>
          <p:cNvSpPr/>
          <p:nvPr/>
        </p:nvSpPr>
        <p:spPr>
          <a:xfrm>
            <a:off x="4067297" y="196139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01" name="Google Shape;401;p41"/>
          <p:cNvSpPr/>
          <p:nvPr/>
        </p:nvSpPr>
        <p:spPr>
          <a:xfrm>
            <a:off x="7058088" y="1961399"/>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02" name="Google Shape;402;p41"/>
          <p:cNvSpPr/>
          <p:nvPr/>
        </p:nvSpPr>
        <p:spPr>
          <a:xfrm>
            <a:off x="10161173" y="1961399"/>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03" name="Google Shape;403;p41"/>
          <p:cNvSpPr txBox="1">
            <a:spLocks noGrp="1"/>
          </p:cNvSpPr>
          <p:nvPr>
            <p:ph type="body" idx="1"/>
          </p:nvPr>
        </p:nvSpPr>
        <p:spPr>
          <a:xfrm>
            <a:off x="3152775"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4" name="Google Shape;404;p41"/>
          <p:cNvSpPr txBox="1">
            <a:spLocks noGrp="1"/>
          </p:cNvSpPr>
          <p:nvPr>
            <p:ph type="body" idx="2"/>
          </p:nvPr>
        </p:nvSpPr>
        <p:spPr>
          <a:xfrm>
            <a:off x="191344"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5" name="Google Shape;405;p41"/>
          <p:cNvSpPr txBox="1">
            <a:spLocks noGrp="1"/>
          </p:cNvSpPr>
          <p:nvPr>
            <p:ph type="body" idx="3"/>
          </p:nvPr>
        </p:nvSpPr>
        <p:spPr>
          <a:xfrm>
            <a:off x="6168008"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6" name="Google Shape;406;p41"/>
          <p:cNvSpPr txBox="1">
            <a:spLocks noGrp="1"/>
          </p:cNvSpPr>
          <p:nvPr>
            <p:ph type="body" idx="4"/>
          </p:nvPr>
        </p:nvSpPr>
        <p:spPr>
          <a:xfrm>
            <a:off x="9120336" y="2800350"/>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7" name="Google Shape;407;p41"/>
          <p:cNvSpPr/>
          <p:nvPr/>
        </p:nvSpPr>
        <p:spPr>
          <a:xfrm>
            <a:off x="1155683" y="3980681"/>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cxnSp>
        <p:nvCxnSpPr>
          <p:cNvPr id="408" name="Google Shape;408;p41"/>
          <p:cNvCxnSpPr/>
          <p:nvPr/>
        </p:nvCxnSpPr>
        <p:spPr>
          <a:xfrm flipH="1">
            <a:off x="2996398" y="4179030"/>
            <a:ext cx="3416" cy="1134419"/>
          </a:xfrm>
          <a:prstGeom prst="straightConnector1">
            <a:avLst/>
          </a:prstGeom>
          <a:noFill/>
          <a:ln w="9525" cap="flat" cmpd="sng">
            <a:solidFill>
              <a:schemeClr val="dk1"/>
            </a:solidFill>
            <a:prstDash val="solid"/>
            <a:miter lim="800000"/>
            <a:headEnd type="none" w="sm" len="sm"/>
            <a:tailEnd type="none" w="sm" len="sm"/>
          </a:ln>
        </p:spPr>
      </p:cxnSp>
      <p:cxnSp>
        <p:nvCxnSpPr>
          <p:cNvPr id="409" name="Google Shape;409;p41"/>
          <p:cNvCxnSpPr/>
          <p:nvPr/>
        </p:nvCxnSpPr>
        <p:spPr>
          <a:xfrm flipH="1">
            <a:off x="8984803" y="4179030"/>
            <a:ext cx="3406" cy="1134419"/>
          </a:xfrm>
          <a:prstGeom prst="straightConnector1">
            <a:avLst/>
          </a:prstGeom>
          <a:noFill/>
          <a:ln w="9525" cap="flat" cmpd="sng">
            <a:solidFill>
              <a:schemeClr val="dk1"/>
            </a:solidFill>
            <a:prstDash val="solid"/>
            <a:miter lim="800000"/>
            <a:headEnd type="none" w="sm" len="sm"/>
            <a:tailEnd type="none" w="sm" len="sm"/>
          </a:ln>
        </p:spPr>
      </p:cxnSp>
      <p:cxnSp>
        <p:nvCxnSpPr>
          <p:cNvPr id="410" name="Google Shape;410;p41"/>
          <p:cNvCxnSpPr/>
          <p:nvPr/>
        </p:nvCxnSpPr>
        <p:spPr>
          <a:xfrm flipH="1">
            <a:off x="5990606" y="4174550"/>
            <a:ext cx="3406" cy="1134419"/>
          </a:xfrm>
          <a:prstGeom prst="straightConnector1">
            <a:avLst/>
          </a:prstGeom>
          <a:noFill/>
          <a:ln w="9525" cap="flat" cmpd="sng">
            <a:solidFill>
              <a:schemeClr val="dk1"/>
            </a:solidFill>
            <a:prstDash val="solid"/>
            <a:miter lim="800000"/>
            <a:headEnd type="none" w="sm" len="sm"/>
            <a:tailEnd type="none" w="sm" len="sm"/>
          </a:ln>
        </p:spPr>
      </p:cxnSp>
      <p:sp>
        <p:nvSpPr>
          <p:cNvPr id="411" name="Google Shape;411;p41"/>
          <p:cNvSpPr/>
          <p:nvPr/>
        </p:nvSpPr>
        <p:spPr>
          <a:xfrm>
            <a:off x="4067297" y="3980681"/>
            <a:ext cx="720000" cy="720000"/>
          </a:xfrm>
          <a:prstGeom prst="ellipse">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12" name="Google Shape;412;p41"/>
          <p:cNvSpPr/>
          <p:nvPr/>
        </p:nvSpPr>
        <p:spPr>
          <a:xfrm>
            <a:off x="7058088" y="3980681"/>
            <a:ext cx="720000" cy="720000"/>
          </a:xfrm>
          <a:prstGeom prst="ellipse">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13" name="Google Shape;413;p41"/>
          <p:cNvSpPr/>
          <p:nvPr/>
        </p:nvSpPr>
        <p:spPr>
          <a:xfrm>
            <a:off x="10161173" y="3980681"/>
            <a:ext cx="720000" cy="720000"/>
          </a:xfrm>
          <a:prstGeom prst="ellipse">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0071CA"/>
              </a:solidFill>
              <a:latin typeface="Arial"/>
              <a:ea typeface="Arial"/>
              <a:cs typeface="Arial"/>
              <a:sym typeface="Arial"/>
            </a:endParaRPr>
          </a:p>
        </p:txBody>
      </p:sp>
      <p:sp>
        <p:nvSpPr>
          <p:cNvPr id="414" name="Google Shape;414;p41"/>
          <p:cNvSpPr txBox="1">
            <a:spLocks noGrp="1"/>
          </p:cNvSpPr>
          <p:nvPr>
            <p:ph type="body" idx="5"/>
          </p:nvPr>
        </p:nvSpPr>
        <p:spPr>
          <a:xfrm>
            <a:off x="3152775" y="4819632"/>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5" name="Google Shape;415;p41"/>
          <p:cNvSpPr txBox="1">
            <a:spLocks noGrp="1"/>
          </p:cNvSpPr>
          <p:nvPr>
            <p:ph type="body" idx="6"/>
          </p:nvPr>
        </p:nvSpPr>
        <p:spPr>
          <a:xfrm>
            <a:off x="191344" y="4819632"/>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41"/>
          <p:cNvSpPr txBox="1">
            <a:spLocks noGrp="1"/>
          </p:cNvSpPr>
          <p:nvPr>
            <p:ph type="body" idx="7"/>
          </p:nvPr>
        </p:nvSpPr>
        <p:spPr>
          <a:xfrm>
            <a:off x="6168008" y="4819632"/>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41"/>
          <p:cNvSpPr txBox="1">
            <a:spLocks noGrp="1"/>
          </p:cNvSpPr>
          <p:nvPr>
            <p:ph type="body" idx="8"/>
          </p:nvPr>
        </p:nvSpPr>
        <p:spPr>
          <a:xfrm>
            <a:off x="9120336" y="4819632"/>
            <a:ext cx="2657475" cy="6477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Слайд з текстовим блоком і підзаголовком">
  <p:cSld name="Слайд з текстовим блоком і підзаголовком">
    <p:spTree>
      <p:nvGrpSpPr>
        <p:cNvPr id="1" name="Shape 418"/>
        <p:cNvGrpSpPr/>
        <p:nvPr/>
      </p:nvGrpSpPr>
      <p:grpSpPr>
        <a:xfrm>
          <a:off x="0" y="0"/>
          <a:ext cx="0" cy="0"/>
          <a:chOff x="0" y="0"/>
          <a:chExt cx="0" cy="0"/>
        </a:xfrm>
      </p:grpSpPr>
      <p:pic>
        <p:nvPicPr>
          <p:cNvPr id="419" name="Google Shape;419;p42"/>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420" name="Google Shape;420;p42"/>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21" name="Google Shape;421;p42"/>
          <p:cNvSpPr/>
          <p:nvPr/>
        </p:nvSpPr>
        <p:spPr>
          <a:xfrm>
            <a:off x="266700" y="554052"/>
            <a:ext cx="11668125" cy="5789598"/>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2" name="Google Shape;422;p42"/>
          <p:cNvSpPr/>
          <p:nvPr/>
        </p:nvSpPr>
        <p:spPr>
          <a:xfrm>
            <a:off x="0" y="895350"/>
            <a:ext cx="3064747" cy="51149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3" name="Google Shape;423;p42"/>
          <p:cNvSpPr txBox="1">
            <a:spLocks noGrp="1"/>
          </p:cNvSpPr>
          <p:nvPr>
            <p:ph type="title"/>
          </p:nvPr>
        </p:nvSpPr>
        <p:spPr>
          <a:xfrm>
            <a:off x="3714749" y="896526"/>
            <a:ext cx="8010081" cy="13894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4" name="Google Shape;424;p42"/>
          <p:cNvSpPr txBox="1">
            <a:spLocks noGrp="1"/>
          </p:cNvSpPr>
          <p:nvPr>
            <p:ph type="body" idx="1"/>
          </p:nvPr>
        </p:nvSpPr>
        <p:spPr>
          <a:xfrm>
            <a:off x="342900" y="1428750"/>
            <a:ext cx="2400299" cy="405765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800"/>
              <a:buNone/>
              <a:defRPr sz="18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5" name="Google Shape;425;p42"/>
          <p:cNvSpPr txBox="1">
            <a:spLocks noGrp="1"/>
          </p:cNvSpPr>
          <p:nvPr>
            <p:ph type="body" idx="2"/>
          </p:nvPr>
        </p:nvSpPr>
        <p:spPr>
          <a:xfrm>
            <a:off x="3701988" y="2453196"/>
            <a:ext cx="8032812" cy="75164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2400"/>
              <a:buNone/>
              <a:defRPr sz="2400">
                <a:solidFill>
                  <a:schemeClr val="accent2"/>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42"/>
          <p:cNvSpPr txBox="1">
            <a:spLocks noGrp="1"/>
          </p:cNvSpPr>
          <p:nvPr>
            <p:ph type="body" idx="3"/>
          </p:nvPr>
        </p:nvSpPr>
        <p:spPr>
          <a:xfrm>
            <a:off x="3710866" y="3409025"/>
            <a:ext cx="8025414" cy="261003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Слайд з текстовим блоком">
  <p:cSld name="Слайд з текстовим блоком">
    <p:spTree>
      <p:nvGrpSpPr>
        <p:cNvPr id="1" name="Shape 427"/>
        <p:cNvGrpSpPr/>
        <p:nvPr/>
      </p:nvGrpSpPr>
      <p:grpSpPr>
        <a:xfrm>
          <a:off x="0" y="0"/>
          <a:ext cx="0" cy="0"/>
          <a:chOff x="0" y="0"/>
          <a:chExt cx="0" cy="0"/>
        </a:xfrm>
      </p:grpSpPr>
      <p:pic>
        <p:nvPicPr>
          <p:cNvPr id="428" name="Google Shape;428;p43"/>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429" name="Google Shape;429;p43"/>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30" name="Google Shape;430;p43"/>
          <p:cNvSpPr/>
          <p:nvPr/>
        </p:nvSpPr>
        <p:spPr>
          <a:xfrm>
            <a:off x="266700" y="554052"/>
            <a:ext cx="11668125" cy="5789598"/>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1" name="Google Shape;431;p43"/>
          <p:cNvSpPr/>
          <p:nvPr/>
        </p:nvSpPr>
        <p:spPr>
          <a:xfrm>
            <a:off x="0" y="895350"/>
            <a:ext cx="3064747" cy="51149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2" name="Google Shape;432;p43"/>
          <p:cNvSpPr txBox="1">
            <a:spLocks noGrp="1"/>
          </p:cNvSpPr>
          <p:nvPr>
            <p:ph type="title"/>
          </p:nvPr>
        </p:nvSpPr>
        <p:spPr>
          <a:xfrm>
            <a:off x="3714749" y="896526"/>
            <a:ext cx="8010081" cy="13894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p43"/>
          <p:cNvSpPr txBox="1">
            <a:spLocks noGrp="1"/>
          </p:cNvSpPr>
          <p:nvPr>
            <p:ph type="body" idx="1"/>
          </p:nvPr>
        </p:nvSpPr>
        <p:spPr>
          <a:xfrm>
            <a:off x="342900" y="1428750"/>
            <a:ext cx="2400299" cy="405765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800"/>
              <a:buNone/>
              <a:defRPr sz="18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p43"/>
          <p:cNvSpPr txBox="1">
            <a:spLocks noGrp="1"/>
          </p:cNvSpPr>
          <p:nvPr>
            <p:ph type="body" idx="2"/>
          </p:nvPr>
        </p:nvSpPr>
        <p:spPr>
          <a:xfrm>
            <a:off x="3710866" y="2419350"/>
            <a:ext cx="8025414" cy="359971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Слайд з текстовіим блоком і 4 фото">
  <p:cSld name="Слайд з текстовіим блоком і 4 фото">
    <p:spTree>
      <p:nvGrpSpPr>
        <p:cNvPr id="1" name="Shape 435"/>
        <p:cNvGrpSpPr/>
        <p:nvPr/>
      </p:nvGrpSpPr>
      <p:grpSpPr>
        <a:xfrm>
          <a:off x="0" y="0"/>
          <a:ext cx="0" cy="0"/>
          <a:chOff x="0" y="0"/>
          <a:chExt cx="0" cy="0"/>
        </a:xfrm>
      </p:grpSpPr>
      <p:pic>
        <p:nvPicPr>
          <p:cNvPr id="436" name="Google Shape;436;p44"/>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437" name="Google Shape;437;p44"/>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38" name="Google Shape;438;p44"/>
          <p:cNvSpPr/>
          <p:nvPr/>
        </p:nvSpPr>
        <p:spPr>
          <a:xfrm>
            <a:off x="266700" y="554052"/>
            <a:ext cx="11668125" cy="5789598"/>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9" name="Google Shape;439;p44"/>
          <p:cNvSpPr/>
          <p:nvPr/>
        </p:nvSpPr>
        <p:spPr>
          <a:xfrm>
            <a:off x="0" y="895350"/>
            <a:ext cx="3064747" cy="51149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0" name="Google Shape;440;p44"/>
          <p:cNvSpPr txBox="1">
            <a:spLocks noGrp="1"/>
          </p:cNvSpPr>
          <p:nvPr>
            <p:ph type="title"/>
          </p:nvPr>
        </p:nvSpPr>
        <p:spPr>
          <a:xfrm>
            <a:off x="3714749" y="896526"/>
            <a:ext cx="8010081" cy="13894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1" name="Google Shape;441;p44"/>
          <p:cNvSpPr txBox="1">
            <a:spLocks noGrp="1"/>
          </p:cNvSpPr>
          <p:nvPr>
            <p:ph type="body" idx="1"/>
          </p:nvPr>
        </p:nvSpPr>
        <p:spPr>
          <a:xfrm>
            <a:off x="342900" y="1428750"/>
            <a:ext cx="2400299" cy="405765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800"/>
              <a:buNone/>
              <a:defRPr sz="18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44"/>
          <p:cNvSpPr txBox="1">
            <a:spLocks noGrp="1"/>
          </p:cNvSpPr>
          <p:nvPr>
            <p:ph type="body" idx="2"/>
          </p:nvPr>
        </p:nvSpPr>
        <p:spPr>
          <a:xfrm>
            <a:off x="5859463" y="3922522"/>
            <a:ext cx="1804714"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3" name="Google Shape;443;p44"/>
          <p:cNvSpPr txBox="1">
            <a:spLocks noGrp="1"/>
          </p:cNvSpPr>
          <p:nvPr>
            <p:ph type="body" idx="3"/>
          </p:nvPr>
        </p:nvSpPr>
        <p:spPr>
          <a:xfrm>
            <a:off x="5859463" y="4848225"/>
            <a:ext cx="1804714"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44"/>
          <p:cNvSpPr txBox="1">
            <a:spLocks noGrp="1"/>
          </p:cNvSpPr>
          <p:nvPr>
            <p:ph type="body" idx="4"/>
          </p:nvPr>
        </p:nvSpPr>
        <p:spPr>
          <a:xfrm>
            <a:off x="3897313" y="3922522"/>
            <a:ext cx="1804714"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p44"/>
          <p:cNvSpPr txBox="1">
            <a:spLocks noGrp="1"/>
          </p:cNvSpPr>
          <p:nvPr>
            <p:ph type="body" idx="5"/>
          </p:nvPr>
        </p:nvSpPr>
        <p:spPr>
          <a:xfrm>
            <a:off x="3897313" y="4848225"/>
            <a:ext cx="1804714"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p44"/>
          <p:cNvSpPr txBox="1">
            <a:spLocks noGrp="1"/>
          </p:cNvSpPr>
          <p:nvPr>
            <p:ph type="body" idx="6"/>
          </p:nvPr>
        </p:nvSpPr>
        <p:spPr>
          <a:xfrm>
            <a:off x="7821613" y="3922522"/>
            <a:ext cx="1804714"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44"/>
          <p:cNvSpPr txBox="1">
            <a:spLocks noGrp="1"/>
          </p:cNvSpPr>
          <p:nvPr>
            <p:ph type="body" idx="7"/>
          </p:nvPr>
        </p:nvSpPr>
        <p:spPr>
          <a:xfrm>
            <a:off x="7821613" y="4848225"/>
            <a:ext cx="1804714"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8" name="Google Shape;448;p44"/>
          <p:cNvSpPr txBox="1">
            <a:spLocks noGrp="1"/>
          </p:cNvSpPr>
          <p:nvPr>
            <p:ph type="body" idx="8"/>
          </p:nvPr>
        </p:nvSpPr>
        <p:spPr>
          <a:xfrm>
            <a:off x="9774238" y="3922522"/>
            <a:ext cx="1804714"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9" name="Google Shape;449;p44"/>
          <p:cNvSpPr txBox="1">
            <a:spLocks noGrp="1"/>
          </p:cNvSpPr>
          <p:nvPr>
            <p:ph type="body" idx="9"/>
          </p:nvPr>
        </p:nvSpPr>
        <p:spPr>
          <a:xfrm>
            <a:off x="9774238" y="4848225"/>
            <a:ext cx="1804714"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0" name="Google Shape;450;p44"/>
          <p:cNvSpPr>
            <a:spLocks noGrp="1"/>
          </p:cNvSpPr>
          <p:nvPr>
            <p:ph type="pic" idx="13"/>
          </p:nvPr>
        </p:nvSpPr>
        <p:spPr>
          <a:xfrm>
            <a:off x="4022138" y="2486025"/>
            <a:ext cx="1339850" cy="1339850"/>
          </a:xfrm>
          <a:prstGeom prst="ellipse">
            <a:avLst/>
          </a:prstGeom>
          <a:noFill/>
          <a:ln w="19050" cap="flat" cmpd="sng">
            <a:solidFill>
              <a:schemeClr val="dk1"/>
            </a:solidFill>
            <a:prstDash val="solid"/>
            <a:round/>
            <a:headEnd type="none" w="sm" len="sm"/>
            <a:tailEnd type="none" w="sm" len="sm"/>
          </a:ln>
        </p:spPr>
      </p:sp>
      <p:sp>
        <p:nvSpPr>
          <p:cNvPr id="451" name="Google Shape;451;p44"/>
          <p:cNvSpPr>
            <a:spLocks noGrp="1"/>
          </p:cNvSpPr>
          <p:nvPr>
            <p:ph type="pic" idx="14"/>
          </p:nvPr>
        </p:nvSpPr>
        <p:spPr>
          <a:xfrm>
            <a:off x="6037369" y="2486025"/>
            <a:ext cx="1339850" cy="1339850"/>
          </a:xfrm>
          <a:prstGeom prst="ellipse">
            <a:avLst/>
          </a:prstGeom>
          <a:noFill/>
          <a:ln w="19050" cap="flat" cmpd="sng">
            <a:solidFill>
              <a:schemeClr val="dk1"/>
            </a:solidFill>
            <a:prstDash val="solid"/>
            <a:round/>
            <a:headEnd type="none" w="sm" len="sm"/>
            <a:tailEnd type="none" w="sm" len="sm"/>
          </a:ln>
        </p:spPr>
      </p:sp>
      <p:sp>
        <p:nvSpPr>
          <p:cNvPr id="452" name="Google Shape;452;p44"/>
          <p:cNvSpPr>
            <a:spLocks noGrp="1"/>
          </p:cNvSpPr>
          <p:nvPr>
            <p:ph type="pic" idx="15"/>
          </p:nvPr>
        </p:nvSpPr>
        <p:spPr>
          <a:xfrm>
            <a:off x="8052600" y="2486025"/>
            <a:ext cx="1339850" cy="1339850"/>
          </a:xfrm>
          <a:prstGeom prst="ellipse">
            <a:avLst/>
          </a:prstGeom>
          <a:noFill/>
          <a:ln w="19050" cap="flat" cmpd="sng">
            <a:solidFill>
              <a:schemeClr val="dk1"/>
            </a:solidFill>
            <a:prstDash val="solid"/>
            <a:round/>
            <a:headEnd type="none" w="sm" len="sm"/>
            <a:tailEnd type="none" w="sm" len="sm"/>
          </a:ln>
        </p:spPr>
      </p:sp>
      <p:sp>
        <p:nvSpPr>
          <p:cNvPr id="453" name="Google Shape;453;p44"/>
          <p:cNvSpPr>
            <a:spLocks noGrp="1"/>
          </p:cNvSpPr>
          <p:nvPr>
            <p:ph type="pic" idx="16"/>
          </p:nvPr>
        </p:nvSpPr>
        <p:spPr>
          <a:xfrm>
            <a:off x="10076708" y="2486025"/>
            <a:ext cx="1339850" cy="1339850"/>
          </a:xfrm>
          <a:prstGeom prst="ellipse">
            <a:avLst/>
          </a:prstGeom>
          <a:noFill/>
          <a:ln w="19050" cap="flat" cmpd="sng">
            <a:solidFill>
              <a:schemeClr val="dk1"/>
            </a:solidFill>
            <a:prstDash val="solid"/>
            <a:round/>
            <a:headEnd type="none" w="sm" len="sm"/>
            <a:tailEnd type="none" w="sm" len="sm"/>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Слайд з текстовіим блоком і 3 фото">
  <p:cSld name="Слайд з текстовіим блоком і 3 фото">
    <p:spTree>
      <p:nvGrpSpPr>
        <p:cNvPr id="1" name="Shape 454"/>
        <p:cNvGrpSpPr/>
        <p:nvPr/>
      </p:nvGrpSpPr>
      <p:grpSpPr>
        <a:xfrm>
          <a:off x="0" y="0"/>
          <a:ext cx="0" cy="0"/>
          <a:chOff x="0" y="0"/>
          <a:chExt cx="0" cy="0"/>
        </a:xfrm>
      </p:grpSpPr>
      <p:pic>
        <p:nvPicPr>
          <p:cNvPr id="455" name="Google Shape;455;p45"/>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456" name="Google Shape;456;p45"/>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57" name="Google Shape;457;p45"/>
          <p:cNvSpPr/>
          <p:nvPr/>
        </p:nvSpPr>
        <p:spPr>
          <a:xfrm>
            <a:off x="266700" y="554052"/>
            <a:ext cx="11668125" cy="5789598"/>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8" name="Google Shape;458;p45"/>
          <p:cNvSpPr/>
          <p:nvPr/>
        </p:nvSpPr>
        <p:spPr>
          <a:xfrm>
            <a:off x="0" y="895350"/>
            <a:ext cx="3064747" cy="51149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9" name="Google Shape;459;p45"/>
          <p:cNvSpPr txBox="1">
            <a:spLocks noGrp="1"/>
          </p:cNvSpPr>
          <p:nvPr>
            <p:ph type="title"/>
          </p:nvPr>
        </p:nvSpPr>
        <p:spPr>
          <a:xfrm>
            <a:off x="3714749" y="896526"/>
            <a:ext cx="8010081" cy="138947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p45"/>
          <p:cNvSpPr txBox="1">
            <a:spLocks noGrp="1"/>
          </p:cNvSpPr>
          <p:nvPr>
            <p:ph type="body" idx="1"/>
          </p:nvPr>
        </p:nvSpPr>
        <p:spPr>
          <a:xfrm>
            <a:off x="342900" y="1428750"/>
            <a:ext cx="2400299" cy="405765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800"/>
              <a:buNone/>
              <a:defRPr sz="18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p45"/>
          <p:cNvSpPr txBox="1">
            <a:spLocks noGrp="1"/>
          </p:cNvSpPr>
          <p:nvPr>
            <p:ph type="body" idx="2"/>
          </p:nvPr>
        </p:nvSpPr>
        <p:spPr>
          <a:xfrm>
            <a:off x="9090734" y="3922522"/>
            <a:ext cx="2568580"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45"/>
          <p:cNvSpPr txBox="1">
            <a:spLocks noGrp="1"/>
          </p:cNvSpPr>
          <p:nvPr>
            <p:ph type="body" idx="3"/>
          </p:nvPr>
        </p:nvSpPr>
        <p:spPr>
          <a:xfrm>
            <a:off x="9090734" y="4848225"/>
            <a:ext cx="2568580"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45"/>
          <p:cNvSpPr>
            <a:spLocks noGrp="1"/>
          </p:cNvSpPr>
          <p:nvPr>
            <p:ph type="pic" idx="4"/>
          </p:nvPr>
        </p:nvSpPr>
        <p:spPr>
          <a:xfrm>
            <a:off x="9705099" y="2486025"/>
            <a:ext cx="1339850" cy="1339850"/>
          </a:xfrm>
          <a:prstGeom prst="ellipse">
            <a:avLst/>
          </a:prstGeom>
          <a:noFill/>
          <a:ln w="19050" cap="flat" cmpd="sng">
            <a:solidFill>
              <a:schemeClr val="dk1"/>
            </a:solidFill>
            <a:prstDash val="solid"/>
            <a:round/>
            <a:headEnd type="none" w="sm" len="sm"/>
            <a:tailEnd type="none" w="sm" len="sm"/>
          </a:ln>
        </p:spPr>
      </p:sp>
      <p:sp>
        <p:nvSpPr>
          <p:cNvPr id="464" name="Google Shape;464;p45"/>
          <p:cNvSpPr txBox="1">
            <a:spLocks noGrp="1"/>
          </p:cNvSpPr>
          <p:nvPr>
            <p:ph type="body" idx="5"/>
          </p:nvPr>
        </p:nvSpPr>
        <p:spPr>
          <a:xfrm>
            <a:off x="3693111" y="3922522"/>
            <a:ext cx="2568580"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5" name="Google Shape;465;p45"/>
          <p:cNvSpPr txBox="1">
            <a:spLocks noGrp="1"/>
          </p:cNvSpPr>
          <p:nvPr>
            <p:ph type="body" idx="6"/>
          </p:nvPr>
        </p:nvSpPr>
        <p:spPr>
          <a:xfrm>
            <a:off x="3693111" y="4848225"/>
            <a:ext cx="2568580"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6" name="Google Shape;466;p45"/>
          <p:cNvSpPr>
            <a:spLocks noGrp="1"/>
          </p:cNvSpPr>
          <p:nvPr>
            <p:ph type="pic" idx="7"/>
          </p:nvPr>
        </p:nvSpPr>
        <p:spPr>
          <a:xfrm>
            <a:off x="4307476" y="2486025"/>
            <a:ext cx="1339850" cy="1339850"/>
          </a:xfrm>
          <a:prstGeom prst="ellipse">
            <a:avLst/>
          </a:prstGeom>
          <a:noFill/>
          <a:ln w="19050" cap="flat" cmpd="sng">
            <a:solidFill>
              <a:schemeClr val="dk1"/>
            </a:solidFill>
            <a:prstDash val="solid"/>
            <a:round/>
            <a:headEnd type="none" w="sm" len="sm"/>
            <a:tailEnd type="none" w="sm" len="sm"/>
          </a:ln>
        </p:spPr>
      </p:sp>
      <p:sp>
        <p:nvSpPr>
          <p:cNvPr id="467" name="Google Shape;467;p45"/>
          <p:cNvSpPr txBox="1">
            <a:spLocks noGrp="1"/>
          </p:cNvSpPr>
          <p:nvPr>
            <p:ph type="body" idx="8"/>
          </p:nvPr>
        </p:nvSpPr>
        <p:spPr>
          <a:xfrm>
            <a:off x="6391923" y="3922522"/>
            <a:ext cx="2568580" cy="83045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1800"/>
              <a:buNone/>
              <a:defRPr sz="18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8" name="Google Shape;468;p45"/>
          <p:cNvSpPr txBox="1">
            <a:spLocks noGrp="1"/>
          </p:cNvSpPr>
          <p:nvPr>
            <p:ph type="body" idx="9"/>
          </p:nvPr>
        </p:nvSpPr>
        <p:spPr>
          <a:xfrm>
            <a:off x="6391923" y="4848225"/>
            <a:ext cx="2568580" cy="1152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9" name="Google Shape;469;p45"/>
          <p:cNvSpPr>
            <a:spLocks noGrp="1"/>
          </p:cNvSpPr>
          <p:nvPr>
            <p:ph type="pic" idx="13"/>
          </p:nvPr>
        </p:nvSpPr>
        <p:spPr>
          <a:xfrm>
            <a:off x="7006288" y="2486025"/>
            <a:ext cx="1339850" cy="1339850"/>
          </a:xfrm>
          <a:prstGeom prst="ellipse">
            <a:avLst/>
          </a:prstGeom>
          <a:noFill/>
          <a:ln w="19050" cap="flat" cmpd="sng">
            <a:solidFill>
              <a:schemeClr val="dk1"/>
            </a:solidFill>
            <a:prstDash val="solid"/>
            <a:round/>
            <a:headEnd type="none" w="sm" len="sm"/>
            <a:tailEnd type="none" w="sm" len="sm"/>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на синьому">
  <p:cSld name="Текстовий слайд з логотипом на синьому">
    <p:spTree>
      <p:nvGrpSpPr>
        <p:cNvPr id="1" name="Shape 470"/>
        <p:cNvGrpSpPr/>
        <p:nvPr/>
      </p:nvGrpSpPr>
      <p:grpSpPr>
        <a:xfrm>
          <a:off x="0" y="0"/>
          <a:ext cx="0" cy="0"/>
          <a:chOff x="0" y="0"/>
          <a:chExt cx="0" cy="0"/>
        </a:xfrm>
      </p:grpSpPr>
      <p:sp>
        <p:nvSpPr>
          <p:cNvPr id="471" name="Google Shape;471;p46"/>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72" name="Google Shape;472;p46"/>
          <p:cNvSpPr/>
          <p:nvPr/>
        </p:nvSpPr>
        <p:spPr>
          <a:xfrm>
            <a:off x="0" y="-27384"/>
            <a:ext cx="3064747" cy="688538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3" name="Google Shape;473;p46"/>
          <p:cNvSpPr txBox="1">
            <a:spLocks noGrp="1"/>
          </p:cNvSpPr>
          <p:nvPr>
            <p:ph type="title"/>
          </p:nvPr>
        </p:nvSpPr>
        <p:spPr>
          <a:xfrm>
            <a:off x="3703732" y="180428"/>
            <a:ext cx="8010081" cy="14500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4" name="Google Shape;474;p46"/>
          <p:cNvSpPr txBox="1">
            <a:spLocks noGrp="1"/>
          </p:cNvSpPr>
          <p:nvPr>
            <p:ph type="body" idx="1"/>
          </p:nvPr>
        </p:nvSpPr>
        <p:spPr>
          <a:xfrm>
            <a:off x="3710866" y="2423710"/>
            <a:ext cx="8025414" cy="4098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75" name="Google Shape;475;p46"/>
          <p:cNvCxnSpPr/>
          <p:nvPr/>
        </p:nvCxnSpPr>
        <p:spPr>
          <a:xfrm>
            <a:off x="3723701" y="1994627"/>
            <a:ext cx="8001574" cy="0"/>
          </a:xfrm>
          <a:prstGeom prst="straightConnector1">
            <a:avLst/>
          </a:prstGeom>
          <a:noFill/>
          <a:ln w="9525" cap="flat" cmpd="sng">
            <a:solidFill>
              <a:srgbClr val="003964"/>
            </a:solidFill>
            <a:prstDash val="solid"/>
            <a:miter lim="800000"/>
            <a:headEnd type="none" w="sm" len="sm"/>
            <a:tailEnd type="none" w="sm" len="sm"/>
          </a:ln>
        </p:spPr>
      </p:cxnSp>
      <p:pic>
        <p:nvPicPr>
          <p:cNvPr id="476" name="Google Shape;476;p46"/>
          <p:cNvPicPr preferRelativeResize="0"/>
          <p:nvPr/>
        </p:nvPicPr>
        <p:blipFill rotWithShape="1">
          <a:blip r:embed="rId2">
            <a:alphaModFix/>
          </a:blip>
          <a:srcRect/>
          <a:stretch/>
        </p:blipFill>
        <p:spPr>
          <a:xfrm>
            <a:off x="661652" y="3106756"/>
            <a:ext cx="1664560" cy="73488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на блакитному">
  <p:cSld name="Текстовий слайд з логотипом на блакитному">
    <p:spTree>
      <p:nvGrpSpPr>
        <p:cNvPr id="1" name="Shape 477"/>
        <p:cNvGrpSpPr/>
        <p:nvPr/>
      </p:nvGrpSpPr>
      <p:grpSpPr>
        <a:xfrm>
          <a:off x="0" y="0"/>
          <a:ext cx="0" cy="0"/>
          <a:chOff x="0" y="0"/>
          <a:chExt cx="0" cy="0"/>
        </a:xfrm>
      </p:grpSpPr>
      <p:sp>
        <p:nvSpPr>
          <p:cNvPr id="478" name="Google Shape;478;p47"/>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79" name="Google Shape;479;p47"/>
          <p:cNvSpPr/>
          <p:nvPr/>
        </p:nvSpPr>
        <p:spPr>
          <a:xfrm>
            <a:off x="0" y="-27384"/>
            <a:ext cx="3064747" cy="688538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0" name="Google Shape;480;p47"/>
          <p:cNvSpPr txBox="1">
            <a:spLocks noGrp="1"/>
          </p:cNvSpPr>
          <p:nvPr>
            <p:ph type="title"/>
          </p:nvPr>
        </p:nvSpPr>
        <p:spPr>
          <a:xfrm>
            <a:off x="3703732" y="180428"/>
            <a:ext cx="8010081" cy="14500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1" name="Google Shape;481;p47"/>
          <p:cNvSpPr txBox="1">
            <a:spLocks noGrp="1"/>
          </p:cNvSpPr>
          <p:nvPr>
            <p:ph type="body" idx="1"/>
          </p:nvPr>
        </p:nvSpPr>
        <p:spPr>
          <a:xfrm>
            <a:off x="3710866" y="2423710"/>
            <a:ext cx="8025414" cy="4098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2" name="Google Shape;482;p47"/>
          <p:cNvCxnSpPr/>
          <p:nvPr/>
        </p:nvCxnSpPr>
        <p:spPr>
          <a:xfrm>
            <a:off x="3723701" y="1994627"/>
            <a:ext cx="8001574" cy="0"/>
          </a:xfrm>
          <a:prstGeom prst="straightConnector1">
            <a:avLst/>
          </a:prstGeom>
          <a:noFill/>
          <a:ln w="9525" cap="flat" cmpd="sng">
            <a:solidFill>
              <a:srgbClr val="003964"/>
            </a:solidFill>
            <a:prstDash val="solid"/>
            <a:miter lim="800000"/>
            <a:headEnd type="none" w="sm" len="sm"/>
            <a:tailEnd type="none" w="sm" len="sm"/>
          </a:ln>
        </p:spPr>
      </p:cxnSp>
      <p:pic>
        <p:nvPicPr>
          <p:cNvPr id="483" name="Google Shape;483;p47"/>
          <p:cNvPicPr preferRelativeResize="0"/>
          <p:nvPr/>
        </p:nvPicPr>
        <p:blipFill rotWithShape="1">
          <a:blip r:embed="rId2">
            <a:alphaModFix/>
          </a:blip>
          <a:srcRect/>
          <a:stretch/>
        </p:blipFill>
        <p:spPr>
          <a:xfrm>
            <a:off x="661652" y="3106756"/>
            <a:ext cx="1664560" cy="73488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Титульний слайд 1">
  <p:cSld name="Титульний слайд 1">
    <p:bg>
      <p:bgPr>
        <a:solidFill>
          <a:schemeClr val="dk1"/>
        </a:solidFill>
        <a:effectLst/>
      </p:bgPr>
    </p:bg>
    <p:spTree>
      <p:nvGrpSpPr>
        <p:cNvPr id="1" name="Shape 30"/>
        <p:cNvGrpSpPr/>
        <p:nvPr/>
      </p:nvGrpSpPr>
      <p:grpSpPr>
        <a:xfrm>
          <a:off x="0" y="0"/>
          <a:ext cx="0" cy="0"/>
          <a:chOff x="0" y="0"/>
          <a:chExt cx="0" cy="0"/>
        </a:xfrm>
      </p:grpSpPr>
      <p:cxnSp>
        <p:nvCxnSpPr>
          <p:cNvPr id="31" name="Google Shape;31;p10"/>
          <p:cNvCxnSpPr/>
          <p:nvPr/>
        </p:nvCxnSpPr>
        <p:spPr>
          <a:xfrm>
            <a:off x="338119" y="1142999"/>
            <a:ext cx="11515763" cy="0"/>
          </a:xfrm>
          <a:prstGeom prst="straightConnector1">
            <a:avLst/>
          </a:prstGeom>
          <a:noFill/>
          <a:ln w="9525" cap="flat" cmpd="sng">
            <a:solidFill>
              <a:schemeClr val="lt1"/>
            </a:solidFill>
            <a:prstDash val="solid"/>
            <a:miter lim="800000"/>
            <a:headEnd type="none" w="sm" len="sm"/>
            <a:tailEnd type="none" w="sm" len="sm"/>
          </a:ln>
        </p:spPr>
      </p:cxnSp>
      <p:pic>
        <p:nvPicPr>
          <p:cNvPr id="32" name="Google Shape;32;p10"/>
          <p:cNvPicPr preferRelativeResize="0"/>
          <p:nvPr/>
        </p:nvPicPr>
        <p:blipFill rotWithShape="1">
          <a:blip r:embed="rId2">
            <a:alphaModFix/>
          </a:blip>
          <a:srcRect/>
          <a:stretch/>
        </p:blipFill>
        <p:spPr>
          <a:xfrm>
            <a:off x="603848" y="374313"/>
            <a:ext cx="1814969" cy="397282"/>
          </a:xfrm>
          <a:prstGeom prst="rect">
            <a:avLst/>
          </a:prstGeom>
          <a:noFill/>
          <a:ln>
            <a:noFill/>
          </a:ln>
        </p:spPr>
      </p:pic>
      <p:sp>
        <p:nvSpPr>
          <p:cNvPr id="33" name="Google Shape;33;p10"/>
          <p:cNvSpPr txBox="1">
            <a:spLocks noGrp="1"/>
          </p:cNvSpPr>
          <p:nvPr>
            <p:ph type="ctrTitle"/>
          </p:nvPr>
        </p:nvSpPr>
        <p:spPr>
          <a:xfrm>
            <a:off x="1524000" y="2181726"/>
            <a:ext cx="9144000" cy="1729290"/>
          </a:xfrm>
          <a:prstGeom prst="rect">
            <a:avLst/>
          </a:prstGeom>
          <a:noFill/>
          <a:ln>
            <a:noFill/>
          </a:ln>
        </p:spPr>
        <p:txBody>
          <a:bodyPr spcFirstLastPara="1" wrap="square" lIns="91425" tIns="45700" rIns="91425" bIns="45700" anchor="b" anchorCtr="0">
            <a:normAutofit/>
          </a:bodyPr>
          <a:lstStyle>
            <a:lvl1pPr lvl="0" algn="ctr">
              <a:lnSpc>
                <a:spcPct val="114000"/>
              </a:lnSpc>
              <a:spcBef>
                <a:spcPts val="0"/>
              </a:spcBef>
              <a:spcAft>
                <a:spcPts val="0"/>
              </a:spcAft>
              <a:buClr>
                <a:schemeClr val="lt1"/>
              </a:buClr>
              <a:buSzPts val="4400"/>
              <a:buFont typeface="Arial"/>
              <a:buNone/>
              <a:defRPr sz="4400" b="1" i="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0"/>
          <p:cNvSpPr txBox="1">
            <a:spLocks noGrp="1"/>
          </p:cNvSpPr>
          <p:nvPr>
            <p:ph type="subTitle" idx="1"/>
          </p:nvPr>
        </p:nvSpPr>
        <p:spPr>
          <a:xfrm>
            <a:off x="1524000" y="4195596"/>
            <a:ext cx="9144000" cy="1655762"/>
          </a:xfrm>
          <a:prstGeom prst="rect">
            <a:avLst/>
          </a:prstGeom>
          <a:noFill/>
          <a:ln>
            <a:noFill/>
          </a:ln>
        </p:spPr>
        <p:txBody>
          <a:bodyPr spcFirstLastPara="1" wrap="square" lIns="91425" tIns="45700" rIns="91425" bIns="45700" anchor="t" anchorCtr="0">
            <a:normAutofit/>
          </a:bodyPr>
          <a:lstStyle>
            <a:lvl1pPr lvl="0" algn="ctr">
              <a:lnSpc>
                <a:spcPct val="130000"/>
              </a:lnSpc>
              <a:spcBef>
                <a:spcPts val="1000"/>
              </a:spcBef>
              <a:spcAft>
                <a:spcPts val="0"/>
              </a:spcAft>
              <a:buClr>
                <a:schemeClr val="lt1"/>
              </a:buClr>
              <a:buSzPts val="2800"/>
              <a:buNone/>
              <a:defRPr sz="2800">
                <a:solidFill>
                  <a:schemeClr val="lt1"/>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на червоному">
  <p:cSld name="Текстовий слайд з логотипом на червоному">
    <p:spTree>
      <p:nvGrpSpPr>
        <p:cNvPr id="1" name="Shape 484"/>
        <p:cNvGrpSpPr/>
        <p:nvPr/>
      </p:nvGrpSpPr>
      <p:grpSpPr>
        <a:xfrm>
          <a:off x="0" y="0"/>
          <a:ext cx="0" cy="0"/>
          <a:chOff x="0" y="0"/>
          <a:chExt cx="0" cy="0"/>
        </a:xfrm>
      </p:grpSpPr>
      <p:sp>
        <p:nvSpPr>
          <p:cNvPr id="485" name="Google Shape;485;p48"/>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86" name="Google Shape;486;p48"/>
          <p:cNvSpPr/>
          <p:nvPr/>
        </p:nvSpPr>
        <p:spPr>
          <a:xfrm>
            <a:off x="0" y="-27384"/>
            <a:ext cx="3064747" cy="688538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7" name="Google Shape;487;p48"/>
          <p:cNvSpPr txBox="1">
            <a:spLocks noGrp="1"/>
          </p:cNvSpPr>
          <p:nvPr>
            <p:ph type="title"/>
          </p:nvPr>
        </p:nvSpPr>
        <p:spPr>
          <a:xfrm>
            <a:off x="3703732" y="180428"/>
            <a:ext cx="8010081" cy="14500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8" name="Google Shape;488;p48"/>
          <p:cNvSpPr txBox="1">
            <a:spLocks noGrp="1"/>
          </p:cNvSpPr>
          <p:nvPr>
            <p:ph type="body" idx="1"/>
          </p:nvPr>
        </p:nvSpPr>
        <p:spPr>
          <a:xfrm>
            <a:off x="3710866" y="2423710"/>
            <a:ext cx="8025414" cy="4098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89" name="Google Shape;489;p48"/>
          <p:cNvCxnSpPr/>
          <p:nvPr/>
        </p:nvCxnSpPr>
        <p:spPr>
          <a:xfrm>
            <a:off x="3723701" y="1994627"/>
            <a:ext cx="8001574" cy="0"/>
          </a:xfrm>
          <a:prstGeom prst="straightConnector1">
            <a:avLst/>
          </a:prstGeom>
          <a:noFill/>
          <a:ln w="9525" cap="flat" cmpd="sng">
            <a:solidFill>
              <a:srgbClr val="003964"/>
            </a:solidFill>
            <a:prstDash val="solid"/>
            <a:miter lim="800000"/>
            <a:headEnd type="none" w="sm" len="sm"/>
            <a:tailEnd type="none" w="sm" len="sm"/>
          </a:ln>
        </p:spPr>
      </p:cxnSp>
      <p:pic>
        <p:nvPicPr>
          <p:cNvPr id="490" name="Google Shape;490;p48"/>
          <p:cNvPicPr preferRelativeResize="0"/>
          <p:nvPr/>
        </p:nvPicPr>
        <p:blipFill rotWithShape="1">
          <a:blip r:embed="rId2">
            <a:alphaModFix/>
          </a:blip>
          <a:srcRect/>
          <a:stretch/>
        </p:blipFill>
        <p:spPr>
          <a:xfrm>
            <a:off x="670257" y="3114675"/>
            <a:ext cx="1664394" cy="73481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на зеленому">
  <p:cSld name="Текстовий слайд з логотипом на зеленому">
    <p:spTree>
      <p:nvGrpSpPr>
        <p:cNvPr id="1" name="Shape 491"/>
        <p:cNvGrpSpPr/>
        <p:nvPr/>
      </p:nvGrpSpPr>
      <p:grpSpPr>
        <a:xfrm>
          <a:off x="0" y="0"/>
          <a:ext cx="0" cy="0"/>
          <a:chOff x="0" y="0"/>
          <a:chExt cx="0" cy="0"/>
        </a:xfrm>
      </p:grpSpPr>
      <p:sp>
        <p:nvSpPr>
          <p:cNvPr id="492" name="Google Shape;492;p49"/>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493" name="Google Shape;493;p49"/>
          <p:cNvSpPr/>
          <p:nvPr/>
        </p:nvSpPr>
        <p:spPr>
          <a:xfrm>
            <a:off x="0" y="-27384"/>
            <a:ext cx="3064747" cy="688538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4" name="Google Shape;494;p49"/>
          <p:cNvSpPr txBox="1">
            <a:spLocks noGrp="1"/>
          </p:cNvSpPr>
          <p:nvPr>
            <p:ph type="title"/>
          </p:nvPr>
        </p:nvSpPr>
        <p:spPr>
          <a:xfrm>
            <a:off x="3703732" y="180428"/>
            <a:ext cx="8010081" cy="14500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5" name="Google Shape;495;p49"/>
          <p:cNvSpPr txBox="1">
            <a:spLocks noGrp="1"/>
          </p:cNvSpPr>
          <p:nvPr>
            <p:ph type="body" idx="1"/>
          </p:nvPr>
        </p:nvSpPr>
        <p:spPr>
          <a:xfrm>
            <a:off x="3710866" y="2423710"/>
            <a:ext cx="8025414" cy="4098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6" name="Google Shape;496;p49"/>
          <p:cNvCxnSpPr/>
          <p:nvPr/>
        </p:nvCxnSpPr>
        <p:spPr>
          <a:xfrm>
            <a:off x="3723701" y="1994627"/>
            <a:ext cx="8001574" cy="0"/>
          </a:xfrm>
          <a:prstGeom prst="straightConnector1">
            <a:avLst/>
          </a:prstGeom>
          <a:noFill/>
          <a:ln w="9525" cap="flat" cmpd="sng">
            <a:solidFill>
              <a:srgbClr val="003964"/>
            </a:solidFill>
            <a:prstDash val="solid"/>
            <a:miter lim="800000"/>
            <a:headEnd type="none" w="sm" len="sm"/>
            <a:tailEnd type="none" w="sm" len="sm"/>
          </a:ln>
        </p:spPr>
      </p:cxnSp>
      <p:pic>
        <p:nvPicPr>
          <p:cNvPr id="497" name="Google Shape;497;p49"/>
          <p:cNvPicPr preferRelativeResize="0"/>
          <p:nvPr/>
        </p:nvPicPr>
        <p:blipFill rotWithShape="1">
          <a:blip r:embed="rId2">
            <a:alphaModFix/>
          </a:blip>
          <a:srcRect/>
          <a:stretch/>
        </p:blipFill>
        <p:spPr>
          <a:xfrm>
            <a:off x="670257" y="3114675"/>
            <a:ext cx="1664394" cy="73481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Процес 3 елемента">
  <p:cSld name="Процес 3 елемента">
    <p:spTree>
      <p:nvGrpSpPr>
        <p:cNvPr id="1" name="Shape 498"/>
        <p:cNvGrpSpPr/>
        <p:nvPr/>
      </p:nvGrpSpPr>
      <p:grpSpPr>
        <a:xfrm>
          <a:off x="0" y="0"/>
          <a:ext cx="0" cy="0"/>
          <a:chOff x="0" y="0"/>
          <a:chExt cx="0" cy="0"/>
        </a:xfrm>
      </p:grpSpPr>
      <p:cxnSp>
        <p:nvCxnSpPr>
          <p:cNvPr id="499" name="Google Shape;499;p50"/>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500" name="Google Shape;500;p50"/>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501" name="Google Shape;501;p50"/>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502" name="Google Shape;502;p50"/>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503" name="Google Shape;503;p50"/>
          <p:cNvGrpSpPr/>
          <p:nvPr/>
        </p:nvGrpSpPr>
        <p:grpSpPr>
          <a:xfrm>
            <a:off x="1365650" y="2763948"/>
            <a:ext cx="9256051" cy="1512168"/>
            <a:chOff x="633353" y="2708920"/>
            <a:chExt cx="5157897" cy="1512168"/>
          </a:xfrm>
        </p:grpSpPr>
        <p:sp>
          <p:nvSpPr>
            <p:cNvPr id="504" name="Google Shape;504;p50"/>
            <p:cNvSpPr/>
            <p:nvPr/>
          </p:nvSpPr>
          <p:spPr>
            <a:xfrm>
              <a:off x="633353" y="2708920"/>
              <a:ext cx="1875088" cy="1512168"/>
            </a:xfrm>
            <a:prstGeom prst="chevron">
              <a:avLst>
                <a:gd name="adj" fmla="val 50000"/>
              </a:avLst>
            </a:prstGeom>
            <a:noFill/>
            <a:ln w="190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05" name="Google Shape;505;p50"/>
            <p:cNvSpPr/>
            <p:nvPr/>
          </p:nvSpPr>
          <p:spPr>
            <a:xfrm>
              <a:off x="2271138" y="2708920"/>
              <a:ext cx="1875088" cy="1512168"/>
            </a:xfrm>
            <a:prstGeom prst="chevron">
              <a:avLst>
                <a:gd name="adj" fmla="val 50000"/>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06" name="Google Shape;506;p50"/>
            <p:cNvSpPr/>
            <p:nvPr/>
          </p:nvSpPr>
          <p:spPr>
            <a:xfrm>
              <a:off x="3916162" y="2708920"/>
              <a:ext cx="1875088" cy="1512168"/>
            </a:xfrm>
            <a:prstGeom prst="chevron">
              <a:avLst>
                <a:gd name="adj" fmla="val 50000"/>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cxnSp>
        <p:nvCxnSpPr>
          <p:cNvPr id="507" name="Google Shape;507;p50"/>
          <p:cNvCxnSpPr/>
          <p:nvPr/>
        </p:nvCxnSpPr>
        <p:spPr>
          <a:xfrm rot="10800000" flipH="1">
            <a:off x="1864092" y="4401226"/>
            <a:ext cx="1529100" cy="520800"/>
          </a:xfrm>
          <a:prstGeom prst="bentConnector3">
            <a:avLst>
              <a:gd name="adj1" fmla="val -21013"/>
            </a:avLst>
          </a:prstGeom>
          <a:noFill/>
          <a:ln w="19050" cap="flat" cmpd="sng">
            <a:solidFill>
              <a:srgbClr val="D33E2C"/>
            </a:solidFill>
            <a:prstDash val="solid"/>
            <a:miter lim="800000"/>
            <a:headEnd type="oval" w="med" len="med"/>
            <a:tailEnd type="oval" w="med" len="med"/>
          </a:ln>
        </p:spPr>
      </p:cxnSp>
      <p:cxnSp>
        <p:nvCxnSpPr>
          <p:cNvPr id="508" name="Google Shape;508;p50"/>
          <p:cNvCxnSpPr/>
          <p:nvPr/>
        </p:nvCxnSpPr>
        <p:spPr>
          <a:xfrm rot="10800000" flipH="1">
            <a:off x="7910270" y="4401226"/>
            <a:ext cx="919500" cy="520800"/>
          </a:xfrm>
          <a:prstGeom prst="bentConnector3">
            <a:avLst>
              <a:gd name="adj1" fmla="val -30137"/>
            </a:avLst>
          </a:prstGeom>
          <a:noFill/>
          <a:ln w="19050" cap="flat" cmpd="sng">
            <a:solidFill>
              <a:srgbClr val="00BBCE"/>
            </a:solidFill>
            <a:prstDash val="solid"/>
            <a:miter lim="800000"/>
            <a:headEnd type="oval" w="med" len="med"/>
            <a:tailEnd type="oval" w="med" len="med"/>
          </a:ln>
        </p:spPr>
      </p:cxnSp>
      <p:cxnSp>
        <p:nvCxnSpPr>
          <p:cNvPr id="509" name="Google Shape;509;p50"/>
          <p:cNvCxnSpPr/>
          <p:nvPr/>
        </p:nvCxnSpPr>
        <p:spPr>
          <a:xfrm>
            <a:off x="3771334" y="1674691"/>
            <a:ext cx="2542200" cy="854100"/>
          </a:xfrm>
          <a:prstGeom prst="bentConnector3">
            <a:avLst>
              <a:gd name="adj1" fmla="val -6919"/>
            </a:avLst>
          </a:prstGeom>
          <a:noFill/>
          <a:ln w="19050" cap="flat" cmpd="sng">
            <a:solidFill>
              <a:srgbClr val="003964"/>
            </a:solidFill>
            <a:prstDash val="solid"/>
            <a:miter lim="800000"/>
            <a:headEnd type="oval" w="med" len="med"/>
            <a:tailEnd type="oval" w="med" len="med"/>
          </a:ln>
        </p:spPr>
      </p:cxnSp>
      <p:sp>
        <p:nvSpPr>
          <p:cNvPr id="510" name="Google Shape;510;p50"/>
          <p:cNvSpPr txBox="1">
            <a:spLocks noGrp="1"/>
          </p:cNvSpPr>
          <p:nvPr>
            <p:ph type="body" idx="1"/>
          </p:nvPr>
        </p:nvSpPr>
        <p:spPr>
          <a:xfrm>
            <a:off x="3959225" y="1233488"/>
            <a:ext cx="4243742" cy="114617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1400"/>
              <a:buNone/>
              <a:defRPr sz="14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50"/>
          <p:cNvSpPr txBox="1">
            <a:spLocks noGrp="1"/>
          </p:cNvSpPr>
          <p:nvPr>
            <p:ph type="body" idx="2"/>
          </p:nvPr>
        </p:nvSpPr>
        <p:spPr>
          <a:xfrm>
            <a:off x="2006138" y="4615881"/>
            <a:ext cx="4243742" cy="114617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4"/>
              </a:buClr>
              <a:buSzPts val="1400"/>
              <a:buNone/>
              <a:defRPr sz="1400">
                <a:solidFill>
                  <a:schemeClr val="accent4"/>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2" name="Google Shape;512;p50"/>
          <p:cNvSpPr txBox="1">
            <a:spLocks noGrp="1"/>
          </p:cNvSpPr>
          <p:nvPr>
            <p:ph type="body" idx="3"/>
          </p:nvPr>
        </p:nvSpPr>
        <p:spPr>
          <a:xfrm>
            <a:off x="8122853" y="4615881"/>
            <a:ext cx="3480262" cy="114617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1400"/>
              <a:buNone/>
              <a:defRPr sz="1400">
                <a:solidFill>
                  <a:schemeClr val="accent2"/>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50"/>
          <p:cNvSpPr txBox="1">
            <a:spLocks noGrp="1"/>
          </p:cNvSpPr>
          <p:nvPr>
            <p:ph type="body" idx="4"/>
          </p:nvPr>
        </p:nvSpPr>
        <p:spPr>
          <a:xfrm>
            <a:off x="2228295" y="3080289"/>
            <a:ext cx="2006353" cy="8175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accent4"/>
              </a:buClr>
              <a:buSzPts val="1800"/>
              <a:buNone/>
              <a:defRPr sz="1800" b="1">
                <a:solidFill>
                  <a:schemeClr val="accent4"/>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4" name="Google Shape;514;p50"/>
          <p:cNvSpPr txBox="1">
            <a:spLocks noGrp="1"/>
          </p:cNvSpPr>
          <p:nvPr>
            <p:ph type="body" idx="5"/>
          </p:nvPr>
        </p:nvSpPr>
        <p:spPr>
          <a:xfrm>
            <a:off x="5159896" y="3080289"/>
            <a:ext cx="2006353" cy="8175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1800"/>
              <a:buNone/>
              <a:defRPr sz="18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50"/>
          <p:cNvSpPr txBox="1">
            <a:spLocks noGrp="1"/>
          </p:cNvSpPr>
          <p:nvPr>
            <p:ph type="body" idx="6"/>
          </p:nvPr>
        </p:nvSpPr>
        <p:spPr>
          <a:xfrm>
            <a:off x="8112224" y="3080289"/>
            <a:ext cx="2006353" cy="8175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accent2"/>
              </a:buClr>
              <a:buSzPts val="1800"/>
              <a:buNone/>
              <a:defRPr sz="18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Процес 4 елемента">
  <p:cSld name="Процес 4 елемента">
    <p:spTree>
      <p:nvGrpSpPr>
        <p:cNvPr id="1" name="Shape 516"/>
        <p:cNvGrpSpPr/>
        <p:nvPr/>
      </p:nvGrpSpPr>
      <p:grpSpPr>
        <a:xfrm>
          <a:off x="0" y="0"/>
          <a:ext cx="0" cy="0"/>
          <a:chOff x="0" y="0"/>
          <a:chExt cx="0" cy="0"/>
        </a:xfrm>
      </p:grpSpPr>
      <p:cxnSp>
        <p:nvCxnSpPr>
          <p:cNvPr id="517" name="Google Shape;517;p51"/>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518" name="Google Shape;518;p51"/>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519" name="Google Shape;519;p51"/>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520" name="Google Shape;520;p51"/>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521" name="Google Shape;521;p51"/>
          <p:cNvGrpSpPr/>
          <p:nvPr/>
        </p:nvGrpSpPr>
        <p:grpSpPr>
          <a:xfrm>
            <a:off x="1722922" y="2784894"/>
            <a:ext cx="8884117" cy="1512168"/>
            <a:chOff x="955171" y="2708920"/>
            <a:chExt cx="5822988" cy="1512168"/>
          </a:xfrm>
        </p:grpSpPr>
        <p:sp>
          <p:nvSpPr>
            <p:cNvPr id="522" name="Google Shape;522;p51"/>
            <p:cNvSpPr/>
            <p:nvPr/>
          </p:nvSpPr>
          <p:spPr>
            <a:xfrm>
              <a:off x="955171" y="2708920"/>
              <a:ext cx="1875088" cy="1512168"/>
            </a:xfrm>
            <a:prstGeom prst="chevron">
              <a:avLst>
                <a:gd name="adj" fmla="val 50000"/>
              </a:avLst>
            </a:prstGeom>
            <a:noFill/>
            <a:ln w="190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23" name="Google Shape;523;p51"/>
            <p:cNvSpPr/>
            <p:nvPr/>
          </p:nvSpPr>
          <p:spPr>
            <a:xfrm>
              <a:off x="2425113" y="2708920"/>
              <a:ext cx="1721113" cy="1512168"/>
            </a:xfrm>
            <a:prstGeom prst="chevron">
              <a:avLst>
                <a:gd name="adj" fmla="val 50000"/>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24" name="Google Shape;524;p51"/>
            <p:cNvSpPr/>
            <p:nvPr/>
          </p:nvSpPr>
          <p:spPr>
            <a:xfrm>
              <a:off x="3749953" y="2708920"/>
              <a:ext cx="1712239" cy="1512168"/>
            </a:xfrm>
            <a:prstGeom prst="chevron">
              <a:avLst>
                <a:gd name="adj" fmla="val 50000"/>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25" name="Google Shape;525;p51"/>
            <p:cNvSpPr/>
            <p:nvPr/>
          </p:nvSpPr>
          <p:spPr>
            <a:xfrm>
              <a:off x="5055867" y="2708920"/>
              <a:ext cx="1722292" cy="1512168"/>
            </a:xfrm>
            <a:prstGeom prst="chevron">
              <a:avLst>
                <a:gd name="adj" fmla="val 50000"/>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cxnSp>
        <p:nvCxnSpPr>
          <p:cNvPr id="526" name="Google Shape;526;p51"/>
          <p:cNvCxnSpPr/>
          <p:nvPr/>
        </p:nvCxnSpPr>
        <p:spPr>
          <a:xfrm rot="10800000" flipH="1">
            <a:off x="1219201" y="4460662"/>
            <a:ext cx="1529100" cy="520800"/>
          </a:xfrm>
          <a:prstGeom prst="bentConnector3">
            <a:avLst>
              <a:gd name="adj1" fmla="val -21013"/>
            </a:avLst>
          </a:prstGeom>
          <a:noFill/>
          <a:ln w="19050" cap="flat" cmpd="sng">
            <a:solidFill>
              <a:srgbClr val="DA5C4D"/>
            </a:solidFill>
            <a:prstDash val="solid"/>
            <a:miter lim="800000"/>
            <a:headEnd type="oval" w="med" len="med"/>
            <a:tailEnd type="oval" w="med" len="med"/>
          </a:ln>
        </p:spPr>
      </p:cxnSp>
      <p:cxnSp>
        <p:nvCxnSpPr>
          <p:cNvPr id="527" name="Google Shape;527;p51"/>
          <p:cNvCxnSpPr/>
          <p:nvPr/>
        </p:nvCxnSpPr>
        <p:spPr>
          <a:xfrm>
            <a:off x="2412733" y="1734127"/>
            <a:ext cx="2542200" cy="854100"/>
          </a:xfrm>
          <a:prstGeom prst="bentConnector3">
            <a:avLst>
              <a:gd name="adj1" fmla="val -6919"/>
            </a:avLst>
          </a:prstGeom>
          <a:noFill/>
          <a:ln w="19050" cap="flat" cmpd="sng">
            <a:solidFill>
              <a:srgbClr val="003964"/>
            </a:solidFill>
            <a:prstDash val="solid"/>
            <a:miter lim="800000"/>
            <a:headEnd type="oval" w="med" len="med"/>
            <a:tailEnd type="oval" w="med" len="med"/>
          </a:ln>
        </p:spPr>
      </p:cxnSp>
      <p:cxnSp>
        <p:nvCxnSpPr>
          <p:cNvPr id="528" name="Google Shape;528;p51"/>
          <p:cNvCxnSpPr/>
          <p:nvPr/>
        </p:nvCxnSpPr>
        <p:spPr>
          <a:xfrm rot="10800000" flipH="1">
            <a:off x="8568671" y="1724637"/>
            <a:ext cx="2755800" cy="926100"/>
          </a:xfrm>
          <a:prstGeom prst="bentConnector3">
            <a:avLst>
              <a:gd name="adj1" fmla="val 114211"/>
            </a:avLst>
          </a:prstGeom>
          <a:noFill/>
          <a:ln w="19050" cap="flat" cmpd="sng">
            <a:solidFill>
              <a:srgbClr val="A7C539"/>
            </a:solidFill>
            <a:prstDash val="solid"/>
            <a:miter lim="800000"/>
            <a:headEnd type="oval" w="med" len="med"/>
            <a:tailEnd type="oval" w="med" len="med"/>
          </a:ln>
        </p:spPr>
      </p:cxnSp>
      <p:sp>
        <p:nvSpPr>
          <p:cNvPr id="529" name="Google Shape;529;p51"/>
          <p:cNvSpPr txBox="1"/>
          <p:nvPr/>
        </p:nvSpPr>
        <p:spPr>
          <a:xfrm>
            <a:off x="2534875" y="3408979"/>
            <a:ext cx="1469112"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4"/>
                </a:solidFill>
                <a:latin typeface="Arial"/>
                <a:ea typeface="Arial"/>
                <a:cs typeface="Arial"/>
                <a:sym typeface="Arial"/>
              </a:rPr>
              <a:t>Add Text</a:t>
            </a:r>
            <a:endParaRPr sz="1400" b="1" i="0" u="none" strike="noStrike" cap="none">
              <a:solidFill>
                <a:schemeClr val="accent4"/>
              </a:solidFill>
              <a:latin typeface="Arial"/>
              <a:ea typeface="Arial"/>
              <a:cs typeface="Arial"/>
              <a:sym typeface="Arial"/>
            </a:endParaRPr>
          </a:p>
        </p:txBody>
      </p:sp>
      <p:sp>
        <p:nvSpPr>
          <p:cNvPr id="530" name="Google Shape;530;p51"/>
          <p:cNvSpPr txBox="1">
            <a:spLocks noGrp="1"/>
          </p:cNvSpPr>
          <p:nvPr>
            <p:ph type="body" idx="1"/>
          </p:nvPr>
        </p:nvSpPr>
        <p:spPr>
          <a:xfrm>
            <a:off x="2675888" y="1340020"/>
            <a:ext cx="3533529" cy="114617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1400"/>
              <a:buNone/>
              <a:defRPr sz="14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1" name="Google Shape;531;p51"/>
          <p:cNvSpPr txBox="1">
            <a:spLocks noGrp="1"/>
          </p:cNvSpPr>
          <p:nvPr>
            <p:ph type="body" idx="2"/>
          </p:nvPr>
        </p:nvSpPr>
        <p:spPr>
          <a:xfrm>
            <a:off x="7563308" y="1340020"/>
            <a:ext cx="3533529" cy="1146175"/>
          </a:xfrm>
          <a:prstGeom prst="rect">
            <a:avLst/>
          </a:prstGeom>
          <a:noFill/>
          <a:ln>
            <a:noFill/>
          </a:ln>
        </p:spPr>
        <p:txBody>
          <a:bodyPr spcFirstLastPara="1" wrap="square" lIns="91425" tIns="45700" rIns="91425" bIns="45700" anchor="b" anchorCtr="0">
            <a:noAutofit/>
          </a:bodyPr>
          <a:lstStyle>
            <a:lvl1pPr marL="457200" lvl="0" indent="-228600" algn="r">
              <a:lnSpc>
                <a:spcPct val="90000"/>
              </a:lnSpc>
              <a:spcBef>
                <a:spcPts val="1000"/>
              </a:spcBef>
              <a:spcAft>
                <a:spcPts val="0"/>
              </a:spcAft>
              <a:buClr>
                <a:schemeClr val="accent3"/>
              </a:buClr>
              <a:buSzPts val="1400"/>
              <a:buNone/>
              <a:defRPr sz="1400">
                <a:solidFill>
                  <a:schemeClr val="accent3"/>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51"/>
          <p:cNvSpPr txBox="1">
            <a:spLocks noGrp="1"/>
          </p:cNvSpPr>
          <p:nvPr>
            <p:ph type="body" idx="3"/>
          </p:nvPr>
        </p:nvSpPr>
        <p:spPr>
          <a:xfrm>
            <a:off x="1482356" y="4651392"/>
            <a:ext cx="3224398" cy="153634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4"/>
              </a:buClr>
              <a:buSzPts val="1400"/>
              <a:buNone/>
              <a:defRPr sz="1400">
                <a:solidFill>
                  <a:schemeClr val="accent4"/>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51"/>
          <p:cNvSpPr txBox="1">
            <a:spLocks noGrp="1"/>
          </p:cNvSpPr>
          <p:nvPr>
            <p:ph type="body" idx="4"/>
          </p:nvPr>
        </p:nvSpPr>
        <p:spPr>
          <a:xfrm>
            <a:off x="6112042" y="4651392"/>
            <a:ext cx="3114660" cy="153634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accent2"/>
              </a:buClr>
              <a:buSzPts val="1400"/>
              <a:buNone/>
              <a:defRPr sz="1400">
                <a:solidFill>
                  <a:schemeClr val="accent2"/>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51"/>
          <p:cNvSpPr txBox="1"/>
          <p:nvPr/>
        </p:nvSpPr>
        <p:spPr>
          <a:xfrm>
            <a:off x="8719620" y="3408979"/>
            <a:ext cx="1469112"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3"/>
                </a:solidFill>
                <a:latin typeface="Arial"/>
                <a:ea typeface="Arial"/>
                <a:cs typeface="Arial"/>
                <a:sym typeface="Arial"/>
              </a:rPr>
              <a:t>Add Text</a:t>
            </a:r>
            <a:endParaRPr sz="1400" b="1" i="0" u="none" strike="noStrike" cap="none">
              <a:solidFill>
                <a:schemeClr val="accent3"/>
              </a:solidFill>
              <a:latin typeface="Arial"/>
              <a:ea typeface="Arial"/>
              <a:cs typeface="Arial"/>
              <a:sym typeface="Arial"/>
            </a:endParaRPr>
          </a:p>
        </p:txBody>
      </p:sp>
      <p:sp>
        <p:nvSpPr>
          <p:cNvPr id="535" name="Google Shape;535;p51"/>
          <p:cNvSpPr txBox="1"/>
          <p:nvPr/>
        </p:nvSpPr>
        <p:spPr>
          <a:xfrm>
            <a:off x="6655796" y="3408979"/>
            <a:ext cx="1469112"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2"/>
                </a:solidFill>
                <a:latin typeface="Arial"/>
                <a:ea typeface="Arial"/>
                <a:cs typeface="Arial"/>
                <a:sym typeface="Arial"/>
              </a:rPr>
              <a:t>Add Text</a:t>
            </a:r>
            <a:endParaRPr sz="1400" b="1" i="0" u="none" strike="noStrike" cap="none">
              <a:solidFill>
                <a:schemeClr val="accent2"/>
              </a:solidFill>
              <a:latin typeface="Arial"/>
              <a:ea typeface="Arial"/>
              <a:cs typeface="Arial"/>
              <a:sym typeface="Arial"/>
            </a:endParaRPr>
          </a:p>
        </p:txBody>
      </p:sp>
      <p:sp>
        <p:nvSpPr>
          <p:cNvPr id="536" name="Google Shape;536;p51"/>
          <p:cNvSpPr txBox="1"/>
          <p:nvPr/>
        </p:nvSpPr>
        <p:spPr>
          <a:xfrm>
            <a:off x="4626080" y="3408979"/>
            <a:ext cx="1469112"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dk1"/>
                </a:solidFill>
                <a:latin typeface="Arial"/>
                <a:ea typeface="Arial"/>
                <a:cs typeface="Arial"/>
                <a:sym typeface="Arial"/>
              </a:rPr>
              <a:t>Add Text</a:t>
            </a:r>
            <a:endParaRPr sz="1400" b="1" i="0" u="none" strike="noStrike" cap="none">
              <a:solidFill>
                <a:schemeClr val="dk1"/>
              </a:solidFill>
              <a:latin typeface="Arial"/>
              <a:ea typeface="Arial"/>
              <a:cs typeface="Arial"/>
              <a:sym typeface="Arial"/>
            </a:endParaRPr>
          </a:p>
        </p:txBody>
      </p:sp>
      <p:cxnSp>
        <p:nvCxnSpPr>
          <p:cNvPr id="537" name="Google Shape;537;p51"/>
          <p:cNvCxnSpPr/>
          <p:nvPr/>
        </p:nvCxnSpPr>
        <p:spPr>
          <a:xfrm rot="10800000">
            <a:off x="6899692" y="4487077"/>
            <a:ext cx="2542200" cy="854100"/>
          </a:xfrm>
          <a:prstGeom prst="bentConnector3">
            <a:avLst>
              <a:gd name="adj1" fmla="val -6919"/>
            </a:avLst>
          </a:prstGeom>
          <a:noFill/>
          <a:ln w="19050" cap="flat" cmpd="sng">
            <a:solidFill>
              <a:srgbClr val="00BBCE"/>
            </a:solidFill>
            <a:prstDash val="solid"/>
            <a:miter lim="800000"/>
            <a:headEnd type="oval" w="med" len="med"/>
            <a:tailEnd type="oval" w="med" len="med"/>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Процес 5 елементів">
  <p:cSld name="Процес 5 елементів">
    <p:spTree>
      <p:nvGrpSpPr>
        <p:cNvPr id="1" name="Shape 538"/>
        <p:cNvGrpSpPr/>
        <p:nvPr/>
      </p:nvGrpSpPr>
      <p:grpSpPr>
        <a:xfrm>
          <a:off x="0" y="0"/>
          <a:ext cx="0" cy="0"/>
          <a:chOff x="0" y="0"/>
          <a:chExt cx="0" cy="0"/>
        </a:xfrm>
      </p:grpSpPr>
      <p:cxnSp>
        <p:nvCxnSpPr>
          <p:cNvPr id="539" name="Google Shape;539;p52"/>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540" name="Google Shape;540;p52"/>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541" name="Google Shape;541;p52"/>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542" name="Google Shape;542;p52"/>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543" name="Google Shape;543;p52"/>
          <p:cNvGrpSpPr/>
          <p:nvPr/>
        </p:nvGrpSpPr>
        <p:grpSpPr>
          <a:xfrm>
            <a:off x="2095501" y="2784894"/>
            <a:ext cx="7898195" cy="1512168"/>
            <a:chOff x="955171" y="2708920"/>
            <a:chExt cx="7138954" cy="1512168"/>
          </a:xfrm>
        </p:grpSpPr>
        <p:sp>
          <p:nvSpPr>
            <p:cNvPr id="544" name="Google Shape;544;p52"/>
            <p:cNvSpPr/>
            <p:nvPr/>
          </p:nvSpPr>
          <p:spPr>
            <a:xfrm>
              <a:off x="955171" y="2708920"/>
              <a:ext cx="1875088" cy="1512168"/>
            </a:xfrm>
            <a:prstGeom prst="chevron">
              <a:avLst>
                <a:gd name="adj" fmla="val 50000"/>
              </a:avLst>
            </a:prstGeom>
            <a:noFill/>
            <a:ln w="190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45" name="Google Shape;545;p52"/>
            <p:cNvSpPr/>
            <p:nvPr/>
          </p:nvSpPr>
          <p:spPr>
            <a:xfrm>
              <a:off x="2271138" y="2708920"/>
              <a:ext cx="1875088" cy="1512168"/>
            </a:xfrm>
            <a:prstGeom prst="chevron">
              <a:avLst>
                <a:gd name="adj" fmla="val 50000"/>
              </a:avLst>
            </a:prstGeom>
            <a:noFill/>
            <a:ln w="190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46" name="Google Shape;546;p52"/>
            <p:cNvSpPr/>
            <p:nvPr/>
          </p:nvSpPr>
          <p:spPr>
            <a:xfrm>
              <a:off x="3587104" y="2708920"/>
              <a:ext cx="1875088" cy="1512168"/>
            </a:xfrm>
            <a:prstGeom prst="chevron">
              <a:avLst>
                <a:gd name="adj" fmla="val 50000"/>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47" name="Google Shape;547;p52"/>
            <p:cNvSpPr/>
            <p:nvPr/>
          </p:nvSpPr>
          <p:spPr>
            <a:xfrm>
              <a:off x="4903071" y="2708920"/>
              <a:ext cx="1875088" cy="1512168"/>
            </a:xfrm>
            <a:prstGeom prst="chevron">
              <a:avLst>
                <a:gd name="adj" fmla="val 50000"/>
              </a:avLst>
            </a:prstGeom>
            <a:noFill/>
            <a:ln w="190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48" name="Google Shape;548;p52"/>
            <p:cNvSpPr/>
            <p:nvPr/>
          </p:nvSpPr>
          <p:spPr>
            <a:xfrm>
              <a:off x="6219037" y="2708920"/>
              <a:ext cx="1875088" cy="1512168"/>
            </a:xfrm>
            <a:prstGeom prst="chevron">
              <a:avLst>
                <a:gd name="adj" fmla="val 50000"/>
              </a:avLst>
            </a:prstGeom>
            <a:noFill/>
            <a:ln w="1905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grpSp>
      <p:cxnSp>
        <p:nvCxnSpPr>
          <p:cNvPr id="549" name="Google Shape;549;p52"/>
          <p:cNvCxnSpPr/>
          <p:nvPr/>
        </p:nvCxnSpPr>
        <p:spPr>
          <a:xfrm rot="10800000" flipH="1">
            <a:off x="1219201" y="4460662"/>
            <a:ext cx="1529100" cy="520800"/>
          </a:xfrm>
          <a:prstGeom prst="bentConnector3">
            <a:avLst>
              <a:gd name="adj1" fmla="val -21013"/>
            </a:avLst>
          </a:prstGeom>
          <a:noFill/>
          <a:ln w="19050" cap="flat" cmpd="sng">
            <a:solidFill>
              <a:srgbClr val="DA5C4D"/>
            </a:solidFill>
            <a:prstDash val="solid"/>
            <a:miter lim="800000"/>
            <a:headEnd type="oval" w="med" len="med"/>
            <a:tailEnd type="oval" w="med" len="med"/>
          </a:ln>
        </p:spPr>
      </p:cxnSp>
      <p:cxnSp>
        <p:nvCxnSpPr>
          <p:cNvPr id="550" name="Google Shape;550;p52"/>
          <p:cNvCxnSpPr/>
          <p:nvPr/>
        </p:nvCxnSpPr>
        <p:spPr>
          <a:xfrm rot="10800000" flipH="1">
            <a:off x="4664738" y="4460662"/>
            <a:ext cx="919500" cy="520800"/>
          </a:xfrm>
          <a:prstGeom prst="bentConnector3">
            <a:avLst>
              <a:gd name="adj1" fmla="val -30137"/>
            </a:avLst>
          </a:prstGeom>
          <a:noFill/>
          <a:ln w="19050" cap="flat" cmpd="sng">
            <a:solidFill>
              <a:srgbClr val="00BBCE"/>
            </a:solidFill>
            <a:prstDash val="solid"/>
            <a:miter lim="800000"/>
            <a:headEnd type="oval" w="med" len="med"/>
            <a:tailEnd type="oval" w="med" len="med"/>
          </a:ln>
        </p:spPr>
      </p:cxnSp>
      <p:cxnSp>
        <p:nvCxnSpPr>
          <p:cNvPr id="551" name="Google Shape;551;p52"/>
          <p:cNvCxnSpPr/>
          <p:nvPr/>
        </p:nvCxnSpPr>
        <p:spPr>
          <a:xfrm rot="10800000">
            <a:off x="8631567" y="4460662"/>
            <a:ext cx="2038800" cy="520800"/>
          </a:xfrm>
          <a:prstGeom prst="bentConnector3">
            <a:avLst>
              <a:gd name="adj1" fmla="val -25217"/>
            </a:avLst>
          </a:prstGeom>
          <a:noFill/>
          <a:ln w="19050" cap="flat" cmpd="sng">
            <a:solidFill>
              <a:srgbClr val="F15B43"/>
            </a:solidFill>
            <a:prstDash val="solid"/>
            <a:miter lim="800000"/>
            <a:headEnd type="oval" w="med" len="med"/>
            <a:tailEnd type="oval" w="med" len="med"/>
          </a:ln>
        </p:spPr>
      </p:cxnSp>
      <p:cxnSp>
        <p:nvCxnSpPr>
          <p:cNvPr id="552" name="Google Shape;552;p52"/>
          <p:cNvCxnSpPr/>
          <p:nvPr/>
        </p:nvCxnSpPr>
        <p:spPr>
          <a:xfrm>
            <a:off x="1673028" y="1734127"/>
            <a:ext cx="2542200" cy="854100"/>
          </a:xfrm>
          <a:prstGeom prst="bentConnector3">
            <a:avLst>
              <a:gd name="adj1" fmla="val -6919"/>
            </a:avLst>
          </a:prstGeom>
          <a:noFill/>
          <a:ln w="19050" cap="flat" cmpd="sng">
            <a:solidFill>
              <a:srgbClr val="003964"/>
            </a:solidFill>
            <a:prstDash val="solid"/>
            <a:miter lim="800000"/>
            <a:headEnd type="oval" w="med" len="med"/>
            <a:tailEnd type="oval" w="med" len="med"/>
          </a:ln>
        </p:spPr>
      </p:cxnSp>
      <p:cxnSp>
        <p:nvCxnSpPr>
          <p:cNvPr id="553" name="Google Shape;553;p52"/>
          <p:cNvCxnSpPr/>
          <p:nvPr/>
        </p:nvCxnSpPr>
        <p:spPr>
          <a:xfrm rot="10800000" flipH="1">
            <a:off x="7259636" y="1734262"/>
            <a:ext cx="2755800" cy="926100"/>
          </a:xfrm>
          <a:prstGeom prst="bentConnector3">
            <a:avLst>
              <a:gd name="adj1" fmla="val 117005"/>
            </a:avLst>
          </a:prstGeom>
          <a:noFill/>
          <a:ln w="19050" cap="flat" cmpd="sng">
            <a:solidFill>
              <a:srgbClr val="A7C539"/>
            </a:solidFill>
            <a:prstDash val="solid"/>
            <a:miter lim="800000"/>
            <a:headEnd type="oval" w="med" len="med"/>
            <a:tailEnd type="oval" w="med" len="med"/>
          </a:ln>
        </p:spPr>
      </p:cxnSp>
      <p:sp>
        <p:nvSpPr>
          <p:cNvPr id="554" name="Google Shape;554;p52"/>
          <p:cNvSpPr txBox="1"/>
          <p:nvPr/>
        </p:nvSpPr>
        <p:spPr>
          <a:xfrm>
            <a:off x="2885243" y="3408979"/>
            <a:ext cx="1065319"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4"/>
                </a:solidFill>
                <a:latin typeface="Arial"/>
                <a:ea typeface="Arial"/>
                <a:cs typeface="Arial"/>
                <a:sym typeface="Arial"/>
              </a:rPr>
              <a:t>Add Text</a:t>
            </a:r>
            <a:endParaRPr sz="1400" b="1" i="0" u="none" strike="noStrike" cap="none">
              <a:solidFill>
                <a:schemeClr val="accent4"/>
              </a:solidFill>
              <a:latin typeface="Arial"/>
              <a:ea typeface="Arial"/>
              <a:cs typeface="Arial"/>
              <a:sym typeface="Arial"/>
            </a:endParaRPr>
          </a:p>
        </p:txBody>
      </p:sp>
      <p:sp>
        <p:nvSpPr>
          <p:cNvPr id="555" name="Google Shape;555;p52"/>
          <p:cNvSpPr txBox="1">
            <a:spLocks noGrp="1"/>
          </p:cNvSpPr>
          <p:nvPr>
            <p:ph type="body" idx="1"/>
          </p:nvPr>
        </p:nvSpPr>
        <p:spPr>
          <a:xfrm>
            <a:off x="1926238" y="1340020"/>
            <a:ext cx="3533529" cy="1146175"/>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1400"/>
              <a:buNone/>
              <a:defRPr sz="1400"/>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6" name="Google Shape;556;p52"/>
          <p:cNvSpPr txBox="1">
            <a:spLocks noGrp="1"/>
          </p:cNvSpPr>
          <p:nvPr>
            <p:ph type="body" idx="2"/>
          </p:nvPr>
        </p:nvSpPr>
        <p:spPr>
          <a:xfrm>
            <a:off x="6312024" y="1340020"/>
            <a:ext cx="3533529" cy="1146175"/>
          </a:xfrm>
          <a:prstGeom prst="rect">
            <a:avLst/>
          </a:prstGeom>
          <a:noFill/>
          <a:ln>
            <a:noFill/>
          </a:ln>
        </p:spPr>
        <p:txBody>
          <a:bodyPr spcFirstLastPara="1" wrap="square" lIns="91425" tIns="45700" rIns="91425" bIns="45700" anchor="b" anchorCtr="0">
            <a:noAutofit/>
          </a:bodyPr>
          <a:lstStyle>
            <a:lvl1pPr marL="457200" lvl="0" indent="-228600" algn="r">
              <a:lnSpc>
                <a:spcPct val="90000"/>
              </a:lnSpc>
              <a:spcBef>
                <a:spcPts val="1000"/>
              </a:spcBef>
              <a:spcAft>
                <a:spcPts val="0"/>
              </a:spcAft>
              <a:buClr>
                <a:schemeClr val="accent3"/>
              </a:buClr>
              <a:buSzPts val="1400"/>
              <a:buNone/>
              <a:defRPr sz="1400">
                <a:solidFill>
                  <a:schemeClr val="accent3"/>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7" name="Google Shape;557;p52"/>
          <p:cNvSpPr txBox="1">
            <a:spLocks noGrp="1"/>
          </p:cNvSpPr>
          <p:nvPr>
            <p:ph type="body" idx="3"/>
          </p:nvPr>
        </p:nvSpPr>
        <p:spPr>
          <a:xfrm>
            <a:off x="1482356" y="4651392"/>
            <a:ext cx="2707904" cy="153634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4"/>
              </a:buClr>
              <a:buSzPts val="1400"/>
              <a:buNone/>
              <a:defRPr sz="1400">
                <a:solidFill>
                  <a:schemeClr val="accent4"/>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52"/>
          <p:cNvSpPr txBox="1">
            <a:spLocks noGrp="1"/>
          </p:cNvSpPr>
          <p:nvPr>
            <p:ph type="body" idx="4"/>
          </p:nvPr>
        </p:nvSpPr>
        <p:spPr>
          <a:xfrm>
            <a:off x="4882504" y="4651392"/>
            <a:ext cx="2707904" cy="153634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2"/>
              </a:buClr>
              <a:buSzPts val="1400"/>
              <a:buNone/>
              <a:defRPr sz="1400">
                <a:solidFill>
                  <a:schemeClr val="accent2"/>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p52"/>
          <p:cNvSpPr txBox="1">
            <a:spLocks noGrp="1"/>
          </p:cNvSpPr>
          <p:nvPr>
            <p:ph type="body" idx="5"/>
          </p:nvPr>
        </p:nvSpPr>
        <p:spPr>
          <a:xfrm>
            <a:off x="7776624" y="4651392"/>
            <a:ext cx="2707904" cy="1536344"/>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accent4"/>
              </a:buClr>
              <a:buSzPts val="1400"/>
              <a:buNone/>
              <a:defRPr sz="1400">
                <a:solidFill>
                  <a:schemeClr val="accent4"/>
                </a:solidFill>
              </a:defRPr>
            </a:lvl1pPr>
            <a:lvl2pPr marL="914400" lvl="1" indent="-317500" algn="l">
              <a:lnSpc>
                <a:spcPct val="90000"/>
              </a:lnSpc>
              <a:spcBef>
                <a:spcPts val="500"/>
              </a:spcBef>
              <a:spcAft>
                <a:spcPts val="0"/>
              </a:spcAft>
              <a:buClr>
                <a:schemeClr val="dk1"/>
              </a:buClr>
              <a:buSzPts val="1400"/>
              <a:buChar char="•"/>
              <a:defRPr sz="1400"/>
            </a:lvl2pPr>
            <a:lvl3pPr marL="1371600" lvl="2" indent="-317500" algn="l">
              <a:lnSpc>
                <a:spcPct val="90000"/>
              </a:lnSpc>
              <a:spcBef>
                <a:spcPts val="500"/>
              </a:spcBef>
              <a:spcAft>
                <a:spcPts val="0"/>
              </a:spcAft>
              <a:buClr>
                <a:schemeClr val="dk1"/>
              </a:buClr>
              <a:buSzPts val="1400"/>
              <a:buChar char="•"/>
              <a:defRPr sz="1400"/>
            </a:lvl3pPr>
            <a:lvl4pPr marL="1828800" lvl="3" indent="-317500" algn="l">
              <a:lnSpc>
                <a:spcPct val="90000"/>
              </a:lnSpc>
              <a:spcBef>
                <a:spcPts val="500"/>
              </a:spcBef>
              <a:spcAft>
                <a:spcPts val="0"/>
              </a:spcAft>
              <a:buClr>
                <a:schemeClr val="dk1"/>
              </a:buClr>
              <a:buSzPts val="1400"/>
              <a:buChar char="•"/>
              <a:defRPr sz="1400"/>
            </a:lvl4pPr>
            <a:lvl5pPr marL="2286000" lvl="4" indent="-317500" algn="l">
              <a:lnSpc>
                <a:spcPct val="90000"/>
              </a:lnSpc>
              <a:spcBef>
                <a:spcPts val="500"/>
              </a:spcBef>
              <a:spcAft>
                <a:spcPts val="0"/>
              </a:spcAft>
              <a:buClr>
                <a:schemeClr val="dk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52"/>
          <p:cNvSpPr txBox="1"/>
          <p:nvPr/>
        </p:nvSpPr>
        <p:spPr>
          <a:xfrm>
            <a:off x="8687502" y="3408979"/>
            <a:ext cx="1065319"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4"/>
                </a:solidFill>
                <a:latin typeface="Arial"/>
                <a:ea typeface="Arial"/>
                <a:cs typeface="Arial"/>
                <a:sym typeface="Arial"/>
              </a:rPr>
              <a:t>Add Text</a:t>
            </a:r>
            <a:endParaRPr sz="1400" b="1" i="0" u="none" strike="noStrike" cap="none">
              <a:solidFill>
                <a:schemeClr val="accent4"/>
              </a:solidFill>
              <a:latin typeface="Arial"/>
              <a:ea typeface="Arial"/>
              <a:cs typeface="Arial"/>
              <a:sym typeface="Arial"/>
            </a:endParaRPr>
          </a:p>
        </p:txBody>
      </p:sp>
      <p:sp>
        <p:nvSpPr>
          <p:cNvPr id="561" name="Google Shape;561;p52"/>
          <p:cNvSpPr txBox="1"/>
          <p:nvPr/>
        </p:nvSpPr>
        <p:spPr>
          <a:xfrm>
            <a:off x="7241189" y="3408979"/>
            <a:ext cx="1065319"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3"/>
                </a:solidFill>
                <a:latin typeface="Arial"/>
                <a:ea typeface="Arial"/>
                <a:cs typeface="Arial"/>
                <a:sym typeface="Arial"/>
              </a:rPr>
              <a:t>Add Text</a:t>
            </a:r>
            <a:endParaRPr sz="1400" b="1" i="0" u="none" strike="noStrike" cap="none">
              <a:solidFill>
                <a:schemeClr val="accent3"/>
              </a:solidFill>
              <a:latin typeface="Arial"/>
              <a:ea typeface="Arial"/>
              <a:cs typeface="Arial"/>
              <a:sym typeface="Arial"/>
            </a:endParaRPr>
          </a:p>
        </p:txBody>
      </p:sp>
      <p:sp>
        <p:nvSpPr>
          <p:cNvPr id="562" name="Google Shape;562;p52"/>
          <p:cNvSpPr txBox="1"/>
          <p:nvPr/>
        </p:nvSpPr>
        <p:spPr>
          <a:xfrm>
            <a:off x="5793382" y="3408979"/>
            <a:ext cx="1065319"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accent2"/>
                </a:solidFill>
                <a:latin typeface="Arial"/>
                <a:ea typeface="Arial"/>
                <a:cs typeface="Arial"/>
                <a:sym typeface="Arial"/>
              </a:rPr>
              <a:t>Add Text</a:t>
            </a:r>
            <a:endParaRPr sz="1400" b="1" i="0" u="none" strike="noStrike" cap="none">
              <a:solidFill>
                <a:schemeClr val="accent2"/>
              </a:solidFill>
              <a:latin typeface="Arial"/>
              <a:ea typeface="Arial"/>
              <a:cs typeface="Arial"/>
              <a:sym typeface="Arial"/>
            </a:endParaRPr>
          </a:p>
        </p:txBody>
      </p:sp>
      <p:sp>
        <p:nvSpPr>
          <p:cNvPr id="563" name="Google Shape;563;p52"/>
          <p:cNvSpPr txBox="1"/>
          <p:nvPr/>
        </p:nvSpPr>
        <p:spPr>
          <a:xfrm>
            <a:off x="4302681" y="3408979"/>
            <a:ext cx="1065319" cy="307777"/>
          </a:xfrm>
          <a:prstGeom prst="rect">
            <a:avLst/>
          </a:prstGeom>
          <a:noFill/>
          <a:ln>
            <a:noFill/>
          </a:ln>
        </p:spPr>
        <p:txBody>
          <a:bodyPr spcFirstLastPara="1" wrap="square" lIns="0" tIns="45700" rIns="0" bIns="457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400" b="1" i="0" u="none" strike="noStrike" cap="none">
                <a:solidFill>
                  <a:schemeClr val="dk1"/>
                </a:solidFill>
                <a:latin typeface="Arial"/>
                <a:ea typeface="Arial"/>
                <a:cs typeface="Arial"/>
                <a:sym typeface="Arial"/>
              </a:rPr>
              <a:t>Add Text</a:t>
            </a:r>
            <a:endParaRPr sz="1400" b="1"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Команда 4">
  <p:cSld name="Команда 4">
    <p:spTree>
      <p:nvGrpSpPr>
        <p:cNvPr id="1" name="Shape 564"/>
        <p:cNvGrpSpPr/>
        <p:nvPr/>
      </p:nvGrpSpPr>
      <p:grpSpPr>
        <a:xfrm>
          <a:off x="0" y="0"/>
          <a:ext cx="0" cy="0"/>
          <a:chOff x="0" y="0"/>
          <a:chExt cx="0" cy="0"/>
        </a:xfrm>
      </p:grpSpPr>
      <p:sp>
        <p:nvSpPr>
          <p:cNvPr id="565" name="Google Shape;565;p53"/>
          <p:cNvSpPr/>
          <p:nvPr/>
        </p:nvSpPr>
        <p:spPr>
          <a:xfrm>
            <a:off x="795338" y="554052"/>
            <a:ext cx="10906125" cy="2050991"/>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66" name="Google Shape;566;p53"/>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567" name="Google Shape;567;p53"/>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568" name="Google Shape;568;p53"/>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569" name="Google Shape;569;p53"/>
          <p:cNvSpPr txBox="1">
            <a:spLocks noGrp="1"/>
          </p:cNvSpPr>
          <p:nvPr>
            <p:ph type="title"/>
          </p:nvPr>
        </p:nvSpPr>
        <p:spPr>
          <a:xfrm>
            <a:off x="1055440" y="638174"/>
            <a:ext cx="10365036" cy="67627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0" name="Google Shape;570;p53"/>
          <p:cNvSpPr>
            <a:spLocks noGrp="1"/>
          </p:cNvSpPr>
          <p:nvPr>
            <p:ph type="pic" idx="2"/>
          </p:nvPr>
        </p:nvSpPr>
        <p:spPr>
          <a:xfrm>
            <a:off x="1228725" y="1428750"/>
            <a:ext cx="1980000" cy="1980000"/>
          </a:xfrm>
          <a:prstGeom prst="ellipse">
            <a:avLst/>
          </a:prstGeom>
          <a:solidFill>
            <a:srgbClr val="F2F2F2"/>
          </a:solidFill>
          <a:ln>
            <a:noFill/>
          </a:ln>
        </p:spPr>
      </p:sp>
      <p:sp>
        <p:nvSpPr>
          <p:cNvPr id="571" name="Google Shape;571;p53"/>
          <p:cNvSpPr txBox="1">
            <a:spLocks noGrp="1"/>
          </p:cNvSpPr>
          <p:nvPr>
            <p:ph type="body" idx="1"/>
          </p:nvPr>
        </p:nvSpPr>
        <p:spPr>
          <a:xfrm>
            <a:off x="1047750" y="3533775"/>
            <a:ext cx="2333625"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2" name="Google Shape;572;p53"/>
          <p:cNvSpPr txBox="1">
            <a:spLocks noGrp="1"/>
          </p:cNvSpPr>
          <p:nvPr>
            <p:ph type="body" idx="3"/>
          </p:nvPr>
        </p:nvSpPr>
        <p:spPr>
          <a:xfrm>
            <a:off x="1047750" y="3876675"/>
            <a:ext cx="2333625"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3" name="Google Shape;573;p53"/>
          <p:cNvSpPr txBox="1">
            <a:spLocks noGrp="1"/>
          </p:cNvSpPr>
          <p:nvPr>
            <p:ph type="body" idx="4"/>
          </p:nvPr>
        </p:nvSpPr>
        <p:spPr>
          <a:xfrm>
            <a:off x="1047750" y="4362450"/>
            <a:ext cx="234315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4" name="Google Shape;574;p53"/>
          <p:cNvSpPr txBox="1">
            <a:spLocks noGrp="1"/>
          </p:cNvSpPr>
          <p:nvPr>
            <p:ph type="body" idx="5"/>
          </p:nvPr>
        </p:nvSpPr>
        <p:spPr>
          <a:xfrm>
            <a:off x="3752850" y="3533775"/>
            <a:ext cx="2333625"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5" name="Google Shape;575;p53"/>
          <p:cNvSpPr txBox="1">
            <a:spLocks noGrp="1"/>
          </p:cNvSpPr>
          <p:nvPr>
            <p:ph type="body" idx="6"/>
          </p:nvPr>
        </p:nvSpPr>
        <p:spPr>
          <a:xfrm>
            <a:off x="3752850" y="3876675"/>
            <a:ext cx="2333625"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6" name="Google Shape;576;p53"/>
          <p:cNvSpPr txBox="1">
            <a:spLocks noGrp="1"/>
          </p:cNvSpPr>
          <p:nvPr>
            <p:ph type="body" idx="7"/>
          </p:nvPr>
        </p:nvSpPr>
        <p:spPr>
          <a:xfrm>
            <a:off x="3752850" y="4362450"/>
            <a:ext cx="234315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7" name="Google Shape;577;p53"/>
          <p:cNvSpPr txBox="1">
            <a:spLocks noGrp="1"/>
          </p:cNvSpPr>
          <p:nvPr>
            <p:ph type="body" idx="8"/>
          </p:nvPr>
        </p:nvSpPr>
        <p:spPr>
          <a:xfrm>
            <a:off x="6429375" y="3533775"/>
            <a:ext cx="2333625"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53"/>
          <p:cNvSpPr txBox="1">
            <a:spLocks noGrp="1"/>
          </p:cNvSpPr>
          <p:nvPr>
            <p:ph type="body" idx="9"/>
          </p:nvPr>
        </p:nvSpPr>
        <p:spPr>
          <a:xfrm>
            <a:off x="6429375" y="3876676"/>
            <a:ext cx="2333625" cy="485774"/>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53"/>
          <p:cNvSpPr txBox="1">
            <a:spLocks noGrp="1"/>
          </p:cNvSpPr>
          <p:nvPr>
            <p:ph type="body" idx="13"/>
          </p:nvPr>
        </p:nvSpPr>
        <p:spPr>
          <a:xfrm>
            <a:off x="6429375" y="4362450"/>
            <a:ext cx="234315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53"/>
          <p:cNvSpPr txBox="1">
            <a:spLocks noGrp="1"/>
          </p:cNvSpPr>
          <p:nvPr>
            <p:ph type="body" idx="14"/>
          </p:nvPr>
        </p:nvSpPr>
        <p:spPr>
          <a:xfrm>
            <a:off x="9096375" y="3533775"/>
            <a:ext cx="2333625"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53"/>
          <p:cNvSpPr txBox="1">
            <a:spLocks noGrp="1"/>
          </p:cNvSpPr>
          <p:nvPr>
            <p:ph type="body" idx="15"/>
          </p:nvPr>
        </p:nvSpPr>
        <p:spPr>
          <a:xfrm>
            <a:off x="9096375" y="3876676"/>
            <a:ext cx="2333625" cy="485774"/>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53"/>
          <p:cNvSpPr txBox="1">
            <a:spLocks noGrp="1"/>
          </p:cNvSpPr>
          <p:nvPr>
            <p:ph type="body" idx="16"/>
          </p:nvPr>
        </p:nvSpPr>
        <p:spPr>
          <a:xfrm>
            <a:off x="9096375" y="4362450"/>
            <a:ext cx="234315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3" name="Google Shape;583;p53"/>
          <p:cNvSpPr>
            <a:spLocks noGrp="1"/>
          </p:cNvSpPr>
          <p:nvPr>
            <p:ph type="pic" idx="17"/>
          </p:nvPr>
        </p:nvSpPr>
        <p:spPr>
          <a:xfrm>
            <a:off x="3924300" y="1428750"/>
            <a:ext cx="1980000" cy="1980000"/>
          </a:xfrm>
          <a:prstGeom prst="ellipse">
            <a:avLst/>
          </a:prstGeom>
          <a:solidFill>
            <a:srgbClr val="F2F2F2"/>
          </a:solidFill>
          <a:ln>
            <a:noFill/>
          </a:ln>
        </p:spPr>
      </p:sp>
      <p:sp>
        <p:nvSpPr>
          <p:cNvPr id="584" name="Google Shape;584;p53"/>
          <p:cNvSpPr>
            <a:spLocks noGrp="1"/>
          </p:cNvSpPr>
          <p:nvPr>
            <p:ph type="pic" idx="18"/>
          </p:nvPr>
        </p:nvSpPr>
        <p:spPr>
          <a:xfrm>
            <a:off x="6562725" y="1428750"/>
            <a:ext cx="1980000" cy="1980000"/>
          </a:xfrm>
          <a:prstGeom prst="ellipse">
            <a:avLst/>
          </a:prstGeom>
          <a:solidFill>
            <a:srgbClr val="F2F2F2"/>
          </a:solidFill>
          <a:ln>
            <a:noFill/>
          </a:ln>
        </p:spPr>
      </p:sp>
      <p:sp>
        <p:nvSpPr>
          <p:cNvPr id="585" name="Google Shape;585;p53"/>
          <p:cNvSpPr>
            <a:spLocks noGrp="1"/>
          </p:cNvSpPr>
          <p:nvPr>
            <p:ph type="pic" idx="19"/>
          </p:nvPr>
        </p:nvSpPr>
        <p:spPr>
          <a:xfrm>
            <a:off x="9286875" y="1428750"/>
            <a:ext cx="1980000" cy="1980000"/>
          </a:xfrm>
          <a:prstGeom prst="ellipse">
            <a:avLst/>
          </a:prstGeom>
          <a:solidFill>
            <a:srgbClr val="F2F2F2"/>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Команда 3">
  <p:cSld name="Команда 3">
    <p:spTree>
      <p:nvGrpSpPr>
        <p:cNvPr id="1" name="Shape 586"/>
        <p:cNvGrpSpPr/>
        <p:nvPr/>
      </p:nvGrpSpPr>
      <p:grpSpPr>
        <a:xfrm>
          <a:off x="0" y="0"/>
          <a:ext cx="0" cy="0"/>
          <a:chOff x="0" y="0"/>
          <a:chExt cx="0" cy="0"/>
        </a:xfrm>
      </p:grpSpPr>
      <p:sp>
        <p:nvSpPr>
          <p:cNvPr id="587" name="Google Shape;587;p54"/>
          <p:cNvSpPr/>
          <p:nvPr/>
        </p:nvSpPr>
        <p:spPr>
          <a:xfrm>
            <a:off x="795338" y="554052"/>
            <a:ext cx="10906125" cy="2050991"/>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88" name="Google Shape;588;p54"/>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589" name="Google Shape;589;p54"/>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590" name="Google Shape;590;p54"/>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591" name="Google Shape;591;p54"/>
          <p:cNvSpPr txBox="1">
            <a:spLocks noGrp="1"/>
          </p:cNvSpPr>
          <p:nvPr>
            <p:ph type="title"/>
          </p:nvPr>
        </p:nvSpPr>
        <p:spPr>
          <a:xfrm>
            <a:off x="1055440" y="638174"/>
            <a:ext cx="10365036" cy="67627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2" name="Google Shape;592;p54"/>
          <p:cNvSpPr txBox="1">
            <a:spLocks noGrp="1"/>
          </p:cNvSpPr>
          <p:nvPr>
            <p:ph type="body" idx="1"/>
          </p:nvPr>
        </p:nvSpPr>
        <p:spPr>
          <a:xfrm>
            <a:off x="1047750" y="3533775"/>
            <a:ext cx="2845884"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3" name="Google Shape;593;p54"/>
          <p:cNvSpPr txBox="1">
            <a:spLocks noGrp="1"/>
          </p:cNvSpPr>
          <p:nvPr>
            <p:ph type="body" idx="2"/>
          </p:nvPr>
        </p:nvSpPr>
        <p:spPr>
          <a:xfrm>
            <a:off x="1047750" y="3876675"/>
            <a:ext cx="2845884"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4" name="Google Shape;594;p54"/>
          <p:cNvSpPr txBox="1">
            <a:spLocks noGrp="1"/>
          </p:cNvSpPr>
          <p:nvPr>
            <p:ph type="body" idx="3"/>
          </p:nvPr>
        </p:nvSpPr>
        <p:spPr>
          <a:xfrm>
            <a:off x="1047750" y="4362450"/>
            <a:ext cx="285750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5" name="Google Shape;595;p54"/>
          <p:cNvSpPr txBox="1">
            <a:spLocks noGrp="1"/>
          </p:cNvSpPr>
          <p:nvPr>
            <p:ph type="body" idx="4"/>
          </p:nvPr>
        </p:nvSpPr>
        <p:spPr>
          <a:xfrm>
            <a:off x="4772025" y="3533775"/>
            <a:ext cx="2845884"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6" name="Google Shape;596;p54"/>
          <p:cNvSpPr txBox="1">
            <a:spLocks noGrp="1"/>
          </p:cNvSpPr>
          <p:nvPr>
            <p:ph type="body" idx="5"/>
          </p:nvPr>
        </p:nvSpPr>
        <p:spPr>
          <a:xfrm>
            <a:off x="4772025" y="3876675"/>
            <a:ext cx="2845884"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p54"/>
          <p:cNvSpPr txBox="1">
            <a:spLocks noGrp="1"/>
          </p:cNvSpPr>
          <p:nvPr>
            <p:ph type="body" idx="6"/>
          </p:nvPr>
        </p:nvSpPr>
        <p:spPr>
          <a:xfrm>
            <a:off x="4772025" y="4362450"/>
            <a:ext cx="285750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8" name="Google Shape;598;p54"/>
          <p:cNvSpPr txBox="1">
            <a:spLocks noGrp="1"/>
          </p:cNvSpPr>
          <p:nvPr>
            <p:ph type="body" idx="7"/>
          </p:nvPr>
        </p:nvSpPr>
        <p:spPr>
          <a:xfrm>
            <a:off x="8591550" y="3533775"/>
            <a:ext cx="2845884"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54"/>
          <p:cNvSpPr txBox="1">
            <a:spLocks noGrp="1"/>
          </p:cNvSpPr>
          <p:nvPr>
            <p:ph type="body" idx="8"/>
          </p:nvPr>
        </p:nvSpPr>
        <p:spPr>
          <a:xfrm>
            <a:off x="8591550" y="3876675"/>
            <a:ext cx="2845884"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p54"/>
          <p:cNvSpPr txBox="1">
            <a:spLocks noGrp="1"/>
          </p:cNvSpPr>
          <p:nvPr>
            <p:ph type="body" idx="9"/>
          </p:nvPr>
        </p:nvSpPr>
        <p:spPr>
          <a:xfrm>
            <a:off x="8591550" y="4362450"/>
            <a:ext cx="285750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54"/>
          <p:cNvSpPr>
            <a:spLocks noGrp="1"/>
          </p:cNvSpPr>
          <p:nvPr>
            <p:ph type="pic" idx="13"/>
          </p:nvPr>
        </p:nvSpPr>
        <p:spPr>
          <a:xfrm>
            <a:off x="1514475" y="1447800"/>
            <a:ext cx="1980000" cy="1980000"/>
          </a:xfrm>
          <a:prstGeom prst="ellipse">
            <a:avLst/>
          </a:prstGeom>
          <a:solidFill>
            <a:srgbClr val="F2F2F2"/>
          </a:solidFill>
          <a:ln>
            <a:noFill/>
          </a:ln>
        </p:spPr>
      </p:sp>
      <p:sp>
        <p:nvSpPr>
          <p:cNvPr id="602" name="Google Shape;602;p54"/>
          <p:cNvSpPr>
            <a:spLocks noGrp="1"/>
          </p:cNvSpPr>
          <p:nvPr>
            <p:ph type="pic" idx="14"/>
          </p:nvPr>
        </p:nvSpPr>
        <p:spPr>
          <a:xfrm>
            <a:off x="5257800" y="1447800"/>
            <a:ext cx="1980000" cy="1980000"/>
          </a:xfrm>
          <a:prstGeom prst="ellipse">
            <a:avLst/>
          </a:prstGeom>
          <a:solidFill>
            <a:srgbClr val="F2F2F2"/>
          </a:solidFill>
          <a:ln>
            <a:noFill/>
          </a:ln>
        </p:spPr>
      </p:sp>
      <p:sp>
        <p:nvSpPr>
          <p:cNvPr id="603" name="Google Shape;603;p54"/>
          <p:cNvSpPr>
            <a:spLocks noGrp="1"/>
          </p:cNvSpPr>
          <p:nvPr>
            <p:ph type="pic" idx="15"/>
          </p:nvPr>
        </p:nvSpPr>
        <p:spPr>
          <a:xfrm>
            <a:off x="9039225" y="1447800"/>
            <a:ext cx="1980000" cy="1980000"/>
          </a:xfrm>
          <a:prstGeom prst="ellipse">
            <a:avLst/>
          </a:prstGeom>
          <a:solidFill>
            <a:srgbClr val="F2F2F2"/>
          </a:solidFill>
          <a:ln>
            <a:no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Команда 2">
  <p:cSld name="Команда 2">
    <p:spTree>
      <p:nvGrpSpPr>
        <p:cNvPr id="1" name="Shape 604"/>
        <p:cNvGrpSpPr/>
        <p:nvPr/>
      </p:nvGrpSpPr>
      <p:grpSpPr>
        <a:xfrm>
          <a:off x="0" y="0"/>
          <a:ext cx="0" cy="0"/>
          <a:chOff x="0" y="0"/>
          <a:chExt cx="0" cy="0"/>
        </a:xfrm>
      </p:grpSpPr>
      <p:sp>
        <p:nvSpPr>
          <p:cNvPr id="605" name="Google Shape;605;p55"/>
          <p:cNvSpPr/>
          <p:nvPr/>
        </p:nvSpPr>
        <p:spPr>
          <a:xfrm>
            <a:off x="795338" y="554052"/>
            <a:ext cx="10906125" cy="2050991"/>
          </a:xfrm>
          <a:prstGeom prst="rect">
            <a:avLst/>
          </a:prstGeom>
          <a:noFill/>
          <a:ln w="190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06" name="Google Shape;606;p55"/>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07" name="Google Shape;607;p55"/>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08" name="Google Shape;608;p55"/>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09" name="Google Shape;609;p55"/>
          <p:cNvSpPr txBox="1">
            <a:spLocks noGrp="1"/>
          </p:cNvSpPr>
          <p:nvPr>
            <p:ph type="title"/>
          </p:nvPr>
        </p:nvSpPr>
        <p:spPr>
          <a:xfrm>
            <a:off x="1055440" y="638174"/>
            <a:ext cx="10365036" cy="67627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0" name="Google Shape;610;p55"/>
          <p:cNvSpPr txBox="1">
            <a:spLocks noGrp="1"/>
          </p:cNvSpPr>
          <p:nvPr>
            <p:ph type="body" idx="1"/>
          </p:nvPr>
        </p:nvSpPr>
        <p:spPr>
          <a:xfrm>
            <a:off x="2085975" y="3533775"/>
            <a:ext cx="2845884"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1" name="Google Shape;611;p55"/>
          <p:cNvSpPr txBox="1">
            <a:spLocks noGrp="1"/>
          </p:cNvSpPr>
          <p:nvPr>
            <p:ph type="body" idx="2"/>
          </p:nvPr>
        </p:nvSpPr>
        <p:spPr>
          <a:xfrm>
            <a:off x="2085975" y="3876675"/>
            <a:ext cx="2845884"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2" name="Google Shape;612;p55"/>
          <p:cNvSpPr txBox="1">
            <a:spLocks noGrp="1"/>
          </p:cNvSpPr>
          <p:nvPr>
            <p:ph type="body" idx="3"/>
          </p:nvPr>
        </p:nvSpPr>
        <p:spPr>
          <a:xfrm>
            <a:off x="2085975" y="4362450"/>
            <a:ext cx="285750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3" name="Google Shape;613;p55"/>
          <p:cNvSpPr txBox="1">
            <a:spLocks noGrp="1"/>
          </p:cNvSpPr>
          <p:nvPr>
            <p:ph type="body" idx="4"/>
          </p:nvPr>
        </p:nvSpPr>
        <p:spPr>
          <a:xfrm>
            <a:off x="7572375" y="3533775"/>
            <a:ext cx="2845884" cy="3333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p55"/>
          <p:cNvSpPr txBox="1">
            <a:spLocks noGrp="1"/>
          </p:cNvSpPr>
          <p:nvPr>
            <p:ph type="body" idx="5"/>
          </p:nvPr>
        </p:nvSpPr>
        <p:spPr>
          <a:xfrm>
            <a:off x="7572375" y="3876675"/>
            <a:ext cx="2845884" cy="495299"/>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0"/>
              </a:spcBef>
              <a:spcAft>
                <a:spcPts val="0"/>
              </a:spcAft>
              <a:buClr>
                <a:schemeClr val="accent2"/>
              </a:buClr>
              <a:buSzPts val="1400"/>
              <a:buNone/>
              <a:defRPr sz="14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5" name="Google Shape;615;p55"/>
          <p:cNvSpPr txBox="1">
            <a:spLocks noGrp="1"/>
          </p:cNvSpPr>
          <p:nvPr>
            <p:ph type="body" idx="6"/>
          </p:nvPr>
        </p:nvSpPr>
        <p:spPr>
          <a:xfrm>
            <a:off x="7572375" y="4362450"/>
            <a:ext cx="2857500" cy="176212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200"/>
              <a:buNone/>
              <a:defRPr sz="1200"/>
            </a:lvl1pPr>
            <a:lvl2pPr marL="914400" lvl="1" indent="-304800" algn="l">
              <a:lnSpc>
                <a:spcPct val="90000"/>
              </a:lnSpc>
              <a:spcBef>
                <a:spcPts val="500"/>
              </a:spcBef>
              <a:spcAft>
                <a:spcPts val="0"/>
              </a:spcAft>
              <a:buClr>
                <a:schemeClr val="dk1"/>
              </a:buClr>
              <a:buSzPts val="1200"/>
              <a:buChar char="•"/>
              <a:defRPr sz="1200"/>
            </a:lvl2pPr>
            <a:lvl3pPr marL="1371600" lvl="2" indent="-304800" algn="l">
              <a:lnSpc>
                <a:spcPct val="90000"/>
              </a:lnSpc>
              <a:spcBef>
                <a:spcPts val="500"/>
              </a:spcBef>
              <a:spcAft>
                <a:spcPts val="0"/>
              </a:spcAft>
              <a:buClr>
                <a:schemeClr val="dk1"/>
              </a:buClr>
              <a:buSzPts val="1200"/>
              <a:buChar char="•"/>
              <a:defRPr sz="1200"/>
            </a:lvl3pPr>
            <a:lvl4pPr marL="1828800" lvl="3" indent="-304800" algn="l">
              <a:lnSpc>
                <a:spcPct val="90000"/>
              </a:lnSpc>
              <a:spcBef>
                <a:spcPts val="500"/>
              </a:spcBef>
              <a:spcAft>
                <a:spcPts val="0"/>
              </a:spcAft>
              <a:buClr>
                <a:schemeClr val="dk1"/>
              </a:buClr>
              <a:buSzPts val="1200"/>
              <a:buChar char="•"/>
              <a:defRPr sz="1200"/>
            </a:lvl4pPr>
            <a:lvl5pPr marL="2286000" lvl="4" indent="-304800" algn="l">
              <a:lnSpc>
                <a:spcPct val="90000"/>
              </a:lnSpc>
              <a:spcBef>
                <a:spcPts val="500"/>
              </a:spcBef>
              <a:spcAft>
                <a:spcPts val="0"/>
              </a:spcAft>
              <a:buClr>
                <a:schemeClr val="dk1"/>
              </a:buClr>
              <a:buSzPts val="120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55"/>
          <p:cNvSpPr>
            <a:spLocks noGrp="1"/>
          </p:cNvSpPr>
          <p:nvPr>
            <p:ph type="pic" idx="7"/>
          </p:nvPr>
        </p:nvSpPr>
        <p:spPr>
          <a:xfrm>
            <a:off x="8020050" y="1428750"/>
            <a:ext cx="1980000" cy="1980000"/>
          </a:xfrm>
          <a:prstGeom prst="ellipse">
            <a:avLst/>
          </a:prstGeom>
          <a:solidFill>
            <a:srgbClr val="F2F2F2"/>
          </a:solidFill>
          <a:ln>
            <a:noFill/>
          </a:ln>
        </p:spPr>
      </p:sp>
      <p:sp>
        <p:nvSpPr>
          <p:cNvPr id="617" name="Google Shape;617;p55"/>
          <p:cNvSpPr>
            <a:spLocks noGrp="1"/>
          </p:cNvSpPr>
          <p:nvPr>
            <p:ph type="pic" idx="8"/>
          </p:nvPr>
        </p:nvSpPr>
        <p:spPr>
          <a:xfrm>
            <a:off x="2581275" y="1428750"/>
            <a:ext cx="1980000" cy="1980000"/>
          </a:xfrm>
          <a:prstGeom prst="ellipse">
            <a:avLst/>
          </a:prstGeom>
          <a:solidFill>
            <a:srgbClr val="F2F2F2"/>
          </a:solid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та підзаголовком">
  <p:cSld name="Текстовий слайд з логотипом та підзаголовком">
    <p:spTree>
      <p:nvGrpSpPr>
        <p:cNvPr id="1" name="Shape 618"/>
        <p:cNvGrpSpPr/>
        <p:nvPr/>
      </p:nvGrpSpPr>
      <p:grpSpPr>
        <a:xfrm>
          <a:off x="0" y="0"/>
          <a:ext cx="0" cy="0"/>
          <a:chOff x="0" y="0"/>
          <a:chExt cx="0" cy="0"/>
        </a:xfrm>
      </p:grpSpPr>
      <p:pic>
        <p:nvPicPr>
          <p:cNvPr id="619" name="Google Shape;619;p56"/>
          <p:cNvPicPr preferRelativeResize="0"/>
          <p:nvPr/>
        </p:nvPicPr>
        <p:blipFill rotWithShape="1">
          <a:blip r:embed="rId2">
            <a:alphaModFix/>
          </a:blip>
          <a:srcRect/>
          <a:stretch/>
        </p:blipFill>
        <p:spPr>
          <a:xfrm>
            <a:off x="9207121" y="4324351"/>
            <a:ext cx="1579870" cy="697496"/>
          </a:xfrm>
          <a:prstGeom prst="rect">
            <a:avLst/>
          </a:prstGeom>
          <a:noFill/>
          <a:ln>
            <a:noFill/>
          </a:ln>
        </p:spPr>
      </p:pic>
      <p:sp>
        <p:nvSpPr>
          <p:cNvPr id="620" name="Google Shape;620;p56"/>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21" name="Google Shape;621;p56"/>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22" name="Google Shape;622;p56"/>
          <p:cNvCxnSpPr/>
          <p:nvPr/>
        </p:nvCxnSpPr>
        <p:spPr>
          <a:xfrm>
            <a:off x="476250" y="2809875"/>
            <a:ext cx="11249025" cy="0"/>
          </a:xfrm>
          <a:prstGeom prst="straightConnector1">
            <a:avLst/>
          </a:prstGeom>
          <a:noFill/>
          <a:ln w="9525" cap="flat" cmpd="sng">
            <a:solidFill>
              <a:srgbClr val="003964"/>
            </a:solidFill>
            <a:prstDash val="solid"/>
            <a:miter lim="800000"/>
            <a:headEnd type="none" w="sm" len="sm"/>
            <a:tailEnd type="none" w="sm" len="sm"/>
          </a:ln>
        </p:spPr>
      </p:cxnSp>
      <p:cxnSp>
        <p:nvCxnSpPr>
          <p:cNvPr id="623" name="Google Shape;623;p56"/>
          <p:cNvCxnSpPr/>
          <p:nvPr/>
        </p:nvCxnSpPr>
        <p:spPr>
          <a:xfrm>
            <a:off x="8105775" y="2990850"/>
            <a:ext cx="0" cy="3562350"/>
          </a:xfrm>
          <a:prstGeom prst="straightConnector1">
            <a:avLst/>
          </a:prstGeom>
          <a:noFill/>
          <a:ln w="9525" cap="flat" cmpd="sng">
            <a:solidFill>
              <a:schemeClr val="accent1"/>
            </a:solidFill>
            <a:prstDash val="solid"/>
            <a:miter lim="800000"/>
            <a:headEnd type="none" w="sm" len="sm"/>
            <a:tailEnd type="none" w="sm" len="sm"/>
          </a:ln>
        </p:spPr>
      </p:cxnSp>
      <p:sp>
        <p:nvSpPr>
          <p:cNvPr id="624" name="Google Shape;624;p56"/>
          <p:cNvSpPr txBox="1">
            <a:spLocks noGrp="1"/>
          </p:cNvSpPr>
          <p:nvPr>
            <p:ph type="body" idx="1"/>
          </p:nvPr>
        </p:nvSpPr>
        <p:spPr>
          <a:xfrm>
            <a:off x="476250" y="1219200"/>
            <a:ext cx="11258550" cy="130492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2"/>
              </a:buClr>
              <a:buSzPts val="2400"/>
              <a:buNone/>
              <a:defRPr sz="2400">
                <a:solidFill>
                  <a:schemeClr val="accent2"/>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56"/>
          <p:cNvSpPr txBox="1">
            <a:spLocks noGrp="1"/>
          </p:cNvSpPr>
          <p:nvPr>
            <p:ph type="body" idx="2"/>
          </p:nvPr>
        </p:nvSpPr>
        <p:spPr>
          <a:xfrm>
            <a:off x="476250" y="3000375"/>
            <a:ext cx="7353300" cy="32385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Текстовий слайд з логотипом ">
  <p:cSld name="Текстовий слайд з логотипом ">
    <p:spTree>
      <p:nvGrpSpPr>
        <p:cNvPr id="1" name="Shape 626"/>
        <p:cNvGrpSpPr/>
        <p:nvPr/>
      </p:nvGrpSpPr>
      <p:grpSpPr>
        <a:xfrm>
          <a:off x="0" y="0"/>
          <a:ext cx="0" cy="0"/>
          <a:chOff x="0" y="0"/>
          <a:chExt cx="0" cy="0"/>
        </a:xfrm>
      </p:grpSpPr>
      <p:pic>
        <p:nvPicPr>
          <p:cNvPr id="627" name="Google Shape;627;p57"/>
          <p:cNvPicPr preferRelativeResize="0"/>
          <p:nvPr/>
        </p:nvPicPr>
        <p:blipFill rotWithShape="1">
          <a:blip r:embed="rId2">
            <a:alphaModFix/>
          </a:blip>
          <a:srcRect/>
          <a:stretch/>
        </p:blipFill>
        <p:spPr>
          <a:xfrm>
            <a:off x="9207121" y="4324351"/>
            <a:ext cx="1579870" cy="697496"/>
          </a:xfrm>
          <a:prstGeom prst="rect">
            <a:avLst/>
          </a:prstGeom>
          <a:noFill/>
          <a:ln>
            <a:noFill/>
          </a:ln>
        </p:spPr>
      </p:pic>
      <p:sp>
        <p:nvSpPr>
          <p:cNvPr id="628" name="Google Shape;628;p57"/>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29" name="Google Shape;629;p57"/>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0" name="Google Shape;630;p57"/>
          <p:cNvCxnSpPr/>
          <p:nvPr/>
        </p:nvCxnSpPr>
        <p:spPr>
          <a:xfrm>
            <a:off x="476250" y="2809875"/>
            <a:ext cx="11249025" cy="0"/>
          </a:xfrm>
          <a:prstGeom prst="straightConnector1">
            <a:avLst/>
          </a:prstGeom>
          <a:noFill/>
          <a:ln w="9525" cap="flat" cmpd="sng">
            <a:solidFill>
              <a:srgbClr val="003964"/>
            </a:solidFill>
            <a:prstDash val="solid"/>
            <a:miter lim="800000"/>
            <a:headEnd type="none" w="sm" len="sm"/>
            <a:tailEnd type="none" w="sm" len="sm"/>
          </a:ln>
        </p:spPr>
      </p:cxnSp>
      <p:cxnSp>
        <p:nvCxnSpPr>
          <p:cNvPr id="631" name="Google Shape;631;p57"/>
          <p:cNvCxnSpPr/>
          <p:nvPr/>
        </p:nvCxnSpPr>
        <p:spPr>
          <a:xfrm>
            <a:off x="8105775" y="2990850"/>
            <a:ext cx="0" cy="3562350"/>
          </a:xfrm>
          <a:prstGeom prst="straightConnector1">
            <a:avLst/>
          </a:prstGeom>
          <a:noFill/>
          <a:ln w="9525" cap="flat" cmpd="sng">
            <a:solidFill>
              <a:schemeClr val="accent1"/>
            </a:solidFill>
            <a:prstDash val="solid"/>
            <a:miter lim="800000"/>
            <a:headEnd type="none" w="sm" len="sm"/>
            <a:tailEnd type="none" w="sm" len="sm"/>
          </a:ln>
        </p:spPr>
      </p:cxnSp>
      <p:sp>
        <p:nvSpPr>
          <p:cNvPr id="632" name="Google Shape;632;p57"/>
          <p:cNvSpPr txBox="1">
            <a:spLocks noGrp="1"/>
          </p:cNvSpPr>
          <p:nvPr>
            <p:ph type="body" idx="1"/>
          </p:nvPr>
        </p:nvSpPr>
        <p:spPr>
          <a:xfrm>
            <a:off x="476250" y="1219200"/>
            <a:ext cx="11258550" cy="13049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solidFill>
                  <a:schemeClr val="dk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3" name="Google Shape;633;p57"/>
          <p:cNvSpPr txBox="1">
            <a:spLocks noGrp="1"/>
          </p:cNvSpPr>
          <p:nvPr>
            <p:ph type="body" idx="2"/>
          </p:nvPr>
        </p:nvSpPr>
        <p:spPr>
          <a:xfrm>
            <a:off x="476250" y="3000375"/>
            <a:ext cx="7353300" cy="32385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1600"/>
              <a:buFont typeface="Arial"/>
              <a:buNone/>
              <a:defRPr sz="16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Титульний слайд 2 з фото">
  <p:cSld name="Титульний слайд 2 з фото">
    <p:spTree>
      <p:nvGrpSpPr>
        <p:cNvPr id="1" name="Shape 35"/>
        <p:cNvGrpSpPr/>
        <p:nvPr/>
      </p:nvGrpSpPr>
      <p:grpSpPr>
        <a:xfrm>
          <a:off x="0" y="0"/>
          <a:ext cx="0" cy="0"/>
          <a:chOff x="0" y="0"/>
          <a:chExt cx="0" cy="0"/>
        </a:xfrm>
      </p:grpSpPr>
      <p:sp>
        <p:nvSpPr>
          <p:cNvPr id="36" name="Google Shape;36;p13"/>
          <p:cNvSpPr>
            <a:spLocks noGrp="1"/>
          </p:cNvSpPr>
          <p:nvPr>
            <p:ph type="pic" idx="2"/>
          </p:nvPr>
        </p:nvSpPr>
        <p:spPr>
          <a:xfrm>
            <a:off x="0" y="0"/>
            <a:ext cx="12192000" cy="6858000"/>
          </a:xfrm>
          <a:prstGeom prst="rect">
            <a:avLst/>
          </a:prstGeom>
          <a:noFill/>
          <a:ln>
            <a:noFill/>
          </a:ln>
        </p:spPr>
      </p:sp>
      <p:cxnSp>
        <p:nvCxnSpPr>
          <p:cNvPr id="37" name="Google Shape;37;p13"/>
          <p:cNvCxnSpPr/>
          <p:nvPr/>
        </p:nvCxnSpPr>
        <p:spPr>
          <a:xfrm>
            <a:off x="338119" y="1142999"/>
            <a:ext cx="11515763" cy="0"/>
          </a:xfrm>
          <a:prstGeom prst="straightConnector1">
            <a:avLst/>
          </a:prstGeom>
          <a:noFill/>
          <a:ln w="9525" cap="flat" cmpd="sng">
            <a:solidFill>
              <a:schemeClr val="lt1"/>
            </a:solidFill>
            <a:prstDash val="solid"/>
            <a:miter lim="800000"/>
            <a:headEnd type="none" w="sm" len="sm"/>
            <a:tailEnd type="none" w="sm" len="sm"/>
          </a:ln>
        </p:spPr>
      </p:cxnSp>
      <p:pic>
        <p:nvPicPr>
          <p:cNvPr id="38" name="Google Shape;38;p13"/>
          <p:cNvPicPr preferRelativeResize="0"/>
          <p:nvPr/>
        </p:nvPicPr>
        <p:blipFill rotWithShape="1">
          <a:blip r:embed="rId2">
            <a:alphaModFix/>
          </a:blip>
          <a:srcRect/>
          <a:stretch/>
        </p:blipFill>
        <p:spPr>
          <a:xfrm>
            <a:off x="603848" y="374313"/>
            <a:ext cx="1814969" cy="397282"/>
          </a:xfrm>
          <a:prstGeom prst="rect">
            <a:avLst/>
          </a:prstGeom>
          <a:noFill/>
          <a:ln>
            <a:noFill/>
          </a:ln>
        </p:spPr>
      </p:pic>
      <p:sp>
        <p:nvSpPr>
          <p:cNvPr id="39" name="Google Shape;39;p13"/>
          <p:cNvSpPr txBox="1">
            <a:spLocks noGrp="1"/>
          </p:cNvSpPr>
          <p:nvPr>
            <p:ph type="ctrTitle"/>
          </p:nvPr>
        </p:nvSpPr>
        <p:spPr>
          <a:xfrm>
            <a:off x="1524000" y="2181726"/>
            <a:ext cx="9144000" cy="1729290"/>
          </a:xfrm>
          <a:prstGeom prst="rect">
            <a:avLst/>
          </a:prstGeom>
          <a:noFill/>
          <a:ln>
            <a:noFill/>
          </a:ln>
        </p:spPr>
        <p:txBody>
          <a:bodyPr spcFirstLastPara="1" wrap="square" lIns="91425" tIns="45700" rIns="91425" bIns="45700" anchor="b" anchorCtr="0">
            <a:normAutofit/>
          </a:bodyPr>
          <a:lstStyle>
            <a:lvl1pPr lvl="0" algn="ctr">
              <a:lnSpc>
                <a:spcPct val="114000"/>
              </a:lnSpc>
              <a:spcBef>
                <a:spcPts val="0"/>
              </a:spcBef>
              <a:spcAft>
                <a:spcPts val="0"/>
              </a:spcAft>
              <a:buClr>
                <a:schemeClr val="lt1"/>
              </a:buClr>
              <a:buSzPts val="4400"/>
              <a:buFont typeface="Arial"/>
              <a:buNone/>
              <a:defRPr sz="4400" b="1" i="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
          <p:cNvSpPr txBox="1">
            <a:spLocks noGrp="1"/>
          </p:cNvSpPr>
          <p:nvPr>
            <p:ph type="subTitle" idx="1"/>
          </p:nvPr>
        </p:nvSpPr>
        <p:spPr>
          <a:xfrm>
            <a:off x="1524000" y="4195596"/>
            <a:ext cx="9144000" cy="1655762"/>
          </a:xfrm>
          <a:prstGeom prst="rect">
            <a:avLst/>
          </a:prstGeom>
          <a:noFill/>
          <a:ln>
            <a:noFill/>
          </a:ln>
        </p:spPr>
        <p:txBody>
          <a:bodyPr spcFirstLastPara="1" wrap="square" lIns="91425" tIns="45700" rIns="91425" bIns="45700" anchor="t" anchorCtr="0">
            <a:normAutofit/>
          </a:bodyPr>
          <a:lstStyle>
            <a:lvl1pPr lvl="0" algn="ctr">
              <a:lnSpc>
                <a:spcPct val="130000"/>
              </a:lnSpc>
              <a:spcBef>
                <a:spcPts val="1000"/>
              </a:spcBef>
              <a:spcAft>
                <a:spcPts val="0"/>
              </a:spcAft>
              <a:buClr>
                <a:schemeClr val="lt1"/>
              </a:buClr>
              <a:buSzPts val="2800"/>
              <a:buNone/>
              <a:defRPr sz="2800">
                <a:solidFill>
                  <a:schemeClr val="lt1"/>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Зліва текст справа об'єкт">
  <p:cSld name="Зліва текст справа об'єкт">
    <p:spTree>
      <p:nvGrpSpPr>
        <p:cNvPr id="1" name="Shape 634"/>
        <p:cNvGrpSpPr/>
        <p:nvPr/>
      </p:nvGrpSpPr>
      <p:grpSpPr>
        <a:xfrm>
          <a:off x="0" y="0"/>
          <a:ext cx="0" cy="0"/>
          <a:chOff x="0" y="0"/>
          <a:chExt cx="0" cy="0"/>
        </a:xfrm>
      </p:grpSpPr>
      <p:cxnSp>
        <p:nvCxnSpPr>
          <p:cNvPr id="635" name="Google Shape;635;p58"/>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36" name="Google Shape;636;p58"/>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37" name="Google Shape;637;p58"/>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38" name="Google Shape;638;p58"/>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9" name="Google Shape;639;p58"/>
          <p:cNvSpPr/>
          <p:nvPr/>
        </p:nvSpPr>
        <p:spPr>
          <a:xfrm>
            <a:off x="4383993" y="1179320"/>
            <a:ext cx="7340838" cy="496510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40" name="Google Shape;640;p58"/>
          <p:cNvSpPr txBox="1">
            <a:spLocks noGrp="1"/>
          </p:cNvSpPr>
          <p:nvPr>
            <p:ph type="body" idx="1"/>
          </p:nvPr>
        </p:nvSpPr>
        <p:spPr>
          <a:xfrm>
            <a:off x="477838" y="1179321"/>
            <a:ext cx="3578225" cy="1994066"/>
          </a:xfrm>
          <a:prstGeom prst="rect">
            <a:avLst/>
          </a:prstGeom>
          <a:noFill/>
          <a:ln>
            <a:noFill/>
          </a:ln>
        </p:spPr>
        <p:txBody>
          <a:bodyPr spcFirstLastPara="1" wrap="square" lIns="91425" tIns="45700" rIns="91425" bIns="45700" anchor="b" anchorCtr="0">
            <a:normAutofit/>
          </a:bodyPr>
          <a:lstStyle>
            <a:lvl1pPr marL="457200" lvl="0" indent="-406400" algn="l">
              <a:lnSpc>
                <a:spcPct val="90000"/>
              </a:lnSpc>
              <a:spcBef>
                <a:spcPts val="1000"/>
              </a:spcBef>
              <a:spcAft>
                <a:spcPts val="0"/>
              </a:spcAft>
              <a:buClr>
                <a:schemeClr val="accent2"/>
              </a:buClr>
              <a:buSzPts val="2800"/>
              <a:buChar char="•"/>
              <a:defRPr>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p58"/>
          <p:cNvSpPr txBox="1">
            <a:spLocks noGrp="1"/>
          </p:cNvSpPr>
          <p:nvPr>
            <p:ph type="body" idx="2"/>
          </p:nvPr>
        </p:nvSpPr>
        <p:spPr>
          <a:xfrm>
            <a:off x="477838" y="3551263"/>
            <a:ext cx="3578225" cy="25939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2" name="Google Shape;642;p58"/>
          <p:cNvSpPr txBox="1">
            <a:spLocks noGrp="1"/>
          </p:cNvSpPr>
          <p:nvPr>
            <p:ph type="body" idx="3"/>
          </p:nvPr>
        </p:nvSpPr>
        <p:spPr>
          <a:xfrm>
            <a:off x="4514850" y="1295400"/>
            <a:ext cx="7038975" cy="46958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43" name="Google Shape;643;p58"/>
          <p:cNvCxnSpPr/>
          <p:nvPr/>
        </p:nvCxnSpPr>
        <p:spPr>
          <a:xfrm>
            <a:off x="4210050" y="1179320"/>
            <a:ext cx="0" cy="4965105"/>
          </a:xfrm>
          <a:prstGeom prst="straightConnector1">
            <a:avLst/>
          </a:prstGeom>
          <a:noFill/>
          <a:ln w="9525" cap="flat" cmpd="sng">
            <a:solidFill>
              <a:schemeClr val="dk1"/>
            </a:solidFill>
            <a:prstDash val="solid"/>
            <a:miter lim="800000"/>
            <a:headEnd type="none" w="sm" len="sm"/>
            <a:tailEnd type="none" w="sm" len="sm"/>
          </a:ln>
        </p:spPr>
      </p:cxnSp>
      <p:cxnSp>
        <p:nvCxnSpPr>
          <p:cNvPr id="644" name="Google Shape;644;p58"/>
          <p:cNvCxnSpPr/>
          <p:nvPr/>
        </p:nvCxnSpPr>
        <p:spPr>
          <a:xfrm rot="10800000">
            <a:off x="477838" y="3362325"/>
            <a:ext cx="3578225" cy="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Карти, інфографіки">
  <p:cSld name="Карти, інфографіки">
    <p:spTree>
      <p:nvGrpSpPr>
        <p:cNvPr id="1" name="Shape 645"/>
        <p:cNvGrpSpPr/>
        <p:nvPr/>
      </p:nvGrpSpPr>
      <p:grpSpPr>
        <a:xfrm>
          <a:off x="0" y="0"/>
          <a:ext cx="0" cy="0"/>
          <a:chOff x="0" y="0"/>
          <a:chExt cx="0" cy="0"/>
        </a:xfrm>
      </p:grpSpPr>
      <p:cxnSp>
        <p:nvCxnSpPr>
          <p:cNvPr id="646" name="Google Shape;646;p59"/>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47" name="Google Shape;647;p59"/>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48" name="Google Shape;648;p59"/>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49" name="Google Shape;649;p59"/>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0" name="Google Shape;650;p59"/>
          <p:cNvSpPr/>
          <p:nvPr/>
        </p:nvSpPr>
        <p:spPr>
          <a:xfrm>
            <a:off x="4383993" y="1179320"/>
            <a:ext cx="7340838" cy="496510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51" name="Google Shape;651;p59"/>
          <p:cNvSpPr txBox="1">
            <a:spLocks noGrp="1"/>
          </p:cNvSpPr>
          <p:nvPr>
            <p:ph type="body" idx="1"/>
          </p:nvPr>
        </p:nvSpPr>
        <p:spPr>
          <a:xfrm>
            <a:off x="477838" y="1203159"/>
            <a:ext cx="3578225" cy="38597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2" name="Google Shape;652;p59"/>
          <p:cNvSpPr txBox="1">
            <a:spLocks noGrp="1"/>
          </p:cNvSpPr>
          <p:nvPr>
            <p:ph type="body" idx="2"/>
          </p:nvPr>
        </p:nvSpPr>
        <p:spPr>
          <a:xfrm>
            <a:off x="4514850" y="1295400"/>
            <a:ext cx="7038975" cy="46958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53" name="Google Shape;653;p59"/>
          <p:cNvCxnSpPr/>
          <p:nvPr/>
        </p:nvCxnSpPr>
        <p:spPr>
          <a:xfrm>
            <a:off x="4210050" y="1179320"/>
            <a:ext cx="0" cy="4965105"/>
          </a:xfrm>
          <a:prstGeom prst="straightConnector1">
            <a:avLst/>
          </a:prstGeom>
          <a:noFill/>
          <a:ln w="9525" cap="flat" cmpd="sng">
            <a:solidFill>
              <a:schemeClr val="dk1"/>
            </a:solidFill>
            <a:prstDash val="solid"/>
            <a:miter lim="800000"/>
            <a:headEnd type="none" w="sm" len="sm"/>
            <a:tailEnd type="none" w="sm" len="sm"/>
          </a:ln>
        </p:spPr>
      </p:cxnSp>
      <p:sp>
        <p:nvSpPr>
          <p:cNvPr id="654" name="Google Shape;654;p59"/>
          <p:cNvSpPr txBox="1">
            <a:spLocks noGrp="1"/>
          </p:cNvSpPr>
          <p:nvPr>
            <p:ph type="body" idx="3"/>
          </p:nvPr>
        </p:nvSpPr>
        <p:spPr>
          <a:xfrm>
            <a:off x="1020278" y="5399773"/>
            <a:ext cx="3026159" cy="73152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1200"/>
              <a:buNone/>
              <a:defRPr sz="12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2 колонки об'єкт і текст з підзаголовком">
  <p:cSld name="2 колонки об'єкт і текст з підзаголовком">
    <p:spTree>
      <p:nvGrpSpPr>
        <p:cNvPr id="1" name="Shape 655"/>
        <p:cNvGrpSpPr/>
        <p:nvPr/>
      </p:nvGrpSpPr>
      <p:grpSpPr>
        <a:xfrm>
          <a:off x="0" y="0"/>
          <a:ext cx="0" cy="0"/>
          <a:chOff x="0" y="0"/>
          <a:chExt cx="0" cy="0"/>
        </a:xfrm>
      </p:grpSpPr>
      <p:cxnSp>
        <p:nvCxnSpPr>
          <p:cNvPr id="656" name="Google Shape;656;p60"/>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57" name="Google Shape;657;p60"/>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58" name="Google Shape;658;p60"/>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59" name="Google Shape;659;p60"/>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0" name="Google Shape;660;p60"/>
          <p:cNvSpPr txBox="1">
            <a:spLocks noGrp="1"/>
          </p:cNvSpPr>
          <p:nvPr>
            <p:ph type="body" idx="1"/>
          </p:nvPr>
        </p:nvSpPr>
        <p:spPr>
          <a:xfrm>
            <a:off x="477838" y="3871938"/>
            <a:ext cx="5516562" cy="96098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accent2"/>
              </a:buClr>
              <a:buSzPts val="2800"/>
              <a:buNone/>
              <a:defRPr>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1" name="Google Shape;661;p60"/>
          <p:cNvSpPr txBox="1">
            <a:spLocks noGrp="1"/>
          </p:cNvSpPr>
          <p:nvPr>
            <p:ph type="body" idx="2"/>
          </p:nvPr>
        </p:nvSpPr>
        <p:spPr>
          <a:xfrm>
            <a:off x="477838" y="5012267"/>
            <a:ext cx="5516562" cy="11329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2" name="Google Shape;662;p60"/>
          <p:cNvSpPr txBox="1">
            <a:spLocks noGrp="1"/>
          </p:cNvSpPr>
          <p:nvPr>
            <p:ph type="body" idx="3"/>
          </p:nvPr>
        </p:nvSpPr>
        <p:spPr>
          <a:xfrm>
            <a:off x="6208269" y="3871938"/>
            <a:ext cx="5516562" cy="96098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accent2"/>
              </a:buClr>
              <a:buSzPts val="2800"/>
              <a:buNone/>
              <a:defRPr>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3" name="Google Shape;663;p60"/>
          <p:cNvSpPr txBox="1">
            <a:spLocks noGrp="1"/>
          </p:cNvSpPr>
          <p:nvPr>
            <p:ph type="body" idx="4"/>
          </p:nvPr>
        </p:nvSpPr>
        <p:spPr>
          <a:xfrm>
            <a:off x="6208269" y="5012267"/>
            <a:ext cx="5516562" cy="11329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64" name="Google Shape;664;p60"/>
          <p:cNvCxnSpPr/>
          <p:nvPr/>
        </p:nvCxnSpPr>
        <p:spPr>
          <a:xfrm>
            <a:off x="6096000" y="1212250"/>
            <a:ext cx="0" cy="4932963"/>
          </a:xfrm>
          <a:prstGeom prst="straightConnector1">
            <a:avLst/>
          </a:prstGeom>
          <a:noFill/>
          <a:ln w="9525" cap="flat" cmpd="sng">
            <a:solidFill>
              <a:schemeClr val="accent1"/>
            </a:solidFill>
            <a:prstDash val="solid"/>
            <a:miter lim="800000"/>
            <a:headEnd type="none" w="sm" len="sm"/>
            <a:tailEnd type="none" w="sm" len="sm"/>
          </a:ln>
        </p:spPr>
      </p:cxnSp>
      <p:sp>
        <p:nvSpPr>
          <p:cNvPr id="665" name="Google Shape;665;p60"/>
          <p:cNvSpPr/>
          <p:nvPr/>
        </p:nvSpPr>
        <p:spPr>
          <a:xfrm>
            <a:off x="477839" y="1274819"/>
            <a:ext cx="5399881"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6" name="Google Shape;666;p60"/>
          <p:cNvSpPr/>
          <p:nvPr/>
        </p:nvSpPr>
        <p:spPr>
          <a:xfrm>
            <a:off x="6314282" y="1274819"/>
            <a:ext cx="5410550"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7" name="Google Shape;667;p60"/>
          <p:cNvSpPr/>
          <p:nvPr/>
        </p:nvSpPr>
        <p:spPr>
          <a:xfrm>
            <a:off x="477840" y="1582929"/>
            <a:ext cx="539988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8" name="Google Shape;668;p60"/>
          <p:cNvSpPr/>
          <p:nvPr/>
        </p:nvSpPr>
        <p:spPr>
          <a:xfrm>
            <a:off x="6314281" y="1582929"/>
            <a:ext cx="541055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9" name="Google Shape;669;p60"/>
          <p:cNvSpPr txBox="1">
            <a:spLocks noGrp="1"/>
          </p:cNvSpPr>
          <p:nvPr>
            <p:ph type="body" idx="5"/>
          </p:nvPr>
        </p:nvSpPr>
        <p:spPr>
          <a:xfrm>
            <a:off x="719139" y="1288450"/>
            <a:ext cx="499586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0" name="Google Shape;670;p60"/>
          <p:cNvSpPr txBox="1">
            <a:spLocks noGrp="1"/>
          </p:cNvSpPr>
          <p:nvPr>
            <p:ph type="body" idx="6"/>
          </p:nvPr>
        </p:nvSpPr>
        <p:spPr>
          <a:xfrm>
            <a:off x="6524625" y="1288450"/>
            <a:ext cx="496464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1" name="Google Shape;671;p60"/>
          <p:cNvSpPr txBox="1">
            <a:spLocks noGrp="1"/>
          </p:cNvSpPr>
          <p:nvPr>
            <p:ph type="body" idx="7"/>
          </p:nvPr>
        </p:nvSpPr>
        <p:spPr>
          <a:xfrm>
            <a:off x="719138" y="1668463"/>
            <a:ext cx="4995862"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p60"/>
          <p:cNvSpPr txBox="1">
            <a:spLocks noGrp="1"/>
          </p:cNvSpPr>
          <p:nvPr>
            <p:ph type="body" idx="8"/>
          </p:nvPr>
        </p:nvSpPr>
        <p:spPr>
          <a:xfrm>
            <a:off x="6524624" y="1668463"/>
            <a:ext cx="4981925"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2 колонки об'єкт і текст">
  <p:cSld name="2 колонки об'єкт і текст">
    <p:spTree>
      <p:nvGrpSpPr>
        <p:cNvPr id="1" name="Shape 673"/>
        <p:cNvGrpSpPr/>
        <p:nvPr/>
      </p:nvGrpSpPr>
      <p:grpSpPr>
        <a:xfrm>
          <a:off x="0" y="0"/>
          <a:ext cx="0" cy="0"/>
          <a:chOff x="0" y="0"/>
          <a:chExt cx="0" cy="0"/>
        </a:xfrm>
      </p:grpSpPr>
      <p:sp>
        <p:nvSpPr>
          <p:cNvPr id="674" name="Google Shape;674;p61"/>
          <p:cNvSpPr/>
          <p:nvPr/>
        </p:nvSpPr>
        <p:spPr>
          <a:xfrm>
            <a:off x="477839" y="1274819"/>
            <a:ext cx="5399881"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75" name="Google Shape;675;p61"/>
          <p:cNvSpPr/>
          <p:nvPr/>
        </p:nvSpPr>
        <p:spPr>
          <a:xfrm>
            <a:off x="6314282" y="1274819"/>
            <a:ext cx="5410550"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76" name="Google Shape;676;p61"/>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77" name="Google Shape;677;p61"/>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78" name="Google Shape;678;p61"/>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79" name="Google Shape;679;p61"/>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0" name="Google Shape;680;p61"/>
          <p:cNvSpPr/>
          <p:nvPr/>
        </p:nvSpPr>
        <p:spPr>
          <a:xfrm>
            <a:off x="477840" y="1582929"/>
            <a:ext cx="539988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1" name="Google Shape;681;p61"/>
          <p:cNvSpPr txBox="1">
            <a:spLocks noGrp="1"/>
          </p:cNvSpPr>
          <p:nvPr>
            <p:ph type="body" idx="1"/>
          </p:nvPr>
        </p:nvSpPr>
        <p:spPr>
          <a:xfrm>
            <a:off x="477838" y="3871938"/>
            <a:ext cx="5399882" cy="2273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2" name="Google Shape;682;p61"/>
          <p:cNvSpPr/>
          <p:nvPr/>
        </p:nvSpPr>
        <p:spPr>
          <a:xfrm>
            <a:off x="6314281" y="1582929"/>
            <a:ext cx="541055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3" name="Google Shape;683;p61"/>
          <p:cNvSpPr txBox="1">
            <a:spLocks noGrp="1"/>
          </p:cNvSpPr>
          <p:nvPr>
            <p:ph type="body" idx="2"/>
          </p:nvPr>
        </p:nvSpPr>
        <p:spPr>
          <a:xfrm>
            <a:off x="6314281" y="3871938"/>
            <a:ext cx="5410550" cy="22732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4" name="Google Shape;684;p61"/>
          <p:cNvSpPr txBox="1">
            <a:spLocks noGrp="1"/>
          </p:cNvSpPr>
          <p:nvPr>
            <p:ph type="body" idx="3"/>
          </p:nvPr>
        </p:nvSpPr>
        <p:spPr>
          <a:xfrm>
            <a:off x="719139" y="1288450"/>
            <a:ext cx="499586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5" name="Google Shape;685;p61"/>
          <p:cNvSpPr txBox="1">
            <a:spLocks noGrp="1"/>
          </p:cNvSpPr>
          <p:nvPr>
            <p:ph type="body" idx="4"/>
          </p:nvPr>
        </p:nvSpPr>
        <p:spPr>
          <a:xfrm>
            <a:off x="6524625" y="1288450"/>
            <a:ext cx="496464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6" name="Google Shape;686;p61"/>
          <p:cNvSpPr txBox="1">
            <a:spLocks noGrp="1"/>
          </p:cNvSpPr>
          <p:nvPr>
            <p:ph type="body" idx="5"/>
          </p:nvPr>
        </p:nvSpPr>
        <p:spPr>
          <a:xfrm>
            <a:off x="719138" y="1668463"/>
            <a:ext cx="4995862"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p61"/>
          <p:cNvSpPr txBox="1">
            <a:spLocks noGrp="1"/>
          </p:cNvSpPr>
          <p:nvPr>
            <p:ph type="body" idx="6"/>
          </p:nvPr>
        </p:nvSpPr>
        <p:spPr>
          <a:xfrm>
            <a:off x="6524624" y="1668463"/>
            <a:ext cx="4981925"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88" name="Google Shape;688;p61"/>
          <p:cNvCxnSpPr/>
          <p:nvPr/>
        </p:nvCxnSpPr>
        <p:spPr>
          <a:xfrm>
            <a:off x="6096000" y="1212250"/>
            <a:ext cx="0" cy="4932963"/>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 об'єкта">
  <p:cSld name="4 об'єкта">
    <p:spTree>
      <p:nvGrpSpPr>
        <p:cNvPr id="1" name="Shape 689"/>
        <p:cNvGrpSpPr/>
        <p:nvPr/>
      </p:nvGrpSpPr>
      <p:grpSpPr>
        <a:xfrm>
          <a:off x="0" y="0"/>
          <a:ext cx="0" cy="0"/>
          <a:chOff x="0" y="0"/>
          <a:chExt cx="0" cy="0"/>
        </a:xfrm>
      </p:grpSpPr>
      <p:sp>
        <p:nvSpPr>
          <p:cNvPr id="690" name="Google Shape;690;p62"/>
          <p:cNvSpPr/>
          <p:nvPr/>
        </p:nvSpPr>
        <p:spPr>
          <a:xfrm>
            <a:off x="477839" y="1274819"/>
            <a:ext cx="5399881"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1" name="Google Shape;691;p62"/>
          <p:cNvSpPr/>
          <p:nvPr/>
        </p:nvSpPr>
        <p:spPr>
          <a:xfrm>
            <a:off x="6314282" y="1274819"/>
            <a:ext cx="5410550"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92" name="Google Shape;692;p62"/>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693" name="Google Shape;693;p62"/>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694" name="Google Shape;694;p62"/>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695" name="Google Shape;695;p62"/>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6" name="Google Shape;696;p62"/>
          <p:cNvSpPr/>
          <p:nvPr/>
        </p:nvSpPr>
        <p:spPr>
          <a:xfrm>
            <a:off x="477840" y="1582929"/>
            <a:ext cx="539988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7" name="Google Shape;697;p62"/>
          <p:cNvSpPr/>
          <p:nvPr/>
        </p:nvSpPr>
        <p:spPr>
          <a:xfrm>
            <a:off x="6314281" y="1582929"/>
            <a:ext cx="541055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8" name="Google Shape;698;p62"/>
          <p:cNvSpPr txBox="1">
            <a:spLocks noGrp="1"/>
          </p:cNvSpPr>
          <p:nvPr>
            <p:ph type="body" idx="1"/>
          </p:nvPr>
        </p:nvSpPr>
        <p:spPr>
          <a:xfrm>
            <a:off x="719139" y="1288450"/>
            <a:ext cx="499586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62"/>
          <p:cNvSpPr txBox="1">
            <a:spLocks noGrp="1"/>
          </p:cNvSpPr>
          <p:nvPr>
            <p:ph type="body" idx="2"/>
          </p:nvPr>
        </p:nvSpPr>
        <p:spPr>
          <a:xfrm>
            <a:off x="6524625" y="1288450"/>
            <a:ext cx="496464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62"/>
          <p:cNvSpPr txBox="1">
            <a:spLocks noGrp="1"/>
          </p:cNvSpPr>
          <p:nvPr>
            <p:ph type="body" idx="3"/>
          </p:nvPr>
        </p:nvSpPr>
        <p:spPr>
          <a:xfrm>
            <a:off x="719138" y="1668463"/>
            <a:ext cx="4995862"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62"/>
          <p:cNvSpPr txBox="1">
            <a:spLocks noGrp="1"/>
          </p:cNvSpPr>
          <p:nvPr>
            <p:ph type="body" idx="4"/>
          </p:nvPr>
        </p:nvSpPr>
        <p:spPr>
          <a:xfrm>
            <a:off x="6524624" y="1668463"/>
            <a:ext cx="4981925"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02" name="Google Shape;702;p62"/>
          <p:cNvCxnSpPr/>
          <p:nvPr/>
        </p:nvCxnSpPr>
        <p:spPr>
          <a:xfrm>
            <a:off x="6096000" y="1212250"/>
            <a:ext cx="0" cy="4932963"/>
          </a:xfrm>
          <a:prstGeom prst="straightConnector1">
            <a:avLst/>
          </a:prstGeom>
          <a:noFill/>
          <a:ln w="9525" cap="flat" cmpd="sng">
            <a:solidFill>
              <a:schemeClr val="accent1"/>
            </a:solidFill>
            <a:prstDash val="solid"/>
            <a:miter lim="800000"/>
            <a:headEnd type="none" w="sm" len="sm"/>
            <a:tailEnd type="none" w="sm" len="sm"/>
          </a:ln>
        </p:spPr>
      </p:cxnSp>
      <p:sp>
        <p:nvSpPr>
          <p:cNvPr id="703" name="Google Shape;703;p62"/>
          <p:cNvSpPr/>
          <p:nvPr/>
        </p:nvSpPr>
        <p:spPr>
          <a:xfrm>
            <a:off x="477839" y="3808469"/>
            <a:ext cx="5399881"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4" name="Google Shape;704;p62"/>
          <p:cNvSpPr/>
          <p:nvPr/>
        </p:nvSpPr>
        <p:spPr>
          <a:xfrm>
            <a:off x="6314282" y="3808469"/>
            <a:ext cx="5410550" cy="30265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5" name="Google Shape;705;p62"/>
          <p:cNvSpPr/>
          <p:nvPr/>
        </p:nvSpPr>
        <p:spPr>
          <a:xfrm>
            <a:off x="477840" y="4116579"/>
            <a:ext cx="539988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6" name="Google Shape;706;p62"/>
          <p:cNvSpPr/>
          <p:nvPr/>
        </p:nvSpPr>
        <p:spPr>
          <a:xfrm>
            <a:off x="6314281" y="4116579"/>
            <a:ext cx="5410550" cy="210007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7" name="Google Shape;707;p62"/>
          <p:cNvSpPr txBox="1">
            <a:spLocks noGrp="1"/>
          </p:cNvSpPr>
          <p:nvPr>
            <p:ph type="body" idx="5"/>
          </p:nvPr>
        </p:nvSpPr>
        <p:spPr>
          <a:xfrm>
            <a:off x="719139" y="3822100"/>
            <a:ext cx="499586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8" name="Google Shape;708;p62"/>
          <p:cNvSpPr txBox="1">
            <a:spLocks noGrp="1"/>
          </p:cNvSpPr>
          <p:nvPr>
            <p:ph type="body" idx="6"/>
          </p:nvPr>
        </p:nvSpPr>
        <p:spPr>
          <a:xfrm>
            <a:off x="6524625" y="3822100"/>
            <a:ext cx="4964642"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solidFill>
                  <a:schemeClr val="lt1"/>
                </a:solidFill>
              </a:defRPr>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p62"/>
          <p:cNvSpPr txBox="1">
            <a:spLocks noGrp="1"/>
          </p:cNvSpPr>
          <p:nvPr>
            <p:ph type="body" idx="7"/>
          </p:nvPr>
        </p:nvSpPr>
        <p:spPr>
          <a:xfrm>
            <a:off x="719138" y="4202113"/>
            <a:ext cx="4995862"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0" name="Google Shape;710;p62"/>
          <p:cNvSpPr txBox="1">
            <a:spLocks noGrp="1"/>
          </p:cNvSpPr>
          <p:nvPr>
            <p:ph type="body" idx="8"/>
          </p:nvPr>
        </p:nvSpPr>
        <p:spPr>
          <a:xfrm>
            <a:off x="6524624" y="4202113"/>
            <a:ext cx="4981925" cy="19113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Об'єкт">
  <p:cSld name="Об'єкт">
    <p:spTree>
      <p:nvGrpSpPr>
        <p:cNvPr id="1" name="Shape 711"/>
        <p:cNvGrpSpPr/>
        <p:nvPr/>
      </p:nvGrpSpPr>
      <p:grpSpPr>
        <a:xfrm>
          <a:off x="0" y="0"/>
          <a:ext cx="0" cy="0"/>
          <a:chOff x="0" y="0"/>
          <a:chExt cx="0" cy="0"/>
        </a:xfrm>
      </p:grpSpPr>
      <p:cxnSp>
        <p:nvCxnSpPr>
          <p:cNvPr id="712" name="Google Shape;712;p63"/>
          <p:cNvCxnSpPr/>
          <p:nvPr/>
        </p:nvCxnSpPr>
        <p:spPr>
          <a:xfrm>
            <a:off x="228601" y="6334151"/>
            <a:ext cx="11683537" cy="0"/>
          </a:xfrm>
          <a:prstGeom prst="straightConnector1">
            <a:avLst/>
          </a:prstGeom>
          <a:noFill/>
          <a:ln w="9525" cap="flat" cmpd="sng">
            <a:solidFill>
              <a:srgbClr val="003964"/>
            </a:solidFill>
            <a:prstDash val="solid"/>
            <a:miter lim="800000"/>
            <a:headEnd type="none" w="sm" len="sm"/>
            <a:tailEnd type="none" w="sm" len="sm"/>
          </a:ln>
        </p:spPr>
      </p:cxnSp>
      <p:pic>
        <p:nvPicPr>
          <p:cNvPr id="713" name="Google Shape;713;p63"/>
          <p:cNvPicPr preferRelativeResize="0"/>
          <p:nvPr/>
        </p:nvPicPr>
        <p:blipFill rotWithShape="1">
          <a:blip r:embed="rId2">
            <a:alphaModFix/>
          </a:blip>
          <a:srcRect/>
          <a:stretch/>
        </p:blipFill>
        <p:spPr>
          <a:xfrm>
            <a:off x="11274046" y="6445110"/>
            <a:ext cx="638092" cy="281711"/>
          </a:xfrm>
          <a:prstGeom prst="rect">
            <a:avLst/>
          </a:prstGeom>
          <a:noFill/>
          <a:ln>
            <a:noFill/>
          </a:ln>
        </p:spPr>
      </p:pic>
      <p:sp>
        <p:nvSpPr>
          <p:cNvPr id="714" name="Google Shape;714;p63"/>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715" name="Google Shape;715;p63"/>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6" name="Google Shape;716;p63"/>
          <p:cNvSpPr/>
          <p:nvPr/>
        </p:nvSpPr>
        <p:spPr>
          <a:xfrm>
            <a:off x="478565" y="1179320"/>
            <a:ext cx="11246266" cy="496510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7" name="Google Shape;717;p63"/>
          <p:cNvSpPr txBox="1">
            <a:spLocks noGrp="1"/>
          </p:cNvSpPr>
          <p:nvPr>
            <p:ph type="body" idx="1"/>
          </p:nvPr>
        </p:nvSpPr>
        <p:spPr>
          <a:xfrm>
            <a:off x="719138" y="1270000"/>
            <a:ext cx="10804525" cy="279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800"/>
              <a:buNone/>
              <a:defRPr sz="1800"/>
            </a:lvl1pPr>
            <a:lvl2pPr marL="914400" lvl="1" indent="-330200" algn="l">
              <a:lnSpc>
                <a:spcPct val="90000"/>
              </a:lnSpc>
              <a:spcBef>
                <a:spcPts val="500"/>
              </a:spcBef>
              <a:spcAft>
                <a:spcPts val="0"/>
              </a:spcAft>
              <a:buClr>
                <a:schemeClr val="dk1"/>
              </a:buClr>
              <a:buSzPts val="1600"/>
              <a:buChar char="•"/>
              <a:defRPr sz="16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8" name="Google Shape;718;p63"/>
          <p:cNvSpPr txBox="1">
            <a:spLocks noGrp="1"/>
          </p:cNvSpPr>
          <p:nvPr>
            <p:ph type="body" idx="2"/>
          </p:nvPr>
        </p:nvSpPr>
        <p:spPr>
          <a:xfrm>
            <a:off x="719138" y="5673725"/>
            <a:ext cx="10804525" cy="277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63"/>
          <p:cNvSpPr txBox="1">
            <a:spLocks noGrp="1"/>
          </p:cNvSpPr>
          <p:nvPr>
            <p:ph type="body" idx="3"/>
          </p:nvPr>
        </p:nvSpPr>
        <p:spPr>
          <a:xfrm>
            <a:off x="719138" y="1752600"/>
            <a:ext cx="10804525" cy="381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_Об'єкт">
  <p:cSld name="1_Об'єкт">
    <p:spTree>
      <p:nvGrpSpPr>
        <p:cNvPr id="1" name="Shape 720"/>
        <p:cNvGrpSpPr/>
        <p:nvPr/>
      </p:nvGrpSpPr>
      <p:grpSpPr>
        <a:xfrm>
          <a:off x="0" y="0"/>
          <a:ext cx="0" cy="0"/>
          <a:chOff x="0" y="0"/>
          <a:chExt cx="0" cy="0"/>
        </a:xfrm>
      </p:grpSpPr>
      <p:sp>
        <p:nvSpPr>
          <p:cNvPr id="721" name="Google Shape;721;p64"/>
          <p:cNvSpPr/>
          <p:nvPr/>
        </p:nvSpPr>
        <p:spPr>
          <a:xfrm>
            <a:off x="0" y="3689162"/>
            <a:ext cx="12192000" cy="316883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0" i="0" u="none" strike="noStrike" cap="none">
              <a:solidFill>
                <a:schemeClr val="lt1"/>
              </a:solidFill>
              <a:latin typeface="Arial"/>
              <a:ea typeface="Arial"/>
              <a:cs typeface="Arial"/>
              <a:sym typeface="Arial"/>
            </a:endParaRPr>
          </a:p>
        </p:txBody>
      </p:sp>
      <p:sp>
        <p:nvSpPr>
          <p:cNvPr id="722" name="Google Shape;722;p64"/>
          <p:cNvSpPr txBox="1">
            <a:spLocks noGrp="1"/>
          </p:cNvSpPr>
          <p:nvPr>
            <p:ph type="title"/>
          </p:nvPr>
        </p:nvSpPr>
        <p:spPr>
          <a:xfrm>
            <a:off x="478565" y="172626"/>
            <a:ext cx="11246266" cy="9054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800"/>
              <a:buFont typeface="Arial"/>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3" name="Google Shape;723;p64"/>
          <p:cNvSpPr/>
          <p:nvPr/>
        </p:nvSpPr>
        <p:spPr>
          <a:xfrm>
            <a:off x="478565" y="1312485"/>
            <a:ext cx="11246266" cy="214092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24" name="Google Shape;724;p64"/>
          <p:cNvCxnSpPr/>
          <p:nvPr/>
        </p:nvCxnSpPr>
        <p:spPr>
          <a:xfrm>
            <a:off x="228601" y="6334151"/>
            <a:ext cx="11683537" cy="0"/>
          </a:xfrm>
          <a:prstGeom prst="straightConnector1">
            <a:avLst/>
          </a:prstGeom>
          <a:noFill/>
          <a:ln w="9525" cap="flat" cmpd="sng">
            <a:solidFill>
              <a:srgbClr val="FFFFFF"/>
            </a:solidFill>
            <a:prstDash val="solid"/>
            <a:miter lim="800000"/>
            <a:headEnd type="none" w="sm" len="sm"/>
            <a:tailEnd type="none" w="sm" len="sm"/>
          </a:ln>
        </p:spPr>
      </p:cxnSp>
      <p:pic>
        <p:nvPicPr>
          <p:cNvPr id="725" name="Google Shape;725;p64"/>
          <p:cNvPicPr preferRelativeResize="0"/>
          <p:nvPr/>
        </p:nvPicPr>
        <p:blipFill rotWithShape="1">
          <a:blip r:embed="rId2">
            <a:alphaModFix/>
          </a:blip>
          <a:srcRect/>
          <a:stretch/>
        </p:blipFill>
        <p:spPr>
          <a:xfrm>
            <a:off x="11277759" y="6452266"/>
            <a:ext cx="636073" cy="280818"/>
          </a:xfrm>
          <a:prstGeom prst="rect">
            <a:avLst/>
          </a:prstGeom>
          <a:noFill/>
          <a:ln>
            <a:noFill/>
          </a:ln>
        </p:spPr>
      </p:pic>
      <p:sp>
        <p:nvSpPr>
          <p:cNvPr id="726" name="Google Shape;726;p64"/>
          <p:cNvSpPr txBox="1">
            <a:spLocks noGrp="1"/>
          </p:cNvSpPr>
          <p:nvPr>
            <p:ph type="sldNum" idx="12"/>
          </p:nvPr>
        </p:nvSpPr>
        <p:spPr>
          <a:xfrm>
            <a:off x="237068" y="6425430"/>
            <a:ext cx="615141" cy="301391"/>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uk-UA"/>
              <a:t>‹#›</a:t>
            </a:fld>
            <a:endParaRPr/>
          </a:p>
        </p:txBody>
      </p:sp>
      <p:sp>
        <p:nvSpPr>
          <p:cNvPr id="727" name="Google Shape;727;p64"/>
          <p:cNvSpPr txBox="1"/>
          <p:nvPr/>
        </p:nvSpPr>
        <p:spPr>
          <a:xfrm>
            <a:off x="931547" y="4187222"/>
            <a:ext cx="1873798" cy="40011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2000"/>
              <a:buFont typeface="Arial"/>
              <a:buNone/>
            </a:pPr>
            <a:r>
              <a:rPr lang="uk-UA" sz="2000" b="0" i="0" u="none" strike="noStrike" cap="none">
                <a:solidFill>
                  <a:schemeClr val="lt1"/>
                </a:solidFill>
                <a:latin typeface="Arial"/>
                <a:ea typeface="Arial"/>
                <a:cs typeface="Arial"/>
                <a:sym typeface="Arial"/>
              </a:rPr>
              <a:t>Заголовок</a:t>
            </a:r>
            <a:endParaRPr sz="2000" b="0" i="0" u="none" strike="noStrike" cap="none">
              <a:solidFill>
                <a:schemeClr val="lt1"/>
              </a:solidFill>
              <a:latin typeface="Arial"/>
              <a:ea typeface="Arial"/>
              <a:cs typeface="Arial"/>
              <a:sym typeface="Arial"/>
            </a:endParaRPr>
          </a:p>
        </p:txBody>
      </p:sp>
      <p:sp>
        <p:nvSpPr>
          <p:cNvPr id="728" name="Google Shape;728;p64"/>
          <p:cNvSpPr txBox="1"/>
          <p:nvPr/>
        </p:nvSpPr>
        <p:spPr>
          <a:xfrm>
            <a:off x="931547" y="4616901"/>
            <a:ext cx="187379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400" b="0" i="0" u="none" strike="noStrike" cap="none">
                <a:solidFill>
                  <a:schemeClr val="lt1"/>
                </a:solidFill>
                <a:latin typeface="Arial"/>
                <a:ea typeface="Arial"/>
                <a:cs typeface="Arial"/>
                <a:sym typeface="Arial"/>
              </a:rPr>
              <a:t>Текст</a:t>
            </a:r>
            <a:endParaRPr sz="1400" b="0" i="0" u="none" strike="noStrike" cap="none">
              <a:solidFill>
                <a:schemeClr val="lt1"/>
              </a:solidFill>
              <a:latin typeface="Arial"/>
              <a:ea typeface="Arial"/>
              <a:cs typeface="Arial"/>
              <a:sym typeface="Arial"/>
            </a:endParaRPr>
          </a:p>
        </p:txBody>
      </p:sp>
      <p:sp>
        <p:nvSpPr>
          <p:cNvPr id="729" name="Google Shape;729;p64"/>
          <p:cNvSpPr txBox="1"/>
          <p:nvPr/>
        </p:nvSpPr>
        <p:spPr>
          <a:xfrm>
            <a:off x="3754646" y="4187222"/>
            <a:ext cx="1873798" cy="40011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2000"/>
              <a:buFont typeface="Arial"/>
              <a:buNone/>
            </a:pPr>
            <a:r>
              <a:rPr lang="uk-UA" sz="2000" b="0" i="0" u="none" strike="noStrike" cap="none">
                <a:solidFill>
                  <a:schemeClr val="lt1"/>
                </a:solidFill>
                <a:latin typeface="Arial"/>
                <a:ea typeface="Arial"/>
                <a:cs typeface="Arial"/>
                <a:sym typeface="Arial"/>
              </a:rPr>
              <a:t>Заголовок</a:t>
            </a:r>
            <a:endParaRPr sz="2000" b="0" i="0" u="none" strike="noStrike" cap="none">
              <a:solidFill>
                <a:schemeClr val="lt1"/>
              </a:solidFill>
              <a:latin typeface="Arial"/>
              <a:ea typeface="Arial"/>
              <a:cs typeface="Arial"/>
              <a:sym typeface="Arial"/>
            </a:endParaRPr>
          </a:p>
        </p:txBody>
      </p:sp>
      <p:sp>
        <p:nvSpPr>
          <p:cNvPr id="730" name="Google Shape;730;p64"/>
          <p:cNvSpPr txBox="1"/>
          <p:nvPr/>
        </p:nvSpPr>
        <p:spPr>
          <a:xfrm>
            <a:off x="3754646" y="4616901"/>
            <a:ext cx="187379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400" b="0" i="0" u="none" strike="noStrike" cap="none">
                <a:solidFill>
                  <a:schemeClr val="lt1"/>
                </a:solidFill>
                <a:latin typeface="Arial"/>
                <a:ea typeface="Arial"/>
                <a:cs typeface="Arial"/>
                <a:sym typeface="Arial"/>
              </a:rPr>
              <a:t>Текст</a:t>
            </a:r>
            <a:endParaRPr sz="1400" b="0" i="0" u="none" strike="noStrike" cap="none">
              <a:solidFill>
                <a:schemeClr val="lt1"/>
              </a:solidFill>
              <a:latin typeface="Arial"/>
              <a:ea typeface="Arial"/>
              <a:cs typeface="Arial"/>
              <a:sym typeface="Arial"/>
            </a:endParaRPr>
          </a:p>
        </p:txBody>
      </p:sp>
      <p:sp>
        <p:nvSpPr>
          <p:cNvPr id="731" name="Google Shape;731;p64"/>
          <p:cNvSpPr txBox="1"/>
          <p:nvPr/>
        </p:nvSpPr>
        <p:spPr>
          <a:xfrm>
            <a:off x="6613256" y="4187222"/>
            <a:ext cx="1873798" cy="40011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2000"/>
              <a:buFont typeface="Arial"/>
              <a:buNone/>
            </a:pPr>
            <a:r>
              <a:rPr lang="uk-UA" sz="2000" b="0" i="0" u="none" strike="noStrike" cap="none">
                <a:solidFill>
                  <a:schemeClr val="lt1"/>
                </a:solidFill>
                <a:latin typeface="Arial"/>
                <a:ea typeface="Arial"/>
                <a:cs typeface="Arial"/>
                <a:sym typeface="Arial"/>
              </a:rPr>
              <a:t>Заголовок</a:t>
            </a:r>
            <a:endParaRPr sz="2000" b="0" i="0" u="none" strike="noStrike" cap="none">
              <a:solidFill>
                <a:schemeClr val="lt1"/>
              </a:solidFill>
              <a:latin typeface="Arial"/>
              <a:ea typeface="Arial"/>
              <a:cs typeface="Arial"/>
              <a:sym typeface="Arial"/>
            </a:endParaRPr>
          </a:p>
        </p:txBody>
      </p:sp>
      <p:sp>
        <p:nvSpPr>
          <p:cNvPr id="732" name="Google Shape;732;p64"/>
          <p:cNvSpPr txBox="1"/>
          <p:nvPr/>
        </p:nvSpPr>
        <p:spPr>
          <a:xfrm>
            <a:off x="6613256" y="4616901"/>
            <a:ext cx="187379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400" b="0" i="0" u="none" strike="noStrike" cap="none">
                <a:solidFill>
                  <a:schemeClr val="lt1"/>
                </a:solidFill>
                <a:latin typeface="Arial"/>
                <a:ea typeface="Arial"/>
                <a:cs typeface="Arial"/>
                <a:sym typeface="Arial"/>
              </a:rPr>
              <a:t>Текст</a:t>
            </a:r>
            <a:endParaRPr sz="1400" b="0" i="0" u="none" strike="noStrike" cap="none">
              <a:solidFill>
                <a:schemeClr val="lt1"/>
              </a:solidFill>
              <a:latin typeface="Arial"/>
              <a:ea typeface="Arial"/>
              <a:cs typeface="Arial"/>
              <a:sym typeface="Arial"/>
            </a:endParaRPr>
          </a:p>
        </p:txBody>
      </p:sp>
      <p:sp>
        <p:nvSpPr>
          <p:cNvPr id="733" name="Google Shape;733;p64"/>
          <p:cNvSpPr txBox="1"/>
          <p:nvPr/>
        </p:nvSpPr>
        <p:spPr>
          <a:xfrm>
            <a:off x="9436355" y="4187222"/>
            <a:ext cx="1873798" cy="40011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2000"/>
              <a:buFont typeface="Arial"/>
              <a:buNone/>
            </a:pPr>
            <a:r>
              <a:rPr lang="uk-UA" sz="2000" b="0" i="0" u="none" strike="noStrike" cap="none">
                <a:solidFill>
                  <a:schemeClr val="lt1"/>
                </a:solidFill>
                <a:latin typeface="Arial"/>
                <a:ea typeface="Arial"/>
                <a:cs typeface="Arial"/>
                <a:sym typeface="Arial"/>
              </a:rPr>
              <a:t>Заголовок</a:t>
            </a:r>
            <a:endParaRPr sz="2000" b="0" i="0" u="none" strike="noStrike" cap="none">
              <a:solidFill>
                <a:schemeClr val="lt1"/>
              </a:solidFill>
              <a:latin typeface="Arial"/>
              <a:ea typeface="Arial"/>
              <a:cs typeface="Arial"/>
              <a:sym typeface="Arial"/>
            </a:endParaRPr>
          </a:p>
        </p:txBody>
      </p:sp>
      <p:sp>
        <p:nvSpPr>
          <p:cNvPr id="734" name="Google Shape;734;p64"/>
          <p:cNvSpPr txBox="1"/>
          <p:nvPr/>
        </p:nvSpPr>
        <p:spPr>
          <a:xfrm>
            <a:off x="9436355" y="4616901"/>
            <a:ext cx="187379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400" b="0" i="0" u="none" strike="noStrike" cap="none">
                <a:solidFill>
                  <a:schemeClr val="lt1"/>
                </a:solidFill>
                <a:latin typeface="Arial"/>
                <a:ea typeface="Arial"/>
                <a:cs typeface="Arial"/>
                <a:sym typeface="Arial"/>
              </a:rPr>
              <a:t>Текст</a:t>
            </a:r>
            <a:endParaRPr sz="1400" b="0" i="0" u="none" strike="noStrike" cap="none">
              <a:solidFill>
                <a:schemeClr val="lt1"/>
              </a:solidFill>
              <a:latin typeface="Arial"/>
              <a:ea typeface="Arial"/>
              <a:cs typeface="Arial"/>
              <a:sym typeface="Arial"/>
            </a:endParaRPr>
          </a:p>
        </p:txBody>
      </p:sp>
      <p:sp>
        <p:nvSpPr>
          <p:cNvPr id="735" name="Google Shape;735;p64"/>
          <p:cNvSpPr txBox="1">
            <a:spLocks noGrp="1"/>
          </p:cNvSpPr>
          <p:nvPr>
            <p:ph type="body" idx="1"/>
          </p:nvPr>
        </p:nvSpPr>
        <p:spPr>
          <a:xfrm>
            <a:off x="576263" y="1428750"/>
            <a:ext cx="11053762" cy="1909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s slide layout">
  <p:cSld name="Contents slide layout">
    <p:spTree>
      <p:nvGrpSpPr>
        <p:cNvPr id="1" name="Shape 736"/>
        <p:cNvGrpSpPr/>
        <p:nvPr/>
      </p:nvGrpSpPr>
      <p:grpSpPr>
        <a:xfrm>
          <a:off x="0" y="0"/>
          <a:ext cx="0" cy="0"/>
          <a:chOff x="0" y="0"/>
          <a:chExt cx="0" cy="0"/>
        </a:xfrm>
      </p:grpSpPr>
      <p:sp>
        <p:nvSpPr>
          <p:cNvPr id="737" name="Google Shape;737;p65"/>
          <p:cNvSpPr txBox="1">
            <a:spLocks noGrp="1"/>
          </p:cNvSpPr>
          <p:nvPr>
            <p:ph type="body" idx="1"/>
          </p:nvPr>
        </p:nvSpPr>
        <p:spPr>
          <a:xfrm>
            <a:off x="323529" y="339509"/>
            <a:ext cx="11573197" cy="72424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005BA1"/>
              </a:buClr>
              <a:buSzPts val="5400"/>
              <a:buNone/>
              <a:defRPr sz="5400" b="0">
                <a:solidFill>
                  <a:srgbClr val="005BA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итульний слайд 3">
  <p:cSld name="Титульний слайд 3">
    <p:bg>
      <p:bgPr>
        <a:solidFill>
          <a:schemeClr val="dk1"/>
        </a:solidFill>
        <a:effectLst/>
      </p:bgPr>
    </p:bg>
    <p:spTree>
      <p:nvGrpSpPr>
        <p:cNvPr id="1" name="Shape 41"/>
        <p:cNvGrpSpPr/>
        <p:nvPr/>
      </p:nvGrpSpPr>
      <p:grpSpPr>
        <a:xfrm>
          <a:off x="0" y="0"/>
          <a:ext cx="0" cy="0"/>
          <a:chOff x="0" y="0"/>
          <a:chExt cx="0" cy="0"/>
        </a:xfrm>
      </p:grpSpPr>
      <p:pic>
        <p:nvPicPr>
          <p:cNvPr id="42" name="Google Shape;42;p14"/>
          <p:cNvPicPr preferRelativeResize="0"/>
          <p:nvPr/>
        </p:nvPicPr>
        <p:blipFill rotWithShape="1">
          <a:blip r:embed="rId2">
            <a:alphaModFix/>
          </a:blip>
          <a:srcRect/>
          <a:stretch/>
        </p:blipFill>
        <p:spPr>
          <a:xfrm>
            <a:off x="5735141" y="942484"/>
            <a:ext cx="1814969" cy="397282"/>
          </a:xfrm>
          <a:prstGeom prst="rect">
            <a:avLst/>
          </a:prstGeom>
          <a:noFill/>
          <a:ln>
            <a:noFill/>
          </a:ln>
        </p:spPr>
      </p:pic>
      <p:cxnSp>
        <p:nvCxnSpPr>
          <p:cNvPr id="43" name="Google Shape;43;p14"/>
          <p:cNvCxnSpPr/>
          <p:nvPr/>
        </p:nvCxnSpPr>
        <p:spPr>
          <a:xfrm flipH="1">
            <a:off x="612559" y="2032986"/>
            <a:ext cx="8878" cy="4572001"/>
          </a:xfrm>
          <a:prstGeom prst="straightConnector1">
            <a:avLst/>
          </a:prstGeom>
          <a:noFill/>
          <a:ln w="9525" cap="flat" cmpd="sng">
            <a:solidFill>
              <a:schemeClr val="lt1"/>
            </a:solidFill>
            <a:prstDash val="solid"/>
            <a:miter lim="800000"/>
            <a:headEnd type="none" w="sm" len="sm"/>
            <a:tailEnd type="none" w="sm" len="sm"/>
          </a:ln>
        </p:spPr>
      </p:cxnSp>
      <p:sp>
        <p:nvSpPr>
          <p:cNvPr id="44" name="Google Shape;44;p14"/>
          <p:cNvSpPr txBox="1">
            <a:spLocks noGrp="1"/>
          </p:cNvSpPr>
          <p:nvPr>
            <p:ph type="body" idx="1"/>
          </p:nvPr>
        </p:nvSpPr>
        <p:spPr>
          <a:xfrm>
            <a:off x="1171866" y="1979719"/>
            <a:ext cx="10235939" cy="47393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5" name="Google Shape;45;p14"/>
          <p:cNvSpPr txBox="1">
            <a:spLocks noGrp="1"/>
          </p:cNvSpPr>
          <p:nvPr>
            <p:ph type="body" idx="2"/>
          </p:nvPr>
        </p:nvSpPr>
        <p:spPr>
          <a:xfrm>
            <a:off x="1162990" y="5469663"/>
            <a:ext cx="4847192" cy="6825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6" name="Google Shape;46;p14"/>
          <p:cNvSpPr txBox="1">
            <a:spLocks noGrp="1"/>
          </p:cNvSpPr>
          <p:nvPr>
            <p:ph type="body" idx="3"/>
          </p:nvPr>
        </p:nvSpPr>
        <p:spPr>
          <a:xfrm>
            <a:off x="1189606" y="2716566"/>
            <a:ext cx="10209322" cy="24591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 name="Google Shape;47;p14"/>
          <p:cNvSpPr/>
          <p:nvPr/>
        </p:nvSpPr>
        <p:spPr>
          <a:xfrm>
            <a:off x="-8878" y="870012"/>
            <a:ext cx="4678532" cy="55041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 name="Google Shape;48;p14"/>
          <p:cNvSpPr txBox="1">
            <a:spLocks noGrp="1"/>
          </p:cNvSpPr>
          <p:nvPr>
            <p:ph type="body" idx="4"/>
          </p:nvPr>
        </p:nvSpPr>
        <p:spPr>
          <a:xfrm>
            <a:off x="1171866" y="914399"/>
            <a:ext cx="3417889" cy="47393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итульний слайд 4 з фото">
  <p:cSld name="Титульний слайд 4 з фото">
    <p:bg>
      <p:bgPr>
        <a:solidFill>
          <a:schemeClr val="dk1"/>
        </a:solidFill>
        <a:effectLst/>
      </p:bgPr>
    </p:bg>
    <p:spTree>
      <p:nvGrpSpPr>
        <p:cNvPr id="1" name="Shape 49"/>
        <p:cNvGrpSpPr/>
        <p:nvPr/>
      </p:nvGrpSpPr>
      <p:grpSpPr>
        <a:xfrm>
          <a:off x="0" y="0"/>
          <a:ext cx="0" cy="0"/>
          <a:chOff x="0" y="0"/>
          <a:chExt cx="0" cy="0"/>
        </a:xfrm>
      </p:grpSpPr>
      <p:sp>
        <p:nvSpPr>
          <p:cNvPr id="50" name="Google Shape;50;p15"/>
          <p:cNvSpPr>
            <a:spLocks noGrp="1"/>
          </p:cNvSpPr>
          <p:nvPr>
            <p:ph type="pic" idx="2"/>
          </p:nvPr>
        </p:nvSpPr>
        <p:spPr>
          <a:xfrm>
            <a:off x="0" y="0"/>
            <a:ext cx="12192000" cy="6858000"/>
          </a:xfrm>
          <a:prstGeom prst="rect">
            <a:avLst/>
          </a:prstGeom>
          <a:noFill/>
          <a:ln>
            <a:noFill/>
          </a:ln>
        </p:spPr>
      </p:sp>
      <p:pic>
        <p:nvPicPr>
          <p:cNvPr id="51" name="Google Shape;51;p15"/>
          <p:cNvPicPr preferRelativeResize="0"/>
          <p:nvPr/>
        </p:nvPicPr>
        <p:blipFill rotWithShape="1">
          <a:blip r:embed="rId2">
            <a:alphaModFix/>
          </a:blip>
          <a:srcRect/>
          <a:stretch/>
        </p:blipFill>
        <p:spPr>
          <a:xfrm>
            <a:off x="5735141" y="942484"/>
            <a:ext cx="1814969" cy="397282"/>
          </a:xfrm>
          <a:prstGeom prst="rect">
            <a:avLst/>
          </a:prstGeom>
          <a:noFill/>
          <a:ln>
            <a:noFill/>
          </a:ln>
        </p:spPr>
      </p:pic>
      <p:cxnSp>
        <p:nvCxnSpPr>
          <p:cNvPr id="52" name="Google Shape;52;p15"/>
          <p:cNvCxnSpPr/>
          <p:nvPr/>
        </p:nvCxnSpPr>
        <p:spPr>
          <a:xfrm flipH="1">
            <a:off x="612559" y="2032986"/>
            <a:ext cx="8878" cy="4572001"/>
          </a:xfrm>
          <a:prstGeom prst="straightConnector1">
            <a:avLst/>
          </a:prstGeom>
          <a:noFill/>
          <a:ln w="9525" cap="flat" cmpd="sng">
            <a:solidFill>
              <a:schemeClr val="lt1"/>
            </a:solidFill>
            <a:prstDash val="solid"/>
            <a:miter lim="800000"/>
            <a:headEnd type="none" w="sm" len="sm"/>
            <a:tailEnd type="none" w="sm" len="sm"/>
          </a:ln>
        </p:spPr>
      </p:cxnSp>
      <p:sp>
        <p:nvSpPr>
          <p:cNvPr id="53" name="Google Shape;53;p15"/>
          <p:cNvSpPr txBox="1">
            <a:spLocks noGrp="1"/>
          </p:cNvSpPr>
          <p:nvPr>
            <p:ph type="body" idx="1"/>
          </p:nvPr>
        </p:nvSpPr>
        <p:spPr>
          <a:xfrm>
            <a:off x="1171866" y="1979719"/>
            <a:ext cx="10235939" cy="473939"/>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800"/>
              <a:buNone/>
              <a:defRPr sz="2800">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4" name="Google Shape;54;p15"/>
          <p:cNvSpPr txBox="1">
            <a:spLocks noGrp="1"/>
          </p:cNvSpPr>
          <p:nvPr>
            <p:ph type="body" idx="3"/>
          </p:nvPr>
        </p:nvSpPr>
        <p:spPr>
          <a:xfrm>
            <a:off x="1162990" y="5469663"/>
            <a:ext cx="4847192" cy="6825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5" name="Google Shape;55;p15"/>
          <p:cNvSpPr txBox="1">
            <a:spLocks noGrp="1"/>
          </p:cNvSpPr>
          <p:nvPr>
            <p:ph type="body" idx="4"/>
          </p:nvPr>
        </p:nvSpPr>
        <p:spPr>
          <a:xfrm>
            <a:off x="1189606" y="2716566"/>
            <a:ext cx="10209322" cy="24591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4400"/>
              <a:buNone/>
              <a:defRPr sz="4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6" name="Google Shape;56;p15"/>
          <p:cNvSpPr/>
          <p:nvPr/>
        </p:nvSpPr>
        <p:spPr>
          <a:xfrm>
            <a:off x="-8878" y="870012"/>
            <a:ext cx="4678532" cy="55041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7" name="Google Shape;57;p15"/>
          <p:cNvSpPr txBox="1">
            <a:spLocks noGrp="1"/>
          </p:cNvSpPr>
          <p:nvPr>
            <p:ph type="body" idx="5"/>
          </p:nvPr>
        </p:nvSpPr>
        <p:spPr>
          <a:xfrm>
            <a:off x="1171866" y="914399"/>
            <a:ext cx="3417889" cy="473939"/>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accent1"/>
              </a:buClr>
              <a:buSzPts val="2800"/>
              <a:buNone/>
              <a:defRPr sz="2800">
                <a:solidFill>
                  <a:schemeClr val="accen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Анонс з фото (синій фон)">
  <p:cSld name="Анонс з фото (синій фон)">
    <p:spTree>
      <p:nvGrpSpPr>
        <p:cNvPr id="1" name="Shape 58"/>
        <p:cNvGrpSpPr/>
        <p:nvPr/>
      </p:nvGrpSpPr>
      <p:grpSpPr>
        <a:xfrm>
          <a:off x="0" y="0"/>
          <a:ext cx="0" cy="0"/>
          <a:chOff x="0" y="0"/>
          <a:chExt cx="0" cy="0"/>
        </a:xfrm>
      </p:grpSpPr>
      <p:sp>
        <p:nvSpPr>
          <p:cNvPr id="59" name="Google Shape;59;p16"/>
          <p:cNvSpPr>
            <a:spLocks noGrp="1"/>
          </p:cNvSpPr>
          <p:nvPr>
            <p:ph type="pic" idx="2"/>
          </p:nvPr>
        </p:nvSpPr>
        <p:spPr>
          <a:xfrm>
            <a:off x="0" y="304801"/>
            <a:ext cx="8096250" cy="6248400"/>
          </a:xfrm>
          <a:prstGeom prst="rect">
            <a:avLst/>
          </a:prstGeom>
          <a:noFill/>
          <a:ln>
            <a:noFill/>
          </a:ln>
        </p:spPr>
      </p:sp>
      <p:cxnSp>
        <p:nvCxnSpPr>
          <p:cNvPr id="60" name="Google Shape;60;p16"/>
          <p:cNvCxnSpPr/>
          <p:nvPr/>
        </p:nvCxnSpPr>
        <p:spPr>
          <a:xfrm>
            <a:off x="8530204" y="5599496"/>
            <a:ext cx="3306648" cy="0"/>
          </a:xfrm>
          <a:prstGeom prst="straightConnector1">
            <a:avLst/>
          </a:prstGeom>
          <a:noFill/>
          <a:ln w="9525" cap="flat" cmpd="sng">
            <a:solidFill>
              <a:schemeClr val="lt1"/>
            </a:solidFill>
            <a:prstDash val="solid"/>
            <a:miter lim="800000"/>
            <a:headEnd type="none" w="sm" len="sm"/>
            <a:tailEnd type="none" w="sm" len="sm"/>
          </a:ln>
        </p:spPr>
      </p:cxnSp>
      <p:sp>
        <p:nvSpPr>
          <p:cNvPr id="61" name="Google Shape;61;p16"/>
          <p:cNvSpPr txBox="1">
            <a:spLocks noGrp="1"/>
          </p:cNvSpPr>
          <p:nvPr>
            <p:ph type="body" idx="1"/>
          </p:nvPr>
        </p:nvSpPr>
        <p:spPr>
          <a:xfrm>
            <a:off x="8499107" y="317635"/>
            <a:ext cx="3368842" cy="478375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2" name="Google Shape;62;p16"/>
          <p:cNvSpPr txBox="1">
            <a:spLocks noGrp="1"/>
          </p:cNvSpPr>
          <p:nvPr>
            <p:ph type="body" idx="3"/>
          </p:nvPr>
        </p:nvSpPr>
        <p:spPr>
          <a:xfrm>
            <a:off x="625642" y="1414914"/>
            <a:ext cx="6737684" cy="287795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4400"/>
              <a:buNone/>
              <a:defRPr sz="4400" b="1"/>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3" name="Google Shape;63;p16"/>
          <p:cNvSpPr txBox="1">
            <a:spLocks noGrp="1"/>
          </p:cNvSpPr>
          <p:nvPr>
            <p:ph type="body" idx="4"/>
          </p:nvPr>
        </p:nvSpPr>
        <p:spPr>
          <a:xfrm>
            <a:off x="625642" y="4562374"/>
            <a:ext cx="6737684" cy="46201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4" name="Google Shape;64;p16"/>
          <p:cNvSpPr txBox="1">
            <a:spLocks noGrp="1"/>
          </p:cNvSpPr>
          <p:nvPr>
            <p:ph type="body" idx="5"/>
          </p:nvPr>
        </p:nvSpPr>
        <p:spPr>
          <a:xfrm>
            <a:off x="625642" y="5139890"/>
            <a:ext cx="6737684" cy="46201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65" name="Google Shape;65;p16"/>
          <p:cNvPicPr preferRelativeResize="0"/>
          <p:nvPr/>
        </p:nvPicPr>
        <p:blipFill rotWithShape="1">
          <a:blip r:embed="rId2">
            <a:alphaModFix/>
          </a:blip>
          <a:srcRect/>
          <a:stretch/>
        </p:blipFill>
        <p:spPr>
          <a:xfrm>
            <a:off x="9882769" y="5939161"/>
            <a:ext cx="913517" cy="40330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Анонс з фото (білий фон)">
  <p:cSld name="Анонс з фото (білий фон)">
    <p:bg>
      <p:bgPr>
        <a:solidFill>
          <a:schemeClr val="lt1"/>
        </a:solidFill>
        <a:effectLst/>
      </p:bgPr>
    </p:bg>
    <p:spTree>
      <p:nvGrpSpPr>
        <p:cNvPr id="1" name="Shape 66"/>
        <p:cNvGrpSpPr/>
        <p:nvPr/>
      </p:nvGrpSpPr>
      <p:grpSpPr>
        <a:xfrm>
          <a:off x="0" y="0"/>
          <a:ext cx="0" cy="0"/>
          <a:chOff x="0" y="0"/>
          <a:chExt cx="0" cy="0"/>
        </a:xfrm>
      </p:grpSpPr>
      <p:sp>
        <p:nvSpPr>
          <p:cNvPr id="67" name="Google Shape;67;p17"/>
          <p:cNvSpPr>
            <a:spLocks noGrp="1"/>
          </p:cNvSpPr>
          <p:nvPr>
            <p:ph type="pic" idx="2"/>
          </p:nvPr>
        </p:nvSpPr>
        <p:spPr>
          <a:xfrm>
            <a:off x="0" y="304801"/>
            <a:ext cx="8096250" cy="6235699"/>
          </a:xfrm>
          <a:prstGeom prst="rect">
            <a:avLst/>
          </a:prstGeom>
          <a:noFill/>
          <a:ln>
            <a:noFill/>
          </a:ln>
        </p:spPr>
      </p:sp>
      <p:cxnSp>
        <p:nvCxnSpPr>
          <p:cNvPr id="68" name="Google Shape;68;p17"/>
          <p:cNvCxnSpPr/>
          <p:nvPr/>
        </p:nvCxnSpPr>
        <p:spPr>
          <a:xfrm>
            <a:off x="8530204" y="5599496"/>
            <a:ext cx="3306648" cy="0"/>
          </a:xfrm>
          <a:prstGeom prst="straightConnector1">
            <a:avLst/>
          </a:prstGeom>
          <a:noFill/>
          <a:ln w="9525" cap="flat" cmpd="sng">
            <a:solidFill>
              <a:schemeClr val="dk1"/>
            </a:solidFill>
            <a:prstDash val="solid"/>
            <a:miter lim="800000"/>
            <a:headEnd type="none" w="sm" len="sm"/>
            <a:tailEnd type="none" w="sm" len="sm"/>
          </a:ln>
        </p:spPr>
      </p:cxnSp>
      <p:sp>
        <p:nvSpPr>
          <p:cNvPr id="69" name="Google Shape;69;p17"/>
          <p:cNvSpPr txBox="1">
            <a:spLocks noGrp="1"/>
          </p:cNvSpPr>
          <p:nvPr>
            <p:ph type="body" idx="1"/>
          </p:nvPr>
        </p:nvSpPr>
        <p:spPr>
          <a:xfrm>
            <a:off x="8499107" y="317635"/>
            <a:ext cx="3368842" cy="478375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17"/>
          <p:cNvSpPr txBox="1">
            <a:spLocks noGrp="1"/>
          </p:cNvSpPr>
          <p:nvPr>
            <p:ph type="body" idx="3"/>
          </p:nvPr>
        </p:nvSpPr>
        <p:spPr>
          <a:xfrm>
            <a:off x="625642" y="1414914"/>
            <a:ext cx="6737684" cy="287795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4400"/>
              <a:buNone/>
              <a:defRPr sz="4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body" idx="4"/>
          </p:nvPr>
        </p:nvSpPr>
        <p:spPr>
          <a:xfrm>
            <a:off x="625642" y="4562374"/>
            <a:ext cx="6737684" cy="46201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7"/>
          <p:cNvSpPr txBox="1">
            <a:spLocks noGrp="1"/>
          </p:cNvSpPr>
          <p:nvPr>
            <p:ph type="body" idx="5"/>
          </p:nvPr>
        </p:nvSpPr>
        <p:spPr>
          <a:xfrm>
            <a:off x="625642" y="5139890"/>
            <a:ext cx="6737684" cy="46201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3" name="Google Shape;73;p17"/>
          <p:cNvPicPr preferRelativeResize="0"/>
          <p:nvPr/>
        </p:nvPicPr>
        <p:blipFill rotWithShape="1">
          <a:blip r:embed="rId2">
            <a:alphaModFix/>
          </a:blip>
          <a:srcRect/>
          <a:stretch/>
        </p:blipFill>
        <p:spPr>
          <a:xfrm>
            <a:off x="9889129" y="5947964"/>
            <a:ext cx="925163" cy="4084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E9D"/>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E9D"/>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E9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uk-U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acorn-trading.com.ua/aboutu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g3cd8d161dce_0_1"/>
          <p:cNvSpPr/>
          <p:nvPr/>
        </p:nvSpPr>
        <p:spPr>
          <a:xfrm>
            <a:off x="6243710" y="2062186"/>
            <a:ext cx="5679300" cy="3183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2"/>
              </a:solidFill>
              <a:latin typeface="Arial"/>
              <a:ea typeface="Arial"/>
              <a:cs typeface="Arial"/>
              <a:sym typeface="Arial"/>
            </a:endParaRPr>
          </a:p>
        </p:txBody>
      </p:sp>
      <p:sp>
        <p:nvSpPr>
          <p:cNvPr id="743" name="Google Shape;743;g3cd8d161dce_0_1"/>
          <p:cNvSpPr/>
          <p:nvPr/>
        </p:nvSpPr>
        <p:spPr>
          <a:xfrm>
            <a:off x="312725" y="1386840"/>
            <a:ext cx="5806200" cy="5115385"/>
          </a:xfrm>
          <a:prstGeom prst="rect">
            <a:avLst/>
          </a:prstGeom>
          <a:solidFill>
            <a:srgbClr val="F2F2F2"/>
          </a:solidFill>
          <a:ln>
            <a:noFill/>
          </a:ln>
        </p:spPr>
        <p:txBody>
          <a:bodyPr spcFirstLastPara="1" wrap="square" lIns="91425" tIns="45700" rIns="91425" bIns="45700" anchor="ctr" anchorCtr="0">
            <a:noAutofit/>
          </a:bodyPr>
          <a:lstStyle/>
          <a:p>
            <a:pPr marL="184150" marR="0" lvl="0" indent="-165100" algn="just" rtl="0">
              <a:lnSpc>
                <a:spcPct val="100000"/>
              </a:lnSpc>
              <a:spcBef>
                <a:spcPts val="0"/>
              </a:spcBef>
              <a:spcAft>
                <a:spcPts val="0"/>
              </a:spcAft>
              <a:buClr>
                <a:schemeClr val="dk2"/>
              </a:buClr>
              <a:buSzPts val="1100"/>
              <a:buFont typeface="Arial"/>
              <a:buChar char="•"/>
            </a:pPr>
            <a:r>
              <a:rPr lang="uk-UA" sz="1100" b="1" i="0" u="none" strike="noStrike" cap="none" dirty="0" err="1">
                <a:solidFill>
                  <a:schemeClr val="dk2"/>
                </a:solidFill>
                <a:latin typeface="Arial"/>
                <a:ea typeface="Arial"/>
                <a:cs typeface="Arial"/>
                <a:sym typeface="Arial"/>
              </a:rPr>
              <a:t>Brief</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Description</a:t>
            </a:r>
            <a:r>
              <a:rPr lang="uk-UA" sz="1100" b="1" i="0" u="none" strike="noStrike" cap="none" dirty="0">
                <a:solidFill>
                  <a:schemeClr val="dk2"/>
                </a:solidFill>
                <a:latin typeface="Arial"/>
                <a:ea typeface="Arial"/>
                <a:cs typeface="Arial"/>
                <a:sym typeface="Arial"/>
              </a:rPr>
              <a:t>:</a:t>
            </a:r>
            <a:r>
              <a:rPr lang="uk-UA" sz="1100" b="0" i="0" u="none" strike="noStrike" cap="none" dirty="0">
                <a:solidFill>
                  <a:schemeClr val="dk2"/>
                </a:solidFill>
                <a:latin typeface="Arial"/>
                <a:ea typeface="Arial"/>
                <a:cs typeface="Arial"/>
                <a:sym typeface="Arial"/>
              </a:rPr>
              <a:t> </a:t>
            </a:r>
            <a:r>
              <a:rPr lang="en-GB" sz="1100" i="1" dirty="0">
                <a:solidFill>
                  <a:schemeClr val="dk2"/>
                </a:solidFill>
              </a:rPr>
              <a:t>Prototype development and production of a Green Zero module with zero energy consumption of a Non-equilibrium Thermodynamic System with feedback energy sensors, consisting of solar panels, an electrolyser, and a hydrogen boiler. Practical application for the diversification of heating in Ukrainian cities</a:t>
            </a:r>
            <a:r>
              <a:rPr lang="uk-UA" sz="1100" i="1" dirty="0">
                <a:solidFill>
                  <a:schemeClr val="dk2"/>
                </a:solidFill>
              </a:rPr>
              <a:t>.</a:t>
            </a:r>
            <a:endParaRPr sz="1100" b="0" i="1" u="none" strike="noStrike" cap="none" dirty="0">
              <a:solidFill>
                <a:schemeClr val="dk2"/>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200"/>
              <a:buFont typeface="Arial"/>
              <a:buNone/>
            </a:pPr>
            <a:endParaRPr sz="1100" b="0" i="0" u="none" strike="noStrike" cap="none" dirty="0">
              <a:solidFill>
                <a:schemeClr val="dk2"/>
              </a:solidFill>
              <a:latin typeface="Arial"/>
              <a:ea typeface="Arial"/>
              <a:cs typeface="Arial"/>
              <a:sym typeface="Arial"/>
            </a:endParaRPr>
          </a:p>
          <a:p>
            <a:pPr marL="184150" marR="0" lvl="0" indent="-165100" algn="just" rtl="0">
              <a:lnSpc>
                <a:spcPct val="100000"/>
              </a:lnSpc>
              <a:spcBef>
                <a:spcPts val="0"/>
              </a:spcBef>
              <a:spcAft>
                <a:spcPts val="0"/>
              </a:spcAft>
              <a:buClr>
                <a:schemeClr val="dk2"/>
              </a:buClr>
              <a:buSzPts val="1100"/>
              <a:buFont typeface="Arial"/>
              <a:buChar char="•"/>
            </a:pPr>
            <a:r>
              <a:rPr lang="uk-UA" sz="1100" b="1" i="0" u="none" strike="noStrike" cap="none" dirty="0" err="1">
                <a:solidFill>
                  <a:schemeClr val="dk2"/>
                </a:solidFill>
                <a:latin typeface="Arial"/>
                <a:ea typeface="Arial"/>
                <a:cs typeface="Arial"/>
                <a:sym typeface="Arial"/>
              </a:rPr>
              <a:t>Location</a:t>
            </a:r>
            <a:r>
              <a:rPr lang="uk-UA" sz="1100" b="1" i="0" u="none" strike="noStrike" cap="none" dirty="0">
                <a:solidFill>
                  <a:schemeClr val="dk2"/>
                </a:solidFill>
                <a:latin typeface="Arial"/>
                <a:ea typeface="Arial"/>
                <a:cs typeface="Arial"/>
                <a:sym typeface="Arial"/>
              </a:rPr>
              <a:t>: </a:t>
            </a:r>
            <a:r>
              <a:rPr lang="en-US" sz="1100" i="1" dirty="0">
                <a:solidFill>
                  <a:schemeClr val="dk2"/>
                </a:solidFill>
              </a:rPr>
              <a:t>Kyiv</a:t>
            </a:r>
            <a:r>
              <a:rPr lang="uk-UA" sz="1100" b="0" i="1" u="none" strike="noStrike" cap="none" dirty="0">
                <a:solidFill>
                  <a:schemeClr val="dk2"/>
                </a:solidFill>
                <a:latin typeface="Arial"/>
                <a:ea typeface="Arial"/>
                <a:cs typeface="Arial"/>
                <a:sym typeface="Arial"/>
              </a:rPr>
              <a:t>.</a:t>
            </a:r>
            <a:endParaRPr sz="1100" b="0" i="1" u="none" strike="noStrike" cap="none" dirty="0">
              <a:solidFill>
                <a:schemeClr val="dk2"/>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200"/>
              <a:buFont typeface="Arial"/>
              <a:buNone/>
            </a:pPr>
            <a:endParaRPr sz="1100" b="0" i="0" u="none" strike="noStrike" cap="none" dirty="0">
              <a:solidFill>
                <a:schemeClr val="dk2"/>
              </a:solidFill>
              <a:latin typeface="Arial"/>
              <a:ea typeface="Arial"/>
              <a:cs typeface="Arial"/>
              <a:sym typeface="Arial"/>
            </a:endParaRPr>
          </a:p>
          <a:p>
            <a:pPr marL="184150" marR="0" lvl="0" indent="-165100" algn="just" rtl="0">
              <a:lnSpc>
                <a:spcPct val="100000"/>
              </a:lnSpc>
              <a:spcBef>
                <a:spcPts val="0"/>
              </a:spcBef>
              <a:spcAft>
                <a:spcPts val="0"/>
              </a:spcAft>
              <a:buClr>
                <a:schemeClr val="dk2"/>
              </a:buClr>
              <a:buSzPts val="1100"/>
              <a:buFont typeface="Arial"/>
              <a:buChar char="•"/>
            </a:pPr>
            <a:r>
              <a:rPr lang="uk-UA" sz="1100" b="1" dirty="0" err="1">
                <a:solidFill>
                  <a:schemeClr val="dk2"/>
                </a:solidFill>
              </a:rPr>
              <a:t>Products</a:t>
            </a:r>
            <a:r>
              <a:rPr lang="uk-UA" sz="1100" b="1" dirty="0">
                <a:solidFill>
                  <a:schemeClr val="dk2"/>
                </a:solidFill>
              </a:rPr>
              <a:t> &amp; </a:t>
            </a:r>
            <a:r>
              <a:rPr lang="uk-UA" sz="1100" b="1" dirty="0" err="1">
                <a:solidFill>
                  <a:schemeClr val="dk2"/>
                </a:solidFill>
              </a:rPr>
              <a:t>Capacity</a:t>
            </a:r>
            <a:r>
              <a:rPr lang="uk-UA" sz="1100" b="1" i="0" u="none" strike="noStrike" cap="none" dirty="0">
                <a:solidFill>
                  <a:schemeClr val="dk2"/>
                </a:solidFill>
                <a:latin typeface="Arial"/>
                <a:ea typeface="Arial"/>
                <a:cs typeface="Arial"/>
                <a:sym typeface="Arial"/>
              </a:rPr>
              <a:t>:</a:t>
            </a:r>
            <a:endParaRPr lang="en-US" sz="1100" b="1" i="0" u="none" strike="noStrike" cap="none" dirty="0">
              <a:solidFill>
                <a:schemeClr val="dk2"/>
              </a:solidFill>
              <a:latin typeface="Arial"/>
              <a:ea typeface="Arial"/>
              <a:cs typeface="Arial"/>
              <a:sym typeface="Arial"/>
            </a:endParaRPr>
          </a:p>
          <a:p>
            <a:pPr marL="184150" marR="0" lvl="0" indent="-165100" algn="just" rtl="0">
              <a:lnSpc>
                <a:spcPct val="100000"/>
              </a:lnSpc>
              <a:spcBef>
                <a:spcPts val="0"/>
              </a:spcBef>
              <a:spcAft>
                <a:spcPts val="0"/>
              </a:spcAft>
              <a:buClr>
                <a:schemeClr val="dk2"/>
              </a:buClr>
              <a:buSzPts val="1100"/>
              <a:buFont typeface="Arial"/>
              <a:buChar char="•"/>
            </a:pPr>
            <a:r>
              <a:rPr lang="en-US" sz="1100" i="1" dirty="0">
                <a:solidFill>
                  <a:schemeClr val="dk2"/>
                </a:solidFill>
              </a:rPr>
              <a:t>Hydrogen Zero Heating Population: 1 </a:t>
            </a:r>
            <a:r>
              <a:rPr lang="en-US" sz="1100" i="1" dirty="0" err="1">
                <a:solidFill>
                  <a:schemeClr val="dk2"/>
                </a:solidFill>
              </a:rPr>
              <a:t>MWt</a:t>
            </a:r>
            <a:r>
              <a:rPr lang="en-US" sz="1100" i="1" dirty="0">
                <a:solidFill>
                  <a:schemeClr val="dk2"/>
                </a:solidFill>
              </a:rPr>
              <a:t> modules production, 10 units</a:t>
            </a:r>
          </a:p>
          <a:p>
            <a:pPr marL="184150" marR="0" lvl="0" indent="-165100" algn="just" rtl="0">
              <a:lnSpc>
                <a:spcPct val="100000"/>
              </a:lnSpc>
              <a:spcBef>
                <a:spcPts val="0"/>
              </a:spcBef>
              <a:spcAft>
                <a:spcPts val="0"/>
              </a:spcAft>
              <a:buClr>
                <a:schemeClr val="dk2"/>
              </a:buClr>
              <a:buSzPts val="1100"/>
              <a:buFont typeface="Arial"/>
              <a:buChar char="•"/>
            </a:pPr>
            <a:r>
              <a:rPr lang="en-US" sz="1100" i="1" dirty="0">
                <a:solidFill>
                  <a:schemeClr val="dk2"/>
                </a:solidFill>
              </a:rPr>
              <a:t>Solar panel technology park on the roofs of older buildings, installation, 1 </a:t>
            </a:r>
            <a:r>
              <a:rPr lang="en-US" sz="1100" i="1" dirty="0" err="1">
                <a:solidFill>
                  <a:schemeClr val="dk2"/>
                </a:solidFill>
              </a:rPr>
              <a:t>MWt</a:t>
            </a:r>
            <a:r>
              <a:rPr lang="en-US" sz="1100" i="1" dirty="0">
                <a:solidFill>
                  <a:schemeClr val="dk2"/>
                </a:solidFill>
              </a:rPr>
              <a:t> , 10 units</a:t>
            </a:r>
          </a:p>
          <a:p>
            <a:pPr marL="184150" marR="0" lvl="0" indent="-165100" algn="just" rtl="0">
              <a:lnSpc>
                <a:spcPct val="100000"/>
              </a:lnSpc>
              <a:spcBef>
                <a:spcPts val="0"/>
              </a:spcBef>
              <a:spcAft>
                <a:spcPts val="0"/>
              </a:spcAft>
              <a:buClr>
                <a:schemeClr val="dk2"/>
              </a:buClr>
              <a:buSzPts val="1100"/>
              <a:buFont typeface="Arial"/>
              <a:buChar char="•"/>
            </a:pPr>
            <a:r>
              <a:rPr lang="en-US" sz="1100" i="1" dirty="0">
                <a:solidFill>
                  <a:schemeClr val="dk2"/>
                </a:solidFill>
              </a:rPr>
              <a:t>ACORN,  ELECTROLYZERS, manufacturing, 1 </a:t>
            </a:r>
            <a:r>
              <a:rPr lang="en-US" sz="1100" i="1" dirty="0" err="1">
                <a:solidFill>
                  <a:schemeClr val="dk2"/>
                </a:solidFill>
              </a:rPr>
              <a:t>MWt</a:t>
            </a:r>
            <a:r>
              <a:rPr lang="en-US" sz="1100" i="1" dirty="0">
                <a:solidFill>
                  <a:schemeClr val="dk2"/>
                </a:solidFill>
              </a:rPr>
              <a:t> , 10 units </a:t>
            </a:r>
          </a:p>
          <a:p>
            <a:pPr marL="184150" marR="0" lvl="0" indent="-165100" algn="just" rtl="0">
              <a:lnSpc>
                <a:spcPct val="100000"/>
              </a:lnSpc>
              <a:spcBef>
                <a:spcPts val="0"/>
              </a:spcBef>
              <a:spcAft>
                <a:spcPts val="0"/>
              </a:spcAft>
              <a:buClr>
                <a:schemeClr val="dk2"/>
              </a:buClr>
              <a:buSzPts val="1100"/>
              <a:buFont typeface="Arial"/>
              <a:buChar char="•"/>
            </a:pPr>
            <a:r>
              <a:rPr lang="en-US" sz="1100" i="1" dirty="0">
                <a:solidFill>
                  <a:schemeClr val="dk2"/>
                </a:solidFill>
              </a:rPr>
              <a:t>ACORN HYDROGEN BOILERS, NEW, MODERNIZED, 1 </a:t>
            </a:r>
            <a:r>
              <a:rPr lang="en-US" sz="1100" i="1" dirty="0" err="1">
                <a:solidFill>
                  <a:schemeClr val="dk2"/>
                </a:solidFill>
              </a:rPr>
              <a:t>MWt</a:t>
            </a:r>
            <a:r>
              <a:rPr lang="en-US" sz="1100" i="1" dirty="0">
                <a:solidFill>
                  <a:schemeClr val="dk2"/>
                </a:solidFill>
              </a:rPr>
              <a:t> , 10 units </a:t>
            </a:r>
          </a:p>
          <a:p>
            <a:pPr marL="184150" marR="0" lvl="0" indent="-165100" algn="just" rtl="0">
              <a:lnSpc>
                <a:spcPct val="100000"/>
              </a:lnSpc>
              <a:spcBef>
                <a:spcPts val="0"/>
              </a:spcBef>
              <a:spcAft>
                <a:spcPts val="0"/>
              </a:spcAft>
              <a:buClr>
                <a:schemeClr val="dk2"/>
              </a:buClr>
              <a:buSzPts val="1100"/>
              <a:buFont typeface="Arial"/>
              <a:buChar char="•"/>
            </a:pPr>
            <a:r>
              <a:rPr lang="en-US" sz="1100" i="1" dirty="0">
                <a:solidFill>
                  <a:schemeClr val="dk2"/>
                </a:solidFill>
              </a:rPr>
              <a:t>ACORN FEEDBACK ENERGY CONTROL SYSTEM, 1 </a:t>
            </a:r>
            <a:r>
              <a:rPr lang="en-US" sz="1100" i="1" dirty="0" err="1">
                <a:solidFill>
                  <a:schemeClr val="dk2"/>
                </a:solidFill>
              </a:rPr>
              <a:t>MWt</a:t>
            </a:r>
            <a:r>
              <a:rPr lang="en-US" sz="1100" i="1" dirty="0">
                <a:solidFill>
                  <a:schemeClr val="dk2"/>
                </a:solidFill>
              </a:rPr>
              <a:t> , 10 units</a:t>
            </a:r>
            <a:endParaRPr lang="uk-UA" sz="1100" i="1" dirty="0">
              <a:solidFill>
                <a:schemeClr val="dk2"/>
              </a:solidFill>
            </a:endParaRPr>
          </a:p>
          <a:p>
            <a:pPr marL="184150" marR="0" lvl="0" indent="-165100" algn="just" rtl="0">
              <a:lnSpc>
                <a:spcPct val="100000"/>
              </a:lnSpc>
              <a:spcBef>
                <a:spcPts val="0"/>
              </a:spcBef>
              <a:spcAft>
                <a:spcPts val="0"/>
              </a:spcAft>
              <a:buClr>
                <a:schemeClr val="dk2"/>
              </a:buClr>
              <a:buSzPts val="1100"/>
              <a:buFont typeface="Arial"/>
              <a:buChar char="•"/>
            </a:pPr>
            <a:r>
              <a:rPr lang="en-GB" sz="1100" b="0" i="1" u="none" strike="noStrike" cap="none" dirty="0">
                <a:solidFill>
                  <a:schemeClr val="dk2"/>
                </a:solidFill>
                <a:latin typeface="Arial"/>
                <a:ea typeface="Arial"/>
                <a:cs typeface="Arial"/>
                <a:sym typeface="Arial"/>
              </a:rPr>
              <a:t>Provides heat supply to 5-6, 5-9 floors of old buildings.</a:t>
            </a:r>
            <a:endParaRPr sz="1100" b="0" i="1" u="none" strike="noStrike" cap="none" dirty="0">
              <a:solidFill>
                <a:schemeClr val="dk2"/>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200"/>
              <a:buFont typeface="Arial"/>
              <a:buNone/>
            </a:pPr>
            <a:endParaRPr sz="1100" b="0" i="0" u="none" strike="noStrike" cap="none" dirty="0">
              <a:solidFill>
                <a:schemeClr val="dk2"/>
              </a:solidFill>
              <a:latin typeface="Arial"/>
              <a:ea typeface="Arial"/>
              <a:cs typeface="Arial"/>
              <a:sym typeface="Arial"/>
            </a:endParaRPr>
          </a:p>
          <a:p>
            <a:pPr marL="184150" marR="0" lvl="0" indent="-165100" algn="just" rtl="0">
              <a:lnSpc>
                <a:spcPct val="100000"/>
              </a:lnSpc>
              <a:spcBef>
                <a:spcPts val="0"/>
              </a:spcBef>
              <a:spcAft>
                <a:spcPts val="0"/>
              </a:spcAft>
              <a:buClr>
                <a:schemeClr val="dk2"/>
              </a:buClr>
              <a:buSzPts val="1100"/>
              <a:buFont typeface="Arial"/>
              <a:buChar char="•"/>
            </a:pPr>
            <a:r>
              <a:rPr lang="uk-UA" sz="1100" b="1" i="0" u="none" strike="noStrike" cap="none" dirty="0" err="1">
                <a:solidFill>
                  <a:schemeClr val="dk2"/>
                </a:solidFill>
                <a:latin typeface="Arial"/>
                <a:ea typeface="Arial"/>
                <a:cs typeface="Arial"/>
                <a:sym typeface="Arial"/>
              </a:rPr>
              <a:t>Technological</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Parameters</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of</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the</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project</a:t>
            </a:r>
            <a:r>
              <a:rPr lang="uk-UA" sz="1100" b="1" i="0" u="none" strike="noStrike" cap="none" dirty="0">
                <a:solidFill>
                  <a:schemeClr val="dk2"/>
                </a:solidFill>
                <a:latin typeface="Arial"/>
                <a:ea typeface="Arial"/>
                <a:cs typeface="Arial"/>
                <a:sym typeface="Arial"/>
              </a:rPr>
              <a:t>: </a:t>
            </a:r>
            <a:r>
              <a:rPr lang="en-US" sz="1100" i="1" dirty="0">
                <a:solidFill>
                  <a:schemeClr val="dk2"/>
                </a:solidFill>
              </a:rPr>
              <a:t>The project is based on a renewable hydrogen energy system integrating rooftop solar photovoltaic (PV) plants, a PEM (Proton Exchange Membrane) </a:t>
            </a:r>
            <a:r>
              <a:rPr lang="en-US" sz="1100" i="1" dirty="0" err="1">
                <a:solidFill>
                  <a:schemeClr val="dk2"/>
                </a:solidFill>
              </a:rPr>
              <a:t>electrolyser</a:t>
            </a:r>
            <a:r>
              <a:rPr lang="en-US" sz="1100" i="1" dirty="0">
                <a:solidFill>
                  <a:schemeClr val="dk2"/>
                </a:solidFill>
              </a:rPr>
              <a:t>, and a hydrogen boiler for zero‑emission heating.</a:t>
            </a:r>
            <a:r>
              <a:rPr lang="uk-UA" sz="1100" i="1" dirty="0">
                <a:solidFill>
                  <a:schemeClr val="dk2"/>
                </a:solidFill>
              </a:rPr>
              <a:t> </a:t>
            </a:r>
            <a:r>
              <a:rPr lang="en-US" sz="1100" i="1" dirty="0">
                <a:solidFill>
                  <a:schemeClr val="dk2"/>
                </a:solidFill>
              </a:rPr>
              <a:t>The core process converts solar electricity and purified water into high‑purity hydrogen (99.99%) via electrolysis, stores it under pressure (30–40 bar), and uses it in a high‑efficiency hydrogen boiler to produce heat for residential buildings.</a:t>
            </a:r>
            <a:r>
              <a:rPr lang="uk-UA" sz="1100" i="1" dirty="0">
                <a:solidFill>
                  <a:schemeClr val="dk2"/>
                </a:solidFill>
              </a:rPr>
              <a:t> </a:t>
            </a:r>
            <a:r>
              <a:rPr lang="en-US" sz="1100" i="1" dirty="0">
                <a:solidFill>
                  <a:schemeClr val="dk2"/>
                </a:solidFill>
              </a:rPr>
              <a:t>The technology platform combines monocrystalline PV modules (550–650 W), a containerized PEM </a:t>
            </a:r>
            <a:r>
              <a:rPr lang="en-US" sz="1100" i="1" dirty="0" err="1">
                <a:solidFill>
                  <a:schemeClr val="dk2"/>
                </a:solidFill>
              </a:rPr>
              <a:t>electrolyser</a:t>
            </a:r>
            <a:r>
              <a:rPr lang="en-US" sz="1100" i="1" dirty="0">
                <a:solidFill>
                  <a:schemeClr val="dk2"/>
                </a:solidFill>
              </a:rPr>
              <a:t> (1 MW) — based on the Acorn design — and industrial hydrogen storage and combustion systems based on the Acorn design.</a:t>
            </a:r>
            <a:endParaRPr lang="uk-UA" sz="1100" i="1" dirty="0">
              <a:solidFill>
                <a:schemeClr val="dk2"/>
              </a:solidFill>
            </a:endParaRPr>
          </a:p>
          <a:p>
            <a:pPr marL="184150" marR="0" lvl="0" indent="-165100" algn="just" rtl="0">
              <a:lnSpc>
                <a:spcPct val="100000"/>
              </a:lnSpc>
              <a:spcBef>
                <a:spcPts val="0"/>
              </a:spcBef>
              <a:spcAft>
                <a:spcPts val="0"/>
              </a:spcAft>
              <a:buClr>
                <a:schemeClr val="dk2"/>
              </a:buClr>
              <a:buSzPts val="1100"/>
              <a:buFont typeface="Arial"/>
              <a:buChar char="•"/>
            </a:pPr>
            <a:endParaRPr sz="1100" b="0" i="0" u="none" strike="noStrike" cap="none" dirty="0">
              <a:solidFill>
                <a:schemeClr val="dk2"/>
              </a:solidFill>
              <a:latin typeface="Arial"/>
              <a:ea typeface="Arial"/>
              <a:cs typeface="Arial"/>
              <a:sym typeface="Arial"/>
            </a:endParaRPr>
          </a:p>
          <a:p>
            <a:pPr marL="184150" marR="0" lvl="0" indent="-165100" algn="just" rtl="0">
              <a:lnSpc>
                <a:spcPct val="100000"/>
              </a:lnSpc>
              <a:spcBef>
                <a:spcPts val="0"/>
              </a:spcBef>
              <a:spcAft>
                <a:spcPts val="0"/>
              </a:spcAft>
              <a:buClr>
                <a:schemeClr val="dk2"/>
              </a:buClr>
              <a:buSzPts val="1100"/>
              <a:buFont typeface="Arial"/>
              <a:buChar char="•"/>
            </a:pPr>
            <a:r>
              <a:rPr lang="uk-UA" sz="1100" b="1" i="0" u="none" strike="noStrike" cap="none" dirty="0" err="1">
                <a:solidFill>
                  <a:schemeClr val="dk2"/>
                </a:solidFill>
                <a:latin typeface="Arial"/>
                <a:ea typeface="Arial"/>
                <a:cs typeface="Arial"/>
                <a:sym typeface="Arial"/>
              </a:rPr>
              <a:t>Target</a:t>
            </a:r>
            <a:r>
              <a:rPr lang="uk-UA" sz="1100" b="1" i="0" u="none" strike="noStrike" cap="none" dirty="0">
                <a:solidFill>
                  <a:schemeClr val="dk2"/>
                </a:solidFill>
                <a:latin typeface="Arial"/>
                <a:ea typeface="Arial"/>
                <a:cs typeface="Arial"/>
                <a:sym typeface="Arial"/>
              </a:rPr>
              <a:t> </a:t>
            </a:r>
            <a:r>
              <a:rPr lang="uk-UA" sz="1100" b="1" i="0" u="none" strike="noStrike" cap="none" dirty="0" err="1">
                <a:solidFill>
                  <a:schemeClr val="dk2"/>
                </a:solidFill>
                <a:latin typeface="Arial"/>
                <a:ea typeface="Arial"/>
                <a:cs typeface="Arial"/>
                <a:sym typeface="Arial"/>
              </a:rPr>
              <a:t>Market</a:t>
            </a:r>
            <a:r>
              <a:rPr lang="uk-UA" sz="1100" b="1" i="0" u="none" strike="noStrike" cap="none" dirty="0">
                <a:solidFill>
                  <a:schemeClr val="dk2"/>
                </a:solidFill>
                <a:latin typeface="Arial"/>
                <a:ea typeface="Arial"/>
                <a:cs typeface="Arial"/>
                <a:sym typeface="Arial"/>
              </a:rPr>
              <a:t>:</a:t>
            </a:r>
            <a:r>
              <a:rPr lang="uk-UA" sz="1100" b="1" dirty="0">
                <a:solidFill>
                  <a:schemeClr val="dk2"/>
                </a:solidFill>
              </a:rPr>
              <a:t> </a:t>
            </a:r>
            <a:r>
              <a:rPr lang="en-GB" sz="1100" i="1" dirty="0">
                <a:solidFill>
                  <a:schemeClr val="dk2"/>
                </a:solidFill>
              </a:rPr>
              <a:t>There are up to 50,000 old Khrushchev-era and Czech-era buildings in Ukraine that could be equipped with solar panels. The project aims to diversify the heating system of Ukrainian cities toward net-zero energy consumption. Customer type is B2B, B2C, Government.</a:t>
            </a:r>
            <a:endParaRPr sz="1200" b="0" i="0" u="none" strike="noStrike" cap="none" dirty="0">
              <a:solidFill>
                <a:schemeClr val="dk2"/>
              </a:solidFill>
              <a:latin typeface="Arial"/>
              <a:ea typeface="Arial"/>
              <a:cs typeface="Arial"/>
              <a:sym typeface="Arial"/>
            </a:endParaRPr>
          </a:p>
        </p:txBody>
      </p:sp>
      <p:sp>
        <p:nvSpPr>
          <p:cNvPr id="744" name="Google Shape;744;g3cd8d161dce_0_1"/>
          <p:cNvSpPr txBox="1"/>
          <p:nvPr/>
        </p:nvSpPr>
        <p:spPr>
          <a:xfrm>
            <a:off x="6213511" y="1727117"/>
            <a:ext cx="5459400" cy="266700"/>
          </a:xfrm>
          <a:prstGeom prst="rect">
            <a:avLst/>
          </a:prstGeom>
          <a:noFill/>
          <a:ln>
            <a:noFill/>
          </a:ln>
        </p:spPr>
        <p:txBody>
          <a:bodyPr spcFirstLastPara="1" wrap="square" lIns="25400" tIns="25400" rIns="25400" bIns="25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400" b="1" i="0" u="none" strike="noStrike" cap="none" dirty="0">
                <a:solidFill>
                  <a:schemeClr val="accent1"/>
                </a:solidFill>
                <a:latin typeface="Arial"/>
                <a:ea typeface="Arial"/>
                <a:cs typeface="Arial"/>
                <a:sym typeface="Arial"/>
              </a:rPr>
              <a:t>Project Highlights</a:t>
            </a:r>
            <a:r>
              <a:rPr lang="uk-UA" sz="1400" b="1" i="0" u="none" strike="noStrike" cap="none" baseline="30000" dirty="0">
                <a:solidFill>
                  <a:schemeClr val="accent1"/>
                </a:solidFill>
                <a:latin typeface="Arial"/>
                <a:ea typeface="Arial"/>
                <a:cs typeface="Arial"/>
                <a:sym typeface="Arial"/>
              </a:rPr>
              <a:t>1</a:t>
            </a:r>
            <a:r>
              <a:rPr lang="uk-UA" sz="1400" b="1" i="0" u="none" strike="noStrike" cap="none" dirty="0">
                <a:solidFill>
                  <a:schemeClr val="accent1"/>
                </a:solidFill>
                <a:latin typeface="Arial"/>
                <a:ea typeface="Arial"/>
                <a:cs typeface="Arial"/>
                <a:sym typeface="Arial"/>
              </a:rPr>
              <a:t> ($ </a:t>
            </a:r>
            <a:r>
              <a:rPr lang="uk-UA" sz="1400" b="1" i="0" u="none" strike="noStrike" cap="none" dirty="0" err="1">
                <a:solidFill>
                  <a:schemeClr val="accent1"/>
                </a:solidFill>
                <a:latin typeface="Arial"/>
                <a:ea typeface="Arial"/>
                <a:cs typeface="Arial"/>
                <a:sym typeface="Arial"/>
              </a:rPr>
              <a:t>mln</a:t>
            </a:r>
            <a:r>
              <a:rPr lang="uk-UA" sz="1400" b="1" i="0" u="none" strike="noStrike" cap="none" dirty="0">
                <a:solidFill>
                  <a:schemeClr val="accent1"/>
                </a:solidFill>
                <a:latin typeface="Arial"/>
                <a:ea typeface="Arial"/>
                <a:cs typeface="Arial"/>
                <a:sym typeface="Arial"/>
              </a:rPr>
              <a:t>) </a:t>
            </a:r>
            <a:r>
              <a:rPr lang="uk-UA" sz="1400" b="0" i="1" u="none" strike="noStrike" cap="none" dirty="0">
                <a:solidFill>
                  <a:schemeClr val="accent1"/>
                </a:solidFill>
                <a:latin typeface="Arial"/>
                <a:ea typeface="Arial"/>
                <a:cs typeface="Arial"/>
                <a:sym typeface="Arial"/>
              </a:rPr>
              <a:t>(</a:t>
            </a:r>
            <a:r>
              <a:rPr lang="uk-UA" sz="1400" b="0" i="1" u="none" strike="noStrike" cap="none" dirty="0" err="1">
                <a:solidFill>
                  <a:schemeClr val="accent1"/>
                </a:solidFill>
                <a:latin typeface="Arial"/>
                <a:ea typeface="Arial"/>
                <a:cs typeface="Arial"/>
                <a:sym typeface="Arial"/>
              </a:rPr>
              <a:t>if</a:t>
            </a:r>
            <a:r>
              <a:rPr lang="uk-UA" sz="1400" b="0" i="1" u="none" strike="noStrike" cap="none" dirty="0">
                <a:solidFill>
                  <a:schemeClr val="accent1"/>
                </a:solidFill>
                <a:latin typeface="Arial"/>
                <a:ea typeface="Arial"/>
                <a:cs typeface="Arial"/>
                <a:sym typeface="Arial"/>
              </a:rPr>
              <a:t> </a:t>
            </a:r>
            <a:r>
              <a:rPr lang="uk-UA" sz="1400" b="0" i="1" u="none" strike="noStrike" cap="none" dirty="0" err="1">
                <a:solidFill>
                  <a:schemeClr val="accent1"/>
                </a:solidFill>
                <a:latin typeface="Arial"/>
                <a:ea typeface="Arial"/>
                <a:cs typeface="Arial"/>
                <a:sym typeface="Arial"/>
              </a:rPr>
              <a:t>applicable</a:t>
            </a:r>
            <a:r>
              <a:rPr lang="uk-UA" sz="1400" b="0" i="1" u="none" strike="noStrike" cap="none" dirty="0">
                <a:solidFill>
                  <a:schemeClr val="accent1"/>
                </a:solidFill>
                <a:latin typeface="Arial"/>
                <a:ea typeface="Arial"/>
                <a:cs typeface="Arial"/>
                <a:sym typeface="Arial"/>
              </a:rPr>
              <a:t>)</a:t>
            </a:r>
            <a:endParaRPr sz="1400" b="1" i="0" u="none" strike="noStrike" cap="none" dirty="0">
              <a:solidFill>
                <a:schemeClr val="accent1"/>
              </a:solidFill>
              <a:latin typeface="Arial"/>
              <a:ea typeface="Arial"/>
              <a:cs typeface="Arial"/>
              <a:sym typeface="Arial"/>
            </a:endParaRPr>
          </a:p>
        </p:txBody>
      </p:sp>
      <p:sp>
        <p:nvSpPr>
          <p:cNvPr id="745" name="Google Shape;745;g3cd8d161dce_0_1"/>
          <p:cNvSpPr txBox="1"/>
          <p:nvPr/>
        </p:nvSpPr>
        <p:spPr>
          <a:xfrm>
            <a:off x="484122" y="1041072"/>
            <a:ext cx="5037600" cy="337984"/>
          </a:xfrm>
          <a:prstGeom prst="rect">
            <a:avLst/>
          </a:prstGeom>
          <a:noFill/>
          <a:ln>
            <a:noFill/>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GB" sz="1600" b="1" i="0" u="none" strike="noStrike" cap="none" dirty="0">
                <a:solidFill>
                  <a:schemeClr val="accent1"/>
                </a:solidFill>
                <a:latin typeface="Arial"/>
                <a:ea typeface="Arial"/>
                <a:cs typeface="Arial"/>
                <a:sym typeface="Arial"/>
              </a:rPr>
              <a:t>ACORN CONTROL SYSTEMS LCC</a:t>
            </a:r>
            <a:endParaRPr lang="en-GB" sz="1600" b="0" i="1" u="none" strike="noStrike" cap="none" dirty="0">
              <a:solidFill>
                <a:schemeClr val="accent1"/>
              </a:solidFill>
              <a:latin typeface="Arial"/>
              <a:ea typeface="Arial"/>
              <a:cs typeface="Arial"/>
              <a:sym typeface="Arial"/>
            </a:endParaRPr>
          </a:p>
        </p:txBody>
      </p:sp>
      <p:sp>
        <p:nvSpPr>
          <p:cNvPr id="747" name="Google Shape;747;g3cd8d161dce_0_1"/>
          <p:cNvSpPr txBox="1"/>
          <p:nvPr/>
        </p:nvSpPr>
        <p:spPr>
          <a:xfrm>
            <a:off x="9220614" y="1233162"/>
            <a:ext cx="2646900" cy="438900"/>
          </a:xfrm>
          <a:prstGeom prst="rect">
            <a:avLst/>
          </a:prstGeom>
          <a:solidFill>
            <a:schemeClr val="accent2"/>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dirty="0">
                <a:solidFill>
                  <a:schemeClr val="lt1"/>
                </a:solidFill>
                <a:latin typeface="Arial"/>
                <a:ea typeface="Arial"/>
                <a:cs typeface="Arial"/>
                <a:sym typeface="Arial"/>
              </a:rPr>
              <a:t>Hydrogen Zero Heating Population</a:t>
            </a:r>
            <a:endParaRPr sz="1600" b="0" i="1" u="none" strike="noStrike" cap="none" dirty="0">
              <a:solidFill>
                <a:schemeClr val="lt1"/>
              </a:solidFill>
              <a:latin typeface="Arial"/>
              <a:ea typeface="Arial"/>
              <a:cs typeface="Arial"/>
              <a:sym typeface="Arial"/>
            </a:endParaRPr>
          </a:p>
        </p:txBody>
      </p:sp>
      <p:graphicFrame>
        <p:nvGraphicFramePr>
          <p:cNvPr id="748" name="Google Shape;748;g3cd8d161dce_0_1"/>
          <p:cNvGraphicFramePr/>
          <p:nvPr>
            <p:extLst>
              <p:ext uri="{D42A27DB-BD31-4B8C-83A1-F6EECF244321}">
                <p14:modId xmlns:p14="http://schemas.microsoft.com/office/powerpoint/2010/main" val="3410376857"/>
              </p:ext>
            </p:extLst>
          </p:nvPr>
        </p:nvGraphicFramePr>
        <p:xfrm>
          <a:off x="6240780" y="2094842"/>
          <a:ext cx="5618228" cy="3165410"/>
        </p:xfrm>
        <a:graphic>
          <a:graphicData uri="http://schemas.openxmlformats.org/drawingml/2006/table">
            <a:tbl>
              <a:tblPr>
                <a:noFill/>
                <a:tableStyleId>{EC0AC407-AD4D-4A67-A332-C1A61355D1CC}</a:tableStyleId>
              </a:tblPr>
              <a:tblGrid>
                <a:gridCol w="1864628">
                  <a:extLst>
                    <a:ext uri="{9D8B030D-6E8A-4147-A177-3AD203B41FA5}">
                      <a16:colId xmlns:a16="http://schemas.microsoft.com/office/drawing/2014/main" val="20000"/>
                    </a:ext>
                  </a:extLst>
                </a:gridCol>
                <a:gridCol w="1876800">
                  <a:extLst>
                    <a:ext uri="{9D8B030D-6E8A-4147-A177-3AD203B41FA5}">
                      <a16:colId xmlns:a16="http://schemas.microsoft.com/office/drawing/2014/main" val="20001"/>
                    </a:ext>
                  </a:extLst>
                </a:gridCol>
                <a:gridCol w="1876800">
                  <a:extLst>
                    <a:ext uri="{9D8B030D-6E8A-4147-A177-3AD203B41FA5}">
                      <a16:colId xmlns:a16="http://schemas.microsoft.com/office/drawing/2014/main" val="20002"/>
                    </a:ext>
                  </a:extLst>
                </a:gridCol>
              </a:tblGrid>
              <a:tr h="242225">
                <a:tc>
                  <a:txBody>
                    <a:bodyPr/>
                    <a:lstStyle/>
                    <a:p>
                      <a:pPr marL="0" lvl="0" indent="0" algn="l" rtl="0">
                        <a:spcBef>
                          <a:spcPts val="0"/>
                        </a:spcBef>
                        <a:spcAft>
                          <a:spcPts val="0"/>
                        </a:spcAft>
                        <a:buClr>
                          <a:schemeClr val="dk2"/>
                        </a:buClr>
                        <a:buSzPts val="1100"/>
                        <a:buFont typeface="Arial"/>
                        <a:buNone/>
                      </a:pPr>
                      <a:r>
                        <a:rPr lang="uk-UA" sz="1200" dirty="0" err="1">
                          <a:solidFill>
                            <a:schemeClr val="dk1"/>
                          </a:solidFill>
                        </a:rPr>
                        <a:t>Total</a:t>
                      </a:r>
                      <a:r>
                        <a:rPr lang="uk-UA" sz="1200" dirty="0">
                          <a:solidFill>
                            <a:schemeClr val="dk1"/>
                          </a:solidFill>
                        </a:rPr>
                        <a:t> </a:t>
                      </a:r>
                      <a:r>
                        <a:rPr lang="uk-UA" sz="1200" dirty="0" err="1">
                          <a:solidFill>
                            <a:schemeClr val="dk1"/>
                          </a:solidFill>
                        </a:rPr>
                        <a:t>budget</a:t>
                      </a:r>
                      <a:r>
                        <a:rPr lang="uk-UA" sz="1200" dirty="0">
                          <a:solidFill>
                            <a:schemeClr val="dk1"/>
                          </a:solidFill>
                        </a:rPr>
                        <a:t> – </a:t>
                      </a:r>
                      <a:r>
                        <a:rPr lang="en-US" sz="1200" i="1" dirty="0">
                          <a:solidFill>
                            <a:schemeClr val="dk1"/>
                          </a:solidFill>
                        </a:rPr>
                        <a:t>12.0 $</a:t>
                      </a:r>
                      <a:r>
                        <a:rPr lang="uk-UA" sz="1200" i="1" dirty="0">
                          <a:solidFill>
                            <a:schemeClr val="dk1"/>
                          </a:solidFill>
                        </a:rPr>
                        <a:t> </a:t>
                      </a:r>
                      <a:r>
                        <a:rPr lang="en-US" sz="1200" i="1" dirty="0" err="1">
                          <a:solidFill>
                            <a:schemeClr val="dk1"/>
                          </a:solidFill>
                        </a:rPr>
                        <a:t>mln</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sz="1200" dirty="0" err="1">
                          <a:solidFill>
                            <a:schemeClr val="dk1"/>
                          </a:solidFill>
                        </a:rPr>
                        <a:t>Required</a:t>
                      </a:r>
                      <a:r>
                        <a:rPr lang="uk-UA" sz="1200" dirty="0">
                          <a:solidFill>
                            <a:schemeClr val="dk1"/>
                          </a:solidFill>
                        </a:rPr>
                        <a:t> </a:t>
                      </a:r>
                      <a:r>
                        <a:rPr lang="uk-UA" sz="1200" dirty="0" err="1">
                          <a:solidFill>
                            <a:schemeClr val="dk1"/>
                          </a:solidFill>
                        </a:rPr>
                        <a:t>financing</a:t>
                      </a:r>
                      <a:r>
                        <a:rPr lang="uk-UA" sz="1200" dirty="0">
                          <a:solidFill>
                            <a:schemeClr val="dk1"/>
                          </a:solidFill>
                        </a:rPr>
                        <a:t> – </a:t>
                      </a:r>
                      <a:r>
                        <a:rPr lang="en-US" sz="1200" i="1" dirty="0">
                          <a:solidFill>
                            <a:schemeClr val="dk1"/>
                          </a:solidFill>
                        </a:rPr>
                        <a:t>11.8 $ </a:t>
                      </a:r>
                      <a:r>
                        <a:rPr lang="en-US" sz="1200" i="1" dirty="0" err="1">
                          <a:solidFill>
                            <a:schemeClr val="dk1"/>
                          </a:solidFill>
                        </a:rPr>
                        <a:t>mln</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uk-UA" sz="1200" dirty="0" err="1">
                          <a:solidFill>
                            <a:schemeClr val="accent1"/>
                          </a:solidFill>
                        </a:rPr>
                        <a:t>Own</a:t>
                      </a:r>
                      <a:r>
                        <a:rPr lang="uk-UA" sz="1200" dirty="0">
                          <a:solidFill>
                            <a:schemeClr val="accent1"/>
                          </a:solidFill>
                        </a:rPr>
                        <a:t> </a:t>
                      </a:r>
                      <a:r>
                        <a:rPr lang="uk-UA" sz="1200" dirty="0" err="1">
                          <a:solidFill>
                            <a:schemeClr val="accent1"/>
                          </a:solidFill>
                        </a:rPr>
                        <a:t>Contribution</a:t>
                      </a:r>
                      <a:r>
                        <a:rPr lang="uk-UA" sz="1200" dirty="0">
                          <a:solidFill>
                            <a:schemeClr val="accent1"/>
                          </a:solidFill>
                        </a:rPr>
                        <a:t> </a:t>
                      </a:r>
                      <a:r>
                        <a:rPr lang="uk-UA" sz="1200" dirty="0">
                          <a:solidFill>
                            <a:schemeClr val="dk1"/>
                          </a:solidFill>
                        </a:rPr>
                        <a:t>– </a:t>
                      </a:r>
                      <a:r>
                        <a:rPr lang="en-US" sz="1200" i="1" dirty="0">
                          <a:solidFill>
                            <a:schemeClr val="dk1"/>
                          </a:solidFill>
                        </a:rPr>
                        <a:t>0,2 $ </a:t>
                      </a:r>
                      <a:r>
                        <a:rPr lang="en-US" sz="1200" i="1" dirty="0" err="1">
                          <a:solidFill>
                            <a:schemeClr val="dk1"/>
                          </a:solidFill>
                        </a:rPr>
                        <a:t>mln</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330700">
                <a:tc gridSpan="3">
                  <a:txBody>
                    <a:bodyPr/>
                    <a:lstStyle/>
                    <a:p>
                      <a:pPr marL="0" marR="0" lvl="0" indent="0" algn="l" rtl="0">
                        <a:lnSpc>
                          <a:spcPct val="100000"/>
                        </a:lnSpc>
                        <a:spcBef>
                          <a:spcPts val="0"/>
                        </a:spcBef>
                        <a:spcAft>
                          <a:spcPts val="0"/>
                        </a:spcAft>
                        <a:buClr>
                          <a:srgbClr val="000000"/>
                        </a:buClr>
                        <a:buSzPts val="1400"/>
                        <a:buFont typeface="Arial"/>
                        <a:buNone/>
                      </a:pPr>
                      <a:r>
                        <a:rPr lang="uk-UA" sz="1200" b="0" u="none" strike="noStrike" cap="none" dirty="0" err="1">
                          <a:solidFill>
                            <a:schemeClr val="accent1"/>
                          </a:solidFill>
                        </a:rPr>
                        <a:t>Type</a:t>
                      </a:r>
                      <a:r>
                        <a:rPr lang="uk-UA" sz="1200" b="0" u="none" strike="noStrike" cap="none" dirty="0">
                          <a:solidFill>
                            <a:schemeClr val="accent1"/>
                          </a:solidFill>
                        </a:rPr>
                        <a:t> </a:t>
                      </a:r>
                      <a:r>
                        <a:rPr lang="uk-UA" sz="1200" b="0" u="none" strike="noStrike" cap="none" dirty="0" err="1">
                          <a:solidFill>
                            <a:schemeClr val="accent1"/>
                          </a:solidFill>
                        </a:rPr>
                        <a:t>of</a:t>
                      </a:r>
                      <a:r>
                        <a:rPr lang="uk-UA" sz="1200" b="0" u="none" strike="noStrike" cap="none" dirty="0">
                          <a:solidFill>
                            <a:schemeClr val="accent1"/>
                          </a:solidFill>
                        </a:rPr>
                        <a:t> </a:t>
                      </a:r>
                      <a:r>
                        <a:rPr lang="uk-UA" sz="1200" b="0" u="none" strike="noStrike" cap="none" dirty="0" err="1">
                          <a:solidFill>
                            <a:schemeClr val="accent1"/>
                          </a:solidFill>
                        </a:rPr>
                        <a:t>financing</a:t>
                      </a:r>
                      <a:r>
                        <a:rPr lang="uk-UA" sz="1200" b="0" u="none" strike="noStrike" cap="none" dirty="0">
                          <a:solidFill>
                            <a:schemeClr val="accent1"/>
                          </a:solidFill>
                        </a:rPr>
                        <a:t> – </a:t>
                      </a:r>
                      <a:r>
                        <a:rPr lang="en-US" sz="1200" b="0" u="none" strike="noStrike" cap="none" dirty="0">
                          <a:solidFill>
                            <a:schemeClr val="accent1"/>
                          </a:solidFill>
                        </a:rPr>
                        <a:t>equity investments</a:t>
                      </a:r>
                      <a:endParaRPr sz="1200" b="0" i="1" u="none" strike="noStrike" cap="none"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726650">
                <a:tc gridSpan="3">
                  <a:txBody>
                    <a:bodyPr/>
                    <a:lstStyle/>
                    <a:p>
                      <a:pPr marL="0" marR="0" lvl="0" indent="0" algn="l" rtl="0">
                        <a:lnSpc>
                          <a:spcPct val="100000"/>
                        </a:lnSpc>
                        <a:spcBef>
                          <a:spcPts val="0"/>
                        </a:spcBef>
                        <a:spcAft>
                          <a:spcPts val="0"/>
                        </a:spcAft>
                        <a:buClr>
                          <a:srgbClr val="000000"/>
                        </a:buClr>
                        <a:buSzPts val="1400"/>
                        <a:buFont typeface="Arial"/>
                        <a:buNone/>
                      </a:pPr>
                      <a:r>
                        <a:rPr lang="uk-UA" sz="1200" u="none" strike="noStrike" cap="none" dirty="0" err="1">
                          <a:solidFill>
                            <a:schemeClr val="accent1"/>
                          </a:solidFill>
                        </a:rPr>
                        <a:t>Cost</a:t>
                      </a:r>
                      <a:r>
                        <a:rPr lang="uk-UA" sz="1200" u="none" strike="noStrike" cap="none" dirty="0">
                          <a:solidFill>
                            <a:schemeClr val="accent1"/>
                          </a:solidFill>
                        </a:rPr>
                        <a:t> </a:t>
                      </a:r>
                      <a:r>
                        <a:rPr lang="uk-UA" sz="1200" b="0" u="none" strike="noStrike" cap="none" dirty="0" err="1">
                          <a:solidFill>
                            <a:schemeClr val="accent1"/>
                          </a:solidFill>
                        </a:rPr>
                        <a:t>structure</a:t>
                      </a:r>
                      <a:r>
                        <a:rPr lang="uk-UA" sz="1200" b="0" u="none" strike="noStrike" cap="none" dirty="0">
                          <a:solidFill>
                            <a:schemeClr val="accent1"/>
                          </a:solidFill>
                        </a:rPr>
                        <a:t>: </a:t>
                      </a:r>
                      <a:endParaRPr sz="1200" b="0" u="none" strike="noStrike" cap="none" dirty="0">
                        <a:solidFill>
                          <a:schemeClr val="accent1"/>
                        </a:solidFill>
                      </a:endParaRPr>
                    </a:p>
                    <a:p>
                      <a:pPr marL="457200" marR="0" lvl="0" indent="-304800" algn="l" rtl="0">
                        <a:lnSpc>
                          <a:spcPct val="100000"/>
                        </a:lnSpc>
                        <a:spcBef>
                          <a:spcPts val="0"/>
                        </a:spcBef>
                        <a:spcAft>
                          <a:spcPts val="0"/>
                        </a:spcAft>
                        <a:buClr>
                          <a:schemeClr val="accent1"/>
                        </a:buClr>
                        <a:buSzPts val="1200"/>
                        <a:buChar char="●"/>
                      </a:pPr>
                      <a:r>
                        <a:rPr lang="uk-UA" sz="1200" b="0" u="none" strike="noStrike" cap="none" dirty="0">
                          <a:solidFill>
                            <a:schemeClr val="accent1"/>
                          </a:solidFill>
                        </a:rPr>
                        <a:t>CAPEX – </a:t>
                      </a:r>
                      <a:r>
                        <a:rPr lang="uk-UA" sz="1200" b="0" i="1" u="none" strike="noStrike" cap="none" dirty="0">
                          <a:solidFill>
                            <a:schemeClr val="accent1"/>
                          </a:solidFill>
                        </a:rPr>
                        <a:t>80 %</a:t>
                      </a:r>
                      <a:r>
                        <a:rPr lang="uk-UA" sz="1200" dirty="0">
                          <a:solidFill>
                            <a:schemeClr val="accent1"/>
                          </a:solidFill>
                        </a:rPr>
                        <a:t>:</a:t>
                      </a:r>
                      <a:endParaRPr sz="1200" dirty="0">
                        <a:solidFill>
                          <a:schemeClr val="accent1"/>
                        </a:solidFill>
                      </a:endParaRPr>
                    </a:p>
                    <a:p>
                      <a:pPr marL="457200" marR="0" lvl="0" indent="0" algn="l" rtl="0">
                        <a:lnSpc>
                          <a:spcPct val="100000"/>
                        </a:lnSpc>
                        <a:spcBef>
                          <a:spcPts val="0"/>
                        </a:spcBef>
                        <a:spcAft>
                          <a:spcPts val="0"/>
                        </a:spcAft>
                        <a:buNone/>
                      </a:pPr>
                      <a:r>
                        <a:rPr lang="uk-UA" sz="1200" dirty="0" err="1">
                          <a:solidFill>
                            <a:schemeClr val="accent1"/>
                          </a:solidFill>
                        </a:rPr>
                        <a:t>equipment</a:t>
                      </a:r>
                      <a:r>
                        <a:rPr lang="uk-UA" sz="1200" dirty="0">
                          <a:solidFill>
                            <a:schemeClr val="accent1"/>
                          </a:solidFill>
                        </a:rPr>
                        <a:t>: 40 %, </a:t>
                      </a:r>
                      <a:r>
                        <a:rPr lang="uk-UA" sz="1200" dirty="0" err="1">
                          <a:solidFill>
                            <a:schemeClr val="accent1"/>
                          </a:solidFill>
                        </a:rPr>
                        <a:t>construction</a:t>
                      </a:r>
                      <a:r>
                        <a:rPr lang="uk-UA" sz="1200" dirty="0">
                          <a:solidFill>
                            <a:schemeClr val="accent1"/>
                          </a:solidFill>
                        </a:rPr>
                        <a:t> / </a:t>
                      </a:r>
                      <a:r>
                        <a:rPr lang="uk-UA" sz="1200" dirty="0" err="1">
                          <a:solidFill>
                            <a:schemeClr val="accent1"/>
                          </a:solidFill>
                        </a:rPr>
                        <a:t>installation</a:t>
                      </a:r>
                      <a:r>
                        <a:rPr lang="uk-UA" sz="1200" dirty="0">
                          <a:solidFill>
                            <a:schemeClr val="accent1"/>
                          </a:solidFill>
                        </a:rPr>
                        <a:t>: 20 %,  </a:t>
                      </a:r>
                      <a:r>
                        <a:rPr lang="uk-UA" sz="1200" dirty="0" err="1">
                          <a:solidFill>
                            <a:schemeClr val="accent1"/>
                          </a:solidFill>
                        </a:rPr>
                        <a:t>other</a:t>
                      </a:r>
                      <a:r>
                        <a:rPr lang="uk-UA" sz="1200" dirty="0">
                          <a:solidFill>
                            <a:schemeClr val="accent1"/>
                          </a:solidFill>
                        </a:rPr>
                        <a:t> CAPEX: 40 % </a:t>
                      </a:r>
                      <a:r>
                        <a:rPr lang="uk-UA" sz="1200" b="0" u="none" strike="noStrike" cap="none" dirty="0">
                          <a:solidFill>
                            <a:schemeClr val="accent1"/>
                          </a:solidFill>
                        </a:rPr>
                        <a:t> </a:t>
                      </a:r>
                      <a:endParaRPr sz="1200" b="0" u="none" strike="noStrike" cap="none" dirty="0">
                        <a:solidFill>
                          <a:schemeClr val="accent1"/>
                        </a:solidFill>
                      </a:endParaRPr>
                    </a:p>
                    <a:p>
                      <a:pPr marL="457200" marR="0" lvl="0" indent="-304800" algn="l" rtl="0">
                        <a:lnSpc>
                          <a:spcPct val="100000"/>
                        </a:lnSpc>
                        <a:spcBef>
                          <a:spcPts val="0"/>
                        </a:spcBef>
                        <a:spcAft>
                          <a:spcPts val="0"/>
                        </a:spcAft>
                        <a:buClr>
                          <a:schemeClr val="accent1"/>
                        </a:buClr>
                        <a:buSzPts val="1200"/>
                        <a:buChar char="●"/>
                      </a:pPr>
                      <a:r>
                        <a:rPr lang="uk-UA" sz="1200" dirty="0" err="1">
                          <a:solidFill>
                            <a:schemeClr val="accent1"/>
                          </a:solidFill>
                        </a:rPr>
                        <a:t>Other</a:t>
                      </a:r>
                      <a:r>
                        <a:rPr lang="uk-UA" sz="1200" dirty="0">
                          <a:solidFill>
                            <a:schemeClr val="accent1"/>
                          </a:solidFill>
                        </a:rPr>
                        <a:t> Project </a:t>
                      </a:r>
                      <a:r>
                        <a:rPr lang="uk-UA" sz="1200" dirty="0" err="1">
                          <a:solidFill>
                            <a:schemeClr val="accent1"/>
                          </a:solidFill>
                        </a:rPr>
                        <a:t>Costs</a:t>
                      </a:r>
                      <a:r>
                        <a:rPr lang="uk-UA" sz="1200" dirty="0">
                          <a:solidFill>
                            <a:schemeClr val="accent1"/>
                          </a:solidFill>
                        </a:rPr>
                        <a:t>: 20 % </a:t>
                      </a:r>
                      <a:r>
                        <a:rPr lang="uk-UA" sz="1200" dirty="0" err="1">
                          <a:solidFill>
                            <a:schemeClr val="accent1"/>
                          </a:solidFill>
                        </a:rPr>
                        <a:t>of</a:t>
                      </a:r>
                      <a:r>
                        <a:rPr lang="uk-UA" sz="1200" dirty="0">
                          <a:solidFill>
                            <a:schemeClr val="accent1"/>
                          </a:solidFill>
                        </a:rPr>
                        <a:t> </a:t>
                      </a:r>
                      <a:r>
                        <a:rPr lang="uk-UA" sz="1200" dirty="0" err="1">
                          <a:solidFill>
                            <a:schemeClr val="accent1"/>
                          </a:solidFill>
                        </a:rPr>
                        <a:t>Total</a:t>
                      </a:r>
                      <a:r>
                        <a:rPr lang="uk-UA" sz="1200" dirty="0">
                          <a:solidFill>
                            <a:schemeClr val="accent1"/>
                          </a:solidFill>
                        </a:rPr>
                        <a:t> </a:t>
                      </a:r>
                      <a:r>
                        <a:rPr lang="uk-UA" sz="1200" dirty="0" err="1">
                          <a:solidFill>
                            <a:schemeClr val="accent1"/>
                          </a:solidFill>
                        </a:rPr>
                        <a:t>Budget</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42225">
                <a:tc gridSpan="3">
                  <a:txBody>
                    <a:bodyPr/>
                    <a:lstStyle/>
                    <a:p>
                      <a:pPr marL="0" marR="0" lvl="0" indent="0" algn="l" rtl="0">
                        <a:lnSpc>
                          <a:spcPct val="100000"/>
                        </a:lnSpc>
                        <a:spcBef>
                          <a:spcPts val="0"/>
                        </a:spcBef>
                        <a:spcAft>
                          <a:spcPts val="0"/>
                        </a:spcAft>
                        <a:buClr>
                          <a:srgbClr val="000000"/>
                        </a:buClr>
                        <a:buSzPts val="1400"/>
                        <a:buFont typeface="Arial"/>
                        <a:buNone/>
                      </a:pPr>
                      <a:r>
                        <a:rPr lang="uk-UA" sz="1200" b="0" i="0" u="none" strike="noStrike" cap="none" dirty="0" err="1">
                          <a:solidFill>
                            <a:schemeClr val="dk1"/>
                          </a:solidFill>
                          <a:latin typeface="Arial"/>
                          <a:ea typeface="Arial"/>
                          <a:cs typeface="Arial"/>
                          <a:sym typeface="Arial"/>
                        </a:rPr>
                        <a:t>Expected</a:t>
                      </a:r>
                      <a:r>
                        <a:rPr lang="uk-UA" sz="1200" b="0" i="0" u="none" strike="noStrike" cap="none" dirty="0">
                          <a:solidFill>
                            <a:schemeClr val="dk1"/>
                          </a:solidFill>
                          <a:latin typeface="Arial"/>
                          <a:ea typeface="Arial"/>
                          <a:cs typeface="Arial"/>
                          <a:sym typeface="Arial"/>
                        </a:rPr>
                        <a:t> </a:t>
                      </a:r>
                      <a:r>
                        <a:rPr lang="uk-UA" sz="1200" b="0" i="0" u="none" strike="noStrike" cap="none" dirty="0" err="1">
                          <a:solidFill>
                            <a:schemeClr val="dk1"/>
                          </a:solidFill>
                          <a:latin typeface="Arial"/>
                          <a:ea typeface="Arial"/>
                          <a:cs typeface="Arial"/>
                          <a:sym typeface="Arial"/>
                        </a:rPr>
                        <a:t>Financial</a:t>
                      </a:r>
                      <a:r>
                        <a:rPr lang="uk-UA" sz="1200" b="0" i="0" u="none" strike="noStrike" cap="none" dirty="0">
                          <a:solidFill>
                            <a:schemeClr val="dk1"/>
                          </a:solidFill>
                          <a:latin typeface="Arial"/>
                          <a:ea typeface="Arial"/>
                          <a:cs typeface="Arial"/>
                          <a:sym typeface="Arial"/>
                        </a:rPr>
                        <a:t> </a:t>
                      </a:r>
                      <a:r>
                        <a:rPr lang="uk-UA" sz="1200" b="0" i="0" u="none" strike="noStrike" cap="none" dirty="0" err="1">
                          <a:solidFill>
                            <a:schemeClr val="dk1"/>
                          </a:solidFill>
                          <a:latin typeface="Arial"/>
                          <a:ea typeface="Arial"/>
                          <a:cs typeface="Arial"/>
                          <a:sym typeface="Arial"/>
                        </a:rPr>
                        <a:t>Indicators</a:t>
                      </a:r>
                      <a:r>
                        <a:rPr lang="uk-UA" sz="1200" b="0" i="0" u="none" strike="noStrike" cap="none" dirty="0">
                          <a:solidFill>
                            <a:schemeClr val="dk1"/>
                          </a:solidFill>
                          <a:latin typeface="Arial"/>
                          <a:ea typeface="Arial"/>
                          <a:cs typeface="Arial"/>
                          <a:sym typeface="Arial"/>
                        </a:rPr>
                        <a:t>:</a:t>
                      </a:r>
                      <a:endParaRPr sz="1200" b="0" u="none" strike="noStrike" cap="none" dirty="0">
                        <a:solidFill>
                          <a:schemeClr val="accent1"/>
                        </a:solidFill>
                      </a:endParaRPr>
                    </a:p>
                  </a:txBody>
                  <a:tcPr marL="91450" marR="91450" marT="45725" marB="45725">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2"/>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3"/>
                  </a:ext>
                </a:extLst>
              </a:tr>
              <a:tr h="640100">
                <a:tc>
                  <a:txBody>
                    <a:bodyPr/>
                    <a:lstStyle/>
                    <a:p>
                      <a:pPr marL="0" marR="0" lvl="0" indent="0" algn="l" rtl="0">
                        <a:lnSpc>
                          <a:spcPct val="100000"/>
                        </a:lnSpc>
                        <a:spcBef>
                          <a:spcPts val="0"/>
                        </a:spcBef>
                        <a:spcAft>
                          <a:spcPts val="0"/>
                        </a:spcAft>
                        <a:buClr>
                          <a:srgbClr val="000000"/>
                        </a:buClr>
                        <a:buSzPts val="1400"/>
                        <a:buFont typeface="Arial"/>
                        <a:buNone/>
                      </a:pPr>
                      <a:r>
                        <a:rPr lang="uk-UA" sz="1200" b="0" u="none" strike="noStrike" cap="none" dirty="0">
                          <a:solidFill>
                            <a:schemeClr val="accent1"/>
                          </a:solidFill>
                        </a:rPr>
                        <a:t>NPV – </a:t>
                      </a:r>
                      <a:r>
                        <a:rPr lang="en-US" sz="1200" i="1" dirty="0">
                          <a:solidFill>
                            <a:schemeClr val="accent1"/>
                          </a:solidFill>
                        </a:rPr>
                        <a:t>34,3 (10 years)</a:t>
                      </a:r>
                      <a:endParaRPr sz="1200" b="0" u="none" strike="noStrike" cap="none"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chemeClr val="dk2"/>
                        </a:buClr>
                        <a:buSzPts val="1100"/>
                        <a:buFont typeface="Arial"/>
                        <a:buNone/>
                      </a:pPr>
                      <a:r>
                        <a:rPr lang="uk-UA" sz="1200" dirty="0" err="1">
                          <a:solidFill>
                            <a:schemeClr val="dk1"/>
                          </a:solidFill>
                        </a:rPr>
                        <a:t>Revenue</a:t>
                      </a:r>
                      <a:r>
                        <a:rPr lang="uk-UA" sz="1200" dirty="0">
                          <a:solidFill>
                            <a:schemeClr val="dk1"/>
                          </a:solidFill>
                        </a:rPr>
                        <a:t> – </a:t>
                      </a:r>
                      <a:r>
                        <a:rPr lang="en-GB" sz="1200" i="1" dirty="0">
                          <a:solidFill>
                            <a:schemeClr val="dk1"/>
                          </a:solidFill>
                        </a:rPr>
                        <a:t>6.2 (Year 3 — first year at full capacity)</a:t>
                      </a:r>
                      <a:endParaRPr sz="1200" b="0" u="none" strike="noStrike" cap="none"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chemeClr val="dk2"/>
                        </a:buClr>
                        <a:buSzPts val="1400"/>
                        <a:buFont typeface="Arial"/>
                        <a:buNone/>
                      </a:pPr>
                      <a:r>
                        <a:rPr lang="uk-UA" sz="1200" dirty="0">
                          <a:solidFill>
                            <a:schemeClr val="dk1"/>
                          </a:solidFill>
                        </a:rPr>
                        <a:t>EBITDA – </a:t>
                      </a:r>
                      <a:r>
                        <a:rPr lang="en-US" sz="1200" i="1" dirty="0">
                          <a:solidFill>
                            <a:schemeClr val="dk1"/>
                          </a:solidFill>
                        </a:rPr>
                        <a:t>2,9 (Year 3)</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40100">
                <a:tc>
                  <a:txBody>
                    <a:bodyPr/>
                    <a:lstStyle/>
                    <a:p>
                      <a:pPr marL="0" lvl="0" indent="0" algn="l" rtl="0">
                        <a:spcBef>
                          <a:spcPts val="0"/>
                        </a:spcBef>
                        <a:spcAft>
                          <a:spcPts val="0"/>
                        </a:spcAft>
                        <a:buClr>
                          <a:schemeClr val="dk2"/>
                        </a:buClr>
                        <a:buSzPts val="1100"/>
                        <a:buFont typeface="Arial"/>
                        <a:buNone/>
                      </a:pPr>
                      <a:r>
                        <a:rPr lang="uk-UA" sz="1200" dirty="0">
                          <a:solidFill>
                            <a:schemeClr val="dk1"/>
                          </a:solidFill>
                        </a:rPr>
                        <a:t>Project IRR: 24,2 % (</a:t>
                      </a:r>
                      <a:r>
                        <a:rPr lang="uk-UA" sz="1200" dirty="0" err="1">
                          <a:solidFill>
                            <a:schemeClr val="dk1"/>
                          </a:solidFill>
                        </a:rPr>
                        <a:t>pre-tax</a:t>
                      </a:r>
                      <a:r>
                        <a:rPr lang="uk-UA" sz="1200" dirty="0">
                          <a:solidFill>
                            <a:schemeClr val="dk1"/>
                          </a:solidFill>
                        </a:rPr>
                        <a:t>) / </a:t>
                      </a:r>
                      <a:r>
                        <a:rPr lang="uk-UA" sz="1200" dirty="0" err="1">
                          <a:solidFill>
                            <a:schemeClr val="dk1"/>
                          </a:solidFill>
                        </a:rPr>
                        <a:t>Equity</a:t>
                      </a:r>
                      <a:r>
                        <a:rPr lang="uk-UA" sz="1200" dirty="0">
                          <a:solidFill>
                            <a:schemeClr val="dk1"/>
                          </a:solidFill>
                        </a:rPr>
                        <a:t> IRR: 27,8 %  (</a:t>
                      </a:r>
                      <a:r>
                        <a:rPr lang="uk-UA" sz="1200" dirty="0" err="1">
                          <a:solidFill>
                            <a:schemeClr val="dk1"/>
                          </a:solidFill>
                        </a:rPr>
                        <a:t>pre-tax</a:t>
                      </a:r>
                      <a:r>
                        <a:rPr lang="uk-UA" sz="1200" dirty="0">
                          <a:solidFill>
                            <a:schemeClr val="dk1"/>
                          </a:solidFill>
                        </a:rPr>
                        <a:t>)</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uk-UA" sz="1200" dirty="0">
                          <a:solidFill>
                            <a:schemeClr val="dk1"/>
                          </a:solidFill>
                        </a:rPr>
                        <a:t>DPP  – </a:t>
                      </a:r>
                      <a:r>
                        <a:rPr lang="uk-UA" sz="1200" i="1" dirty="0">
                          <a:solidFill>
                            <a:schemeClr val="dk1"/>
                          </a:solidFill>
                        </a:rPr>
                        <a:t>4,0 </a:t>
                      </a:r>
                      <a:r>
                        <a:rPr lang="uk-UA" sz="1200" dirty="0" err="1">
                          <a:solidFill>
                            <a:schemeClr val="dk1"/>
                          </a:solidFill>
                        </a:rPr>
                        <a:t>years</a:t>
                      </a:r>
                      <a:endParaRPr sz="1200" dirty="0">
                        <a:solidFill>
                          <a:schemeClr val="accent1"/>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tc>
                  <a:txBody>
                    <a:bodyPr/>
                    <a:lstStyle/>
                    <a:p>
                      <a:pPr marL="0" lvl="0" indent="0" algn="l" rtl="0">
                        <a:lnSpc>
                          <a:spcPct val="115000"/>
                        </a:lnSpc>
                        <a:spcBef>
                          <a:spcPts val="0"/>
                        </a:spcBef>
                        <a:spcAft>
                          <a:spcPts val="0"/>
                        </a:spcAft>
                        <a:buClr>
                          <a:schemeClr val="dk2"/>
                        </a:buClr>
                        <a:buSzPts val="1100"/>
                        <a:buFont typeface="Arial"/>
                        <a:buNone/>
                      </a:pPr>
                      <a:r>
                        <a:rPr lang="uk-UA" sz="1200" dirty="0">
                          <a:solidFill>
                            <a:schemeClr val="dk1"/>
                          </a:solidFill>
                        </a:rPr>
                        <a:t>Project </a:t>
                      </a:r>
                      <a:r>
                        <a:rPr lang="uk-UA" sz="1200" dirty="0" err="1">
                          <a:solidFill>
                            <a:schemeClr val="dk1"/>
                          </a:solidFill>
                        </a:rPr>
                        <a:t>launch</a:t>
                      </a:r>
                      <a:r>
                        <a:rPr lang="uk-UA" sz="1200" dirty="0">
                          <a:solidFill>
                            <a:schemeClr val="dk1"/>
                          </a:solidFill>
                        </a:rPr>
                        <a:t> </a:t>
                      </a:r>
                      <a:r>
                        <a:rPr lang="uk-UA" sz="1200" dirty="0" err="1">
                          <a:solidFill>
                            <a:schemeClr val="dk1"/>
                          </a:solidFill>
                        </a:rPr>
                        <a:t>period</a:t>
                      </a:r>
                      <a:r>
                        <a:rPr lang="uk-UA" sz="1200" dirty="0">
                          <a:solidFill>
                            <a:schemeClr val="dk1"/>
                          </a:solidFill>
                        </a:rPr>
                        <a:t> – </a:t>
                      </a:r>
                      <a:r>
                        <a:rPr lang="en-US" sz="1200" i="1" dirty="0">
                          <a:solidFill>
                            <a:schemeClr val="dk1"/>
                          </a:solidFill>
                        </a:rPr>
                        <a:t>2.5 years</a:t>
                      </a:r>
                      <a:endParaRPr sz="1200" dirty="0">
                        <a:solidFill>
                          <a:schemeClr val="accent4"/>
                        </a:solidFill>
                      </a:endParaRPr>
                    </a:p>
                  </a:txBody>
                  <a:tcPr marL="91450" marR="91450" marT="45725" marB="45725"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749" name="Google Shape;749;g3cd8d161dce_0_1"/>
          <p:cNvSpPr txBox="1"/>
          <p:nvPr/>
        </p:nvSpPr>
        <p:spPr>
          <a:xfrm>
            <a:off x="6206182" y="1225394"/>
            <a:ext cx="2646900" cy="438900"/>
          </a:xfrm>
          <a:prstGeom prst="rect">
            <a:avLst/>
          </a:prstGeom>
          <a:solidFill>
            <a:schemeClr val="accent1"/>
          </a:solid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dirty="0">
                <a:solidFill>
                  <a:schemeClr val="lt1"/>
                </a:solidFill>
                <a:latin typeface="Arial"/>
                <a:ea typeface="Arial"/>
                <a:cs typeface="Arial"/>
                <a:sym typeface="Arial"/>
              </a:rPr>
              <a:t>ENEGY AND UTILITIES</a:t>
            </a:r>
            <a:endParaRPr sz="1600" b="0" i="1" u="none" strike="noStrike" cap="none" dirty="0">
              <a:solidFill>
                <a:schemeClr val="lt1"/>
              </a:solidFill>
              <a:latin typeface="Arial"/>
              <a:ea typeface="Arial"/>
              <a:cs typeface="Arial"/>
              <a:sym typeface="Arial"/>
            </a:endParaRPr>
          </a:p>
        </p:txBody>
      </p:sp>
      <p:sp>
        <p:nvSpPr>
          <p:cNvPr id="750" name="Google Shape;750;g3cd8d161dce_0_1"/>
          <p:cNvSpPr/>
          <p:nvPr/>
        </p:nvSpPr>
        <p:spPr>
          <a:xfrm>
            <a:off x="6243475" y="5443554"/>
            <a:ext cx="5679300" cy="1094405"/>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400"/>
              <a:buFont typeface="Arial"/>
              <a:buNone/>
            </a:pPr>
            <a:r>
              <a:rPr lang="uk-UA" sz="1100" b="1" i="0" u="none" strike="noStrike" cap="none" dirty="0">
                <a:solidFill>
                  <a:schemeClr val="dk2"/>
                </a:solidFill>
                <a:latin typeface="Arial"/>
                <a:ea typeface="Arial"/>
                <a:cs typeface="Arial"/>
                <a:sym typeface="Arial"/>
              </a:rPr>
              <a:t>Project </a:t>
            </a:r>
            <a:r>
              <a:rPr lang="uk-UA" sz="1100" b="1" i="0" u="none" strike="noStrike" cap="none" dirty="0" err="1">
                <a:solidFill>
                  <a:schemeClr val="dk2"/>
                </a:solidFill>
                <a:latin typeface="Arial"/>
                <a:ea typeface="Arial"/>
                <a:cs typeface="Arial"/>
                <a:sym typeface="Arial"/>
              </a:rPr>
              <a:t>Status</a:t>
            </a:r>
            <a:r>
              <a:rPr lang="uk-UA" sz="1100" b="1" i="0" u="none" strike="noStrike" cap="none" dirty="0">
                <a:solidFill>
                  <a:schemeClr val="dk2"/>
                </a:solidFill>
                <a:latin typeface="Arial"/>
                <a:ea typeface="Arial"/>
                <a:cs typeface="Arial"/>
                <a:sym typeface="Arial"/>
              </a:rPr>
              <a:t>:</a:t>
            </a:r>
            <a:endParaRPr lang="uk-UA" sz="1100" dirty="0">
              <a:solidFill>
                <a:schemeClr val="dk2"/>
              </a:solidFill>
            </a:endParaRPr>
          </a:p>
          <a:p>
            <a:pPr marL="0" marR="0" lvl="0" indent="0" algn="l" rtl="0">
              <a:lnSpc>
                <a:spcPct val="100000"/>
              </a:lnSpc>
              <a:spcBef>
                <a:spcPts val="0"/>
              </a:spcBef>
              <a:spcAft>
                <a:spcPts val="0"/>
              </a:spcAft>
              <a:buClr>
                <a:schemeClr val="dk2"/>
              </a:buClr>
              <a:buSzPts val="1400"/>
              <a:buFont typeface="Arial"/>
              <a:buNone/>
            </a:pPr>
            <a:r>
              <a:rPr lang="en-GB" sz="1100" b="1" i="1" u="none" strike="noStrike" cap="none" dirty="0">
                <a:solidFill>
                  <a:schemeClr val="dk2"/>
                </a:solidFill>
                <a:latin typeface="Arial"/>
                <a:ea typeface="Arial"/>
                <a:cs typeface="Arial"/>
                <a:sym typeface="Arial"/>
              </a:rPr>
              <a:t>Stage: </a:t>
            </a:r>
            <a:r>
              <a:rPr lang="en-GB" sz="1100" b="0" i="1" u="none" strike="noStrike" cap="none" dirty="0">
                <a:solidFill>
                  <a:schemeClr val="dk2"/>
                </a:solidFill>
                <a:latin typeface="Arial"/>
                <a:ea typeface="Arial"/>
                <a:cs typeface="Arial"/>
                <a:sym typeface="Arial"/>
              </a:rPr>
              <a:t>Pre‑FS</a:t>
            </a:r>
          </a:p>
          <a:p>
            <a:pPr marL="0" marR="0" lvl="0" indent="0" algn="l" rtl="0">
              <a:lnSpc>
                <a:spcPct val="100000"/>
              </a:lnSpc>
              <a:spcBef>
                <a:spcPts val="0"/>
              </a:spcBef>
              <a:spcAft>
                <a:spcPts val="0"/>
              </a:spcAft>
              <a:buClr>
                <a:schemeClr val="dk2"/>
              </a:buClr>
              <a:buSzPts val="1400"/>
              <a:buFont typeface="Arial"/>
              <a:buNone/>
            </a:pPr>
            <a:r>
              <a:rPr lang="en-GB" sz="1100" b="1" i="1" u="none" strike="noStrike" cap="none" dirty="0">
                <a:solidFill>
                  <a:schemeClr val="dk2"/>
                </a:solidFill>
                <a:latin typeface="Arial"/>
                <a:ea typeface="Arial"/>
                <a:cs typeface="Arial"/>
                <a:sym typeface="Arial"/>
              </a:rPr>
              <a:t>Land status: </a:t>
            </a:r>
            <a:r>
              <a:rPr lang="en-GB" sz="1100" b="0" i="1" u="none" strike="noStrike" cap="none" dirty="0">
                <a:solidFill>
                  <a:schemeClr val="dk2"/>
                </a:solidFill>
                <a:latin typeface="Arial"/>
                <a:ea typeface="Arial"/>
                <a:cs typeface="Arial"/>
                <a:sym typeface="Arial"/>
              </a:rPr>
              <a:t>Not secured (rooftop areas of OSBB buildings)  </a:t>
            </a:r>
          </a:p>
          <a:p>
            <a:pPr marL="0" marR="0" lvl="0" indent="0" algn="l" rtl="0">
              <a:lnSpc>
                <a:spcPct val="100000"/>
              </a:lnSpc>
              <a:spcBef>
                <a:spcPts val="0"/>
              </a:spcBef>
              <a:spcAft>
                <a:spcPts val="0"/>
              </a:spcAft>
              <a:buClr>
                <a:schemeClr val="dk2"/>
              </a:buClr>
              <a:buSzPts val="1400"/>
              <a:buFont typeface="Arial"/>
              <a:buNone/>
            </a:pPr>
            <a:r>
              <a:rPr lang="en-GB" sz="1100" b="1" i="1" u="none" strike="noStrike" cap="none" dirty="0">
                <a:solidFill>
                  <a:schemeClr val="dk2"/>
                </a:solidFill>
                <a:latin typeface="Arial"/>
                <a:ea typeface="Arial"/>
                <a:cs typeface="Arial"/>
                <a:sym typeface="Arial"/>
              </a:rPr>
              <a:t>Work completed: </a:t>
            </a:r>
            <a:r>
              <a:rPr lang="en-GB" sz="1100" b="0" i="1" u="none" strike="noStrike" cap="none" dirty="0">
                <a:solidFill>
                  <a:schemeClr val="dk2"/>
                </a:solidFill>
                <a:latin typeface="Arial"/>
                <a:ea typeface="Arial"/>
                <a:cs typeface="Arial"/>
                <a:sym typeface="Arial"/>
              </a:rPr>
              <a:t>Concept developed, extended technical specification prepared, preliminary CAPEX/OPEX and financial indicators calculated, draft design documentation (Stage “P”) completed, initial environmental assessment conducted.</a:t>
            </a:r>
          </a:p>
        </p:txBody>
      </p:sp>
      <p:sp>
        <p:nvSpPr>
          <p:cNvPr id="752" name="Google Shape;752;g3cd8d161dce_0_1"/>
          <p:cNvSpPr txBox="1"/>
          <p:nvPr/>
        </p:nvSpPr>
        <p:spPr>
          <a:xfrm>
            <a:off x="10124375" y="513200"/>
            <a:ext cx="1723500" cy="50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p:txBody>
      </p:sp>
      <p:sp>
        <p:nvSpPr>
          <p:cNvPr id="753" name="Google Shape;753;g3cd8d161dce_0_1"/>
          <p:cNvSpPr txBox="1"/>
          <p:nvPr/>
        </p:nvSpPr>
        <p:spPr>
          <a:xfrm>
            <a:off x="484122" y="221963"/>
            <a:ext cx="9122700" cy="826893"/>
          </a:xfrm>
          <a:prstGeom prst="rect">
            <a:avLst/>
          </a:prstGeom>
          <a:noFill/>
          <a:ln>
            <a:noFill/>
          </a:ln>
        </p:spPr>
        <p:txBody>
          <a:bodyPr spcFirstLastPara="1" wrap="square" lIns="25400" tIns="25400" rIns="25400" bIns="25400" anchor="ctr" anchorCtr="0">
            <a:spAutoFit/>
          </a:bodyPr>
          <a:lstStyle/>
          <a:p>
            <a:pPr marL="0" marR="0" lvl="0" indent="0" algn="l" rtl="0">
              <a:lnSpc>
                <a:spcPct val="90000"/>
              </a:lnSpc>
              <a:spcBef>
                <a:spcPts val="0"/>
              </a:spcBef>
              <a:spcAft>
                <a:spcPts val="0"/>
              </a:spcAft>
              <a:buClr>
                <a:srgbClr val="000000"/>
              </a:buClr>
              <a:buSzPts val="4400"/>
              <a:buFont typeface="Arial"/>
              <a:buNone/>
            </a:pPr>
            <a:r>
              <a:rPr lang="en-GB" sz="2800" b="1" i="0" u="none" strike="noStrike" cap="none" dirty="0">
                <a:solidFill>
                  <a:schemeClr val="accent1"/>
                </a:solidFill>
                <a:latin typeface="Arial"/>
                <a:ea typeface="Arial"/>
                <a:cs typeface="Arial"/>
                <a:sym typeface="Arial"/>
              </a:rPr>
              <a:t>Thermodynamic Zero hydrogen module for diversifying heating of  Ukrainian cities </a:t>
            </a:r>
            <a:r>
              <a:rPr lang="uk-UA" sz="2800" b="1" i="0" u="none" strike="noStrike" cap="none" dirty="0">
                <a:solidFill>
                  <a:schemeClr val="accent1"/>
                </a:solidFill>
                <a:latin typeface="Arial"/>
                <a:ea typeface="Arial"/>
                <a:cs typeface="Arial"/>
                <a:sym typeface="Arial"/>
              </a:rPr>
              <a:t>(1/2</a:t>
            </a:r>
            <a:r>
              <a:rPr lang="en-US" sz="2800" b="1" dirty="0">
                <a:solidFill>
                  <a:schemeClr val="accent1"/>
                </a:solidFill>
              </a:rPr>
              <a:t>)</a:t>
            </a:r>
            <a:endParaRPr sz="2800" b="1" i="0" u="none" strike="noStrike" cap="none" dirty="0">
              <a:solidFill>
                <a:srgbClr val="004165"/>
              </a:solidFill>
              <a:latin typeface="Helvetica Neue"/>
              <a:ea typeface="Helvetica Neue"/>
              <a:cs typeface="Helvetica Neue"/>
              <a:sym typeface="Helvetica Neue"/>
            </a:endParaRPr>
          </a:p>
        </p:txBody>
      </p:sp>
      <p:sp>
        <p:nvSpPr>
          <p:cNvPr id="754" name="Google Shape;754;g3cd8d161dce_0_1"/>
          <p:cNvSpPr/>
          <p:nvPr/>
        </p:nvSpPr>
        <p:spPr>
          <a:xfrm rot="5400000">
            <a:off x="-46225" y="552278"/>
            <a:ext cx="810000" cy="92100"/>
          </a:xfrm>
          <a:prstGeom prst="rect">
            <a:avLst/>
          </a:prstGeom>
          <a:solidFill>
            <a:schemeClr val="accent2"/>
          </a:solid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5E5E5E"/>
              </a:buClr>
              <a:buSzPts val="900"/>
              <a:buFont typeface="Helvetica Neue"/>
              <a:buNone/>
            </a:pPr>
            <a:endParaRPr sz="700" b="1" i="0" u="none" strike="noStrike" cap="none">
              <a:solidFill>
                <a:srgbClr val="151515"/>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g3cc8b1b55fc_0_77"/>
          <p:cNvSpPr/>
          <p:nvPr/>
        </p:nvSpPr>
        <p:spPr>
          <a:xfrm>
            <a:off x="388250" y="4215599"/>
            <a:ext cx="7741200" cy="2282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chemeClr val="dk2"/>
              </a:solidFill>
              <a:latin typeface="Arial"/>
              <a:ea typeface="Arial"/>
              <a:cs typeface="Arial"/>
              <a:sym typeface="Arial"/>
            </a:endParaRPr>
          </a:p>
        </p:txBody>
      </p:sp>
      <p:sp>
        <p:nvSpPr>
          <p:cNvPr id="760" name="Google Shape;760;g3cc8b1b55fc_0_77"/>
          <p:cNvSpPr/>
          <p:nvPr/>
        </p:nvSpPr>
        <p:spPr>
          <a:xfrm>
            <a:off x="412375" y="3999164"/>
            <a:ext cx="7741200" cy="222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200" b="0" i="0" u="none" strike="noStrike" cap="none">
              <a:solidFill>
                <a:schemeClr val="dk2"/>
              </a:solidFill>
              <a:latin typeface="Arial"/>
              <a:ea typeface="Arial"/>
              <a:cs typeface="Arial"/>
              <a:sym typeface="Arial"/>
            </a:endParaRPr>
          </a:p>
        </p:txBody>
      </p:sp>
      <p:sp>
        <p:nvSpPr>
          <p:cNvPr id="761" name="Google Shape;761;g3cc8b1b55fc_0_77"/>
          <p:cNvSpPr/>
          <p:nvPr/>
        </p:nvSpPr>
        <p:spPr>
          <a:xfrm>
            <a:off x="412375" y="1066206"/>
            <a:ext cx="7741200" cy="29132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2"/>
              </a:buClr>
              <a:buSzPts val="1400"/>
              <a:buFont typeface="Arial"/>
              <a:buNone/>
            </a:pPr>
            <a:r>
              <a:rPr lang="uk-UA" sz="1000" b="1" i="0" u="none" strike="noStrike" cap="none" dirty="0" err="1">
                <a:solidFill>
                  <a:schemeClr val="dk2"/>
                </a:solidFill>
                <a:latin typeface="Arial"/>
                <a:ea typeface="Arial"/>
                <a:cs typeface="Arial"/>
                <a:sym typeface="Arial"/>
              </a:rPr>
              <a:t>Business</a:t>
            </a:r>
            <a:r>
              <a:rPr lang="uk-UA" sz="1000" b="1" i="0" u="none" strike="noStrike" cap="none" dirty="0">
                <a:solidFill>
                  <a:schemeClr val="dk2"/>
                </a:solidFill>
                <a:latin typeface="Arial"/>
                <a:ea typeface="Arial"/>
                <a:cs typeface="Arial"/>
                <a:sym typeface="Arial"/>
              </a:rPr>
              <a:t> </a:t>
            </a:r>
            <a:r>
              <a:rPr lang="uk-UA" sz="1000" b="1" i="0" u="none" strike="noStrike" cap="none" dirty="0" err="1">
                <a:solidFill>
                  <a:schemeClr val="dk2"/>
                </a:solidFill>
                <a:latin typeface="Arial"/>
                <a:ea typeface="Arial"/>
                <a:cs typeface="Arial"/>
                <a:sym typeface="Arial"/>
              </a:rPr>
              <a:t>model</a:t>
            </a:r>
            <a:r>
              <a:rPr lang="uk-UA" sz="1000" b="1" i="0" u="none" strike="noStrike" cap="none" dirty="0">
                <a:solidFill>
                  <a:schemeClr val="dk2"/>
                </a:solidFill>
                <a:latin typeface="Arial"/>
                <a:ea typeface="Arial"/>
                <a:cs typeface="Arial"/>
                <a:sym typeface="Arial"/>
              </a:rPr>
              <a:t> </a:t>
            </a:r>
            <a:r>
              <a:rPr lang="uk-UA" sz="1000" b="1" i="0" u="none" strike="noStrike" cap="none" dirty="0" err="1">
                <a:solidFill>
                  <a:schemeClr val="dk2"/>
                </a:solidFill>
                <a:latin typeface="Arial"/>
                <a:ea typeface="Arial"/>
                <a:cs typeface="Arial"/>
                <a:sym typeface="Arial"/>
              </a:rPr>
              <a:t>of</a:t>
            </a:r>
            <a:r>
              <a:rPr lang="uk-UA" sz="1000" b="1" i="0" u="none" strike="noStrike" cap="none" dirty="0">
                <a:solidFill>
                  <a:schemeClr val="dk2"/>
                </a:solidFill>
                <a:latin typeface="Arial"/>
                <a:ea typeface="Arial"/>
                <a:cs typeface="Arial"/>
                <a:sym typeface="Arial"/>
              </a:rPr>
              <a:t> </a:t>
            </a:r>
            <a:r>
              <a:rPr lang="uk-UA" sz="1000" b="1" i="0" u="none" strike="noStrike" cap="none" dirty="0" err="1">
                <a:solidFill>
                  <a:schemeClr val="dk2"/>
                </a:solidFill>
                <a:latin typeface="Arial"/>
                <a:ea typeface="Arial"/>
                <a:cs typeface="Arial"/>
                <a:sym typeface="Arial"/>
              </a:rPr>
              <a:t>project</a:t>
            </a:r>
            <a:r>
              <a:rPr lang="uk-UA" sz="1000" b="1" i="0" u="none" strike="noStrike" cap="none" dirty="0">
                <a:solidFill>
                  <a:schemeClr val="dk2"/>
                </a:solidFill>
                <a:latin typeface="Arial"/>
                <a:ea typeface="Arial"/>
                <a:cs typeface="Arial"/>
                <a:sym typeface="Arial"/>
              </a:rPr>
              <a:t>/</a:t>
            </a:r>
            <a:r>
              <a:rPr lang="uk-UA" sz="1000" b="1" i="0" u="none" strike="noStrike" cap="none" dirty="0" err="1">
                <a:solidFill>
                  <a:schemeClr val="dk2"/>
                </a:solidFill>
                <a:latin typeface="Arial"/>
                <a:ea typeface="Arial"/>
                <a:cs typeface="Arial"/>
                <a:sym typeface="Arial"/>
              </a:rPr>
              <a:t>product</a:t>
            </a:r>
            <a:r>
              <a:rPr lang="uk-UA" sz="1000" b="1" i="0" u="none" strike="noStrike" cap="none" dirty="0">
                <a:solidFill>
                  <a:schemeClr val="dk2"/>
                </a:solidFill>
                <a:latin typeface="Arial"/>
                <a:ea typeface="Arial"/>
                <a:cs typeface="Arial"/>
                <a:sym typeface="Arial"/>
              </a:rPr>
              <a:t>: </a:t>
            </a:r>
            <a:r>
              <a:rPr lang="en-GB" sz="1000" i="1" dirty="0">
                <a:solidFill>
                  <a:schemeClr val="dk2"/>
                </a:solidFill>
              </a:rPr>
              <a:t>The project generates revenue through the manufacturing and sale of integrated Zero‑Modules (rooftop PV + PEM </a:t>
            </a:r>
            <a:r>
              <a:rPr lang="en-GB" sz="1000" i="1" dirty="0" err="1">
                <a:solidFill>
                  <a:schemeClr val="dk2"/>
                </a:solidFill>
              </a:rPr>
              <a:t>electrolyzer</a:t>
            </a:r>
            <a:r>
              <a:rPr lang="en-GB" sz="1000" i="1" dirty="0">
                <a:solidFill>
                  <a:schemeClr val="dk2"/>
                </a:solidFill>
              </a:rPr>
              <a:t> + hydrogen boiler) to residential cooperatives (OSBBs), municipalities, and energy service companies. Units are sold under direct contracts and framework agreements, with financing supported by state subsidies and green credit programs. The commercial advantage lies in leveraging existing rooftops, minimizing land costs, and offering certified, turnkey solutions for decarbonized heating. Scaling potential includes replication across thousands of multi‑apartment buildings in Ukraine, with future expansion into district heating tenders and EU carbon compliance markets.</a:t>
            </a:r>
            <a:r>
              <a:rPr lang="uk-UA" sz="1000" b="0" i="0" u="none" strike="noStrike" cap="none" dirty="0">
                <a:solidFill>
                  <a:schemeClr val="dk2"/>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a:t>
            </a:r>
            <a:endParaRPr sz="1000" b="0" i="0" u="none" strike="noStrike" cap="none" dirty="0">
              <a:solidFill>
                <a:schemeClr val="dk2"/>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0" marR="0" lvl="0" indent="0" algn="just" rtl="0">
              <a:lnSpc>
                <a:spcPct val="100000"/>
              </a:lnSpc>
              <a:spcBef>
                <a:spcPts val="0"/>
              </a:spcBef>
              <a:spcAft>
                <a:spcPts val="0"/>
              </a:spcAft>
              <a:buClr>
                <a:schemeClr val="dk2"/>
              </a:buClr>
              <a:buSzPts val="1400"/>
              <a:buFont typeface="Arial"/>
              <a:buNone/>
            </a:pPr>
            <a:endParaRPr sz="1000" b="0" i="0" u="none" strike="noStrike" cap="none" dirty="0">
              <a:solidFill>
                <a:schemeClr val="dk2"/>
              </a:solidFill>
              <a:latin typeface="Arial"/>
              <a:ea typeface="Arial"/>
              <a:cs typeface="Arial"/>
              <a:sym typeface="Arial"/>
            </a:endParaRPr>
          </a:p>
          <a:p>
            <a:pPr marL="0" marR="0" lvl="0" indent="0" algn="just" rtl="0">
              <a:lnSpc>
                <a:spcPct val="100000"/>
              </a:lnSpc>
              <a:spcBef>
                <a:spcPts val="0"/>
              </a:spcBef>
              <a:spcAft>
                <a:spcPts val="0"/>
              </a:spcAft>
              <a:buClr>
                <a:schemeClr val="dk2"/>
              </a:buClr>
              <a:buSzPts val="1400"/>
              <a:buFont typeface="Arial"/>
              <a:buNone/>
            </a:pPr>
            <a:r>
              <a:rPr lang="uk-UA" sz="1000" b="1" i="0" u="none" strike="noStrike" cap="none" dirty="0" err="1">
                <a:solidFill>
                  <a:schemeClr val="dk2"/>
                </a:solidFill>
                <a:latin typeface="Arial"/>
                <a:ea typeface="Arial"/>
                <a:cs typeface="Arial"/>
                <a:sym typeface="Arial"/>
              </a:rPr>
              <a:t>Key</a:t>
            </a:r>
            <a:r>
              <a:rPr lang="uk-UA" sz="1000" b="1" i="0" u="none" strike="noStrike" cap="none" dirty="0">
                <a:solidFill>
                  <a:schemeClr val="dk2"/>
                </a:solidFill>
                <a:latin typeface="Arial"/>
                <a:ea typeface="Arial"/>
                <a:cs typeface="Arial"/>
                <a:sym typeface="Arial"/>
              </a:rPr>
              <a:t> </a:t>
            </a:r>
            <a:r>
              <a:rPr lang="uk-UA" sz="1000" b="1" i="0" u="none" strike="noStrike" cap="none" dirty="0" err="1">
                <a:solidFill>
                  <a:schemeClr val="dk2"/>
                </a:solidFill>
                <a:latin typeface="Arial"/>
                <a:ea typeface="Arial"/>
                <a:cs typeface="Arial"/>
                <a:sym typeface="Arial"/>
              </a:rPr>
              <a:t>Partners</a:t>
            </a:r>
            <a:r>
              <a:rPr lang="uk-UA" sz="1000" b="1" i="0" u="none" strike="noStrike" cap="none" dirty="0">
                <a:solidFill>
                  <a:schemeClr val="dk2"/>
                </a:solidFill>
                <a:latin typeface="Arial"/>
                <a:ea typeface="Arial"/>
                <a:cs typeface="Arial"/>
                <a:sym typeface="Arial"/>
              </a:rPr>
              <a:t> (</a:t>
            </a:r>
            <a:r>
              <a:rPr lang="uk-UA" sz="1000" b="1" i="0" u="none" strike="noStrike" cap="none" dirty="0" err="1">
                <a:solidFill>
                  <a:schemeClr val="dk2"/>
                </a:solidFill>
                <a:latin typeface="Arial"/>
                <a:ea typeface="Arial"/>
                <a:cs typeface="Arial"/>
                <a:sym typeface="Arial"/>
              </a:rPr>
              <a:t>Top</a:t>
            </a:r>
            <a:r>
              <a:rPr lang="uk-UA" sz="1000" b="1" i="0" u="none" strike="noStrike" cap="none" dirty="0">
                <a:solidFill>
                  <a:schemeClr val="dk2"/>
                </a:solidFill>
                <a:latin typeface="Arial"/>
                <a:ea typeface="Arial"/>
                <a:cs typeface="Arial"/>
                <a:sym typeface="Arial"/>
              </a:rPr>
              <a:t> 5):</a:t>
            </a:r>
          </a:p>
          <a:p>
            <a:pPr marL="0" marR="0" lvl="0" indent="0" algn="just" rtl="0">
              <a:lnSpc>
                <a:spcPct val="100000"/>
              </a:lnSpc>
              <a:spcBef>
                <a:spcPts val="0"/>
              </a:spcBef>
              <a:spcAft>
                <a:spcPts val="0"/>
              </a:spcAft>
              <a:buClr>
                <a:schemeClr val="dk2"/>
              </a:buClr>
              <a:buSzPts val="1400"/>
              <a:buFont typeface="Arial"/>
              <a:buNone/>
            </a:pPr>
            <a:r>
              <a:rPr lang="en-GB" sz="1000" i="1" dirty="0">
                <a:solidFill>
                  <a:schemeClr val="dk2"/>
                </a:solidFill>
              </a:rPr>
              <a:t>Kyiv City Council | Regulatory support and approvals | Ukraine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r>
              <a:rPr lang="en-GB" sz="1000" i="1" dirty="0">
                <a:solidFill>
                  <a:schemeClr val="dk2"/>
                </a:solidFill>
              </a:rPr>
              <a:t>Kyiv District Councils | Local coordination and community agreements | Ukraine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r>
              <a:rPr lang="en-GB" sz="1000" i="1" dirty="0">
                <a:solidFill>
                  <a:schemeClr val="dk2"/>
                </a:solidFill>
              </a:rPr>
              <a:t>Kyiv </a:t>
            </a:r>
            <a:r>
              <a:rPr lang="en-GB" sz="1000" i="1" dirty="0" err="1">
                <a:solidFill>
                  <a:schemeClr val="dk2"/>
                </a:solidFill>
              </a:rPr>
              <a:t>Teplo</a:t>
            </a:r>
            <a:r>
              <a:rPr lang="en-GB" sz="1000" i="1" dirty="0">
                <a:solidFill>
                  <a:schemeClr val="dk2"/>
                </a:solidFill>
              </a:rPr>
              <a:t> </a:t>
            </a:r>
            <a:r>
              <a:rPr lang="en-GB" sz="1000" i="1" dirty="0" err="1">
                <a:solidFill>
                  <a:schemeClr val="dk2"/>
                </a:solidFill>
              </a:rPr>
              <a:t>Kommun</a:t>
            </a:r>
            <a:r>
              <a:rPr lang="en-GB" sz="1000" i="1" dirty="0">
                <a:solidFill>
                  <a:schemeClr val="dk2"/>
                </a:solidFill>
              </a:rPr>
              <a:t> </a:t>
            </a:r>
            <a:r>
              <a:rPr lang="en-GB" sz="1000" i="1" dirty="0" err="1">
                <a:solidFill>
                  <a:schemeClr val="dk2"/>
                </a:solidFill>
              </a:rPr>
              <a:t>Energo</a:t>
            </a:r>
            <a:r>
              <a:rPr lang="en-GB" sz="1000" i="1" dirty="0">
                <a:solidFill>
                  <a:schemeClr val="dk2"/>
                </a:solidFill>
              </a:rPr>
              <a:t> | Potential integration with municipal heating networks | Ukraine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r>
              <a:rPr lang="en-GB" sz="1000" i="1" dirty="0">
                <a:solidFill>
                  <a:schemeClr val="dk2"/>
                </a:solidFill>
              </a:rPr>
              <a:t>Kyiv </a:t>
            </a:r>
            <a:r>
              <a:rPr lang="en-GB" sz="1000" i="1" dirty="0" err="1">
                <a:solidFill>
                  <a:schemeClr val="dk2"/>
                </a:solidFill>
              </a:rPr>
              <a:t>Energo</a:t>
            </a:r>
            <a:r>
              <a:rPr lang="en-GB" sz="1000" i="1" dirty="0">
                <a:solidFill>
                  <a:schemeClr val="dk2"/>
                </a:solidFill>
              </a:rPr>
              <a:t> | Grid connection and energy balancing | Ukraine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r>
              <a:rPr lang="en-GB" sz="1000" i="1" dirty="0">
                <a:solidFill>
                  <a:schemeClr val="dk2"/>
                </a:solidFill>
              </a:rPr>
              <a:t>OSBB (Homeowner Associations) | Rooftop access and end‑user contracts | Ukraine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endParaRPr lang="en-GB" sz="1000" b="0" i="1" u="none" strike="noStrike" cap="none" dirty="0">
              <a:solidFill>
                <a:schemeClr val="dk2"/>
              </a:solidFill>
              <a:latin typeface="Arial"/>
              <a:ea typeface="Arial"/>
              <a:cs typeface="Arial"/>
              <a:sym typeface="Arial"/>
            </a:endParaRPr>
          </a:p>
          <a:p>
            <a:pPr marL="0" marR="0" lvl="0" indent="0" algn="just" rtl="0">
              <a:lnSpc>
                <a:spcPct val="100000"/>
              </a:lnSpc>
              <a:spcBef>
                <a:spcPts val="0"/>
              </a:spcBef>
              <a:spcAft>
                <a:spcPts val="0"/>
              </a:spcAft>
              <a:buClr>
                <a:schemeClr val="dk2"/>
              </a:buClr>
              <a:buSzPts val="1400"/>
              <a:buFont typeface="Arial"/>
              <a:buNone/>
            </a:pPr>
            <a:r>
              <a:rPr lang="uk-UA" sz="1000" b="1" i="0" u="none" strike="noStrike" cap="none" dirty="0" err="1">
                <a:solidFill>
                  <a:schemeClr val="dk2"/>
                </a:solidFill>
                <a:latin typeface="Arial"/>
                <a:ea typeface="Arial"/>
                <a:cs typeface="Arial"/>
                <a:sym typeface="Arial"/>
              </a:rPr>
              <a:t>Incentives</a:t>
            </a:r>
            <a:r>
              <a:rPr lang="uk-UA" sz="1000" b="1" i="0" u="none" strike="noStrike" cap="none" dirty="0">
                <a:solidFill>
                  <a:schemeClr val="dk2"/>
                </a:solidFill>
                <a:latin typeface="Arial"/>
                <a:ea typeface="Arial"/>
                <a:cs typeface="Arial"/>
                <a:sym typeface="Arial"/>
              </a:rPr>
              <a:t>:</a:t>
            </a:r>
            <a:r>
              <a:rPr lang="uk-UA" sz="1000" b="0" i="1" u="none" strike="noStrike" cap="none" dirty="0">
                <a:solidFill>
                  <a:schemeClr val="dk2"/>
                </a:solidFill>
                <a:latin typeface="Arial"/>
                <a:ea typeface="Arial"/>
                <a:cs typeface="Arial"/>
                <a:sym typeface="Arial"/>
              </a:rPr>
              <a:t> </a:t>
            </a:r>
            <a:r>
              <a:rPr lang="en-GB" sz="1000" i="1" dirty="0">
                <a:solidFill>
                  <a:schemeClr val="dk2"/>
                </a:solidFill>
              </a:rPr>
              <a:t>The goal is to diversify heating systems in Ukrainian cities for older buildings, Khrushchev-era buildings, and Czech buildings with zero-energy consumption. The project is being scaled up across Europe.</a:t>
            </a:r>
            <a:endParaRPr lang="uk-UA" sz="10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endParaRPr sz="1000" b="0" i="0" u="none" strike="noStrike" cap="none" dirty="0">
              <a:solidFill>
                <a:schemeClr val="dk2"/>
              </a:solidFill>
              <a:latin typeface="Arial"/>
              <a:ea typeface="Arial"/>
              <a:cs typeface="Arial"/>
              <a:sym typeface="Arial"/>
            </a:endParaRPr>
          </a:p>
          <a:p>
            <a:pPr marL="0" marR="0" lvl="0" indent="0" algn="just" rtl="0">
              <a:lnSpc>
                <a:spcPct val="100000"/>
              </a:lnSpc>
              <a:spcBef>
                <a:spcPts val="0"/>
              </a:spcBef>
              <a:spcAft>
                <a:spcPts val="0"/>
              </a:spcAft>
              <a:buClr>
                <a:schemeClr val="dk2"/>
              </a:buClr>
              <a:buSzPts val="1400"/>
              <a:buFont typeface="Arial"/>
              <a:buNone/>
            </a:pPr>
            <a:r>
              <a:rPr lang="uk-UA" sz="1000" b="1" i="0" u="none" strike="noStrike" cap="none" dirty="0" err="1">
                <a:solidFill>
                  <a:schemeClr val="dk2"/>
                </a:solidFill>
                <a:latin typeface="Arial"/>
                <a:ea typeface="Arial"/>
                <a:cs typeface="Arial"/>
                <a:sym typeface="Arial"/>
              </a:rPr>
              <a:t>Progress</a:t>
            </a:r>
            <a:r>
              <a:rPr lang="uk-UA" sz="1000" b="1" i="0" u="none" strike="noStrike" cap="none" dirty="0">
                <a:solidFill>
                  <a:schemeClr val="dk2"/>
                </a:solidFill>
                <a:latin typeface="Arial"/>
                <a:ea typeface="Arial"/>
                <a:cs typeface="Arial"/>
                <a:sym typeface="Arial"/>
              </a:rPr>
              <a:t>:</a:t>
            </a:r>
            <a:r>
              <a:rPr lang="uk-UA" sz="1000" b="0" i="1" u="none" strike="noStrike" cap="none" dirty="0">
                <a:solidFill>
                  <a:schemeClr val="dk2"/>
                </a:solidFill>
                <a:latin typeface="Arial"/>
                <a:ea typeface="Arial"/>
                <a:cs typeface="Arial"/>
                <a:sym typeface="Arial"/>
              </a:rPr>
              <a:t> </a:t>
            </a:r>
            <a:r>
              <a:rPr lang="en-US" sz="1000" i="1" dirty="0">
                <a:solidFill>
                  <a:schemeClr val="dk2"/>
                </a:solidFill>
              </a:rPr>
              <a:t>New project</a:t>
            </a:r>
            <a:endParaRPr sz="1000" b="0" i="0" u="none" strike="noStrike" cap="none" dirty="0">
              <a:solidFill>
                <a:schemeClr val="dk2"/>
              </a:solidFill>
              <a:latin typeface="Arial"/>
              <a:ea typeface="Arial"/>
              <a:cs typeface="Arial"/>
              <a:sym typeface="Arial"/>
            </a:endParaRPr>
          </a:p>
        </p:txBody>
      </p:sp>
      <p:sp>
        <p:nvSpPr>
          <p:cNvPr id="762" name="Google Shape;762;g3cc8b1b55fc_0_77"/>
          <p:cNvSpPr txBox="1"/>
          <p:nvPr/>
        </p:nvSpPr>
        <p:spPr>
          <a:xfrm>
            <a:off x="404825" y="3979510"/>
            <a:ext cx="7774200" cy="236100"/>
          </a:xfrm>
          <a:prstGeom prst="rect">
            <a:avLst/>
          </a:prstGeom>
          <a:solidFill>
            <a:schemeClr val="lt1"/>
          </a:solidFill>
          <a:ln>
            <a:noFill/>
          </a:ln>
        </p:spPr>
        <p:txBody>
          <a:bodyPr spcFirstLastPara="1" wrap="square" lIns="25400" tIns="25400" rIns="25400" bIns="254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200" b="1" i="0" u="none" strike="noStrike" cap="none">
                <a:solidFill>
                  <a:srgbClr val="000000"/>
                </a:solidFill>
                <a:latin typeface="Arial"/>
                <a:ea typeface="Arial"/>
                <a:cs typeface="Arial"/>
                <a:sym typeface="Arial"/>
              </a:rPr>
              <a:t>Project Implementation Timeline (start and end year):</a:t>
            </a:r>
            <a:endParaRPr sz="1200" b="1" i="0" u="none" strike="noStrike" cap="none">
              <a:solidFill>
                <a:srgbClr val="000000"/>
              </a:solidFill>
              <a:latin typeface="Arial"/>
              <a:ea typeface="Arial"/>
              <a:cs typeface="Arial"/>
              <a:sym typeface="Arial"/>
            </a:endParaRPr>
          </a:p>
        </p:txBody>
      </p:sp>
      <p:sp>
        <p:nvSpPr>
          <p:cNvPr id="763" name="Google Shape;763;g3cc8b1b55fc_0_77"/>
          <p:cNvSpPr txBox="1"/>
          <p:nvPr/>
        </p:nvSpPr>
        <p:spPr>
          <a:xfrm>
            <a:off x="669136" y="4331276"/>
            <a:ext cx="10752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200" b="0" i="0" u="none" strike="noStrike" cap="none">
                <a:solidFill>
                  <a:srgbClr val="000000"/>
                </a:solidFill>
                <a:latin typeface="Arial"/>
                <a:ea typeface="Arial"/>
                <a:cs typeface="Arial"/>
                <a:sym typeface="Arial"/>
              </a:rPr>
              <a:t>Concept</a:t>
            </a:r>
            <a:endParaRPr sz="1200" b="0" i="0" u="none" strike="noStrike" cap="none">
              <a:solidFill>
                <a:srgbClr val="000000"/>
              </a:solidFill>
              <a:latin typeface="Arial"/>
              <a:ea typeface="Arial"/>
              <a:cs typeface="Arial"/>
              <a:sym typeface="Arial"/>
            </a:endParaRPr>
          </a:p>
        </p:txBody>
      </p:sp>
      <p:sp>
        <p:nvSpPr>
          <p:cNvPr id="764" name="Google Shape;764;g3cc8b1b55fc_0_77"/>
          <p:cNvSpPr txBox="1"/>
          <p:nvPr/>
        </p:nvSpPr>
        <p:spPr>
          <a:xfrm>
            <a:off x="2135305" y="4330222"/>
            <a:ext cx="11049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200" b="0" i="0" u="none" strike="noStrike" cap="none">
                <a:solidFill>
                  <a:srgbClr val="000000"/>
                </a:solidFill>
                <a:latin typeface="Arial"/>
                <a:ea typeface="Arial"/>
                <a:cs typeface="Arial"/>
                <a:sym typeface="Arial"/>
              </a:rPr>
              <a:t>FS</a:t>
            </a:r>
            <a:endParaRPr sz="1200" b="0" i="0" u="none" strike="noStrike" cap="none">
              <a:solidFill>
                <a:srgbClr val="000000"/>
              </a:solidFill>
              <a:latin typeface="Arial"/>
              <a:ea typeface="Arial"/>
              <a:cs typeface="Arial"/>
              <a:sym typeface="Arial"/>
            </a:endParaRPr>
          </a:p>
        </p:txBody>
      </p:sp>
      <p:sp>
        <p:nvSpPr>
          <p:cNvPr id="765" name="Google Shape;765;g3cc8b1b55fc_0_77"/>
          <p:cNvSpPr txBox="1"/>
          <p:nvPr/>
        </p:nvSpPr>
        <p:spPr>
          <a:xfrm>
            <a:off x="3631203" y="4330206"/>
            <a:ext cx="10752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200" b="0" i="0" u="none" strike="noStrike" cap="none">
                <a:solidFill>
                  <a:srgbClr val="000000"/>
                </a:solidFill>
                <a:latin typeface="Arial"/>
                <a:ea typeface="Arial"/>
                <a:cs typeface="Arial"/>
                <a:sym typeface="Arial"/>
              </a:rPr>
              <a:t>Design</a:t>
            </a:r>
            <a:endParaRPr sz="1200" b="0" i="0" u="none" strike="noStrike" cap="none">
              <a:solidFill>
                <a:srgbClr val="000000"/>
              </a:solidFill>
              <a:latin typeface="Arial"/>
              <a:ea typeface="Arial"/>
              <a:cs typeface="Arial"/>
              <a:sym typeface="Arial"/>
            </a:endParaRPr>
          </a:p>
        </p:txBody>
      </p:sp>
      <p:sp>
        <p:nvSpPr>
          <p:cNvPr id="766" name="Google Shape;766;g3cc8b1b55fc_0_77"/>
          <p:cNvSpPr txBox="1"/>
          <p:nvPr/>
        </p:nvSpPr>
        <p:spPr>
          <a:xfrm>
            <a:off x="5014234" y="4331275"/>
            <a:ext cx="14148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200" b="0" i="0" u="none" strike="noStrike" cap="none">
                <a:solidFill>
                  <a:srgbClr val="000000"/>
                </a:solidFill>
                <a:latin typeface="Arial"/>
                <a:ea typeface="Arial"/>
                <a:cs typeface="Arial"/>
                <a:sym typeface="Arial"/>
              </a:rPr>
              <a:t>Construction</a:t>
            </a:r>
            <a:endParaRPr sz="1200" b="0" i="0" u="none" strike="noStrike" cap="none">
              <a:solidFill>
                <a:srgbClr val="000000"/>
              </a:solidFill>
              <a:latin typeface="Arial"/>
              <a:ea typeface="Arial"/>
              <a:cs typeface="Arial"/>
              <a:sym typeface="Arial"/>
            </a:endParaRPr>
          </a:p>
        </p:txBody>
      </p:sp>
      <p:sp>
        <p:nvSpPr>
          <p:cNvPr id="767" name="Google Shape;767;g3cc8b1b55fc_0_77"/>
          <p:cNvSpPr txBox="1"/>
          <p:nvPr/>
        </p:nvSpPr>
        <p:spPr>
          <a:xfrm>
            <a:off x="6514473" y="4216716"/>
            <a:ext cx="13704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uk-UA" sz="1200" b="1" i="0" u="none" strike="noStrike" cap="none">
                <a:solidFill>
                  <a:srgbClr val="000000"/>
                </a:solidFill>
                <a:latin typeface="Arial"/>
                <a:ea typeface="Arial"/>
                <a:cs typeface="Arial"/>
                <a:sym typeface="Arial"/>
              </a:rPr>
              <a:t>Start of </a:t>
            </a: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uk-UA" sz="1200" b="1" i="0" u="none" strike="noStrike" cap="none">
                <a:solidFill>
                  <a:srgbClr val="000000"/>
                </a:solidFill>
                <a:latin typeface="Arial"/>
                <a:ea typeface="Arial"/>
                <a:cs typeface="Arial"/>
                <a:sym typeface="Arial"/>
              </a:rPr>
              <a:t>Operations</a:t>
            </a:r>
            <a:endParaRPr sz="1200" b="0" i="0" u="none" strike="noStrike" cap="none">
              <a:solidFill>
                <a:srgbClr val="000000"/>
              </a:solidFill>
              <a:latin typeface="Arial"/>
              <a:ea typeface="Arial"/>
              <a:cs typeface="Arial"/>
              <a:sym typeface="Arial"/>
            </a:endParaRPr>
          </a:p>
        </p:txBody>
      </p:sp>
      <p:graphicFrame>
        <p:nvGraphicFramePr>
          <p:cNvPr id="768" name="Google Shape;768;g3cc8b1b55fc_0_77"/>
          <p:cNvGraphicFramePr/>
          <p:nvPr>
            <p:extLst>
              <p:ext uri="{D42A27DB-BD31-4B8C-83A1-F6EECF244321}">
                <p14:modId xmlns:p14="http://schemas.microsoft.com/office/powerpoint/2010/main" val="1202243183"/>
              </p:ext>
            </p:extLst>
          </p:nvPr>
        </p:nvGraphicFramePr>
        <p:xfrm>
          <a:off x="526849" y="5614129"/>
          <a:ext cx="7531175" cy="828060"/>
        </p:xfrm>
        <a:graphic>
          <a:graphicData uri="http://schemas.openxmlformats.org/drawingml/2006/table">
            <a:tbl>
              <a:tblPr>
                <a:noFill/>
                <a:tableStyleId>{EC0AC407-AD4D-4A67-A332-C1A61355D1CC}</a:tableStyleId>
              </a:tblPr>
              <a:tblGrid>
                <a:gridCol w="1392750">
                  <a:extLst>
                    <a:ext uri="{9D8B030D-6E8A-4147-A177-3AD203B41FA5}">
                      <a16:colId xmlns:a16="http://schemas.microsoft.com/office/drawing/2014/main" val="20000"/>
                    </a:ext>
                  </a:extLst>
                </a:gridCol>
                <a:gridCol w="1181725">
                  <a:extLst>
                    <a:ext uri="{9D8B030D-6E8A-4147-A177-3AD203B41FA5}">
                      <a16:colId xmlns:a16="http://schemas.microsoft.com/office/drawing/2014/main" val="20001"/>
                    </a:ext>
                  </a:extLst>
                </a:gridCol>
                <a:gridCol w="912450">
                  <a:extLst>
                    <a:ext uri="{9D8B030D-6E8A-4147-A177-3AD203B41FA5}">
                      <a16:colId xmlns:a16="http://schemas.microsoft.com/office/drawing/2014/main" val="20002"/>
                    </a:ext>
                  </a:extLst>
                </a:gridCol>
                <a:gridCol w="1013125">
                  <a:extLst>
                    <a:ext uri="{9D8B030D-6E8A-4147-A177-3AD203B41FA5}">
                      <a16:colId xmlns:a16="http://schemas.microsoft.com/office/drawing/2014/main" val="20003"/>
                    </a:ext>
                  </a:extLst>
                </a:gridCol>
                <a:gridCol w="1010375">
                  <a:extLst>
                    <a:ext uri="{9D8B030D-6E8A-4147-A177-3AD203B41FA5}">
                      <a16:colId xmlns:a16="http://schemas.microsoft.com/office/drawing/2014/main" val="20004"/>
                    </a:ext>
                  </a:extLst>
                </a:gridCol>
                <a:gridCol w="1010375">
                  <a:extLst>
                    <a:ext uri="{9D8B030D-6E8A-4147-A177-3AD203B41FA5}">
                      <a16:colId xmlns:a16="http://schemas.microsoft.com/office/drawing/2014/main" val="20005"/>
                    </a:ext>
                  </a:extLst>
                </a:gridCol>
                <a:gridCol w="1010375">
                  <a:extLst>
                    <a:ext uri="{9D8B030D-6E8A-4147-A177-3AD203B41FA5}">
                      <a16:colId xmlns:a16="http://schemas.microsoft.com/office/drawing/2014/main" val="20006"/>
                    </a:ext>
                  </a:extLst>
                </a:gridCol>
              </a:tblGrid>
              <a:tr h="370850">
                <a:tc>
                  <a:txBody>
                    <a:bodyPr/>
                    <a:lstStyle/>
                    <a:p>
                      <a:pPr marL="0" marR="0" lvl="0" indent="0" algn="ctr" rtl="0">
                        <a:lnSpc>
                          <a:spcPct val="100000"/>
                        </a:lnSpc>
                        <a:spcBef>
                          <a:spcPts val="0"/>
                        </a:spcBef>
                        <a:spcAft>
                          <a:spcPts val="0"/>
                        </a:spcAft>
                        <a:buClr>
                          <a:srgbClr val="000000"/>
                        </a:buClr>
                        <a:buSzPts val="1400"/>
                        <a:buFont typeface="Arial"/>
                        <a:buNone/>
                      </a:pP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Before 2026 (done)</a:t>
                      </a:r>
                      <a:endParaRPr sz="12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2026</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2027</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2028</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2029</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000"/>
                        <a:buFont typeface="Arial"/>
                        <a:buNone/>
                      </a:pPr>
                      <a:r>
                        <a:rPr lang="uk-UA" sz="1200" b="1" u="none" strike="noStrike" cap="none"/>
                        <a:t>2030+</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uk-UA" sz="1200" u="none" strike="noStrike" cap="none"/>
                        <a:t>Investments</a:t>
                      </a:r>
                      <a:endParaRPr sz="12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u="none" strike="noStrike" cap="none" dirty="0"/>
                        <a:t>200 000 USD</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2F2F2"/>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u="none" strike="noStrike" cap="none" dirty="0"/>
                        <a:t>3</a:t>
                      </a:r>
                      <a:r>
                        <a:rPr lang="en-US" sz="1200" u="none" strike="noStrike" cap="none" dirty="0"/>
                        <a:t>,2  </a:t>
                      </a:r>
                      <a:r>
                        <a:rPr lang="en-US" sz="1200" u="none" strike="noStrike" cap="none" dirty="0" err="1"/>
                        <a:t>mln</a:t>
                      </a:r>
                      <a:r>
                        <a:rPr lang="en-US" sz="1200" u="none" strike="noStrike" cap="none" dirty="0"/>
                        <a:t> $</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u="none" strike="noStrike" cap="none" dirty="0"/>
                        <a:t>6</a:t>
                      </a:r>
                      <a:r>
                        <a:rPr lang="en-US" sz="1200" u="none" strike="noStrike" cap="none" dirty="0"/>
                        <a:t>,2  </a:t>
                      </a:r>
                      <a:r>
                        <a:rPr lang="en-US" sz="1200" u="none" strike="noStrike" cap="none" dirty="0" err="1"/>
                        <a:t>mln</a:t>
                      </a:r>
                      <a:r>
                        <a:rPr lang="en-US" sz="1200" u="none" strike="noStrike" cap="none" dirty="0"/>
                        <a:t> $</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u="none" strike="noStrike" cap="none" dirty="0"/>
                        <a:t>2,</a:t>
                      </a:r>
                      <a:r>
                        <a:rPr lang="en-US" sz="1200" u="none" strike="noStrike" cap="none" dirty="0"/>
                        <a:t>4 </a:t>
                      </a:r>
                      <a:r>
                        <a:rPr lang="en-US" sz="1200" u="none" strike="noStrike" cap="none" dirty="0" err="1"/>
                        <a:t>mln</a:t>
                      </a:r>
                      <a:r>
                        <a:rPr lang="en-US" sz="1200" u="none" strike="noStrike" cap="none" dirty="0"/>
                        <a:t> $</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u="none" strike="noStrike" cap="none" dirty="0" err="1"/>
                        <a:t>Хх</a:t>
                      </a:r>
                      <a:endParaRPr lang="uk-UA"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u="none" strike="noStrike" cap="none" dirty="0" err="1"/>
                        <a:t>Хх</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769" name="Google Shape;769;g3cc8b1b55fc_0_77"/>
          <p:cNvSpPr txBox="1"/>
          <p:nvPr/>
        </p:nvSpPr>
        <p:spPr>
          <a:xfrm>
            <a:off x="371750" y="5163200"/>
            <a:ext cx="7774200" cy="2769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uk-UA" sz="1200" b="1" i="0" u="none" strike="noStrike" cap="none">
                <a:solidFill>
                  <a:srgbClr val="000000"/>
                </a:solidFill>
                <a:latin typeface="Arial"/>
                <a:ea typeface="Arial"/>
                <a:cs typeface="Arial"/>
                <a:sym typeface="Arial"/>
              </a:rPr>
              <a:t>Investments in the Project, $ mln</a:t>
            </a:r>
            <a:endParaRPr sz="1200" b="1" i="0" u="none" strike="noStrike" cap="none">
              <a:solidFill>
                <a:srgbClr val="000000"/>
              </a:solidFill>
              <a:latin typeface="Arial"/>
              <a:ea typeface="Arial"/>
              <a:cs typeface="Arial"/>
              <a:sym typeface="Arial"/>
            </a:endParaRPr>
          </a:p>
        </p:txBody>
      </p:sp>
      <p:graphicFrame>
        <p:nvGraphicFramePr>
          <p:cNvPr id="770" name="Google Shape;770;g3cc8b1b55fc_0_77"/>
          <p:cNvGraphicFramePr/>
          <p:nvPr>
            <p:extLst>
              <p:ext uri="{D42A27DB-BD31-4B8C-83A1-F6EECF244321}">
                <p14:modId xmlns:p14="http://schemas.microsoft.com/office/powerpoint/2010/main" val="2749904106"/>
              </p:ext>
            </p:extLst>
          </p:nvPr>
        </p:nvGraphicFramePr>
        <p:xfrm>
          <a:off x="452748" y="4652524"/>
          <a:ext cx="7432125" cy="457210"/>
        </p:xfrm>
        <a:graphic>
          <a:graphicData uri="http://schemas.openxmlformats.org/drawingml/2006/table">
            <a:tbl>
              <a:tblPr>
                <a:noFill/>
                <a:tableStyleId>{EC0AC407-AD4D-4A67-A332-C1A61355D1CC}</a:tableStyleId>
              </a:tblPr>
              <a:tblGrid>
                <a:gridCol w="1486425">
                  <a:extLst>
                    <a:ext uri="{9D8B030D-6E8A-4147-A177-3AD203B41FA5}">
                      <a16:colId xmlns:a16="http://schemas.microsoft.com/office/drawing/2014/main" val="20000"/>
                    </a:ext>
                  </a:extLst>
                </a:gridCol>
                <a:gridCol w="1486425">
                  <a:extLst>
                    <a:ext uri="{9D8B030D-6E8A-4147-A177-3AD203B41FA5}">
                      <a16:colId xmlns:a16="http://schemas.microsoft.com/office/drawing/2014/main" val="20001"/>
                    </a:ext>
                  </a:extLst>
                </a:gridCol>
                <a:gridCol w="1486425">
                  <a:extLst>
                    <a:ext uri="{9D8B030D-6E8A-4147-A177-3AD203B41FA5}">
                      <a16:colId xmlns:a16="http://schemas.microsoft.com/office/drawing/2014/main" val="20002"/>
                    </a:ext>
                  </a:extLst>
                </a:gridCol>
                <a:gridCol w="1486425">
                  <a:extLst>
                    <a:ext uri="{9D8B030D-6E8A-4147-A177-3AD203B41FA5}">
                      <a16:colId xmlns:a16="http://schemas.microsoft.com/office/drawing/2014/main" val="20003"/>
                    </a:ext>
                  </a:extLst>
                </a:gridCol>
                <a:gridCol w="1486425">
                  <a:extLst>
                    <a:ext uri="{9D8B030D-6E8A-4147-A177-3AD203B41FA5}">
                      <a16:colId xmlns:a16="http://schemas.microsoft.com/office/drawing/2014/main" val="20004"/>
                    </a:ext>
                  </a:extLst>
                </a:gridCol>
              </a:tblGrid>
              <a:tr h="258890">
                <a:tc>
                  <a:txBody>
                    <a:bodyPr/>
                    <a:lstStyle/>
                    <a:p>
                      <a:pPr marL="0" marR="0" lvl="0" indent="0" algn="ctr" rtl="0">
                        <a:lnSpc>
                          <a:spcPct val="100000"/>
                        </a:lnSpc>
                        <a:spcBef>
                          <a:spcPts val="0"/>
                        </a:spcBef>
                        <a:spcAft>
                          <a:spcPts val="0"/>
                        </a:spcAft>
                        <a:buClr>
                          <a:srgbClr val="000000"/>
                        </a:buClr>
                        <a:buSzPts val="1400"/>
                        <a:buFont typeface="Arial"/>
                        <a:buNone/>
                      </a:pPr>
                      <a:r>
                        <a:rPr lang="en-US" sz="1200" i="1" u="none" strike="noStrike" cap="none" dirty="0"/>
                        <a:t>N/A</a:t>
                      </a:r>
                      <a:r>
                        <a:rPr lang="uk-UA" sz="1200" i="1" dirty="0">
                          <a:solidFill>
                            <a:schemeClr val="dk2"/>
                          </a:solidFill>
                        </a:rPr>
                        <a:t> </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2"/>
                        </a:buClr>
                        <a:buSzPts val="1400"/>
                        <a:buFont typeface="Arial"/>
                        <a:buNone/>
                      </a:pPr>
                      <a:r>
                        <a:rPr lang="en-US" sz="1200" i="1" dirty="0">
                          <a:solidFill>
                            <a:schemeClr val="dk2"/>
                          </a:solidFill>
                        </a:rPr>
                        <a:t>2026–April 2026</a:t>
                      </a:r>
                      <a:r>
                        <a:rPr lang="uk-UA" sz="1200" i="1" dirty="0">
                          <a:solidFill>
                            <a:schemeClr val="dk2"/>
                          </a:solidFill>
                        </a:rPr>
                        <a:t> </a:t>
                      </a:r>
                      <a:endParaRPr sz="1200" i="1"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2"/>
                        </a:buClr>
                        <a:buSzPts val="1400"/>
                        <a:buFont typeface="Arial"/>
                        <a:buNone/>
                      </a:pPr>
                      <a:r>
                        <a:rPr lang="en-US" sz="1200" i="1" dirty="0">
                          <a:solidFill>
                            <a:schemeClr val="dk2"/>
                          </a:solidFill>
                        </a:rPr>
                        <a:t>May 2026–November 2026</a:t>
                      </a:r>
                      <a:endParaRPr sz="1200" i="1"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lvl="0" indent="0" algn="ctr" rtl="0">
                        <a:spcBef>
                          <a:spcPts val="0"/>
                        </a:spcBef>
                        <a:spcAft>
                          <a:spcPts val="0"/>
                        </a:spcAft>
                        <a:buClr>
                          <a:schemeClr val="dk2"/>
                        </a:buClr>
                        <a:buSzPts val="1400"/>
                        <a:buFont typeface="Arial"/>
                        <a:buNone/>
                      </a:pPr>
                      <a:r>
                        <a:rPr lang="en-US" sz="1200" i="1" dirty="0">
                          <a:solidFill>
                            <a:schemeClr val="dk2"/>
                          </a:solidFill>
                        </a:rPr>
                        <a:t>November 2026– April 2027</a:t>
                      </a:r>
                      <a:endParaRPr sz="1200" i="1"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b="0" i="1" u="none" strike="noStrike" cap="none" dirty="0">
                          <a:solidFill>
                            <a:srgbClr val="000000"/>
                          </a:solidFill>
                          <a:latin typeface="Arial"/>
                          <a:ea typeface="Arial"/>
                          <a:cs typeface="Arial"/>
                          <a:sym typeface="Arial"/>
                        </a:rPr>
                        <a:t>May 202</a:t>
                      </a:r>
                      <a:r>
                        <a:rPr lang="uk-UA" sz="1200" b="0" i="1" u="none" strike="noStrike" cap="none" dirty="0">
                          <a:solidFill>
                            <a:srgbClr val="000000"/>
                          </a:solidFill>
                          <a:latin typeface="Arial"/>
                          <a:ea typeface="Arial"/>
                          <a:cs typeface="Arial"/>
                          <a:sym typeface="Arial"/>
                        </a:rPr>
                        <a:t>8</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771" name="Google Shape;771;g3cc8b1b55fc_0_77"/>
          <p:cNvSpPr/>
          <p:nvPr/>
        </p:nvSpPr>
        <p:spPr>
          <a:xfrm>
            <a:off x="8269775" y="1290000"/>
            <a:ext cx="3704700" cy="5208000"/>
          </a:xfrm>
          <a:prstGeom prst="rect">
            <a:avLst/>
          </a:prstGeom>
          <a:solidFill>
            <a:srgbClr val="C9DAF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2"/>
              </a:buClr>
              <a:buSzPts val="1400"/>
              <a:buFont typeface="Arial"/>
              <a:buNone/>
            </a:pPr>
            <a:r>
              <a:rPr lang="uk-UA" sz="1200" b="1" i="0" u="none" strike="noStrike" cap="none" dirty="0" err="1">
                <a:solidFill>
                  <a:schemeClr val="dk2"/>
                </a:solidFill>
                <a:latin typeface="Arial"/>
                <a:ea typeface="Arial"/>
                <a:cs typeface="Arial"/>
                <a:sym typeface="Arial"/>
              </a:rPr>
              <a:t>Company</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Profile</a:t>
            </a:r>
            <a:endParaRPr sz="1200" b="1" i="0"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chemeClr val="dk2"/>
              </a:buClr>
              <a:buSzPts val="1400"/>
              <a:buFont typeface="Arial"/>
              <a:buNone/>
            </a:pPr>
            <a:r>
              <a:rPr lang="en-GB" sz="1200" i="1" dirty="0">
                <a:solidFill>
                  <a:schemeClr val="dk2"/>
                </a:solidFill>
              </a:rPr>
              <a:t>Since 2009, we have been designing, implementing and commissioning projects to implement technical and commercial metering of electricity and other energy carriers at enterprises in all regions of Ukraine.</a:t>
            </a:r>
            <a:endParaRPr lang="uk-UA" sz="1200" i="1" dirty="0">
              <a:solidFill>
                <a:schemeClr val="dk2"/>
              </a:solidFill>
            </a:endParaRPr>
          </a:p>
          <a:p>
            <a:pPr marL="0" marR="0" lvl="0" indent="0" algn="l" rtl="0">
              <a:lnSpc>
                <a:spcPct val="100000"/>
              </a:lnSpc>
              <a:spcBef>
                <a:spcPts val="0"/>
              </a:spcBef>
              <a:spcAft>
                <a:spcPts val="0"/>
              </a:spcAft>
              <a:buClr>
                <a:schemeClr val="dk2"/>
              </a:buClr>
              <a:buSzPts val="1400"/>
              <a:buFont typeface="Arial"/>
              <a:buNone/>
            </a:pPr>
            <a:endParaRPr sz="1200" b="0" i="0" u="none" strike="noStrike" cap="none" dirty="0">
              <a:solidFill>
                <a:schemeClr val="dk2"/>
              </a:solidFill>
              <a:latin typeface="Arial"/>
              <a:ea typeface="Arial"/>
              <a:cs typeface="Arial"/>
              <a:sym typeface="Arial"/>
            </a:endParaRPr>
          </a:p>
          <a:p>
            <a:pPr marL="0" marR="0" lvl="0" indent="0" algn="just" rtl="0">
              <a:lnSpc>
                <a:spcPct val="100000"/>
              </a:lnSpc>
              <a:spcBef>
                <a:spcPts val="0"/>
              </a:spcBef>
              <a:spcAft>
                <a:spcPts val="0"/>
              </a:spcAft>
              <a:buClr>
                <a:schemeClr val="dk2"/>
              </a:buClr>
              <a:buSzPts val="1400"/>
              <a:buFont typeface="Arial"/>
              <a:buNone/>
            </a:pPr>
            <a:r>
              <a:rPr lang="uk-UA" sz="1200" b="1" i="0" u="none" strike="noStrike" cap="none" dirty="0" err="1">
                <a:solidFill>
                  <a:schemeClr val="dk2"/>
                </a:solidFill>
                <a:latin typeface="Arial"/>
                <a:ea typeface="Arial"/>
                <a:cs typeface="Arial"/>
                <a:sym typeface="Arial"/>
              </a:rPr>
              <a:t>Core</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Products</a:t>
            </a:r>
            <a:r>
              <a:rPr lang="uk-UA" sz="1200" b="1" i="0" u="none" strike="noStrike" cap="none" dirty="0">
                <a:solidFill>
                  <a:schemeClr val="dk2"/>
                </a:solidFill>
                <a:latin typeface="Arial"/>
                <a:ea typeface="Arial"/>
                <a:cs typeface="Arial"/>
                <a:sym typeface="Arial"/>
              </a:rPr>
              <a:t> / </a:t>
            </a:r>
            <a:r>
              <a:rPr lang="uk-UA" sz="1200" b="1" i="0" u="none" strike="noStrike" cap="none" dirty="0" err="1">
                <a:solidFill>
                  <a:schemeClr val="dk2"/>
                </a:solidFill>
                <a:latin typeface="Arial"/>
                <a:ea typeface="Arial"/>
                <a:cs typeface="Arial"/>
                <a:sym typeface="Arial"/>
              </a:rPr>
              <a:t>Services</a:t>
            </a:r>
            <a:endParaRPr sz="1200" b="1" i="0" u="none" strike="noStrike" cap="none" dirty="0">
              <a:solidFill>
                <a:schemeClr val="dk2"/>
              </a:solidFill>
              <a:latin typeface="Arial"/>
              <a:ea typeface="Arial"/>
              <a:cs typeface="Arial"/>
              <a:sym typeface="Arial"/>
            </a:endParaRPr>
          </a:p>
          <a:p>
            <a:pPr marL="0" marR="0" lvl="0" indent="0" algn="just" rtl="0">
              <a:lnSpc>
                <a:spcPct val="100000"/>
              </a:lnSpc>
              <a:spcBef>
                <a:spcPts val="0"/>
              </a:spcBef>
              <a:spcAft>
                <a:spcPts val="0"/>
              </a:spcAft>
              <a:buClr>
                <a:schemeClr val="dk2"/>
              </a:buClr>
              <a:buSzPts val="1400"/>
              <a:buFont typeface="Arial"/>
              <a:buNone/>
            </a:pPr>
            <a:r>
              <a:rPr lang="en-GB" sz="1200" i="1" dirty="0">
                <a:solidFill>
                  <a:schemeClr val="dk2"/>
                </a:solidFill>
              </a:rPr>
              <a:t>Our services cover the entire spectrum of commercial electricity metering, providing your business with an efficient and transparent electricity management process. We offer services to enterprises of any form of ownership, where effective metering and rational use of electricity are important</a:t>
            </a:r>
            <a:r>
              <a:rPr lang="uk-UA" sz="1200" i="1" dirty="0">
                <a:solidFill>
                  <a:schemeClr val="dk2"/>
                </a:solidFill>
              </a:rPr>
              <a:t> </a:t>
            </a:r>
            <a:r>
              <a:rPr lang="en-GB" sz="1200" i="1" dirty="0">
                <a:solidFill>
                  <a:schemeClr val="dk2"/>
                </a:solidFill>
              </a:rPr>
              <a:t>aspects.</a:t>
            </a:r>
            <a:endParaRPr lang="uk-UA" sz="1200" i="1" dirty="0">
              <a:solidFill>
                <a:schemeClr val="dk2"/>
              </a:solidFill>
            </a:endParaRPr>
          </a:p>
          <a:p>
            <a:pPr marL="0" marR="0" lvl="0" indent="0" algn="just" rtl="0">
              <a:lnSpc>
                <a:spcPct val="100000"/>
              </a:lnSpc>
              <a:spcBef>
                <a:spcPts val="0"/>
              </a:spcBef>
              <a:spcAft>
                <a:spcPts val="0"/>
              </a:spcAft>
              <a:buClr>
                <a:schemeClr val="dk2"/>
              </a:buClr>
              <a:buSzPts val="1400"/>
              <a:buFont typeface="Arial"/>
              <a:buNone/>
            </a:pPr>
            <a:endParaRPr sz="1200" b="0" i="1"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chemeClr val="dk2"/>
              </a:buClr>
              <a:buSzPts val="2000"/>
              <a:buFont typeface="Arial"/>
              <a:buNone/>
            </a:pPr>
            <a:r>
              <a:rPr lang="uk-UA" sz="1200" b="1" i="0" u="none" strike="noStrike" cap="none" dirty="0" err="1">
                <a:solidFill>
                  <a:schemeClr val="dk2"/>
                </a:solidFill>
                <a:latin typeface="Arial"/>
                <a:ea typeface="Arial"/>
                <a:cs typeface="Arial"/>
                <a:sym typeface="Arial"/>
              </a:rPr>
              <a:t>Website</a:t>
            </a:r>
            <a:r>
              <a:rPr lang="uk-UA" sz="1200" b="1" i="0" u="none" strike="noStrike" cap="none" dirty="0">
                <a:solidFill>
                  <a:schemeClr val="dk2"/>
                </a:solidFill>
                <a:latin typeface="Arial"/>
                <a:ea typeface="Arial"/>
                <a:cs typeface="Arial"/>
                <a:sym typeface="Arial"/>
              </a:rPr>
              <a:t> </a:t>
            </a:r>
            <a:endParaRPr sz="1200" b="1" i="0"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chemeClr val="dk2"/>
              </a:buClr>
              <a:buSzPts val="2000"/>
              <a:buFont typeface="Arial"/>
              <a:buNone/>
            </a:pPr>
            <a:r>
              <a:rPr lang="en-US" sz="1200" b="0" i="1" u="none" strike="noStrike" cap="none" dirty="0">
                <a:solidFill>
                  <a:schemeClr val="dk2"/>
                </a:solidFill>
                <a:latin typeface="Arial"/>
                <a:ea typeface="Arial"/>
                <a:cs typeface="Arial"/>
                <a:sym typeface="Arial"/>
                <a:hlinkClick r:id="rId3"/>
              </a:rPr>
              <a:t>https://acorn-trading.com.ua/aboutus/</a:t>
            </a:r>
            <a:endParaRPr lang="uk-UA" sz="1200" b="0" i="1"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chemeClr val="dk2"/>
              </a:buClr>
              <a:buSzPts val="2000"/>
              <a:buFont typeface="Arial"/>
              <a:buNone/>
            </a:pPr>
            <a:endParaRPr sz="1200" b="0" i="1" u="none" strike="noStrike" cap="none" dirty="0">
              <a:solidFill>
                <a:schemeClr val="dk2"/>
              </a:solidFill>
              <a:latin typeface="Arial"/>
              <a:ea typeface="Arial"/>
              <a:cs typeface="Arial"/>
              <a:sym typeface="Arial"/>
            </a:endParaRPr>
          </a:p>
          <a:p>
            <a:pPr marL="0" marR="0" lvl="0" indent="0" algn="l" rtl="0">
              <a:lnSpc>
                <a:spcPct val="100000"/>
              </a:lnSpc>
              <a:spcBef>
                <a:spcPts val="0"/>
              </a:spcBef>
              <a:spcAft>
                <a:spcPts val="0"/>
              </a:spcAft>
              <a:buClr>
                <a:schemeClr val="dk2"/>
              </a:buClr>
              <a:buSzPts val="1400"/>
              <a:buFont typeface="Arial"/>
              <a:buNone/>
            </a:pPr>
            <a:endParaRPr sz="1200" b="1" dirty="0">
              <a:solidFill>
                <a:schemeClr val="dk2"/>
              </a:solidFill>
            </a:endParaRPr>
          </a:p>
          <a:p>
            <a:pPr marL="0" marR="0" lvl="0" indent="0" algn="l" rtl="0">
              <a:lnSpc>
                <a:spcPct val="100000"/>
              </a:lnSpc>
              <a:spcBef>
                <a:spcPts val="0"/>
              </a:spcBef>
              <a:spcAft>
                <a:spcPts val="0"/>
              </a:spcAft>
              <a:buClr>
                <a:schemeClr val="dk2"/>
              </a:buClr>
              <a:buSzPts val="1400"/>
              <a:buFont typeface="Arial"/>
              <a:buNone/>
            </a:pPr>
            <a:r>
              <a:rPr lang="uk-UA" sz="1200" b="1" i="0" u="none" strike="noStrike" cap="none" dirty="0" err="1">
                <a:solidFill>
                  <a:schemeClr val="dk2"/>
                </a:solidFill>
                <a:latin typeface="Arial"/>
                <a:ea typeface="Arial"/>
                <a:cs typeface="Arial"/>
                <a:sym typeface="Arial"/>
              </a:rPr>
              <a:t>Financial</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indicators</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of</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the</a:t>
            </a:r>
            <a:r>
              <a:rPr lang="uk-UA" sz="1200" b="1" i="0" u="none" strike="noStrike" cap="none" dirty="0">
                <a:solidFill>
                  <a:schemeClr val="dk2"/>
                </a:solidFill>
                <a:latin typeface="Arial"/>
                <a:ea typeface="Arial"/>
                <a:cs typeface="Arial"/>
                <a:sym typeface="Arial"/>
              </a:rPr>
              <a:t> </a:t>
            </a:r>
            <a:r>
              <a:rPr lang="uk-UA" sz="1200" b="1" i="0" u="none" strike="noStrike" cap="none" dirty="0" err="1">
                <a:solidFill>
                  <a:schemeClr val="dk2"/>
                </a:solidFill>
                <a:latin typeface="Arial"/>
                <a:ea typeface="Arial"/>
                <a:cs typeface="Arial"/>
                <a:sym typeface="Arial"/>
              </a:rPr>
              <a:t>company</a:t>
            </a:r>
            <a:r>
              <a:rPr lang="uk-UA" sz="1200" b="1" i="0" u="none" strike="noStrike" cap="none" dirty="0">
                <a:solidFill>
                  <a:schemeClr val="dk2"/>
                </a:solidFill>
                <a:latin typeface="Arial"/>
                <a:ea typeface="Arial"/>
                <a:cs typeface="Arial"/>
                <a:sym typeface="Arial"/>
              </a:rPr>
              <a:t>, $ </a:t>
            </a:r>
            <a:r>
              <a:rPr lang="uk-UA" sz="1200" b="1" i="0" u="none" strike="noStrike" cap="none" dirty="0" err="1">
                <a:solidFill>
                  <a:schemeClr val="dk2"/>
                </a:solidFill>
                <a:latin typeface="Arial"/>
                <a:ea typeface="Arial"/>
                <a:cs typeface="Arial"/>
                <a:sym typeface="Arial"/>
              </a:rPr>
              <a:t>mln</a:t>
            </a:r>
            <a:r>
              <a:rPr lang="uk-UA" sz="1200" b="1" i="0" u="none" strike="noStrike" cap="none" dirty="0">
                <a:solidFill>
                  <a:schemeClr val="dk2"/>
                </a:solidFill>
                <a:latin typeface="Arial"/>
                <a:ea typeface="Arial"/>
                <a:cs typeface="Arial"/>
                <a:sym typeface="Arial"/>
              </a:rPr>
              <a:t>:</a:t>
            </a:r>
            <a:endParaRPr sz="1200" b="0" i="1" u="none" strike="noStrike" cap="none" dirty="0">
              <a:solidFill>
                <a:schemeClr val="dk2"/>
              </a:solidFill>
              <a:latin typeface="Arial"/>
              <a:ea typeface="Arial"/>
              <a:cs typeface="Arial"/>
              <a:sym typeface="Arial"/>
            </a:endParaRPr>
          </a:p>
        </p:txBody>
      </p:sp>
      <p:graphicFrame>
        <p:nvGraphicFramePr>
          <p:cNvPr id="772" name="Google Shape;772;g3cc8b1b55fc_0_77"/>
          <p:cNvGraphicFramePr/>
          <p:nvPr>
            <p:extLst>
              <p:ext uri="{D42A27DB-BD31-4B8C-83A1-F6EECF244321}">
                <p14:modId xmlns:p14="http://schemas.microsoft.com/office/powerpoint/2010/main" val="709611271"/>
              </p:ext>
            </p:extLst>
          </p:nvPr>
        </p:nvGraphicFramePr>
        <p:xfrm>
          <a:off x="8285557" y="5301650"/>
          <a:ext cx="3651625" cy="1016030"/>
        </p:xfrm>
        <a:graphic>
          <a:graphicData uri="http://schemas.openxmlformats.org/drawingml/2006/table">
            <a:tbl>
              <a:tblPr>
                <a:noFill/>
                <a:tableStyleId>{EC0AC407-AD4D-4A67-A332-C1A61355D1CC}</a:tableStyleId>
              </a:tblPr>
              <a:tblGrid>
                <a:gridCol w="1246150">
                  <a:extLst>
                    <a:ext uri="{9D8B030D-6E8A-4147-A177-3AD203B41FA5}">
                      <a16:colId xmlns:a16="http://schemas.microsoft.com/office/drawing/2014/main" val="20000"/>
                    </a:ext>
                  </a:extLst>
                </a:gridCol>
                <a:gridCol w="724850">
                  <a:extLst>
                    <a:ext uri="{9D8B030D-6E8A-4147-A177-3AD203B41FA5}">
                      <a16:colId xmlns:a16="http://schemas.microsoft.com/office/drawing/2014/main" val="20001"/>
                    </a:ext>
                  </a:extLst>
                </a:gridCol>
                <a:gridCol w="704725">
                  <a:extLst>
                    <a:ext uri="{9D8B030D-6E8A-4147-A177-3AD203B41FA5}">
                      <a16:colId xmlns:a16="http://schemas.microsoft.com/office/drawing/2014/main" val="20002"/>
                    </a:ext>
                  </a:extLst>
                </a:gridCol>
                <a:gridCol w="975900">
                  <a:extLst>
                    <a:ext uri="{9D8B030D-6E8A-4147-A177-3AD203B41FA5}">
                      <a16:colId xmlns:a16="http://schemas.microsoft.com/office/drawing/2014/main" val="20003"/>
                    </a:ext>
                  </a:extLst>
                </a:gridCol>
              </a:tblGrid>
              <a:tr h="270850">
                <a:tc>
                  <a:txBody>
                    <a:bodyPr/>
                    <a:lstStyle/>
                    <a:p>
                      <a:pPr marL="0" marR="0" lvl="0" indent="0" algn="ctr" rtl="0">
                        <a:lnSpc>
                          <a:spcPct val="100000"/>
                        </a:lnSpc>
                        <a:spcBef>
                          <a:spcPts val="0"/>
                        </a:spcBef>
                        <a:spcAft>
                          <a:spcPts val="0"/>
                        </a:spcAft>
                        <a:buClr>
                          <a:srgbClr val="000000"/>
                        </a:buClr>
                        <a:buSzPts val="1400"/>
                        <a:buFont typeface="Arial"/>
                        <a:buNone/>
                      </a:pP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uk-UA" sz="1200" b="1" u="none" strike="noStrike" cap="none"/>
                        <a:t>2023</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uk-UA" sz="1200" b="1" u="none" strike="noStrike" cap="none"/>
                        <a:t>2024</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200"/>
                        <a:buFont typeface="Arial"/>
                        <a:buNone/>
                      </a:pPr>
                      <a:r>
                        <a:rPr lang="uk-UA" sz="1200" b="1" u="none" strike="noStrike" cap="none"/>
                        <a:t>2025</a:t>
                      </a:r>
                      <a:endParaRPr sz="12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uk-UA" sz="1200" u="none" strike="noStrike" cap="none" dirty="0" err="1"/>
                        <a:t>Revenue</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200" dirty="0"/>
                        <a:t>0.38</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i="1" u="none" strike="noStrike" cap="none" dirty="0"/>
                        <a:t>0.88</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i="1" u="none" strike="noStrike" cap="none" dirty="0"/>
                        <a:t>0.19</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uk-UA" sz="1200" u="none" strike="noStrike" cap="none" dirty="0" err="1"/>
                        <a:t>Total</a:t>
                      </a:r>
                      <a:r>
                        <a:rPr lang="uk-UA" sz="1200" u="none" strike="noStrike" cap="none" dirty="0"/>
                        <a:t> </a:t>
                      </a:r>
                      <a:r>
                        <a:rPr lang="uk-UA" sz="1200" u="none" strike="noStrike" cap="none" dirty="0" err="1"/>
                        <a:t>assets</a:t>
                      </a:r>
                      <a:endParaRPr sz="1200"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i="1" u="none" strike="noStrike" cap="none" dirty="0"/>
                        <a:t>0.31</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i="1" u="none" strike="noStrike" cap="none" dirty="0"/>
                        <a:t>0.26</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uk-UA" sz="1200" i="1" u="none" strike="noStrike" cap="none" dirty="0"/>
                        <a:t>0.16</a:t>
                      </a:r>
                      <a:endParaRPr sz="1200" i="1" u="none" strike="noStrike" cap="none" dirty="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9" name="Google Shape;753;g3cd8d161dce_0_1">
            <a:extLst>
              <a:ext uri="{FF2B5EF4-FFF2-40B4-BE49-F238E27FC236}">
                <a16:creationId xmlns:a16="http://schemas.microsoft.com/office/drawing/2014/main" id="{05A3BB40-616B-4A52-9A3D-27AD905D46D0}"/>
              </a:ext>
            </a:extLst>
          </p:cNvPr>
          <p:cNvSpPr txBox="1"/>
          <p:nvPr/>
        </p:nvSpPr>
        <p:spPr>
          <a:xfrm>
            <a:off x="484122" y="221963"/>
            <a:ext cx="9122700" cy="826893"/>
          </a:xfrm>
          <a:prstGeom prst="rect">
            <a:avLst/>
          </a:prstGeom>
          <a:noFill/>
          <a:ln>
            <a:noFill/>
          </a:ln>
        </p:spPr>
        <p:txBody>
          <a:bodyPr spcFirstLastPara="1" wrap="square" lIns="25400" tIns="25400" rIns="25400" bIns="25400" anchor="ctr" anchorCtr="0">
            <a:spAutoFit/>
          </a:bodyPr>
          <a:lstStyle/>
          <a:p>
            <a:pPr marL="0" marR="0" lvl="0" indent="0" algn="l" rtl="0">
              <a:lnSpc>
                <a:spcPct val="90000"/>
              </a:lnSpc>
              <a:spcBef>
                <a:spcPts val="0"/>
              </a:spcBef>
              <a:spcAft>
                <a:spcPts val="0"/>
              </a:spcAft>
              <a:buClr>
                <a:srgbClr val="000000"/>
              </a:buClr>
              <a:buSzPts val="4400"/>
              <a:buFont typeface="Arial"/>
              <a:buNone/>
            </a:pPr>
            <a:r>
              <a:rPr lang="en-GB" sz="2800" b="1" i="0" u="none" strike="noStrike" cap="none" dirty="0">
                <a:solidFill>
                  <a:schemeClr val="accent1"/>
                </a:solidFill>
                <a:latin typeface="Arial"/>
                <a:ea typeface="Arial"/>
                <a:cs typeface="Arial"/>
                <a:sym typeface="Arial"/>
              </a:rPr>
              <a:t>Thermodynamic Zero hydrogen module for diversifying heating of  Ukrainian cities </a:t>
            </a:r>
            <a:r>
              <a:rPr lang="uk-UA" sz="2800" b="1" i="0" u="none" strike="noStrike" cap="none" dirty="0">
                <a:solidFill>
                  <a:schemeClr val="accent1"/>
                </a:solidFill>
                <a:latin typeface="Arial"/>
                <a:ea typeface="Arial"/>
                <a:cs typeface="Arial"/>
                <a:sym typeface="Arial"/>
              </a:rPr>
              <a:t>(2/2</a:t>
            </a:r>
            <a:r>
              <a:rPr lang="en-US" sz="2800" b="1" dirty="0">
                <a:solidFill>
                  <a:schemeClr val="accent1"/>
                </a:solidFill>
              </a:rPr>
              <a:t>)</a:t>
            </a:r>
            <a:endParaRPr sz="2800" b="1" i="0" u="none" strike="noStrike" cap="none" dirty="0">
              <a:solidFill>
                <a:srgbClr val="004165"/>
              </a:solidFill>
              <a:latin typeface="Helvetica Neue"/>
              <a:ea typeface="Helvetica Neue"/>
              <a:cs typeface="Helvetica Neue"/>
              <a:sym typeface="Helvetica Neue"/>
            </a:endParaRPr>
          </a:p>
        </p:txBody>
      </p:sp>
      <p:sp>
        <p:nvSpPr>
          <p:cNvPr id="20" name="Google Shape;754;g3cd8d161dce_0_1">
            <a:extLst>
              <a:ext uri="{FF2B5EF4-FFF2-40B4-BE49-F238E27FC236}">
                <a16:creationId xmlns:a16="http://schemas.microsoft.com/office/drawing/2014/main" id="{E8ADBC26-1F4F-4F44-99A5-F7F8CD5BC631}"/>
              </a:ext>
            </a:extLst>
          </p:cNvPr>
          <p:cNvSpPr/>
          <p:nvPr/>
        </p:nvSpPr>
        <p:spPr>
          <a:xfrm rot="5400000">
            <a:off x="-46225" y="552278"/>
            <a:ext cx="810000" cy="92100"/>
          </a:xfrm>
          <a:prstGeom prst="rect">
            <a:avLst/>
          </a:prstGeom>
          <a:solidFill>
            <a:schemeClr val="accent2"/>
          </a:solid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5E5E5E"/>
              </a:buClr>
              <a:buSzPts val="900"/>
              <a:buFont typeface="Helvetica Neue"/>
              <a:buNone/>
            </a:pPr>
            <a:endParaRPr sz="700" b="1" i="0" u="none" strike="noStrike" cap="none">
              <a:solidFill>
                <a:srgbClr val="151515"/>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name="Тема Office">
  <a:themeElements>
    <a:clrScheme name="KSE">
      <a:dk1>
        <a:srgbClr val="003964"/>
      </a:dk1>
      <a:lt1>
        <a:srgbClr val="FFFFFF"/>
      </a:lt1>
      <a:dk2>
        <a:srgbClr val="000000"/>
      </a:dk2>
      <a:lt2>
        <a:srgbClr val="E7E6E6"/>
      </a:lt2>
      <a:accent1>
        <a:srgbClr val="003964"/>
      </a:accent1>
      <a:accent2>
        <a:srgbClr val="00BBCE"/>
      </a:accent2>
      <a:accent3>
        <a:srgbClr val="A7C539"/>
      </a:accent3>
      <a:accent4>
        <a:srgbClr val="F15B43"/>
      </a:accent4>
      <a:accent5>
        <a:srgbClr val="E4E543"/>
      </a:accent5>
      <a:accent6>
        <a:srgbClr val="D33E2C"/>
      </a:accent6>
      <a:hlink>
        <a:srgbClr val="00BBCE"/>
      </a:hlink>
      <a:folHlink>
        <a:srgbClr val="0039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929</Words>
  <Application>Microsoft Office PowerPoint</Application>
  <PresentationFormat>Широкоэкранный</PresentationFormat>
  <Paragraphs>100</Paragraphs>
  <Slides>2</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Calibri</vt:lpstr>
      <vt:lpstr>Helvetica Neue</vt:lpstr>
      <vt:lpstr>Arial</vt:lpstr>
      <vt:lpstr>Тема Office</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Владислав Властопуло</cp:lastModifiedBy>
  <cp:revision>17</cp:revision>
  <dcterms:created xsi:type="dcterms:W3CDTF">2021-01-18T09:38:22Z</dcterms:created>
  <dcterms:modified xsi:type="dcterms:W3CDTF">2026-04-20T15:06:12Z</dcterms:modified>
</cp:coreProperties>
</file>