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5"/>
  </p:sldMasterIdLst>
  <p:notesMasterIdLst>
    <p:notesMasterId r:id="rId19"/>
  </p:notesMasterIdLst>
  <p:handoutMasterIdLst>
    <p:handoutMasterId r:id="rId20"/>
  </p:handoutMasterIdLst>
  <p:sldIdLst>
    <p:sldId id="520" r:id="rId6"/>
    <p:sldId id="564" r:id="rId7"/>
    <p:sldId id="566" r:id="rId8"/>
    <p:sldId id="573" r:id="rId9"/>
    <p:sldId id="574" r:id="rId10"/>
    <p:sldId id="575" r:id="rId11"/>
    <p:sldId id="576" r:id="rId12"/>
    <p:sldId id="578" r:id="rId13"/>
    <p:sldId id="586" r:id="rId14"/>
    <p:sldId id="588" r:id="rId15"/>
    <p:sldId id="584" r:id="rId16"/>
    <p:sldId id="587" r:id="rId17"/>
    <p:sldId id="569" r:id="rId18"/>
  </p:sldIdLst>
  <p:sldSz cx="12192000" cy="6858000"/>
  <p:notesSz cx="6858000" cy="9144000"/>
  <p:defaultTex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9F80BF-D49C-4E5E-A9E3-A631E13C19F8}" v="3" dt="2026-07-14T15:08:07.059"/>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96" autoAdjust="0"/>
  </p:normalViewPr>
  <p:slideViewPr>
    <p:cSldViewPr>
      <p:cViewPr varScale="1">
        <p:scale>
          <a:sx n="63" d="100"/>
          <a:sy n="63" d="100"/>
        </p:scale>
        <p:origin x="804" y="7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78" d="100"/>
          <a:sy n="78" d="100"/>
        </p:scale>
        <p:origin x="-3462"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los Ochoa" userId="8af81d37-7c6b-459c-8369-741a8e66b96b" providerId="ADAL" clId="{9D059A60-2C40-40E2-B376-575F06339E1B}"/>
    <pc:docChg chg="undo custSel addSld delSld modSld">
      <pc:chgData name="Carlos Ochoa" userId="8af81d37-7c6b-459c-8369-741a8e66b96b" providerId="ADAL" clId="{9D059A60-2C40-40E2-B376-575F06339E1B}" dt="2026-07-14T15:12:35.646" v="883" actId="14100"/>
      <pc:docMkLst>
        <pc:docMk/>
      </pc:docMkLst>
      <pc:sldChg chg="modSp mod">
        <pc:chgData name="Carlos Ochoa" userId="8af81d37-7c6b-459c-8369-741a8e66b96b" providerId="ADAL" clId="{9D059A60-2C40-40E2-B376-575F06339E1B}" dt="2026-07-14T14:55:11.435" v="7" actId="20577"/>
        <pc:sldMkLst>
          <pc:docMk/>
          <pc:sldMk cId="3799825295" sldId="520"/>
        </pc:sldMkLst>
        <pc:spChg chg="mod">
          <ac:chgData name="Carlos Ochoa" userId="8af81d37-7c6b-459c-8369-741a8e66b96b" providerId="ADAL" clId="{9D059A60-2C40-40E2-B376-575F06339E1B}" dt="2026-07-14T14:55:11.435" v="7" actId="20577"/>
          <ac:spMkLst>
            <pc:docMk/>
            <pc:sldMk cId="3799825295" sldId="520"/>
            <ac:spMk id="15" creationId="{242BCD62-509B-4D15-15F5-1B2428FE5A6B}"/>
          </ac:spMkLst>
        </pc:spChg>
      </pc:sldChg>
      <pc:sldChg chg="addSp modSp mod">
        <pc:chgData name="Carlos Ochoa" userId="8af81d37-7c6b-459c-8369-741a8e66b96b" providerId="ADAL" clId="{9D059A60-2C40-40E2-B376-575F06339E1B}" dt="2026-07-14T15:07:22.508" v="547" actId="20577"/>
        <pc:sldMkLst>
          <pc:docMk/>
          <pc:sldMk cId="1445180171" sldId="575"/>
        </pc:sldMkLst>
        <pc:spChg chg="add mod">
          <ac:chgData name="Carlos Ochoa" userId="8af81d37-7c6b-459c-8369-741a8e66b96b" providerId="ADAL" clId="{9D059A60-2C40-40E2-B376-575F06339E1B}" dt="2026-07-14T15:07:22.508" v="547" actId="20577"/>
          <ac:spMkLst>
            <pc:docMk/>
            <pc:sldMk cId="1445180171" sldId="575"/>
            <ac:spMk id="12" creationId="{F0CF7AF3-7F90-0A38-B36A-943E422E88E5}"/>
          </ac:spMkLst>
        </pc:spChg>
        <pc:grpChg chg="mod">
          <ac:chgData name="Carlos Ochoa" userId="8af81d37-7c6b-459c-8369-741a8e66b96b" providerId="ADAL" clId="{9D059A60-2C40-40E2-B376-575F06339E1B}" dt="2026-07-14T15:05:13.560" v="391" actId="14100"/>
          <ac:grpSpMkLst>
            <pc:docMk/>
            <pc:sldMk cId="1445180171" sldId="575"/>
            <ac:grpSpMk id="6" creationId="{A7BF4A35-1F77-5767-DCA6-0AE45ED90F0D}"/>
          </ac:grpSpMkLst>
        </pc:grpChg>
        <pc:grpChg chg="mod">
          <ac:chgData name="Carlos Ochoa" userId="8af81d37-7c6b-459c-8369-741a8e66b96b" providerId="ADAL" clId="{9D059A60-2C40-40E2-B376-575F06339E1B}" dt="2026-07-14T15:06:49.571" v="528" actId="1076"/>
          <ac:grpSpMkLst>
            <pc:docMk/>
            <pc:sldMk cId="1445180171" sldId="575"/>
            <ac:grpSpMk id="43" creationId="{D2B02432-E0A0-717C-12CA-0EF71BA5A3C7}"/>
          </ac:grpSpMkLst>
        </pc:grpChg>
      </pc:sldChg>
      <pc:sldChg chg="modSp mod">
        <pc:chgData name="Carlos Ochoa" userId="8af81d37-7c6b-459c-8369-741a8e66b96b" providerId="ADAL" clId="{9D059A60-2C40-40E2-B376-575F06339E1B}" dt="2026-07-14T15:12:35.646" v="883" actId="14100"/>
        <pc:sldMkLst>
          <pc:docMk/>
          <pc:sldMk cId="797719420" sldId="578"/>
        </pc:sldMkLst>
        <pc:spChg chg="mod">
          <ac:chgData name="Carlos Ochoa" userId="8af81d37-7c6b-459c-8369-741a8e66b96b" providerId="ADAL" clId="{9D059A60-2C40-40E2-B376-575F06339E1B}" dt="2026-07-14T15:12:35.646" v="883" actId="14100"/>
          <ac:spMkLst>
            <pc:docMk/>
            <pc:sldMk cId="797719420" sldId="578"/>
            <ac:spMk id="6" creationId="{48FE0567-1B05-2EF1-F1F4-024CE9D97425}"/>
          </ac:spMkLst>
        </pc:spChg>
      </pc:sldChg>
      <pc:sldChg chg="modSp add del mod">
        <pc:chgData name="Carlos Ochoa" userId="8af81d37-7c6b-459c-8369-741a8e66b96b" providerId="ADAL" clId="{9D059A60-2C40-40E2-B376-575F06339E1B}" dt="2026-07-14T15:00:26.945" v="144" actId="47"/>
        <pc:sldMkLst>
          <pc:docMk/>
          <pc:sldMk cId="3146811417" sldId="579"/>
        </pc:sldMkLst>
        <pc:spChg chg="mod">
          <ac:chgData name="Carlos Ochoa" userId="8af81d37-7c6b-459c-8369-741a8e66b96b" providerId="ADAL" clId="{9D059A60-2C40-40E2-B376-575F06339E1B}" dt="2026-07-14T14:56:00.851" v="57" actId="20577"/>
          <ac:spMkLst>
            <pc:docMk/>
            <pc:sldMk cId="3146811417" sldId="579"/>
            <ac:spMk id="16" creationId="{D72B43D6-5EAC-171A-6D29-0B3E665BBA59}"/>
          </ac:spMkLst>
        </pc:spChg>
      </pc:sldChg>
      <pc:sldChg chg="del">
        <pc:chgData name="Carlos Ochoa" userId="8af81d37-7c6b-459c-8369-741a8e66b96b" providerId="ADAL" clId="{9D059A60-2C40-40E2-B376-575F06339E1B}" dt="2026-07-14T14:56:08.768" v="58" actId="47"/>
        <pc:sldMkLst>
          <pc:docMk/>
          <pc:sldMk cId="1192849159" sldId="580"/>
        </pc:sldMkLst>
      </pc:sldChg>
      <pc:sldChg chg="del">
        <pc:chgData name="Carlos Ochoa" userId="8af81d37-7c6b-459c-8369-741a8e66b96b" providerId="ADAL" clId="{9D059A60-2C40-40E2-B376-575F06339E1B}" dt="2026-07-14T14:56:27.908" v="61" actId="47"/>
        <pc:sldMkLst>
          <pc:docMk/>
          <pc:sldMk cId="2432782108" sldId="581"/>
        </pc:sldMkLst>
      </pc:sldChg>
      <pc:sldChg chg="del">
        <pc:chgData name="Carlos Ochoa" userId="8af81d37-7c6b-459c-8369-741a8e66b96b" providerId="ADAL" clId="{9D059A60-2C40-40E2-B376-575F06339E1B}" dt="2026-07-14T14:56:30.680" v="62" actId="47"/>
        <pc:sldMkLst>
          <pc:docMk/>
          <pc:sldMk cId="1210659468" sldId="582"/>
        </pc:sldMkLst>
      </pc:sldChg>
      <pc:sldChg chg="del">
        <pc:chgData name="Carlos Ochoa" userId="8af81d37-7c6b-459c-8369-741a8e66b96b" providerId="ADAL" clId="{9D059A60-2C40-40E2-B376-575F06339E1B}" dt="2026-07-14T14:56:32.489" v="63" actId="47"/>
        <pc:sldMkLst>
          <pc:docMk/>
          <pc:sldMk cId="1606419325" sldId="583"/>
        </pc:sldMkLst>
      </pc:sldChg>
      <pc:sldChg chg="modSp mod">
        <pc:chgData name="Carlos Ochoa" userId="8af81d37-7c6b-459c-8369-741a8e66b96b" providerId="ADAL" clId="{9D059A60-2C40-40E2-B376-575F06339E1B}" dt="2026-07-14T15:04:10.018" v="389" actId="113"/>
        <pc:sldMkLst>
          <pc:docMk/>
          <pc:sldMk cId="2923550561" sldId="584"/>
        </pc:sldMkLst>
        <pc:spChg chg="mod">
          <ac:chgData name="Carlos Ochoa" userId="8af81d37-7c6b-459c-8369-741a8e66b96b" providerId="ADAL" clId="{9D059A60-2C40-40E2-B376-575F06339E1B}" dt="2026-07-14T15:04:10.018" v="389" actId="113"/>
          <ac:spMkLst>
            <pc:docMk/>
            <pc:sldMk cId="2923550561" sldId="584"/>
            <ac:spMk id="6" creationId="{B1FDCADB-F1CB-A068-D194-EEEB1BE314EB}"/>
          </ac:spMkLst>
        </pc:spChg>
        <pc:spChg chg="mod">
          <ac:chgData name="Carlos Ochoa" userId="8af81d37-7c6b-459c-8369-741a8e66b96b" providerId="ADAL" clId="{9D059A60-2C40-40E2-B376-575F06339E1B}" dt="2026-07-14T15:01:16.649" v="180" actId="1076"/>
          <ac:spMkLst>
            <pc:docMk/>
            <pc:sldMk cId="2923550561" sldId="584"/>
            <ac:spMk id="16" creationId="{24C38863-A84A-BB40-12D3-36F93C1D9328}"/>
          </ac:spMkLst>
        </pc:spChg>
      </pc:sldChg>
      <pc:sldChg chg="delSp modSp mod">
        <pc:chgData name="Carlos Ochoa" userId="8af81d37-7c6b-459c-8369-741a8e66b96b" providerId="ADAL" clId="{9D059A60-2C40-40E2-B376-575F06339E1B}" dt="2026-07-14T15:09:37.917" v="822" actId="20577"/>
        <pc:sldMkLst>
          <pc:docMk/>
          <pc:sldMk cId="2379917112" sldId="586"/>
        </pc:sldMkLst>
        <pc:spChg chg="mod">
          <ac:chgData name="Carlos Ochoa" userId="8af81d37-7c6b-459c-8369-741a8e66b96b" providerId="ADAL" clId="{9D059A60-2C40-40E2-B376-575F06339E1B}" dt="2026-07-14T15:09:37.917" v="822" actId="20577"/>
          <ac:spMkLst>
            <pc:docMk/>
            <pc:sldMk cId="2379917112" sldId="586"/>
            <ac:spMk id="6" creationId="{5C665DE7-5E88-FA55-E30C-9D29BCC489E4}"/>
          </ac:spMkLst>
        </pc:spChg>
        <pc:spChg chg="mod">
          <ac:chgData name="Carlos Ochoa" userId="8af81d37-7c6b-459c-8369-741a8e66b96b" providerId="ADAL" clId="{9D059A60-2C40-40E2-B376-575F06339E1B}" dt="2026-07-14T15:00:47.521" v="177" actId="14100"/>
          <ac:spMkLst>
            <pc:docMk/>
            <pc:sldMk cId="2379917112" sldId="586"/>
            <ac:spMk id="16" creationId="{430D19C1-71E2-C87D-35F2-CF62D14F313B}"/>
          </ac:spMkLst>
        </pc:spChg>
        <pc:grpChg chg="del mod">
          <ac:chgData name="Carlos Ochoa" userId="8af81d37-7c6b-459c-8369-741a8e66b96b" providerId="ADAL" clId="{9D059A60-2C40-40E2-B376-575F06339E1B}" dt="2026-07-14T14:57:13.717" v="115" actId="478"/>
          <ac:grpSpMkLst>
            <pc:docMk/>
            <pc:sldMk cId="2379917112" sldId="586"/>
            <ac:grpSpMk id="32" creationId="{5AFA7B3E-88B7-1784-A246-2E5AFFB11C4B}"/>
          </ac:grpSpMkLst>
        </pc:grpChg>
      </pc:sldChg>
      <pc:sldChg chg="addSp delSp modSp add mod">
        <pc:chgData name="Carlos Ochoa" userId="8af81d37-7c6b-459c-8369-741a8e66b96b" providerId="ADAL" clId="{9D059A60-2C40-40E2-B376-575F06339E1B}" dt="2026-07-14T15:12:09.200" v="881" actId="1076"/>
        <pc:sldMkLst>
          <pc:docMk/>
          <pc:sldMk cId="1781131748" sldId="588"/>
        </pc:sldMkLst>
        <pc:spChg chg="add mod">
          <ac:chgData name="Carlos Ochoa" userId="8af81d37-7c6b-459c-8369-741a8e66b96b" providerId="ADAL" clId="{9D059A60-2C40-40E2-B376-575F06339E1B}" dt="2026-07-14T15:11:44.508" v="876" actId="1076"/>
          <ac:spMkLst>
            <pc:docMk/>
            <pc:sldMk cId="1781131748" sldId="588"/>
            <ac:spMk id="4" creationId="{5F5407B7-B8DD-0F80-7E9C-1EE3D49B3F00}"/>
          </ac:spMkLst>
        </pc:spChg>
        <pc:spChg chg="del mod">
          <ac:chgData name="Carlos Ochoa" userId="8af81d37-7c6b-459c-8369-741a8e66b96b" providerId="ADAL" clId="{9D059A60-2C40-40E2-B376-575F06339E1B}" dt="2026-07-14T14:57:28.228" v="118" actId="478"/>
          <ac:spMkLst>
            <pc:docMk/>
            <pc:sldMk cId="1781131748" sldId="588"/>
            <ac:spMk id="6" creationId="{228C1989-4FC0-C398-12E1-C896C0DE18C0}"/>
          </ac:spMkLst>
        </pc:spChg>
        <pc:spChg chg="mod">
          <ac:chgData name="Carlos Ochoa" userId="8af81d37-7c6b-459c-8369-741a8e66b96b" providerId="ADAL" clId="{9D059A60-2C40-40E2-B376-575F06339E1B}" dt="2026-07-14T15:11:13.462" v="869" actId="1076"/>
          <ac:spMkLst>
            <pc:docMk/>
            <pc:sldMk cId="1781131748" sldId="588"/>
            <ac:spMk id="10" creationId="{4D7EEE71-4474-DCA9-FEBF-CD81F0908A35}"/>
          </ac:spMkLst>
        </pc:spChg>
        <pc:spChg chg="mod">
          <ac:chgData name="Carlos Ochoa" userId="8af81d37-7c6b-459c-8369-741a8e66b96b" providerId="ADAL" clId="{9D059A60-2C40-40E2-B376-575F06339E1B}" dt="2026-07-14T15:11:15.761" v="870" actId="1076"/>
          <ac:spMkLst>
            <pc:docMk/>
            <pc:sldMk cId="1781131748" sldId="588"/>
            <ac:spMk id="12" creationId="{E925074A-48DF-0D27-C2FD-35EAAFE8F63E}"/>
          </ac:spMkLst>
        </pc:spChg>
        <pc:spChg chg="mod">
          <ac:chgData name="Carlos Ochoa" userId="8af81d37-7c6b-459c-8369-741a8e66b96b" providerId="ADAL" clId="{9D059A60-2C40-40E2-B376-575F06339E1B}" dt="2026-07-14T15:10:26.986" v="855" actId="1076"/>
          <ac:spMkLst>
            <pc:docMk/>
            <pc:sldMk cId="1781131748" sldId="588"/>
            <ac:spMk id="13" creationId="{4CF083D6-79FF-2D29-9933-38A6420C5B93}"/>
          </ac:spMkLst>
        </pc:spChg>
        <pc:spChg chg="mod">
          <ac:chgData name="Carlos Ochoa" userId="8af81d37-7c6b-459c-8369-741a8e66b96b" providerId="ADAL" clId="{9D059A60-2C40-40E2-B376-575F06339E1B}" dt="2026-07-14T14:58:07.143" v="130" actId="1076"/>
          <ac:spMkLst>
            <pc:docMk/>
            <pc:sldMk cId="1781131748" sldId="588"/>
            <ac:spMk id="14" creationId="{381002EA-13D7-3414-3413-66F8B3312DB0}"/>
          </ac:spMkLst>
        </pc:spChg>
        <pc:spChg chg="mod">
          <ac:chgData name="Carlos Ochoa" userId="8af81d37-7c6b-459c-8369-741a8e66b96b" providerId="ADAL" clId="{9D059A60-2C40-40E2-B376-575F06339E1B}" dt="2026-07-14T14:58:05.407" v="129" actId="1076"/>
          <ac:spMkLst>
            <pc:docMk/>
            <pc:sldMk cId="1781131748" sldId="588"/>
            <ac:spMk id="15" creationId="{F23D79D7-DF22-F2DD-AEC4-A1D6B963076E}"/>
          </ac:spMkLst>
        </pc:spChg>
        <pc:spChg chg="mod">
          <ac:chgData name="Carlos Ochoa" userId="8af81d37-7c6b-459c-8369-741a8e66b96b" providerId="ADAL" clId="{9D059A60-2C40-40E2-B376-575F06339E1B}" dt="2026-07-14T14:57:57.074" v="126" actId="1076"/>
          <ac:spMkLst>
            <pc:docMk/>
            <pc:sldMk cId="1781131748" sldId="588"/>
            <ac:spMk id="19" creationId="{87B5CECD-166D-F912-5109-4C6406B82A93}"/>
          </ac:spMkLst>
        </pc:spChg>
        <pc:spChg chg="mod">
          <ac:chgData name="Carlos Ochoa" userId="8af81d37-7c6b-459c-8369-741a8e66b96b" providerId="ADAL" clId="{9D059A60-2C40-40E2-B376-575F06339E1B}" dt="2026-07-14T15:11:58.348" v="878" actId="1076"/>
          <ac:spMkLst>
            <pc:docMk/>
            <pc:sldMk cId="1781131748" sldId="588"/>
            <ac:spMk id="20" creationId="{446A6D16-B6B9-D03B-DEEA-7494922BBA34}"/>
          </ac:spMkLst>
        </pc:spChg>
        <pc:spChg chg="mod">
          <ac:chgData name="Carlos Ochoa" userId="8af81d37-7c6b-459c-8369-741a8e66b96b" providerId="ADAL" clId="{9D059A60-2C40-40E2-B376-575F06339E1B}" dt="2026-07-14T15:12:02.201" v="879" actId="1076"/>
          <ac:spMkLst>
            <pc:docMk/>
            <pc:sldMk cId="1781131748" sldId="588"/>
            <ac:spMk id="22" creationId="{02FCBB44-47D9-D0F9-7523-3A300339C582}"/>
          </ac:spMkLst>
        </pc:spChg>
        <pc:spChg chg="mod">
          <ac:chgData name="Carlos Ochoa" userId="8af81d37-7c6b-459c-8369-741a8e66b96b" providerId="ADAL" clId="{9D059A60-2C40-40E2-B376-575F06339E1B}" dt="2026-07-14T14:58:46.612" v="137" actId="1076"/>
          <ac:spMkLst>
            <pc:docMk/>
            <pc:sldMk cId="1781131748" sldId="588"/>
            <ac:spMk id="25" creationId="{216B92DA-23B8-70BE-F744-8B1580F24AF8}"/>
          </ac:spMkLst>
        </pc:spChg>
        <pc:spChg chg="mod">
          <ac:chgData name="Carlos Ochoa" userId="8af81d37-7c6b-459c-8369-741a8e66b96b" providerId="ADAL" clId="{9D059A60-2C40-40E2-B376-575F06339E1B}" dt="2026-07-14T15:11:22.660" v="872" actId="1076"/>
          <ac:spMkLst>
            <pc:docMk/>
            <pc:sldMk cId="1781131748" sldId="588"/>
            <ac:spMk id="26" creationId="{A15A0747-FB8F-B1DF-C97A-76A247A2459F}"/>
          </ac:spMkLst>
        </pc:spChg>
        <pc:spChg chg="mod">
          <ac:chgData name="Carlos Ochoa" userId="8af81d37-7c6b-459c-8369-741a8e66b96b" providerId="ADAL" clId="{9D059A60-2C40-40E2-B376-575F06339E1B}" dt="2026-07-14T15:12:09.200" v="881" actId="1076"/>
          <ac:spMkLst>
            <pc:docMk/>
            <pc:sldMk cId="1781131748" sldId="588"/>
            <ac:spMk id="29" creationId="{BBC5DA08-50FD-B9D8-1CC5-0972266D7261}"/>
          </ac:spMkLst>
        </pc:spChg>
        <pc:spChg chg="mod">
          <ac:chgData name="Carlos Ochoa" userId="8af81d37-7c6b-459c-8369-741a8e66b96b" providerId="ADAL" clId="{9D059A60-2C40-40E2-B376-575F06339E1B}" dt="2026-07-14T15:12:06.233" v="880" actId="1076"/>
          <ac:spMkLst>
            <pc:docMk/>
            <pc:sldMk cId="1781131748" sldId="588"/>
            <ac:spMk id="30" creationId="{02DF738D-D12C-8EFB-6D8C-9AE1D0468293}"/>
          </ac:spMkLst>
        </pc:spChg>
        <pc:grpChg chg="mod">
          <ac:chgData name="Carlos Ochoa" userId="8af81d37-7c6b-459c-8369-741a8e66b96b" providerId="ADAL" clId="{9D059A60-2C40-40E2-B376-575F06339E1B}" dt="2026-07-14T15:11:54.154" v="877" actId="1076"/>
          <ac:grpSpMkLst>
            <pc:docMk/>
            <pc:sldMk cId="1781131748" sldId="588"/>
            <ac:grpSpMk id="32" creationId="{2A581B9A-7156-0C14-5133-C7093C38347C}"/>
          </ac:grpSpMkLst>
        </pc:gr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C18724C-A6CE-4867-9DC3-C26AD94B30A3}" type="datetimeFigureOut">
              <a:rPr lang="en-US" smtClean="0"/>
              <a:t>7/14/2026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6243A47-B3F0-4960-A04F-A3BA558C7B17}" type="slidenum">
              <a:rPr lang="en-US" smtClean="0"/>
              <a:t>‹Nº›</a:t>
            </a:fld>
            <a:endParaRPr lang="en-US"/>
          </a:p>
        </p:txBody>
      </p:sp>
    </p:spTree>
    <p:extLst>
      <p:ext uri="{BB962C8B-B14F-4D97-AF65-F5344CB8AC3E}">
        <p14:creationId xmlns:p14="http://schemas.microsoft.com/office/powerpoint/2010/main" val="23742180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A08E085-B279-4728-AADE-66EBDCEB59C8}" type="datetimeFigureOut">
              <a:rPr lang="en-US" smtClean="0"/>
              <a:t>7/14/2026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4F300A2-A522-42AB-9824-572F0F18E803}" type="slidenum">
              <a:rPr lang="en-US" smtClean="0"/>
              <a:t>‹Nº›</a:t>
            </a:fld>
            <a:endParaRPr lang="en-US"/>
          </a:p>
        </p:txBody>
      </p:sp>
    </p:spTree>
    <p:extLst>
      <p:ext uri="{BB962C8B-B14F-4D97-AF65-F5344CB8AC3E}">
        <p14:creationId xmlns:p14="http://schemas.microsoft.com/office/powerpoint/2010/main" val="2528065178"/>
      </p:ext>
    </p:extLst>
  </p:cSld>
  <p:clrMap bg1="lt1" tx1="dk1" bg2="lt2" tx2="dk2" accent1="accent1" accent2="accent2" accent3="accent3" accent4="accent4" accent5="accent5" accent6="accent6" hlink="hlink" folHlink="folHlink"/>
  <p:notesStyle>
    <a:lvl1pPr marL="0" algn="l" defTabSz="1219170" rtl="0" eaLnBrk="1" latinLnBrk="0" hangingPunct="1">
      <a:defRPr sz="1600" kern="1200">
        <a:solidFill>
          <a:schemeClr val="tx1"/>
        </a:solidFill>
        <a:latin typeface="+mn-lt"/>
        <a:ea typeface="+mn-ea"/>
        <a:cs typeface="+mn-cs"/>
      </a:defRPr>
    </a:lvl1pPr>
    <a:lvl2pPr marL="609585" algn="l" defTabSz="1219170" rtl="0" eaLnBrk="1" latinLnBrk="0" hangingPunct="1">
      <a:defRPr sz="1600" kern="1200">
        <a:solidFill>
          <a:schemeClr val="tx1"/>
        </a:solidFill>
        <a:latin typeface="+mn-lt"/>
        <a:ea typeface="+mn-ea"/>
        <a:cs typeface="+mn-cs"/>
      </a:defRPr>
    </a:lvl2pPr>
    <a:lvl3pPr marL="1219170" algn="l" defTabSz="1219170" rtl="0" eaLnBrk="1" latinLnBrk="0" hangingPunct="1">
      <a:defRPr sz="1600" kern="1200">
        <a:solidFill>
          <a:schemeClr val="tx1"/>
        </a:solidFill>
        <a:latin typeface="+mn-lt"/>
        <a:ea typeface="+mn-ea"/>
        <a:cs typeface="+mn-cs"/>
      </a:defRPr>
    </a:lvl3pPr>
    <a:lvl4pPr marL="1828754" algn="l" defTabSz="1219170" rtl="0" eaLnBrk="1" latinLnBrk="0" hangingPunct="1">
      <a:defRPr sz="1600" kern="1200">
        <a:solidFill>
          <a:schemeClr val="tx1"/>
        </a:solidFill>
        <a:latin typeface="+mn-lt"/>
        <a:ea typeface="+mn-ea"/>
        <a:cs typeface="+mn-cs"/>
      </a:defRPr>
    </a:lvl4pPr>
    <a:lvl5pPr marL="2438339" algn="l" defTabSz="1219170" rtl="0" eaLnBrk="1" latinLnBrk="0" hangingPunct="1">
      <a:defRPr sz="1600" kern="1200">
        <a:solidFill>
          <a:schemeClr val="tx1"/>
        </a:solidFill>
        <a:latin typeface="+mn-lt"/>
        <a:ea typeface="+mn-ea"/>
        <a:cs typeface="+mn-cs"/>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330" rtl="0" eaLnBrk="1" fontAlgn="auto" latinLnBrk="0" hangingPunct="1">
              <a:lnSpc>
                <a:spcPct val="100000"/>
              </a:lnSpc>
              <a:spcBef>
                <a:spcPts val="0"/>
              </a:spcBef>
              <a:spcAft>
                <a:spcPts val="0"/>
              </a:spcAft>
              <a:buClrTx/>
              <a:buSzTx/>
              <a:buFontTx/>
              <a:buNone/>
              <a:tabLst/>
              <a:defRPr/>
            </a:pPr>
            <a:fld id="{8C896355-3DDC-9949-861F-AD0908BFCC2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3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45206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7FCAF-7510-7C9B-4B36-3B3F415DBB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6B7512-C657-9343-7393-A40C4AAE29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744B49-3EC9-80B4-01BA-6DA56C4A801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42E242F-7AE5-265D-D3D1-F676D5554382}"/>
              </a:ext>
            </a:extLst>
          </p:cNvPr>
          <p:cNvSpPr>
            <a:spLocks noGrp="1"/>
          </p:cNvSpPr>
          <p:nvPr>
            <p:ph type="sldNum" sz="quarter" idx="5"/>
          </p:nvPr>
        </p:nvSpPr>
        <p:spPr/>
        <p:txBody>
          <a:bodyPr/>
          <a:lstStyle/>
          <a:p>
            <a:pPr marL="0" marR="0" lvl="0" indent="0" algn="r" defTabSz="914330" rtl="0" eaLnBrk="1" fontAlgn="auto" latinLnBrk="0" hangingPunct="1">
              <a:lnSpc>
                <a:spcPct val="100000"/>
              </a:lnSpc>
              <a:spcBef>
                <a:spcPts val="0"/>
              </a:spcBef>
              <a:spcAft>
                <a:spcPts val="0"/>
              </a:spcAft>
              <a:buClrTx/>
              <a:buSzTx/>
              <a:buFontTx/>
              <a:buNone/>
              <a:tabLst/>
              <a:defRPr/>
            </a:pPr>
            <a:fld id="{8C896355-3DDC-9949-861F-AD0908BFCC2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3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03551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650C6E-D515-332C-907E-0657151357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D7EC69-C8BD-3F62-9393-5964091D51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23A922-151D-DCE3-7344-23C04E9E71F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FA7CD2C-45B4-F3ED-51A5-BA8A7332457A}"/>
              </a:ext>
            </a:extLst>
          </p:cNvPr>
          <p:cNvSpPr>
            <a:spLocks noGrp="1"/>
          </p:cNvSpPr>
          <p:nvPr>
            <p:ph type="sldNum" sz="quarter" idx="5"/>
          </p:nvPr>
        </p:nvSpPr>
        <p:spPr/>
        <p:txBody>
          <a:bodyPr/>
          <a:lstStyle/>
          <a:p>
            <a:pPr marL="0" marR="0" lvl="0" indent="0" algn="r" defTabSz="914330" rtl="0" eaLnBrk="1" fontAlgn="auto" latinLnBrk="0" hangingPunct="1">
              <a:lnSpc>
                <a:spcPct val="100000"/>
              </a:lnSpc>
              <a:spcBef>
                <a:spcPts val="0"/>
              </a:spcBef>
              <a:spcAft>
                <a:spcPts val="0"/>
              </a:spcAft>
              <a:buClrTx/>
              <a:buSzTx/>
              <a:buFontTx/>
              <a:buNone/>
              <a:tabLst/>
              <a:defRPr/>
            </a:pPr>
            <a:fld id="{8C896355-3DDC-9949-861F-AD0908BFCC2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3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49181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330" rtl="0" eaLnBrk="1" fontAlgn="auto" latinLnBrk="0" hangingPunct="1">
              <a:lnSpc>
                <a:spcPct val="100000"/>
              </a:lnSpc>
              <a:spcBef>
                <a:spcPts val="0"/>
              </a:spcBef>
              <a:spcAft>
                <a:spcPts val="0"/>
              </a:spcAft>
              <a:buClrTx/>
              <a:buSzTx/>
              <a:buFontTx/>
              <a:buNone/>
              <a:tabLst/>
              <a:defRPr/>
            </a:pPr>
            <a:fld id="{8C896355-3DDC-9949-861F-AD0908BFCC2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3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08204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330" rtl="0" eaLnBrk="1" fontAlgn="auto" latinLnBrk="0" hangingPunct="1">
              <a:lnSpc>
                <a:spcPct val="100000"/>
              </a:lnSpc>
              <a:spcBef>
                <a:spcPts val="0"/>
              </a:spcBef>
              <a:spcAft>
                <a:spcPts val="0"/>
              </a:spcAft>
              <a:buClrTx/>
              <a:buSzTx/>
              <a:buFontTx/>
              <a:buNone/>
              <a:tabLst/>
              <a:defRPr/>
            </a:pPr>
            <a:fld id="{8C896355-3DDC-9949-861F-AD0908BFCC2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3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26395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330" rtl="0" eaLnBrk="1" fontAlgn="auto" latinLnBrk="0" hangingPunct="1">
              <a:lnSpc>
                <a:spcPct val="100000"/>
              </a:lnSpc>
              <a:spcBef>
                <a:spcPts val="0"/>
              </a:spcBef>
              <a:spcAft>
                <a:spcPts val="0"/>
              </a:spcAft>
              <a:buClrTx/>
              <a:buSzTx/>
              <a:buFontTx/>
              <a:buNone/>
              <a:tabLst/>
              <a:defRPr/>
            </a:pPr>
            <a:fld id="{8C896355-3DDC-9949-861F-AD0908BFCC2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3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69739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330" rtl="0" eaLnBrk="1" fontAlgn="auto" latinLnBrk="0" hangingPunct="1">
              <a:lnSpc>
                <a:spcPct val="100000"/>
              </a:lnSpc>
              <a:spcBef>
                <a:spcPts val="0"/>
              </a:spcBef>
              <a:spcAft>
                <a:spcPts val="0"/>
              </a:spcAft>
              <a:buClrTx/>
              <a:buSzTx/>
              <a:buFontTx/>
              <a:buNone/>
              <a:tabLst/>
              <a:defRPr/>
            </a:pPr>
            <a:fld id="{8C896355-3DDC-9949-861F-AD0908BFCC2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3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01536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330" rtl="0" eaLnBrk="1" fontAlgn="auto" latinLnBrk="0" hangingPunct="1">
              <a:lnSpc>
                <a:spcPct val="100000"/>
              </a:lnSpc>
              <a:spcBef>
                <a:spcPts val="0"/>
              </a:spcBef>
              <a:spcAft>
                <a:spcPts val="0"/>
              </a:spcAft>
              <a:buClrTx/>
              <a:buSzTx/>
              <a:buFontTx/>
              <a:buNone/>
              <a:tabLst/>
              <a:defRPr/>
            </a:pPr>
            <a:fld id="{8C896355-3DDC-9949-861F-AD0908BFCC2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3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99810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2547F-749C-12C9-97FB-9107075C99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B6434F-2C91-099C-BEE0-5F0FBA1AE3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B5993A-A713-7487-E3BC-3D8284ACE56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B10F163-6A51-CB8C-2C1B-2F7E13DEB2FB}"/>
              </a:ext>
            </a:extLst>
          </p:cNvPr>
          <p:cNvSpPr>
            <a:spLocks noGrp="1"/>
          </p:cNvSpPr>
          <p:nvPr>
            <p:ph type="sldNum" sz="quarter" idx="5"/>
          </p:nvPr>
        </p:nvSpPr>
        <p:spPr/>
        <p:txBody>
          <a:bodyPr/>
          <a:lstStyle/>
          <a:p>
            <a:pPr marL="0" marR="0" lvl="0" indent="0" algn="r" defTabSz="914330" rtl="0" eaLnBrk="1" fontAlgn="auto" latinLnBrk="0" hangingPunct="1">
              <a:lnSpc>
                <a:spcPct val="100000"/>
              </a:lnSpc>
              <a:spcBef>
                <a:spcPts val="0"/>
              </a:spcBef>
              <a:spcAft>
                <a:spcPts val="0"/>
              </a:spcAft>
              <a:buClrTx/>
              <a:buSzTx/>
              <a:buFontTx/>
              <a:buNone/>
              <a:tabLst/>
              <a:defRPr/>
            </a:pPr>
            <a:fld id="{8C896355-3DDC-9949-861F-AD0908BFCC2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3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9786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7D230A-4CDC-37B3-92EC-B887459D3D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8B7C41-0A2A-770F-F3CB-DEA94773A5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878D9D-5CF5-4028-DCC0-A4698B6C0BB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0974741-4F3D-D0CF-8B7E-A77F01461C74}"/>
              </a:ext>
            </a:extLst>
          </p:cNvPr>
          <p:cNvSpPr>
            <a:spLocks noGrp="1"/>
          </p:cNvSpPr>
          <p:nvPr>
            <p:ph type="sldNum" sz="quarter" idx="5"/>
          </p:nvPr>
        </p:nvSpPr>
        <p:spPr/>
        <p:txBody>
          <a:bodyPr/>
          <a:lstStyle/>
          <a:p>
            <a:pPr marL="0" marR="0" lvl="0" indent="0" algn="r" defTabSz="914330" rtl="0" eaLnBrk="1" fontAlgn="auto" latinLnBrk="0" hangingPunct="1">
              <a:lnSpc>
                <a:spcPct val="100000"/>
              </a:lnSpc>
              <a:spcBef>
                <a:spcPts val="0"/>
              </a:spcBef>
              <a:spcAft>
                <a:spcPts val="0"/>
              </a:spcAft>
              <a:buClrTx/>
              <a:buSzTx/>
              <a:buFontTx/>
              <a:buNone/>
              <a:tabLst/>
              <a:defRPr/>
            </a:pPr>
            <a:fld id="{8C896355-3DDC-9949-861F-AD0908BFCC2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3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13766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A0CC4-4738-9C14-7723-896806C4B9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F5DA1F-EA90-3BD9-6FAB-42C089DAEB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E8B73F-BDCB-A084-BBB6-55366FD7A92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736D5A5-901E-E00C-F667-BDFBA0661744}"/>
              </a:ext>
            </a:extLst>
          </p:cNvPr>
          <p:cNvSpPr>
            <a:spLocks noGrp="1"/>
          </p:cNvSpPr>
          <p:nvPr>
            <p:ph type="sldNum" sz="quarter" idx="5"/>
          </p:nvPr>
        </p:nvSpPr>
        <p:spPr/>
        <p:txBody>
          <a:bodyPr/>
          <a:lstStyle/>
          <a:p>
            <a:pPr marL="0" marR="0" lvl="0" indent="0" algn="r" defTabSz="914330" rtl="0" eaLnBrk="1" fontAlgn="auto" latinLnBrk="0" hangingPunct="1">
              <a:lnSpc>
                <a:spcPct val="100000"/>
              </a:lnSpc>
              <a:spcBef>
                <a:spcPts val="0"/>
              </a:spcBef>
              <a:spcAft>
                <a:spcPts val="0"/>
              </a:spcAft>
              <a:buClrTx/>
              <a:buSzTx/>
              <a:buFontTx/>
              <a:buNone/>
              <a:tabLst/>
              <a:defRPr/>
            </a:pPr>
            <a:fld id="{8C896355-3DDC-9949-861F-AD0908BFCC2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3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91157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7" name="Shape 271">
            <a:extLst>
              <a:ext uri="{FF2B5EF4-FFF2-40B4-BE49-F238E27FC236}">
                <a16:creationId xmlns:a16="http://schemas.microsoft.com/office/drawing/2014/main" id="{6C3C6803-9C2E-444E-B804-93979671675F}"/>
              </a:ext>
            </a:extLst>
          </p:cNvPr>
          <p:cNvSpPr/>
          <p:nvPr userDrawn="1"/>
        </p:nvSpPr>
        <p:spPr>
          <a:xfrm>
            <a:off x="203200" y="203202"/>
            <a:ext cx="11785600" cy="6476999"/>
          </a:xfrm>
          <a:prstGeom prst="rect">
            <a:avLst/>
          </a:prstGeom>
          <a:solidFill>
            <a:schemeClr val="accent1"/>
          </a:solidFill>
          <a:ln>
            <a:noFill/>
          </a:ln>
        </p:spPr>
        <p:txBody>
          <a:bodyPr lIns="91425" tIns="91425" rIns="91425" bIns="91425" anchor="ctr" anchorCtr="0">
            <a:noAutofit/>
          </a:bodyPr>
          <a:lstStyle/>
          <a:p>
            <a:endParaRPr sz="1333">
              <a:solidFill>
                <a:schemeClr val="bg1"/>
              </a:solidFill>
              <a:latin typeface="Century Gothic" panose="020B0502020202020204" pitchFamily="34" charset="0"/>
            </a:endParaRPr>
          </a:p>
        </p:txBody>
      </p:sp>
      <p:sp>
        <p:nvSpPr>
          <p:cNvPr id="8" name="Shape 271"/>
          <p:cNvSpPr/>
          <p:nvPr/>
        </p:nvSpPr>
        <p:spPr>
          <a:xfrm>
            <a:off x="203200" y="203202"/>
            <a:ext cx="11785600" cy="6476999"/>
          </a:xfrm>
          <a:prstGeom prst="rect">
            <a:avLst/>
          </a:prstGeom>
          <a:solidFill>
            <a:schemeClr val="accent1"/>
          </a:solidFill>
          <a:ln>
            <a:noFill/>
          </a:ln>
        </p:spPr>
        <p:txBody>
          <a:bodyPr lIns="91425" tIns="91425" rIns="91425" bIns="91425" anchor="ctr" anchorCtr="0">
            <a:noAutofit/>
          </a:bodyPr>
          <a:lstStyle/>
          <a:p>
            <a:endParaRPr sz="1333">
              <a:solidFill>
                <a:schemeClr val="bg1"/>
              </a:solidFill>
              <a:latin typeface="Century Gothic" panose="020B0502020202020204" pitchFamily="34" charset="0"/>
            </a:endParaRPr>
          </a:p>
        </p:txBody>
      </p:sp>
      <p:sp>
        <p:nvSpPr>
          <p:cNvPr id="2" name="Title 1"/>
          <p:cNvSpPr>
            <a:spLocks noGrp="1"/>
          </p:cNvSpPr>
          <p:nvPr>
            <p:ph type="ctrTitle" hasCustomPrompt="1"/>
          </p:nvPr>
        </p:nvSpPr>
        <p:spPr>
          <a:xfrm>
            <a:off x="914400" y="1143000"/>
            <a:ext cx="9144000" cy="2366963"/>
          </a:xfrm>
        </p:spPr>
        <p:txBody>
          <a:bodyPr anchor="b">
            <a:normAutofit/>
          </a:bodyPr>
          <a:lstStyle>
            <a:lvl1pPr algn="l">
              <a:defRPr sz="5333" b="1" i="0" baseline="0">
                <a:solidFill>
                  <a:schemeClr val="bg1"/>
                </a:solidFill>
                <a:latin typeface="Cambria" panose="02040503050406030204" pitchFamily="18" charset="0"/>
                <a:cs typeface="Times New Roman" panose="02020603050405020304" pitchFamily="18" charset="0"/>
              </a:defRPr>
            </a:lvl1pPr>
          </a:lstStyle>
          <a:p>
            <a:r>
              <a:rPr lang="en-US" dirty="0"/>
              <a:t>Presentation Title</a:t>
            </a:r>
          </a:p>
        </p:txBody>
      </p:sp>
      <p:sp>
        <p:nvSpPr>
          <p:cNvPr id="3" name="Subtitle 2"/>
          <p:cNvSpPr>
            <a:spLocks noGrp="1"/>
          </p:cNvSpPr>
          <p:nvPr>
            <p:ph type="subTitle" idx="1" hasCustomPrompt="1"/>
          </p:nvPr>
        </p:nvSpPr>
        <p:spPr>
          <a:xfrm>
            <a:off x="914400" y="3602037"/>
            <a:ext cx="9144000" cy="1655763"/>
          </a:xfrm>
        </p:spPr>
        <p:txBody>
          <a:bodyPr/>
          <a:lstStyle>
            <a:lvl1pPr marL="0" indent="0" algn="l">
              <a:buNone/>
              <a:defRPr sz="2400" b="0" i="0">
                <a:solidFill>
                  <a:schemeClr val="bg1"/>
                </a:solidFill>
                <a:latin typeface="Cambria" panose="02040503050406030204" pitchFamily="18" charset="0"/>
              </a:defRPr>
            </a:lvl1pPr>
            <a:lvl2pPr marL="457167" indent="0" algn="ctr">
              <a:buNone/>
              <a:defRPr sz="2000"/>
            </a:lvl2pPr>
            <a:lvl3pPr marL="914332" indent="0" algn="ctr">
              <a:buNone/>
              <a:defRPr sz="1867"/>
            </a:lvl3pPr>
            <a:lvl4pPr marL="1371498" indent="0" algn="ctr">
              <a:buNone/>
              <a:defRPr sz="1600"/>
            </a:lvl4pPr>
            <a:lvl5pPr marL="1828664" indent="0" algn="ctr">
              <a:buNone/>
              <a:defRPr sz="1600"/>
            </a:lvl5pPr>
            <a:lvl6pPr marL="2285830" indent="0" algn="ctr">
              <a:buNone/>
              <a:defRPr sz="1600"/>
            </a:lvl6pPr>
            <a:lvl7pPr marL="2742994" indent="0" algn="ctr">
              <a:buNone/>
              <a:defRPr sz="1600"/>
            </a:lvl7pPr>
            <a:lvl8pPr marL="3200160" indent="0" algn="ctr">
              <a:buNone/>
              <a:defRPr sz="1600"/>
            </a:lvl8pPr>
            <a:lvl9pPr marL="3657327" indent="0" algn="ctr">
              <a:buNone/>
              <a:defRPr sz="1600"/>
            </a:lvl9pPr>
          </a:lstStyle>
          <a:p>
            <a:r>
              <a:rPr lang="en-US" dirty="0"/>
              <a:t>Presentation Subtitle</a:t>
            </a:r>
          </a:p>
        </p:txBody>
      </p:sp>
      <p:sp>
        <p:nvSpPr>
          <p:cNvPr id="5" name="Footer Placeholder 4"/>
          <p:cNvSpPr>
            <a:spLocks noGrp="1"/>
          </p:cNvSpPr>
          <p:nvPr>
            <p:ph type="ftr" sz="quarter" idx="11"/>
          </p:nvPr>
        </p:nvSpPr>
        <p:spPr>
          <a:xfrm>
            <a:off x="914400" y="6324600"/>
            <a:ext cx="2468880" cy="182880"/>
          </a:xfrm>
          <a:prstGeom prst="rect">
            <a:avLst/>
          </a:prstGeom>
        </p:spPr>
        <p:txBody>
          <a:bodyPr/>
          <a:lstStyle>
            <a:lvl1pPr>
              <a:defRPr b="0" i="0">
                <a:solidFill>
                  <a:schemeClr val="bg1"/>
                </a:solidFill>
                <a:latin typeface="Arial" panose="020B0604020202020204" pitchFamily="34" charset="0"/>
                <a:cs typeface="Arial" panose="020B0604020202020204" pitchFamily="34" charset="0"/>
              </a:defRPr>
            </a:lvl1pPr>
          </a:lstStyle>
          <a:p>
            <a:r>
              <a:rPr lang="en-US" dirty="0">
                <a:solidFill>
                  <a:srgbClr val="FFFFFF"/>
                </a:solidFill>
              </a:rPr>
              <a:t>Month, Day, Year</a:t>
            </a:r>
          </a:p>
        </p:txBody>
      </p:sp>
      <p:pic>
        <p:nvPicPr>
          <p:cNvPr id="11" name="Picture 2" descr="C:\Users\Keyzmany\Dropbox\~DT Global\DTG Logo\DTG Logo\DTG Logo White\DTG_Logo_White_Screen_SML.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59559" y="429003"/>
            <a:ext cx="1951511" cy="519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4681574"/>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b="1" i="0">
                <a:solidFill>
                  <a:schemeClr val="tx2"/>
                </a:solidFill>
                <a:latin typeface="Cambria" panose="02040503050406030204" pitchFamily="18" charset="0"/>
              </a:defRPr>
            </a:lvl1pPr>
          </a:lstStyle>
          <a:p>
            <a:r>
              <a:rPr lang="en-US" dirty="0"/>
              <a:t>Click to edit Master title style</a:t>
            </a:r>
          </a:p>
        </p:txBody>
      </p:sp>
      <p:sp>
        <p:nvSpPr>
          <p:cNvPr id="7" name="Slide Number Placeholder 6"/>
          <p:cNvSpPr>
            <a:spLocks noGrp="1"/>
          </p:cNvSpPr>
          <p:nvPr>
            <p:ph type="sldNum" sz="quarter" idx="11"/>
          </p:nvPr>
        </p:nvSpPr>
        <p:spPr>
          <a:xfrm>
            <a:off x="11280901" y="6393515"/>
            <a:ext cx="451899" cy="182880"/>
          </a:xfrm>
        </p:spPr>
        <p:txBody>
          <a:bodyPr/>
          <a:lstStyle>
            <a:lvl1pPr>
              <a:defRPr>
                <a:solidFill>
                  <a:schemeClr val="tx2"/>
                </a:solidFill>
              </a:defRPr>
            </a:lvl1pPr>
          </a:lstStyle>
          <a:p>
            <a:fld id="{4755468B-C2BA-8B42-ABD6-597061763577}" type="slidenum">
              <a:rPr lang="en-US" smtClean="0"/>
              <a:pPr/>
              <a:t>‹Nº›</a:t>
            </a:fld>
            <a:endParaRPr lang="en-US" dirty="0"/>
          </a:p>
        </p:txBody>
      </p:sp>
      <p:sp>
        <p:nvSpPr>
          <p:cNvPr id="3" name="Footer Placeholder 2"/>
          <p:cNvSpPr>
            <a:spLocks noGrp="1"/>
          </p:cNvSpPr>
          <p:nvPr>
            <p:ph type="ftr" sz="quarter" idx="12"/>
          </p:nvPr>
        </p:nvSpPr>
        <p:spPr>
          <a:xfrm>
            <a:off x="3406775" y="6395720"/>
            <a:ext cx="5394960" cy="182880"/>
          </a:xfrm>
        </p:spPr>
        <p:txBody>
          <a:bodyPr/>
          <a:lstStyle>
            <a:lvl1pPr>
              <a:defRPr>
                <a:solidFill>
                  <a:schemeClr val="tx2"/>
                </a:solidFill>
              </a:defRPr>
            </a:lvl1pPr>
          </a:lstStyle>
          <a:p>
            <a:r>
              <a:rPr lang="en-US"/>
              <a:t>Presentation Title</a:t>
            </a:r>
            <a:endParaRPr lang="en-US" dirty="0"/>
          </a:p>
        </p:txBody>
      </p:sp>
    </p:spTree>
    <p:extLst>
      <p:ext uri="{BB962C8B-B14F-4D97-AF65-F5344CB8AC3E}">
        <p14:creationId xmlns:p14="http://schemas.microsoft.com/office/powerpoint/2010/main" val="39909493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CFFDC5-C0F6-1491-481E-87F11FB32B92}"/>
              </a:ext>
            </a:extLst>
          </p:cNvPr>
          <p:cNvSpPr/>
          <p:nvPr userDrawn="1"/>
        </p:nvSpPr>
        <p:spPr>
          <a:xfrm>
            <a:off x="0" y="0"/>
            <a:ext cx="12192000" cy="6858000"/>
          </a:xfrm>
          <a:prstGeom prst="rect">
            <a:avLst/>
          </a:prstGeom>
          <a:solidFill>
            <a:srgbClr val="1D2C4C"/>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0" name="Rectangle 9">
            <a:extLst>
              <a:ext uri="{FF2B5EF4-FFF2-40B4-BE49-F238E27FC236}">
                <a16:creationId xmlns:a16="http://schemas.microsoft.com/office/drawing/2014/main" id="{027EB07D-B463-67F5-0B6A-195866FE239C}"/>
              </a:ext>
            </a:extLst>
          </p:cNvPr>
          <p:cNvSpPr/>
          <p:nvPr userDrawn="1"/>
        </p:nvSpPr>
        <p:spPr>
          <a:xfrm>
            <a:off x="150813" y="177800"/>
            <a:ext cx="11872912" cy="6523038"/>
          </a:xfrm>
          <a:prstGeom prst="rect">
            <a:avLst/>
          </a:prstGeom>
          <a:noFill/>
          <a:ln w="25400" cap="flat" cmpd="sng" algn="ctr">
            <a:solidFill>
              <a:sysClr val="window" lastClr="FFFFFF"/>
            </a:solidFill>
            <a:prstDash val="solid"/>
          </a:ln>
          <a:effectLst/>
        </p:spPr>
        <p:txBody>
          <a:bodyPr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pic>
        <p:nvPicPr>
          <p:cNvPr id="11" name="Picture 5" descr="A close up of a logo&#10;&#10;Description automatically generated">
            <a:extLst>
              <a:ext uri="{FF2B5EF4-FFF2-40B4-BE49-F238E27FC236}">
                <a16:creationId xmlns:a16="http://schemas.microsoft.com/office/drawing/2014/main" id="{F305BC0D-DC12-3AE8-EAB2-AF68430F5AB5}"/>
              </a:ext>
            </a:extLst>
          </p:cNvPr>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4114800" y="1204913"/>
            <a:ext cx="3962400" cy="401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a:extLst>
              <a:ext uri="{FF2B5EF4-FFF2-40B4-BE49-F238E27FC236}">
                <a16:creationId xmlns:a16="http://schemas.microsoft.com/office/drawing/2014/main" id="{1C5D432E-4E6F-74FB-A1E4-6200AD5D9910}"/>
              </a:ext>
            </a:extLst>
          </p:cNvPr>
          <p:cNvSpPr/>
          <p:nvPr userDrawn="1"/>
        </p:nvSpPr>
        <p:spPr>
          <a:xfrm>
            <a:off x="4933950" y="6083300"/>
            <a:ext cx="2324100" cy="222250"/>
          </a:xfrm>
          <a:prstGeom prst="rect">
            <a:avLst/>
          </a:prstGeom>
          <a:noFill/>
        </p:spPr>
        <p:txBody>
          <a:bodyPr lIns="18288" tIns="18288" rIns="18288" bIns="18288">
            <a:spAutoFit/>
          </a:bodyPr>
          <a:lstStyle/>
          <a:p>
            <a:pPr algn="ctr" defTabSz="914377">
              <a:defRPr/>
            </a:pPr>
            <a:r>
              <a:rPr lang="en-US" sz="1200" b="0" i="0" spc="200" dirty="0" err="1">
                <a:solidFill>
                  <a:prstClr val="white"/>
                </a:solidFill>
                <a:latin typeface="Arial" panose="020B0604020202020204" pitchFamily="34" charset="0"/>
              </a:rPr>
              <a:t>www.dt-global.com</a:t>
            </a:r>
            <a:endParaRPr lang="en-US" sz="1200" b="0" i="0" spc="200" dirty="0">
              <a:solidFill>
                <a:prstClr val="white"/>
              </a:solidFill>
              <a:latin typeface="Arial" panose="020B0604020202020204" pitchFamily="34" charset="0"/>
            </a:endParaRPr>
          </a:p>
        </p:txBody>
      </p:sp>
    </p:spTree>
    <p:extLst>
      <p:ext uri="{BB962C8B-B14F-4D97-AF65-F5344CB8AC3E}">
        <p14:creationId xmlns:p14="http://schemas.microsoft.com/office/powerpoint/2010/main" val="26551188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losing Slide">
    <p:spTree>
      <p:nvGrpSpPr>
        <p:cNvPr id="1" name=""/>
        <p:cNvGrpSpPr/>
        <p:nvPr/>
      </p:nvGrpSpPr>
      <p:grpSpPr>
        <a:xfrm>
          <a:off x="0" y="0"/>
          <a:ext cx="0" cy="0"/>
          <a:chOff x="0" y="0"/>
          <a:chExt cx="0" cy="0"/>
        </a:xfrm>
      </p:grpSpPr>
      <p:sp>
        <p:nvSpPr>
          <p:cNvPr id="4" name="Shape 271">
            <a:extLst>
              <a:ext uri="{FF2B5EF4-FFF2-40B4-BE49-F238E27FC236}">
                <a16:creationId xmlns:a16="http://schemas.microsoft.com/office/drawing/2014/main" id="{6D6A98C1-561E-314E-99DC-D9ED2330478D}"/>
              </a:ext>
            </a:extLst>
          </p:cNvPr>
          <p:cNvSpPr/>
          <p:nvPr userDrawn="1"/>
        </p:nvSpPr>
        <p:spPr>
          <a:xfrm>
            <a:off x="203200" y="203202"/>
            <a:ext cx="11785600" cy="6476999"/>
          </a:xfrm>
          <a:prstGeom prst="rect">
            <a:avLst/>
          </a:prstGeom>
          <a:solidFill>
            <a:schemeClr val="accent1"/>
          </a:solidFill>
          <a:ln>
            <a:noFill/>
          </a:ln>
        </p:spPr>
        <p:txBody>
          <a:bodyPr lIns="91425" tIns="91425" rIns="91425" bIns="91425" anchor="ctr" anchorCtr="0">
            <a:noAutofit/>
          </a:bodyPr>
          <a:lstStyle/>
          <a:p>
            <a:endParaRPr sz="1333">
              <a:solidFill>
                <a:schemeClr val="bg1"/>
              </a:solidFill>
              <a:latin typeface="Century Gothic" panose="020B0502020202020204" pitchFamily="34" charset="0"/>
            </a:endParaRPr>
          </a:p>
        </p:txBody>
      </p:sp>
      <p:sp>
        <p:nvSpPr>
          <p:cNvPr id="6" name="Shape 271"/>
          <p:cNvSpPr/>
          <p:nvPr/>
        </p:nvSpPr>
        <p:spPr>
          <a:xfrm>
            <a:off x="203200" y="203202"/>
            <a:ext cx="11785600" cy="6476999"/>
          </a:xfrm>
          <a:prstGeom prst="rect">
            <a:avLst/>
          </a:prstGeom>
          <a:solidFill>
            <a:schemeClr val="accent1"/>
          </a:solidFill>
          <a:ln>
            <a:noFill/>
          </a:ln>
        </p:spPr>
        <p:txBody>
          <a:bodyPr lIns="91425" tIns="91425" rIns="91425" bIns="91425" anchor="ctr" anchorCtr="0">
            <a:noAutofit/>
          </a:bodyPr>
          <a:lstStyle/>
          <a:p>
            <a:endParaRPr sz="1333">
              <a:solidFill>
                <a:schemeClr val="bg1"/>
              </a:solidFill>
              <a:latin typeface="Century Gothic" panose="020B0502020202020204" pitchFamily="34" charset="0"/>
            </a:endParaRPr>
          </a:p>
        </p:txBody>
      </p:sp>
      <p:pic>
        <p:nvPicPr>
          <p:cNvPr id="3074" name="Picture 2" descr="C:\Users\Keyzmany\Dropbox\~DT Global\DTG Logo\DTG Logo\DTG Logo White\DTG_Logo_White_Screen_LRG.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352800" y="2728590"/>
            <a:ext cx="5486400" cy="14008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81513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losing Slide 2">
    <p:spTree>
      <p:nvGrpSpPr>
        <p:cNvPr id="1" name=""/>
        <p:cNvGrpSpPr/>
        <p:nvPr/>
      </p:nvGrpSpPr>
      <p:grpSpPr>
        <a:xfrm>
          <a:off x="0" y="0"/>
          <a:ext cx="0" cy="0"/>
          <a:chOff x="0" y="0"/>
          <a:chExt cx="0" cy="0"/>
        </a:xfrm>
      </p:grpSpPr>
      <p:sp>
        <p:nvSpPr>
          <p:cNvPr id="4" name="Shape 271">
            <a:extLst>
              <a:ext uri="{FF2B5EF4-FFF2-40B4-BE49-F238E27FC236}">
                <a16:creationId xmlns:a16="http://schemas.microsoft.com/office/drawing/2014/main" id="{94E13752-5A08-3540-B5BC-7E9F98484B4B}"/>
              </a:ext>
            </a:extLst>
          </p:cNvPr>
          <p:cNvSpPr/>
          <p:nvPr userDrawn="1"/>
        </p:nvSpPr>
        <p:spPr>
          <a:xfrm>
            <a:off x="203200" y="203202"/>
            <a:ext cx="11785600" cy="6476999"/>
          </a:xfrm>
          <a:prstGeom prst="rect">
            <a:avLst/>
          </a:prstGeom>
          <a:solidFill>
            <a:schemeClr val="tx2"/>
          </a:solidFill>
          <a:ln>
            <a:noFill/>
          </a:ln>
        </p:spPr>
        <p:txBody>
          <a:bodyPr lIns="91425" tIns="91425" rIns="91425" bIns="91425" anchor="ctr" anchorCtr="0">
            <a:noAutofit/>
          </a:bodyPr>
          <a:lstStyle/>
          <a:p>
            <a:endParaRPr sz="1333">
              <a:solidFill>
                <a:schemeClr val="bg1"/>
              </a:solidFill>
              <a:latin typeface="Century Gothic" panose="020B0502020202020204" pitchFamily="34" charset="0"/>
            </a:endParaRPr>
          </a:p>
        </p:txBody>
      </p:sp>
      <p:sp>
        <p:nvSpPr>
          <p:cNvPr id="6" name="Shape 271"/>
          <p:cNvSpPr/>
          <p:nvPr/>
        </p:nvSpPr>
        <p:spPr>
          <a:xfrm>
            <a:off x="203200" y="203202"/>
            <a:ext cx="11785600" cy="6476999"/>
          </a:xfrm>
          <a:prstGeom prst="rect">
            <a:avLst/>
          </a:prstGeom>
          <a:solidFill>
            <a:schemeClr val="tx2"/>
          </a:solidFill>
          <a:ln>
            <a:noFill/>
          </a:ln>
        </p:spPr>
        <p:txBody>
          <a:bodyPr lIns="91425" tIns="91425" rIns="91425" bIns="91425" anchor="ctr" anchorCtr="0">
            <a:noAutofit/>
          </a:bodyPr>
          <a:lstStyle/>
          <a:p>
            <a:endParaRPr sz="1333">
              <a:solidFill>
                <a:schemeClr val="bg1"/>
              </a:solidFill>
              <a:latin typeface="Century Gothic" panose="020B0502020202020204" pitchFamily="34" charset="0"/>
            </a:endParaRPr>
          </a:p>
        </p:txBody>
      </p:sp>
      <p:pic>
        <p:nvPicPr>
          <p:cNvPr id="8" name="Picture 2" descr="C:\Users\Keyzmany\Dropbox\~DT Global\DTG Logo\DTG Logo\DTG Logo White\DTG_Logo_White_Screen_LRG.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352800" y="2728590"/>
            <a:ext cx="5486400" cy="14008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07183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2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8D877B3-D348-4611-9BDB-C5374591D951}" type="slidenum">
              <a:rPr lang="en-US" smtClean="0"/>
              <a:pPr/>
              <a:t>‹Nº›</a:t>
            </a:fld>
            <a:endParaRPr lang="en-US"/>
          </a:p>
        </p:txBody>
      </p:sp>
      <p:sp>
        <p:nvSpPr>
          <p:cNvPr id="4" name="Picture Placeholder 4"/>
          <p:cNvSpPr>
            <a:spLocks noGrp="1"/>
          </p:cNvSpPr>
          <p:nvPr>
            <p:ph type="pic" sz="quarter" idx="11" hasCustomPrompt="1"/>
          </p:nvPr>
        </p:nvSpPr>
        <p:spPr>
          <a:xfrm>
            <a:off x="0" y="0"/>
            <a:ext cx="12192000" cy="6858000"/>
          </a:xfrm>
          <a:prstGeom prst="rect">
            <a:avLst/>
          </a:prstGeom>
          <a:pattFill prst="pct10">
            <a:fgClr>
              <a:schemeClr val="tx1"/>
            </a:fgClr>
            <a:bgClr>
              <a:schemeClr val="bg1"/>
            </a:bgClr>
          </a:pattFill>
        </p:spPr>
        <p:txBody>
          <a:bodyPr anchor="ctr">
            <a:normAutofit/>
          </a:bodyPr>
          <a:lstStyle>
            <a:lvl1pPr algn="ctr">
              <a:defRPr sz="1231" b="1" baseline="0"/>
            </a:lvl1pPr>
          </a:lstStyle>
          <a:p>
            <a:r>
              <a:rPr lang="en-US" dirty="0"/>
              <a:t>Drag &amp; Drop Image</a:t>
            </a:r>
          </a:p>
        </p:txBody>
      </p:sp>
    </p:spTree>
    <p:extLst>
      <p:ext uri="{BB962C8B-B14F-4D97-AF65-F5344CB8AC3E}">
        <p14:creationId xmlns:p14="http://schemas.microsoft.com/office/powerpoint/2010/main" val="2341422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BE9D14D-05DC-B306-7879-4D5E6895A484}"/>
              </a:ext>
            </a:extLst>
          </p:cNvPr>
          <p:cNvSpPr/>
          <p:nvPr userDrawn="1"/>
        </p:nvSpPr>
        <p:spPr>
          <a:xfrm>
            <a:off x="203200" y="6172200"/>
            <a:ext cx="1625600" cy="5095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3200"/>
          </a:p>
        </p:txBody>
      </p:sp>
      <p:sp>
        <p:nvSpPr>
          <p:cNvPr id="2" name="Title 1"/>
          <p:cNvSpPr>
            <a:spLocks noGrp="1"/>
          </p:cNvSpPr>
          <p:nvPr>
            <p:ph type="title"/>
          </p:nvPr>
        </p:nvSpPr>
        <p:spPr/>
        <p:txBody>
          <a:bodyPr/>
          <a:lstStyle/>
          <a:p>
            <a:r>
              <a:rPr lang="en-US" dirty="0"/>
              <a:t>Click to edit Master title style</a:t>
            </a:r>
          </a:p>
        </p:txBody>
      </p:sp>
      <p:sp>
        <p:nvSpPr>
          <p:cNvPr id="5" name="Slide Number Placeholder 2">
            <a:extLst>
              <a:ext uri="{FF2B5EF4-FFF2-40B4-BE49-F238E27FC236}">
                <a16:creationId xmlns:a16="http://schemas.microsoft.com/office/drawing/2014/main" id="{27253F90-1B2F-F24B-7227-2D49A0166844}"/>
              </a:ext>
            </a:extLst>
          </p:cNvPr>
          <p:cNvSpPr>
            <a:spLocks noGrp="1"/>
          </p:cNvSpPr>
          <p:nvPr>
            <p:ph type="sldNum" sz="quarter" idx="10"/>
          </p:nvPr>
        </p:nvSpPr>
        <p:spPr>
          <a:xfrm>
            <a:off x="11328400" y="6346825"/>
            <a:ext cx="452438" cy="182563"/>
          </a:xfrm>
        </p:spPr>
        <p:txBody>
          <a:bodyPr/>
          <a:lstStyle>
            <a:lvl1pPr>
              <a:defRPr/>
            </a:lvl1pPr>
          </a:lstStyle>
          <a:p>
            <a:pPr>
              <a:defRPr/>
            </a:pPr>
            <a:fld id="{962A6593-9910-484D-9EB2-A5B7592CCFE6}" type="slidenum">
              <a:rPr lang="en-US"/>
              <a:pPr>
                <a:defRPr/>
              </a:pPr>
              <a:t>‹Nº›</a:t>
            </a:fld>
            <a:endParaRPr lang="en-US"/>
          </a:p>
        </p:txBody>
      </p:sp>
      <p:sp>
        <p:nvSpPr>
          <p:cNvPr id="6" name="Footer Placeholder 3">
            <a:extLst>
              <a:ext uri="{FF2B5EF4-FFF2-40B4-BE49-F238E27FC236}">
                <a16:creationId xmlns:a16="http://schemas.microsoft.com/office/drawing/2014/main" id="{93F97571-EC73-572A-AB09-C8B434987184}"/>
              </a:ext>
            </a:extLst>
          </p:cNvPr>
          <p:cNvSpPr>
            <a:spLocks noGrp="1"/>
          </p:cNvSpPr>
          <p:nvPr>
            <p:ph type="ftr" sz="quarter" idx="11"/>
          </p:nvPr>
        </p:nvSpPr>
        <p:spPr>
          <a:xfrm>
            <a:off x="3454400" y="6348413"/>
            <a:ext cx="5394325" cy="182562"/>
          </a:xfrm>
        </p:spPr>
        <p:txBody>
          <a:bodyPr/>
          <a:lstStyle>
            <a:lvl1pPr>
              <a:defRPr/>
            </a:lvl1pPr>
          </a:lstStyle>
          <a:p>
            <a:pPr>
              <a:defRPr/>
            </a:pPr>
            <a:r>
              <a:rPr lang="en-US"/>
              <a:t>Presentation Title</a:t>
            </a:r>
          </a:p>
        </p:txBody>
      </p:sp>
    </p:spTree>
    <p:extLst>
      <p:ext uri="{BB962C8B-B14F-4D97-AF65-F5344CB8AC3E}">
        <p14:creationId xmlns:p14="http://schemas.microsoft.com/office/powerpoint/2010/main" val="22035847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Slide 2">
    <p:bg>
      <p:bgRef idx="1001">
        <a:schemeClr val="bg1"/>
      </p:bgRef>
    </p:bg>
    <p:spTree>
      <p:nvGrpSpPr>
        <p:cNvPr id="1" name=""/>
        <p:cNvGrpSpPr/>
        <p:nvPr/>
      </p:nvGrpSpPr>
      <p:grpSpPr>
        <a:xfrm>
          <a:off x="0" y="0"/>
          <a:ext cx="0" cy="0"/>
          <a:chOff x="0" y="0"/>
          <a:chExt cx="0" cy="0"/>
        </a:xfrm>
      </p:grpSpPr>
      <p:sp>
        <p:nvSpPr>
          <p:cNvPr id="7" name="Shape 271">
            <a:extLst>
              <a:ext uri="{FF2B5EF4-FFF2-40B4-BE49-F238E27FC236}">
                <a16:creationId xmlns:a16="http://schemas.microsoft.com/office/drawing/2014/main" id="{D4BD5705-80AD-F94C-BF42-5E307A8A7FBA}"/>
              </a:ext>
            </a:extLst>
          </p:cNvPr>
          <p:cNvSpPr/>
          <p:nvPr userDrawn="1"/>
        </p:nvSpPr>
        <p:spPr>
          <a:xfrm>
            <a:off x="203200" y="203202"/>
            <a:ext cx="11785600" cy="6476999"/>
          </a:xfrm>
          <a:prstGeom prst="rect">
            <a:avLst/>
          </a:prstGeom>
          <a:solidFill>
            <a:schemeClr val="tx2"/>
          </a:solidFill>
          <a:ln>
            <a:noFill/>
          </a:ln>
        </p:spPr>
        <p:txBody>
          <a:bodyPr lIns="91425" tIns="91425" rIns="91425" bIns="91425" anchor="ctr" anchorCtr="0">
            <a:noAutofit/>
          </a:bodyPr>
          <a:lstStyle/>
          <a:p>
            <a:endParaRPr sz="1333">
              <a:solidFill>
                <a:schemeClr val="bg1"/>
              </a:solidFill>
              <a:latin typeface="Century Gothic" panose="020B0502020202020204" pitchFamily="34" charset="0"/>
            </a:endParaRPr>
          </a:p>
        </p:txBody>
      </p:sp>
      <p:sp>
        <p:nvSpPr>
          <p:cNvPr id="8" name="Shape 271"/>
          <p:cNvSpPr/>
          <p:nvPr/>
        </p:nvSpPr>
        <p:spPr>
          <a:xfrm>
            <a:off x="203200" y="203202"/>
            <a:ext cx="11785600" cy="6476999"/>
          </a:xfrm>
          <a:prstGeom prst="rect">
            <a:avLst/>
          </a:prstGeom>
          <a:solidFill>
            <a:schemeClr val="tx2"/>
          </a:solidFill>
          <a:ln>
            <a:noFill/>
          </a:ln>
        </p:spPr>
        <p:txBody>
          <a:bodyPr lIns="91425" tIns="91425" rIns="91425" bIns="91425" anchor="ctr" anchorCtr="0">
            <a:noAutofit/>
          </a:bodyPr>
          <a:lstStyle/>
          <a:p>
            <a:endParaRPr sz="1333">
              <a:solidFill>
                <a:schemeClr val="bg1"/>
              </a:solidFill>
              <a:latin typeface="Century Gothic" panose="020B0502020202020204" pitchFamily="34" charset="0"/>
            </a:endParaRPr>
          </a:p>
        </p:txBody>
      </p:sp>
      <p:sp>
        <p:nvSpPr>
          <p:cNvPr id="2" name="Title 1"/>
          <p:cNvSpPr>
            <a:spLocks noGrp="1"/>
          </p:cNvSpPr>
          <p:nvPr>
            <p:ph type="ctrTitle" hasCustomPrompt="1"/>
          </p:nvPr>
        </p:nvSpPr>
        <p:spPr>
          <a:xfrm>
            <a:off x="914400" y="1143000"/>
            <a:ext cx="9144000" cy="2366963"/>
          </a:xfrm>
        </p:spPr>
        <p:txBody>
          <a:bodyPr anchor="b">
            <a:normAutofit/>
          </a:bodyPr>
          <a:lstStyle>
            <a:lvl1pPr algn="l">
              <a:defRPr sz="5333" b="1" i="0" baseline="0">
                <a:solidFill>
                  <a:schemeClr val="bg1"/>
                </a:solidFill>
                <a:latin typeface="Cambria" panose="02040503050406030204" pitchFamily="18" charset="0"/>
                <a:cs typeface="Times New Roman" panose="02020603050405020304" pitchFamily="18" charset="0"/>
              </a:defRPr>
            </a:lvl1pPr>
          </a:lstStyle>
          <a:p>
            <a:r>
              <a:rPr lang="en-US" dirty="0"/>
              <a:t>Presentation Title</a:t>
            </a:r>
          </a:p>
        </p:txBody>
      </p:sp>
      <p:sp>
        <p:nvSpPr>
          <p:cNvPr id="3" name="Subtitle 2"/>
          <p:cNvSpPr>
            <a:spLocks noGrp="1"/>
          </p:cNvSpPr>
          <p:nvPr>
            <p:ph type="subTitle" idx="1" hasCustomPrompt="1"/>
          </p:nvPr>
        </p:nvSpPr>
        <p:spPr>
          <a:xfrm>
            <a:off x="914400" y="3602037"/>
            <a:ext cx="9144000" cy="1655763"/>
          </a:xfrm>
        </p:spPr>
        <p:txBody>
          <a:bodyPr/>
          <a:lstStyle>
            <a:lvl1pPr marL="0" indent="0" algn="l">
              <a:buNone/>
              <a:defRPr sz="2400" b="0" i="0">
                <a:solidFill>
                  <a:schemeClr val="bg1"/>
                </a:solidFill>
                <a:latin typeface="Cambria" panose="02040503050406030204" pitchFamily="18" charset="0"/>
              </a:defRPr>
            </a:lvl1pPr>
            <a:lvl2pPr marL="457167" indent="0" algn="ctr">
              <a:buNone/>
              <a:defRPr sz="2000"/>
            </a:lvl2pPr>
            <a:lvl3pPr marL="914332" indent="0" algn="ctr">
              <a:buNone/>
              <a:defRPr sz="1867"/>
            </a:lvl3pPr>
            <a:lvl4pPr marL="1371498" indent="0" algn="ctr">
              <a:buNone/>
              <a:defRPr sz="1600"/>
            </a:lvl4pPr>
            <a:lvl5pPr marL="1828664" indent="0" algn="ctr">
              <a:buNone/>
              <a:defRPr sz="1600"/>
            </a:lvl5pPr>
            <a:lvl6pPr marL="2285830" indent="0" algn="ctr">
              <a:buNone/>
              <a:defRPr sz="1600"/>
            </a:lvl6pPr>
            <a:lvl7pPr marL="2742994" indent="0" algn="ctr">
              <a:buNone/>
              <a:defRPr sz="1600"/>
            </a:lvl7pPr>
            <a:lvl8pPr marL="3200160" indent="0" algn="ctr">
              <a:buNone/>
              <a:defRPr sz="1600"/>
            </a:lvl8pPr>
            <a:lvl9pPr marL="3657327" indent="0" algn="ctr">
              <a:buNone/>
              <a:defRPr sz="1600"/>
            </a:lvl9pPr>
          </a:lstStyle>
          <a:p>
            <a:r>
              <a:rPr lang="en-US" dirty="0"/>
              <a:t>Presentation Subtitle</a:t>
            </a:r>
          </a:p>
        </p:txBody>
      </p:sp>
      <p:sp>
        <p:nvSpPr>
          <p:cNvPr id="5" name="Footer Placeholder 4"/>
          <p:cNvSpPr>
            <a:spLocks noGrp="1"/>
          </p:cNvSpPr>
          <p:nvPr>
            <p:ph type="ftr" sz="quarter" idx="11"/>
          </p:nvPr>
        </p:nvSpPr>
        <p:spPr>
          <a:xfrm>
            <a:off x="914400" y="6324600"/>
            <a:ext cx="2468880" cy="182880"/>
          </a:xfrm>
          <a:prstGeom prst="rect">
            <a:avLst/>
          </a:prstGeom>
        </p:spPr>
        <p:txBody>
          <a:bodyPr/>
          <a:lstStyle>
            <a:lvl1pPr>
              <a:defRPr b="0" i="0">
                <a:solidFill>
                  <a:schemeClr val="bg1"/>
                </a:solidFill>
                <a:latin typeface="Arial" panose="020B0604020202020204" pitchFamily="34" charset="0"/>
                <a:cs typeface="Arial" panose="020B0604020202020204" pitchFamily="34" charset="0"/>
              </a:defRPr>
            </a:lvl1pPr>
          </a:lstStyle>
          <a:p>
            <a:r>
              <a:rPr lang="en-US">
                <a:solidFill>
                  <a:srgbClr val="FFFFFF"/>
                </a:solidFill>
              </a:rPr>
              <a:t>Month, Day, Year</a:t>
            </a:r>
            <a:endParaRPr lang="en-US" dirty="0">
              <a:solidFill>
                <a:srgbClr val="FFFFFF"/>
              </a:solidFill>
            </a:endParaRPr>
          </a:p>
        </p:txBody>
      </p:sp>
      <p:pic>
        <p:nvPicPr>
          <p:cNvPr id="11" name="Picture 2" descr="C:\Users\Keyzmany\Dropbox\~DT Global\DTG Logo\DTG Logo\DTG Logo White\DTG_Logo_White_Screen_SML.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59559" y="421207"/>
            <a:ext cx="1951511" cy="519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8900229"/>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le Slide 3">
    <p:bg>
      <p:bgRef idx="1001">
        <a:schemeClr val="bg1"/>
      </p:bgRef>
    </p:bg>
    <p:spTree>
      <p:nvGrpSpPr>
        <p:cNvPr id="1" name=""/>
        <p:cNvGrpSpPr/>
        <p:nvPr/>
      </p:nvGrpSpPr>
      <p:grpSpPr>
        <a:xfrm>
          <a:off x="0" y="0"/>
          <a:ext cx="0" cy="0"/>
          <a:chOff x="0" y="0"/>
          <a:chExt cx="0" cy="0"/>
        </a:xfrm>
      </p:grpSpPr>
      <p:sp>
        <p:nvSpPr>
          <p:cNvPr id="8" name="Shape 271">
            <a:extLst>
              <a:ext uri="{FF2B5EF4-FFF2-40B4-BE49-F238E27FC236}">
                <a16:creationId xmlns:a16="http://schemas.microsoft.com/office/drawing/2014/main" id="{B3EF69A8-C780-524D-A737-F4D8FEBBFC30}"/>
              </a:ext>
            </a:extLst>
          </p:cNvPr>
          <p:cNvSpPr/>
          <p:nvPr userDrawn="1"/>
        </p:nvSpPr>
        <p:spPr>
          <a:xfrm>
            <a:off x="203200" y="203202"/>
            <a:ext cx="11785600" cy="6476999"/>
          </a:xfrm>
          <a:prstGeom prst="rect">
            <a:avLst/>
          </a:prstGeom>
          <a:blipFill dpi="0" rotWithShape="1">
            <a:blip r:embed="rId2" cstate="print">
              <a:duotone>
                <a:prstClr val="black"/>
                <a:schemeClr val="accent1">
                  <a:tint val="45000"/>
                  <a:satMod val="400000"/>
                </a:schemeClr>
              </a:duotone>
              <a:extLst>
                <a:ext uri="{28A0092B-C50C-407E-A947-70E740481C1C}">
                  <a14:useLocalDpi xmlns:a14="http://schemas.microsoft.com/office/drawing/2010/main" val="0"/>
                </a:ext>
              </a:extLst>
            </a:blip>
            <a:srcRect/>
            <a:stretch>
              <a:fillRect t="-24178"/>
            </a:stretch>
          </a:blipFill>
          <a:ln>
            <a:noFill/>
          </a:ln>
        </p:spPr>
        <p:txBody>
          <a:bodyPr lIns="91425" tIns="91425" rIns="91425" bIns="91425" anchor="ctr" anchorCtr="0">
            <a:noAutofit/>
          </a:bodyPr>
          <a:lstStyle/>
          <a:p>
            <a:endParaRPr sz="1333"/>
          </a:p>
        </p:txBody>
      </p:sp>
      <p:sp>
        <p:nvSpPr>
          <p:cNvPr id="7" name="Shape 271">
            <a:extLst>
              <a:ext uri="{FF2B5EF4-FFF2-40B4-BE49-F238E27FC236}">
                <a16:creationId xmlns:a16="http://schemas.microsoft.com/office/drawing/2014/main" id="{D464C324-4AF1-3E43-B864-E60359473EF3}"/>
              </a:ext>
            </a:extLst>
          </p:cNvPr>
          <p:cNvSpPr/>
          <p:nvPr/>
        </p:nvSpPr>
        <p:spPr>
          <a:xfrm>
            <a:off x="203200" y="228601"/>
            <a:ext cx="11785600" cy="6476999"/>
          </a:xfrm>
          <a:prstGeom prst="rect">
            <a:avLst/>
          </a:prstGeom>
          <a:blipFill dpi="0" rotWithShape="1">
            <a:blip r:embed="rId2" cstate="print">
              <a:duotone>
                <a:prstClr val="black"/>
                <a:schemeClr val="accent1">
                  <a:tint val="45000"/>
                  <a:satMod val="400000"/>
                </a:schemeClr>
              </a:duotone>
              <a:extLst>
                <a:ext uri="{28A0092B-C50C-407E-A947-70E740481C1C}">
                  <a14:useLocalDpi xmlns:a14="http://schemas.microsoft.com/office/drawing/2010/main" val="0"/>
                </a:ext>
              </a:extLst>
            </a:blip>
            <a:srcRect/>
            <a:stretch>
              <a:fillRect t="-24178"/>
            </a:stretch>
          </a:blipFill>
          <a:ln>
            <a:noFill/>
          </a:ln>
        </p:spPr>
        <p:txBody>
          <a:bodyPr lIns="91425" tIns="91425" rIns="91425" bIns="91425" anchor="ctr" anchorCtr="0">
            <a:noAutofit/>
          </a:bodyPr>
          <a:lstStyle/>
          <a:p>
            <a:endParaRPr sz="1333"/>
          </a:p>
        </p:txBody>
      </p:sp>
      <p:sp>
        <p:nvSpPr>
          <p:cNvPr id="2" name="Title 1"/>
          <p:cNvSpPr>
            <a:spLocks noGrp="1"/>
          </p:cNvSpPr>
          <p:nvPr>
            <p:ph type="ctrTitle" hasCustomPrompt="1"/>
          </p:nvPr>
        </p:nvSpPr>
        <p:spPr>
          <a:xfrm>
            <a:off x="914400" y="1143000"/>
            <a:ext cx="9144000" cy="2366963"/>
          </a:xfrm>
        </p:spPr>
        <p:txBody>
          <a:bodyPr anchor="b">
            <a:normAutofit/>
          </a:bodyPr>
          <a:lstStyle>
            <a:lvl1pPr algn="l">
              <a:defRPr sz="5333" b="1" i="0" baseline="0">
                <a:solidFill>
                  <a:schemeClr val="bg1"/>
                </a:solidFill>
                <a:latin typeface="Cambria" panose="02040503050406030204" pitchFamily="18" charset="0"/>
                <a:cs typeface="Times New Roman" panose="02020603050405020304" pitchFamily="18" charset="0"/>
              </a:defRPr>
            </a:lvl1pPr>
          </a:lstStyle>
          <a:p>
            <a:r>
              <a:rPr lang="en-US" dirty="0"/>
              <a:t>Presentation Title</a:t>
            </a:r>
          </a:p>
        </p:txBody>
      </p:sp>
      <p:sp>
        <p:nvSpPr>
          <p:cNvPr id="3" name="Subtitle 2"/>
          <p:cNvSpPr>
            <a:spLocks noGrp="1"/>
          </p:cNvSpPr>
          <p:nvPr>
            <p:ph type="subTitle" idx="1" hasCustomPrompt="1"/>
          </p:nvPr>
        </p:nvSpPr>
        <p:spPr>
          <a:xfrm>
            <a:off x="914400" y="3602037"/>
            <a:ext cx="9144000" cy="1655763"/>
          </a:xfrm>
        </p:spPr>
        <p:txBody>
          <a:bodyPr/>
          <a:lstStyle>
            <a:lvl1pPr marL="0" indent="0" algn="l">
              <a:buNone/>
              <a:defRPr sz="2400" b="0" i="0">
                <a:solidFill>
                  <a:schemeClr val="bg1"/>
                </a:solidFill>
                <a:latin typeface="Cambria" panose="02040503050406030204" pitchFamily="18" charset="0"/>
              </a:defRPr>
            </a:lvl1pPr>
            <a:lvl2pPr marL="457167" indent="0" algn="ctr">
              <a:buNone/>
              <a:defRPr sz="2000"/>
            </a:lvl2pPr>
            <a:lvl3pPr marL="914332" indent="0" algn="ctr">
              <a:buNone/>
              <a:defRPr sz="1867"/>
            </a:lvl3pPr>
            <a:lvl4pPr marL="1371498" indent="0" algn="ctr">
              <a:buNone/>
              <a:defRPr sz="1600"/>
            </a:lvl4pPr>
            <a:lvl5pPr marL="1828664" indent="0" algn="ctr">
              <a:buNone/>
              <a:defRPr sz="1600"/>
            </a:lvl5pPr>
            <a:lvl6pPr marL="2285830" indent="0" algn="ctr">
              <a:buNone/>
              <a:defRPr sz="1600"/>
            </a:lvl6pPr>
            <a:lvl7pPr marL="2742994" indent="0" algn="ctr">
              <a:buNone/>
              <a:defRPr sz="1600"/>
            </a:lvl7pPr>
            <a:lvl8pPr marL="3200160" indent="0" algn="ctr">
              <a:buNone/>
              <a:defRPr sz="1600"/>
            </a:lvl8pPr>
            <a:lvl9pPr marL="3657327" indent="0" algn="ctr">
              <a:buNone/>
              <a:defRPr sz="1600"/>
            </a:lvl9pPr>
          </a:lstStyle>
          <a:p>
            <a:r>
              <a:rPr lang="en-US" dirty="0"/>
              <a:t>Presentation Subtitle</a:t>
            </a:r>
          </a:p>
        </p:txBody>
      </p:sp>
      <p:sp>
        <p:nvSpPr>
          <p:cNvPr id="5" name="Footer Placeholder 4"/>
          <p:cNvSpPr>
            <a:spLocks noGrp="1"/>
          </p:cNvSpPr>
          <p:nvPr>
            <p:ph type="ftr" sz="quarter" idx="11"/>
          </p:nvPr>
        </p:nvSpPr>
        <p:spPr>
          <a:xfrm>
            <a:off x="914400" y="6324600"/>
            <a:ext cx="2468880" cy="182880"/>
          </a:xfrm>
          <a:prstGeom prst="rect">
            <a:avLst/>
          </a:prstGeom>
        </p:spPr>
        <p:txBody>
          <a:bodyPr/>
          <a:lstStyle>
            <a:lvl1pPr>
              <a:defRPr b="0" i="0">
                <a:solidFill>
                  <a:schemeClr val="bg1"/>
                </a:solidFill>
                <a:latin typeface="Arial" panose="020B0604020202020204" pitchFamily="34" charset="0"/>
              </a:defRPr>
            </a:lvl1pPr>
          </a:lstStyle>
          <a:p>
            <a:r>
              <a:rPr lang="en-US" dirty="0">
                <a:solidFill>
                  <a:srgbClr val="FFFFFF"/>
                </a:solidFill>
              </a:rPr>
              <a:t>Month, Day, Year</a:t>
            </a:r>
          </a:p>
        </p:txBody>
      </p:sp>
      <p:pic>
        <p:nvPicPr>
          <p:cNvPr id="11" name="Picture 2" descr="C:\Users\Keyzmany\Dropbox\~DT Global\DTG Logo\DTG Logo\DTG Logo White\DTG_Logo_White_Screen_SML.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59559" y="381001"/>
            <a:ext cx="1951511" cy="519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2398025"/>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Divider Slide">
    <p:spTree>
      <p:nvGrpSpPr>
        <p:cNvPr id="1" name=""/>
        <p:cNvGrpSpPr/>
        <p:nvPr/>
      </p:nvGrpSpPr>
      <p:grpSpPr>
        <a:xfrm>
          <a:off x="0" y="0"/>
          <a:ext cx="0" cy="0"/>
          <a:chOff x="0" y="0"/>
          <a:chExt cx="0" cy="0"/>
        </a:xfrm>
      </p:grpSpPr>
      <p:sp>
        <p:nvSpPr>
          <p:cNvPr id="11" name="Shape 271">
            <a:extLst>
              <a:ext uri="{FF2B5EF4-FFF2-40B4-BE49-F238E27FC236}">
                <a16:creationId xmlns:a16="http://schemas.microsoft.com/office/drawing/2014/main" id="{DD280113-D797-F744-A1FA-2079CA3FEDD4}"/>
              </a:ext>
            </a:extLst>
          </p:cNvPr>
          <p:cNvSpPr/>
          <p:nvPr userDrawn="1"/>
        </p:nvSpPr>
        <p:spPr>
          <a:xfrm>
            <a:off x="9347200" y="203202"/>
            <a:ext cx="2641600" cy="6476999"/>
          </a:xfrm>
          <a:prstGeom prst="rect">
            <a:avLst/>
          </a:prstGeom>
          <a:solidFill>
            <a:schemeClr val="accent1"/>
          </a:solidFill>
          <a:ln>
            <a:noFill/>
          </a:ln>
        </p:spPr>
        <p:txBody>
          <a:bodyPr lIns="91425" tIns="91425" rIns="91425" bIns="91425" anchor="ctr" anchorCtr="0">
            <a:noAutofit/>
          </a:bodyPr>
          <a:lstStyle/>
          <a:p>
            <a:endParaRPr sz="1333">
              <a:solidFill>
                <a:schemeClr val="bg1"/>
              </a:solidFill>
              <a:latin typeface="Century Gothic" panose="020B0502020202020204" pitchFamily="34" charset="0"/>
            </a:endParaRPr>
          </a:p>
        </p:txBody>
      </p:sp>
      <p:sp>
        <p:nvSpPr>
          <p:cNvPr id="12" name="Shape 271">
            <a:extLst>
              <a:ext uri="{FF2B5EF4-FFF2-40B4-BE49-F238E27FC236}">
                <a16:creationId xmlns:a16="http://schemas.microsoft.com/office/drawing/2014/main" id="{3833F306-99C1-874A-A493-F069F7D8ADB8}"/>
              </a:ext>
            </a:extLst>
          </p:cNvPr>
          <p:cNvSpPr/>
          <p:nvPr userDrawn="1"/>
        </p:nvSpPr>
        <p:spPr>
          <a:xfrm>
            <a:off x="203200" y="203202"/>
            <a:ext cx="8940800" cy="6476999"/>
          </a:xfrm>
          <a:prstGeom prst="rect">
            <a:avLst/>
          </a:prstGeom>
          <a:solidFill>
            <a:schemeClr val="accent2">
              <a:lumMod val="20000"/>
              <a:lumOff val="80000"/>
            </a:schemeClr>
          </a:solidFill>
          <a:ln>
            <a:noFill/>
          </a:ln>
        </p:spPr>
        <p:txBody>
          <a:bodyPr lIns="91425" tIns="91425" rIns="91425" bIns="91425" anchor="ctr" anchorCtr="0">
            <a:noAutofit/>
          </a:bodyPr>
          <a:lstStyle/>
          <a:p>
            <a:endParaRPr sz="1333">
              <a:solidFill>
                <a:schemeClr val="bg1"/>
              </a:solidFill>
              <a:latin typeface="Century Gothic" panose="020B0502020202020204" pitchFamily="34" charset="0"/>
            </a:endParaRPr>
          </a:p>
        </p:txBody>
      </p:sp>
      <p:sp>
        <p:nvSpPr>
          <p:cNvPr id="9" name="Shape 271"/>
          <p:cNvSpPr/>
          <p:nvPr/>
        </p:nvSpPr>
        <p:spPr>
          <a:xfrm>
            <a:off x="9347200" y="203202"/>
            <a:ext cx="2641600" cy="6476999"/>
          </a:xfrm>
          <a:prstGeom prst="rect">
            <a:avLst/>
          </a:prstGeom>
          <a:solidFill>
            <a:schemeClr val="accent1"/>
          </a:solidFill>
          <a:ln>
            <a:noFill/>
          </a:ln>
        </p:spPr>
        <p:txBody>
          <a:bodyPr lIns="91425" tIns="91425" rIns="91425" bIns="91425" anchor="ctr" anchorCtr="0">
            <a:noAutofit/>
          </a:bodyPr>
          <a:lstStyle/>
          <a:p>
            <a:endParaRPr sz="1333">
              <a:solidFill>
                <a:schemeClr val="bg1"/>
              </a:solidFill>
              <a:latin typeface="Century Gothic" panose="020B0502020202020204" pitchFamily="34" charset="0"/>
            </a:endParaRPr>
          </a:p>
        </p:txBody>
      </p:sp>
      <p:sp>
        <p:nvSpPr>
          <p:cNvPr id="8" name="Shape 271"/>
          <p:cNvSpPr/>
          <p:nvPr/>
        </p:nvSpPr>
        <p:spPr>
          <a:xfrm>
            <a:off x="203200" y="203202"/>
            <a:ext cx="8940800" cy="6476999"/>
          </a:xfrm>
          <a:prstGeom prst="rect">
            <a:avLst/>
          </a:prstGeom>
          <a:solidFill>
            <a:schemeClr val="accent2">
              <a:lumMod val="20000"/>
              <a:lumOff val="80000"/>
            </a:schemeClr>
          </a:solidFill>
          <a:ln>
            <a:noFill/>
          </a:ln>
        </p:spPr>
        <p:txBody>
          <a:bodyPr lIns="91425" tIns="91425" rIns="91425" bIns="91425" anchor="ctr" anchorCtr="0">
            <a:noAutofit/>
          </a:bodyPr>
          <a:lstStyle/>
          <a:p>
            <a:endParaRPr sz="1333">
              <a:solidFill>
                <a:schemeClr val="bg1"/>
              </a:solidFill>
              <a:latin typeface="Century Gothic" panose="020B0502020202020204" pitchFamily="34" charset="0"/>
            </a:endParaRPr>
          </a:p>
        </p:txBody>
      </p:sp>
      <p:sp>
        <p:nvSpPr>
          <p:cNvPr id="2" name="Title 1"/>
          <p:cNvSpPr>
            <a:spLocks noGrp="1"/>
          </p:cNvSpPr>
          <p:nvPr>
            <p:ph type="ctrTitle" hasCustomPrompt="1"/>
          </p:nvPr>
        </p:nvSpPr>
        <p:spPr>
          <a:xfrm>
            <a:off x="914400" y="1143000"/>
            <a:ext cx="7416800" cy="2366963"/>
          </a:xfrm>
        </p:spPr>
        <p:txBody>
          <a:bodyPr anchor="b">
            <a:normAutofit/>
          </a:bodyPr>
          <a:lstStyle>
            <a:lvl1pPr algn="l">
              <a:defRPr sz="4267" b="1" i="0">
                <a:solidFill>
                  <a:schemeClr val="tx2"/>
                </a:solidFill>
                <a:latin typeface="Cambria" panose="02040503050406030204" pitchFamily="18" charset="0"/>
                <a:cs typeface="Times New Roman" panose="02020603050405020304" pitchFamily="18" charset="0"/>
              </a:defRPr>
            </a:lvl1pPr>
          </a:lstStyle>
          <a:p>
            <a:r>
              <a:rPr lang="en-US" dirty="0"/>
              <a:t>Divider Slide Title</a:t>
            </a:r>
          </a:p>
        </p:txBody>
      </p:sp>
      <p:sp>
        <p:nvSpPr>
          <p:cNvPr id="3" name="Subtitle 2"/>
          <p:cNvSpPr>
            <a:spLocks noGrp="1"/>
          </p:cNvSpPr>
          <p:nvPr>
            <p:ph type="subTitle" idx="1" hasCustomPrompt="1"/>
          </p:nvPr>
        </p:nvSpPr>
        <p:spPr>
          <a:xfrm>
            <a:off x="914400" y="3602037"/>
            <a:ext cx="7416800" cy="1858963"/>
          </a:xfrm>
        </p:spPr>
        <p:txBody>
          <a:bodyPr/>
          <a:lstStyle>
            <a:lvl1pPr marL="0" indent="0" algn="l">
              <a:buNone/>
              <a:defRPr sz="2400" b="0" i="0">
                <a:solidFill>
                  <a:schemeClr val="tx2"/>
                </a:solidFill>
                <a:latin typeface="Arial" panose="020B0604020202020204" pitchFamily="34" charset="0"/>
                <a:cs typeface="Times New Roman" panose="02020603050405020304" pitchFamily="18" charset="0"/>
              </a:defRPr>
            </a:lvl1pPr>
            <a:lvl2pPr marL="457167" indent="0" algn="ctr">
              <a:buNone/>
              <a:defRPr sz="2000"/>
            </a:lvl2pPr>
            <a:lvl3pPr marL="914332" indent="0" algn="ctr">
              <a:buNone/>
              <a:defRPr sz="1867"/>
            </a:lvl3pPr>
            <a:lvl4pPr marL="1371498" indent="0" algn="ctr">
              <a:buNone/>
              <a:defRPr sz="1600"/>
            </a:lvl4pPr>
            <a:lvl5pPr marL="1828664" indent="0" algn="ctr">
              <a:buNone/>
              <a:defRPr sz="1600"/>
            </a:lvl5pPr>
            <a:lvl6pPr marL="2285830" indent="0" algn="ctr">
              <a:buNone/>
              <a:defRPr sz="1600"/>
            </a:lvl6pPr>
            <a:lvl7pPr marL="2742994" indent="0" algn="ctr">
              <a:buNone/>
              <a:defRPr sz="1600"/>
            </a:lvl7pPr>
            <a:lvl8pPr marL="3200160" indent="0" algn="ctr">
              <a:buNone/>
              <a:defRPr sz="1600"/>
            </a:lvl8pPr>
            <a:lvl9pPr marL="3657327" indent="0" algn="ctr">
              <a:buNone/>
              <a:defRPr sz="1600"/>
            </a:lvl9pPr>
          </a:lstStyle>
          <a:p>
            <a:r>
              <a:rPr lang="en-US" dirty="0"/>
              <a:t>Subtitle Text</a:t>
            </a:r>
          </a:p>
        </p:txBody>
      </p:sp>
      <p:sp>
        <p:nvSpPr>
          <p:cNvPr id="6" name="Footer Placeholder 4"/>
          <p:cNvSpPr>
            <a:spLocks noGrp="1"/>
          </p:cNvSpPr>
          <p:nvPr>
            <p:ph type="ftr" sz="quarter" idx="11"/>
          </p:nvPr>
        </p:nvSpPr>
        <p:spPr>
          <a:xfrm>
            <a:off x="914400" y="6382927"/>
            <a:ext cx="2468880" cy="182880"/>
          </a:xfrm>
          <a:prstGeom prst="rect">
            <a:avLst/>
          </a:prstGeom>
        </p:spPr>
        <p:txBody>
          <a:bodyPr/>
          <a:lstStyle>
            <a:lvl1pPr>
              <a:defRPr b="0" i="0">
                <a:solidFill>
                  <a:schemeClr val="tx2"/>
                </a:solidFill>
                <a:latin typeface="Arial" panose="020B0604020202020204" pitchFamily="34" charset="0"/>
              </a:defRPr>
            </a:lvl1pPr>
          </a:lstStyle>
          <a:p>
            <a:r>
              <a:rPr lang="en-US" dirty="0"/>
              <a:t>Month, Day, Year</a:t>
            </a:r>
          </a:p>
        </p:txBody>
      </p:sp>
      <p:sp>
        <p:nvSpPr>
          <p:cNvPr id="4" name="Slide Number Placeholder 3"/>
          <p:cNvSpPr>
            <a:spLocks noGrp="1"/>
          </p:cNvSpPr>
          <p:nvPr>
            <p:ph type="sldNum" sz="quarter" idx="12"/>
          </p:nvPr>
        </p:nvSpPr>
        <p:spPr>
          <a:xfrm>
            <a:off x="11280901" y="6375400"/>
            <a:ext cx="451899" cy="182880"/>
          </a:xfrm>
        </p:spPr>
        <p:txBody>
          <a:bodyPr/>
          <a:lstStyle>
            <a:lvl1pPr>
              <a:defRPr b="0" i="0">
                <a:solidFill>
                  <a:schemeClr val="bg1"/>
                </a:solidFill>
                <a:latin typeface="Arial" panose="020B0604020202020204" pitchFamily="34" charset="0"/>
              </a:defRPr>
            </a:lvl1pPr>
          </a:lstStyle>
          <a:p>
            <a:pPr defTabSz="914332"/>
            <a:fld id="{4755468B-C2BA-8B42-ABD6-597061763577}" type="slidenum">
              <a:rPr lang="en-US" smtClean="0"/>
              <a:pPr defTabSz="914332"/>
              <a:t>‹Nº›</a:t>
            </a:fld>
            <a:endParaRPr lang="en-US" dirty="0"/>
          </a:p>
        </p:txBody>
      </p:sp>
      <p:pic>
        <p:nvPicPr>
          <p:cNvPr id="14" name="Picture 2" descr="C:\Users\Keyzmany\Dropbox\~DT Global\DTG Logo\DTG Logo\DTG Logo White\DTG_Logo_White_Screen_SML.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692245" y="3181706"/>
            <a:ext cx="1951511" cy="519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7162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Divider Slide 2">
    <p:bg>
      <p:bgRef idx="1001">
        <a:schemeClr val="bg1"/>
      </p:bgRef>
    </p:bg>
    <p:spTree>
      <p:nvGrpSpPr>
        <p:cNvPr id="1" name=""/>
        <p:cNvGrpSpPr/>
        <p:nvPr/>
      </p:nvGrpSpPr>
      <p:grpSpPr>
        <a:xfrm>
          <a:off x="0" y="0"/>
          <a:ext cx="0" cy="0"/>
          <a:chOff x="0" y="0"/>
          <a:chExt cx="0" cy="0"/>
        </a:xfrm>
      </p:grpSpPr>
      <p:sp>
        <p:nvSpPr>
          <p:cNvPr id="12" name="Shape 271">
            <a:extLst>
              <a:ext uri="{FF2B5EF4-FFF2-40B4-BE49-F238E27FC236}">
                <a16:creationId xmlns:a16="http://schemas.microsoft.com/office/drawing/2014/main" id="{1205E8DD-4ABE-0041-A500-7AEC668ED4E6}"/>
              </a:ext>
            </a:extLst>
          </p:cNvPr>
          <p:cNvSpPr/>
          <p:nvPr userDrawn="1"/>
        </p:nvSpPr>
        <p:spPr>
          <a:xfrm>
            <a:off x="203200" y="203202"/>
            <a:ext cx="8940800" cy="6476999"/>
          </a:xfrm>
          <a:prstGeom prst="rect">
            <a:avLst/>
          </a:prstGeom>
          <a:solidFill>
            <a:schemeClr val="accent2">
              <a:lumMod val="20000"/>
              <a:lumOff val="80000"/>
            </a:schemeClr>
          </a:solidFill>
          <a:ln>
            <a:noFill/>
          </a:ln>
        </p:spPr>
        <p:txBody>
          <a:bodyPr lIns="91425" tIns="91425" rIns="91425" bIns="91425" anchor="ctr" anchorCtr="0">
            <a:noAutofit/>
          </a:bodyPr>
          <a:lstStyle/>
          <a:p>
            <a:endParaRPr sz="1333">
              <a:solidFill>
                <a:schemeClr val="bg1"/>
              </a:solidFill>
              <a:latin typeface="Century Gothic" panose="020B0502020202020204" pitchFamily="34" charset="0"/>
            </a:endParaRPr>
          </a:p>
        </p:txBody>
      </p:sp>
      <p:sp>
        <p:nvSpPr>
          <p:cNvPr id="9" name="Shape 271"/>
          <p:cNvSpPr/>
          <p:nvPr/>
        </p:nvSpPr>
        <p:spPr>
          <a:xfrm>
            <a:off x="203200" y="203202"/>
            <a:ext cx="8940800" cy="6476999"/>
          </a:xfrm>
          <a:prstGeom prst="rect">
            <a:avLst/>
          </a:prstGeom>
          <a:solidFill>
            <a:schemeClr val="accent2">
              <a:lumMod val="20000"/>
              <a:lumOff val="80000"/>
            </a:schemeClr>
          </a:solidFill>
          <a:ln>
            <a:noFill/>
          </a:ln>
        </p:spPr>
        <p:txBody>
          <a:bodyPr lIns="91425" tIns="91425" rIns="91425" bIns="91425" anchor="ctr" anchorCtr="0">
            <a:noAutofit/>
          </a:bodyPr>
          <a:lstStyle/>
          <a:p>
            <a:endParaRPr sz="1333">
              <a:solidFill>
                <a:schemeClr val="bg1"/>
              </a:solidFill>
              <a:latin typeface="Century Gothic" panose="020B0502020202020204" pitchFamily="34" charset="0"/>
            </a:endParaRPr>
          </a:p>
        </p:txBody>
      </p:sp>
      <p:sp>
        <p:nvSpPr>
          <p:cNvPr id="7" name="Title 1"/>
          <p:cNvSpPr>
            <a:spLocks noGrp="1"/>
          </p:cNvSpPr>
          <p:nvPr>
            <p:ph type="ctrTitle" hasCustomPrompt="1"/>
          </p:nvPr>
        </p:nvSpPr>
        <p:spPr>
          <a:xfrm>
            <a:off x="460379" y="1143000"/>
            <a:ext cx="2473321" cy="2379155"/>
          </a:xfrm>
          <a:prstGeom prst="rect">
            <a:avLst/>
          </a:prstGeom>
        </p:spPr>
        <p:txBody>
          <a:bodyPr/>
          <a:lstStyle>
            <a:lvl1pPr>
              <a:defRPr sz="2800" b="1" i="0">
                <a:solidFill>
                  <a:schemeClr val="tx2"/>
                </a:solidFill>
                <a:latin typeface="Cambria" panose="02040503050406030204" pitchFamily="18" charset="0"/>
              </a:defRPr>
            </a:lvl1pPr>
          </a:lstStyle>
          <a:p>
            <a:r>
              <a:rPr lang="en-US" dirty="0"/>
              <a:t>Divider Slide Title</a:t>
            </a:r>
          </a:p>
        </p:txBody>
      </p:sp>
      <p:sp>
        <p:nvSpPr>
          <p:cNvPr id="8" name="Subtitle 2"/>
          <p:cNvSpPr>
            <a:spLocks noGrp="1"/>
          </p:cNvSpPr>
          <p:nvPr>
            <p:ph type="subTitle" idx="1" hasCustomPrompt="1"/>
          </p:nvPr>
        </p:nvSpPr>
        <p:spPr>
          <a:xfrm>
            <a:off x="460378" y="3602037"/>
            <a:ext cx="2473323" cy="2786251"/>
          </a:xfrm>
          <a:prstGeom prst="rect">
            <a:avLst/>
          </a:prstGeom>
        </p:spPr>
        <p:txBody>
          <a:bodyPr>
            <a:normAutofit/>
          </a:bodyPr>
          <a:lstStyle>
            <a:lvl1pPr marL="0" indent="0">
              <a:buNone/>
              <a:defRPr sz="1800" b="0" i="0">
                <a:solidFill>
                  <a:schemeClr val="tx2"/>
                </a:solidFill>
                <a:latin typeface="Arial" panose="020B0604020202020204" pitchFamily="34" charset="0"/>
              </a:defRPr>
            </a:lvl1pPr>
          </a:lstStyle>
          <a:p>
            <a:r>
              <a:rPr lang="en-US" dirty="0"/>
              <a:t>Subtitle Text</a:t>
            </a:r>
          </a:p>
        </p:txBody>
      </p:sp>
      <p:sp>
        <p:nvSpPr>
          <p:cNvPr id="11" name="Picture Placeholder 10"/>
          <p:cNvSpPr>
            <a:spLocks noGrp="1"/>
          </p:cNvSpPr>
          <p:nvPr>
            <p:ph type="pic" sz="quarter" idx="13" hasCustomPrompt="1"/>
          </p:nvPr>
        </p:nvSpPr>
        <p:spPr>
          <a:xfrm>
            <a:off x="3352800" y="3"/>
            <a:ext cx="8855712" cy="6853239"/>
          </a:xfrm>
          <a:prstGeom prst="rect">
            <a:avLst/>
          </a:prstGeom>
          <a:solidFill>
            <a:schemeClr val="accent1"/>
          </a:solidFill>
        </p:spPr>
        <p:txBody>
          <a:bodyPr anchor="ctr"/>
          <a:lstStyle>
            <a:lvl1pPr marL="0" indent="0" algn="ctr">
              <a:buNone/>
              <a:defRPr b="0" i="0">
                <a:solidFill>
                  <a:schemeClr val="bg2"/>
                </a:solidFill>
                <a:latin typeface="Arial" panose="020B0604020202020204" pitchFamily="34" charset="0"/>
              </a:defRPr>
            </a:lvl1pPr>
          </a:lstStyle>
          <a:p>
            <a:r>
              <a:rPr lang="en-US" dirty="0"/>
              <a:t>Click the icon to add an image</a:t>
            </a:r>
          </a:p>
        </p:txBody>
      </p:sp>
      <p:sp>
        <p:nvSpPr>
          <p:cNvPr id="14" name="Slide Number Placeholder 5"/>
          <p:cNvSpPr>
            <a:spLocks noGrp="1"/>
          </p:cNvSpPr>
          <p:nvPr>
            <p:ph type="sldNum" sz="quarter" idx="4"/>
          </p:nvPr>
        </p:nvSpPr>
        <p:spPr>
          <a:xfrm>
            <a:off x="11421653" y="6428073"/>
            <a:ext cx="451899" cy="182880"/>
          </a:xfrm>
          <a:prstGeom prst="rect">
            <a:avLst/>
          </a:prstGeom>
        </p:spPr>
        <p:txBody>
          <a:bodyPr vert="horz" lIns="0" tIns="0" rIns="0" bIns="0" rtlCol="0" anchor="t" anchorCtr="0"/>
          <a:lstStyle>
            <a:lvl1pPr algn="l">
              <a:defRPr sz="1200" b="0" i="0">
                <a:solidFill>
                  <a:schemeClr val="tx1"/>
                </a:solidFill>
                <a:latin typeface="Arial" panose="020B0604020202020204" pitchFamily="34" charset="0"/>
                <a:ea typeface="Arial" panose="020B0604020202020204" pitchFamily="34" charset="0"/>
                <a:cs typeface="Arial" charset="0"/>
              </a:defRPr>
            </a:lvl1pPr>
          </a:lstStyle>
          <a:p>
            <a:pPr algn="r"/>
            <a:fld id="{4755468B-C2BA-8B42-ABD6-597061763577}" type="slidenum">
              <a:rPr lang="en-US" smtClean="0">
                <a:solidFill>
                  <a:srgbClr val="FFFFFF"/>
                </a:solidFill>
              </a:rPr>
              <a:pPr algn="r"/>
              <a:t>‹Nº›</a:t>
            </a:fld>
            <a:endParaRPr lang="en-US" dirty="0">
              <a:solidFill>
                <a:srgbClr val="FFFFFF"/>
              </a:solidFill>
            </a:endParaRPr>
          </a:p>
        </p:txBody>
      </p:sp>
      <p:pic>
        <p:nvPicPr>
          <p:cNvPr id="15" name="Picture 2" descr="C:\Users\Keyzmany\Dropbox\~DT Global\DTG Logo\DTG Logo\DTG Logo Master\DTG_Logo_Screen_SML.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6367" y="349657"/>
            <a:ext cx="2438400" cy="6544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5059296"/>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62501" y="1295399"/>
            <a:ext cx="11270299" cy="4873012"/>
          </a:xfrm>
        </p:spPr>
        <p:txBody>
          <a:bodyPr bIns="0">
            <a:normAutofit/>
          </a:bodyPr>
          <a:lstStyle>
            <a:lvl1pPr marL="0" indent="0">
              <a:lnSpc>
                <a:spcPct val="100000"/>
              </a:lnSpc>
              <a:buNone/>
              <a:defRPr sz="2000" b="0" i="0">
                <a:solidFill>
                  <a:schemeClr val="tx2"/>
                </a:solidFill>
                <a:latin typeface="Arial" panose="020B0604020202020204" pitchFamily="34" charset="0"/>
              </a:defRPr>
            </a:lvl1pPr>
            <a:lvl2pPr marL="177800" indent="-177800">
              <a:lnSpc>
                <a:spcPct val="100000"/>
              </a:lnSpc>
              <a:spcBef>
                <a:spcPts val="400"/>
              </a:spcBef>
              <a:tabLst/>
              <a:defRPr sz="2000" b="0" i="0">
                <a:solidFill>
                  <a:schemeClr val="tx2"/>
                </a:solidFill>
                <a:latin typeface="Arial" panose="020B0604020202020204" pitchFamily="34" charset="0"/>
              </a:defRPr>
            </a:lvl2pPr>
            <a:lvl3pPr marL="342900" indent="-177800">
              <a:lnSpc>
                <a:spcPct val="100000"/>
              </a:lnSpc>
              <a:spcBef>
                <a:spcPts val="400"/>
              </a:spcBef>
              <a:tabLst/>
              <a:defRPr sz="2000" b="0" i="0">
                <a:solidFill>
                  <a:schemeClr val="tx2"/>
                </a:solidFill>
                <a:latin typeface="Arial" panose="020B0604020202020204" pitchFamily="34" charset="0"/>
              </a:defRPr>
            </a:lvl3pPr>
            <a:lvl4pPr marL="868658" indent="-182875">
              <a:lnSpc>
                <a:spcPct val="100000"/>
              </a:lnSpc>
              <a:spcBef>
                <a:spcPts val="400"/>
              </a:spcBef>
              <a:defRPr sz="2000" b="0" i="0">
                <a:solidFill>
                  <a:schemeClr val="tx2"/>
                </a:solidFill>
                <a:latin typeface="GT Walsheim" pitchFamily="2" charset="77"/>
              </a:defRPr>
            </a:lvl4pPr>
          </a:lstStyle>
          <a:p>
            <a:pPr lvl="0"/>
            <a:r>
              <a:rPr lang="en-US" dirty="0"/>
              <a:t>Click to edit Master text styles</a:t>
            </a:r>
          </a:p>
          <a:p>
            <a:pPr lvl="1"/>
            <a:r>
              <a:rPr lang="en-US" dirty="0"/>
              <a:t>First level</a:t>
            </a:r>
          </a:p>
          <a:p>
            <a:pPr lvl="2"/>
            <a:r>
              <a:rPr lang="en-US" dirty="0"/>
              <a:t>Second level</a:t>
            </a:r>
          </a:p>
        </p:txBody>
      </p:sp>
      <p:sp>
        <p:nvSpPr>
          <p:cNvPr id="30" name="Slide Number Placeholder 29"/>
          <p:cNvSpPr>
            <a:spLocks noGrp="1"/>
          </p:cNvSpPr>
          <p:nvPr>
            <p:ph type="sldNum" sz="quarter" idx="11"/>
          </p:nvPr>
        </p:nvSpPr>
        <p:spPr>
          <a:xfrm>
            <a:off x="11280901" y="6375400"/>
            <a:ext cx="451899" cy="182880"/>
          </a:xfrm>
        </p:spPr>
        <p:txBody>
          <a:bodyPr/>
          <a:lstStyle>
            <a:lvl1pPr>
              <a:defRPr b="0" i="0">
                <a:solidFill>
                  <a:schemeClr val="tx2"/>
                </a:solidFill>
                <a:latin typeface="Arial" panose="020B0604020202020204" pitchFamily="34" charset="0"/>
              </a:defRPr>
            </a:lvl1pPr>
          </a:lstStyle>
          <a:p>
            <a:fld id="{4755468B-C2BA-8B42-ABD6-597061763577}" type="slidenum">
              <a:rPr lang="en-US" smtClean="0"/>
              <a:pPr/>
              <a:t>‹Nº›</a:t>
            </a:fld>
            <a:endParaRPr lang="en-US" dirty="0"/>
          </a:p>
        </p:txBody>
      </p:sp>
      <p:sp>
        <p:nvSpPr>
          <p:cNvPr id="4" name="Footer Placeholder 3"/>
          <p:cNvSpPr>
            <a:spLocks noGrp="1"/>
          </p:cNvSpPr>
          <p:nvPr>
            <p:ph type="ftr" sz="quarter" idx="12"/>
          </p:nvPr>
        </p:nvSpPr>
        <p:spPr>
          <a:xfrm>
            <a:off x="3406775" y="6377605"/>
            <a:ext cx="5394960" cy="182880"/>
          </a:xfrm>
        </p:spPr>
        <p:txBody>
          <a:bodyPr/>
          <a:lstStyle>
            <a:lvl1pPr>
              <a:defRPr b="0" i="0">
                <a:solidFill>
                  <a:schemeClr val="tx2"/>
                </a:solidFill>
                <a:latin typeface="Arial" panose="020B0604020202020204" pitchFamily="34" charset="0"/>
              </a:defRPr>
            </a:lvl1pPr>
          </a:lstStyle>
          <a:p>
            <a:r>
              <a:rPr lang="en-US" dirty="0"/>
              <a:t>Presentation Title</a:t>
            </a:r>
          </a:p>
        </p:txBody>
      </p:sp>
      <p:sp>
        <p:nvSpPr>
          <p:cNvPr id="5" name="Title 4"/>
          <p:cNvSpPr>
            <a:spLocks noGrp="1"/>
          </p:cNvSpPr>
          <p:nvPr>
            <p:ph type="title" hasCustomPrompt="1"/>
          </p:nvPr>
        </p:nvSpPr>
        <p:spPr/>
        <p:txBody>
          <a:bodyPr anchor="b"/>
          <a:lstStyle>
            <a:lvl1pPr>
              <a:defRPr b="1" i="0">
                <a:solidFill>
                  <a:schemeClr val="tx2"/>
                </a:solidFill>
                <a:latin typeface="Cambria" panose="02040503050406030204" pitchFamily="18" charset="0"/>
              </a:defRPr>
            </a:lvl1pPr>
          </a:lstStyle>
          <a:p>
            <a:r>
              <a:rPr lang="en-US" dirty="0"/>
              <a:t>Insert Title</a:t>
            </a:r>
          </a:p>
        </p:txBody>
      </p:sp>
    </p:spTree>
    <p:extLst>
      <p:ext uri="{BB962C8B-B14F-4D97-AF65-F5344CB8AC3E}">
        <p14:creationId xmlns:p14="http://schemas.microsoft.com/office/powerpoint/2010/main" val="13575205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b"/>
          <a:lstStyle>
            <a:lvl1pPr>
              <a:defRPr b="1" i="0">
                <a:solidFill>
                  <a:schemeClr val="tx2"/>
                </a:solidFill>
                <a:latin typeface="Cambria" panose="02040503050406030204" pitchFamily="18" charset="0"/>
              </a:defRPr>
            </a:lvl1pPr>
          </a:lstStyle>
          <a:p>
            <a:r>
              <a:rPr lang="en-US" dirty="0"/>
              <a:t>Insert Title</a:t>
            </a:r>
          </a:p>
        </p:txBody>
      </p:sp>
      <p:sp>
        <p:nvSpPr>
          <p:cNvPr id="3" name="Content Placeholder 2"/>
          <p:cNvSpPr>
            <a:spLocks noGrp="1"/>
          </p:cNvSpPr>
          <p:nvPr>
            <p:ph sz="half" idx="1"/>
          </p:nvPr>
        </p:nvSpPr>
        <p:spPr>
          <a:xfrm>
            <a:off x="457200" y="1253331"/>
            <a:ext cx="5410200" cy="4351339"/>
          </a:xfrm>
        </p:spPr>
        <p:txBody>
          <a:bodyPr tIns="0" bIns="0">
            <a:normAutofit/>
          </a:bodyPr>
          <a:lstStyle>
            <a:lvl1pPr marL="0" indent="0">
              <a:buNone/>
              <a:defRPr sz="2000" b="0" i="0">
                <a:solidFill>
                  <a:schemeClr val="tx2"/>
                </a:solidFill>
                <a:latin typeface="Arial" panose="020B0604020202020204" pitchFamily="34" charset="0"/>
              </a:defRPr>
            </a:lvl1pPr>
            <a:lvl2pPr marL="177800" indent="-177800">
              <a:spcBef>
                <a:spcPts val="400"/>
              </a:spcBef>
              <a:tabLst/>
              <a:defRPr sz="2000" b="0" i="0">
                <a:solidFill>
                  <a:schemeClr val="tx2"/>
                </a:solidFill>
                <a:latin typeface="Arial" panose="020B0604020202020204" pitchFamily="34" charset="0"/>
              </a:defRPr>
            </a:lvl2pPr>
            <a:lvl3pPr marL="342900" indent="-177800">
              <a:tabLst/>
              <a:defRPr sz="2000" b="0" i="0">
                <a:solidFill>
                  <a:schemeClr val="tx2"/>
                </a:solidFill>
                <a:latin typeface="Arial" panose="020B0604020202020204" pitchFamily="34" charset="0"/>
              </a:defRPr>
            </a:lvl3pPr>
            <a:lvl4pPr marL="868578" indent="-182875">
              <a:defRPr sz="2000" b="0" i="0">
                <a:solidFill>
                  <a:schemeClr val="tx2"/>
                </a:solidFill>
                <a:latin typeface="GT Walsheim" pitchFamily="2" charset="77"/>
              </a:defRPr>
            </a:lvl4pPr>
            <a:lvl5pPr marL="1051432" indent="-182875">
              <a:defRPr/>
            </a:lvl5pPr>
          </a:lstStyle>
          <a:p>
            <a:pPr lvl="0"/>
            <a:r>
              <a:rPr lang="en-US" dirty="0"/>
              <a:t>Click to edit Master text styles</a:t>
            </a:r>
          </a:p>
          <a:p>
            <a:pPr lvl="1"/>
            <a:r>
              <a:rPr lang="en-US" dirty="0"/>
              <a:t>First level</a:t>
            </a:r>
          </a:p>
          <a:p>
            <a:pPr lvl="2"/>
            <a:r>
              <a:rPr lang="en-US" dirty="0"/>
              <a:t>Second level</a:t>
            </a:r>
          </a:p>
        </p:txBody>
      </p:sp>
      <p:sp>
        <p:nvSpPr>
          <p:cNvPr id="4" name="Content Placeholder 3"/>
          <p:cNvSpPr>
            <a:spLocks noGrp="1"/>
          </p:cNvSpPr>
          <p:nvPr>
            <p:ph sz="half" idx="2"/>
          </p:nvPr>
        </p:nvSpPr>
        <p:spPr>
          <a:xfrm>
            <a:off x="6324601" y="1253331"/>
            <a:ext cx="5408612" cy="4351339"/>
          </a:xfrm>
        </p:spPr>
        <p:txBody>
          <a:bodyPr tIns="0" bIns="0">
            <a:normAutofit/>
          </a:bodyPr>
          <a:lstStyle>
            <a:lvl1pPr marL="0" indent="0">
              <a:buNone/>
              <a:defRPr sz="2000" b="0" i="0">
                <a:solidFill>
                  <a:schemeClr val="tx2"/>
                </a:solidFill>
                <a:latin typeface="Arial" panose="020B0604020202020204" pitchFamily="34" charset="0"/>
              </a:defRPr>
            </a:lvl1pPr>
            <a:lvl2pPr marL="177800" indent="-177800">
              <a:spcBef>
                <a:spcPts val="400"/>
              </a:spcBef>
              <a:tabLst/>
              <a:defRPr sz="2000" b="0" i="0">
                <a:solidFill>
                  <a:schemeClr val="tx2"/>
                </a:solidFill>
                <a:latin typeface="Arial" panose="020B0604020202020204" pitchFamily="34" charset="0"/>
              </a:defRPr>
            </a:lvl2pPr>
            <a:lvl3pPr marL="342900" indent="-177800">
              <a:tabLst/>
              <a:defRPr sz="2000" b="0" i="0">
                <a:solidFill>
                  <a:schemeClr val="tx2"/>
                </a:solidFill>
                <a:latin typeface="Arial" panose="020B0604020202020204" pitchFamily="34" charset="0"/>
              </a:defRPr>
            </a:lvl3pPr>
            <a:lvl4pPr>
              <a:defRPr b="0" i="0">
                <a:solidFill>
                  <a:schemeClr val="tx2"/>
                </a:solidFill>
                <a:latin typeface="GT Walsheim" pitchFamily="2" charset="77"/>
              </a:defRPr>
            </a:lvl4pPr>
          </a:lstStyle>
          <a:p>
            <a:pPr lvl="0"/>
            <a:r>
              <a:rPr lang="en-US" dirty="0"/>
              <a:t>Click to edit Master text styles</a:t>
            </a:r>
          </a:p>
          <a:p>
            <a:pPr lvl="1"/>
            <a:r>
              <a:rPr lang="en-US" dirty="0"/>
              <a:t>First level</a:t>
            </a:r>
          </a:p>
          <a:p>
            <a:pPr lvl="2"/>
            <a:r>
              <a:rPr lang="en-US" dirty="0"/>
              <a:t>Second level</a:t>
            </a:r>
          </a:p>
        </p:txBody>
      </p:sp>
      <p:sp>
        <p:nvSpPr>
          <p:cNvPr id="9" name="Slide Number Placeholder 8"/>
          <p:cNvSpPr>
            <a:spLocks noGrp="1"/>
          </p:cNvSpPr>
          <p:nvPr>
            <p:ph type="sldNum" sz="quarter" idx="11"/>
          </p:nvPr>
        </p:nvSpPr>
        <p:spPr>
          <a:xfrm>
            <a:off x="11280901" y="6375400"/>
            <a:ext cx="451899" cy="182880"/>
          </a:xfrm>
        </p:spPr>
        <p:txBody>
          <a:bodyPr/>
          <a:lstStyle>
            <a:lvl1pPr>
              <a:defRPr b="0" i="0">
                <a:solidFill>
                  <a:schemeClr val="tx2"/>
                </a:solidFill>
                <a:latin typeface="Arial" panose="020B0604020202020204" pitchFamily="34" charset="0"/>
              </a:defRPr>
            </a:lvl1pPr>
          </a:lstStyle>
          <a:p>
            <a:fld id="{4755468B-C2BA-8B42-ABD6-597061763577}" type="slidenum">
              <a:rPr lang="en-US" smtClean="0"/>
              <a:pPr/>
              <a:t>‹Nº›</a:t>
            </a:fld>
            <a:endParaRPr lang="en-US" dirty="0"/>
          </a:p>
        </p:txBody>
      </p:sp>
      <p:sp>
        <p:nvSpPr>
          <p:cNvPr id="5" name="Footer Placeholder 4"/>
          <p:cNvSpPr>
            <a:spLocks noGrp="1"/>
          </p:cNvSpPr>
          <p:nvPr>
            <p:ph type="ftr" sz="quarter" idx="12"/>
          </p:nvPr>
        </p:nvSpPr>
        <p:spPr>
          <a:xfrm>
            <a:off x="3406775" y="6377605"/>
            <a:ext cx="5394960" cy="182880"/>
          </a:xfrm>
        </p:spPr>
        <p:txBody>
          <a:bodyPr/>
          <a:lstStyle>
            <a:lvl1pPr>
              <a:defRPr b="0" i="0">
                <a:solidFill>
                  <a:schemeClr val="tx2"/>
                </a:solidFill>
                <a:latin typeface="Arial" panose="020B0604020202020204" pitchFamily="34" charset="0"/>
              </a:defRPr>
            </a:lvl1pPr>
          </a:lstStyle>
          <a:p>
            <a:r>
              <a:rPr lang="en-US" dirty="0"/>
              <a:t>Presentation Title</a:t>
            </a:r>
          </a:p>
        </p:txBody>
      </p:sp>
    </p:spTree>
    <p:extLst>
      <p:ext uri="{BB962C8B-B14F-4D97-AF65-F5344CB8AC3E}">
        <p14:creationId xmlns:p14="http://schemas.microsoft.com/office/powerpoint/2010/main" val="41779152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62501" y="1376744"/>
            <a:ext cx="5420360" cy="528256"/>
          </a:xfrm>
        </p:spPr>
        <p:txBody>
          <a:bodyPr anchor="b"/>
          <a:lstStyle>
            <a:lvl1pPr marL="0" indent="0">
              <a:buNone/>
              <a:defRPr sz="2400" b="1" i="0">
                <a:solidFill>
                  <a:schemeClr val="tx2"/>
                </a:solidFill>
                <a:latin typeface="Arial" panose="020B0604020202020204" pitchFamily="34" charset="0"/>
              </a:defRPr>
            </a:lvl1pPr>
            <a:lvl2pPr marL="457167" indent="0">
              <a:buNone/>
              <a:defRPr sz="2000" b="1"/>
            </a:lvl2pPr>
            <a:lvl3pPr marL="914332" indent="0">
              <a:buNone/>
              <a:defRPr sz="1867"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62501" y="2030412"/>
            <a:ext cx="5420360" cy="3684588"/>
          </a:xfrm>
        </p:spPr>
        <p:txBody>
          <a:bodyPr>
            <a:normAutofit/>
          </a:bodyPr>
          <a:lstStyle>
            <a:lvl1pPr marL="0" indent="0">
              <a:buNone/>
              <a:defRPr sz="2000" b="0" i="0">
                <a:solidFill>
                  <a:schemeClr val="tx2"/>
                </a:solidFill>
                <a:latin typeface="Arial" panose="020B0604020202020204" pitchFamily="34" charset="0"/>
              </a:defRPr>
            </a:lvl1pPr>
            <a:lvl2pPr marL="177800" indent="-177800">
              <a:tabLst/>
              <a:defRPr sz="2000" b="0" i="0">
                <a:solidFill>
                  <a:schemeClr val="tx2"/>
                </a:solidFill>
                <a:latin typeface="Arial" panose="020B0604020202020204" pitchFamily="34" charset="0"/>
              </a:defRPr>
            </a:lvl2pPr>
            <a:lvl3pPr marL="342900" indent="-177800">
              <a:tabLst/>
              <a:defRPr sz="2000" b="0" i="0">
                <a:solidFill>
                  <a:schemeClr val="tx2"/>
                </a:solidFill>
                <a:latin typeface="Arial" panose="020B0604020202020204" pitchFamily="34" charset="0"/>
              </a:defRPr>
            </a:lvl3pPr>
            <a:lvl4pPr>
              <a:defRPr b="0" i="0">
                <a:solidFill>
                  <a:schemeClr val="tx2"/>
                </a:solidFill>
                <a:latin typeface="GT Walsheim" pitchFamily="2" charset="77"/>
              </a:defRPr>
            </a:lvl4pPr>
          </a:lstStyle>
          <a:p>
            <a:pPr lvl="0"/>
            <a:r>
              <a:rPr lang="en-US" dirty="0"/>
              <a:t>Click to edit Master text styles</a:t>
            </a:r>
          </a:p>
          <a:p>
            <a:pPr lvl="1"/>
            <a:r>
              <a:rPr lang="en-US" dirty="0"/>
              <a:t>First level</a:t>
            </a:r>
          </a:p>
          <a:p>
            <a:pPr lvl="2"/>
            <a:r>
              <a:rPr lang="en-US" dirty="0"/>
              <a:t>Second level</a:t>
            </a:r>
          </a:p>
        </p:txBody>
      </p:sp>
      <p:sp>
        <p:nvSpPr>
          <p:cNvPr id="5" name="Text Placeholder 4"/>
          <p:cNvSpPr>
            <a:spLocks noGrp="1"/>
          </p:cNvSpPr>
          <p:nvPr>
            <p:ph type="body" sz="quarter" idx="3"/>
          </p:nvPr>
        </p:nvSpPr>
        <p:spPr>
          <a:xfrm>
            <a:off x="6326189" y="1376744"/>
            <a:ext cx="5408612" cy="528256"/>
          </a:xfrm>
        </p:spPr>
        <p:txBody>
          <a:bodyPr anchor="b"/>
          <a:lstStyle>
            <a:lvl1pPr marL="0" indent="0">
              <a:buNone/>
              <a:defRPr sz="2400" b="1" i="0">
                <a:solidFill>
                  <a:schemeClr val="tx2"/>
                </a:solidFill>
                <a:latin typeface="Arial" panose="020B0604020202020204" pitchFamily="34" charset="0"/>
              </a:defRPr>
            </a:lvl1pPr>
            <a:lvl2pPr marL="457167" indent="0">
              <a:buNone/>
              <a:defRPr sz="2000" b="1"/>
            </a:lvl2pPr>
            <a:lvl3pPr marL="914332" indent="0">
              <a:buNone/>
              <a:defRPr sz="1867"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326189" y="2030412"/>
            <a:ext cx="5408612" cy="3684588"/>
          </a:xfrm>
        </p:spPr>
        <p:txBody>
          <a:bodyPr>
            <a:normAutofit/>
          </a:bodyPr>
          <a:lstStyle>
            <a:lvl1pPr marL="0" indent="0">
              <a:buNone/>
              <a:defRPr sz="2000" b="0" i="0">
                <a:solidFill>
                  <a:schemeClr val="tx2"/>
                </a:solidFill>
                <a:latin typeface="Arial" panose="020B0604020202020204" pitchFamily="34" charset="0"/>
              </a:defRPr>
            </a:lvl1pPr>
            <a:lvl2pPr marL="177800" indent="-177800">
              <a:tabLst/>
              <a:defRPr sz="2000" b="0" i="0">
                <a:solidFill>
                  <a:schemeClr val="tx2"/>
                </a:solidFill>
                <a:latin typeface="Arial" panose="020B0604020202020204" pitchFamily="34" charset="0"/>
              </a:defRPr>
            </a:lvl2pPr>
            <a:lvl3pPr marL="342900" indent="-177800">
              <a:tabLst/>
              <a:defRPr sz="2000" b="0" i="0">
                <a:solidFill>
                  <a:schemeClr val="tx2"/>
                </a:solidFill>
                <a:latin typeface="Arial" panose="020B0604020202020204" pitchFamily="34" charset="0"/>
              </a:defRPr>
            </a:lvl3pPr>
            <a:lvl4pPr>
              <a:defRPr b="0" i="0">
                <a:solidFill>
                  <a:schemeClr val="tx2"/>
                </a:solidFill>
                <a:latin typeface="GT Walsheim" pitchFamily="2" charset="77"/>
              </a:defRPr>
            </a:lvl4pPr>
          </a:lstStyle>
          <a:p>
            <a:pPr lvl="0"/>
            <a:r>
              <a:rPr lang="en-US" dirty="0"/>
              <a:t>Click to edit Master text styles</a:t>
            </a:r>
          </a:p>
          <a:p>
            <a:pPr lvl="1"/>
            <a:r>
              <a:rPr lang="en-US" dirty="0"/>
              <a:t>First level</a:t>
            </a:r>
          </a:p>
          <a:p>
            <a:pPr lvl="2"/>
            <a:r>
              <a:rPr lang="en-US" dirty="0"/>
              <a:t>Second level</a:t>
            </a:r>
          </a:p>
        </p:txBody>
      </p:sp>
      <p:sp>
        <p:nvSpPr>
          <p:cNvPr id="10" name="Title 9"/>
          <p:cNvSpPr>
            <a:spLocks noGrp="1"/>
          </p:cNvSpPr>
          <p:nvPr>
            <p:ph type="title"/>
          </p:nvPr>
        </p:nvSpPr>
        <p:spPr>
          <a:xfrm>
            <a:off x="462501" y="-4589"/>
            <a:ext cx="11270299" cy="1147589"/>
          </a:xfrm>
        </p:spPr>
        <p:txBody>
          <a:bodyPr anchor="b"/>
          <a:lstStyle>
            <a:lvl1pPr>
              <a:defRPr b="1" i="0">
                <a:solidFill>
                  <a:schemeClr val="tx2"/>
                </a:solidFill>
                <a:latin typeface="Cambria" panose="02040503050406030204" pitchFamily="18" charset="0"/>
              </a:defRPr>
            </a:lvl1pPr>
          </a:lstStyle>
          <a:p>
            <a:r>
              <a:rPr lang="en-US" dirty="0"/>
              <a:t>Click to edit Master title style</a:t>
            </a:r>
          </a:p>
        </p:txBody>
      </p:sp>
      <p:sp>
        <p:nvSpPr>
          <p:cNvPr id="12" name="Slide Number Placeholder 11"/>
          <p:cNvSpPr>
            <a:spLocks noGrp="1"/>
          </p:cNvSpPr>
          <p:nvPr>
            <p:ph type="sldNum" sz="quarter" idx="11"/>
          </p:nvPr>
        </p:nvSpPr>
        <p:spPr>
          <a:xfrm>
            <a:off x="11280901" y="6375400"/>
            <a:ext cx="451899" cy="182880"/>
          </a:xfrm>
        </p:spPr>
        <p:txBody>
          <a:bodyPr/>
          <a:lstStyle>
            <a:lvl1pPr>
              <a:defRPr b="0" i="0">
                <a:solidFill>
                  <a:schemeClr val="tx2"/>
                </a:solidFill>
                <a:latin typeface="Arial" panose="020B0604020202020204" pitchFamily="34" charset="0"/>
              </a:defRPr>
            </a:lvl1pPr>
          </a:lstStyle>
          <a:p>
            <a:fld id="{4755468B-C2BA-8B42-ABD6-597061763577}" type="slidenum">
              <a:rPr lang="en-US" smtClean="0"/>
              <a:pPr/>
              <a:t>‹Nº›</a:t>
            </a:fld>
            <a:endParaRPr lang="en-US" dirty="0"/>
          </a:p>
        </p:txBody>
      </p:sp>
      <p:sp>
        <p:nvSpPr>
          <p:cNvPr id="2" name="Footer Placeholder 1"/>
          <p:cNvSpPr>
            <a:spLocks noGrp="1"/>
          </p:cNvSpPr>
          <p:nvPr>
            <p:ph type="ftr" sz="quarter" idx="12"/>
          </p:nvPr>
        </p:nvSpPr>
        <p:spPr>
          <a:xfrm>
            <a:off x="3406775" y="6377605"/>
            <a:ext cx="5394960" cy="182880"/>
          </a:xfrm>
        </p:spPr>
        <p:txBody>
          <a:bodyPr/>
          <a:lstStyle>
            <a:lvl1pPr>
              <a:defRPr b="0" i="0">
                <a:solidFill>
                  <a:schemeClr val="tx2"/>
                </a:solidFill>
                <a:latin typeface="Arial" panose="020B0604020202020204" pitchFamily="34" charset="0"/>
              </a:defRPr>
            </a:lvl1pPr>
          </a:lstStyle>
          <a:p>
            <a:r>
              <a:rPr lang="en-US" dirty="0"/>
              <a:t>Presentation Title</a:t>
            </a:r>
          </a:p>
        </p:txBody>
      </p:sp>
    </p:spTree>
    <p:extLst>
      <p:ext uri="{BB962C8B-B14F-4D97-AF65-F5344CB8AC3E}">
        <p14:creationId xmlns:p14="http://schemas.microsoft.com/office/powerpoint/2010/main" val="14211617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62501" y="0"/>
            <a:ext cx="11270299" cy="1147589"/>
          </a:xfrm>
        </p:spPr>
        <p:txBody>
          <a:bodyPr anchor="b"/>
          <a:lstStyle>
            <a:lvl1pPr>
              <a:defRPr b="1" i="0">
                <a:solidFill>
                  <a:schemeClr val="tx2"/>
                </a:solidFill>
                <a:latin typeface="Cambria" panose="02040503050406030204" pitchFamily="18" charset="0"/>
              </a:defRPr>
            </a:lvl1pPr>
          </a:lstStyle>
          <a:p>
            <a:r>
              <a:rPr lang="en-US" dirty="0"/>
              <a:t>Click to edit Master title style</a:t>
            </a:r>
          </a:p>
        </p:txBody>
      </p:sp>
      <p:sp>
        <p:nvSpPr>
          <p:cNvPr id="3" name="Slide Number Placeholder 2"/>
          <p:cNvSpPr>
            <a:spLocks noGrp="1"/>
          </p:cNvSpPr>
          <p:nvPr>
            <p:ph type="sldNum" sz="quarter" idx="10"/>
          </p:nvPr>
        </p:nvSpPr>
        <p:spPr>
          <a:xfrm>
            <a:off x="11280901" y="6393515"/>
            <a:ext cx="451899" cy="182880"/>
          </a:xfrm>
        </p:spPr>
        <p:txBody>
          <a:bodyPr/>
          <a:lstStyle>
            <a:lvl1pPr>
              <a:defRPr b="0" i="0">
                <a:solidFill>
                  <a:schemeClr val="tx2"/>
                </a:solidFill>
                <a:latin typeface="Arial" panose="020B0604020202020204" pitchFamily="34" charset="0"/>
              </a:defRPr>
            </a:lvl1pPr>
          </a:lstStyle>
          <a:p>
            <a:fld id="{4755468B-C2BA-8B42-ABD6-597061763577}" type="slidenum">
              <a:rPr lang="en-US" smtClean="0"/>
              <a:pPr/>
              <a:t>‹Nº›</a:t>
            </a:fld>
            <a:endParaRPr lang="en-US" dirty="0"/>
          </a:p>
        </p:txBody>
      </p:sp>
      <p:sp>
        <p:nvSpPr>
          <p:cNvPr id="4" name="Footer Placeholder 3"/>
          <p:cNvSpPr>
            <a:spLocks noGrp="1"/>
          </p:cNvSpPr>
          <p:nvPr>
            <p:ph type="ftr" sz="quarter" idx="11"/>
          </p:nvPr>
        </p:nvSpPr>
        <p:spPr>
          <a:xfrm>
            <a:off x="3406775" y="6395720"/>
            <a:ext cx="5394960" cy="182880"/>
          </a:xfrm>
        </p:spPr>
        <p:txBody>
          <a:bodyPr/>
          <a:lstStyle>
            <a:lvl1pPr>
              <a:defRPr b="0" i="0">
                <a:solidFill>
                  <a:schemeClr val="tx2"/>
                </a:solidFill>
                <a:latin typeface="Arial" panose="020B0604020202020204" pitchFamily="34" charset="0"/>
              </a:defRPr>
            </a:lvl1pPr>
          </a:lstStyle>
          <a:p>
            <a:r>
              <a:rPr lang="en-US" dirty="0"/>
              <a:t>Presentation Title</a:t>
            </a:r>
          </a:p>
        </p:txBody>
      </p:sp>
      <p:sp>
        <p:nvSpPr>
          <p:cNvPr id="8" name="Content Placeholder 7"/>
          <p:cNvSpPr>
            <a:spLocks noGrp="1"/>
          </p:cNvSpPr>
          <p:nvPr>
            <p:ph sz="quarter" idx="12"/>
          </p:nvPr>
        </p:nvSpPr>
        <p:spPr>
          <a:xfrm>
            <a:off x="462502" y="1295400"/>
            <a:ext cx="2476500" cy="4936952"/>
          </a:xfrm>
        </p:spPr>
        <p:txBody>
          <a:bodyPr>
            <a:normAutofit/>
          </a:bodyPr>
          <a:lstStyle>
            <a:lvl1pPr marL="0" indent="0">
              <a:buNone/>
              <a:defRPr sz="2000" b="0" i="0">
                <a:solidFill>
                  <a:schemeClr val="tx2"/>
                </a:solidFill>
                <a:latin typeface="Arial" panose="020B0604020202020204" pitchFamily="34" charset="0"/>
              </a:defRPr>
            </a:lvl1pPr>
            <a:lvl2pPr marL="177800" indent="-177800">
              <a:tabLst/>
              <a:defRPr sz="2000" b="0" i="0">
                <a:solidFill>
                  <a:schemeClr val="tx2"/>
                </a:solidFill>
                <a:latin typeface="Arial" panose="020B0604020202020204" pitchFamily="34" charset="0"/>
              </a:defRPr>
            </a:lvl2pPr>
            <a:lvl3pPr marL="342900" indent="-177800">
              <a:tabLst/>
              <a:defRPr sz="2000" b="0" i="0">
                <a:solidFill>
                  <a:schemeClr val="tx2"/>
                </a:solidFill>
                <a:latin typeface="Arial" panose="020B0604020202020204" pitchFamily="34" charset="0"/>
              </a:defRPr>
            </a:lvl3pPr>
            <a:lvl4pPr>
              <a:defRPr b="0" i="0">
                <a:solidFill>
                  <a:schemeClr val="tx2"/>
                </a:solidFill>
                <a:latin typeface="GT Walsheim" pitchFamily="2" charset="77"/>
              </a:defRPr>
            </a:lvl4pPr>
            <a:lvl5pPr>
              <a:defRPr b="0" i="0">
                <a:solidFill>
                  <a:schemeClr val="tx2"/>
                </a:solidFill>
                <a:latin typeface="GT Walsheim" pitchFamily="2" charset="77"/>
              </a:defRPr>
            </a:lvl5pPr>
          </a:lstStyle>
          <a:p>
            <a:pPr lvl="0"/>
            <a:r>
              <a:rPr lang="en-US" dirty="0"/>
              <a:t>Click to edit Master text styles</a:t>
            </a:r>
          </a:p>
          <a:p>
            <a:pPr lvl="1"/>
            <a:r>
              <a:rPr lang="en-US" dirty="0"/>
              <a:t>First level</a:t>
            </a:r>
          </a:p>
          <a:p>
            <a:pPr lvl="2"/>
            <a:r>
              <a:rPr lang="en-US" dirty="0"/>
              <a:t>Second level</a:t>
            </a:r>
          </a:p>
        </p:txBody>
      </p:sp>
      <p:sp>
        <p:nvSpPr>
          <p:cNvPr id="12" name="Content Placeholder 7"/>
          <p:cNvSpPr>
            <a:spLocks noGrp="1"/>
          </p:cNvSpPr>
          <p:nvPr>
            <p:ph sz="quarter" idx="13"/>
          </p:nvPr>
        </p:nvSpPr>
        <p:spPr>
          <a:xfrm>
            <a:off x="3388361" y="1295400"/>
            <a:ext cx="2476500" cy="4936952"/>
          </a:xfrm>
        </p:spPr>
        <p:txBody>
          <a:bodyPr>
            <a:normAutofit/>
          </a:bodyPr>
          <a:lstStyle>
            <a:lvl1pPr marL="0" indent="0">
              <a:buNone/>
              <a:defRPr sz="2000" b="0" i="0">
                <a:solidFill>
                  <a:schemeClr val="tx2"/>
                </a:solidFill>
                <a:latin typeface="Arial" panose="020B0604020202020204" pitchFamily="34" charset="0"/>
              </a:defRPr>
            </a:lvl1pPr>
            <a:lvl2pPr marL="177800" indent="-177800">
              <a:tabLst/>
              <a:defRPr sz="2000" b="0" i="0">
                <a:solidFill>
                  <a:schemeClr val="tx2"/>
                </a:solidFill>
                <a:latin typeface="Arial" panose="020B0604020202020204" pitchFamily="34" charset="0"/>
              </a:defRPr>
            </a:lvl2pPr>
            <a:lvl3pPr marL="342900" indent="-177800">
              <a:tabLst/>
              <a:defRPr sz="2000" b="0" i="0">
                <a:solidFill>
                  <a:schemeClr val="tx2"/>
                </a:solidFill>
                <a:latin typeface="Arial" panose="020B0604020202020204" pitchFamily="34" charset="0"/>
              </a:defRPr>
            </a:lvl3pPr>
            <a:lvl4pPr>
              <a:defRPr b="0" i="0">
                <a:solidFill>
                  <a:schemeClr val="tx2"/>
                </a:solidFill>
                <a:latin typeface="GT Walsheim" pitchFamily="2" charset="77"/>
              </a:defRPr>
            </a:lvl4pPr>
            <a:lvl5pPr>
              <a:defRPr b="0" i="0">
                <a:solidFill>
                  <a:schemeClr val="tx2"/>
                </a:solidFill>
                <a:latin typeface="GT Walsheim" pitchFamily="2" charset="77"/>
              </a:defRPr>
            </a:lvl5pPr>
          </a:lstStyle>
          <a:p>
            <a:pPr lvl="0"/>
            <a:r>
              <a:rPr lang="en-US" dirty="0"/>
              <a:t>Click to edit Master text styles</a:t>
            </a:r>
          </a:p>
          <a:p>
            <a:pPr lvl="1"/>
            <a:r>
              <a:rPr lang="en-US" dirty="0"/>
              <a:t>First level</a:t>
            </a:r>
          </a:p>
          <a:p>
            <a:pPr lvl="2"/>
            <a:r>
              <a:rPr lang="en-US" dirty="0"/>
              <a:t>Second level</a:t>
            </a:r>
          </a:p>
        </p:txBody>
      </p:sp>
      <p:sp>
        <p:nvSpPr>
          <p:cNvPr id="13" name="Content Placeholder 7"/>
          <p:cNvSpPr>
            <a:spLocks noGrp="1"/>
          </p:cNvSpPr>
          <p:nvPr>
            <p:ph sz="quarter" idx="14"/>
          </p:nvPr>
        </p:nvSpPr>
        <p:spPr>
          <a:xfrm>
            <a:off x="6329681" y="1295400"/>
            <a:ext cx="2476500" cy="4936952"/>
          </a:xfrm>
        </p:spPr>
        <p:txBody>
          <a:bodyPr>
            <a:normAutofit/>
          </a:bodyPr>
          <a:lstStyle>
            <a:lvl1pPr marL="0" indent="0">
              <a:buNone/>
              <a:defRPr sz="2000" b="0" i="0">
                <a:solidFill>
                  <a:schemeClr val="tx2"/>
                </a:solidFill>
                <a:latin typeface="Arial" panose="020B0604020202020204" pitchFamily="34" charset="0"/>
              </a:defRPr>
            </a:lvl1pPr>
            <a:lvl2pPr marL="177800" indent="-177800">
              <a:tabLst/>
              <a:defRPr sz="2000" b="0" i="0">
                <a:solidFill>
                  <a:schemeClr val="tx2"/>
                </a:solidFill>
                <a:latin typeface="Arial" panose="020B0604020202020204" pitchFamily="34" charset="0"/>
              </a:defRPr>
            </a:lvl2pPr>
            <a:lvl3pPr marL="342900" indent="-177800">
              <a:tabLst/>
              <a:defRPr sz="2000" b="0" i="0">
                <a:solidFill>
                  <a:schemeClr val="tx2"/>
                </a:solidFill>
                <a:latin typeface="Arial" panose="020B0604020202020204" pitchFamily="34" charset="0"/>
              </a:defRPr>
            </a:lvl3pPr>
            <a:lvl4pPr>
              <a:defRPr b="0" i="0">
                <a:solidFill>
                  <a:schemeClr val="tx2"/>
                </a:solidFill>
                <a:latin typeface="GT Walsheim" pitchFamily="2" charset="77"/>
              </a:defRPr>
            </a:lvl4pPr>
            <a:lvl5pPr>
              <a:defRPr b="0" i="0">
                <a:solidFill>
                  <a:schemeClr val="tx2"/>
                </a:solidFill>
                <a:latin typeface="GT Walsheim" pitchFamily="2" charset="77"/>
              </a:defRPr>
            </a:lvl5pPr>
          </a:lstStyle>
          <a:p>
            <a:pPr lvl="0"/>
            <a:r>
              <a:rPr lang="en-US" dirty="0"/>
              <a:t>Click to edit Master text styles</a:t>
            </a:r>
          </a:p>
          <a:p>
            <a:pPr lvl="1"/>
            <a:r>
              <a:rPr lang="en-US" dirty="0"/>
              <a:t>First level</a:t>
            </a:r>
          </a:p>
          <a:p>
            <a:pPr lvl="2"/>
            <a:r>
              <a:rPr lang="en-US" dirty="0"/>
              <a:t>Second level</a:t>
            </a:r>
          </a:p>
        </p:txBody>
      </p:sp>
      <p:sp>
        <p:nvSpPr>
          <p:cNvPr id="14" name="Content Placeholder 7"/>
          <p:cNvSpPr>
            <a:spLocks noGrp="1"/>
          </p:cNvSpPr>
          <p:nvPr>
            <p:ph sz="quarter" idx="15"/>
          </p:nvPr>
        </p:nvSpPr>
        <p:spPr>
          <a:xfrm>
            <a:off x="9260841" y="1295400"/>
            <a:ext cx="2476500" cy="4936952"/>
          </a:xfrm>
        </p:spPr>
        <p:txBody>
          <a:bodyPr>
            <a:normAutofit/>
          </a:bodyPr>
          <a:lstStyle>
            <a:lvl1pPr marL="0" indent="0">
              <a:buNone/>
              <a:defRPr sz="2000" b="0" i="0">
                <a:solidFill>
                  <a:schemeClr val="tx2"/>
                </a:solidFill>
                <a:latin typeface="Arial" panose="020B0604020202020204" pitchFamily="34" charset="0"/>
              </a:defRPr>
            </a:lvl1pPr>
            <a:lvl2pPr marL="177800" indent="-177800">
              <a:tabLst/>
              <a:defRPr sz="2000" b="0" i="0">
                <a:solidFill>
                  <a:schemeClr val="tx2"/>
                </a:solidFill>
                <a:latin typeface="Arial" panose="020B0604020202020204" pitchFamily="34" charset="0"/>
              </a:defRPr>
            </a:lvl2pPr>
            <a:lvl3pPr marL="342900" indent="-177800">
              <a:tabLst/>
              <a:defRPr sz="2000" b="0" i="0">
                <a:solidFill>
                  <a:schemeClr val="tx2"/>
                </a:solidFill>
                <a:latin typeface="Arial" panose="020B0604020202020204" pitchFamily="34" charset="0"/>
              </a:defRPr>
            </a:lvl3pPr>
            <a:lvl4pPr>
              <a:defRPr b="0" i="0">
                <a:solidFill>
                  <a:schemeClr val="tx2"/>
                </a:solidFill>
                <a:latin typeface="GT Walsheim" pitchFamily="2" charset="77"/>
              </a:defRPr>
            </a:lvl4pPr>
            <a:lvl5pPr>
              <a:defRPr b="0" i="0">
                <a:solidFill>
                  <a:schemeClr val="tx2"/>
                </a:solidFill>
                <a:latin typeface="GT Walsheim" pitchFamily="2" charset="77"/>
              </a:defRPr>
            </a:lvl5pPr>
          </a:lstStyle>
          <a:p>
            <a:pPr lvl="0"/>
            <a:r>
              <a:rPr lang="en-US" dirty="0"/>
              <a:t>Click to edit Master text styles</a:t>
            </a:r>
          </a:p>
          <a:p>
            <a:pPr lvl="1"/>
            <a:r>
              <a:rPr lang="en-US" dirty="0"/>
              <a:t>First level</a:t>
            </a:r>
          </a:p>
          <a:p>
            <a:pPr lvl="2"/>
            <a:r>
              <a:rPr lang="en-US" dirty="0"/>
              <a:t>Second level</a:t>
            </a:r>
          </a:p>
        </p:txBody>
      </p:sp>
    </p:spTree>
    <p:extLst>
      <p:ext uri="{BB962C8B-B14F-4D97-AF65-F5344CB8AC3E}">
        <p14:creationId xmlns:p14="http://schemas.microsoft.com/office/powerpoint/2010/main" val="31901355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2501" y="-4589"/>
            <a:ext cx="11270299" cy="1147589"/>
          </a:xfrm>
          <a:prstGeom prst="rect">
            <a:avLst/>
          </a:prstGeom>
        </p:spPr>
        <p:txBody>
          <a:bodyPr vert="horz" lIns="0" tIns="34290" rIns="0" bIns="34290" rtlCol="0" anchor="b">
            <a:normAutofit/>
          </a:bodyPr>
          <a:lstStyle/>
          <a:p>
            <a:r>
              <a:rPr lang="en-US" dirty="0"/>
              <a:t>Click to edit Master title style</a:t>
            </a:r>
          </a:p>
        </p:txBody>
      </p:sp>
      <p:sp>
        <p:nvSpPr>
          <p:cNvPr id="3" name="Text Placeholder 2"/>
          <p:cNvSpPr>
            <a:spLocks noGrp="1"/>
          </p:cNvSpPr>
          <p:nvPr>
            <p:ph type="body" idx="1"/>
          </p:nvPr>
        </p:nvSpPr>
        <p:spPr>
          <a:xfrm>
            <a:off x="462501" y="1273759"/>
            <a:ext cx="11270299" cy="4906222"/>
          </a:xfrm>
          <a:prstGeom prst="rect">
            <a:avLst/>
          </a:prstGeom>
        </p:spPr>
        <p:txBody>
          <a:bodyPr vert="horz" lIns="0" tIns="0" rIns="0" bIns="0" rtlCol="0">
            <a:normAutofit/>
          </a:bodyPr>
          <a:lstStyle/>
          <a:p>
            <a:pPr lvl="0"/>
            <a:r>
              <a:rPr lang="en-US" dirty="0"/>
              <a:t>Click to edit Master text styles</a:t>
            </a:r>
          </a:p>
          <a:p>
            <a:pPr lvl="1"/>
            <a:r>
              <a:rPr lang="en-US" dirty="0"/>
              <a:t>First level</a:t>
            </a:r>
          </a:p>
          <a:p>
            <a:pPr lvl="2"/>
            <a:r>
              <a:rPr lang="en-US" dirty="0"/>
              <a:t>Second level</a:t>
            </a:r>
          </a:p>
        </p:txBody>
      </p:sp>
      <p:sp>
        <p:nvSpPr>
          <p:cNvPr id="6" name="Slide Number Placeholder 5"/>
          <p:cNvSpPr>
            <a:spLocks noGrp="1"/>
          </p:cNvSpPr>
          <p:nvPr>
            <p:ph type="sldNum" sz="quarter" idx="4"/>
          </p:nvPr>
        </p:nvSpPr>
        <p:spPr>
          <a:xfrm>
            <a:off x="11280901" y="6428073"/>
            <a:ext cx="451899" cy="182880"/>
          </a:xfrm>
          <a:prstGeom prst="rect">
            <a:avLst/>
          </a:prstGeom>
        </p:spPr>
        <p:txBody>
          <a:bodyPr vert="horz" lIns="0" tIns="0" rIns="0" bIns="0" rtlCol="0" anchor="t" anchorCtr="0"/>
          <a:lstStyle>
            <a:lvl1pPr algn="r">
              <a:defRPr sz="1200" b="0" i="0">
                <a:solidFill>
                  <a:schemeClr val="tx2"/>
                </a:solidFill>
                <a:latin typeface="Arial" panose="020B0604020202020204" pitchFamily="34" charset="0"/>
                <a:ea typeface="Arial" panose="020B0604020202020204" pitchFamily="34" charset="0"/>
                <a:cs typeface="Arial" charset="0"/>
              </a:defRPr>
            </a:lvl1pPr>
          </a:lstStyle>
          <a:p>
            <a:pPr defTabSz="914332"/>
            <a:fld id="{4755468B-C2BA-8B42-ABD6-597061763577}" type="slidenum">
              <a:rPr lang="en-US" smtClean="0"/>
              <a:pPr defTabSz="914332"/>
              <a:t>‹Nº›</a:t>
            </a:fld>
            <a:endParaRPr lang="en-US" dirty="0"/>
          </a:p>
        </p:txBody>
      </p:sp>
      <p:cxnSp>
        <p:nvCxnSpPr>
          <p:cNvPr id="53" name="Straight Connector 52"/>
          <p:cNvCxnSpPr/>
          <p:nvPr/>
        </p:nvCxnSpPr>
        <p:spPr>
          <a:xfrm rot="16200000" flipH="1">
            <a:off x="198653" y="-372455"/>
            <a:ext cx="520785" cy="0"/>
          </a:xfrm>
          <a:prstGeom prst="line">
            <a:avLst/>
          </a:prstGeom>
          <a:ln w="12700">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flipH="1">
            <a:off x="-805574" y="683364"/>
            <a:ext cx="694380" cy="0"/>
          </a:xfrm>
          <a:prstGeom prst="line">
            <a:avLst/>
          </a:prstGeom>
          <a:ln w="12700">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flipH="1">
            <a:off x="-805574" y="1148420"/>
            <a:ext cx="694380" cy="0"/>
          </a:xfrm>
          <a:prstGeom prst="line">
            <a:avLst/>
          </a:prstGeom>
          <a:ln w="12700">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flipH="1">
            <a:off x="-694379" y="6179987"/>
            <a:ext cx="694380" cy="0"/>
          </a:xfrm>
          <a:prstGeom prst="line">
            <a:avLst/>
          </a:prstGeom>
          <a:ln w="12700">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flipH="1">
            <a:off x="-805574" y="6584189"/>
            <a:ext cx="694380" cy="0"/>
          </a:xfrm>
          <a:prstGeom prst="line">
            <a:avLst/>
          </a:prstGeom>
          <a:ln w="12700">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H="1">
            <a:off x="-805574" y="3384233"/>
            <a:ext cx="694380" cy="0"/>
          </a:xfrm>
          <a:prstGeom prst="line">
            <a:avLst/>
          </a:prstGeom>
          <a:ln w="12700">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59" name="Group 58"/>
          <p:cNvGrpSpPr/>
          <p:nvPr/>
        </p:nvGrpSpPr>
        <p:grpSpPr>
          <a:xfrm>
            <a:off x="2931162" y="-632849"/>
            <a:ext cx="455167" cy="520785"/>
            <a:chOff x="1780034" y="-474638"/>
            <a:chExt cx="341375" cy="390589"/>
          </a:xfrm>
        </p:grpSpPr>
        <p:cxnSp>
          <p:nvCxnSpPr>
            <p:cNvPr id="72" name="Straight Connector 71"/>
            <p:cNvCxnSpPr/>
            <p:nvPr/>
          </p:nvCxnSpPr>
          <p:spPr>
            <a:xfrm rot="16200000" flipH="1">
              <a:off x="1584739" y="-279343"/>
              <a:ext cx="390589" cy="0"/>
            </a:xfrm>
            <a:prstGeom prst="line">
              <a:avLst/>
            </a:prstGeom>
            <a:ln w="12700">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16200000" flipH="1">
              <a:off x="1926114" y="-279343"/>
              <a:ext cx="390589" cy="0"/>
            </a:xfrm>
            <a:prstGeom prst="line">
              <a:avLst/>
            </a:prstGeom>
            <a:ln w="12700">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60" name="Group 59"/>
          <p:cNvGrpSpPr/>
          <p:nvPr/>
        </p:nvGrpSpPr>
        <p:grpSpPr>
          <a:xfrm>
            <a:off x="458825" y="-621121"/>
            <a:ext cx="455167" cy="520785"/>
            <a:chOff x="1780034" y="-474638"/>
            <a:chExt cx="341375" cy="390589"/>
          </a:xfrm>
        </p:grpSpPr>
        <p:cxnSp>
          <p:nvCxnSpPr>
            <p:cNvPr id="70" name="Straight Connector 69"/>
            <p:cNvCxnSpPr/>
            <p:nvPr/>
          </p:nvCxnSpPr>
          <p:spPr>
            <a:xfrm rot="16200000" flipH="1">
              <a:off x="1584739" y="-279343"/>
              <a:ext cx="390589" cy="0"/>
            </a:xfrm>
            <a:prstGeom prst="line">
              <a:avLst/>
            </a:prstGeom>
            <a:ln w="12700">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16200000" flipH="1">
              <a:off x="1926114" y="-279343"/>
              <a:ext cx="390589" cy="0"/>
            </a:xfrm>
            <a:prstGeom prst="line">
              <a:avLst/>
            </a:prstGeom>
            <a:ln w="12700">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61" name="Group 60"/>
          <p:cNvGrpSpPr/>
          <p:nvPr/>
        </p:nvGrpSpPr>
        <p:grpSpPr>
          <a:xfrm>
            <a:off x="5862322" y="-632849"/>
            <a:ext cx="455167" cy="520785"/>
            <a:chOff x="1780034" y="-474638"/>
            <a:chExt cx="341375" cy="390589"/>
          </a:xfrm>
        </p:grpSpPr>
        <p:cxnSp>
          <p:nvCxnSpPr>
            <p:cNvPr id="68" name="Straight Connector 67"/>
            <p:cNvCxnSpPr/>
            <p:nvPr/>
          </p:nvCxnSpPr>
          <p:spPr>
            <a:xfrm rot="16200000" flipH="1">
              <a:off x="1584739" y="-279343"/>
              <a:ext cx="390589" cy="0"/>
            </a:xfrm>
            <a:prstGeom prst="line">
              <a:avLst/>
            </a:prstGeom>
            <a:ln w="12700">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16200000" flipH="1">
              <a:off x="1926114" y="-279343"/>
              <a:ext cx="390589" cy="0"/>
            </a:xfrm>
            <a:prstGeom prst="line">
              <a:avLst/>
            </a:prstGeom>
            <a:ln w="12700">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62" name="Group 61"/>
          <p:cNvGrpSpPr/>
          <p:nvPr/>
        </p:nvGrpSpPr>
        <p:grpSpPr>
          <a:xfrm>
            <a:off x="8793482" y="-632849"/>
            <a:ext cx="455167" cy="520785"/>
            <a:chOff x="1780034" y="-474638"/>
            <a:chExt cx="341375" cy="390589"/>
          </a:xfrm>
        </p:grpSpPr>
        <p:cxnSp>
          <p:nvCxnSpPr>
            <p:cNvPr id="66" name="Straight Connector 65"/>
            <p:cNvCxnSpPr/>
            <p:nvPr/>
          </p:nvCxnSpPr>
          <p:spPr>
            <a:xfrm rot="16200000" flipH="1">
              <a:off x="1584739" y="-279343"/>
              <a:ext cx="390589" cy="0"/>
            </a:xfrm>
            <a:prstGeom prst="line">
              <a:avLst/>
            </a:prstGeom>
            <a:ln w="12700">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16200000" flipH="1">
              <a:off x="1926114" y="-279343"/>
              <a:ext cx="390589" cy="0"/>
            </a:xfrm>
            <a:prstGeom prst="line">
              <a:avLst/>
            </a:prstGeom>
            <a:ln w="12700">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63" name="Group 62"/>
          <p:cNvGrpSpPr/>
          <p:nvPr/>
        </p:nvGrpSpPr>
        <p:grpSpPr>
          <a:xfrm>
            <a:off x="11724642" y="-632849"/>
            <a:ext cx="455167" cy="520785"/>
            <a:chOff x="1780034" y="-474638"/>
            <a:chExt cx="341375" cy="390589"/>
          </a:xfrm>
        </p:grpSpPr>
        <p:cxnSp>
          <p:nvCxnSpPr>
            <p:cNvPr id="64" name="Straight Connector 63"/>
            <p:cNvCxnSpPr/>
            <p:nvPr/>
          </p:nvCxnSpPr>
          <p:spPr>
            <a:xfrm rot="16200000" flipH="1">
              <a:off x="1584739" y="-279343"/>
              <a:ext cx="390589" cy="0"/>
            </a:xfrm>
            <a:prstGeom prst="line">
              <a:avLst/>
            </a:prstGeom>
            <a:ln w="12700">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16200000" flipH="1">
              <a:off x="1926114" y="-279343"/>
              <a:ext cx="390589" cy="0"/>
            </a:xfrm>
            <a:prstGeom prst="line">
              <a:avLst/>
            </a:prstGeom>
            <a:ln w="12700">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74" name="Straight Connector 73"/>
          <p:cNvCxnSpPr/>
          <p:nvPr/>
        </p:nvCxnSpPr>
        <p:spPr>
          <a:xfrm flipH="1">
            <a:off x="-805574" y="267484"/>
            <a:ext cx="694380" cy="0"/>
          </a:xfrm>
          <a:prstGeom prst="line">
            <a:avLst/>
          </a:prstGeom>
          <a:ln w="12700">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flipH="1">
            <a:off x="-805574" y="683261"/>
            <a:ext cx="694380" cy="0"/>
          </a:xfrm>
          <a:prstGeom prst="line">
            <a:avLst/>
          </a:prstGeom>
          <a:ln w="12700">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7" name="Footer Placeholder 6"/>
          <p:cNvSpPr>
            <a:spLocks noGrp="1"/>
          </p:cNvSpPr>
          <p:nvPr>
            <p:ph type="ftr" sz="quarter" idx="3"/>
          </p:nvPr>
        </p:nvSpPr>
        <p:spPr>
          <a:xfrm>
            <a:off x="3406775" y="6430279"/>
            <a:ext cx="5394960" cy="182880"/>
          </a:xfrm>
          <a:prstGeom prst="rect">
            <a:avLst/>
          </a:prstGeom>
        </p:spPr>
        <p:txBody>
          <a:bodyPr vert="horz" lIns="0" tIns="0" rIns="0" bIns="0" rtlCol="0" anchor="t" anchorCtr="0"/>
          <a:lstStyle>
            <a:lvl1pPr algn="l">
              <a:defRPr sz="1200" b="0" i="0">
                <a:solidFill>
                  <a:schemeClr val="tx2"/>
                </a:solidFill>
                <a:latin typeface="Arial" panose="020B0604020202020204" pitchFamily="34" charset="0"/>
                <a:ea typeface="Arial" panose="020B0604020202020204" pitchFamily="34" charset="0"/>
                <a:cs typeface="Arial" charset="0"/>
              </a:defRPr>
            </a:lvl1pPr>
          </a:lstStyle>
          <a:p>
            <a:pPr defTabSz="914332"/>
            <a:r>
              <a:rPr lang="en-US" dirty="0"/>
              <a:t>Presentation Title</a:t>
            </a:r>
          </a:p>
        </p:txBody>
      </p:sp>
      <p:grpSp>
        <p:nvGrpSpPr>
          <p:cNvPr id="34" name="Group 33"/>
          <p:cNvGrpSpPr/>
          <p:nvPr/>
        </p:nvGrpSpPr>
        <p:grpSpPr>
          <a:xfrm>
            <a:off x="2" y="-621121"/>
            <a:ext cx="455167" cy="520785"/>
            <a:chOff x="1780034" y="-474638"/>
            <a:chExt cx="341375" cy="390589"/>
          </a:xfrm>
        </p:grpSpPr>
        <p:cxnSp>
          <p:nvCxnSpPr>
            <p:cNvPr id="35" name="Straight Connector 34"/>
            <p:cNvCxnSpPr/>
            <p:nvPr/>
          </p:nvCxnSpPr>
          <p:spPr>
            <a:xfrm rot="16200000" flipH="1">
              <a:off x="1584739" y="-279343"/>
              <a:ext cx="390589" cy="0"/>
            </a:xfrm>
            <a:prstGeom prst="line">
              <a:avLst/>
            </a:prstGeom>
            <a:ln w="12700">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16200000" flipH="1">
              <a:off x="1926114" y="-279343"/>
              <a:ext cx="390589" cy="0"/>
            </a:xfrm>
            <a:prstGeom prst="line">
              <a:avLst/>
            </a:prstGeom>
            <a:ln w="12700">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679848737"/>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32" r:id="rId11"/>
    <p:sldLayoutId id="2147483715" r:id="rId12"/>
    <p:sldLayoutId id="2147483716" r:id="rId13"/>
    <p:sldLayoutId id="2147483718" r:id="rId14"/>
    <p:sldLayoutId id="2147483719" r:id="rId15"/>
  </p:sldLayoutIdLst>
  <p:hf hdr="0" dt="0"/>
  <p:txStyles>
    <p:titleStyle>
      <a:lvl1pPr algn="l" defTabSz="914332" rtl="0" eaLnBrk="1" latinLnBrk="0" hangingPunct="1">
        <a:lnSpc>
          <a:spcPct val="90000"/>
        </a:lnSpc>
        <a:spcBef>
          <a:spcPct val="0"/>
        </a:spcBef>
        <a:buNone/>
        <a:defRPr sz="3200" b="1" i="0" kern="1200">
          <a:solidFill>
            <a:schemeClr val="tx2"/>
          </a:solidFill>
          <a:latin typeface="Cambria" panose="02040503050406030204" pitchFamily="18" charset="0"/>
          <a:ea typeface="Cambria" panose="02040503050406030204" pitchFamily="18" charset="0"/>
          <a:cs typeface="Arial" charset="0"/>
        </a:defRPr>
      </a:lvl1pPr>
    </p:titleStyle>
    <p:bodyStyle>
      <a:lvl1pPr marL="0" indent="0" algn="l" defTabSz="914332" rtl="0" eaLnBrk="1" latinLnBrk="0" hangingPunct="1">
        <a:lnSpc>
          <a:spcPct val="100000"/>
        </a:lnSpc>
        <a:spcBef>
          <a:spcPts val="1000"/>
        </a:spcBef>
        <a:buFont typeface=".AppleSystemUIFont" charset="-120"/>
        <a:buNone/>
        <a:defRPr sz="2000" b="0" i="0" kern="1200">
          <a:solidFill>
            <a:schemeClr val="tx2"/>
          </a:solidFill>
          <a:latin typeface="Arial" panose="020B0604020202020204" pitchFamily="34" charset="0"/>
          <a:ea typeface="Arial" panose="020B0604020202020204" pitchFamily="34" charset="0"/>
          <a:cs typeface="Arial" panose="020B0604020202020204" pitchFamily="34" charset="0"/>
        </a:defRPr>
      </a:lvl1pPr>
      <a:lvl2pPr marL="176213" indent="-168275" algn="l" defTabSz="914332" rtl="0" eaLnBrk="1" latinLnBrk="0" hangingPunct="1">
        <a:lnSpc>
          <a:spcPct val="100000"/>
        </a:lnSpc>
        <a:spcBef>
          <a:spcPts val="400"/>
        </a:spcBef>
        <a:buFont typeface="Arial"/>
        <a:buChar char="•"/>
        <a:tabLst/>
        <a:defRPr sz="2000" b="0" i="0" kern="1200">
          <a:solidFill>
            <a:schemeClr val="tx2"/>
          </a:solidFill>
          <a:latin typeface="Arial" panose="020B0604020202020204" pitchFamily="34" charset="0"/>
          <a:ea typeface="Arial" panose="020B0604020202020204" pitchFamily="34" charset="0"/>
          <a:cs typeface="Arial" panose="020B0604020202020204" pitchFamily="34" charset="0"/>
        </a:defRPr>
      </a:lvl2pPr>
      <a:lvl3pPr marL="404813" indent="-238125" algn="l" defTabSz="914332" rtl="0" eaLnBrk="1" latinLnBrk="0" hangingPunct="1">
        <a:lnSpc>
          <a:spcPct val="100000"/>
        </a:lnSpc>
        <a:spcBef>
          <a:spcPts val="400"/>
        </a:spcBef>
        <a:buFont typeface="Courier New" charset="0"/>
        <a:buChar char="o"/>
        <a:tabLst/>
        <a:defRPr sz="2000" b="0" i="0" kern="1200">
          <a:solidFill>
            <a:schemeClr val="tx2"/>
          </a:solidFill>
          <a:latin typeface="Arial" panose="020B0604020202020204" pitchFamily="34" charset="0"/>
          <a:ea typeface="Arial" panose="020B0604020202020204" pitchFamily="34" charset="0"/>
          <a:cs typeface="Arial" panose="020B0604020202020204" pitchFamily="34" charset="0"/>
        </a:defRPr>
      </a:lvl3pPr>
      <a:lvl4pPr marL="868578" indent="-182875" algn="l" defTabSz="914332" rtl="0" eaLnBrk="1" latinLnBrk="0" hangingPunct="1">
        <a:lnSpc>
          <a:spcPct val="100000"/>
        </a:lnSpc>
        <a:spcBef>
          <a:spcPts val="400"/>
        </a:spcBef>
        <a:buFont typeface=".AppleSystemUIFont" charset="-120"/>
        <a:buChar char="–"/>
        <a:defRPr sz="2000" b="0" i="0" kern="1200">
          <a:solidFill>
            <a:schemeClr val="tx2"/>
          </a:solidFill>
          <a:latin typeface="GT Walsheim" pitchFamily="2" charset="77"/>
          <a:ea typeface="GT Walsheim" pitchFamily="2" charset="77"/>
          <a:cs typeface="Arial" charset="0"/>
        </a:defRPr>
      </a:lvl4pPr>
      <a:lvl5pPr marL="868659" indent="0" algn="l" defTabSz="914332" rtl="0" eaLnBrk="1" latinLnBrk="0" hangingPunct="1">
        <a:lnSpc>
          <a:spcPct val="90000"/>
        </a:lnSpc>
        <a:spcBef>
          <a:spcPts val="400"/>
        </a:spcBef>
        <a:buFont typeface="Arial"/>
        <a:buNone/>
        <a:defRPr sz="1867" b="0" i="0" kern="1200">
          <a:solidFill>
            <a:schemeClr val="tx2"/>
          </a:solidFill>
          <a:latin typeface="GT Walsheim" pitchFamily="2" charset="77"/>
          <a:ea typeface="GT Walsheim" pitchFamily="2" charset="77"/>
          <a:cs typeface="Arial" charset="0"/>
        </a:defRPr>
      </a:lvl5pPr>
      <a:lvl6pPr marL="2514412" indent="-228584" algn="l" defTabSz="914332" rtl="0" eaLnBrk="1" latinLnBrk="0" hangingPunct="1">
        <a:lnSpc>
          <a:spcPct val="90000"/>
        </a:lnSpc>
        <a:spcBef>
          <a:spcPts val="500"/>
        </a:spcBef>
        <a:buFont typeface="Arial"/>
        <a:buChar char="•"/>
        <a:defRPr sz="1867"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a:buChar char="•"/>
        <a:defRPr sz="1867"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a:buChar char="•"/>
        <a:defRPr sz="1867"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a:buChar char="•"/>
        <a:defRPr sz="1867" kern="1200">
          <a:solidFill>
            <a:schemeClr val="tx1"/>
          </a:solidFill>
          <a:latin typeface="+mn-lt"/>
          <a:ea typeface="+mn-ea"/>
          <a:cs typeface="+mn-cs"/>
        </a:defRPr>
      </a:lvl9pPr>
    </p:bodyStyle>
    <p:otherStyle>
      <a:defPPr>
        <a:defRPr lang="en-US"/>
      </a:defPPr>
      <a:lvl1pPr marL="0" algn="l" defTabSz="914332" rtl="0" eaLnBrk="1" latinLnBrk="0" hangingPunct="1">
        <a:defRPr sz="1867" kern="1200">
          <a:solidFill>
            <a:schemeClr val="tx1"/>
          </a:solidFill>
          <a:latin typeface="+mn-lt"/>
          <a:ea typeface="+mn-ea"/>
          <a:cs typeface="+mn-cs"/>
        </a:defRPr>
      </a:lvl1pPr>
      <a:lvl2pPr marL="457167" algn="l" defTabSz="914332" rtl="0" eaLnBrk="1" latinLnBrk="0" hangingPunct="1">
        <a:defRPr sz="1867" kern="1200">
          <a:solidFill>
            <a:schemeClr val="tx1"/>
          </a:solidFill>
          <a:latin typeface="+mn-lt"/>
          <a:ea typeface="+mn-ea"/>
          <a:cs typeface="+mn-cs"/>
        </a:defRPr>
      </a:lvl2pPr>
      <a:lvl3pPr marL="914332" algn="l" defTabSz="914332" rtl="0" eaLnBrk="1" latinLnBrk="0" hangingPunct="1">
        <a:defRPr sz="1867" kern="1200">
          <a:solidFill>
            <a:schemeClr val="tx1"/>
          </a:solidFill>
          <a:latin typeface="+mn-lt"/>
          <a:ea typeface="+mn-ea"/>
          <a:cs typeface="+mn-cs"/>
        </a:defRPr>
      </a:lvl3pPr>
      <a:lvl4pPr marL="1371498" algn="l" defTabSz="914332" rtl="0" eaLnBrk="1" latinLnBrk="0" hangingPunct="1">
        <a:defRPr sz="1867" kern="1200">
          <a:solidFill>
            <a:schemeClr val="tx1"/>
          </a:solidFill>
          <a:latin typeface="+mn-lt"/>
          <a:ea typeface="+mn-ea"/>
          <a:cs typeface="+mn-cs"/>
        </a:defRPr>
      </a:lvl4pPr>
      <a:lvl5pPr marL="1828664" algn="l" defTabSz="914332" rtl="0" eaLnBrk="1" latinLnBrk="0" hangingPunct="1">
        <a:defRPr sz="1867" kern="1200">
          <a:solidFill>
            <a:schemeClr val="tx1"/>
          </a:solidFill>
          <a:latin typeface="+mn-lt"/>
          <a:ea typeface="+mn-ea"/>
          <a:cs typeface="+mn-cs"/>
        </a:defRPr>
      </a:lvl5pPr>
      <a:lvl6pPr marL="2285830" algn="l" defTabSz="914332" rtl="0" eaLnBrk="1" latinLnBrk="0" hangingPunct="1">
        <a:defRPr sz="1867" kern="1200">
          <a:solidFill>
            <a:schemeClr val="tx1"/>
          </a:solidFill>
          <a:latin typeface="+mn-lt"/>
          <a:ea typeface="+mn-ea"/>
          <a:cs typeface="+mn-cs"/>
        </a:defRPr>
      </a:lvl6pPr>
      <a:lvl7pPr marL="2742994" algn="l" defTabSz="914332" rtl="0" eaLnBrk="1" latinLnBrk="0" hangingPunct="1">
        <a:defRPr sz="1867" kern="1200">
          <a:solidFill>
            <a:schemeClr val="tx1"/>
          </a:solidFill>
          <a:latin typeface="+mn-lt"/>
          <a:ea typeface="+mn-ea"/>
          <a:cs typeface="+mn-cs"/>
        </a:defRPr>
      </a:lvl7pPr>
      <a:lvl8pPr marL="3200160" algn="l" defTabSz="914332" rtl="0" eaLnBrk="1" latinLnBrk="0" hangingPunct="1">
        <a:defRPr sz="1867" kern="1200">
          <a:solidFill>
            <a:schemeClr val="tx1"/>
          </a:solidFill>
          <a:latin typeface="+mn-lt"/>
          <a:ea typeface="+mn-ea"/>
          <a:cs typeface="+mn-cs"/>
        </a:defRPr>
      </a:lvl8pPr>
      <a:lvl9pPr marL="3657327" algn="l" defTabSz="914332" rtl="0" eaLnBrk="1" latinLnBrk="0" hangingPunct="1">
        <a:defRPr sz="1867" kern="1200">
          <a:solidFill>
            <a:schemeClr val="tx1"/>
          </a:solidFill>
          <a:latin typeface="+mn-lt"/>
          <a:ea typeface="+mn-ea"/>
          <a:cs typeface="+mn-cs"/>
        </a:defRPr>
      </a:lvl9pPr>
    </p:otherStyle>
  </p:txStyles>
  <p:extLst>
    <p:ext uri="{27BBF7A9-308A-43DC-89C8-2F10F3537804}">
      <p15:sldGuideLst xmlns:p15="http://schemas.microsoft.com/office/powerpoint/2012/main">
        <p15:guide id="17" orient="horz" pos="576" userDrawn="1">
          <p15:clr>
            <a:srgbClr val="A4A3A4"/>
          </p15:clr>
        </p15:guide>
        <p15:guide id="18" pos="4928" userDrawn="1">
          <p15:clr>
            <a:srgbClr val="A4A3A4"/>
          </p15:clr>
        </p15:guide>
        <p15:guide id="19" pos="384" userDrawn="1">
          <p15:clr>
            <a:srgbClr val="A4A3A4"/>
          </p15:clr>
        </p15:guide>
        <p15:guide id="20" pos="9856" userDrawn="1">
          <p15:clr>
            <a:srgbClr val="A4A3A4"/>
          </p15:clr>
        </p15:guide>
        <p15:guide id="21" orient="horz" pos="960" userDrawn="1">
          <p15:clr>
            <a:srgbClr val="A4A3A4"/>
          </p15:clr>
        </p15:guide>
        <p15:guide id="22" orient="horz" pos="5525" userDrawn="1">
          <p15:clr>
            <a:srgbClr val="A4A3A4"/>
          </p15:clr>
        </p15:guide>
        <p15:guide id="23" pos="768" userDrawn="1">
          <p15:clr>
            <a:srgbClr val="A4A3A4"/>
          </p15:clr>
        </p15:guide>
        <p15:guide id="24" pos="5312" userDrawn="1">
          <p15:clr>
            <a:srgbClr val="A4A3A4"/>
          </p15:clr>
        </p15:guide>
        <p15:guide id="25" pos="7392" userDrawn="1">
          <p15:clr>
            <a:srgbClr val="A4A3A4"/>
          </p15:clr>
        </p15:guide>
        <p15:guide id="26" pos="7776" userDrawn="1">
          <p15:clr>
            <a:srgbClr val="A4A3A4"/>
          </p15:clr>
        </p15:guide>
        <p15:guide id="27" pos="2848" userDrawn="1">
          <p15:clr>
            <a:srgbClr val="A4A3A4"/>
          </p15:clr>
        </p15:guide>
        <p15:guide id="28" pos="2464" userDrawn="1">
          <p15:clr>
            <a:srgbClr val="A4A3A4"/>
          </p15:clr>
        </p15:guide>
        <p15:guide id="29" orient="horz" pos="225" userDrawn="1">
          <p15:clr>
            <a:srgbClr val="A4A3A4"/>
          </p15:clr>
        </p15:guide>
        <p15:guide id="30" orient="horz" pos="384" userDrawn="1">
          <p15:clr>
            <a:srgbClr val="A4A3A4"/>
          </p15:clr>
        </p15:guide>
        <p15:guide id="31" pos="10232" userDrawn="1">
          <p15:clr>
            <a:srgbClr val="A4A3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jpg"/><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9.xml"/><Relationship Id="rId1" Type="http://schemas.openxmlformats.org/officeDocument/2006/relationships/slideLayout" Target="../slideLayouts/slideLayout15.xml"/><Relationship Id="rId4" Type="http://schemas.openxmlformats.org/officeDocument/2006/relationships/image" Target="../media/image9.emf"/></Relationships>
</file>

<file path=ppt/slides/_rels/slide1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0.xml"/><Relationship Id="rId1" Type="http://schemas.openxmlformats.org/officeDocument/2006/relationships/slideLayout" Target="../slideLayouts/slideLayout15.xml"/><Relationship Id="rId4" Type="http://schemas.openxmlformats.org/officeDocument/2006/relationships/image" Target="../media/image9.emf"/></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hyperlink" Target="mailto:Carlos.ochoa@dt-global.com" TargetMode="External"/><Relationship Id="rId2" Type="http://schemas.openxmlformats.org/officeDocument/2006/relationships/notesSlide" Target="../notesSlides/notesSlide11.xml"/><Relationship Id="rId1" Type="http://schemas.openxmlformats.org/officeDocument/2006/relationships/slideLayout" Target="../slideLayouts/slideLayout15.xml"/><Relationship Id="rId6" Type="http://schemas.openxmlformats.org/officeDocument/2006/relationships/hyperlink" Target="mailto:Maria.garron@dt-global.com" TargetMode="External"/><Relationship Id="rId5" Type="http://schemas.openxmlformats.org/officeDocument/2006/relationships/image" Target="../media/image37.svg"/><Relationship Id="rId4" Type="http://schemas.openxmlformats.org/officeDocument/2006/relationships/image" Target="../media/image9.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5.xml"/><Relationship Id="rId4" Type="http://schemas.openxmlformats.org/officeDocument/2006/relationships/image" Target="../media/image9.emf"/></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image" Target="../media/image9.emf"/></Relationships>
</file>

<file path=ppt/slides/_rels/slide4.xml.rels><?xml version="1.0" encoding="UTF-8" standalone="yes"?>
<Relationships xmlns="http://schemas.openxmlformats.org/package/2006/relationships"><Relationship Id="rId8" Type="http://schemas.openxmlformats.org/officeDocument/2006/relationships/image" Target="../media/image15.emf"/><Relationship Id="rId3" Type="http://schemas.openxmlformats.org/officeDocument/2006/relationships/image" Target="../media/image9.emf"/><Relationship Id="rId7" Type="http://schemas.openxmlformats.org/officeDocument/2006/relationships/image" Target="../media/image14.emf"/><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image" Target="../media/image13.emf"/><Relationship Id="rId5" Type="http://schemas.openxmlformats.org/officeDocument/2006/relationships/image" Target="../media/image12.emf"/><Relationship Id="rId4" Type="http://schemas.openxmlformats.org/officeDocument/2006/relationships/image" Target="../media/image11.emf"/></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3" Type="http://schemas.openxmlformats.org/officeDocument/2006/relationships/image" Target="../media/image9.emf"/><Relationship Id="rId7" Type="http://schemas.openxmlformats.org/officeDocument/2006/relationships/image" Target="../media/image19.png"/><Relationship Id="rId12" Type="http://schemas.openxmlformats.org/officeDocument/2006/relationships/image" Target="../media/image24.png"/><Relationship Id="rId17" Type="http://schemas.openxmlformats.org/officeDocument/2006/relationships/image" Target="../media/image29.png"/><Relationship Id="rId2" Type="http://schemas.openxmlformats.org/officeDocument/2006/relationships/notesSlide" Target="../notesSlides/notesSlide4.xml"/><Relationship Id="rId16" Type="http://schemas.openxmlformats.org/officeDocument/2006/relationships/image" Target="../media/image28.png"/><Relationship Id="rId1" Type="http://schemas.openxmlformats.org/officeDocument/2006/relationships/slideLayout" Target="../slideLayouts/slideLayout15.xml"/><Relationship Id="rId6" Type="http://schemas.openxmlformats.org/officeDocument/2006/relationships/image" Target="../media/image18.png"/><Relationship Id="rId11" Type="http://schemas.openxmlformats.org/officeDocument/2006/relationships/image" Target="../media/image23.svg"/><Relationship Id="rId5" Type="http://schemas.openxmlformats.org/officeDocument/2006/relationships/image" Target="../media/image17.png"/><Relationship Id="rId15" Type="http://schemas.openxmlformats.org/officeDocument/2006/relationships/image" Target="../media/image2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 Id="rId14" Type="http://schemas.openxmlformats.org/officeDocument/2006/relationships/image" Target="../media/image26.png"/></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15.xml"/><Relationship Id="rId5" Type="http://schemas.openxmlformats.org/officeDocument/2006/relationships/image" Target="../media/image9.emf"/><Relationship Id="rId4" Type="http://schemas.openxmlformats.org/officeDocument/2006/relationships/image" Target="../media/image31.png"/></Relationships>
</file>

<file path=ppt/slides/_rels/slide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6.xml"/><Relationship Id="rId1" Type="http://schemas.openxmlformats.org/officeDocument/2006/relationships/slideLayout" Target="../slideLayouts/slideLayout15.xml"/><Relationship Id="rId4" Type="http://schemas.openxmlformats.org/officeDocument/2006/relationships/image" Target="../media/image9.emf"/></Relationships>
</file>

<file path=ppt/slides/_rels/slide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7.xml"/><Relationship Id="rId1" Type="http://schemas.openxmlformats.org/officeDocument/2006/relationships/slideLayout" Target="../slideLayouts/slideLayout15.xml"/><Relationship Id="rId4" Type="http://schemas.openxmlformats.org/officeDocument/2006/relationships/image" Target="../media/image9.emf"/></Relationships>
</file>

<file path=ppt/slides/_rels/slide9.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8.xml"/><Relationship Id="rId1" Type="http://schemas.openxmlformats.org/officeDocument/2006/relationships/slideLayout" Target="../slideLayouts/slideLayout15.xml"/><Relationship Id="rId4" Type="http://schemas.openxmlformats.org/officeDocument/2006/relationships/image" Target="../media/image9.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4F8549D4-F8BF-7840-A2EC-638E5ED029E8}"/>
              </a:ext>
            </a:extLst>
          </p:cNvPr>
          <p:cNvPicPr>
            <a:picLocks noChangeAspect="1"/>
          </p:cNvPicPr>
          <p:nvPr/>
        </p:nvPicPr>
        <p:blipFill>
          <a:blip r:embed="rId2">
            <a:extLst>
              <a:ext uri="{28A0092B-C50C-407E-A947-70E740481C1C}">
                <a14:useLocalDpi xmlns:a14="http://schemas.microsoft.com/office/drawing/2010/main" val="0"/>
              </a:ext>
            </a:extLst>
          </a:blip>
          <a:srcRect t="7889" b="7889"/>
          <a:stretch/>
        </p:blipFill>
        <p:spPr>
          <a:xfrm>
            <a:off x="-12658" y="-2"/>
            <a:ext cx="12217317" cy="6858002"/>
          </a:xfrm>
          <a:prstGeom prst="rect">
            <a:avLst/>
          </a:prstGeom>
        </p:spPr>
      </p:pic>
      <p:sp>
        <p:nvSpPr>
          <p:cNvPr id="11" name="Rectangle 10">
            <a:extLst>
              <a:ext uri="{FF2B5EF4-FFF2-40B4-BE49-F238E27FC236}">
                <a16:creationId xmlns:a16="http://schemas.microsoft.com/office/drawing/2014/main" id="{342CE91B-2F82-ED69-4CBC-7BD2DFFBC32C}"/>
              </a:ext>
            </a:extLst>
          </p:cNvPr>
          <p:cNvSpPr/>
          <p:nvPr/>
        </p:nvSpPr>
        <p:spPr>
          <a:xfrm>
            <a:off x="1" y="0"/>
            <a:ext cx="12191999" cy="3962400"/>
          </a:xfrm>
          <a:prstGeom prst="rect">
            <a:avLst/>
          </a:prstGeom>
          <a:gradFill flip="none" rotWithShape="1">
            <a:gsLst>
              <a:gs pos="100000">
                <a:sysClr val="windowText" lastClr="000000">
                  <a:alpha val="0"/>
                </a:sysClr>
              </a:gs>
              <a:gs pos="0">
                <a:schemeClr val="tx2">
                  <a:alpha val="50000"/>
                </a:schemeClr>
              </a:gs>
            </a:gsLst>
            <a:lin ang="5400000" scaled="0"/>
            <a:tileRect/>
          </a:gradFill>
          <a:ln w="25400" cap="flat" cmpd="sng" algn="ctr">
            <a:noFill/>
            <a:prstDash val="solid"/>
          </a:ln>
          <a:effectLst/>
        </p:spPr>
        <p:txBody>
          <a:bodyPr anchor="ctr"/>
          <a:lstStyle/>
          <a:p>
            <a:pPr algn="ctr" defTabSz="1219140">
              <a:defRPr/>
            </a:pPr>
            <a:endParaRPr lang="en-US" sz="3200" kern="0">
              <a:solidFill>
                <a:prstClr val="white"/>
              </a:solidFill>
              <a:latin typeface="Calibri"/>
            </a:endParaRPr>
          </a:p>
        </p:txBody>
      </p:sp>
      <p:sp>
        <p:nvSpPr>
          <p:cNvPr id="12" name="Rectangle 11">
            <a:extLst>
              <a:ext uri="{FF2B5EF4-FFF2-40B4-BE49-F238E27FC236}">
                <a16:creationId xmlns:a16="http://schemas.microsoft.com/office/drawing/2014/main" id="{D703536B-4DA3-4473-CC0C-820F4E113848}"/>
              </a:ext>
            </a:extLst>
          </p:cNvPr>
          <p:cNvSpPr/>
          <p:nvPr/>
        </p:nvSpPr>
        <p:spPr>
          <a:xfrm rot="16200000">
            <a:off x="916754" y="-929412"/>
            <a:ext cx="6858000" cy="8716823"/>
          </a:xfrm>
          <a:prstGeom prst="rect">
            <a:avLst/>
          </a:prstGeom>
          <a:gradFill flip="none" rotWithShape="1">
            <a:gsLst>
              <a:gs pos="100000">
                <a:sysClr val="windowText" lastClr="000000">
                  <a:alpha val="0"/>
                </a:sysClr>
              </a:gs>
              <a:gs pos="80000">
                <a:srgbClr val="000000">
                  <a:alpha val="13417"/>
                </a:srgbClr>
              </a:gs>
              <a:gs pos="63000">
                <a:schemeClr val="tx2">
                  <a:alpha val="43000"/>
                </a:schemeClr>
              </a:gs>
            </a:gsLst>
            <a:lin ang="5400000" scaled="0"/>
            <a:tileRect/>
          </a:gradFill>
          <a:ln w="25400" cap="flat" cmpd="sng" algn="ctr">
            <a:noFill/>
            <a:prstDash val="solid"/>
          </a:ln>
          <a:effectLst/>
        </p:spPr>
        <p:txBody>
          <a:bodyPr anchor="ctr"/>
          <a:lstStyle/>
          <a:p>
            <a:pPr algn="ctr" defTabSz="1219140">
              <a:defRPr/>
            </a:pPr>
            <a:endParaRPr lang="en-US" sz="3200" kern="0" dirty="0">
              <a:solidFill>
                <a:prstClr val="white"/>
              </a:solidFill>
              <a:latin typeface="Calibri"/>
            </a:endParaRPr>
          </a:p>
        </p:txBody>
      </p:sp>
      <p:pic>
        <p:nvPicPr>
          <p:cNvPr id="13" name="Picture 3">
            <a:extLst>
              <a:ext uri="{FF2B5EF4-FFF2-40B4-BE49-F238E27FC236}">
                <a16:creationId xmlns:a16="http://schemas.microsoft.com/office/drawing/2014/main" id="{808E67AB-31AE-366A-3725-DB33B442C4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8461375" y="388770"/>
            <a:ext cx="3302000" cy="759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756684" y="1447800"/>
            <a:ext cx="7107501" cy="1569660"/>
          </a:xfrm>
          <a:prstGeom prst="rect">
            <a:avLst/>
          </a:prstGeom>
          <a:noFill/>
        </p:spPr>
        <p:txBody>
          <a:bodyPr wrap="square" lIns="0" rIns="0" rtlCol="0">
            <a:spAutoFit/>
          </a:bodyPr>
          <a:lstStyle/>
          <a:p>
            <a:pPr defTabSz="914354">
              <a:defRPr/>
            </a:pPr>
            <a:r>
              <a:rPr lang="en-US" sz="4800" b="1" spc="51" dirty="0">
                <a:solidFill>
                  <a:prstClr val="white"/>
                </a:solidFill>
                <a:latin typeface="Cambria" panose="02040503050406030204" pitchFamily="18" charset="0"/>
              </a:rPr>
              <a:t>Creando </a:t>
            </a:r>
            <a:r>
              <a:rPr lang="en-US" sz="4800" b="1" spc="51" dirty="0" err="1">
                <a:solidFill>
                  <a:prstClr val="white"/>
                </a:solidFill>
                <a:latin typeface="Cambria" panose="02040503050406030204" pitchFamily="18" charset="0"/>
              </a:rPr>
              <a:t>impacto</a:t>
            </a:r>
            <a:r>
              <a:rPr lang="en-US" sz="4800" b="1" spc="51" dirty="0">
                <a:solidFill>
                  <a:prstClr val="white"/>
                </a:solidFill>
                <a:latin typeface="Cambria" panose="02040503050406030204" pitchFamily="18" charset="0"/>
              </a:rPr>
              <a:t>.</a:t>
            </a:r>
          </a:p>
          <a:p>
            <a:pPr defTabSz="914354">
              <a:defRPr/>
            </a:pPr>
            <a:r>
              <a:rPr lang="en-US" sz="4800" b="1" spc="51" dirty="0" err="1">
                <a:solidFill>
                  <a:prstClr val="white"/>
                </a:solidFill>
                <a:latin typeface="Cambria" panose="02040503050406030204" pitchFamily="18" charset="0"/>
              </a:rPr>
              <a:t>Transformando</a:t>
            </a:r>
            <a:r>
              <a:rPr lang="en-US" sz="4800" b="1" spc="51" dirty="0">
                <a:solidFill>
                  <a:prstClr val="white"/>
                </a:solidFill>
                <a:latin typeface="Cambria" panose="02040503050406030204" pitchFamily="18" charset="0"/>
              </a:rPr>
              <a:t> </a:t>
            </a:r>
            <a:r>
              <a:rPr lang="en-US" sz="4800" b="1" spc="51" dirty="0" err="1">
                <a:solidFill>
                  <a:prstClr val="white"/>
                </a:solidFill>
                <a:latin typeface="Cambria" panose="02040503050406030204" pitchFamily="18" charset="0"/>
              </a:rPr>
              <a:t>vidas</a:t>
            </a:r>
            <a:r>
              <a:rPr lang="en-US" sz="4800" b="1" spc="51" dirty="0">
                <a:solidFill>
                  <a:prstClr val="white"/>
                </a:solidFill>
                <a:latin typeface="Cambria" panose="02040503050406030204" pitchFamily="18" charset="0"/>
              </a:rPr>
              <a:t>.</a:t>
            </a:r>
          </a:p>
        </p:txBody>
      </p:sp>
      <p:sp>
        <p:nvSpPr>
          <p:cNvPr id="3" name="Rectangle 30">
            <a:extLst>
              <a:ext uri="{FF2B5EF4-FFF2-40B4-BE49-F238E27FC236}">
                <a16:creationId xmlns:a16="http://schemas.microsoft.com/office/drawing/2014/main" id="{D2E598AD-AA6A-CEBC-1369-9D14813D22C1}"/>
              </a:ext>
            </a:extLst>
          </p:cNvPr>
          <p:cNvSpPr/>
          <p:nvPr/>
        </p:nvSpPr>
        <p:spPr>
          <a:xfrm>
            <a:off x="-12658" y="3201247"/>
            <a:ext cx="7835858" cy="15223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92000" tIns="72000" rIns="72000" bIns="72000" rtlCol="0" anchor="ctr"/>
          <a:lstStyle/>
          <a:p>
            <a:r>
              <a:rPr lang="es-ES" sz="4800" b="1" spc="51" dirty="0">
                <a:solidFill>
                  <a:prstClr val="white"/>
                </a:solidFill>
                <a:latin typeface="Cambria" panose="02040503050406030204" pitchFamily="18" charset="0"/>
              </a:rPr>
              <a:t>Trabajando para hacer un mundo mejor.</a:t>
            </a:r>
            <a:endParaRPr lang="en-US" dirty="0">
              <a:solidFill>
                <a:schemeClr val="tx1"/>
              </a:solidFill>
              <a:latin typeface="Tiempos Headline"/>
            </a:endParaRPr>
          </a:p>
        </p:txBody>
      </p:sp>
      <p:sp>
        <p:nvSpPr>
          <p:cNvPr id="15" name="TextBox 1">
            <a:extLst>
              <a:ext uri="{FF2B5EF4-FFF2-40B4-BE49-F238E27FC236}">
                <a16:creationId xmlns:a16="http://schemas.microsoft.com/office/drawing/2014/main" id="{242BCD62-509B-4D15-15F5-1B2428FE5A6B}"/>
              </a:ext>
            </a:extLst>
          </p:cNvPr>
          <p:cNvSpPr txBox="1"/>
          <p:nvPr/>
        </p:nvSpPr>
        <p:spPr>
          <a:xfrm>
            <a:off x="762000" y="5628665"/>
            <a:ext cx="8334089" cy="433196"/>
          </a:xfrm>
          <a:prstGeom prst="rect">
            <a:avLst/>
          </a:prstGeom>
          <a:noFill/>
        </p:spPr>
        <p:txBody>
          <a:bodyPr wrap="square" lIns="0" rtlCol="0">
            <a:spAutoFit/>
          </a:bodyPr>
          <a:lstStyle/>
          <a:p>
            <a:r>
              <a:rPr lang="en-US" sz="2215" dirty="0">
                <a:solidFill>
                  <a:schemeClr val="bg1"/>
                </a:solidFill>
                <a:latin typeface="Arial" panose="020B0604020202020204" pitchFamily="34" charset="0"/>
                <a:cs typeface="Arial" panose="020B0604020202020204" pitchFamily="34" charset="0"/>
              </a:rPr>
              <a:t>15 Julio 2026</a:t>
            </a:r>
            <a:endParaRPr lang="en-GB" sz="2215"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998252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1AC377-AE63-3B94-61AC-4C968820024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6013CCA-0A11-E75B-6A9F-4FF4009E160F}"/>
              </a:ext>
            </a:extLst>
          </p:cNvPr>
          <p:cNvPicPr>
            <a:picLocks noChangeAspect="1"/>
          </p:cNvPicPr>
          <p:nvPr/>
        </p:nvPicPr>
        <p:blipFill>
          <a:blip r:embed="rId3" cstate="print">
            <a:extLst>
              <a:ext uri="{28A0092B-C50C-407E-A947-70E740481C1C}">
                <a14:useLocalDpi xmlns:a14="http://schemas.microsoft.com/office/drawing/2010/main" val="0"/>
              </a:ext>
            </a:extLst>
          </a:blip>
          <a:srcRect l="43594" r="8362"/>
          <a:stretch>
            <a:fillRect/>
          </a:stretch>
        </p:blipFill>
        <p:spPr>
          <a:xfrm>
            <a:off x="-2132468" y="0"/>
            <a:ext cx="5857461" cy="6858000"/>
          </a:xfrm>
          <a:prstGeom prst="rect">
            <a:avLst/>
          </a:prstGeom>
        </p:spPr>
      </p:pic>
      <p:sp>
        <p:nvSpPr>
          <p:cNvPr id="5" name="Slide Number Placeholder 1">
            <a:extLst>
              <a:ext uri="{FF2B5EF4-FFF2-40B4-BE49-F238E27FC236}">
                <a16:creationId xmlns:a16="http://schemas.microsoft.com/office/drawing/2014/main" id="{9828525C-300F-6BC2-B9DC-D72F2744F2D7}"/>
              </a:ext>
            </a:extLst>
          </p:cNvPr>
          <p:cNvSpPr>
            <a:spLocks noGrp="1"/>
          </p:cNvSpPr>
          <p:nvPr>
            <p:ph type="sldNum" sz="quarter" idx="10"/>
          </p:nvPr>
        </p:nvSpPr>
        <p:spPr/>
        <p:txBody>
          <a:bodyPr/>
          <a:lstStyle/>
          <a:p>
            <a:pPr marL="0" marR="0" lvl="0" indent="0" algn="ctr" defTabSz="914330" rtl="0" eaLnBrk="1" fontAlgn="auto" latinLnBrk="0" hangingPunct="1">
              <a:lnSpc>
                <a:spcPct val="100000"/>
              </a:lnSpc>
              <a:spcBef>
                <a:spcPts val="0"/>
              </a:spcBef>
              <a:spcAft>
                <a:spcPts val="0"/>
              </a:spcAft>
              <a:buClrTx/>
              <a:buSzTx/>
              <a:buFontTx/>
              <a:buNone/>
              <a:tabLst/>
              <a:defRPr/>
            </a:pPr>
            <a:fld id="{D8D877B3-D348-4611-9BDB-C5374591D951}" type="slidenum">
              <a:rPr kumimoji="0" lang="en-US" sz="1231" b="0" i="0" u="none" strike="noStrike" kern="1200" cap="none" spc="0" normalizeH="0" baseline="0" noProof="0" smtClean="0">
                <a:ln>
                  <a:noFill/>
                </a:ln>
                <a:solidFill>
                  <a:srgbClr val="FFFFFF">
                    <a:alpha val="70000"/>
                  </a:srgbClr>
                </a:solidFill>
                <a:effectLst/>
                <a:uLnTx/>
                <a:uFillTx/>
                <a:latin typeface="Source Sans Pro"/>
              </a:rPr>
              <a:pPr marL="0" marR="0" lvl="0" indent="0" algn="ctr" defTabSz="914330" rtl="0" eaLnBrk="1" fontAlgn="auto" latinLnBrk="0" hangingPunct="1">
                <a:lnSpc>
                  <a:spcPct val="100000"/>
                </a:lnSpc>
                <a:spcBef>
                  <a:spcPts val="0"/>
                </a:spcBef>
                <a:spcAft>
                  <a:spcPts val="0"/>
                </a:spcAft>
                <a:buClrTx/>
                <a:buSzTx/>
                <a:buFontTx/>
                <a:buNone/>
                <a:tabLst/>
                <a:defRPr/>
              </a:pPr>
              <a:t>10</a:t>
            </a:fld>
            <a:endParaRPr kumimoji="0" lang="en-US" sz="1231" b="0" i="0" u="none" strike="noStrike" kern="1200" cap="none" spc="0" normalizeH="0" baseline="0" noProof="0" dirty="0">
              <a:ln>
                <a:noFill/>
              </a:ln>
              <a:solidFill>
                <a:srgbClr val="FFFFFF">
                  <a:alpha val="70000"/>
                </a:srgbClr>
              </a:solidFill>
              <a:effectLst/>
              <a:uLnTx/>
              <a:uFillTx/>
              <a:latin typeface="Source Sans Pro"/>
            </a:endParaRPr>
          </a:p>
        </p:txBody>
      </p:sp>
      <p:sp>
        <p:nvSpPr>
          <p:cNvPr id="17" name="Rectangle 16">
            <a:extLst>
              <a:ext uri="{FF2B5EF4-FFF2-40B4-BE49-F238E27FC236}">
                <a16:creationId xmlns:a16="http://schemas.microsoft.com/office/drawing/2014/main" id="{E1402B9D-3521-139B-D6D0-1C355195D882}"/>
              </a:ext>
            </a:extLst>
          </p:cNvPr>
          <p:cNvSpPr/>
          <p:nvPr/>
        </p:nvSpPr>
        <p:spPr>
          <a:xfrm>
            <a:off x="168275" y="176213"/>
            <a:ext cx="11855450" cy="6505575"/>
          </a:xfrm>
          <a:prstGeom prst="rect">
            <a:avLst/>
          </a:prstGeom>
          <a:no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1" fontAlgn="auto" hangingPunct="1">
              <a:spcBef>
                <a:spcPts val="0"/>
              </a:spcBef>
              <a:spcAft>
                <a:spcPts val="0"/>
              </a:spcAft>
              <a:defRPr/>
            </a:pPr>
            <a:endParaRPr lang="en-US">
              <a:solidFill>
                <a:prstClr val="white"/>
              </a:solidFill>
            </a:endParaRPr>
          </a:p>
        </p:txBody>
      </p:sp>
      <p:sp>
        <p:nvSpPr>
          <p:cNvPr id="16" name="Rectangle 15">
            <a:extLst>
              <a:ext uri="{FF2B5EF4-FFF2-40B4-BE49-F238E27FC236}">
                <a16:creationId xmlns:a16="http://schemas.microsoft.com/office/drawing/2014/main" id="{23097153-E856-475D-A22A-EF293B9FF6E4}"/>
              </a:ext>
            </a:extLst>
          </p:cNvPr>
          <p:cNvSpPr/>
          <p:nvPr/>
        </p:nvSpPr>
        <p:spPr>
          <a:xfrm>
            <a:off x="0" y="76137"/>
            <a:ext cx="10488614" cy="1323439"/>
          </a:xfrm>
          <a:prstGeom prst="rect">
            <a:avLst/>
          </a:prstGeom>
          <a:solidFill>
            <a:schemeClr val="tx2"/>
          </a:solidFill>
        </p:spPr>
        <p:txBody>
          <a:bodyPr wrap="square" lIns="487680">
            <a:spAutoFit/>
          </a:bodyPr>
          <a:lstStyle/>
          <a:p>
            <a:pPr defTabSz="914377">
              <a:defRPr/>
            </a:pPr>
            <a:r>
              <a:rPr lang="es-ES" sz="4000" b="1" spc="51" dirty="0">
                <a:solidFill>
                  <a:prstClr val="white"/>
                </a:solidFill>
                <a:latin typeface="Cambria" panose="02040503050406030204" pitchFamily="18" charset="0"/>
              </a:rPr>
              <a:t>Qué puede ofrecer DT Global en Gestión de Proyectos con financiación UE</a:t>
            </a:r>
          </a:p>
        </p:txBody>
      </p:sp>
      <p:pic>
        <p:nvPicPr>
          <p:cNvPr id="18" name="Picture 2">
            <a:extLst>
              <a:ext uri="{FF2B5EF4-FFF2-40B4-BE49-F238E27FC236}">
                <a16:creationId xmlns:a16="http://schemas.microsoft.com/office/drawing/2014/main" id="{44FE12B3-14D1-752E-A77E-181D52D03DB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p:blipFill>
        <p:spPr bwMode="auto">
          <a:xfrm>
            <a:off x="10488614" y="6202342"/>
            <a:ext cx="1377951" cy="316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lide Number Placeholder 4">
            <a:extLst>
              <a:ext uri="{FF2B5EF4-FFF2-40B4-BE49-F238E27FC236}">
                <a16:creationId xmlns:a16="http://schemas.microsoft.com/office/drawing/2014/main" id="{61EAC6A0-2C06-AF19-1227-CE0AACEE5CBF}"/>
              </a:ext>
            </a:extLst>
          </p:cNvPr>
          <p:cNvSpPr txBox="1">
            <a:spLocks/>
          </p:cNvSpPr>
          <p:nvPr/>
        </p:nvSpPr>
        <p:spPr>
          <a:xfrm>
            <a:off x="304800" y="6375400"/>
            <a:ext cx="451899" cy="182880"/>
          </a:xfrm>
          <a:prstGeom prst="rect">
            <a:avLst/>
          </a:prstGeom>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defTabSz="914332">
              <a:defRPr/>
            </a:pPr>
            <a:fld id="{4755468B-C2BA-8B42-ABD6-597061763577}" type="slidenum">
              <a:rPr lang="en-US" sz="1200">
                <a:solidFill>
                  <a:prstClr val="white"/>
                </a:solidFill>
                <a:latin typeface="Arial" panose="020B0604020202020204" pitchFamily="34" charset="0"/>
                <a:cs typeface="Arial" charset="0"/>
              </a:rPr>
              <a:pPr defTabSz="914332">
                <a:defRPr/>
              </a:pPr>
              <a:t>10</a:t>
            </a:fld>
            <a:endParaRPr lang="en-US" sz="1200" dirty="0">
              <a:solidFill>
                <a:prstClr val="white"/>
              </a:solidFill>
              <a:latin typeface="Arial" panose="020B0604020202020204" pitchFamily="34" charset="0"/>
              <a:cs typeface="Arial" charset="0"/>
            </a:endParaRPr>
          </a:p>
        </p:txBody>
      </p:sp>
      <p:grpSp>
        <p:nvGrpSpPr>
          <p:cNvPr id="32" name="Grupo 31">
            <a:extLst>
              <a:ext uri="{FF2B5EF4-FFF2-40B4-BE49-F238E27FC236}">
                <a16:creationId xmlns:a16="http://schemas.microsoft.com/office/drawing/2014/main" id="{2A581B9A-7156-0C14-5133-C7093C38347C}"/>
              </a:ext>
            </a:extLst>
          </p:cNvPr>
          <p:cNvGrpSpPr/>
          <p:nvPr/>
        </p:nvGrpSpPr>
        <p:grpSpPr>
          <a:xfrm>
            <a:off x="5340355" y="1524369"/>
            <a:ext cx="6851645" cy="5363318"/>
            <a:chOff x="5136926" y="3602545"/>
            <a:chExt cx="3300774" cy="3268444"/>
          </a:xfrm>
        </p:grpSpPr>
        <p:sp>
          <p:nvSpPr>
            <p:cNvPr id="12" name="Forma libre: forma 11">
              <a:extLst>
                <a:ext uri="{FF2B5EF4-FFF2-40B4-BE49-F238E27FC236}">
                  <a16:creationId xmlns:a16="http://schemas.microsoft.com/office/drawing/2014/main" id="{E925074A-48DF-0D27-C2FD-35EAAFE8F63E}"/>
                </a:ext>
              </a:extLst>
            </p:cNvPr>
            <p:cNvSpPr/>
            <p:nvPr/>
          </p:nvSpPr>
          <p:spPr>
            <a:xfrm>
              <a:off x="5235677" y="3602545"/>
              <a:ext cx="1480698" cy="1640126"/>
            </a:xfrm>
            <a:custGeom>
              <a:avLst/>
              <a:gdLst>
                <a:gd name="csX0" fmla="*/ 1277874 w 1277873"/>
                <a:gd name="csY0" fmla="*/ 1475533 h 1475533"/>
                <a:gd name="csX1" fmla="*/ 0 w 1277873"/>
                <a:gd name="csY1" fmla="*/ 737698 h 1475533"/>
                <a:gd name="csX2" fmla="*/ 1277874 w 1277873"/>
                <a:gd name="csY2" fmla="*/ 0 h 1475533"/>
                <a:gd name="csX3" fmla="*/ 1277874 w 1277873"/>
                <a:gd name="csY3" fmla="*/ 1475533 h 1475533"/>
              </a:gdLst>
              <a:ahLst/>
              <a:cxnLst>
                <a:cxn ang="0">
                  <a:pos x="csX0" y="csY0"/>
                </a:cxn>
                <a:cxn ang="0">
                  <a:pos x="csX1" y="csY1"/>
                </a:cxn>
                <a:cxn ang="0">
                  <a:pos x="csX2" y="csY2"/>
                </a:cxn>
                <a:cxn ang="0">
                  <a:pos x="csX3" y="csY3"/>
                </a:cxn>
              </a:cxnLst>
              <a:rect l="l" t="t" r="r" b="b"/>
              <a:pathLst>
                <a:path w="1277873" h="1475533">
                  <a:moveTo>
                    <a:pt x="1277874" y="1475533"/>
                  </a:moveTo>
                  <a:lnTo>
                    <a:pt x="0" y="737698"/>
                  </a:lnTo>
                  <a:cubicBezTo>
                    <a:pt x="271470" y="267739"/>
                    <a:pt x="735210" y="0"/>
                    <a:pt x="1277874" y="0"/>
                  </a:cubicBezTo>
                  <a:lnTo>
                    <a:pt x="1277874" y="1475533"/>
                  </a:lnTo>
                  <a:close/>
                </a:path>
              </a:pathLst>
            </a:custGeom>
            <a:solidFill>
              <a:schemeClr val="accent1"/>
            </a:solidFill>
            <a:ln w="76200" cap="flat">
              <a:solidFill>
                <a:schemeClr val="bg1"/>
              </a:solidFill>
              <a:prstDash val="solid"/>
              <a:miter/>
            </a:ln>
          </p:spPr>
          <p:txBody>
            <a:bodyPr lIns="72000" tIns="72000" rIns="144000" bIns="72000"/>
            <a:lstStyle/>
            <a:p>
              <a:pPr algn="r"/>
              <a:endParaRPr lang="es-ES" sz="900" spc="10" dirty="0">
                <a:solidFill>
                  <a:schemeClr val="bg1"/>
                </a:solidFill>
                <a:latin typeface="Arial" panose="020B0604020202020204" pitchFamily="34" charset="0"/>
                <a:ea typeface="Calibri" panose="020F0502020204030204" pitchFamily="34" charset="0"/>
              </a:endParaRPr>
            </a:p>
            <a:p>
              <a:pPr algn="r"/>
              <a:endParaRPr lang="es-ES" sz="900" spc="10" dirty="0">
                <a:solidFill>
                  <a:schemeClr val="bg1"/>
                </a:solidFill>
                <a:latin typeface="Arial" panose="020B0604020202020204" pitchFamily="34" charset="0"/>
                <a:ea typeface="Calibri" panose="020F0502020204030204" pitchFamily="34" charset="0"/>
              </a:endParaRPr>
            </a:p>
            <a:p>
              <a:pPr algn="r"/>
              <a:endParaRPr lang="es-ES" sz="900" spc="10" dirty="0">
                <a:solidFill>
                  <a:schemeClr val="bg1"/>
                </a:solidFill>
                <a:latin typeface="Arial" panose="020B0604020202020204" pitchFamily="34" charset="0"/>
                <a:ea typeface="Calibri" panose="020F0502020204030204" pitchFamily="34" charset="0"/>
              </a:endParaRPr>
            </a:p>
            <a:p>
              <a:pPr algn="r"/>
              <a:r>
                <a:rPr lang="es-ES" sz="1000" spc="10" dirty="0">
                  <a:solidFill>
                    <a:schemeClr val="bg1"/>
                  </a:solidFill>
                  <a:latin typeface="Arial" panose="020B0604020202020204" pitchFamily="34" charset="0"/>
                  <a:ea typeface="Calibri" panose="020F0502020204030204" pitchFamily="34" charset="0"/>
                </a:rPr>
                <a:t>Identificación oportunidades</a:t>
              </a:r>
            </a:p>
            <a:p>
              <a:endParaRPr lang="es-ES" dirty="0"/>
            </a:p>
          </p:txBody>
        </p:sp>
        <p:sp>
          <p:nvSpPr>
            <p:cNvPr id="13" name="Forma libre: forma 12">
              <a:extLst>
                <a:ext uri="{FF2B5EF4-FFF2-40B4-BE49-F238E27FC236}">
                  <a16:creationId xmlns:a16="http://schemas.microsoft.com/office/drawing/2014/main" id="{4CF083D6-79FF-2D29-9933-38A6420C5B93}"/>
                </a:ext>
              </a:extLst>
            </p:cNvPr>
            <p:cNvSpPr/>
            <p:nvPr/>
          </p:nvSpPr>
          <p:spPr>
            <a:xfrm>
              <a:off x="5136926" y="4479586"/>
              <a:ext cx="1481373" cy="1475533"/>
            </a:xfrm>
            <a:custGeom>
              <a:avLst/>
              <a:gdLst>
                <a:gd name="csX0" fmla="*/ 1481373 w 1481373"/>
                <a:gd name="csY0" fmla="*/ 737698 h 1475533"/>
                <a:gd name="csX1" fmla="*/ 203499 w 1481373"/>
                <a:gd name="csY1" fmla="*/ 1475534 h 1475533"/>
                <a:gd name="csX2" fmla="*/ 203499 w 1481373"/>
                <a:gd name="csY2" fmla="*/ 0 h 1475533"/>
                <a:gd name="csX3" fmla="*/ 1481373 w 1481373"/>
                <a:gd name="csY3" fmla="*/ 737836 h 1475533"/>
              </a:gdLst>
              <a:ahLst/>
              <a:cxnLst>
                <a:cxn ang="0">
                  <a:pos x="csX0" y="csY0"/>
                </a:cxn>
                <a:cxn ang="0">
                  <a:pos x="csX1" y="csY1"/>
                </a:cxn>
                <a:cxn ang="0">
                  <a:pos x="csX2" y="csY2"/>
                </a:cxn>
                <a:cxn ang="0">
                  <a:pos x="csX3" y="csY3"/>
                </a:cxn>
              </a:cxnLst>
              <a:rect l="l" t="t" r="r" b="b"/>
              <a:pathLst>
                <a:path w="1481373" h="1475533">
                  <a:moveTo>
                    <a:pt x="1481373" y="737698"/>
                  </a:moveTo>
                  <a:lnTo>
                    <a:pt x="203499" y="1475534"/>
                  </a:lnTo>
                  <a:cubicBezTo>
                    <a:pt x="-67833" y="1005574"/>
                    <a:pt x="-67833" y="469959"/>
                    <a:pt x="203499" y="0"/>
                  </a:cubicBezTo>
                  <a:lnTo>
                    <a:pt x="1481373" y="737836"/>
                  </a:lnTo>
                  <a:close/>
                </a:path>
              </a:pathLst>
            </a:custGeom>
            <a:solidFill>
              <a:schemeClr val="accent5"/>
            </a:solidFill>
            <a:ln w="76200" cap="flat">
              <a:solidFill>
                <a:schemeClr val="bg1"/>
              </a:solidFill>
              <a:prstDash val="solid"/>
              <a:miter/>
            </a:ln>
          </p:spPr>
          <p:txBody>
            <a:bodyPr lIns="144000"/>
            <a:lstStyle/>
            <a:p>
              <a:endParaRPr lang="es-ES" sz="900" spc="10" dirty="0">
                <a:solidFill>
                  <a:schemeClr val="bg1"/>
                </a:solidFill>
                <a:latin typeface="Arial" panose="020B0604020202020204" pitchFamily="34" charset="0"/>
                <a:ea typeface="Calibri" panose="020F0502020204030204" pitchFamily="34" charset="0"/>
              </a:endParaRPr>
            </a:p>
            <a:p>
              <a:endParaRPr lang="es-ES" sz="900" spc="10" dirty="0">
                <a:solidFill>
                  <a:schemeClr val="bg1"/>
                </a:solidFill>
                <a:latin typeface="Arial" panose="020B0604020202020204" pitchFamily="34" charset="0"/>
                <a:ea typeface="Calibri" panose="020F0502020204030204" pitchFamily="34" charset="0"/>
              </a:endParaRPr>
            </a:p>
            <a:p>
              <a:endParaRPr lang="es-ES" sz="900" spc="10" dirty="0">
                <a:solidFill>
                  <a:schemeClr val="bg1"/>
                </a:solidFill>
                <a:latin typeface="Arial" panose="020B0604020202020204" pitchFamily="34" charset="0"/>
                <a:ea typeface="Calibri" panose="020F0502020204030204" pitchFamily="34" charset="0"/>
              </a:endParaRPr>
            </a:p>
            <a:p>
              <a:endParaRPr lang="es-ES" sz="900" spc="10" dirty="0">
                <a:solidFill>
                  <a:schemeClr val="bg1"/>
                </a:solidFill>
                <a:latin typeface="Arial" panose="020B0604020202020204" pitchFamily="34" charset="0"/>
                <a:ea typeface="Calibri" panose="020F0502020204030204" pitchFamily="34" charset="0"/>
              </a:endParaRPr>
            </a:p>
            <a:p>
              <a:r>
                <a:rPr lang="es-ES" sz="1000" spc="10" dirty="0">
                  <a:solidFill>
                    <a:schemeClr val="tx2"/>
                  </a:solidFill>
                  <a:latin typeface="Arial" panose="020B0604020202020204" pitchFamily="34" charset="0"/>
                  <a:ea typeface="Calibri" panose="020F0502020204030204" pitchFamily="34" charset="0"/>
                </a:rPr>
                <a:t>Lecciones </a:t>
              </a:r>
            </a:p>
            <a:p>
              <a:r>
                <a:rPr lang="es-ES" sz="1000" spc="10" dirty="0">
                  <a:solidFill>
                    <a:schemeClr val="tx2"/>
                  </a:solidFill>
                  <a:latin typeface="Arial" panose="020B0604020202020204" pitchFamily="34" charset="0"/>
                  <a:ea typeface="Calibri" panose="020F0502020204030204" pitchFamily="34" charset="0"/>
                </a:rPr>
                <a:t>aprendidas</a:t>
              </a:r>
            </a:p>
            <a:p>
              <a:endParaRPr lang="es-ES" dirty="0"/>
            </a:p>
          </p:txBody>
        </p:sp>
        <p:sp>
          <p:nvSpPr>
            <p:cNvPr id="14" name="Forma libre: forma 13">
              <a:extLst>
                <a:ext uri="{FF2B5EF4-FFF2-40B4-BE49-F238E27FC236}">
                  <a16:creationId xmlns:a16="http://schemas.microsoft.com/office/drawing/2014/main" id="{381002EA-13D7-3414-3413-66F8B3312DB0}"/>
                </a:ext>
              </a:extLst>
            </p:cNvPr>
            <p:cNvSpPr/>
            <p:nvPr/>
          </p:nvSpPr>
          <p:spPr>
            <a:xfrm>
              <a:off x="5304973" y="5395318"/>
              <a:ext cx="1277873" cy="1475671"/>
            </a:xfrm>
            <a:custGeom>
              <a:avLst/>
              <a:gdLst>
                <a:gd name="csX0" fmla="*/ 1277874 w 1277873"/>
                <a:gd name="csY0" fmla="*/ 138 h 1475671"/>
                <a:gd name="csX1" fmla="*/ 1277874 w 1277873"/>
                <a:gd name="csY1" fmla="*/ 1475672 h 1475671"/>
                <a:gd name="csX2" fmla="*/ 0 w 1277873"/>
                <a:gd name="csY2" fmla="*/ 737836 h 1475671"/>
                <a:gd name="csX3" fmla="*/ 1277874 w 1277873"/>
                <a:gd name="csY3" fmla="*/ 0 h 1475671"/>
              </a:gdLst>
              <a:ahLst/>
              <a:cxnLst>
                <a:cxn ang="0">
                  <a:pos x="csX0" y="csY0"/>
                </a:cxn>
                <a:cxn ang="0">
                  <a:pos x="csX1" y="csY1"/>
                </a:cxn>
                <a:cxn ang="0">
                  <a:pos x="csX2" y="csY2"/>
                </a:cxn>
                <a:cxn ang="0">
                  <a:pos x="csX3" y="csY3"/>
                </a:cxn>
              </a:cxnLst>
              <a:rect l="l" t="t" r="r" b="b"/>
              <a:pathLst>
                <a:path w="1277873" h="1475671">
                  <a:moveTo>
                    <a:pt x="1277874" y="138"/>
                  </a:moveTo>
                  <a:lnTo>
                    <a:pt x="1277874" y="1475672"/>
                  </a:lnTo>
                  <a:cubicBezTo>
                    <a:pt x="735210" y="1475672"/>
                    <a:pt x="271332" y="1207933"/>
                    <a:pt x="0" y="737836"/>
                  </a:cubicBezTo>
                  <a:lnTo>
                    <a:pt x="1277874" y="0"/>
                  </a:lnTo>
                  <a:close/>
                </a:path>
              </a:pathLst>
            </a:custGeom>
            <a:solidFill>
              <a:schemeClr val="accent4"/>
            </a:solidFill>
            <a:ln w="76200" cap="flat">
              <a:solidFill>
                <a:schemeClr val="bg1"/>
              </a:solidFill>
              <a:prstDash val="solid"/>
              <a:miter/>
            </a:ln>
          </p:spPr>
          <p:txBody>
            <a:bodyPr rIns="144000"/>
            <a:lstStyle/>
            <a:p>
              <a:pPr algn="r"/>
              <a:endParaRPr lang="es-ES" sz="900" spc="10" dirty="0">
                <a:solidFill>
                  <a:srgbClr val="FFFFFF"/>
                </a:solidFill>
                <a:latin typeface="Arial" panose="020B0604020202020204" pitchFamily="34" charset="0"/>
                <a:ea typeface="Calibri" panose="020F0502020204030204" pitchFamily="34" charset="0"/>
              </a:endParaRPr>
            </a:p>
            <a:p>
              <a:pPr algn="r"/>
              <a:endParaRPr lang="es-ES" sz="900" spc="10" dirty="0">
                <a:solidFill>
                  <a:srgbClr val="FFFFFF"/>
                </a:solidFill>
                <a:latin typeface="Arial" panose="020B0604020202020204" pitchFamily="34" charset="0"/>
                <a:ea typeface="Calibri" panose="020F0502020204030204" pitchFamily="34" charset="0"/>
              </a:endParaRPr>
            </a:p>
            <a:p>
              <a:pPr algn="r"/>
              <a:endParaRPr lang="es-ES" sz="900" spc="10" dirty="0">
                <a:solidFill>
                  <a:srgbClr val="FFFFFF"/>
                </a:solidFill>
                <a:latin typeface="Arial" panose="020B0604020202020204" pitchFamily="34" charset="0"/>
                <a:ea typeface="Calibri" panose="020F0502020204030204" pitchFamily="34" charset="0"/>
              </a:endParaRPr>
            </a:p>
            <a:p>
              <a:pPr algn="r"/>
              <a:endParaRPr lang="es-ES" sz="900" spc="10" dirty="0">
                <a:solidFill>
                  <a:srgbClr val="FFFFFF"/>
                </a:solidFill>
                <a:latin typeface="Arial" panose="020B0604020202020204" pitchFamily="34" charset="0"/>
                <a:ea typeface="Calibri" panose="020F0502020204030204" pitchFamily="34" charset="0"/>
              </a:endParaRPr>
            </a:p>
            <a:p>
              <a:pPr algn="r"/>
              <a:endParaRPr lang="es-ES" sz="900" spc="10" dirty="0">
                <a:solidFill>
                  <a:srgbClr val="FFFFFF"/>
                </a:solidFill>
                <a:latin typeface="Arial" panose="020B0604020202020204" pitchFamily="34" charset="0"/>
                <a:ea typeface="Calibri" panose="020F0502020204030204" pitchFamily="34" charset="0"/>
              </a:endParaRPr>
            </a:p>
            <a:p>
              <a:pPr algn="r"/>
              <a:r>
                <a:rPr lang="es-ES" sz="1000" spc="10" dirty="0">
                  <a:solidFill>
                    <a:srgbClr val="FFFFFF"/>
                  </a:solidFill>
                  <a:latin typeface="Arial" panose="020B0604020202020204" pitchFamily="34" charset="0"/>
                  <a:ea typeface="Calibri" panose="020F0502020204030204" pitchFamily="34" charset="0"/>
                </a:rPr>
                <a:t>Auditorias</a:t>
              </a:r>
            </a:p>
            <a:p>
              <a:endParaRPr lang="es-ES" dirty="0"/>
            </a:p>
          </p:txBody>
        </p:sp>
        <p:sp>
          <p:nvSpPr>
            <p:cNvPr id="15" name="Forma libre: forma 14">
              <a:extLst>
                <a:ext uri="{FF2B5EF4-FFF2-40B4-BE49-F238E27FC236}">
                  <a16:creationId xmlns:a16="http://schemas.microsoft.com/office/drawing/2014/main" id="{F23D79D7-DF22-F2DD-AEC4-A1D6B963076E}"/>
                </a:ext>
              </a:extLst>
            </p:cNvPr>
            <p:cNvSpPr/>
            <p:nvPr/>
          </p:nvSpPr>
          <p:spPr>
            <a:xfrm>
              <a:off x="6824855" y="5300153"/>
              <a:ext cx="1277873" cy="1475671"/>
            </a:xfrm>
            <a:custGeom>
              <a:avLst/>
              <a:gdLst>
                <a:gd name="csX0" fmla="*/ 0 w 1277873"/>
                <a:gd name="csY0" fmla="*/ 0 h 1475671"/>
                <a:gd name="csX1" fmla="*/ 1277874 w 1277873"/>
                <a:gd name="csY1" fmla="*/ 737836 h 1475671"/>
                <a:gd name="csX2" fmla="*/ 0 w 1277873"/>
                <a:gd name="csY2" fmla="*/ 1475672 h 1475671"/>
                <a:gd name="csX3" fmla="*/ 0 w 1277873"/>
                <a:gd name="csY3" fmla="*/ 138 h 1475671"/>
              </a:gdLst>
              <a:ahLst/>
              <a:cxnLst>
                <a:cxn ang="0">
                  <a:pos x="csX0" y="csY0"/>
                </a:cxn>
                <a:cxn ang="0">
                  <a:pos x="csX1" y="csY1"/>
                </a:cxn>
                <a:cxn ang="0">
                  <a:pos x="csX2" y="csY2"/>
                </a:cxn>
                <a:cxn ang="0">
                  <a:pos x="csX3" y="csY3"/>
                </a:cxn>
              </a:cxnLst>
              <a:rect l="l" t="t" r="r" b="b"/>
              <a:pathLst>
                <a:path w="1277873" h="1475671">
                  <a:moveTo>
                    <a:pt x="0" y="0"/>
                  </a:moveTo>
                  <a:lnTo>
                    <a:pt x="1277874" y="737836"/>
                  </a:lnTo>
                  <a:cubicBezTo>
                    <a:pt x="1006542" y="1207795"/>
                    <a:pt x="542803" y="1475672"/>
                    <a:pt x="0" y="1475672"/>
                  </a:cubicBezTo>
                  <a:lnTo>
                    <a:pt x="0" y="138"/>
                  </a:lnTo>
                  <a:close/>
                </a:path>
              </a:pathLst>
            </a:custGeom>
            <a:solidFill>
              <a:schemeClr val="accent3"/>
            </a:solidFill>
            <a:ln w="76200" cap="flat">
              <a:solidFill>
                <a:schemeClr val="bg1"/>
              </a:solidFill>
              <a:prstDash val="solid"/>
              <a:miter/>
            </a:ln>
          </p:spPr>
          <p:txBody>
            <a:bodyPr lIns="144000"/>
            <a:lstStyle/>
            <a:p>
              <a:endParaRPr lang="es-ES" sz="900" spc="10" dirty="0">
                <a:solidFill>
                  <a:srgbClr val="FFFFFF"/>
                </a:solidFill>
                <a:latin typeface="Arial" panose="020B0604020202020204" pitchFamily="34" charset="0"/>
                <a:ea typeface="Calibri" panose="020F0502020204030204" pitchFamily="34" charset="0"/>
              </a:endParaRPr>
            </a:p>
            <a:p>
              <a:endParaRPr lang="es-ES" sz="900" spc="10" dirty="0">
                <a:solidFill>
                  <a:srgbClr val="FFFFFF"/>
                </a:solidFill>
                <a:latin typeface="Arial" panose="020B0604020202020204" pitchFamily="34" charset="0"/>
                <a:ea typeface="Calibri" panose="020F0502020204030204" pitchFamily="34" charset="0"/>
              </a:endParaRPr>
            </a:p>
            <a:p>
              <a:endParaRPr lang="es-ES" sz="900" spc="10" dirty="0">
                <a:solidFill>
                  <a:srgbClr val="FFFFFF"/>
                </a:solidFill>
                <a:latin typeface="Arial" panose="020B0604020202020204" pitchFamily="34" charset="0"/>
                <a:ea typeface="Calibri" panose="020F0502020204030204" pitchFamily="34" charset="0"/>
              </a:endParaRPr>
            </a:p>
            <a:p>
              <a:endParaRPr lang="es-ES" sz="900" spc="10" dirty="0">
                <a:solidFill>
                  <a:srgbClr val="FFFFFF"/>
                </a:solidFill>
                <a:latin typeface="Arial" panose="020B0604020202020204" pitchFamily="34" charset="0"/>
                <a:ea typeface="Calibri" panose="020F0502020204030204" pitchFamily="34" charset="0"/>
              </a:endParaRPr>
            </a:p>
            <a:p>
              <a:endParaRPr lang="es-ES" sz="900" spc="10" dirty="0">
                <a:solidFill>
                  <a:srgbClr val="FFFFFF"/>
                </a:solidFill>
                <a:latin typeface="Arial" panose="020B0604020202020204" pitchFamily="34" charset="0"/>
                <a:ea typeface="Calibri" panose="020F0502020204030204" pitchFamily="34" charset="0"/>
              </a:endParaRPr>
            </a:p>
            <a:p>
              <a:r>
                <a:rPr lang="es-ES" sz="1000" spc="10" dirty="0">
                  <a:solidFill>
                    <a:srgbClr val="FFFFFF"/>
                  </a:solidFill>
                  <a:latin typeface="Arial" panose="020B0604020202020204" pitchFamily="34" charset="0"/>
                  <a:ea typeface="Calibri" panose="020F0502020204030204" pitchFamily="34" charset="0"/>
                </a:rPr>
                <a:t>Cierre del proyecto</a:t>
              </a:r>
            </a:p>
            <a:p>
              <a:endParaRPr lang="es-ES" dirty="0"/>
            </a:p>
          </p:txBody>
        </p:sp>
        <p:sp>
          <p:nvSpPr>
            <p:cNvPr id="19" name="Forma libre: forma 18">
              <a:extLst>
                <a:ext uri="{FF2B5EF4-FFF2-40B4-BE49-F238E27FC236}">
                  <a16:creationId xmlns:a16="http://schemas.microsoft.com/office/drawing/2014/main" id="{87B5CECD-166D-F912-5109-4C6406B82A93}"/>
                </a:ext>
              </a:extLst>
            </p:cNvPr>
            <p:cNvSpPr/>
            <p:nvPr/>
          </p:nvSpPr>
          <p:spPr>
            <a:xfrm>
              <a:off x="6956327" y="4461435"/>
              <a:ext cx="1481373" cy="1475533"/>
            </a:xfrm>
            <a:custGeom>
              <a:avLst/>
              <a:gdLst>
                <a:gd name="csX0" fmla="*/ 0 w 1481373"/>
                <a:gd name="csY0" fmla="*/ 737836 h 1475533"/>
                <a:gd name="csX1" fmla="*/ 1277874 w 1481373"/>
                <a:gd name="csY1" fmla="*/ 0 h 1475533"/>
                <a:gd name="csX2" fmla="*/ 1277874 w 1481373"/>
                <a:gd name="csY2" fmla="*/ 1475533 h 1475533"/>
                <a:gd name="csX3" fmla="*/ 0 w 1481373"/>
                <a:gd name="csY3" fmla="*/ 737698 h 1475533"/>
              </a:gdLst>
              <a:ahLst/>
              <a:cxnLst>
                <a:cxn ang="0">
                  <a:pos x="csX0" y="csY0"/>
                </a:cxn>
                <a:cxn ang="0">
                  <a:pos x="csX1" y="csY1"/>
                </a:cxn>
                <a:cxn ang="0">
                  <a:pos x="csX2" y="csY2"/>
                </a:cxn>
                <a:cxn ang="0">
                  <a:pos x="csX3" y="csY3"/>
                </a:cxn>
              </a:cxnLst>
              <a:rect l="l" t="t" r="r" b="b"/>
              <a:pathLst>
                <a:path w="1481373" h="1475533">
                  <a:moveTo>
                    <a:pt x="0" y="737836"/>
                  </a:moveTo>
                  <a:lnTo>
                    <a:pt x="1277874" y="0"/>
                  </a:lnTo>
                  <a:cubicBezTo>
                    <a:pt x="1549206" y="469959"/>
                    <a:pt x="1549206" y="1005574"/>
                    <a:pt x="1277874" y="1475533"/>
                  </a:cubicBezTo>
                  <a:lnTo>
                    <a:pt x="0" y="737698"/>
                  </a:lnTo>
                  <a:close/>
                </a:path>
              </a:pathLst>
            </a:custGeom>
            <a:solidFill>
              <a:schemeClr val="accent2"/>
            </a:solidFill>
            <a:ln w="76200" cap="flat">
              <a:solidFill>
                <a:schemeClr val="bg1"/>
              </a:solidFill>
              <a:prstDash val="solid"/>
              <a:miter/>
            </a:ln>
          </p:spPr>
          <p:txBody>
            <a:bodyPr rIns="144000"/>
            <a:lstStyle/>
            <a:p>
              <a:endParaRPr lang="es-ES" sz="900" spc="10" dirty="0">
                <a:solidFill>
                  <a:srgbClr val="FFFFFF"/>
                </a:solidFill>
                <a:latin typeface="Arial" panose="020B0604020202020204" pitchFamily="34" charset="0"/>
                <a:ea typeface="Calibri" panose="020F0502020204030204" pitchFamily="34" charset="0"/>
              </a:endParaRPr>
            </a:p>
            <a:p>
              <a:endParaRPr lang="es-ES" sz="900" spc="10" dirty="0">
                <a:solidFill>
                  <a:srgbClr val="FFFFFF"/>
                </a:solidFill>
                <a:latin typeface="Arial" panose="020B0604020202020204" pitchFamily="34" charset="0"/>
                <a:ea typeface="Calibri" panose="020F0502020204030204" pitchFamily="34" charset="0"/>
              </a:endParaRPr>
            </a:p>
            <a:p>
              <a:endParaRPr lang="es-ES" sz="900" spc="10" dirty="0">
                <a:solidFill>
                  <a:srgbClr val="FFFFFF"/>
                </a:solidFill>
                <a:latin typeface="Arial" panose="020B0604020202020204" pitchFamily="34" charset="0"/>
                <a:ea typeface="Calibri" panose="020F0502020204030204" pitchFamily="34" charset="0"/>
              </a:endParaRPr>
            </a:p>
            <a:p>
              <a:endParaRPr lang="es-ES" sz="900" spc="10" dirty="0">
                <a:solidFill>
                  <a:srgbClr val="FFFFFF"/>
                </a:solidFill>
                <a:latin typeface="Arial" panose="020B0604020202020204" pitchFamily="34" charset="0"/>
                <a:ea typeface="Calibri" panose="020F0502020204030204" pitchFamily="34" charset="0"/>
              </a:endParaRPr>
            </a:p>
            <a:p>
              <a:pPr algn="r"/>
              <a:r>
                <a:rPr lang="es-ES" sz="1000" spc="10" dirty="0">
                  <a:solidFill>
                    <a:srgbClr val="FFFFFF"/>
                  </a:solidFill>
                  <a:latin typeface="Arial" panose="020B0604020202020204" pitchFamily="34" charset="0"/>
                  <a:ea typeface="Calibri" panose="020F0502020204030204" pitchFamily="34" charset="0"/>
                </a:rPr>
                <a:t>Gestión del </a:t>
              </a:r>
              <a:br>
                <a:rPr lang="es-ES" sz="1000" spc="10" dirty="0">
                  <a:solidFill>
                    <a:srgbClr val="FFFFFF"/>
                  </a:solidFill>
                  <a:latin typeface="Arial" panose="020B0604020202020204" pitchFamily="34" charset="0"/>
                  <a:ea typeface="Calibri" panose="020F0502020204030204" pitchFamily="34" charset="0"/>
                </a:rPr>
              </a:br>
              <a:r>
                <a:rPr lang="es-ES" sz="1000" spc="10" dirty="0">
                  <a:solidFill>
                    <a:srgbClr val="FFFFFF"/>
                  </a:solidFill>
                  <a:latin typeface="Arial" panose="020B0604020202020204" pitchFamily="34" charset="0"/>
                  <a:ea typeface="Calibri" panose="020F0502020204030204" pitchFamily="34" charset="0"/>
                </a:rPr>
                <a:t>proyecto</a:t>
              </a:r>
            </a:p>
            <a:p>
              <a:endParaRPr lang="es-ES" dirty="0"/>
            </a:p>
          </p:txBody>
        </p:sp>
        <p:sp>
          <p:nvSpPr>
            <p:cNvPr id="20" name="Forma libre: forma 19">
              <a:extLst>
                <a:ext uri="{FF2B5EF4-FFF2-40B4-BE49-F238E27FC236}">
                  <a16:creationId xmlns:a16="http://schemas.microsoft.com/office/drawing/2014/main" id="{446A6D16-B6B9-D03B-DEEA-7494922BBA34}"/>
                </a:ext>
              </a:extLst>
            </p:cNvPr>
            <p:cNvSpPr/>
            <p:nvPr/>
          </p:nvSpPr>
          <p:spPr>
            <a:xfrm>
              <a:off x="6880932" y="3662487"/>
              <a:ext cx="1277873" cy="1475671"/>
            </a:xfrm>
            <a:custGeom>
              <a:avLst/>
              <a:gdLst>
                <a:gd name="csX0" fmla="*/ 0 w 1277873"/>
                <a:gd name="csY0" fmla="*/ 1475533 h 1475671"/>
                <a:gd name="csX1" fmla="*/ 0 w 1277873"/>
                <a:gd name="csY1" fmla="*/ 0 h 1475671"/>
                <a:gd name="csX2" fmla="*/ 1277874 w 1277873"/>
                <a:gd name="csY2" fmla="*/ 737836 h 1475671"/>
                <a:gd name="csX3" fmla="*/ 0 w 1277873"/>
                <a:gd name="csY3" fmla="*/ 1475672 h 1475671"/>
              </a:gdLst>
              <a:ahLst/>
              <a:cxnLst>
                <a:cxn ang="0">
                  <a:pos x="csX0" y="csY0"/>
                </a:cxn>
                <a:cxn ang="0">
                  <a:pos x="csX1" y="csY1"/>
                </a:cxn>
                <a:cxn ang="0">
                  <a:pos x="csX2" y="csY2"/>
                </a:cxn>
                <a:cxn ang="0">
                  <a:pos x="csX3" y="csY3"/>
                </a:cxn>
              </a:cxnLst>
              <a:rect l="l" t="t" r="r" b="b"/>
              <a:pathLst>
                <a:path w="1277873" h="1475671">
                  <a:moveTo>
                    <a:pt x="0" y="1475533"/>
                  </a:moveTo>
                  <a:lnTo>
                    <a:pt x="0" y="0"/>
                  </a:lnTo>
                  <a:cubicBezTo>
                    <a:pt x="542664" y="0"/>
                    <a:pt x="1006542" y="267739"/>
                    <a:pt x="1277874" y="737836"/>
                  </a:cubicBezTo>
                  <a:lnTo>
                    <a:pt x="0" y="1475672"/>
                  </a:lnTo>
                  <a:close/>
                </a:path>
              </a:pathLst>
            </a:custGeom>
            <a:solidFill>
              <a:schemeClr val="tx2"/>
            </a:solidFill>
            <a:ln w="76200" cap="flat">
              <a:solidFill>
                <a:schemeClr val="bg1"/>
              </a:solidFill>
              <a:prstDash val="solid"/>
              <a:miter/>
            </a:ln>
          </p:spPr>
          <p:txBody>
            <a:bodyPr lIns="144000" tIns="72000" rIns="72000" bIns="72000"/>
            <a:lstStyle/>
            <a:p>
              <a:pPr marL="0" marR="0" lvl="0" indent="0" defTabSz="1219170" rtl="0" eaLnBrk="1" fontAlgn="auto" latinLnBrk="0" hangingPunct="1">
                <a:lnSpc>
                  <a:spcPct val="100000"/>
                </a:lnSpc>
                <a:spcBef>
                  <a:spcPts val="0"/>
                </a:spcBef>
                <a:spcAft>
                  <a:spcPts val="0"/>
                </a:spcAft>
                <a:buClrTx/>
                <a:buSzTx/>
                <a:buFontTx/>
                <a:buNone/>
                <a:tabLst/>
                <a:defRPr/>
              </a:pPr>
              <a:endParaRPr kumimoji="0" lang="es-ES" sz="900" b="0" i="0" u="none" strike="noStrike" kern="1200" cap="none" spc="10" normalizeH="0" baseline="0" noProof="0" dirty="0">
                <a:ln>
                  <a:noFill/>
                </a:ln>
                <a:solidFill>
                  <a:srgbClr val="FFFFFF"/>
                </a:solidFill>
                <a:effectLst/>
                <a:uLnTx/>
                <a:uFillTx/>
                <a:latin typeface="Arial" panose="020B0604020202020204" pitchFamily="34" charset="0"/>
                <a:ea typeface="Calibri" panose="020F0502020204030204" pitchFamily="34" charset="0"/>
                <a:cs typeface="+mn-cs"/>
              </a:endParaRPr>
            </a:p>
            <a:p>
              <a:pPr marL="0" marR="0" lvl="0" indent="0" defTabSz="1219170" rtl="0" eaLnBrk="1" fontAlgn="auto" latinLnBrk="0" hangingPunct="1">
                <a:lnSpc>
                  <a:spcPct val="100000"/>
                </a:lnSpc>
                <a:spcBef>
                  <a:spcPts val="0"/>
                </a:spcBef>
                <a:spcAft>
                  <a:spcPts val="0"/>
                </a:spcAft>
                <a:buClrTx/>
                <a:buSzTx/>
                <a:buFontTx/>
                <a:buNone/>
                <a:tabLst/>
                <a:defRPr/>
              </a:pPr>
              <a:endParaRPr lang="es-ES" sz="900" spc="10" dirty="0">
                <a:solidFill>
                  <a:srgbClr val="FFFFFF"/>
                </a:solidFill>
                <a:latin typeface="Arial" panose="020B0604020202020204" pitchFamily="34" charset="0"/>
                <a:ea typeface="Calibri" panose="020F0502020204030204" pitchFamily="34" charset="0"/>
              </a:endParaRPr>
            </a:p>
            <a:p>
              <a:pPr marL="0" marR="0" lvl="0" indent="0" defTabSz="1219170" rtl="0" eaLnBrk="1" fontAlgn="auto" latinLnBrk="0" hangingPunct="1">
                <a:lnSpc>
                  <a:spcPct val="100000"/>
                </a:lnSpc>
                <a:spcBef>
                  <a:spcPts val="0"/>
                </a:spcBef>
                <a:spcAft>
                  <a:spcPts val="0"/>
                </a:spcAft>
                <a:buClrTx/>
                <a:buSzTx/>
                <a:buFontTx/>
                <a:buNone/>
                <a:tabLst/>
                <a:defRPr/>
              </a:pPr>
              <a:endParaRPr kumimoji="0" lang="es-ES" sz="900" b="0" i="0" u="none" strike="noStrike" kern="1200" cap="none" spc="10" normalizeH="0" baseline="0" noProof="0" dirty="0">
                <a:ln>
                  <a:noFill/>
                </a:ln>
                <a:solidFill>
                  <a:srgbClr val="FFFFFF"/>
                </a:solidFill>
                <a:effectLst/>
                <a:uLnTx/>
                <a:uFillTx/>
                <a:latin typeface="Arial" panose="020B0604020202020204" pitchFamily="34" charset="0"/>
                <a:ea typeface="Calibri" panose="020F0502020204030204" pitchFamily="34" charset="0"/>
                <a:cs typeface="+mn-cs"/>
              </a:endParaRPr>
            </a:p>
            <a:p>
              <a:pPr marL="0" marR="0" lvl="0" indent="0" defTabSz="121917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10" normalizeH="0" baseline="0" noProof="0" dirty="0">
                  <a:ln>
                    <a:noFill/>
                  </a:ln>
                  <a:solidFill>
                    <a:srgbClr val="FFFFFF"/>
                  </a:solidFill>
                  <a:effectLst/>
                  <a:uLnTx/>
                  <a:uFillTx/>
                  <a:latin typeface="Arial" panose="020B0604020202020204" pitchFamily="34" charset="0"/>
                  <a:ea typeface="Calibri" panose="020F0502020204030204" pitchFamily="34" charset="0"/>
                  <a:cs typeface="+mn-cs"/>
                </a:rPr>
                <a:t>Elaboración propuesta</a:t>
              </a:r>
            </a:p>
          </p:txBody>
        </p:sp>
        <p:sp>
          <p:nvSpPr>
            <p:cNvPr id="10" name="Elipse 9">
              <a:extLst>
                <a:ext uri="{FF2B5EF4-FFF2-40B4-BE49-F238E27FC236}">
                  <a16:creationId xmlns:a16="http://schemas.microsoft.com/office/drawing/2014/main" id="{4D7EEE71-4474-DCA9-FEBF-CD81F0908A35}"/>
                </a:ext>
              </a:extLst>
            </p:cNvPr>
            <p:cNvSpPr/>
            <p:nvPr/>
          </p:nvSpPr>
          <p:spPr>
            <a:xfrm>
              <a:off x="6206542" y="4619972"/>
              <a:ext cx="1109196" cy="1109196"/>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2" name="Arco 21">
              <a:extLst>
                <a:ext uri="{FF2B5EF4-FFF2-40B4-BE49-F238E27FC236}">
                  <a16:creationId xmlns:a16="http://schemas.microsoft.com/office/drawing/2014/main" id="{02FCBB44-47D9-D0F9-7523-3A300339C582}"/>
                </a:ext>
              </a:extLst>
            </p:cNvPr>
            <p:cNvSpPr/>
            <p:nvPr/>
          </p:nvSpPr>
          <p:spPr>
            <a:xfrm>
              <a:off x="6367836" y="4757706"/>
              <a:ext cx="735458" cy="735458"/>
            </a:xfrm>
            <a:prstGeom prst="arc">
              <a:avLst>
                <a:gd name="adj1" fmla="val 815039"/>
                <a:gd name="adj2" fmla="val 0"/>
              </a:avLst>
            </a:prstGeom>
            <a:ln w="19050">
              <a:prstDash val="sysDot"/>
              <a:headEnd type="non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dirty="0"/>
            </a:p>
          </p:txBody>
        </p:sp>
        <p:sp>
          <p:nvSpPr>
            <p:cNvPr id="25" name="Elipse 24">
              <a:extLst>
                <a:ext uri="{FF2B5EF4-FFF2-40B4-BE49-F238E27FC236}">
                  <a16:creationId xmlns:a16="http://schemas.microsoft.com/office/drawing/2014/main" id="{216B92DA-23B8-70BE-F744-8B1580F24AF8}"/>
                </a:ext>
              </a:extLst>
            </p:cNvPr>
            <p:cNvSpPr/>
            <p:nvPr/>
          </p:nvSpPr>
          <p:spPr>
            <a:xfrm>
              <a:off x="5946642" y="4053635"/>
              <a:ext cx="304800" cy="304800"/>
            </a:xfrm>
            <a:prstGeom prst="ellipse">
              <a:avLst/>
            </a:prstGeom>
            <a:solidFill>
              <a:schemeClr val="bg1"/>
            </a:solid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000" b="1" dirty="0">
                  <a:solidFill>
                    <a:schemeClr val="accent1"/>
                  </a:solidFill>
                  <a:latin typeface="Arial" panose="020B0604020202020204" pitchFamily="34" charset="0"/>
                  <a:cs typeface="Arial" panose="020B0604020202020204" pitchFamily="34" charset="0"/>
                </a:rPr>
                <a:t>1</a:t>
              </a:r>
            </a:p>
          </p:txBody>
        </p:sp>
        <p:sp>
          <p:nvSpPr>
            <p:cNvPr id="26" name="Elipse 25">
              <a:extLst>
                <a:ext uri="{FF2B5EF4-FFF2-40B4-BE49-F238E27FC236}">
                  <a16:creationId xmlns:a16="http://schemas.microsoft.com/office/drawing/2014/main" id="{A15A0747-FB8F-B1DF-C97A-76A247A2459F}"/>
                </a:ext>
              </a:extLst>
            </p:cNvPr>
            <p:cNvSpPr/>
            <p:nvPr/>
          </p:nvSpPr>
          <p:spPr>
            <a:xfrm>
              <a:off x="7097640" y="3639376"/>
              <a:ext cx="304800" cy="304800"/>
            </a:xfrm>
            <a:prstGeom prst="ellipse">
              <a:avLst/>
            </a:prstGeom>
            <a:solidFill>
              <a:schemeClr val="bg1"/>
            </a:solidFill>
            <a:ln w="1905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000" b="1" dirty="0">
                  <a:solidFill>
                    <a:schemeClr val="tx2"/>
                  </a:solidFill>
                  <a:latin typeface="Arial" panose="020B0604020202020204" pitchFamily="34" charset="0"/>
                  <a:cs typeface="Arial" panose="020B0604020202020204" pitchFamily="34" charset="0"/>
                </a:rPr>
                <a:t>2</a:t>
              </a:r>
            </a:p>
          </p:txBody>
        </p:sp>
        <p:sp>
          <p:nvSpPr>
            <p:cNvPr id="27" name="Elipse 26">
              <a:extLst>
                <a:ext uri="{FF2B5EF4-FFF2-40B4-BE49-F238E27FC236}">
                  <a16:creationId xmlns:a16="http://schemas.microsoft.com/office/drawing/2014/main" id="{8B2D17E9-0DED-FDE4-ABFD-9B3EA87EC848}"/>
                </a:ext>
              </a:extLst>
            </p:cNvPr>
            <p:cNvSpPr/>
            <p:nvPr/>
          </p:nvSpPr>
          <p:spPr>
            <a:xfrm>
              <a:off x="7595189" y="4679072"/>
              <a:ext cx="304800" cy="304800"/>
            </a:xfrm>
            <a:prstGeom prst="ellipse">
              <a:avLst/>
            </a:prstGeom>
            <a:solidFill>
              <a:schemeClr val="bg1"/>
            </a:solidFill>
            <a:ln w="190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000" b="1" dirty="0">
                  <a:solidFill>
                    <a:schemeClr val="accent2"/>
                  </a:solidFill>
                  <a:latin typeface="Arial" panose="020B0604020202020204" pitchFamily="34" charset="0"/>
                  <a:cs typeface="Arial" panose="020B0604020202020204" pitchFamily="34" charset="0"/>
                </a:rPr>
                <a:t>3</a:t>
              </a:r>
            </a:p>
          </p:txBody>
        </p:sp>
        <p:sp>
          <p:nvSpPr>
            <p:cNvPr id="28" name="Elipse 27">
              <a:extLst>
                <a:ext uri="{FF2B5EF4-FFF2-40B4-BE49-F238E27FC236}">
                  <a16:creationId xmlns:a16="http://schemas.microsoft.com/office/drawing/2014/main" id="{65670B30-9AE1-2A8E-EFC0-850B9E5FDE92}"/>
                </a:ext>
              </a:extLst>
            </p:cNvPr>
            <p:cNvSpPr/>
            <p:nvPr/>
          </p:nvSpPr>
          <p:spPr>
            <a:xfrm>
              <a:off x="7442789" y="5921194"/>
              <a:ext cx="304800" cy="304800"/>
            </a:xfrm>
            <a:prstGeom prst="ellipse">
              <a:avLst/>
            </a:prstGeom>
            <a:solidFill>
              <a:schemeClr val="bg1"/>
            </a:solidFill>
            <a:ln w="190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000" b="1" dirty="0">
                  <a:solidFill>
                    <a:schemeClr val="accent3"/>
                  </a:solidFill>
                  <a:latin typeface="Arial" panose="020B0604020202020204" pitchFamily="34" charset="0"/>
                  <a:cs typeface="Arial" panose="020B0604020202020204" pitchFamily="34" charset="0"/>
                </a:rPr>
                <a:t>4</a:t>
              </a:r>
            </a:p>
          </p:txBody>
        </p:sp>
        <p:sp>
          <p:nvSpPr>
            <p:cNvPr id="29" name="Elipse 28">
              <a:extLst>
                <a:ext uri="{FF2B5EF4-FFF2-40B4-BE49-F238E27FC236}">
                  <a16:creationId xmlns:a16="http://schemas.microsoft.com/office/drawing/2014/main" id="{BBC5DA08-50FD-B9D8-1CC5-0972266D7261}"/>
                </a:ext>
              </a:extLst>
            </p:cNvPr>
            <p:cNvSpPr/>
            <p:nvPr/>
          </p:nvSpPr>
          <p:spPr>
            <a:xfrm>
              <a:off x="6161055" y="6215327"/>
              <a:ext cx="304800" cy="304800"/>
            </a:xfrm>
            <a:prstGeom prst="ellipse">
              <a:avLst/>
            </a:prstGeom>
            <a:solidFill>
              <a:schemeClr val="bg1"/>
            </a:solidFill>
            <a:ln w="190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000" b="1" dirty="0">
                  <a:solidFill>
                    <a:schemeClr val="accent4"/>
                  </a:solidFill>
                  <a:latin typeface="Arial" panose="020B0604020202020204" pitchFamily="34" charset="0"/>
                  <a:cs typeface="Arial" panose="020B0604020202020204" pitchFamily="34" charset="0"/>
                </a:rPr>
                <a:t>5</a:t>
              </a:r>
            </a:p>
          </p:txBody>
        </p:sp>
        <p:sp>
          <p:nvSpPr>
            <p:cNvPr id="30" name="Elipse 29">
              <a:extLst>
                <a:ext uri="{FF2B5EF4-FFF2-40B4-BE49-F238E27FC236}">
                  <a16:creationId xmlns:a16="http://schemas.microsoft.com/office/drawing/2014/main" id="{02DF738D-D12C-8EFB-6D8C-9AE1D0468293}"/>
                </a:ext>
              </a:extLst>
            </p:cNvPr>
            <p:cNvSpPr/>
            <p:nvPr/>
          </p:nvSpPr>
          <p:spPr>
            <a:xfrm>
              <a:off x="5298558" y="5242918"/>
              <a:ext cx="304800" cy="304800"/>
            </a:xfrm>
            <a:prstGeom prst="ellipse">
              <a:avLst/>
            </a:prstGeom>
            <a:solidFill>
              <a:schemeClr val="bg1"/>
            </a:solidFill>
            <a:ln w="1905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000" b="1" dirty="0">
                  <a:solidFill>
                    <a:schemeClr val="tx2"/>
                  </a:solidFill>
                  <a:latin typeface="Arial" panose="020B0604020202020204" pitchFamily="34" charset="0"/>
                  <a:cs typeface="Arial" panose="020B0604020202020204" pitchFamily="34" charset="0"/>
                </a:rPr>
                <a:t>6</a:t>
              </a:r>
            </a:p>
          </p:txBody>
        </p:sp>
      </p:grpSp>
      <p:sp>
        <p:nvSpPr>
          <p:cNvPr id="4" name="TextBox 5">
            <a:extLst>
              <a:ext uri="{FF2B5EF4-FFF2-40B4-BE49-F238E27FC236}">
                <a16:creationId xmlns:a16="http://schemas.microsoft.com/office/drawing/2014/main" id="{5F5407B7-B8DD-0F80-7E9C-1EE3D49B3F00}"/>
              </a:ext>
            </a:extLst>
          </p:cNvPr>
          <p:cNvSpPr txBox="1"/>
          <p:nvPr/>
        </p:nvSpPr>
        <p:spPr>
          <a:xfrm>
            <a:off x="3367176" y="1524369"/>
            <a:ext cx="2810762" cy="1477328"/>
          </a:xfrm>
          <a:prstGeom prst="rect">
            <a:avLst/>
          </a:prstGeom>
          <a:noFill/>
          <a:ln>
            <a:noFill/>
          </a:ln>
        </p:spPr>
        <p:txBody>
          <a:bodyPr wrap="square" lIns="0" rIns="0" rtlCol="0">
            <a:spAutoFit/>
          </a:bodyPr>
          <a:lstStyle/>
          <a:p>
            <a:pPr marR="0" algn="ctr" fontAlgn="auto">
              <a:lnSpc>
                <a:spcPct val="100000"/>
              </a:lnSpc>
              <a:spcBef>
                <a:spcPts val="0"/>
              </a:spcBef>
              <a:spcAft>
                <a:spcPts val="1800"/>
              </a:spcAft>
              <a:buClrTx/>
              <a:buSzTx/>
              <a:tabLst/>
              <a:defRPr/>
            </a:pPr>
            <a:r>
              <a:rPr lang="es-ES" sz="2000" b="1" spc="10" dirty="0">
                <a:solidFill>
                  <a:schemeClr val="accent1"/>
                </a:solidFill>
                <a:latin typeface="Arial" panose="020B0604020202020204" pitchFamily="34" charset="0"/>
              </a:rPr>
              <a:t>CICLO DE </a:t>
            </a:r>
          </a:p>
          <a:p>
            <a:pPr marR="0" algn="ctr" fontAlgn="auto">
              <a:lnSpc>
                <a:spcPct val="100000"/>
              </a:lnSpc>
              <a:spcBef>
                <a:spcPts val="0"/>
              </a:spcBef>
              <a:spcAft>
                <a:spcPts val="1800"/>
              </a:spcAft>
              <a:buClrTx/>
              <a:buSzTx/>
              <a:tabLst/>
              <a:defRPr/>
            </a:pPr>
            <a:r>
              <a:rPr lang="es-ES" sz="2000" b="1" spc="10" dirty="0">
                <a:solidFill>
                  <a:schemeClr val="accent1"/>
                </a:solidFill>
                <a:latin typeface="Arial" panose="020B0604020202020204" pitchFamily="34" charset="0"/>
              </a:rPr>
              <a:t>VIDA DEL </a:t>
            </a:r>
          </a:p>
          <a:p>
            <a:pPr marR="0" algn="ctr" fontAlgn="auto">
              <a:lnSpc>
                <a:spcPct val="100000"/>
              </a:lnSpc>
              <a:spcBef>
                <a:spcPts val="0"/>
              </a:spcBef>
              <a:spcAft>
                <a:spcPts val="1800"/>
              </a:spcAft>
              <a:buClrTx/>
              <a:buSzTx/>
              <a:tabLst/>
              <a:defRPr/>
            </a:pPr>
            <a:r>
              <a:rPr lang="es-ES" sz="2000" b="1" spc="10" dirty="0">
                <a:solidFill>
                  <a:schemeClr val="accent1"/>
                </a:solidFill>
                <a:latin typeface="Arial" panose="020B0604020202020204" pitchFamily="34" charset="0"/>
              </a:rPr>
              <a:t>PROYECTO</a:t>
            </a:r>
            <a:endParaRPr lang="es-ES" sz="2000" b="1" spc="10" dirty="0">
              <a:solidFill>
                <a:srgbClr val="1D2C4C"/>
              </a:solidFill>
              <a:latin typeface="Arial" panose="020B0604020202020204" pitchFamily="34" charset="0"/>
            </a:endParaRPr>
          </a:p>
        </p:txBody>
      </p:sp>
    </p:spTree>
    <p:extLst>
      <p:ext uri="{BB962C8B-B14F-4D97-AF65-F5344CB8AC3E}">
        <p14:creationId xmlns:p14="http://schemas.microsoft.com/office/powerpoint/2010/main" val="17811317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290F7E-67B2-429A-9153-0F5989C9F7F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E116D0D-1EAD-6C20-DB0B-3BAF4FBF26A3}"/>
              </a:ext>
            </a:extLst>
          </p:cNvPr>
          <p:cNvPicPr>
            <a:picLocks noChangeAspect="1"/>
          </p:cNvPicPr>
          <p:nvPr/>
        </p:nvPicPr>
        <p:blipFill>
          <a:blip r:embed="rId3" cstate="print">
            <a:extLst>
              <a:ext uri="{28A0092B-C50C-407E-A947-70E740481C1C}">
                <a14:useLocalDpi xmlns:a14="http://schemas.microsoft.com/office/drawing/2010/main" val="0"/>
              </a:ext>
            </a:extLst>
          </a:blip>
          <a:srcRect t="3163" b="3163"/>
          <a:stretch/>
        </p:blipFill>
        <p:spPr>
          <a:xfrm>
            <a:off x="-1945861" y="0"/>
            <a:ext cx="5857461" cy="6858000"/>
          </a:xfrm>
          <a:prstGeom prst="rect">
            <a:avLst/>
          </a:prstGeom>
        </p:spPr>
      </p:pic>
      <p:sp>
        <p:nvSpPr>
          <p:cNvPr id="5" name="Slide Number Placeholder 1">
            <a:extLst>
              <a:ext uri="{FF2B5EF4-FFF2-40B4-BE49-F238E27FC236}">
                <a16:creationId xmlns:a16="http://schemas.microsoft.com/office/drawing/2014/main" id="{CE3EA576-9EDC-22FD-98CF-7C8B4AEF7E4F}"/>
              </a:ext>
            </a:extLst>
          </p:cNvPr>
          <p:cNvSpPr>
            <a:spLocks noGrp="1"/>
          </p:cNvSpPr>
          <p:nvPr>
            <p:ph type="sldNum" sz="quarter" idx="10"/>
          </p:nvPr>
        </p:nvSpPr>
        <p:spPr/>
        <p:txBody>
          <a:bodyPr/>
          <a:lstStyle/>
          <a:p>
            <a:pPr marL="0" marR="0" lvl="0" indent="0" algn="ctr" defTabSz="914330" rtl="0" eaLnBrk="1" fontAlgn="auto" latinLnBrk="0" hangingPunct="1">
              <a:lnSpc>
                <a:spcPct val="100000"/>
              </a:lnSpc>
              <a:spcBef>
                <a:spcPts val="0"/>
              </a:spcBef>
              <a:spcAft>
                <a:spcPts val="0"/>
              </a:spcAft>
              <a:buClrTx/>
              <a:buSzTx/>
              <a:buFontTx/>
              <a:buNone/>
              <a:tabLst/>
              <a:defRPr/>
            </a:pPr>
            <a:fld id="{D8D877B3-D348-4611-9BDB-C5374591D951}" type="slidenum">
              <a:rPr kumimoji="0" lang="en-US" sz="1231" b="0" i="0" u="none" strike="noStrike" kern="1200" cap="none" spc="0" normalizeH="0" baseline="0" noProof="0" smtClean="0">
                <a:ln>
                  <a:noFill/>
                </a:ln>
                <a:solidFill>
                  <a:srgbClr val="FFFFFF">
                    <a:alpha val="70000"/>
                  </a:srgbClr>
                </a:solidFill>
                <a:effectLst/>
                <a:uLnTx/>
                <a:uFillTx/>
                <a:latin typeface="Source Sans Pro"/>
              </a:rPr>
              <a:pPr marL="0" marR="0" lvl="0" indent="0" algn="ctr" defTabSz="914330" rtl="0" eaLnBrk="1" fontAlgn="auto" latinLnBrk="0" hangingPunct="1">
                <a:lnSpc>
                  <a:spcPct val="100000"/>
                </a:lnSpc>
                <a:spcBef>
                  <a:spcPts val="0"/>
                </a:spcBef>
                <a:spcAft>
                  <a:spcPts val="0"/>
                </a:spcAft>
                <a:buClrTx/>
                <a:buSzTx/>
                <a:buFontTx/>
                <a:buNone/>
                <a:tabLst/>
                <a:defRPr/>
              </a:pPr>
              <a:t>11</a:t>
            </a:fld>
            <a:endParaRPr kumimoji="0" lang="en-US" sz="1231" b="0" i="0" u="none" strike="noStrike" kern="1200" cap="none" spc="0" normalizeH="0" baseline="0" noProof="0" dirty="0">
              <a:ln>
                <a:noFill/>
              </a:ln>
              <a:solidFill>
                <a:srgbClr val="FFFFFF">
                  <a:alpha val="70000"/>
                </a:srgbClr>
              </a:solidFill>
              <a:effectLst/>
              <a:uLnTx/>
              <a:uFillTx/>
              <a:latin typeface="Source Sans Pro"/>
            </a:endParaRPr>
          </a:p>
        </p:txBody>
      </p:sp>
      <p:sp>
        <p:nvSpPr>
          <p:cNvPr id="6" name="TextBox 5">
            <a:extLst>
              <a:ext uri="{FF2B5EF4-FFF2-40B4-BE49-F238E27FC236}">
                <a16:creationId xmlns:a16="http://schemas.microsoft.com/office/drawing/2014/main" id="{B1FDCADB-F1CB-A068-D194-EEEB1BE314EB}"/>
              </a:ext>
            </a:extLst>
          </p:cNvPr>
          <p:cNvSpPr txBox="1"/>
          <p:nvPr/>
        </p:nvSpPr>
        <p:spPr>
          <a:xfrm>
            <a:off x="4048125" y="1938849"/>
            <a:ext cx="7975599" cy="4919295"/>
          </a:xfrm>
          <a:prstGeom prst="rect">
            <a:avLst/>
          </a:prstGeom>
          <a:noFill/>
          <a:ln>
            <a:noFill/>
          </a:ln>
        </p:spPr>
        <p:txBody>
          <a:bodyPr wrap="square" lIns="0" rIns="0" rtlCol="0">
            <a:spAutoFit/>
          </a:bodyPr>
          <a:lstStyle/>
          <a:p>
            <a:pPr marR="0" fontAlgn="auto">
              <a:lnSpc>
                <a:spcPct val="100000"/>
              </a:lnSpc>
              <a:spcBef>
                <a:spcPts val="0"/>
              </a:spcBef>
              <a:spcAft>
                <a:spcPts val="1000"/>
              </a:spcAft>
              <a:buClrTx/>
              <a:buSzTx/>
              <a:tabLst/>
              <a:defRPr/>
            </a:pPr>
            <a:r>
              <a:rPr kumimoji="0" lang="es-ES" sz="1400" b="1" u="none" strike="noStrike" kern="1200" cap="none" spc="10" normalizeH="0" baseline="0" noProof="0" dirty="0">
                <a:ln>
                  <a:noFill/>
                </a:ln>
                <a:solidFill>
                  <a:schemeClr val="accent1"/>
                </a:solidFill>
                <a:effectLst/>
                <a:uLnTx/>
                <a:uFillTx/>
                <a:latin typeface="Arial" panose="020B0604020202020204" pitchFamily="34" charset="0"/>
                <a:ea typeface="Calibri" panose="020F0502020204030204" pitchFamily="34" charset="0"/>
              </a:rPr>
              <a:t>Principales servicios / áreas de apoyo</a:t>
            </a:r>
          </a:p>
          <a:p>
            <a:pPr marL="342900" marR="0" indent="-342900" fontAlgn="auto">
              <a:lnSpc>
                <a:spcPct val="100000"/>
              </a:lnSpc>
              <a:spcBef>
                <a:spcPts val="0"/>
              </a:spcBef>
              <a:spcAft>
                <a:spcPts val="1000"/>
              </a:spcAft>
              <a:buClrTx/>
              <a:buSzTx/>
              <a:buFont typeface="+mj-lt"/>
              <a:buAutoNum type="arabicPeriod"/>
              <a:tabLst/>
              <a:defRPr/>
            </a:pPr>
            <a:r>
              <a:rPr kumimoji="0" lang="es-ES" sz="1400" u="none" strike="noStrike" kern="1200" cap="none" spc="10" normalizeH="0" baseline="0" noProof="0" dirty="0">
                <a:ln>
                  <a:noFill/>
                </a:ln>
                <a:solidFill>
                  <a:schemeClr val="tx2"/>
                </a:solidFill>
                <a:effectLst/>
                <a:uLnTx/>
                <a:uFillTx/>
                <a:latin typeface="Arial" panose="020B0604020202020204" pitchFamily="34" charset="0"/>
                <a:ea typeface="Calibri" panose="020F0502020204030204" pitchFamily="34" charset="0"/>
              </a:rPr>
              <a:t>Identificación de las </a:t>
            </a:r>
            <a:r>
              <a:rPr kumimoji="0" lang="es-ES" sz="1400" b="1" u="none" strike="noStrike" kern="1200" cap="none" spc="10" normalizeH="0" baseline="0" noProof="0" dirty="0">
                <a:ln>
                  <a:noFill/>
                </a:ln>
                <a:solidFill>
                  <a:schemeClr val="tx2"/>
                </a:solidFill>
                <a:effectLst/>
                <a:uLnTx/>
                <a:uFillTx/>
                <a:latin typeface="Arial" panose="020B0604020202020204" pitchFamily="34" charset="0"/>
                <a:ea typeface="Calibri" panose="020F0502020204030204" pitchFamily="34" charset="0"/>
              </a:rPr>
              <a:t>oportunidades</a:t>
            </a:r>
          </a:p>
          <a:p>
            <a:pPr marL="342900" marR="0" indent="-342900" fontAlgn="auto">
              <a:lnSpc>
                <a:spcPct val="100000"/>
              </a:lnSpc>
              <a:spcBef>
                <a:spcPts val="0"/>
              </a:spcBef>
              <a:spcAft>
                <a:spcPts val="1000"/>
              </a:spcAft>
              <a:buClrTx/>
              <a:buSzTx/>
              <a:buFont typeface="+mj-lt"/>
              <a:buAutoNum type="arabicPeriod"/>
              <a:tabLst/>
              <a:defRPr/>
            </a:pPr>
            <a:r>
              <a:rPr kumimoji="0" lang="es-ES" sz="1400" u="none" strike="noStrike" kern="1200" cap="none" spc="10" normalizeH="0" baseline="0" noProof="0" dirty="0">
                <a:ln>
                  <a:noFill/>
                </a:ln>
                <a:solidFill>
                  <a:schemeClr val="tx2"/>
                </a:solidFill>
                <a:effectLst/>
                <a:uLnTx/>
                <a:uFillTx/>
                <a:latin typeface="Arial" panose="020B0604020202020204" pitchFamily="34" charset="0"/>
                <a:ea typeface="Calibri" panose="020F0502020204030204" pitchFamily="34" charset="0"/>
              </a:rPr>
              <a:t>Contacto / </a:t>
            </a:r>
            <a:r>
              <a:rPr kumimoji="0" lang="es-ES" sz="1400" b="1" u="none" strike="noStrike" kern="1200" cap="none" spc="10" normalizeH="0" baseline="0" noProof="0" dirty="0">
                <a:ln>
                  <a:noFill/>
                </a:ln>
                <a:solidFill>
                  <a:schemeClr val="tx2"/>
                </a:solidFill>
                <a:effectLst/>
                <a:uLnTx/>
                <a:uFillTx/>
                <a:latin typeface="Arial" panose="020B0604020202020204" pitchFamily="34" charset="0"/>
                <a:ea typeface="Calibri" panose="020F0502020204030204" pitchFamily="34" charset="0"/>
              </a:rPr>
              <a:t>Interlocución con Instituciones de la UE</a:t>
            </a:r>
          </a:p>
          <a:p>
            <a:pPr marL="342900" marR="0" indent="-342900" fontAlgn="auto">
              <a:lnSpc>
                <a:spcPct val="100000"/>
              </a:lnSpc>
              <a:spcBef>
                <a:spcPts val="0"/>
              </a:spcBef>
              <a:spcAft>
                <a:spcPts val="1000"/>
              </a:spcAft>
              <a:buClrTx/>
              <a:buSzTx/>
              <a:buFont typeface="+mj-lt"/>
              <a:buAutoNum type="arabicPeriod"/>
              <a:tabLst/>
              <a:defRPr/>
            </a:pPr>
            <a:r>
              <a:rPr kumimoji="0" lang="es-ES" sz="1400" u="none" strike="noStrike" kern="1200" cap="none" spc="10" normalizeH="0" baseline="0" noProof="0" dirty="0">
                <a:ln>
                  <a:noFill/>
                </a:ln>
                <a:solidFill>
                  <a:schemeClr val="tx2"/>
                </a:solidFill>
                <a:effectLst/>
                <a:uLnTx/>
                <a:uFillTx/>
                <a:latin typeface="Arial" panose="020B0604020202020204" pitchFamily="34" charset="0"/>
                <a:ea typeface="Calibri" panose="020F0502020204030204" pitchFamily="34" charset="0"/>
              </a:rPr>
              <a:t>Apoyo a la Constitución de </a:t>
            </a:r>
            <a:r>
              <a:rPr kumimoji="0" lang="es-ES" sz="1400" b="1" u="none" strike="noStrike" kern="1200" cap="none" spc="10" normalizeH="0" baseline="0" noProof="0" dirty="0">
                <a:ln>
                  <a:noFill/>
                </a:ln>
                <a:solidFill>
                  <a:schemeClr val="tx2"/>
                </a:solidFill>
                <a:effectLst/>
                <a:uLnTx/>
                <a:uFillTx/>
                <a:latin typeface="Arial" panose="020B0604020202020204" pitchFamily="34" charset="0"/>
                <a:ea typeface="Calibri" panose="020F0502020204030204" pitchFamily="34" charset="0"/>
              </a:rPr>
              <a:t>Consorcios Ganadores</a:t>
            </a:r>
          </a:p>
          <a:p>
            <a:pPr marL="342900" marR="0" indent="-342900" fontAlgn="auto">
              <a:lnSpc>
                <a:spcPct val="100000"/>
              </a:lnSpc>
              <a:spcBef>
                <a:spcPts val="0"/>
              </a:spcBef>
              <a:spcAft>
                <a:spcPts val="1000"/>
              </a:spcAft>
              <a:buClrTx/>
              <a:buSzTx/>
              <a:buFont typeface="+mj-lt"/>
              <a:buAutoNum type="arabicPeriod"/>
              <a:tabLst/>
              <a:defRPr/>
            </a:pPr>
            <a:r>
              <a:rPr kumimoji="0" lang="es-ES" sz="1400" b="1" u="none" strike="noStrike" kern="1200" cap="none" spc="10" normalizeH="0" baseline="0" noProof="0" dirty="0">
                <a:ln>
                  <a:noFill/>
                </a:ln>
                <a:solidFill>
                  <a:schemeClr val="tx2"/>
                </a:solidFill>
                <a:effectLst/>
                <a:uLnTx/>
                <a:uFillTx/>
                <a:latin typeface="Arial" panose="020B0604020202020204" pitchFamily="34" charset="0"/>
                <a:ea typeface="Calibri" panose="020F0502020204030204" pitchFamily="34" charset="0"/>
              </a:rPr>
              <a:t>Elaboración de propuestas “lenguaje UE</a:t>
            </a:r>
            <a:r>
              <a:rPr kumimoji="0" lang="es-ES" sz="1400" u="none" strike="noStrike" kern="1200" cap="none" spc="10" normalizeH="0" baseline="0" noProof="0" dirty="0">
                <a:ln>
                  <a:noFill/>
                </a:ln>
                <a:solidFill>
                  <a:schemeClr val="tx2"/>
                </a:solidFill>
                <a:effectLst/>
                <a:uLnTx/>
                <a:uFillTx/>
                <a:latin typeface="Arial" panose="020B0604020202020204" pitchFamily="34" charset="0"/>
                <a:ea typeface="Calibri" panose="020F0502020204030204" pitchFamily="34" charset="0"/>
              </a:rPr>
              <a:t>” y respondiendo a lo que la UE quiere y preparación de </a:t>
            </a:r>
            <a:r>
              <a:rPr kumimoji="0" lang="es-ES" sz="1400" u="none" strike="noStrike" kern="1200" cap="none" spc="10" normalizeH="0" baseline="0" noProof="0" dirty="0" err="1">
                <a:ln>
                  <a:noFill/>
                </a:ln>
                <a:solidFill>
                  <a:schemeClr val="tx2"/>
                </a:solidFill>
                <a:effectLst/>
                <a:uLnTx/>
                <a:uFillTx/>
                <a:latin typeface="Arial" panose="020B0604020202020204" pitchFamily="34" charset="0"/>
                <a:ea typeface="Calibri" panose="020F0502020204030204" pitchFamily="34" charset="0"/>
              </a:rPr>
              <a:t>templates</a:t>
            </a:r>
            <a:r>
              <a:rPr kumimoji="0" lang="es-ES" sz="1400" u="none" strike="noStrike" kern="1200" cap="none" spc="10" normalizeH="0" baseline="0" noProof="0" dirty="0">
                <a:ln>
                  <a:noFill/>
                </a:ln>
                <a:solidFill>
                  <a:schemeClr val="tx2"/>
                </a:solidFill>
                <a:effectLst/>
                <a:uLnTx/>
                <a:uFillTx/>
                <a:latin typeface="Arial" panose="020B0604020202020204" pitchFamily="34" charset="0"/>
                <a:ea typeface="Calibri" panose="020F0502020204030204" pitchFamily="34" charset="0"/>
              </a:rPr>
              <a:t> </a:t>
            </a:r>
          </a:p>
          <a:p>
            <a:pPr marL="342900" marR="0" indent="-342900" fontAlgn="auto">
              <a:lnSpc>
                <a:spcPct val="100000"/>
              </a:lnSpc>
              <a:spcBef>
                <a:spcPts val="0"/>
              </a:spcBef>
              <a:spcAft>
                <a:spcPts val="1000"/>
              </a:spcAft>
              <a:buClrTx/>
              <a:buSzTx/>
              <a:buFont typeface="+mj-lt"/>
              <a:buAutoNum type="arabicPeriod"/>
              <a:tabLst/>
              <a:defRPr/>
            </a:pPr>
            <a:r>
              <a:rPr kumimoji="0" lang="es-ES" sz="1400" b="1" u="none" strike="noStrike" kern="1200" cap="none" spc="10" normalizeH="0" baseline="0" noProof="0" dirty="0">
                <a:ln>
                  <a:noFill/>
                </a:ln>
                <a:solidFill>
                  <a:schemeClr val="tx2"/>
                </a:solidFill>
                <a:effectLst/>
                <a:uLnTx/>
                <a:uFillTx/>
                <a:latin typeface="Arial" panose="020B0604020202020204" pitchFamily="34" charset="0"/>
                <a:ea typeface="Calibri" panose="020F0502020204030204" pitchFamily="34" charset="0"/>
              </a:rPr>
              <a:t>Optimización del </a:t>
            </a:r>
            <a:r>
              <a:rPr kumimoji="0" lang="es-ES" sz="1400" b="1" u="none" strike="noStrike" kern="1200" cap="none" spc="10" normalizeH="0" baseline="0" noProof="0" dirty="0" err="1">
                <a:ln>
                  <a:noFill/>
                </a:ln>
                <a:solidFill>
                  <a:schemeClr val="tx2"/>
                </a:solidFill>
                <a:effectLst/>
                <a:uLnTx/>
                <a:uFillTx/>
                <a:latin typeface="Arial" panose="020B0604020202020204" pitchFamily="34" charset="0"/>
                <a:ea typeface="Calibri" panose="020F0502020204030204" pitchFamily="34" charset="0"/>
              </a:rPr>
              <a:t>funding</a:t>
            </a:r>
            <a:r>
              <a:rPr kumimoji="0" lang="es-ES" sz="1400" b="1" u="none" strike="noStrike" kern="1200" cap="none" spc="10" normalizeH="0" baseline="0" noProof="0" dirty="0">
                <a:ln>
                  <a:noFill/>
                </a:ln>
                <a:solidFill>
                  <a:schemeClr val="tx2"/>
                </a:solidFill>
                <a:effectLst/>
                <a:uLnTx/>
                <a:uFillTx/>
                <a:latin typeface="Arial" panose="020B0604020202020204" pitchFamily="34" charset="0"/>
                <a:ea typeface="Calibri" panose="020F0502020204030204" pitchFamily="34" charset="0"/>
              </a:rPr>
              <a:t> </a:t>
            </a:r>
            <a:r>
              <a:rPr kumimoji="0" lang="es-ES" sz="1400" u="none" strike="noStrike" kern="1200" cap="none" spc="10" normalizeH="0" baseline="0" noProof="0" dirty="0">
                <a:ln>
                  <a:noFill/>
                </a:ln>
                <a:solidFill>
                  <a:schemeClr val="tx2"/>
                </a:solidFill>
                <a:effectLst/>
                <a:uLnTx/>
                <a:uFillTx/>
                <a:latin typeface="Arial" panose="020B0604020202020204" pitchFamily="34" charset="0"/>
                <a:ea typeface="Calibri" panose="020F0502020204030204" pitchFamily="34" charset="0"/>
              </a:rPr>
              <a:t>en la elaboración de los presupuestos</a:t>
            </a:r>
          </a:p>
          <a:p>
            <a:pPr marL="342900" marR="0" indent="-342900" fontAlgn="auto">
              <a:lnSpc>
                <a:spcPct val="100000"/>
              </a:lnSpc>
              <a:spcBef>
                <a:spcPts val="0"/>
              </a:spcBef>
              <a:spcAft>
                <a:spcPts val="1000"/>
              </a:spcAft>
              <a:buClrTx/>
              <a:buSzTx/>
              <a:buFont typeface="+mj-lt"/>
              <a:buAutoNum type="arabicPeriod"/>
              <a:tabLst/>
              <a:defRPr/>
            </a:pPr>
            <a:r>
              <a:rPr kumimoji="0" lang="es-ES" sz="1400" u="none" strike="noStrike" kern="1200" cap="none" spc="10" normalizeH="0" baseline="0" noProof="0" dirty="0">
                <a:ln>
                  <a:noFill/>
                </a:ln>
                <a:solidFill>
                  <a:schemeClr val="tx2"/>
                </a:solidFill>
                <a:effectLst/>
                <a:uLnTx/>
                <a:uFillTx/>
                <a:latin typeface="Arial" panose="020B0604020202020204" pitchFamily="34" charset="0"/>
                <a:ea typeface="Calibri" panose="020F0502020204030204" pitchFamily="34" charset="0"/>
              </a:rPr>
              <a:t>Gestión del Proyecto: </a:t>
            </a:r>
            <a:r>
              <a:rPr kumimoji="0" lang="es-ES" sz="1400" u="none" strike="noStrike" kern="1200" cap="none" spc="10" normalizeH="0" baseline="0" noProof="0" dirty="0" err="1">
                <a:ln>
                  <a:noFill/>
                </a:ln>
                <a:solidFill>
                  <a:schemeClr val="tx2"/>
                </a:solidFill>
                <a:effectLst/>
                <a:uLnTx/>
                <a:uFillTx/>
                <a:latin typeface="Arial" panose="020B0604020202020204" pitchFamily="34" charset="0"/>
                <a:ea typeface="Calibri" panose="020F0502020204030204" pitchFamily="34" charset="0"/>
              </a:rPr>
              <a:t>Reporting</a:t>
            </a:r>
            <a:r>
              <a:rPr kumimoji="0" lang="es-ES" sz="1400" u="none" strike="noStrike" kern="1200" cap="none" spc="10" normalizeH="0" baseline="0" noProof="0" dirty="0">
                <a:ln>
                  <a:noFill/>
                </a:ln>
                <a:solidFill>
                  <a:schemeClr val="tx2"/>
                </a:solidFill>
                <a:effectLst/>
                <a:uLnTx/>
                <a:uFillTx/>
                <a:latin typeface="Arial" panose="020B0604020202020204" pitchFamily="34" charset="0"/>
                <a:ea typeface="Calibri" panose="020F0502020204030204" pitchFamily="34" charset="0"/>
              </a:rPr>
              <a:t>; </a:t>
            </a:r>
            <a:r>
              <a:rPr kumimoji="0" lang="es-ES" sz="1400" u="none" strike="noStrike" kern="1200" cap="none" spc="10" normalizeH="0" baseline="0" noProof="0" dirty="0" err="1">
                <a:ln>
                  <a:noFill/>
                </a:ln>
                <a:solidFill>
                  <a:schemeClr val="tx2"/>
                </a:solidFill>
                <a:effectLst/>
                <a:uLnTx/>
                <a:uFillTx/>
                <a:latin typeface="Arial" panose="020B0604020202020204" pitchFamily="34" charset="0"/>
                <a:ea typeface="Calibri" panose="020F0502020204030204" pitchFamily="34" charset="0"/>
              </a:rPr>
              <a:t>Deliverables</a:t>
            </a:r>
            <a:r>
              <a:rPr kumimoji="0" lang="es-ES" sz="1400" u="none" strike="noStrike" kern="1200" cap="none" spc="10" normalizeH="0" baseline="0" noProof="0" dirty="0">
                <a:ln>
                  <a:noFill/>
                </a:ln>
                <a:solidFill>
                  <a:schemeClr val="tx2"/>
                </a:solidFill>
                <a:effectLst/>
                <a:uLnTx/>
                <a:uFillTx/>
                <a:latin typeface="Arial" panose="020B0604020202020204" pitchFamily="34" charset="0"/>
                <a:ea typeface="Calibri" panose="020F0502020204030204" pitchFamily="34" charset="0"/>
              </a:rPr>
              <a:t>; </a:t>
            </a:r>
            <a:r>
              <a:rPr kumimoji="0" lang="es-ES" sz="1400" u="none" strike="noStrike" kern="1200" cap="none" spc="10" normalizeH="0" baseline="0" noProof="0" dirty="0" err="1">
                <a:ln>
                  <a:noFill/>
                </a:ln>
                <a:solidFill>
                  <a:schemeClr val="tx2"/>
                </a:solidFill>
                <a:effectLst/>
                <a:uLnTx/>
                <a:uFillTx/>
                <a:latin typeface="Arial" panose="020B0604020202020204" pitchFamily="34" charset="0"/>
                <a:ea typeface="Calibri" panose="020F0502020204030204" pitchFamily="34" charset="0"/>
              </a:rPr>
              <a:t>Compiance</a:t>
            </a:r>
            <a:r>
              <a:rPr kumimoji="0" lang="es-ES" sz="1400" u="none" strike="noStrike" kern="1200" cap="none" spc="10" normalizeH="0" baseline="0" noProof="0" dirty="0">
                <a:ln>
                  <a:noFill/>
                </a:ln>
                <a:solidFill>
                  <a:schemeClr val="tx2"/>
                </a:solidFill>
                <a:effectLst/>
                <a:uLnTx/>
                <a:uFillTx/>
                <a:latin typeface="Arial" panose="020B0604020202020204" pitchFamily="34" charset="0"/>
                <a:ea typeface="Calibri" panose="020F0502020204030204" pitchFamily="34" charset="0"/>
              </a:rPr>
              <a:t>; Comunicación &amp; Visibilidad; </a:t>
            </a:r>
            <a:r>
              <a:rPr kumimoji="0" lang="es-ES" sz="1400" b="1" u="none" strike="noStrike" kern="1200" cap="none" spc="10" normalizeH="0" baseline="0" noProof="0" dirty="0">
                <a:ln>
                  <a:noFill/>
                </a:ln>
                <a:solidFill>
                  <a:schemeClr val="tx2"/>
                </a:solidFill>
                <a:effectLst/>
                <a:uLnTx/>
                <a:uFillTx/>
                <a:latin typeface="Arial" panose="020B0604020202020204" pitchFamily="34" charset="0"/>
                <a:ea typeface="Calibri" panose="020F0502020204030204" pitchFamily="34" charset="0"/>
              </a:rPr>
              <a:t>Interlocución con la UE</a:t>
            </a:r>
          </a:p>
          <a:p>
            <a:pPr marL="342900" marR="0" indent="-342900" fontAlgn="auto">
              <a:lnSpc>
                <a:spcPct val="100000"/>
              </a:lnSpc>
              <a:spcBef>
                <a:spcPts val="0"/>
              </a:spcBef>
              <a:spcAft>
                <a:spcPts val="1000"/>
              </a:spcAft>
              <a:buClrTx/>
              <a:buSzTx/>
              <a:buFont typeface="+mj-lt"/>
              <a:buAutoNum type="arabicPeriod"/>
              <a:tabLst/>
              <a:defRPr/>
            </a:pPr>
            <a:r>
              <a:rPr lang="es-ES" sz="1400" spc="10" dirty="0">
                <a:solidFill>
                  <a:schemeClr val="tx2"/>
                </a:solidFill>
                <a:latin typeface="Arial" panose="020B0604020202020204" pitchFamily="34" charset="0"/>
                <a:ea typeface="Calibri" panose="020F0502020204030204" pitchFamily="34" charset="0"/>
              </a:rPr>
              <a:t>Dentro de la gestión, </a:t>
            </a:r>
            <a:r>
              <a:rPr lang="es-ES" sz="1400" b="1" spc="10" dirty="0">
                <a:solidFill>
                  <a:schemeClr val="tx2"/>
                </a:solidFill>
                <a:latin typeface="Arial" panose="020B0604020202020204" pitchFamily="34" charset="0"/>
                <a:ea typeface="Calibri" panose="020F0502020204030204" pitchFamily="34" charset="0"/>
              </a:rPr>
              <a:t>asunción de todas las partidas de viajes, dietas a terceros, manutención, hoteles; asimismo, apoyo y/o gestión de las compras asociadas</a:t>
            </a:r>
            <a:endParaRPr kumimoji="0" lang="es-ES" sz="1400" b="1" u="none" strike="noStrike" kern="1200" cap="none" spc="10" normalizeH="0" baseline="0" noProof="0" dirty="0">
              <a:ln>
                <a:noFill/>
              </a:ln>
              <a:solidFill>
                <a:schemeClr val="tx2"/>
              </a:solidFill>
              <a:effectLst/>
              <a:uLnTx/>
              <a:uFillTx/>
              <a:latin typeface="Arial" panose="020B0604020202020204" pitchFamily="34" charset="0"/>
              <a:ea typeface="Calibri" panose="020F0502020204030204" pitchFamily="34" charset="0"/>
            </a:endParaRPr>
          </a:p>
          <a:p>
            <a:pPr marL="342900" marR="0" indent="-342900" fontAlgn="auto">
              <a:lnSpc>
                <a:spcPct val="100000"/>
              </a:lnSpc>
              <a:spcBef>
                <a:spcPts val="0"/>
              </a:spcBef>
              <a:spcAft>
                <a:spcPts val="1000"/>
              </a:spcAft>
              <a:buClrTx/>
              <a:buSzTx/>
              <a:buFont typeface="+mj-lt"/>
              <a:buAutoNum type="arabicPeriod"/>
              <a:tabLst/>
              <a:defRPr/>
            </a:pPr>
            <a:r>
              <a:rPr kumimoji="0" lang="es-ES" sz="1400" u="none" strike="noStrike" kern="1200" cap="none" spc="10" normalizeH="0" baseline="0" noProof="0" dirty="0">
                <a:ln>
                  <a:noFill/>
                </a:ln>
                <a:solidFill>
                  <a:schemeClr val="tx2"/>
                </a:solidFill>
                <a:effectLst/>
                <a:uLnTx/>
                <a:uFillTx/>
                <a:latin typeface="Arial" panose="020B0604020202020204" pitchFamily="34" charset="0"/>
                <a:ea typeface="Calibri" panose="020F0502020204030204" pitchFamily="34" charset="0"/>
              </a:rPr>
              <a:t>Gestión de participación del</a:t>
            </a:r>
            <a:r>
              <a:rPr kumimoji="0" lang="es-ES" sz="1400" b="1" u="none" strike="noStrike" kern="1200" cap="none" spc="10" normalizeH="0" baseline="0" noProof="0" dirty="0">
                <a:ln>
                  <a:noFill/>
                </a:ln>
                <a:solidFill>
                  <a:schemeClr val="tx2"/>
                </a:solidFill>
                <a:effectLst/>
                <a:uLnTx/>
                <a:uFillTx/>
                <a:latin typeface="Arial" panose="020B0604020202020204" pitchFamily="34" charset="0"/>
                <a:ea typeface="Calibri" panose="020F0502020204030204" pitchFamily="34" charset="0"/>
              </a:rPr>
              <a:t> Portal EC </a:t>
            </a:r>
            <a:r>
              <a:rPr kumimoji="0" lang="es-ES" sz="1400" b="1" u="none" strike="noStrike" kern="1200" cap="none" spc="10" normalizeH="0" baseline="0" noProof="0" dirty="0" err="1">
                <a:ln>
                  <a:noFill/>
                </a:ln>
                <a:solidFill>
                  <a:schemeClr val="tx2"/>
                </a:solidFill>
                <a:effectLst/>
                <a:uLnTx/>
                <a:uFillTx/>
                <a:latin typeface="Arial" panose="020B0604020202020204" pitchFamily="34" charset="0"/>
                <a:ea typeface="Calibri" panose="020F0502020204030204" pitchFamily="34" charset="0"/>
              </a:rPr>
              <a:t>Fundings</a:t>
            </a:r>
            <a:r>
              <a:rPr kumimoji="0" lang="es-ES" sz="1400" b="1" u="none" strike="noStrike" kern="1200" cap="none" spc="10" normalizeH="0" baseline="0" noProof="0" dirty="0">
                <a:ln>
                  <a:noFill/>
                </a:ln>
                <a:solidFill>
                  <a:schemeClr val="tx2"/>
                </a:solidFill>
                <a:effectLst/>
                <a:uLnTx/>
                <a:uFillTx/>
                <a:latin typeface="Arial" panose="020B0604020202020204" pitchFamily="34" charset="0"/>
                <a:ea typeface="Calibri" panose="020F0502020204030204" pitchFamily="34" charset="0"/>
              </a:rPr>
              <a:t> &amp; </a:t>
            </a:r>
            <a:r>
              <a:rPr kumimoji="0" lang="es-ES" sz="1400" b="1" u="none" strike="noStrike" kern="1200" cap="none" spc="10" normalizeH="0" baseline="0" noProof="0" dirty="0" err="1">
                <a:ln>
                  <a:noFill/>
                </a:ln>
                <a:solidFill>
                  <a:schemeClr val="tx2"/>
                </a:solidFill>
                <a:effectLst/>
                <a:uLnTx/>
                <a:uFillTx/>
                <a:latin typeface="Arial" panose="020B0604020202020204" pitchFamily="34" charset="0"/>
                <a:ea typeface="Calibri" panose="020F0502020204030204" pitchFamily="34" charset="0"/>
              </a:rPr>
              <a:t>Tenders</a:t>
            </a:r>
            <a:endParaRPr kumimoji="0" lang="es-ES" sz="1400" b="1" u="none" strike="noStrike" kern="1200" cap="none" spc="10" normalizeH="0" baseline="0" noProof="0" dirty="0">
              <a:ln>
                <a:noFill/>
              </a:ln>
              <a:solidFill>
                <a:schemeClr val="tx2"/>
              </a:solidFill>
              <a:effectLst/>
              <a:uLnTx/>
              <a:uFillTx/>
              <a:latin typeface="Arial" panose="020B0604020202020204" pitchFamily="34" charset="0"/>
              <a:ea typeface="Calibri" panose="020F0502020204030204" pitchFamily="34" charset="0"/>
            </a:endParaRPr>
          </a:p>
          <a:p>
            <a:pPr marL="342900" marR="0" indent="-342900" fontAlgn="auto">
              <a:lnSpc>
                <a:spcPct val="100000"/>
              </a:lnSpc>
              <a:spcBef>
                <a:spcPts val="0"/>
              </a:spcBef>
              <a:spcAft>
                <a:spcPts val="1000"/>
              </a:spcAft>
              <a:buClrTx/>
              <a:buSzTx/>
              <a:buFont typeface="+mj-lt"/>
              <a:buAutoNum type="arabicPeriod"/>
              <a:tabLst/>
              <a:defRPr/>
            </a:pPr>
            <a:r>
              <a:rPr kumimoji="0" lang="es-ES" sz="1400" u="none" strike="noStrike" kern="1200" cap="none" spc="10" normalizeH="0" baseline="0" noProof="0" dirty="0">
                <a:ln>
                  <a:noFill/>
                </a:ln>
                <a:solidFill>
                  <a:schemeClr val="tx2"/>
                </a:solidFill>
                <a:effectLst/>
                <a:uLnTx/>
                <a:uFillTx/>
                <a:latin typeface="Arial" panose="020B0604020202020204" pitchFamily="34" charset="0"/>
                <a:ea typeface="Calibri" panose="020F0502020204030204" pitchFamily="34" charset="0"/>
              </a:rPr>
              <a:t>Gestión del </a:t>
            </a:r>
            <a:r>
              <a:rPr kumimoji="0" lang="es-ES" sz="1400" b="1" u="none" strike="noStrike" kern="1200" cap="none" spc="10" normalizeH="0" baseline="0" noProof="0" dirty="0">
                <a:ln>
                  <a:noFill/>
                </a:ln>
                <a:solidFill>
                  <a:schemeClr val="tx2"/>
                </a:solidFill>
                <a:effectLst/>
                <a:uLnTx/>
                <a:uFillTx/>
                <a:latin typeface="Arial" panose="020B0604020202020204" pitchFamily="34" charset="0"/>
                <a:ea typeface="Calibri" panose="020F0502020204030204" pitchFamily="34" charset="0"/>
              </a:rPr>
              <a:t>cierre financiero y liquidación y apoyo en auditorías</a:t>
            </a:r>
          </a:p>
          <a:p>
            <a:pPr marL="342900" marR="0" indent="-342900" fontAlgn="auto">
              <a:lnSpc>
                <a:spcPct val="100000"/>
              </a:lnSpc>
              <a:spcBef>
                <a:spcPts val="0"/>
              </a:spcBef>
              <a:spcAft>
                <a:spcPts val="1000"/>
              </a:spcAft>
              <a:buClrTx/>
              <a:buSzTx/>
              <a:buFont typeface="+mj-lt"/>
              <a:buAutoNum type="arabicPeriod"/>
              <a:tabLst/>
              <a:defRPr/>
            </a:pPr>
            <a:r>
              <a:rPr lang="es-ES" sz="1400" spc="10" dirty="0">
                <a:solidFill>
                  <a:schemeClr val="tx2"/>
                </a:solidFill>
                <a:latin typeface="Arial" panose="020B0604020202020204" pitchFamily="34" charset="0"/>
                <a:ea typeface="Calibri" panose="020F0502020204030204" pitchFamily="34" charset="0"/>
              </a:rPr>
              <a:t>A</a:t>
            </a:r>
            <a:r>
              <a:rPr kumimoji="0" lang="es-ES" sz="1400" u="none" strike="noStrike" kern="1200" cap="none" spc="10" normalizeH="0" baseline="0" noProof="0" dirty="0">
                <a:ln>
                  <a:noFill/>
                </a:ln>
                <a:solidFill>
                  <a:schemeClr val="tx2"/>
                </a:solidFill>
                <a:effectLst/>
                <a:uLnTx/>
                <a:uFillTx/>
                <a:latin typeface="Arial" panose="020B0604020202020204" pitchFamily="34" charset="0"/>
                <a:ea typeface="Calibri" panose="020F0502020204030204" pitchFamily="34" charset="0"/>
              </a:rPr>
              <a:t>poyo a posicionamiento en </a:t>
            </a:r>
            <a:r>
              <a:rPr kumimoji="0" lang="es-ES" sz="1400" b="1" u="none" strike="noStrike" kern="1200" cap="none" spc="10" normalizeH="0" baseline="0" noProof="0" dirty="0">
                <a:ln>
                  <a:noFill/>
                </a:ln>
                <a:solidFill>
                  <a:schemeClr val="tx2"/>
                </a:solidFill>
                <a:effectLst/>
                <a:uLnTx/>
                <a:uFillTx/>
                <a:latin typeface="Arial" panose="020B0604020202020204" pitchFamily="34" charset="0"/>
                <a:ea typeface="Calibri" panose="020F0502020204030204" pitchFamily="34" charset="0"/>
              </a:rPr>
              <a:t>zonas tensionadas (Oriente medio, cuerno de África y Ucrania</a:t>
            </a:r>
            <a:r>
              <a:rPr kumimoji="0" lang="es-ES" sz="1400" u="none" strike="noStrike" kern="1200" cap="none" spc="10" normalizeH="0" baseline="0" noProof="0" dirty="0">
                <a:ln>
                  <a:noFill/>
                </a:ln>
                <a:solidFill>
                  <a:schemeClr val="tx2"/>
                </a:solidFill>
                <a:effectLst/>
                <a:uLnTx/>
                <a:uFillTx/>
                <a:latin typeface="Arial" panose="020B0604020202020204" pitchFamily="34" charset="0"/>
                <a:ea typeface="Calibri" panose="020F0502020204030204" pitchFamily="34" charset="0"/>
              </a:rPr>
              <a:t>)</a:t>
            </a:r>
          </a:p>
          <a:p>
            <a:pPr marR="0" fontAlgn="auto">
              <a:lnSpc>
                <a:spcPct val="100000"/>
              </a:lnSpc>
              <a:spcBef>
                <a:spcPts val="0"/>
              </a:spcBef>
              <a:spcAft>
                <a:spcPts val="1800"/>
              </a:spcAft>
              <a:buClrTx/>
              <a:buSzTx/>
              <a:tabLst/>
              <a:defRPr/>
            </a:pPr>
            <a:endParaRPr kumimoji="0" lang="es-ES" sz="1200" u="none" strike="noStrike" kern="1200" cap="none" spc="10" normalizeH="0" baseline="0" noProof="0" dirty="0">
              <a:ln>
                <a:noFill/>
              </a:ln>
              <a:solidFill>
                <a:schemeClr val="tx2"/>
              </a:solidFill>
              <a:effectLst/>
              <a:uLnTx/>
              <a:uFillTx/>
              <a:latin typeface="Arial" panose="020B0604020202020204" pitchFamily="34" charset="0"/>
              <a:ea typeface="Calibri" panose="020F0502020204030204" pitchFamily="34" charset="0"/>
            </a:endParaRPr>
          </a:p>
        </p:txBody>
      </p:sp>
      <p:sp>
        <p:nvSpPr>
          <p:cNvPr id="17" name="Rectangle 16">
            <a:extLst>
              <a:ext uri="{FF2B5EF4-FFF2-40B4-BE49-F238E27FC236}">
                <a16:creationId xmlns:a16="http://schemas.microsoft.com/office/drawing/2014/main" id="{66AB8AD2-F63B-19F4-2B28-E62201BD7724}"/>
              </a:ext>
            </a:extLst>
          </p:cNvPr>
          <p:cNvSpPr/>
          <p:nvPr/>
        </p:nvSpPr>
        <p:spPr>
          <a:xfrm>
            <a:off x="168275" y="176213"/>
            <a:ext cx="11855450" cy="6505575"/>
          </a:xfrm>
          <a:prstGeom prst="rect">
            <a:avLst/>
          </a:prstGeom>
          <a:no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1" fontAlgn="auto" hangingPunct="1">
              <a:spcBef>
                <a:spcPts val="0"/>
              </a:spcBef>
              <a:spcAft>
                <a:spcPts val="0"/>
              </a:spcAft>
              <a:defRPr/>
            </a:pPr>
            <a:endParaRPr lang="en-US">
              <a:solidFill>
                <a:prstClr val="white"/>
              </a:solidFill>
            </a:endParaRPr>
          </a:p>
        </p:txBody>
      </p:sp>
      <p:sp>
        <p:nvSpPr>
          <p:cNvPr id="16" name="Rectangle 15">
            <a:extLst>
              <a:ext uri="{FF2B5EF4-FFF2-40B4-BE49-F238E27FC236}">
                <a16:creationId xmlns:a16="http://schemas.microsoft.com/office/drawing/2014/main" id="{24C38863-A84A-BB40-12D3-36F93C1D9328}"/>
              </a:ext>
            </a:extLst>
          </p:cNvPr>
          <p:cNvSpPr/>
          <p:nvPr/>
        </p:nvSpPr>
        <p:spPr>
          <a:xfrm>
            <a:off x="-152400" y="0"/>
            <a:ext cx="9677400" cy="1938992"/>
          </a:xfrm>
          <a:prstGeom prst="rect">
            <a:avLst/>
          </a:prstGeom>
          <a:solidFill>
            <a:schemeClr val="tx2"/>
          </a:solidFill>
        </p:spPr>
        <p:txBody>
          <a:bodyPr wrap="square" lIns="487680">
            <a:spAutoFit/>
          </a:bodyPr>
          <a:lstStyle/>
          <a:p>
            <a:pPr defTabSz="914377">
              <a:defRPr/>
            </a:pPr>
            <a:r>
              <a:rPr lang="es-ES" sz="4000" b="1" spc="51" dirty="0">
                <a:solidFill>
                  <a:prstClr val="white"/>
                </a:solidFill>
                <a:latin typeface="Cambria" panose="02040503050406030204" pitchFamily="18" charset="0"/>
              </a:rPr>
              <a:t>Qué puede ofrecer DT Global a las AA.PP de España en Gestión de Proyectos con financiación UE</a:t>
            </a:r>
          </a:p>
        </p:txBody>
      </p:sp>
      <p:pic>
        <p:nvPicPr>
          <p:cNvPr id="18" name="Picture 2">
            <a:extLst>
              <a:ext uri="{FF2B5EF4-FFF2-40B4-BE49-F238E27FC236}">
                <a16:creationId xmlns:a16="http://schemas.microsoft.com/office/drawing/2014/main" id="{1687D154-DE6F-58C2-234E-C04EDF8FBFE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p:blipFill>
        <p:spPr bwMode="auto">
          <a:xfrm>
            <a:off x="10488614" y="6202342"/>
            <a:ext cx="1377951" cy="316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lide Number Placeholder 4">
            <a:extLst>
              <a:ext uri="{FF2B5EF4-FFF2-40B4-BE49-F238E27FC236}">
                <a16:creationId xmlns:a16="http://schemas.microsoft.com/office/drawing/2014/main" id="{A3D75329-D6A1-5133-6688-B824C56917A7}"/>
              </a:ext>
            </a:extLst>
          </p:cNvPr>
          <p:cNvSpPr txBox="1">
            <a:spLocks/>
          </p:cNvSpPr>
          <p:nvPr/>
        </p:nvSpPr>
        <p:spPr>
          <a:xfrm>
            <a:off x="304800" y="6375400"/>
            <a:ext cx="451899" cy="182880"/>
          </a:xfrm>
          <a:prstGeom prst="rect">
            <a:avLst/>
          </a:prstGeom>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defTabSz="914332">
              <a:defRPr/>
            </a:pPr>
            <a:fld id="{4755468B-C2BA-8B42-ABD6-597061763577}" type="slidenum">
              <a:rPr lang="en-US" sz="1200">
                <a:solidFill>
                  <a:prstClr val="white"/>
                </a:solidFill>
                <a:latin typeface="Arial" panose="020B0604020202020204" pitchFamily="34" charset="0"/>
                <a:cs typeface="Arial" charset="0"/>
              </a:rPr>
              <a:pPr defTabSz="914332">
                <a:defRPr/>
              </a:pPr>
              <a:t>11</a:t>
            </a:fld>
            <a:endParaRPr lang="en-US" sz="1200" dirty="0">
              <a:solidFill>
                <a:prstClr val="white"/>
              </a:solidFill>
              <a:latin typeface="Arial" panose="020B0604020202020204" pitchFamily="34" charset="0"/>
              <a:cs typeface="Arial" charset="0"/>
            </a:endParaRPr>
          </a:p>
        </p:txBody>
      </p:sp>
    </p:spTree>
    <p:extLst>
      <p:ext uri="{BB962C8B-B14F-4D97-AF65-F5344CB8AC3E}">
        <p14:creationId xmlns:p14="http://schemas.microsoft.com/office/powerpoint/2010/main" val="29235505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661E4C-C429-EBF7-171D-AB726F62A722}"/>
            </a:ext>
          </a:extLst>
        </p:cNvPr>
        <p:cNvGrpSpPr/>
        <p:nvPr/>
      </p:nvGrpSpPr>
      <p:grpSpPr>
        <a:xfrm>
          <a:off x="0" y="0"/>
          <a:ext cx="0" cy="0"/>
          <a:chOff x="0" y="0"/>
          <a:chExt cx="0" cy="0"/>
        </a:xfrm>
      </p:grpSpPr>
      <p:pic>
        <p:nvPicPr>
          <p:cNvPr id="2" name="Picture 2">
            <a:extLst>
              <a:ext uri="{FF2B5EF4-FFF2-40B4-BE49-F238E27FC236}">
                <a16:creationId xmlns:a16="http://schemas.microsoft.com/office/drawing/2014/main" id="{E0FF2006-B4D6-5A82-AF7E-C02B68984B16}"/>
              </a:ext>
            </a:extLst>
          </p:cNvPr>
          <p:cNvPicPr>
            <a:picLocks noChangeAspect="1"/>
          </p:cNvPicPr>
          <p:nvPr/>
        </p:nvPicPr>
        <p:blipFill>
          <a:blip r:embed="rId3">
            <a:extLst>
              <a:ext uri="{28A0092B-C50C-407E-A947-70E740481C1C}">
                <a14:useLocalDpi xmlns:a14="http://schemas.microsoft.com/office/drawing/2010/main" val="0"/>
              </a:ext>
            </a:extLst>
          </a:blip>
          <a:srcRect t="818" b="11612"/>
          <a:stretch>
            <a:fillRect/>
          </a:stretch>
        </p:blipFill>
        <p:spPr>
          <a:xfrm>
            <a:off x="0" y="-304799"/>
            <a:ext cx="12192000" cy="7162800"/>
          </a:xfrm>
          <a:prstGeom prst="rect">
            <a:avLst/>
          </a:prstGeom>
        </p:spPr>
      </p:pic>
      <p:sp>
        <p:nvSpPr>
          <p:cNvPr id="5" name="Slide Number Placeholder 1">
            <a:extLst>
              <a:ext uri="{FF2B5EF4-FFF2-40B4-BE49-F238E27FC236}">
                <a16:creationId xmlns:a16="http://schemas.microsoft.com/office/drawing/2014/main" id="{7FF11C14-0888-D6B5-9896-CEA00E733EFE}"/>
              </a:ext>
            </a:extLst>
          </p:cNvPr>
          <p:cNvSpPr>
            <a:spLocks noGrp="1"/>
          </p:cNvSpPr>
          <p:nvPr>
            <p:ph type="sldNum" sz="quarter" idx="10"/>
          </p:nvPr>
        </p:nvSpPr>
        <p:spPr/>
        <p:txBody>
          <a:bodyPr/>
          <a:lstStyle/>
          <a:p>
            <a:pPr marL="0" marR="0" lvl="0" indent="0" algn="ctr" defTabSz="914330" rtl="0" eaLnBrk="1" fontAlgn="auto" latinLnBrk="0" hangingPunct="1">
              <a:lnSpc>
                <a:spcPct val="100000"/>
              </a:lnSpc>
              <a:spcBef>
                <a:spcPts val="0"/>
              </a:spcBef>
              <a:spcAft>
                <a:spcPts val="0"/>
              </a:spcAft>
              <a:buClrTx/>
              <a:buSzTx/>
              <a:buFontTx/>
              <a:buNone/>
              <a:tabLst/>
              <a:defRPr/>
            </a:pPr>
            <a:fld id="{D8D877B3-D348-4611-9BDB-C5374591D951}" type="slidenum">
              <a:rPr kumimoji="0" lang="en-US" sz="1231" b="0" i="0" u="none" strike="noStrike" kern="1200" cap="none" spc="0" normalizeH="0" baseline="0" noProof="0" smtClean="0">
                <a:ln>
                  <a:noFill/>
                </a:ln>
                <a:solidFill>
                  <a:srgbClr val="FFFFFF">
                    <a:alpha val="70000"/>
                  </a:srgbClr>
                </a:solidFill>
                <a:effectLst/>
                <a:uLnTx/>
                <a:uFillTx/>
                <a:latin typeface="Source Sans Pro"/>
              </a:rPr>
              <a:pPr marL="0" marR="0" lvl="0" indent="0" algn="ctr" defTabSz="914330" rtl="0" eaLnBrk="1" fontAlgn="auto" latinLnBrk="0" hangingPunct="1">
                <a:lnSpc>
                  <a:spcPct val="100000"/>
                </a:lnSpc>
                <a:spcBef>
                  <a:spcPts val="0"/>
                </a:spcBef>
                <a:spcAft>
                  <a:spcPts val="0"/>
                </a:spcAft>
                <a:buClrTx/>
                <a:buSzTx/>
                <a:buFontTx/>
                <a:buNone/>
                <a:tabLst/>
                <a:defRPr/>
              </a:pPr>
              <a:t>12</a:t>
            </a:fld>
            <a:endParaRPr kumimoji="0" lang="en-US" sz="1231" b="0" i="0" u="none" strike="noStrike" kern="1200" cap="none" spc="0" normalizeH="0" baseline="0" noProof="0" dirty="0">
              <a:ln>
                <a:noFill/>
              </a:ln>
              <a:solidFill>
                <a:srgbClr val="FFFFFF">
                  <a:alpha val="70000"/>
                </a:srgbClr>
              </a:solidFill>
              <a:effectLst/>
              <a:uLnTx/>
              <a:uFillTx/>
              <a:latin typeface="Source Sans Pro"/>
            </a:endParaRPr>
          </a:p>
        </p:txBody>
      </p:sp>
      <p:sp>
        <p:nvSpPr>
          <p:cNvPr id="17" name="Rectangle 16">
            <a:extLst>
              <a:ext uri="{FF2B5EF4-FFF2-40B4-BE49-F238E27FC236}">
                <a16:creationId xmlns:a16="http://schemas.microsoft.com/office/drawing/2014/main" id="{AEE50DEC-4EA9-1F72-6E6D-DE2F5143A11F}"/>
              </a:ext>
            </a:extLst>
          </p:cNvPr>
          <p:cNvSpPr/>
          <p:nvPr/>
        </p:nvSpPr>
        <p:spPr>
          <a:xfrm>
            <a:off x="168275" y="176213"/>
            <a:ext cx="11855450" cy="6505575"/>
          </a:xfrm>
          <a:prstGeom prst="rect">
            <a:avLst/>
          </a:prstGeom>
          <a:no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1" fontAlgn="auto" hangingPunct="1">
              <a:spcBef>
                <a:spcPts val="0"/>
              </a:spcBef>
              <a:spcAft>
                <a:spcPts val="0"/>
              </a:spcAft>
              <a:defRPr/>
            </a:pPr>
            <a:endParaRPr lang="en-US">
              <a:solidFill>
                <a:prstClr val="white"/>
              </a:solidFill>
            </a:endParaRPr>
          </a:p>
        </p:txBody>
      </p:sp>
      <p:sp>
        <p:nvSpPr>
          <p:cNvPr id="16" name="Rectangle 15">
            <a:extLst>
              <a:ext uri="{FF2B5EF4-FFF2-40B4-BE49-F238E27FC236}">
                <a16:creationId xmlns:a16="http://schemas.microsoft.com/office/drawing/2014/main" id="{1C9C1970-0EE0-9EF9-D683-646973064F03}"/>
              </a:ext>
            </a:extLst>
          </p:cNvPr>
          <p:cNvSpPr/>
          <p:nvPr/>
        </p:nvSpPr>
        <p:spPr>
          <a:xfrm>
            <a:off x="0" y="531367"/>
            <a:ext cx="9677400" cy="707886"/>
          </a:xfrm>
          <a:prstGeom prst="rect">
            <a:avLst/>
          </a:prstGeom>
          <a:solidFill>
            <a:schemeClr val="tx2"/>
          </a:solidFill>
        </p:spPr>
        <p:txBody>
          <a:bodyPr wrap="square" lIns="487680">
            <a:spAutoFit/>
          </a:bodyPr>
          <a:lstStyle/>
          <a:p>
            <a:pPr defTabSz="914377">
              <a:defRPr/>
            </a:pPr>
            <a:r>
              <a:rPr lang="es-ES" sz="4000" b="1" spc="51" dirty="0">
                <a:solidFill>
                  <a:prstClr val="white"/>
                </a:solidFill>
                <a:latin typeface="Cambria" panose="02040503050406030204" pitchFamily="18" charset="0"/>
              </a:rPr>
              <a:t>Contactos</a:t>
            </a:r>
          </a:p>
        </p:txBody>
      </p:sp>
      <p:pic>
        <p:nvPicPr>
          <p:cNvPr id="18" name="Picture 2">
            <a:extLst>
              <a:ext uri="{FF2B5EF4-FFF2-40B4-BE49-F238E27FC236}">
                <a16:creationId xmlns:a16="http://schemas.microsoft.com/office/drawing/2014/main" id="{4A3575CA-E019-A840-8C04-7698504E092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p:blipFill>
        <p:spPr bwMode="auto">
          <a:xfrm>
            <a:off x="10488614" y="6202342"/>
            <a:ext cx="1377951" cy="316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lide Number Placeholder 4">
            <a:extLst>
              <a:ext uri="{FF2B5EF4-FFF2-40B4-BE49-F238E27FC236}">
                <a16:creationId xmlns:a16="http://schemas.microsoft.com/office/drawing/2014/main" id="{D12D0AA9-7563-9530-0779-28CC0C335E11}"/>
              </a:ext>
            </a:extLst>
          </p:cNvPr>
          <p:cNvSpPr txBox="1">
            <a:spLocks/>
          </p:cNvSpPr>
          <p:nvPr/>
        </p:nvSpPr>
        <p:spPr>
          <a:xfrm>
            <a:off x="304800" y="6375400"/>
            <a:ext cx="451899" cy="182880"/>
          </a:xfrm>
          <a:prstGeom prst="rect">
            <a:avLst/>
          </a:prstGeom>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defTabSz="914332">
              <a:defRPr/>
            </a:pPr>
            <a:fld id="{4755468B-C2BA-8B42-ABD6-597061763577}" type="slidenum">
              <a:rPr lang="en-US" sz="1200">
                <a:solidFill>
                  <a:prstClr val="white"/>
                </a:solidFill>
                <a:latin typeface="Arial" panose="020B0604020202020204" pitchFamily="34" charset="0"/>
                <a:cs typeface="Arial" charset="0"/>
              </a:rPr>
              <a:pPr defTabSz="914332">
                <a:defRPr/>
              </a:pPr>
              <a:t>12</a:t>
            </a:fld>
            <a:endParaRPr lang="en-US" sz="1200" dirty="0">
              <a:solidFill>
                <a:prstClr val="white"/>
              </a:solidFill>
              <a:latin typeface="Arial" panose="020B0604020202020204" pitchFamily="34" charset="0"/>
              <a:cs typeface="Arial" charset="0"/>
            </a:endParaRPr>
          </a:p>
        </p:txBody>
      </p:sp>
      <p:grpSp>
        <p:nvGrpSpPr>
          <p:cNvPr id="4" name="Grupo 3">
            <a:extLst>
              <a:ext uri="{FF2B5EF4-FFF2-40B4-BE49-F238E27FC236}">
                <a16:creationId xmlns:a16="http://schemas.microsoft.com/office/drawing/2014/main" id="{21733538-FEE5-5602-A757-F21D1513B6F5}"/>
              </a:ext>
            </a:extLst>
          </p:cNvPr>
          <p:cNvGrpSpPr/>
          <p:nvPr/>
        </p:nvGrpSpPr>
        <p:grpSpPr>
          <a:xfrm>
            <a:off x="521224" y="3429000"/>
            <a:ext cx="4573592" cy="914400"/>
            <a:chOff x="525463" y="1521103"/>
            <a:chExt cx="4573592" cy="914400"/>
          </a:xfrm>
        </p:grpSpPr>
        <p:pic>
          <p:nvPicPr>
            <p:cNvPr id="7" name="Gráfico 6" descr="Usuario con relleno sólido">
              <a:extLst>
                <a:ext uri="{FF2B5EF4-FFF2-40B4-BE49-F238E27FC236}">
                  <a16:creationId xmlns:a16="http://schemas.microsoft.com/office/drawing/2014/main" id="{ECAFA455-37D6-83D8-B3AD-A7ECFDB4842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25463" y="1521103"/>
              <a:ext cx="914400" cy="914400"/>
            </a:xfrm>
            <a:prstGeom prst="rect">
              <a:avLst/>
            </a:prstGeom>
          </p:spPr>
        </p:pic>
        <p:sp>
          <p:nvSpPr>
            <p:cNvPr id="8" name="TextBox 5">
              <a:extLst>
                <a:ext uri="{FF2B5EF4-FFF2-40B4-BE49-F238E27FC236}">
                  <a16:creationId xmlns:a16="http://schemas.microsoft.com/office/drawing/2014/main" id="{20530B3D-FA60-C983-6C61-718482F62957}"/>
                </a:ext>
              </a:extLst>
            </p:cNvPr>
            <p:cNvSpPr txBox="1"/>
            <p:nvPr/>
          </p:nvSpPr>
          <p:spPr>
            <a:xfrm>
              <a:off x="1667188" y="1594407"/>
              <a:ext cx="3431867" cy="767793"/>
            </a:xfrm>
            <a:prstGeom prst="rect">
              <a:avLst/>
            </a:prstGeom>
            <a:noFill/>
          </p:spPr>
          <p:txBody>
            <a:bodyPr wrap="square" lIns="0" rIns="0" rtlCol="0" anchor="ctr" anchorCtr="0">
              <a:noAutofit/>
            </a:bodyPr>
            <a:lstStyle/>
            <a:p>
              <a:pPr marR="0" fontAlgn="auto">
                <a:lnSpc>
                  <a:spcPct val="100000"/>
                </a:lnSpc>
                <a:spcBef>
                  <a:spcPts val="0"/>
                </a:spcBef>
                <a:spcAft>
                  <a:spcPts val="600"/>
                </a:spcAft>
                <a:buClrTx/>
                <a:buSzTx/>
                <a:tabLst/>
                <a:defRPr/>
              </a:pPr>
              <a:r>
                <a:rPr lang="es-ES" sz="1600" spc="10" dirty="0" err="1">
                  <a:solidFill>
                    <a:schemeClr val="bg1"/>
                  </a:solidFill>
                  <a:latin typeface="Tiempos Headline Black" panose="02020A03060303060403" pitchFamily="18" charset="0"/>
                  <a:ea typeface="Calibri" panose="020F0502020204030204" pitchFamily="34" charset="0"/>
                </a:rPr>
                <a:t>Maria</a:t>
              </a:r>
              <a:r>
                <a:rPr lang="es-ES" sz="1600" spc="10" dirty="0">
                  <a:solidFill>
                    <a:schemeClr val="bg1"/>
                  </a:solidFill>
                  <a:latin typeface="Tiempos Headline Black" panose="02020A03060303060403" pitchFamily="18" charset="0"/>
                  <a:ea typeface="Calibri" panose="020F0502020204030204" pitchFamily="34" charset="0"/>
                </a:rPr>
                <a:t> Garrón</a:t>
              </a:r>
              <a:endParaRPr lang="es-ES" sz="1600" spc="10" dirty="0">
                <a:solidFill>
                  <a:schemeClr val="bg1"/>
                </a:solidFill>
                <a:latin typeface="Arial" panose="020B0604020202020204" pitchFamily="34" charset="0"/>
                <a:ea typeface="Calibri" panose="020F0502020204030204" pitchFamily="34" charset="0"/>
              </a:endParaRPr>
            </a:p>
            <a:p>
              <a:pPr marR="0" fontAlgn="auto">
                <a:lnSpc>
                  <a:spcPct val="100000"/>
                </a:lnSpc>
                <a:spcBef>
                  <a:spcPts val="0"/>
                </a:spcBef>
                <a:spcAft>
                  <a:spcPts val="600"/>
                </a:spcAft>
                <a:buClrTx/>
                <a:buSzTx/>
                <a:tabLst/>
                <a:defRPr/>
              </a:pPr>
              <a:r>
                <a:rPr lang="es-ES" sz="1600" spc="10" dirty="0">
                  <a:solidFill>
                    <a:schemeClr val="bg1"/>
                  </a:solidFill>
                  <a:latin typeface="Arial" panose="020B0604020202020204" pitchFamily="34" charset="0"/>
                  <a:ea typeface="Calibri" panose="020F0502020204030204" pitchFamily="34" charset="0"/>
                  <a:hlinkClick r:id="rId6">
                    <a:extLst>
                      <a:ext uri="{A12FA001-AC4F-418D-AE19-62706E023703}">
                        <ahyp:hlinkClr xmlns:ahyp="http://schemas.microsoft.com/office/drawing/2018/hyperlinkcolor" val="tx"/>
                      </a:ext>
                    </a:extLst>
                  </a:hlinkClick>
                </a:rPr>
                <a:t>Maria.garron@dt-global.com </a:t>
              </a:r>
              <a:endParaRPr lang="es-ES" sz="1600" spc="10" dirty="0">
                <a:solidFill>
                  <a:schemeClr val="bg1"/>
                </a:solidFill>
                <a:latin typeface="Arial" panose="020B0604020202020204" pitchFamily="34" charset="0"/>
                <a:ea typeface="Calibri" panose="020F0502020204030204" pitchFamily="34" charset="0"/>
              </a:endParaRPr>
            </a:p>
          </p:txBody>
        </p:sp>
        <p:cxnSp>
          <p:nvCxnSpPr>
            <p:cNvPr id="10" name="Conector recto 9">
              <a:extLst>
                <a:ext uri="{FF2B5EF4-FFF2-40B4-BE49-F238E27FC236}">
                  <a16:creationId xmlns:a16="http://schemas.microsoft.com/office/drawing/2014/main" id="{C1B85881-EDFF-BAF5-9445-5928924DB7A7}"/>
                </a:ext>
              </a:extLst>
            </p:cNvPr>
            <p:cNvCxnSpPr>
              <a:cxnSpLocks/>
            </p:cNvCxnSpPr>
            <p:nvPr/>
          </p:nvCxnSpPr>
          <p:spPr>
            <a:xfrm>
              <a:off x="1524000" y="1594407"/>
              <a:ext cx="0" cy="767793"/>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1" name="Grupo 10">
            <a:extLst>
              <a:ext uri="{FF2B5EF4-FFF2-40B4-BE49-F238E27FC236}">
                <a16:creationId xmlns:a16="http://schemas.microsoft.com/office/drawing/2014/main" id="{FDB02CD1-A498-C276-3407-12ACA881375F}"/>
              </a:ext>
            </a:extLst>
          </p:cNvPr>
          <p:cNvGrpSpPr/>
          <p:nvPr/>
        </p:nvGrpSpPr>
        <p:grpSpPr>
          <a:xfrm>
            <a:off x="521224" y="4630591"/>
            <a:ext cx="4573592" cy="914400"/>
            <a:chOff x="525463" y="1521103"/>
            <a:chExt cx="4573592" cy="914400"/>
          </a:xfrm>
        </p:grpSpPr>
        <p:pic>
          <p:nvPicPr>
            <p:cNvPr id="12" name="Gráfico 11" descr="Usuario con relleno sólido">
              <a:extLst>
                <a:ext uri="{FF2B5EF4-FFF2-40B4-BE49-F238E27FC236}">
                  <a16:creationId xmlns:a16="http://schemas.microsoft.com/office/drawing/2014/main" id="{964B1FCB-0466-8997-11F8-E6845AAAA9A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25463" y="1521103"/>
              <a:ext cx="914400" cy="914400"/>
            </a:xfrm>
            <a:prstGeom prst="rect">
              <a:avLst/>
            </a:prstGeom>
          </p:spPr>
        </p:pic>
        <p:sp>
          <p:nvSpPr>
            <p:cNvPr id="13" name="TextBox 5">
              <a:extLst>
                <a:ext uri="{FF2B5EF4-FFF2-40B4-BE49-F238E27FC236}">
                  <a16:creationId xmlns:a16="http://schemas.microsoft.com/office/drawing/2014/main" id="{08C50355-74FD-D25C-A044-642B59DD214B}"/>
                </a:ext>
              </a:extLst>
            </p:cNvPr>
            <p:cNvSpPr txBox="1"/>
            <p:nvPr/>
          </p:nvSpPr>
          <p:spPr>
            <a:xfrm>
              <a:off x="1667188" y="1594407"/>
              <a:ext cx="3431867" cy="767793"/>
            </a:xfrm>
            <a:prstGeom prst="rect">
              <a:avLst/>
            </a:prstGeom>
            <a:noFill/>
          </p:spPr>
          <p:txBody>
            <a:bodyPr wrap="square" lIns="0" rIns="0" rtlCol="0" anchor="ctr" anchorCtr="0">
              <a:noAutofit/>
            </a:bodyPr>
            <a:lstStyle/>
            <a:p>
              <a:pPr marR="0" fontAlgn="auto">
                <a:lnSpc>
                  <a:spcPct val="100000"/>
                </a:lnSpc>
                <a:spcBef>
                  <a:spcPts val="0"/>
                </a:spcBef>
                <a:spcAft>
                  <a:spcPts val="600"/>
                </a:spcAft>
                <a:buClrTx/>
                <a:buSzTx/>
                <a:tabLst/>
                <a:defRPr/>
              </a:pPr>
              <a:r>
                <a:rPr lang="es-ES" sz="1600" spc="10" dirty="0">
                  <a:solidFill>
                    <a:schemeClr val="bg1"/>
                  </a:solidFill>
                  <a:latin typeface="Tiempos Headline Black" panose="02020A03060303060403" pitchFamily="18" charset="0"/>
                  <a:ea typeface="Calibri" panose="020F0502020204030204" pitchFamily="34" charset="0"/>
                </a:rPr>
                <a:t>Carlos Ochoa</a:t>
              </a:r>
            </a:p>
            <a:p>
              <a:pPr marR="0" fontAlgn="auto">
                <a:lnSpc>
                  <a:spcPct val="100000"/>
                </a:lnSpc>
                <a:spcBef>
                  <a:spcPts val="0"/>
                </a:spcBef>
                <a:spcAft>
                  <a:spcPts val="600"/>
                </a:spcAft>
                <a:buClrTx/>
                <a:buSzTx/>
                <a:tabLst/>
                <a:defRPr/>
              </a:pPr>
              <a:r>
                <a:rPr lang="es-ES" sz="1600" spc="10" dirty="0">
                  <a:solidFill>
                    <a:schemeClr val="bg1"/>
                  </a:solidFill>
                  <a:latin typeface="Arial" panose="020B0604020202020204" pitchFamily="34" charset="0"/>
                  <a:ea typeface="Calibri" panose="020F0502020204030204" pitchFamily="34" charset="0"/>
                  <a:hlinkClick r:id="rId7">
                    <a:extLst>
                      <a:ext uri="{A12FA001-AC4F-418D-AE19-62706E023703}">
                        <ahyp:hlinkClr xmlns:ahyp="http://schemas.microsoft.com/office/drawing/2018/hyperlinkcolor" val="tx"/>
                      </a:ext>
                    </a:extLst>
                  </a:hlinkClick>
                </a:rPr>
                <a:t>Carlos.ochoa@dt-global.com</a:t>
              </a:r>
              <a:endParaRPr lang="es-ES" sz="1600" spc="10" dirty="0">
                <a:solidFill>
                  <a:schemeClr val="bg1"/>
                </a:solidFill>
                <a:latin typeface="Arial" panose="020B0604020202020204" pitchFamily="34" charset="0"/>
                <a:ea typeface="Calibri" panose="020F0502020204030204" pitchFamily="34" charset="0"/>
              </a:endParaRPr>
            </a:p>
          </p:txBody>
        </p:sp>
        <p:cxnSp>
          <p:nvCxnSpPr>
            <p:cNvPr id="14" name="Conector recto 13">
              <a:extLst>
                <a:ext uri="{FF2B5EF4-FFF2-40B4-BE49-F238E27FC236}">
                  <a16:creationId xmlns:a16="http://schemas.microsoft.com/office/drawing/2014/main" id="{B9987053-8D7D-308B-5351-C862296458BA}"/>
                </a:ext>
              </a:extLst>
            </p:cNvPr>
            <p:cNvCxnSpPr>
              <a:cxnSpLocks/>
            </p:cNvCxnSpPr>
            <p:nvPr/>
          </p:nvCxnSpPr>
          <p:spPr>
            <a:xfrm>
              <a:off x="1524000" y="1594407"/>
              <a:ext cx="0" cy="767793"/>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5903919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725033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391F3F1-4BD1-451F-97DE-EAC703D5D092}"/>
              </a:ext>
            </a:extLst>
          </p:cNvPr>
          <p:cNvPicPr>
            <a:picLocks noChangeAspect="1"/>
          </p:cNvPicPr>
          <p:nvPr/>
        </p:nvPicPr>
        <p:blipFill>
          <a:blip r:embed="rId3" cstate="print">
            <a:extLst>
              <a:ext uri="{28A0092B-C50C-407E-A947-70E740481C1C}">
                <a14:useLocalDpi xmlns:a14="http://schemas.microsoft.com/office/drawing/2010/main" val="0"/>
              </a:ext>
            </a:extLst>
          </a:blip>
          <a:srcRect l="21545" r="21545"/>
          <a:stretch/>
        </p:blipFill>
        <p:spPr>
          <a:xfrm>
            <a:off x="0" y="0"/>
            <a:ext cx="5857461" cy="6858000"/>
          </a:xfrm>
          <a:prstGeom prst="rect">
            <a:avLst/>
          </a:prstGeom>
        </p:spPr>
      </p:pic>
      <p:sp>
        <p:nvSpPr>
          <p:cNvPr id="5" name="Slide Number Placeholder 1">
            <a:extLst>
              <a:ext uri="{FF2B5EF4-FFF2-40B4-BE49-F238E27FC236}">
                <a16:creationId xmlns:a16="http://schemas.microsoft.com/office/drawing/2014/main" id="{484A11CB-BBA8-405E-A0DF-EF07ADF685D9}"/>
              </a:ext>
            </a:extLst>
          </p:cNvPr>
          <p:cNvSpPr>
            <a:spLocks noGrp="1"/>
          </p:cNvSpPr>
          <p:nvPr>
            <p:ph type="sldNum" sz="quarter" idx="10"/>
          </p:nvPr>
        </p:nvSpPr>
        <p:spPr/>
        <p:txBody>
          <a:bodyPr/>
          <a:lstStyle/>
          <a:p>
            <a:pPr marL="0" marR="0" lvl="0" indent="0" algn="ctr" defTabSz="914330" rtl="0" eaLnBrk="1" fontAlgn="auto" latinLnBrk="0" hangingPunct="1">
              <a:lnSpc>
                <a:spcPct val="100000"/>
              </a:lnSpc>
              <a:spcBef>
                <a:spcPts val="0"/>
              </a:spcBef>
              <a:spcAft>
                <a:spcPts val="0"/>
              </a:spcAft>
              <a:buClrTx/>
              <a:buSzTx/>
              <a:buFontTx/>
              <a:buNone/>
              <a:tabLst/>
              <a:defRPr/>
            </a:pPr>
            <a:fld id="{D8D877B3-D348-4611-9BDB-C5374591D951}" type="slidenum">
              <a:rPr kumimoji="0" lang="en-US" sz="1231" b="0" i="0" u="none" strike="noStrike" kern="1200" cap="none" spc="0" normalizeH="0" baseline="0" noProof="0" smtClean="0">
                <a:ln>
                  <a:noFill/>
                </a:ln>
                <a:solidFill>
                  <a:srgbClr val="FFFFFF">
                    <a:alpha val="70000"/>
                  </a:srgbClr>
                </a:solidFill>
                <a:effectLst/>
                <a:uLnTx/>
                <a:uFillTx/>
                <a:latin typeface="Source Sans Pro"/>
              </a:rPr>
              <a:pPr marL="0" marR="0" lvl="0" indent="0" algn="ctr" defTabSz="914330" rtl="0" eaLnBrk="1" fontAlgn="auto" latinLnBrk="0" hangingPunct="1">
                <a:lnSpc>
                  <a:spcPct val="100000"/>
                </a:lnSpc>
                <a:spcBef>
                  <a:spcPts val="0"/>
                </a:spcBef>
                <a:spcAft>
                  <a:spcPts val="0"/>
                </a:spcAft>
                <a:buClrTx/>
                <a:buSzTx/>
                <a:buFontTx/>
                <a:buNone/>
                <a:tabLst/>
                <a:defRPr/>
              </a:pPr>
              <a:t>2</a:t>
            </a:fld>
            <a:endParaRPr kumimoji="0" lang="en-US" sz="1231" b="0" i="0" u="none" strike="noStrike" kern="1200" cap="none" spc="0" normalizeH="0" baseline="0" noProof="0" dirty="0">
              <a:ln>
                <a:noFill/>
              </a:ln>
              <a:solidFill>
                <a:srgbClr val="FFFFFF">
                  <a:alpha val="70000"/>
                </a:srgbClr>
              </a:solidFill>
              <a:effectLst/>
              <a:uLnTx/>
              <a:uFillTx/>
              <a:latin typeface="Source Sans Pro"/>
            </a:endParaRPr>
          </a:p>
        </p:txBody>
      </p:sp>
      <p:sp>
        <p:nvSpPr>
          <p:cNvPr id="6" name="TextBox 5">
            <a:extLst>
              <a:ext uri="{FF2B5EF4-FFF2-40B4-BE49-F238E27FC236}">
                <a16:creationId xmlns:a16="http://schemas.microsoft.com/office/drawing/2014/main" id="{51484C1B-8D43-42C5-B733-BF21466FA111}"/>
              </a:ext>
            </a:extLst>
          </p:cNvPr>
          <p:cNvSpPr txBox="1"/>
          <p:nvPr/>
        </p:nvSpPr>
        <p:spPr>
          <a:xfrm>
            <a:off x="6425096" y="1651499"/>
            <a:ext cx="5309703" cy="3780330"/>
          </a:xfrm>
          <a:prstGeom prst="rect">
            <a:avLst/>
          </a:prstGeom>
          <a:noFill/>
        </p:spPr>
        <p:txBody>
          <a:bodyPr wrap="square" lIns="0" rIns="0" rtlCol="0">
            <a:spAutoFit/>
          </a:bodyPr>
          <a:lstStyle/>
          <a:p>
            <a:pPr lvl="0" defTabSz="914330">
              <a:spcAft>
                <a:spcPts val="1800"/>
              </a:spcAft>
              <a:defRPr/>
            </a:pPr>
            <a:r>
              <a:rPr lang="es-ES" sz="2000" spc="10" dirty="0">
                <a:solidFill>
                  <a:srgbClr val="1D2C4C"/>
                </a:solidFill>
                <a:latin typeface="Arial" panose="020B0604020202020204" pitchFamily="34" charset="0"/>
              </a:rPr>
              <a:t>Somos una empresa de consultoría internacional especializada en la cooperación al desarrollo.</a:t>
            </a:r>
          </a:p>
          <a:p>
            <a:pPr lvl="0" defTabSz="914330">
              <a:lnSpc>
                <a:spcPct val="120000"/>
              </a:lnSpc>
              <a:spcAft>
                <a:spcPts val="1800"/>
              </a:spcAft>
              <a:defRPr/>
            </a:pPr>
            <a:r>
              <a:rPr lang="es-ES" sz="1400" spc="10" dirty="0">
                <a:solidFill>
                  <a:schemeClr val="tx2"/>
                </a:solidFill>
                <a:latin typeface="Arial" panose="020B0604020202020204" pitchFamily="34" charset="0"/>
                <a:ea typeface="Calibri" panose="020F0502020204030204" pitchFamily="34" charset="0"/>
              </a:rPr>
              <a:t>Fundada en España en 1989 con el nombre de ACE International </a:t>
            </a:r>
            <a:r>
              <a:rPr lang="es-ES" sz="1400" spc="10" dirty="0" err="1">
                <a:solidFill>
                  <a:schemeClr val="tx2"/>
                </a:solidFill>
                <a:latin typeface="Arial" panose="020B0604020202020204" pitchFamily="34" charset="0"/>
                <a:ea typeface="Calibri" panose="020F0502020204030204" pitchFamily="34" charset="0"/>
              </a:rPr>
              <a:t>Consultants</a:t>
            </a:r>
            <a:r>
              <a:rPr lang="es-ES" sz="1400" spc="10" dirty="0">
                <a:solidFill>
                  <a:schemeClr val="tx2"/>
                </a:solidFill>
                <a:latin typeface="Arial" panose="020B0604020202020204" pitchFamily="34" charset="0"/>
                <a:ea typeface="Calibri" panose="020F0502020204030204" pitchFamily="34" charset="0"/>
              </a:rPr>
              <a:t> S.L, fue adquirida por la ingeniería </a:t>
            </a:r>
            <a:r>
              <a:rPr lang="es-ES" sz="1400" spc="10" dirty="0" err="1">
                <a:solidFill>
                  <a:schemeClr val="tx2"/>
                </a:solidFill>
                <a:latin typeface="Arial" panose="020B0604020202020204" pitchFamily="34" charset="0"/>
                <a:ea typeface="Calibri" panose="020F0502020204030204" pitchFamily="34" charset="0"/>
              </a:rPr>
              <a:t>Aecom</a:t>
            </a:r>
            <a:r>
              <a:rPr lang="es-ES" sz="1400" spc="10" dirty="0">
                <a:solidFill>
                  <a:schemeClr val="tx2"/>
                </a:solidFill>
                <a:latin typeface="Arial" panose="020B0604020202020204" pitchFamily="34" charset="0"/>
                <a:ea typeface="Calibri" panose="020F0502020204030204" pitchFamily="34" charset="0"/>
              </a:rPr>
              <a:t> en 2014. En Julio de 2019 fue adquirida por DT Global LP.</a:t>
            </a:r>
          </a:p>
          <a:p>
            <a:pPr lvl="0" defTabSz="914330">
              <a:lnSpc>
                <a:spcPct val="120000"/>
              </a:lnSpc>
              <a:spcAft>
                <a:spcPts val="1800"/>
              </a:spcAft>
              <a:defRPr/>
            </a:pPr>
            <a:r>
              <a:rPr lang="es-ES" sz="1400" spc="10" dirty="0">
                <a:solidFill>
                  <a:schemeClr val="tx2"/>
                </a:solidFill>
                <a:latin typeface="Arial" panose="020B0604020202020204" pitchFamily="34" charset="0"/>
                <a:ea typeface="Calibri" panose="020F0502020204030204" pitchFamily="34" charset="0"/>
              </a:rPr>
              <a:t>A lo largo de todos estos años, DT GLOBAL ha ejecutado más de 180 proyectos en más de 90 países, movilizando más de 750 expertos técnicos, prestando servicios para los principales donantes multilaterales   (</a:t>
            </a:r>
            <a:r>
              <a:rPr lang="es-ES" sz="1400" spc="10" dirty="0" err="1">
                <a:solidFill>
                  <a:schemeClr val="tx2"/>
                </a:solidFill>
                <a:latin typeface="Arial" panose="020B0604020202020204" pitchFamily="34" charset="0"/>
                <a:ea typeface="Calibri" panose="020F0502020204030204" pitchFamily="34" charset="0"/>
              </a:rPr>
              <a:t>Europeaid</a:t>
            </a:r>
            <a:r>
              <a:rPr lang="es-ES" sz="1400" spc="10" dirty="0">
                <a:solidFill>
                  <a:schemeClr val="tx2"/>
                </a:solidFill>
                <a:latin typeface="Arial" panose="020B0604020202020204" pitchFamily="34" charset="0"/>
                <a:ea typeface="Calibri" panose="020F0502020204030204" pitchFamily="34" charset="0"/>
              </a:rPr>
              <a:t>, Comisión Europea, USAid, DFAT, Banco Europeo de Inversiones, Banco Mundial, MCC, BID, etc.) y bilaterales (FCDO/DFID, Sida, Seco, AFD, </a:t>
            </a:r>
            <a:r>
              <a:rPr lang="es-ES" sz="1400" spc="10" dirty="0" err="1">
                <a:solidFill>
                  <a:schemeClr val="tx2"/>
                </a:solidFill>
                <a:latin typeface="Arial" panose="020B0604020202020204" pitchFamily="34" charset="0"/>
                <a:ea typeface="Calibri" panose="020F0502020204030204" pitchFamily="34" charset="0"/>
              </a:rPr>
              <a:t>Aecid</a:t>
            </a:r>
            <a:r>
              <a:rPr lang="es-ES" sz="1400" spc="10" dirty="0">
                <a:solidFill>
                  <a:schemeClr val="tx2"/>
                </a:solidFill>
                <a:latin typeface="Arial" panose="020B0604020202020204" pitchFamily="34" charset="0"/>
                <a:ea typeface="Calibri" panose="020F0502020204030204" pitchFamily="34" charset="0"/>
              </a:rPr>
              <a:t>, etc.)</a:t>
            </a:r>
          </a:p>
        </p:txBody>
      </p:sp>
      <p:sp>
        <p:nvSpPr>
          <p:cNvPr id="17" name="Rectangle 16">
            <a:extLst>
              <a:ext uri="{FF2B5EF4-FFF2-40B4-BE49-F238E27FC236}">
                <a16:creationId xmlns:a16="http://schemas.microsoft.com/office/drawing/2014/main" id="{59DCCA06-884C-9362-2E0B-D09B11D65121}"/>
              </a:ext>
            </a:extLst>
          </p:cNvPr>
          <p:cNvSpPr/>
          <p:nvPr/>
        </p:nvSpPr>
        <p:spPr>
          <a:xfrm>
            <a:off x="168275" y="176213"/>
            <a:ext cx="11855450" cy="6505575"/>
          </a:xfrm>
          <a:prstGeom prst="rect">
            <a:avLst/>
          </a:prstGeom>
          <a:no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1" fontAlgn="auto" hangingPunct="1">
              <a:spcBef>
                <a:spcPts val="0"/>
              </a:spcBef>
              <a:spcAft>
                <a:spcPts val="0"/>
              </a:spcAft>
              <a:defRPr/>
            </a:pPr>
            <a:endParaRPr lang="en-US">
              <a:solidFill>
                <a:prstClr val="white"/>
              </a:solidFill>
            </a:endParaRPr>
          </a:p>
        </p:txBody>
      </p:sp>
      <p:sp>
        <p:nvSpPr>
          <p:cNvPr id="16" name="Rectangle 15">
            <a:extLst>
              <a:ext uri="{FF2B5EF4-FFF2-40B4-BE49-F238E27FC236}">
                <a16:creationId xmlns:a16="http://schemas.microsoft.com/office/drawing/2014/main" id="{3DFD3B8B-6AF0-818D-769C-374639B3B371}"/>
              </a:ext>
            </a:extLst>
          </p:cNvPr>
          <p:cNvSpPr/>
          <p:nvPr/>
        </p:nvSpPr>
        <p:spPr>
          <a:xfrm>
            <a:off x="0" y="531367"/>
            <a:ext cx="9677400" cy="707886"/>
          </a:xfrm>
          <a:prstGeom prst="rect">
            <a:avLst/>
          </a:prstGeom>
          <a:solidFill>
            <a:schemeClr val="tx2"/>
          </a:solidFill>
        </p:spPr>
        <p:txBody>
          <a:bodyPr wrap="square" lIns="487680">
            <a:spAutoFit/>
          </a:bodyPr>
          <a:lstStyle/>
          <a:p>
            <a:pPr defTabSz="914377">
              <a:defRPr/>
            </a:pPr>
            <a:r>
              <a:rPr lang="en-US" sz="4000" b="1" spc="51" dirty="0">
                <a:solidFill>
                  <a:prstClr val="white"/>
                </a:solidFill>
                <a:latin typeface="Cambria" panose="02040503050406030204" pitchFamily="18" charset="0"/>
              </a:rPr>
              <a:t>¿</a:t>
            </a:r>
            <a:r>
              <a:rPr lang="en-US" sz="4000" b="1" spc="51" dirty="0" err="1">
                <a:solidFill>
                  <a:prstClr val="white"/>
                </a:solidFill>
                <a:latin typeface="Cambria" panose="02040503050406030204" pitchFamily="18" charset="0"/>
              </a:rPr>
              <a:t>Quiénes</a:t>
            </a:r>
            <a:r>
              <a:rPr lang="en-US" sz="4000" b="1" spc="51" dirty="0">
                <a:solidFill>
                  <a:prstClr val="white"/>
                </a:solidFill>
                <a:latin typeface="Cambria" panose="02040503050406030204" pitchFamily="18" charset="0"/>
              </a:rPr>
              <a:t> </a:t>
            </a:r>
            <a:r>
              <a:rPr lang="en-US" sz="4000" b="1" spc="51" dirty="0" err="1">
                <a:solidFill>
                  <a:prstClr val="white"/>
                </a:solidFill>
                <a:latin typeface="Cambria" panose="02040503050406030204" pitchFamily="18" charset="0"/>
              </a:rPr>
              <a:t>somos</a:t>
            </a:r>
            <a:r>
              <a:rPr lang="en-US" sz="4000" b="1" spc="51" dirty="0">
                <a:solidFill>
                  <a:prstClr val="white"/>
                </a:solidFill>
                <a:latin typeface="Cambria" panose="02040503050406030204" pitchFamily="18" charset="0"/>
              </a:rPr>
              <a:t>?</a:t>
            </a:r>
          </a:p>
        </p:txBody>
      </p:sp>
      <p:pic>
        <p:nvPicPr>
          <p:cNvPr id="18" name="Picture 2">
            <a:extLst>
              <a:ext uri="{FF2B5EF4-FFF2-40B4-BE49-F238E27FC236}">
                <a16:creationId xmlns:a16="http://schemas.microsoft.com/office/drawing/2014/main" id="{7B0B392B-22CF-F3B8-FB3C-D74DA83F89D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p:blipFill>
        <p:spPr bwMode="auto">
          <a:xfrm>
            <a:off x="10488614" y="6202342"/>
            <a:ext cx="1377951" cy="316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lide Number Placeholder 4">
            <a:extLst>
              <a:ext uri="{FF2B5EF4-FFF2-40B4-BE49-F238E27FC236}">
                <a16:creationId xmlns:a16="http://schemas.microsoft.com/office/drawing/2014/main" id="{248F6275-0C2A-650A-0439-F38F20716BE7}"/>
              </a:ext>
            </a:extLst>
          </p:cNvPr>
          <p:cNvSpPr txBox="1">
            <a:spLocks/>
          </p:cNvSpPr>
          <p:nvPr/>
        </p:nvSpPr>
        <p:spPr>
          <a:xfrm>
            <a:off x="304800" y="6375400"/>
            <a:ext cx="451899" cy="182880"/>
          </a:xfrm>
          <a:prstGeom prst="rect">
            <a:avLst/>
          </a:prstGeom>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defTabSz="914332">
              <a:defRPr/>
            </a:pPr>
            <a:fld id="{4755468B-C2BA-8B42-ABD6-597061763577}" type="slidenum">
              <a:rPr lang="en-US" sz="1200">
                <a:solidFill>
                  <a:prstClr val="white"/>
                </a:solidFill>
                <a:latin typeface="Arial" panose="020B0604020202020204" pitchFamily="34" charset="0"/>
                <a:cs typeface="Arial" charset="0"/>
              </a:rPr>
              <a:pPr defTabSz="914332">
                <a:defRPr/>
              </a:pPr>
              <a:t>2</a:t>
            </a:fld>
            <a:endParaRPr lang="en-US" sz="1200" dirty="0">
              <a:solidFill>
                <a:prstClr val="white"/>
              </a:solidFill>
              <a:latin typeface="Arial" panose="020B0604020202020204" pitchFamily="34" charset="0"/>
              <a:cs typeface="Arial" charset="0"/>
            </a:endParaRPr>
          </a:p>
        </p:txBody>
      </p:sp>
    </p:spTree>
    <p:extLst>
      <p:ext uri="{BB962C8B-B14F-4D97-AF65-F5344CB8AC3E}">
        <p14:creationId xmlns:p14="http://schemas.microsoft.com/office/powerpoint/2010/main" val="19521639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391F3F1-4BD1-451F-97DE-EAC703D5D092}"/>
              </a:ext>
            </a:extLst>
          </p:cNvPr>
          <p:cNvPicPr>
            <a:picLocks noChangeAspect="1"/>
          </p:cNvPicPr>
          <p:nvPr/>
        </p:nvPicPr>
        <p:blipFill>
          <a:blip r:embed="rId3" cstate="print">
            <a:extLst>
              <a:ext uri="{28A0092B-C50C-407E-A947-70E740481C1C}">
                <a14:useLocalDpi xmlns:a14="http://schemas.microsoft.com/office/drawing/2010/main" val="0"/>
              </a:ext>
            </a:extLst>
          </a:blip>
          <a:srcRect l="21715" r="21715"/>
          <a:stretch/>
        </p:blipFill>
        <p:spPr>
          <a:xfrm>
            <a:off x="0" y="0"/>
            <a:ext cx="5857461" cy="6858000"/>
          </a:xfrm>
          <a:prstGeom prst="rect">
            <a:avLst/>
          </a:prstGeom>
        </p:spPr>
      </p:pic>
      <p:sp>
        <p:nvSpPr>
          <p:cNvPr id="5" name="Slide Number Placeholder 1">
            <a:extLst>
              <a:ext uri="{FF2B5EF4-FFF2-40B4-BE49-F238E27FC236}">
                <a16:creationId xmlns:a16="http://schemas.microsoft.com/office/drawing/2014/main" id="{484A11CB-BBA8-405E-A0DF-EF07ADF685D9}"/>
              </a:ext>
            </a:extLst>
          </p:cNvPr>
          <p:cNvSpPr>
            <a:spLocks noGrp="1"/>
          </p:cNvSpPr>
          <p:nvPr>
            <p:ph type="sldNum" sz="quarter" idx="10"/>
          </p:nvPr>
        </p:nvSpPr>
        <p:spPr/>
        <p:txBody>
          <a:bodyPr/>
          <a:lstStyle/>
          <a:p>
            <a:pPr marL="0" marR="0" lvl="0" indent="0" algn="ctr" defTabSz="914330" rtl="0" eaLnBrk="1" fontAlgn="auto" latinLnBrk="0" hangingPunct="1">
              <a:lnSpc>
                <a:spcPct val="100000"/>
              </a:lnSpc>
              <a:spcBef>
                <a:spcPts val="0"/>
              </a:spcBef>
              <a:spcAft>
                <a:spcPts val="0"/>
              </a:spcAft>
              <a:buClrTx/>
              <a:buSzTx/>
              <a:buFontTx/>
              <a:buNone/>
              <a:tabLst/>
              <a:defRPr/>
            </a:pPr>
            <a:fld id="{D8D877B3-D348-4611-9BDB-C5374591D951}" type="slidenum">
              <a:rPr kumimoji="0" lang="en-US" sz="1231" b="0" i="0" u="none" strike="noStrike" kern="1200" cap="none" spc="0" normalizeH="0" baseline="0" noProof="0" smtClean="0">
                <a:ln>
                  <a:noFill/>
                </a:ln>
                <a:solidFill>
                  <a:srgbClr val="FFFFFF">
                    <a:alpha val="70000"/>
                  </a:srgbClr>
                </a:solidFill>
                <a:effectLst/>
                <a:uLnTx/>
                <a:uFillTx/>
                <a:latin typeface="Source Sans Pro"/>
              </a:rPr>
              <a:pPr marL="0" marR="0" lvl="0" indent="0" algn="ctr" defTabSz="914330" rtl="0" eaLnBrk="1" fontAlgn="auto" latinLnBrk="0" hangingPunct="1">
                <a:lnSpc>
                  <a:spcPct val="100000"/>
                </a:lnSpc>
                <a:spcBef>
                  <a:spcPts val="0"/>
                </a:spcBef>
                <a:spcAft>
                  <a:spcPts val="0"/>
                </a:spcAft>
                <a:buClrTx/>
                <a:buSzTx/>
                <a:buFontTx/>
                <a:buNone/>
                <a:tabLst/>
                <a:defRPr/>
              </a:pPr>
              <a:t>3</a:t>
            </a:fld>
            <a:endParaRPr kumimoji="0" lang="en-US" sz="1231" b="0" i="0" u="none" strike="noStrike" kern="1200" cap="none" spc="0" normalizeH="0" baseline="0" noProof="0" dirty="0">
              <a:ln>
                <a:noFill/>
              </a:ln>
              <a:solidFill>
                <a:srgbClr val="FFFFFF">
                  <a:alpha val="70000"/>
                </a:srgbClr>
              </a:solidFill>
              <a:effectLst/>
              <a:uLnTx/>
              <a:uFillTx/>
              <a:latin typeface="Source Sans Pro"/>
            </a:endParaRPr>
          </a:p>
        </p:txBody>
      </p:sp>
      <p:sp>
        <p:nvSpPr>
          <p:cNvPr id="6" name="TextBox 5">
            <a:extLst>
              <a:ext uri="{FF2B5EF4-FFF2-40B4-BE49-F238E27FC236}">
                <a16:creationId xmlns:a16="http://schemas.microsoft.com/office/drawing/2014/main" id="{51484C1B-8D43-42C5-B733-BF21466FA111}"/>
              </a:ext>
            </a:extLst>
          </p:cNvPr>
          <p:cNvSpPr txBox="1"/>
          <p:nvPr/>
        </p:nvSpPr>
        <p:spPr>
          <a:xfrm>
            <a:off x="6425097" y="1651499"/>
            <a:ext cx="5067248" cy="2554545"/>
          </a:xfrm>
          <a:prstGeom prst="rect">
            <a:avLst/>
          </a:prstGeom>
          <a:noFill/>
          <a:ln>
            <a:noFill/>
          </a:ln>
        </p:spPr>
        <p:txBody>
          <a:bodyPr wrap="square" lIns="0" rIns="0" rtlCol="0">
            <a:spAutoFit/>
          </a:bodyPr>
          <a:lstStyle/>
          <a:p>
            <a:pPr marR="0" fontAlgn="auto">
              <a:lnSpc>
                <a:spcPct val="100000"/>
              </a:lnSpc>
              <a:spcBef>
                <a:spcPts val="0"/>
              </a:spcBef>
              <a:spcAft>
                <a:spcPts val="1800"/>
              </a:spcAft>
              <a:buClrTx/>
              <a:buSzTx/>
              <a:tabLst/>
              <a:defRPr/>
            </a:pPr>
            <a:r>
              <a:rPr lang="es-ES" sz="2000" b="1" spc="10" dirty="0">
                <a:solidFill>
                  <a:schemeClr val="accent1"/>
                </a:solidFill>
                <a:latin typeface="Arial" panose="020B0604020202020204" pitchFamily="34" charset="0"/>
              </a:rPr>
              <a:t>Diseñamos, implementamos y evaluamos proyectos de asistencia técnica</a:t>
            </a:r>
            <a:r>
              <a:rPr lang="es-ES" sz="2000" spc="10" dirty="0">
                <a:solidFill>
                  <a:srgbClr val="1D2C4C"/>
                </a:solidFill>
                <a:latin typeface="Arial" panose="020B0604020202020204" pitchFamily="34" charset="0"/>
              </a:rPr>
              <a:t>, junto con las principales instituciones financieras internacionales, para ofrecer soluciones innovadoras que permitan promover el desarrollo económico y social de los países y regiones más allá de las expectativas.</a:t>
            </a:r>
          </a:p>
        </p:txBody>
      </p:sp>
      <p:sp>
        <p:nvSpPr>
          <p:cNvPr id="17" name="Rectangle 16">
            <a:extLst>
              <a:ext uri="{FF2B5EF4-FFF2-40B4-BE49-F238E27FC236}">
                <a16:creationId xmlns:a16="http://schemas.microsoft.com/office/drawing/2014/main" id="{59DCCA06-884C-9362-2E0B-D09B11D65121}"/>
              </a:ext>
            </a:extLst>
          </p:cNvPr>
          <p:cNvSpPr/>
          <p:nvPr/>
        </p:nvSpPr>
        <p:spPr>
          <a:xfrm>
            <a:off x="168275" y="176213"/>
            <a:ext cx="11855450" cy="6505575"/>
          </a:xfrm>
          <a:prstGeom prst="rect">
            <a:avLst/>
          </a:prstGeom>
          <a:no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1" fontAlgn="auto" hangingPunct="1">
              <a:spcBef>
                <a:spcPts val="0"/>
              </a:spcBef>
              <a:spcAft>
                <a:spcPts val="0"/>
              </a:spcAft>
              <a:defRPr/>
            </a:pPr>
            <a:endParaRPr lang="en-US">
              <a:solidFill>
                <a:prstClr val="white"/>
              </a:solidFill>
            </a:endParaRPr>
          </a:p>
        </p:txBody>
      </p:sp>
      <p:sp>
        <p:nvSpPr>
          <p:cNvPr id="16" name="Rectangle 15">
            <a:extLst>
              <a:ext uri="{FF2B5EF4-FFF2-40B4-BE49-F238E27FC236}">
                <a16:creationId xmlns:a16="http://schemas.microsoft.com/office/drawing/2014/main" id="{3DFD3B8B-6AF0-818D-769C-374639B3B371}"/>
              </a:ext>
            </a:extLst>
          </p:cNvPr>
          <p:cNvSpPr/>
          <p:nvPr/>
        </p:nvSpPr>
        <p:spPr>
          <a:xfrm>
            <a:off x="0" y="531367"/>
            <a:ext cx="9677400" cy="707886"/>
          </a:xfrm>
          <a:prstGeom prst="rect">
            <a:avLst/>
          </a:prstGeom>
          <a:solidFill>
            <a:schemeClr val="tx2"/>
          </a:solidFill>
        </p:spPr>
        <p:txBody>
          <a:bodyPr wrap="square" lIns="487680">
            <a:spAutoFit/>
          </a:bodyPr>
          <a:lstStyle/>
          <a:p>
            <a:pPr defTabSz="914377">
              <a:defRPr/>
            </a:pPr>
            <a:r>
              <a:rPr lang="en-US" sz="4000" b="1" spc="51" dirty="0">
                <a:solidFill>
                  <a:prstClr val="white"/>
                </a:solidFill>
                <a:latin typeface="Cambria" panose="02040503050406030204" pitchFamily="18" charset="0"/>
              </a:rPr>
              <a:t>¿</a:t>
            </a:r>
            <a:r>
              <a:rPr lang="en-US" sz="4000" b="1" spc="51" dirty="0" err="1">
                <a:solidFill>
                  <a:prstClr val="white"/>
                </a:solidFill>
                <a:latin typeface="Cambria" panose="02040503050406030204" pitchFamily="18" charset="0"/>
              </a:rPr>
              <a:t>Qué</a:t>
            </a:r>
            <a:r>
              <a:rPr lang="en-US" sz="4000" b="1" spc="51" dirty="0">
                <a:solidFill>
                  <a:prstClr val="white"/>
                </a:solidFill>
                <a:latin typeface="Cambria" panose="02040503050406030204" pitchFamily="18" charset="0"/>
              </a:rPr>
              <a:t> </a:t>
            </a:r>
            <a:r>
              <a:rPr lang="en-US" sz="4000" b="1" spc="51" dirty="0" err="1">
                <a:solidFill>
                  <a:prstClr val="white"/>
                </a:solidFill>
                <a:latin typeface="Cambria" panose="02040503050406030204" pitchFamily="18" charset="0"/>
              </a:rPr>
              <a:t>hacemos</a:t>
            </a:r>
            <a:r>
              <a:rPr lang="en-US" sz="4000" b="1" spc="51" dirty="0">
                <a:solidFill>
                  <a:prstClr val="white"/>
                </a:solidFill>
                <a:latin typeface="Cambria" panose="02040503050406030204" pitchFamily="18" charset="0"/>
              </a:rPr>
              <a:t>?</a:t>
            </a:r>
          </a:p>
        </p:txBody>
      </p:sp>
      <p:pic>
        <p:nvPicPr>
          <p:cNvPr id="18" name="Picture 2">
            <a:extLst>
              <a:ext uri="{FF2B5EF4-FFF2-40B4-BE49-F238E27FC236}">
                <a16:creationId xmlns:a16="http://schemas.microsoft.com/office/drawing/2014/main" id="{7B0B392B-22CF-F3B8-FB3C-D74DA83F89D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p:blipFill>
        <p:spPr bwMode="auto">
          <a:xfrm>
            <a:off x="10488614" y="6202342"/>
            <a:ext cx="1377951" cy="316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lide Number Placeholder 4">
            <a:extLst>
              <a:ext uri="{FF2B5EF4-FFF2-40B4-BE49-F238E27FC236}">
                <a16:creationId xmlns:a16="http://schemas.microsoft.com/office/drawing/2014/main" id="{248F6275-0C2A-650A-0439-F38F20716BE7}"/>
              </a:ext>
            </a:extLst>
          </p:cNvPr>
          <p:cNvSpPr txBox="1">
            <a:spLocks/>
          </p:cNvSpPr>
          <p:nvPr/>
        </p:nvSpPr>
        <p:spPr>
          <a:xfrm>
            <a:off x="304800" y="6375400"/>
            <a:ext cx="451899" cy="182880"/>
          </a:xfrm>
          <a:prstGeom prst="rect">
            <a:avLst/>
          </a:prstGeom>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defTabSz="914332">
              <a:defRPr/>
            </a:pPr>
            <a:fld id="{4755468B-C2BA-8B42-ABD6-597061763577}" type="slidenum">
              <a:rPr lang="en-US" sz="1200">
                <a:solidFill>
                  <a:prstClr val="white"/>
                </a:solidFill>
                <a:latin typeface="Arial" panose="020B0604020202020204" pitchFamily="34" charset="0"/>
                <a:cs typeface="Arial" charset="0"/>
              </a:rPr>
              <a:pPr defTabSz="914332">
                <a:defRPr/>
              </a:pPr>
              <a:t>3</a:t>
            </a:fld>
            <a:endParaRPr lang="en-US" sz="1200" dirty="0">
              <a:solidFill>
                <a:prstClr val="white"/>
              </a:solidFill>
              <a:latin typeface="Arial" panose="020B0604020202020204" pitchFamily="34" charset="0"/>
              <a:cs typeface="Arial" charset="0"/>
            </a:endParaRPr>
          </a:p>
        </p:txBody>
      </p:sp>
    </p:spTree>
    <p:extLst>
      <p:ext uri="{BB962C8B-B14F-4D97-AF65-F5344CB8AC3E}">
        <p14:creationId xmlns:p14="http://schemas.microsoft.com/office/powerpoint/2010/main" val="4610430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484A11CB-BBA8-405E-A0DF-EF07ADF685D9}"/>
              </a:ext>
            </a:extLst>
          </p:cNvPr>
          <p:cNvSpPr>
            <a:spLocks noGrp="1"/>
          </p:cNvSpPr>
          <p:nvPr>
            <p:ph type="sldNum" sz="quarter" idx="10"/>
          </p:nvPr>
        </p:nvSpPr>
        <p:spPr/>
        <p:txBody>
          <a:bodyPr/>
          <a:lstStyle/>
          <a:p>
            <a:pPr marL="0" marR="0" lvl="0" indent="0" algn="ctr" defTabSz="914330" rtl="0" eaLnBrk="1" fontAlgn="auto" latinLnBrk="0" hangingPunct="1">
              <a:lnSpc>
                <a:spcPct val="100000"/>
              </a:lnSpc>
              <a:spcBef>
                <a:spcPts val="0"/>
              </a:spcBef>
              <a:spcAft>
                <a:spcPts val="0"/>
              </a:spcAft>
              <a:buClrTx/>
              <a:buSzTx/>
              <a:buFontTx/>
              <a:buNone/>
              <a:tabLst/>
              <a:defRPr/>
            </a:pPr>
            <a:fld id="{D8D877B3-D348-4611-9BDB-C5374591D951}" type="slidenum">
              <a:rPr kumimoji="0" lang="en-US" sz="1231" b="0" i="0" u="none" strike="noStrike" kern="1200" cap="none" spc="0" normalizeH="0" baseline="0" noProof="0" smtClean="0">
                <a:ln>
                  <a:noFill/>
                </a:ln>
                <a:solidFill>
                  <a:srgbClr val="FFFFFF">
                    <a:alpha val="70000"/>
                  </a:srgbClr>
                </a:solidFill>
                <a:effectLst/>
                <a:uLnTx/>
                <a:uFillTx/>
                <a:latin typeface="Source Sans Pro"/>
              </a:rPr>
              <a:pPr marL="0" marR="0" lvl="0" indent="0" algn="ctr" defTabSz="914330" rtl="0" eaLnBrk="1" fontAlgn="auto" latinLnBrk="0" hangingPunct="1">
                <a:lnSpc>
                  <a:spcPct val="100000"/>
                </a:lnSpc>
                <a:spcBef>
                  <a:spcPts val="0"/>
                </a:spcBef>
                <a:spcAft>
                  <a:spcPts val="0"/>
                </a:spcAft>
                <a:buClrTx/>
                <a:buSzTx/>
                <a:buFontTx/>
                <a:buNone/>
                <a:tabLst/>
                <a:defRPr/>
              </a:pPr>
              <a:t>4</a:t>
            </a:fld>
            <a:endParaRPr kumimoji="0" lang="en-US" sz="1231" b="0" i="0" u="none" strike="noStrike" kern="1200" cap="none" spc="0" normalizeH="0" baseline="0" noProof="0" dirty="0">
              <a:ln>
                <a:noFill/>
              </a:ln>
              <a:solidFill>
                <a:srgbClr val="FFFFFF">
                  <a:alpha val="70000"/>
                </a:srgbClr>
              </a:solidFill>
              <a:effectLst/>
              <a:uLnTx/>
              <a:uFillTx/>
              <a:latin typeface="Source Sans Pro"/>
            </a:endParaRPr>
          </a:p>
        </p:txBody>
      </p:sp>
      <p:sp>
        <p:nvSpPr>
          <p:cNvPr id="17" name="Rectangle 16">
            <a:extLst>
              <a:ext uri="{FF2B5EF4-FFF2-40B4-BE49-F238E27FC236}">
                <a16:creationId xmlns:a16="http://schemas.microsoft.com/office/drawing/2014/main" id="{59DCCA06-884C-9362-2E0B-D09B11D65121}"/>
              </a:ext>
            </a:extLst>
          </p:cNvPr>
          <p:cNvSpPr/>
          <p:nvPr/>
        </p:nvSpPr>
        <p:spPr>
          <a:xfrm>
            <a:off x="168275" y="176213"/>
            <a:ext cx="11855450" cy="6505575"/>
          </a:xfrm>
          <a:prstGeom prst="rect">
            <a:avLst/>
          </a:prstGeom>
          <a:no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1" fontAlgn="auto" hangingPunct="1">
              <a:spcBef>
                <a:spcPts val="0"/>
              </a:spcBef>
              <a:spcAft>
                <a:spcPts val="0"/>
              </a:spcAft>
              <a:defRPr/>
            </a:pPr>
            <a:endParaRPr lang="en-US">
              <a:solidFill>
                <a:prstClr val="white"/>
              </a:solidFill>
            </a:endParaRPr>
          </a:p>
        </p:txBody>
      </p:sp>
      <p:sp>
        <p:nvSpPr>
          <p:cNvPr id="16" name="Rectangle 15">
            <a:extLst>
              <a:ext uri="{FF2B5EF4-FFF2-40B4-BE49-F238E27FC236}">
                <a16:creationId xmlns:a16="http://schemas.microsoft.com/office/drawing/2014/main" id="{3DFD3B8B-6AF0-818D-769C-374639B3B371}"/>
              </a:ext>
            </a:extLst>
          </p:cNvPr>
          <p:cNvSpPr/>
          <p:nvPr/>
        </p:nvSpPr>
        <p:spPr>
          <a:xfrm>
            <a:off x="0" y="531367"/>
            <a:ext cx="9677400" cy="707886"/>
          </a:xfrm>
          <a:prstGeom prst="rect">
            <a:avLst/>
          </a:prstGeom>
          <a:solidFill>
            <a:schemeClr val="tx2"/>
          </a:solidFill>
        </p:spPr>
        <p:txBody>
          <a:bodyPr wrap="square" lIns="487680">
            <a:spAutoFit/>
          </a:bodyPr>
          <a:lstStyle/>
          <a:p>
            <a:pPr defTabSz="914377">
              <a:defRPr/>
            </a:pPr>
            <a:r>
              <a:rPr lang="en-US" sz="4000" b="1" spc="51" dirty="0" err="1">
                <a:solidFill>
                  <a:prstClr val="white"/>
                </a:solidFill>
                <a:latin typeface="Cambria" panose="02040503050406030204" pitchFamily="18" charset="0"/>
              </a:rPr>
              <a:t>Sectores</a:t>
            </a:r>
            <a:endParaRPr lang="en-US" sz="4000" b="1" spc="51" dirty="0">
              <a:solidFill>
                <a:prstClr val="white"/>
              </a:solidFill>
              <a:latin typeface="Cambria" panose="02040503050406030204" pitchFamily="18" charset="0"/>
            </a:endParaRPr>
          </a:p>
        </p:txBody>
      </p:sp>
      <p:pic>
        <p:nvPicPr>
          <p:cNvPr id="18" name="Picture 2">
            <a:extLst>
              <a:ext uri="{FF2B5EF4-FFF2-40B4-BE49-F238E27FC236}">
                <a16:creationId xmlns:a16="http://schemas.microsoft.com/office/drawing/2014/main" id="{7B0B392B-22CF-F3B8-FB3C-D74DA83F89D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p:blipFill>
        <p:spPr bwMode="auto">
          <a:xfrm>
            <a:off x="10488614" y="6202342"/>
            <a:ext cx="1377951" cy="316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lide Number Placeholder 4">
            <a:extLst>
              <a:ext uri="{FF2B5EF4-FFF2-40B4-BE49-F238E27FC236}">
                <a16:creationId xmlns:a16="http://schemas.microsoft.com/office/drawing/2014/main" id="{248F6275-0C2A-650A-0439-F38F20716BE7}"/>
              </a:ext>
            </a:extLst>
          </p:cNvPr>
          <p:cNvSpPr txBox="1">
            <a:spLocks/>
          </p:cNvSpPr>
          <p:nvPr/>
        </p:nvSpPr>
        <p:spPr>
          <a:xfrm>
            <a:off x="304800" y="6375400"/>
            <a:ext cx="451899" cy="182880"/>
          </a:xfrm>
          <a:prstGeom prst="rect">
            <a:avLst/>
          </a:prstGeom>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defTabSz="914332">
              <a:defRPr/>
            </a:pPr>
            <a:fld id="{4755468B-C2BA-8B42-ABD6-597061763577}" type="slidenum">
              <a:rPr lang="en-US" sz="1200">
                <a:solidFill>
                  <a:prstClr val="white"/>
                </a:solidFill>
                <a:latin typeface="Arial" panose="020B0604020202020204" pitchFamily="34" charset="0"/>
                <a:cs typeface="Arial" charset="0"/>
              </a:rPr>
              <a:pPr defTabSz="914332">
                <a:defRPr/>
              </a:pPr>
              <a:t>4</a:t>
            </a:fld>
            <a:endParaRPr lang="en-US" sz="1200" dirty="0">
              <a:solidFill>
                <a:prstClr val="white"/>
              </a:solidFill>
              <a:latin typeface="Arial" panose="020B0604020202020204" pitchFamily="34" charset="0"/>
              <a:cs typeface="Arial" charset="0"/>
            </a:endParaRPr>
          </a:p>
        </p:txBody>
      </p:sp>
      <p:grpSp>
        <p:nvGrpSpPr>
          <p:cNvPr id="47" name="Grupo 46">
            <a:extLst>
              <a:ext uri="{FF2B5EF4-FFF2-40B4-BE49-F238E27FC236}">
                <a16:creationId xmlns:a16="http://schemas.microsoft.com/office/drawing/2014/main" id="{8741AB44-F575-BC2E-CF9D-E5B7BA636ED3}"/>
              </a:ext>
            </a:extLst>
          </p:cNvPr>
          <p:cNvGrpSpPr/>
          <p:nvPr/>
        </p:nvGrpSpPr>
        <p:grpSpPr>
          <a:xfrm>
            <a:off x="698552" y="2286001"/>
            <a:ext cx="2324100" cy="1923585"/>
            <a:chOff x="855769" y="1781729"/>
            <a:chExt cx="2324100" cy="1923585"/>
          </a:xfrm>
        </p:grpSpPr>
        <p:sp>
          <p:nvSpPr>
            <p:cNvPr id="29" name="Elipse 28">
              <a:extLst>
                <a:ext uri="{FF2B5EF4-FFF2-40B4-BE49-F238E27FC236}">
                  <a16:creationId xmlns:a16="http://schemas.microsoft.com/office/drawing/2014/main" id="{8F8083B5-2C83-E16D-A098-0F183445F675}"/>
                </a:ext>
              </a:extLst>
            </p:cNvPr>
            <p:cNvSpPr/>
            <p:nvPr/>
          </p:nvSpPr>
          <p:spPr>
            <a:xfrm>
              <a:off x="1406882" y="1781729"/>
              <a:ext cx="1221874" cy="1221874"/>
            </a:xfrm>
            <a:prstGeom prst="ellipse">
              <a:avLst/>
            </a:prstGeom>
            <a:solidFill>
              <a:schemeClr val="bg1"/>
            </a:solidFill>
            <a:ln w="19050">
              <a:solidFill>
                <a:schemeClr val="tx2"/>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21" name="Picture 18">
              <a:extLst>
                <a:ext uri="{FF2B5EF4-FFF2-40B4-BE49-F238E27FC236}">
                  <a16:creationId xmlns:a16="http://schemas.microsoft.com/office/drawing/2014/main" id="{B97780C9-8B78-AB47-A184-8B8A800FE80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705411" y="2081071"/>
              <a:ext cx="624816" cy="623189"/>
            </a:xfrm>
            <a:prstGeom prst="rect">
              <a:avLst/>
            </a:prstGeom>
          </p:spPr>
        </p:pic>
        <p:sp>
          <p:nvSpPr>
            <p:cNvPr id="22" name="Rectangle 19">
              <a:extLst>
                <a:ext uri="{FF2B5EF4-FFF2-40B4-BE49-F238E27FC236}">
                  <a16:creationId xmlns:a16="http://schemas.microsoft.com/office/drawing/2014/main" id="{423992EF-059F-44BC-B7BD-3BD41FC95CA4}"/>
                </a:ext>
              </a:extLst>
            </p:cNvPr>
            <p:cNvSpPr/>
            <p:nvPr/>
          </p:nvSpPr>
          <p:spPr>
            <a:xfrm>
              <a:off x="855769" y="3175938"/>
              <a:ext cx="2324100" cy="529376"/>
            </a:xfrm>
            <a:prstGeom prst="rect">
              <a:avLst/>
            </a:prstGeom>
            <a:noFill/>
          </p:spPr>
          <p:txBody>
            <a:bodyPr wrap="square" lIns="18288" tIns="18288" rIns="18288" bIns="18288">
              <a:spAutoFit/>
            </a:bodyPr>
            <a:lstStyle/>
            <a:p>
              <a:pPr algn="ctr" defTabSz="914400"/>
              <a:r>
                <a:rPr lang="es-ES" sz="1600" spc="50" dirty="0">
                  <a:solidFill>
                    <a:schemeClr val="tx2"/>
                  </a:solidFill>
                  <a:latin typeface="Arial" panose="020B0604020202020204" pitchFamily="34" charset="0"/>
                  <a:ea typeface="Calibri"/>
                  <a:cs typeface="Arial" panose="020B0604020202020204" pitchFamily="34" charset="0"/>
                </a:rPr>
                <a:t>Desarrollo </a:t>
              </a:r>
            </a:p>
            <a:p>
              <a:pPr algn="ctr" defTabSz="914400"/>
              <a:r>
                <a:rPr lang="es-ES" sz="1600" spc="50" dirty="0">
                  <a:solidFill>
                    <a:schemeClr val="tx2"/>
                  </a:solidFill>
                  <a:latin typeface="Arial" panose="020B0604020202020204" pitchFamily="34" charset="0"/>
                  <a:ea typeface="Calibri"/>
                  <a:cs typeface="Arial" panose="020B0604020202020204" pitchFamily="34" charset="0"/>
                </a:rPr>
                <a:t>Económico</a:t>
              </a:r>
            </a:p>
          </p:txBody>
        </p:sp>
      </p:grpSp>
      <p:grpSp>
        <p:nvGrpSpPr>
          <p:cNvPr id="46" name="Grupo 45">
            <a:extLst>
              <a:ext uri="{FF2B5EF4-FFF2-40B4-BE49-F238E27FC236}">
                <a16:creationId xmlns:a16="http://schemas.microsoft.com/office/drawing/2014/main" id="{F302F48A-3E5C-D122-2C51-707A4614724C}"/>
              </a:ext>
            </a:extLst>
          </p:cNvPr>
          <p:cNvGrpSpPr/>
          <p:nvPr/>
        </p:nvGrpSpPr>
        <p:grpSpPr>
          <a:xfrm>
            <a:off x="4932937" y="2286000"/>
            <a:ext cx="2324100" cy="1923586"/>
            <a:chOff x="4943053" y="1781728"/>
            <a:chExt cx="2324100" cy="1923586"/>
          </a:xfrm>
        </p:grpSpPr>
        <p:sp>
          <p:nvSpPr>
            <p:cNvPr id="34" name="Elipse 33">
              <a:extLst>
                <a:ext uri="{FF2B5EF4-FFF2-40B4-BE49-F238E27FC236}">
                  <a16:creationId xmlns:a16="http://schemas.microsoft.com/office/drawing/2014/main" id="{C5344105-AC29-420C-6729-0A78450BCC69}"/>
                </a:ext>
              </a:extLst>
            </p:cNvPr>
            <p:cNvSpPr/>
            <p:nvPr/>
          </p:nvSpPr>
          <p:spPr>
            <a:xfrm>
              <a:off x="5485063" y="1781728"/>
              <a:ext cx="1221874" cy="1221874"/>
            </a:xfrm>
            <a:prstGeom prst="ellipse">
              <a:avLst/>
            </a:prstGeom>
            <a:solidFill>
              <a:schemeClr val="bg1"/>
            </a:solidFill>
            <a:ln w="19050">
              <a:solidFill>
                <a:schemeClr val="tx2"/>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20" name="Picture 14">
              <a:extLst>
                <a:ext uri="{FF2B5EF4-FFF2-40B4-BE49-F238E27FC236}">
                  <a16:creationId xmlns:a16="http://schemas.microsoft.com/office/drawing/2014/main" id="{3EDAA7E9-F54E-403F-1982-266373550C4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743215" y="2043282"/>
              <a:ext cx="705570" cy="701894"/>
            </a:xfrm>
            <a:prstGeom prst="rect">
              <a:avLst/>
            </a:prstGeom>
          </p:spPr>
        </p:pic>
        <p:sp>
          <p:nvSpPr>
            <p:cNvPr id="23" name="Rectangle 20">
              <a:extLst>
                <a:ext uri="{FF2B5EF4-FFF2-40B4-BE49-F238E27FC236}">
                  <a16:creationId xmlns:a16="http://schemas.microsoft.com/office/drawing/2014/main" id="{50D94F02-0445-2F41-64E6-C3CA956A5E99}"/>
                </a:ext>
              </a:extLst>
            </p:cNvPr>
            <p:cNvSpPr/>
            <p:nvPr/>
          </p:nvSpPr>
          <p:spPr>
            <a:xfrm>
              <a:off x="4943053" y="3175938"/>
              <a:ext cx="2324100" cy="529376"/>
            </a:xfrm>
            <a:prstGeom prst="rect">
              <a:avLst/>
            </a:prstGeom>
            <a:noFill/>
          </p:spPr>
          <p:txBody>
            <a:bodyPr wrap="square" lIns="18288" tIns="18288" rIns="18288" bIns="18288">
              <a:spAutoFit/>
            </a:bodyPr>
            <a:lstStyle/>
            <a:p>
              <a:pPr algn="ctr" defTabSz="914400"/>
              <a:r>
                <a:rPr lang="es-ES" sz="1600" spc="50" dirty="0">
                  <a:solidFill>
                    <a:schemeClr val="tx2"/>
                  </a:solidFill>
                  <a:latin typeface="Arial" panose="020B0604020202020204" pitchFamily="34" charset="0"/>
                  <a:ea typeface="Calibri"/>
                  <a:cs typeface="Arial" panose="020B0604020202020204" pitchFamily="34" charset="0"/>
                </a:rPr>
                <a:t>Medioambiente &amp;</a:t>
              </a:r>
            </a:p>
            <a:p>
              <a:pPr algn="ctr" defTabSz="914400"/>
              <a:r>
                <a:rPr lang="es-ES" sz="1600" spc="50" dirty="0">
                  <a:solidFill>
                    <a:schemeClr val="tx2"/>
                  </a:solidFill>
                  <a:latin typeface="Arial" panose="020B0604020202020204" pitchFamily="34" charset="0"/>
                  <a:ea typeface="Calibri"/>
                  <a:cs typeface="Arial" panose="020B0604020202020204" pitchFamily="34" charset="0"/>
                </a:rPr>
                <a:t>Infraestructura</a:t>
              </a:r>
            </a:p>
          </p:txBody>
        </p:sp>
      </p:grpSp>
      <p:grpSp>
        <p:nvGrpSpPr>
          <p:cNvPr id="45" name="Grupo 44">
            <a:extLst>
              <a:ext uri="{FF2B5EF4-FFF2-40B4-BE49-F238E27FC236}">
                <a16:creationId xmlns:a16="http://schemas.microsoft.com/office/drawing/2014/main" id="{847FBF13-DF5E-E834-7DB6-C4A032AF7CD6}"/>
              </a:ext>
            </a:extLst>
          </p:cNvPr>
          <p:cNvGrpSpPr/>
          <p:nvPr/>
        </p:nvGrpSpPr>
        <p:grpSpPr>
          <a:xfrm>
            <a:off x="9169347" y="2286000"/>
            <a:ext cx="2324100" cy="1911536"/>
            <a:chOff x="9326564" y="1781728"/>
            <a:chExt cx="2324100" cy="1911536"/>
          </a:xfrm>
        </p:grpSpPr>
        <p:sp>
          <p:nvSpPr>
            <p:cNvPr id="35" name="Elipse 34">
              <a:extLst>
                <a:ext uri="{FF2B5EF4-FFF2-40B4-BE49-F238E27FC236}">
                  <a16:creationId xmlns:a16="http://schemas.microsoft.com/office/drawing/2014/main" id="{C12AB084-A7C8-4690-67A1-570460C5FDD6}"/>
                </a:ext>
              </a:extLst>
            </p:cNvPr>
            <p:cNvSpPr/>
            <p:nvPr/>
          </p:nvSpPr>
          <p:spPr>
            <a:xfrm>
              <a:off x="9875652" y="1781728"/>
              <a:ext cx="1221874" cy="1221874"/>
            </a:xfrm>
            <a:prstGeom prst="ellipse">
              <a:avLst/>
            </a:prstGeom>
            <a:solidFill>
              <a:schemeClr val="bg1"/>
            </a:solidFill>
            <a:ln w="19050">
              <a:solidFill>
                <a:schemeClr val="tx2"/>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9" name="Picture 6">
              <a:extLst>
                <a:ext uri="{FF2B5EF4-FFF2-40B4-BE49-F238E27FC236}">
                  <a16:creationId xmlns:a16="http://schemas.microsoft.com/office/drawing/2014/main" id="{B7067F95-D22A-B999-9DA5-546DBBB44580}"/>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0141272" y="2043940"/>
              <a:ext cx="690634" cy="690634"/>
            </a:xfrm>
            <a:prstGeom prst="rect">
              <a:avLst/>
            </a:prstGeom>
          </p:spPr>
        </p:pic>
        <p:sp>
          <p:nvSpPr>
            <p:cNvPr id="24" name="Rectangle 21">
              <a:extLst>
                <a:ext uri="{FF2B5EF4-FFF2-40B4-BE49-F238E27FC236}">
                  <a16:creationId xmlns:a16="http://schemas.microsoft.com/office/drawing/2014/main" id="{20D1F1D4-63B4-BD82-586E-31759FF62A91}"/>
                </a:ext>
              </a:extLst>
            </p:cNvPr>
            <p:cNvSpPr/>
            <p:nvPr/>
          </p:nvSpPr>
          <p:spPr>
            <a:xfrm>
              <a:off x="9326564" y="3163888"/>
              <a:ext cx="2324100" cy="529376"/>
            </a:xfrm>
            <a:prstGeom prst="rect">
              <a:avLst/>
            </a:prstGeom>
            <a:noFill/>
          </p:spPr>
          <p:txBody>
            <a:bodyPr wrap="square" lIns="18288" tIns="18288" rIns="18288" bIns="18288">
              <a:spAutoFit/>
            </a:bodyPr>
            <a:lstStyle/>
            <a:p>
              <a:pPr algn="ctr" defTabSz="914400"/>
              <a:r>
                <a:rPr lang="en-US" sz="1600" spc="50" dirty="0">
                  <a:solidFill>
                    <a:schemeClr val="tx2"/>
                  </a:solidFill>
                  <a:latin typeface="Arial" panose="020B0604020202020204" pitchFamily="34" charset="0"/>
                  <a:ea typeface="Calibri"/>
                  <a:cs typeface="Arial" panose="020B0604020202020204" pitchFamily="34" charset="0"/>
                </a:rPr>
                <a:t>Desarrollo </a:t>
              </a:r>
              <a:br>
                <a:rPr lang="en-US" sz="1600" spc="50" dirty="0">
                  <a:solidFill>
                    <a:schemeClr val="tx2"/>
                  </a:solidFill>
                  <a:latin typeface="Arial" panose="020B0604020202020204" pitchFamily="34" charset="0"/>
                  <a:ea typeface="Calibri"/>
                  <a:cs typeface="Arial" panose="020B0604020202020204" pitchFamily="34" charset="0"/>
                </a:rPr>
              </a:br>
              <a:r>
                <a:rPr lang="en-US" sz="1600" spc="50" dirty="0">
                  <a:solidFill>
                    <a:schemeClr val="tx2"/>
                  </a:solidFill>
                  <a:latin typeface="Arial" panose="020B0604020202020204" pitchFamily="34" charset="0"/>
                  <a:ea typeface="Calibri"/>
                  <a:cs typeface="Arial" panose="020B0604020202020204" pitchFamily="34" charset="0"/>
                </a:rPr>
                <a:t>Humano</a:t>
              </a:r>
            </a:p>
          </p:txBody>
        </p:sp>
      </p:grpSp>
      <p:grpSp>
        <p:nvGrpSpPr>
          <p:cNvPr id="44" name="Grupo 43">
            <a:extLst>
              <a:ext uri="{FF2B5EF4-FFF2-40B4-BE49-F238E27FC236}">
                <a16:creationId xmlns:a16="http://schemas.microsoft.com/office/drawing/2014/main" id="{27B63CEA-0084-8340-A3D4-144CA2830F8E}"/>
              </a:ext>
            </a:extLst>
          </p:cNvPr>
          <p:cNvGrpSpPr/>
          <p:nvPr/>
        </p:nvGrpSpPr>
        <p:grpSpPr>
          <a:xfrm>
            <a:off x="7204709" y="3943815"/>
            <a:ext cx="2324100" cy="1923585"/>
            <a:chOff x="7361926" y="4096215"/>
            <a:chExt cx="2324100" cy="1923585"/>
          </a:xfrm>
        </p:grpSpPr>
        <p:grpSp>
          <p:nvGrpSpPr>
            <p:cNvPr id="40" name="Grupo 39">
              <a:extLst>
                <a:ext uri="{FF2B5EF4-FFF2-40B4-BE49-F238E27FC236}">
                  <a16:creationId xmlns:a16="http://schemas.microsoft.com/office/drawing/2014/main" id="{116E6992-EC61-09BF-8868-BDB234C51041}"/>
                </a:ext>
              </a:extLst>
            </p:cNvPr>
            <p:cNvGrpSpPr/>
            <p:nvPr/>
          </p:nvGrpSpPr>
          <p:grpSpPr>
            <a:xfrm>
              <a:off x="7361926" y="4096215"/>
              <a:ext cx="2324100" cy="1923585"/>
              <a:chOff x="1008169" y="1934129"/>
              <a:chExt cx="2324100" cy="1923585"/>
            </a:xfrm>
          </p:grpSpPr>
          <p:sp>
            <p:nvSpPr>
              <p:cNvPr id="41" name="Elipse 40">
                <a:extLst>
                  <a:ext uri="{FF2B5EF4-FFF2-40B4-BE49-F238E27FC236}">
                    <a16:creationId xmlns:a16="http://schemas.microsoft.com/office/drawing/2014/main" id="{A18E604E-AC9E-0131-FAFE-121FD05851B4}"/>
                  </a:ext>
                </a:extLst>
              </p:cNvPr>
              <p:cNvSpPr/>
              <p:nvPr/>
            </p:nvSpPr>
            <p:spPr>
              <a:xfrm>
                <a:off x="1559282" y="1934129"/>
                <a:ext cx="1221874" cy="1221874"/>
              </a:xfrm>
              <a:prstGeom prst="ellipse">
                <a:avLst/>
              </a:prstGeom>
              <a:solidFill>
                <a:schemeClr val="bg1"/>
              </a:solidFill>
              <a:ln w="19050">
                <a:solidFill>
                  <a:schemeClr val="tx2"/>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42" name="Rectangle 19">
                <a:extLst>
                  <a:ext uri="{FF2B5EF4-FFF2-40B4-BE49-F238E27FC236}">
                    <a16:creationId xmlns:a16="http://schemas.microsoft.com/office/drawing/2014/main" id="{2CBD2C00-3213-A297-9CCD-1B29167CAE4C}"/>
                  </a:ext>
                </a:extLst>
              </p:cNvPr>
              <p:cNvSpPr/>
              <p:nvPr/>
            </p:nvSpPr>
            <p:spPr>
              <a:xfrm>
                <a:off x="1008169" y="3328338"/>
                <a:ext cx="2324100" cy="529376"/>
              </a:xfrm>
              <a:prstGeom prst="rect">
                <a:avLst/>
              </a:prstGeom>
              <a:noFill/>
            </p:spPr>
            <p:txBody>
              <a:bodyPr wrap="square" lIns="18288" tIns="18288" rIns="18288" bIns="18288">
                <a:spAutoFit/>
              </a:bodyPr>
              <a:lstStyle/>
              <a:p>
                <a:pPr algn="ctr" defTabSz="914400"/>
                <a:r>
                  <a:rPr lang="es-ES" sz="1600" spc="50" dirty="0">
                    <a:solidFill>
                      <a:schemeClr val="tx2"/>
                    </a:solidFill>
                    <a:latin typeface="Arial" panose="020B0604020202020204" pitchFamily="34" charset="0"/>
                    <a:ea typeface="Calibri"/>
                    <a:cs typeface="Arial" panose="020B0604020202020204" pitchFamily="34" charset="0"/>
                  </a:rPr>
                  <a:t>Estabilización &amp; Transición</a:t>
                </a:r>
              </a:p>
            </p:txBody>
          </p:sp>
        </p:grpSp>
        <p:pic>
          <p:nvPicPr>
            <p:cNvPr id="25" name="Picture 2">
              <a:extLst>
                <a:ext uri="{FF2B5EF4-FFF2-40B4-BE49-F238E27FC236}">
                  <a16:creationId xmlns:a16="http://schemas.microsoft.com/office/drawing/2014/main" id="{AFB665BE-E3D1-4889-C785-554EA64418D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171501" y="4345253"/>
              <a:ext cx="704950" cy="723798"/>
            </a:xfrm>
            <a:prstGeom prst="rect">
              <a:avLst/>
            </a:prstGeom>
          </p:spPr>
        </p:pic>
      </p:grpSp>
      <p:grpSp>
        <p:nvGrpSpPr>
          <p:cNvPr id="43" name="Grupo 42">
            <a:extLst>
              <a:ext uri="{FF2B5EF4-FFF2-40B4-BE49-F238E27FC236}">
                <a16:creationId xmlns:a16="http://schemas.microsoft.com/office/drawing/2014/main" id="{816E4B4D-ED98-3F92-5E17-99A105435FCB}"/>
              </a:ext>
            </a:extLst>
          </p:cNvPr>
          <p:cNvGrpSpPr/>
          <p:nvPr/>
        </p:nvGrpSpPr>
        <p:grpSpPr>
          <a:xfrm>
            <a:off x="2669161" y="3943815"/>
            <a:ext cx="2324100" cy="1677363"/>
            <a:chOff x="2826378" y="4096215"/>
            <a:chExt cx="2324100" cy="1677363"/>
          </a:xfrm>
        </p:grpSpPr>
        <p:grpSp>
          <p:nvGrpSpPr>
            <p:cNvPr id="39" name="Grupo 38">
              <a:extLst>
                <a:ext uri="{FF2B5EF4-FFF2-40B4-BE49-F238E27FC236}">
                  <a16:creationId xmlns:a16="http://schemas.microsoft.com/office/drawing/2014/main" id="{B74F21D7-46A3-1F35-B607-3EE2B3898253}"/>
                </a:ext>
              </a:extLst>
            </p:cNvPr>
            <p:cNvGrpSpPr/>
            <p:nvPr/>
          </p:nvGrpSpPr>
          <p:grpSpPr>
            <a:xfrm>
              <a:off x="2826378" y="4096215"/>
              <a:ext cx="2324100" cy="1677363"/>
              <a:chOff x="1008169" y="1934129"/>
              <a:chExt cx="2324100" cy="1677363"/>
            </a:xfrm>
          </p:grpSpPr>
          <p:sp>
            <p:nvSpPr>
              <p:cNvPr id="37" name="Elipse 36">
                <a:extLst>
                  <a:ext uri="{FF2B5EF4-FFF2-40B4-BE49-F238E27FC236}">
                    <a16:creationId xmlns:a16="http://schemas.microsoft.com/office/drawing/2014/main" id="{90971688-4A31-8AD0-B356-066488F12FD5}"/>
                  </a:ext>
                </a:extLst>
              </p:cNvPr>
              <p:cNvSpPr/>
              <p:nvPr/>
            </p:nvSpPr>
            <p:spPr>
              <a:xfrm>
                <a:off x="1559282" y="1934129"/>
                <a:ext cx="1221874" cy="1221874"/>
              </a:xfrm>
              <a:prstGeom prst="ellipse">
                <a:avLst/>
              </a:prstGeom>
              <a:solidFill>
                <a:schemeClr val="bg1"/>
              </a:solidFill>
              <a:ln w="19050">
                <a:solidFill>
                  <a:schemeClr val="tx2"/>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8" name="Rectangle 19">
                <a:extLst>
                  <a:ext uri="{FF2B5EF4-FFF2-40B4-BE49-F238E27FC236}">
                    <a16:creationId xmlns:a16="http://schemas.microsoft.com/office/drawing/2014/main" id="{31E6C880-C40D-A553-7B06-518BAA6D3B32}"/>
                  </a:ext>
                </a:extLst>
              </p:cNvPr>
              <p:cNvSpPr/>
              <p:nvPr/>
            </p:nvSpPr>
            <p:spPr>
              <a:xfrm>
                <a:off x="1008169" y="3328338"/>
                <a:ext cx="2324100" cy="283154"/>
              </a:xfrm>
              <a:prstGeom prst="rect">
                <a:avLst/>
              </a:prstGeom>
              <a:noFill/>
            </p:spPr>
            <p:txBody>
              <a:bodyPr wrap="square" lIns="18288" tIns="18288" rIns="18288" bIns="18288">
                <a:spAutoFit/>
              </a:bodyPr>
              <a:lstStyle/>
              <a:p>
                <a:pPr algn="ctr" defTabSz="914400"/>
                <a:r>
                  <a:rPr lang="es-ES" sz="1600" spc="50" dirty="0">
                    <a:solidFill>
                      <a:schemeClr val="tx2"/>
                    </a:solidFill>
                    <a:latin typeface="Arial" panose="020B0604020202020204" pitchFamily="34" charset="0"/>
                    <a:ea typeface="Calibri"/>
                    <a:cs typeface="Arial" panose="020B0604020202020204" pitchFamily="34" charset="0"/>
                  </a:rPr>
                  <a:t>Gobernanza</a:t>
                </a:r>
              </a:p>
            </p:txBody>
          </p:sp>
        </p:grpSp>
        <p:pic>
          <p:nvPicPr>
            <p:cNvPr id="26" name="Picture 16">
              <a:extLst>
                <a:ext uri="{FF2B5EF4-FFF2-40B4-BE49-F238E27FC236}">
                  <a16:creationId xmlns:a16="http://schemas.microsoft.com/office/drawing/2014/main" id="{65A9CC1F-B0B5-CDF0-4F8E-B7BB8B18165F}"/>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3627630" y="4398971"/>
              <a:ext cx="721595" cy="616362"/>
            </a:xfrm>
            <a:prstGeom prst="rect">
              <a:avLst/>
            </a:prstGeom>
          </p:spPr>
        </p:pic>
      </p:grpSp>
    </p:spTree>
    <p:extLst>
      <p:ext uri="{BB962C8B-B14F-4D97-AF65-F5344CB8AC3E}">
        <p14:creationId xmlns:p14="http://schemas.microsoft.com/office/powerpoint/2010/main" val="6779903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484A11CB-BBA8-405E-A0DF-EF07ADF685D9}"/>
              </a:ext>
            </a:extLst>
          </p:cNvPr>
          <p:cNvSpPr>
            <a:spLocks noGrp="1"/>
          </p:cNvSpPr>
          <p:nvPr>
            <p:ph type="sldNum" sz="quarter" idx="10"/>
          </p:nvPr>
        </p:nvSpPr>
        <p:spPr/>
        <p:txBody>
          <a:bodyPr/>
          <a:lstStyle/>
          <a:p>
            <a:pPr marL="0" marR="0" lvl="0" indent="0" algn="ctr" defTabSz="914330" rtl="0" eaLnBrk="1" fontAlgn="auto" latinLnBrk="0" hangingPunct="1">
              <a:lnSpc>
                <a:spcPct val="100000"/>
              </a:lnSpc>
              <a:spcBef>
                <a:spcPts val="0"/>
              </a:spcBef>
              <a:spcAft>
                <a:spcPts val="0"/>
              </a:spcAft>
              <a:buClrTx/>
              <a:buSzTx/>
              <a:buFontTx/>
              <a:buNone/>
              <a:tabLst/>
              <a:defRPr/>
            </a:pPr>
            <a:fld id="{D8D877B3-D348-4611-9BDB-C5374591D951}" type="slidenum">
              <a:rPr kumimoji="0" lang="en-US" sz="1231" b="0" i="0" u="none" strike="noStrike" kern="1200" cap="none" spc="0" normalizeH="0" baseline="0" noProof="0" smtClean="0">
                <a:ln>
                  <a:noFill/>
                </a:ln>
                <a:solidFill>
                  <a:srgbClr val="FFFFFF">
                    <a:alpha val="70000"/>
                  </a:srgbClr>
                </a:solidFill>
                <a:effectLst/>
                <a:uLnTx/>
                <a:uFillTx/>
                <a:latin typeface="Source Sans Pro"/>
              </a:rPr>
              <a:pPr marL="0" marR="0" lvl="0" indent="0" algn="ctr" defTabSz="914330" rtl="0" eaLnBrk="1" fontAlgn="auto" latinLnBrk="0" hangingPunct="1">
                <a:lnSpc>
                  <a:spcPct val="100000"/>
                </a:lnSpc>
                <a:spcBef>
                  <a:spcPts val="0"/>
                </a:spcBef>
                <a:spcAft>
                  <a:spcPts val="0"/>
                </a:spcAft>
                <a:buClrTx/>
                <a:buSzTx/>
                <a:buFontTx/>
                <a:buNone/>
                <a:tabLst/>
                <a:defRPr/>
              </a:pPr>
              <a:t>5</a:t>
            </a:fld>
            <a:endParaRPr kumimoji="0" lang="en-US" sz="1231" b="0" i="0" u="none" strike="noStrike" kern="1200" cap="none" spc="0" normalizeH="0" baseline="0" noProof="0" dirty="0">
              <a:ln>
                <a:noFill/>
              </a:ln>
              <a:solidFill>
                <a:srgbClr val="FFFFFF">
                  <a:alpha val="70000"/>
                </a:srgbClr>
              </a:solidFill>
              <a:effectLst/>
              <a:uLnTx/>
              <a:uFillTx/>
              <a:latin typeface="Source Sans Pro"/>
            </a:endParaRPr>
          </a:p>
        </p:txBody>
      </p:sp>
      <p:sp>
        <p:nvSpPr>
          <p:cNvPr id="17" name="Rectangle 16">
            <a:extLst>
              <a:ext uri="{FF2B5EF4-FFF2-40B4-BE49-F238E27FC236}">
                <a16:creationId xmlns:a16="http://schemas.microsoft.com/office/drawing/2014/main" id="{59DCCA06-884C-9362-2E0B-D09B11D65121}"/>
              </a:ext>
            </a:extLst>
          </p:cNvPr>
          <p:cNvSpPr/>
          <p:nvPr/>
        </p:nvSpPr>
        <p:spPr>
          <a:xfrm>
            <a:off x="168275" y="176213"/>
            <a:ext cx="11855450" cy="6505575"/>
          </a:xfrm>
          <a:prstGeom prst="rect">
            <a:avLst/>
          </a:prstGeom>
          <a:no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1" fontAlgn="auto" hangingPunct="1">
              <a:spcBef>
                <a:spcPts val="0"/>
              </a:spcBef>
              <a:spcAft>
                <a:spcPts val="0"/>
              </a:spcAft>
              <a:defRPr/>
            </a:pPr>
            <a:endParaRPr lang="en-US">
              <a:solidFill>
                <a:prstClr val="white"/>
              </a:solidFill>
            </a:endParaRPr>
          </a:p>
        </p:txBody>
      </p:sp>
      <p:sp>
        <p:nvSpPr>
          <p:cNvPr id="16" name="Rectangle 15">
            <a:extLst>
              <a:ext uri="{FF2B5EF4-FFF2-40B4-BE49-F238E27FC236}">
                <a16:creationId xmlns:a16="http://schemas.microsoft.com/office/drawing/2014/main" id="{3DFD3B8B-6AF0-818D-769C-374639B3B371}"/>
              </a:ext>
            </a:extLst>
          </p:cNvPr>
          <p:cNvSpPr/>
          <p:nvPr/>
        </p:nvSpPr>
        <p:spPr>
          <a:xfrm>
            <a:off x="0" y="531367"/>
            <a:ext cx="9677400" cy="707886"/>
          </a:xfrm>
          <a:prstGeom prst="rect">
            <a:avLst/>
          </a:prstGeom>
          <a:solidFill>
            <a:schemeClr val="tx2"/>
          </a:solidFill>
        </p:spPr>
        <p:txBody>
          <a:bodyPr wrap="square" lIns="487680">
            <a:spAutoFit/>
          </a:bodyPr>
          <a:lstStyle/>
          <a:p>
            <a:pPr defTabSz="914377">
              <a:defRPr/>
            </a:pPr>
            <a:r>
              <a:rPr lang="en-US" sz="4000" b="1" spc="51" dirty="0">
                <a:solidFill>
                  <a:prstClr val="white"/>
                </a:solidFill>
                <a:latin typeface="Cambria" panose="02040503050406030204" pitchFamily="18" charset="0"/>
              </a:rPr>
              <a:t>Nuestros </a:t>
            </a:r>
            <a:r>
              <a:rPr lang="en-US" sz="4000" b="1" spc="51" dirty="0" err="1">
                <a:solidFill>
                  <a:prstClr val="white"/>
                </a:solidFill>
                <a:latin typeface="Cambria" panose="02040503050406030204" pitchFamily="18" charset="0"/>
              </a:rPr>
              <a:t>Clientes</a:t>
            </a:r>
            <a:endParaRPr lang="en-US" sz="4000" b="1" spc="51" dirty="0">
              <a:solidFill>
                <a:prstClr val="white"/>
              </a:solidFill>
              <a:latin typeface="Cambria" panose="02040503050406030204" pitchFamily="18" charset="0"/>
            </a:endParaRPr>
          </a:p>
        </p:txBody>
      </p:sp>
      <p:pic>
        <p:nvPicPr>
          <p:cNvPr id="18" name="Picture 2">
            <a:extLst>
              <a:ext uri="{FF2B5EF4-FFF2-40B4-BE49-F238E27FC236}">
                <a16:creationId xmlns:a16="http://schemas.microsoft.com/office/drawing/2014/main" id="{7B0B392B-22CF-F3B8-FB3C-D74DA83F89D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p:blipFill>
        <p:spPr bwMode="auto">
          <a:xfrm>
            <a:off x="10488614" y="6202342"/>
            <a:ext cx="1377951" cy="316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lide Number Placeholder 4">
            <a:extLst>
              <a:ext uri="{FF2B5EF4-FFF2-40B4-BE49-F238E27FC236}">
                <a16:creationId xmlns:a16="http://schemas.microsoft.com/office/drawing/2014/main" id="{248F6275-0C2A-650A-0439-F38F20716BE7}"/>
              </a:ext>
            </a:extLst>
          </p:cNvPr>
          <p:cNvSpPr txBox="1">
            <a:spLocks/>
          </p:cNvSpPr>
          <p:nvPr/>
        </p:nvSpPr>
        <p:spPr>
          <a:xfrm>
            <a:off x="304800" y="6375400"/>
            <a:ext cx="451899" cy="182880"/>
          </a:xfrm>
          <a:prstGeom prst="rect">
            <a:avLst/>
          </a:prstGeom>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defTabSz="914332">
              <a:defRPr/>
            </a:pPr>
            <a:fld id="{4755468B-C2BA-8B42-ABD6-597061763577}" type="slidenum">
              <a:rPr lang="en-US" sz="1200">
                <a:solidFill>
                  <a:prstClr val="white"/>
                </a:solidFill>
                <a:latin typeface="Arial" panose="020B0604020202020204" pitchFamily="34" charset="0"/>
                <a:cs typeface="Arial" charset="0"/>
              </a:rPr>
              <a:pPr defTabSz="914332">
                <a:defRPr/>
              </a:pPr>
              <a:t>5</a:t>
            </a:fld>
            <a:endParaRPr lang="en-US" sz="1200" dirty="0">
              <a:solidFill>
                <a:prstClr val="white"/>
              </a:solidFill>
              <a:latin typeface="Arial" panose="020B0604020202020204" pitchFamily="34" charset="0"/>
              <a:cs typeface="Arial" charset="0"/>
            </a:endParaRPr>
          </a:p>
        </p:txBody>
      </p:sp>
      <p:pic>
        <p:nvPicPr>
          <p:cNvPr id="2" name="Graphic 15">
            <a:extLst>
              <a:ext uri="{FF2B5EF4-FFF2-40B4-BE49-F238E27FC236}">
                <a16:creationId xmlns:a16="http://schemas.microsoft.com/office/drawing/2014/main" id="{BF32ABC0-A139-DD84-EF3B-D31E75F675B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494"/>
          <a:stretch/>
        </p:blipFill>
        <p:spPr>
          <a:xfrm>
            <a:off x="1148997" y="2346603"/>
            <a:ext cx="1845080" cy="500046"/>
          </a:xfrm>
          <a:prstGeom prst="rect">
            <a:avLst/>
          </a:prstGeom>
        </p:spPr>
      </p:pic>
      <p:pic>
        <p:nvPicPr>
          <p:cNvPr id="4" name="Picture 2" descr="A picture containing text&#10;&#10;Description automatically generated">
            <a:extLst>
              <a:ext uri="{FF2B5EF4-FFF2-40B4-BE49-F238E27FC236}">
                <a16:creationId xmlns:a16="http://schemas.microsoft.com/office/drawing/2014/main" id="{805AAFAB-5B77-4FC7-0605-DCA189F071D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322748" y="2161256"/>
            <a:ext cx="1558452" cy="476470"/>
          </a:xfrm>
          <a:prstGeom prst="rect">
            <a:avLst/>
          </a:prstGeom>
        </p:spPr>
      </p:pic>
      <p:pic>
        <p:nvPicPr>
          <p:cNvPr id="7" name="Imagen 6" descr="Informe de oportunidades de negocio 2023-2025 en el marco del BAsD | Aqua  España">
            <a:extLst>
              <a:ext uri="{FF2B5EF4-FFF2-40B4-BE49-F238E27FC236}">
                <a16:creationId xmlns:a16="http://schemas.microsoft.com/office/drawing/2014/main" id="{FAAA5342-FADB-A30D-4FB6-C81682A62FD1}"/>
              </a:ext>
            </a:extLst>
          </p:cNvPr>
          <p:cNvPicPr>
            <a:picLocks noChangeAspect="1"/>
          </p:cNvPicPr>
          <p:nvPr/>
        </p:nvPicPr>
        <p:blipFill>
          <a:blip r:embed="rId6"/>
          <a:stretch>
            <a:fillRect/>
          </a:stretch>
        </p:blipFill>
        <p:spPr>
          <a:xfrm>
            <a:off x="6686187" y="1708407"/>
            <a:ext cx="1404142" cy="1386094"/>
          </a:xfrm>
          <a:prstGeom prst="rect">
            <a:avLst/>
          </a:prstGeom>
        </p:spPr>
      </p:pic>
      <p:pic>
        <p:nvPicPr>
          <p:cNvPr id="8" name="Imagen 7" descr="Inicio - aecid.es">
            <a:extLst>
              <a:ext uri="{FF2B5EF4-FFF2-40B4-BE49-F238E27FC236}">
                <a16:creationId xmlns:a16="http://schemas.microsoft.com/office/drawing/2014/main" id="{34FDB1C5-3F42-005F-F039-994FC0F71983}"/>
              </a:ext>
            </a:extLst>
          </p:cNvPr>
          <p:cNvPicPr>
            <a:picLocks noChangeAspect="1"/>
          </p:cNvPicPr>
          <p:nvPr/>
        </p:nvPicPr>
        <p:blipFill>
          <a:blip r:embed="rId7"/>
          <a:stretch>
            <a:fillRect/>
          </a:stretch>
        </p:blipFill>
        <p:spPr>
          <a:xfrm>
            <a:off x="4226496" y="2355904"/>
            <a:ext cx="1227272" cy="472102"/>
          </a:xfrm>
          <a:prstGeom prst="rect">
            <a:avLst/>
          </a:prstGeom>
        </p:spPr>
      </p:pic>
      <p:pic>
        <p:nvPicPr>
          <p:cNvPr id="10" name="Imagen 9" descr="European Investment Bank – EIB | European Union">
            <a:extLst>
              <a:ext uri="{FF2B5EF4-FFF2-40B4-BE49-F238E27FC236}">
                <a16:creationId xmlns:a16="http://schemas.microsoft.com/office/drawing/2014/main" id="{D7507FBC-5048-BD94-BADB-DB0F63ECAB77}"/>
              </a:ext>
            </a:extLst>
          </p:cNvPr>
          <p:cNvPicPr>
            <a:picLocks noChangeAspect="1"/>
          </p:cNvPicPr>
          <p:nvPr/>
        </p:nvPicPr>
        <p:blipFill>
          <a:blip r:embed="rId8"/>
          <a:stretch>
            <a:fillRect/>
          </a:stretch>
        </p:blipFill>
        <p:spPr>
          <a:xfrm>
            <a:off x="3780071" y="3395027"/>
            <a:ext cx="2144110" cy="607968"/>
          </a:xfrm>
          <a:prstGeom prst="rect">
            <a:avLst/>
          </a:prstGeom>
        </p:spPr>
      </p:pic>
      <p:pic>
        <p:nvPicPr>
          <p:cNvPr id="11" name="Imagen 10" descr="World Bank - Global Road Safety Partnership">
            <a:extLst>
              <a:ext uri="{FF2B5EF4-FFF2-40B4-BE49-F238E27FC236}">
                <a16:creationId xmlns:a16="http://schemas.microsoft.com/office/drawing/2014/main" id="{DCD0B798-339F-2BC5-B6E9-7967AEB069E7}"/>
              </a:ext>
            </a:extLst>
          </p:cNvPr>
          <p:cNvPicPr>
            <a:picLocks noChangeAspect="1"/>
          </p:cNvPicPr>
          <p:nvPr/>
        </p:nvPicPr>
        <p:blipFill>
          <a:blip r:embed="rId9"/>
          <a:stretch>
            <a:fillRect/>
          </a:stretch>
        </p:blipFill>
        <p:spPr>
          <a:xfrm>
            <a:off x="1220569" y="3272534"/>
            <a:ext cx="1701936" cy="864504"/>
          </a:xfrm>
          <a:prstGeom prst="rect">
            <a:avLst/>
          </a:prstGeom>
        </p:spPr>
      </p:pic>
      <p:pic>
        <p:nvPicPr>
          <p:cNvPr id="12" name="Imagen 11" descr="European Bank for Reconstruction and Development (EBRD) - Access to EU  Finance - European Commission">
            <a:extLst>
              <a:ext uri="{FF2B5EF4-FFF2-40B4-BE49-F238E27FC236}">
                <a16:creationId xmlns:a16="http://schemas.microsoft.com/office/drawing/2014/main" id="{81D3C65C-615D-066C-84A7-6154F8594FA8}"/>
              </a:ext>
            </a:extLst>
          </p:cNvPr>
          <p:cNvPicPr>
            <a:picLocks noChangeAspect="1"/>
          </p:cNvPicPr>
          <p:nvPr/>
        </p:nvPicPr>
        <p:blipFill>
          <a:blip r:embed="rId10"/>
          <a:stretch>
            <a:fillRect/>
          </a:stretch>
        </p:blipFill>
        <p:spPr>
          <a:xfrm>
            <a:off x="9169791" y="3048000"/>
            <a:ext cx="1864366" cy="990298"/>
          </a:xfrm>
          <a:prstGeom prst="rect">
            <a:avLst/>
          </a:prstGeom>
        </p:spPr>
      </p:pic>
      <p:pic>
        <p:nvPicPr>
          <p:cNvPr id="13" name="Gráfico 12" descr="Agencia Francesa para el Desarrollo - Wikipedia, la enciclopedia libre">
            <a:extLst>
              <a:ext uri="{FF2B5EF4-FFF2-40B4-BE49-F238E27FC236}">
                <a16:creationId xmlns:a16="http://schemas.microsoft.com/office/drawing/2014/main" id="{419EE685-571E-D197-7EA8-0517BB761474}"/>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3998150" y="4672033"/>
            <a:ext cx="1413164" cy="623494"/>
          </a:xfrm>
          <a:prstGeom prst="rect">
            <a:avLst/>
          </a:prstGeom>
        </p:spPr>
      </p:pic>
      <p:pic>
        <p:nvPicPr>
          <p:cNvPr id="14" name="Imagen 13" descr="El Banco Interamericano de Desarrollo apuesta por la gestión del  conocimiento | GMV">
            <a:extLst>
              <a:ext uri="{FF2B5EF4-FFF2-40B4-BE49-F238E27FC236}">
                <a16:creationId xmlns:a16="http://schemas.microsoft.com/office/drawing/2014/main" id="{DAEB4BFD-D97B-6ADE-6D9C-7718BE015F53}"/>
              </a:ext>
            </a:extLst>
          </p:cNvPr>
          <p:cNvPicPr>
            <a:picLocks noChangeAspect="1"/>
          </p:cNvPicPr>
          <p:nvPr/>
        </p:nvPicPr>
        <p:blipFill>
          <a:blip r:embed="rId12"/>
          <a:stretch>
            <a:fillRect/>
          </a:stretch>
        </p:blipFill>
        <p:spPr>
          <a:xfrm>
            <a:off x="1342394" y="4623648"/>
            <a:ext cx="1458286" cy="729142"/>
          </a:xfrm>
          <a:prstGeom prst="rect">
            <a:avLst/>
          </a:prstGeom>
        </p:spPr>
      </p:pic>
      <p:pic>
        <p:nvPicPr>
          <p:cNvPr id="15" name="Imagen 14" descr="Responsible Banking | KfW">
            <a:extLst>
              <a:ext uri="{FF2B5EF4-FFF2-40B4-BE49-F238E27FC236}">
                <a16:creationId xmlns:a16="http://schemas.microsoft.com/office/drawing/2014/main" id="{ADE08921-B197-CCFF-E5EE-C2AF95C76F2D}"/>
              </a:ext>
            </a:extLst>
          </p:cNvPr>
          <p:cNvPicPr>
            <a:picLocks noChangeAspect="1"/>
          </p:cNvPicPr>
          <p:nvPr/>
        </p:nvPicPr>
        <p:blipFill>
          <a:blip r:embed="rId13"/>
          <a:stretch>
            <a:fillRect/>
          </a:stretch>
        </p:blipFill>
        <p:spPr>
          <a:xfrm>
            <a:off x="6608784" y="4587823"/>
            <a:ext cx="1485360" cy="800794"/>
          </a:xfrm>
          <a:prstGeom prst="rect">
            <a:avLst/>
          </a:prstGeom>
        </p:spPr>
      </p:pic>
      <p:pic>
        <p:nvPicPr>
          <p:cNvPr id="19" name="Imagen 18" descr="German Federal Enterprise for International Cooperation | PANORAMA">
            <a:extLst>
              <a:ext uri="{FF2B5EF4-FFF2-40B4-BE49-F238E27FC236}">
                <a16:creationId xmlns:a16="http://schemas.microsoft.com/office/drawing/2014/main" id="{43928455-3ADE-E1D1-0E37-1ACB27B3FF89}"/>
              </a:ext>
            </a:extLst>
          </p:cNvPr>
          <p:cNvPicPr>
            <a:picLocks noChangeAspect="1"/>
          </p:cNvPicPr>
          <p:nvPr/>
        </p:nvPicPr>
        <p:blipFill>
          <a:blip r:embed="rId14"/>
          <a:stretch>
            <a:fillRect/>
          </a:stretch>
        </p:blipFill>
        <p:spPr>
          <a:xfrm>
            <a:off x="6781747" y="3277445"/>
            <a:ext cx="1530478" cy="843136"/>
          </a:xfrm>
          <a:prstGeom prst="rect">
            <a:avLst/>
          </a:prstGeom>
        </p:spPr>
      </p:pic>
      <p:pic>
        <p:nvPicPr>
          <p:cNvPr id="20" name="Imagen 19" descr="Foreign, Commonwealth &amp; Development Office (FCDO) | IFPRI">
            <a:extLst>
              <a:ext uri="{FF2B5EF4-FFF2-40B4-BE49-F238E27FC236}">
                <a16:creationId xmlns:a16="http://schemas.microsoft.com/office/drawing/2014/main" id="{BCE96014-670D-FD61-0AE0-26B918B3E0EC}"/>
              </a:ext>
            </a:extLst>
          </p:cNvPr>
          <p:cNvPicPr>
            <a:picLocks noChangeAspect="1"/>
          </p:cNvPicPr>
          <p:nvPr/>
        </p:nvPicPr>
        <p:blipFill>
          <a:blip r:embed="rId15"/>
          <a:stretch>
            <a:fillRect/>
          </a:stretch>
        </p:blipFill>
        <p:spPr>
          <a:xfrm>
            <a:off x="9291615" y="4419600"/>
            <a:ext cx="1620718" cy="1137238"/>
          </a:xfrm>
          <a:prstGeom prst="rect">
            <a:avLst/>
          </a:prstGeom>
        </p:spPr>
      </p:pic>
      <p:pic>
        <p:nvPicPr>
          <p:cNvPr id="6" name="Imagen 5">
            <a:extLst>
              <a:ext uri="{FF2B5EF4-FFF2-40B4-BE49-F238E27FC236}">
                <a16:creationId xmlns:a16="http://schemas.microsoft.com/office/drawing/2014/main" id="{5FAC3478-E01F-E969-6974-67F4244B4F35}"/>
              </a:ext>
            </a:extLst>
          </p:cNvPr>
          <p:cNvPicPr>
            <a:picLocks noChangeAspect="1"/>
          </p:cNvPicPr>
          <p:nvPr/>
        </p:nvPicPr>
        <p:blipFill>
          <a:blip r:embed="rId16" cstate="print">
            <a:extLst>
              <a:ext uri="{28A0092B-C50C-407E-A947-70E740481C1C}">
                <a14:useLocalDpi xmlns:a14="http://schemas.microsoft.com/office/drawing/2010/main" val="0"/>
              </a:ext>
            </a:extLst>
          </a:blip>
          <a:srcRect l="9033" t="34372" r="9033" b="34372"/>
          <a:stretch>
            <a:fillRect/>
          </a:stretch>
        </p:blipFill>
        <p:spPr>
          <a:xfrm>
            <a:off x="1083484" y="5777952"/>
            <a:ext cx="1986616" cy="424390"/>
          </a:xfrm>
          <a:prstGeom prst="rect">
            <a:avLst/>
          </a:prstGeom>
        </p:spPr>
      </p:pic>
      <p:pic>
        <p:nvPicPr>
          <p:cNvPr id="22" name="Imagen 21">
            <a:extLst>
              <a:ext uri="{FF2B5EF4-FFF2-40B4-BE49-F238E27FC236}">
                <a16:creationId xmlns:a16="http://schemas.microsoft.com/office/drawing/2014/main" id="{659D4480-3F38-B5CC-A003-10A27724B89A}"/>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4412189" y="5701450"/>
            <a:ext cx="853022" cy="856830"/>
          </a:xfrm>
          <a:prstGeom prst="rect">
            <a:avLst/>
          </a:prstGeom>
        </p:spPr>
      </p:pic>
    </p:spTree>
    <p:extLst>
      <p:ext uri="{BB962C8B-B14F-4D97-AF65-F5344CB8AC3E}">
        <p14:creationId xmlns:p14="http://schemas.microsoft.com/office/powerpoint/2010/main" val="30543540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 name="Group 70">
            <a:extLst>
              <a:ext uri="{FF2B5EF4-FFF2-40B4-BE49-F238E27FC236}">
                <a16:creationId xmlns:a16="http://schemas.microsoft.com/office/drawing/2014/main" id="{D2B02432-E0A0-717C-12CA-0EF71BA5A3C7}"/>
              </a:ext>
            </a:extLst>
          </p:cNvPr>
          <p:cNvGrpSpPr/>
          <p:nvPr/>
        </p:nvGrpSpPr>
        <p:grpSpPr>
          <a:xfrm>
            <a:off x="539078" y="660400"/>
            <a:ext cx="11113844" cy="5898780"/>
            <a:chOff x="0" y="374279"/>
            <a:chExt cx="12192000" cy="6471022"/>
          </a:xfrm>
        </p:grpSpPr>
        <p:pic>
          <p:nvPicPr>
            <p:cNvPr id="44" name="Picture 12" descr="A close up of a map&#10;&#10;Description automatically generated">
              <a:extLst>
                <a:ext uri="{FF2B5EF4-FFF2-40B4-BE49-F238E27FC236}">
                  <a16:creationId xmlns:a16="http://schemas.microsoft.com/office/drawing/2014/main" id="{6FD5C7A1-1E73-8A78-3098-E518279BE786}"/>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a:stretch/>
          </p:blipFill>
          <p:spPr>
            <a:xfrm>
              <a:off x="0" y="374279"/>
              <a:ext cx="12192000" cy="6471022"/>
            </a:xfrm>
            <a:prstGeom prst="rect">
              <a:avLst/>
            </a:prstGeom>
          </p:spPr>
        </p:pic>
        <p:grpSp>
          <p:nvGrpSpPr>
            <p:cNvPr id="45" name="Group 24">
              <a:extLst>
                <a:ext uri="{FF2B5EF4-FFF2-40B4-BE49-F238E27FC236}">
                  <a16:creationId xmlns:a16="http://schemas.microsoft.com/office/drawing/2014/main" id="{641DECD0-6066-C9A8-F1E0-586C6345CAD9}"/>
                </a:ext>
              </a:extLst>
            </p:cNvPr>
            <p:cNvGrpSpPr/>
            <p:nvPr/>
          </p:nvGrpSpPr>
          <p:grpSpPr>
            <a:xfrm>
              <a:off x="2773885" y="2387600"/>
              <a:ext cx="374212" cy="374212"/>
              <a:chOff x="7326631" y="4839810"/>
              <a:chExt cx="914400" cy="914400"/>
            </a:xfrm>
          </p:grpSpPr>
          <p:sp>
            <p:nvSpPr>
              <p:cNvPr id="52" name="Teardrop 22">
                <a:extLst>
                  <a:ext uri="{FF2B5EF4-FFF2-40B4-BE49-F238E27FC236}">
                    <a16:creationId xmlns:a16="http://schemas.microsoft.com/office/drawing/2014/main" id="{439FDB64-94C0-B9F8-3432-626021EAA2B2}"/>
                  </a:ext>
                </a:extLst>
              </p:cNvPr>
              <p:cNvSpPr/>
              <p:nvPr/>
            </p:nvSpPr>
            <p:spPr>
              <a:xfrm rot="8101489">
                <a:off x="7326631" y="4839810"/>
                <a:ext cx="914400" cy="914400"/>
              </a:xfrm>
              <a:prstGeom prst="teardrop">
                <a:avLst/>
              </a:prstGeom>
              <a:solidFill>
                <a:srgbClr val="1D2C4C"/>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pic>
            <p:nvPicPr>
              <p:cNvPr id="53" name="Picture 23">
                <a:extLst>
                  <a:ext uri="{FF2B5EF4-FFF2-40B4-BE49-F238E27FC236}">
                    <a16:creationId xmlns:a16="http://schemas.microsoft.com/office/drawing/2014/main" id="{1F2F339B-B4E4-E28B-BA84-234D071071E7}"/>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7407934" y="4930666"/>
                <a:ext cx="751795" cy="752910"/>
              </a:xfrm>
              <a:prstGeom prst="rect">
                <a:avLst/>
              </a:prstGeom>
            </p:spPr>
          </p:pic>
        </p:grpSp>
        <p:grpSp>
          <p:nvGrpSpPr>
            <p:cNvPr id="46" name="Group 63">
              <a:extLst>
                <a:ext uri="{FF2B5EF4-FFF2-40B4-BE49-F238E27FC236}">
                  <a16:creationId xmlns:a16="http://schemas.microsoft.com/office/drawing/2014/main" id="{064EB3EB-E30B-B4B4-227F-BBE7FF677CC0}"/>
                </a:ext>
              </a:extLst>
            </p:cNvPr>
            <p:cNvGrpSpPr/>
            <p:nvPr/>
          </p:nvGrpSpPr>
          <p:grpSpPr>
            <a:xfrm>
              <a:off x="5538352" y="2082872"/>
              <a:ext cx="374212" cy="374212"/>
              <a:chOff x="7326631" y="4839810"/>
              <a:chExt cx="914400" cy="914400"/>
            </a:xfrm>
          </p:grpSpPr>
          <p:sp>
            <p:nvSpPr>
              <p:cNvPr id="50" name="Teardrop 64">
                <a:extLst>
                  <a:ext uri="{FF2B5EF4-FFF2-40B4-BE49-F238E27FC236}">
                    <a16:creationId xmlns:a16="http://schemas.microsoft.com/office/drawing/2014/main" id="{4E597B54-DD54-00F6-79B8-5413C9498CEB}"/>
                  </a:ext>
                </a:extLst>
              </p:cNvPr>
              <p:cNvSpPr/>
              <p:nvPr/>
            </p:nvSpPr>
            <p:spPr>
              <a:xfrm rot="8101489">
                <a:off x="7326631" y="4839810"/>
                <a:ext cx="914400" cy="914400"/>
              </a:xfrm>
              <a:prstGeom prst="teardrop">
                <a:avLst/>
              </a:prstGeom>
              <a:solidFill>
                <a:srgbClr val="1D2C4C"/>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pic>
            <p:nvPicPr>
              <p:cNvPr id="51" name="Picture 65">
                <a:extLst>
                  <a:ext uri="{FF2B5EF4-FFF2-40B4-BE49-F238E27FC236}">
                    <a16:creationId xmlns:a16="http://schemas.microsoft.com/office/drawing/2014/main" id="{72F63F01-5770-5203-0100-82B95D61E4A8}"/>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7407934" y="4930666"/>
                <a:ext cx="751795" cy="752910"/>
              </a:xfrm>
              <a:prstGeom prst="rect">
                <a:avLst/>
              </a:prstGeom>
            </p:spPr>
          </p:pic>
        </p:grpSp>
        <p:grpSp>
          <p:nvGrpSpPr>
            <p:cNvPr id="47" name="Group 66">
              <a:extLst>
                <a:ext uri="{FF2B5EF4-FFF2-40B4-BE49-F238E27FC236}">
                  <a16:creationId xmlns:a16="http://schemas.microsoft.com/office/drawing/2014/main" id="{34A3498E-9DC0-E07B-E349-DBFEA4D81652}"/>
                </a:ext>
              </a:extLst>
            </p:cNvPr>
            <p:cNvGrpSpPr/>
            <p:nvPr/>
          </p:nvGrpSpPr>
          <p:grpSpPr>
            <a:xfrm>
              <a:off x="10952685" y="5283200"/>
              <a:ext cx="374212" cy="374212"/>
              <a:chOff x="7326631" y="4839810"/>
              <a:chExt cx="914400" cy="914400"/>
            </a:xfrm>
          </p:grpSpPr>
          <p:sp>
            <p:nvSpPr>
              <p:cNvPr id="48" name="Teardrop 67">
                <a:extLst>
                  <a:ext uri="{FF2B5EF4-FFF2-40B4-BE49-F238E27FC236}">
                    <a16:creationId xmlns:a16="http://schemas.microsoft.com/office/drawing/2014/main" id="{32A6E446-A619-1569-D832-9FF448B63815}"/>
                  </a:ext>
                </a:extLst>
              </p:cNvPr>
              <p:cNvSpPr/>
              <p:nvPr/>
            </p:nvSpPr>
            <p:spPr>
              <a:xfrm rot="8101489">
                <a:off x="7326631" y="4839810"/>
                <a:ext cx="914400" cy="914400"/>
              </a:xfrm>
              <a:prstGeom prst="teardrop">
                <a:avLst/>
              </a:prstGeom>
              <a:solidFill>
                <a:srgbClr val="1D2C4C"/>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pic>
            <p:nvPicPr>
              <p:cNvPr id="49" name="Picture 68">
                <a:extLst>
                  <a:ext uri="{FF2B5EF4-FFF2-40B4-BE49-F238E27FC236}">
                    <a16:creationId xmlns:a16="http://schemas.microsoft.com/office/drawing/2014/main" id="{AACF1A4F-C199-F5D7-AA3D-175009A96AC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7407934" y="4930666"/>
                <a:ext cx="751795" cy="752910"/>
              </a:xfrm>
              <a:prstGeom prst="rect">
                <a:avLst/>
              </a:prstGeom>
            </p:spPr>
          </p:pic>
        </p:grpSp>
      </p:grpSp>
      <p:grpSp>
        <p:nvGrpSpPr>
          <p:cNvPr id="8" name="Grupo 7">
            <a:extLst>
              <a:ext uri="{FF2B5EF4-FFF2-40B4-BE49-F238E27FC236}">
                <a16:creationId xmlns:a16="http://schemas.microsoft.com/office/drawing/2014/main" id="{F5A5990C-A0BE-57E7-4DB9-9C6208DF9D79}"/>
              </a:ext>
            </a:extLst>
          </p:cNvPr>
          <p:cNvGrpSpPr/>
          <p:nvPr/>
        </p:nvGrpSpPr>
        <p:grpSpPr>
          <a:xfrm>
            <a:off x="5708805" y="2047340"/>
            <a:ext cx="341120" cy="341120"/>
            <a:chOff x="5740066" y="2370300"/>
            <a:chExt cx="341120" cy="341120"/>
          </a:xfrm>
        </p:grpSpPr>
        <p:sp>
          <p:nvSpPr>
            <p:cNvPr id="10" name="Teardrop 64">
              <a:extLst>
                <a:ext uri="{FF2B5EF4-FFF2-40B4-BE49-F238E27FC236}">
                  <a16:creationId xmlns:a16="http://schemas.microsoft.com/office/drawing/2014/main" id="{D81CFA5C-B2E1-6466-601B-4E3C052DD770}"/>
                </a:ext>
              </a:extLst>
            </p:cNvPr>
            <p:cNvSpPr/>
            <p:nvPr/>
          </p:nvSpPr>
          <p:spPr>
            <a:xfrm rot="8101489">
              <a:off x="5740066" y="2370300"/>
              <a:ext cx="341120" cy="341120"/>
            </a:xfrm>
            <a:prstGeom prst="teardrop">
              <a:avLst/>
            </a:prstGeom>
            <a:solidFill>
              <a:srgbClr val="1D2C4C"/>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pic>
          <p:nvPicPr>
            <p:cNvPr id="11" name="Picture 65">
              <a:extLst>
                <a:ext uri="{FF2B5EF4-FFF2-40B4-BE49-F238E27FC236}">
                  <a16:creationId xmlns:a16="http://schemas.microsoft.com/office/drawing/2014/main" id="{81989C24-F47B-0869-F682-03F8FA96CE2F}"/>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770396" y="2404194"/>
              <a:ext cx="280460" cy="280876"/>
            </a:xfrm>
            <a:prstGeom prst="rect">
              <a:avLst/>
            </a:prstGeom>
          </p:spPr>
        </p:pic>
      </p:grpSp>
      <p:grpSp>
        <p:nvGrpSpPr>
          <p:cNvPr id="54" name="Group 51">
            <a:extLst>
              <a:ext uri="{FF2B5EF4-FFF2-40B4-BE49-F238E27FC236}">
                <a16:creationId xmlns:a16="http://schemas.microsoft.com/office/drawing/2014/main" id="{5E41D1A3-EF39-E8F7-57DD-E4182BA9B983}"/>
              </a:ext>
            </a:extLst>
          </p:cNvPr>
          <p:cNvGrpSpPr/>
          <p:nvPr/>
        </p:nvGrpSpPr>
        <p:grpSpPr>
          <a:xfrm>
            <a:off x="521662" y="4675408"/>
            <a:ext cx="9155738" cy="1853980"/>
            <a:chOff x="1934449" y="2598455"/>
            <a:chExt cx="10446549" cy="1734253"/>
          </a:xfrm>
        </p:grpSpPr>
        <p:grpSp>
          <p:nvGrpSpPr>
            <p:cNvPr id="55" name="Group 46">
              <a:extLst>
                <a:ext uri="{FF2B5EF4-FFF2-40B4-BE49-F238E27FC236}">
                  <a16:creationId xmlns:a16="http://schemas.microsoft.com/office/drawing/2014/main" id="{65A8E810-153C-4262-4FEF-FD451B60C557}"/>
                </a:ext>
              </a:extLst>
            </p:cNvPr>
            <p:cNvGrpSpPr/>
            <p:nvPr/>
          </p:nvGrpSpPr>
          <p:grpSpPr>
            <a:xfrm>
              <a:off x="1934449" y="2598455"/>
              <a:ext cx="6192958" cy="1734253"/>
              <a:chOff x="1765300" y="3657247"/>
              <a:chExt cx="4881979" cy="1367130"/>
            </a:xfrm>
          </p:grpSpPr>
          <p:sp>
            <p:nvSpPr>
              <p:cNvPr id="59" name="Rectangle 36">
                <a:extLst>
                  <a:ext uri="{FF2B5EF4-FFF2-40B4-BE49-F238E27FC236}">
                    <a16:creationId xmlns:a16="http://schemas.microsoft.com/office/drawing/2014/main" id="{0EE02DC3-EF99-5822-F8A9-96729EE558A9}"/>
                  </a:ext>
                </a:extLst>
              </p:cNvPr>
              <p:cNvSpPr/>
              <p:nvPr/>
            </p:nvSpPr>
            <p:spPr>
              <a:xfrm>
                <a:off x="5130363" y="3657247"/>
                <a:ext cx="1516916" cy="1367130"/>
              </a:xfrm>
              <a:prstGeom prst="rect">
                <a:avLst/>
              </a:prstGeom>
              <a:solidFill>
                <a:srgbClr val="F36967">
                  <a:alpha val="65000"/>
                </a:srgbClr>
              </a:solidFill>
              <a:ln w="25400" cap="flat" cmpd="sng" algn="ctr">
                <a:noFill/>
                <a:prstDash val="solid"/>
              </a:ln>
              <a:effectLst/>
            </p:spPr>
            <p:txBody>
              <a:bodyPr rot="0" spcFirstLastPara="0" vert="horz" wrap="square" lIns="36576" tIns="27432" rIns="36576" bIns="27432" numCol="1" spcCol="0" rtlCol="0" fromWordArt="0" anchor="ctr" anchorCtr="0" forceAA="0" compatLnSpc="1">
                <a:prstTxWarp prst="textNoShape">
                  <a:avLst/>
                </a:prstTxWarp>
                <a:noAutofit/>
              </a:bodyPr>
              <a:lstStyle/>
              <a:p>
                <a:pPr marR="0" lvl="0" indent="0" algn="ctr" defTabSz="914400" fontAlgn="auto">
                  <a:lnSpc>
                    <a:spcPct val="100000"/>
                  </a:lnSpc>
                  <a:spcBef>
                    <a:spcPts val="0"/>
                  </a:spcBef>
                  <a:spcAft>
                    <a:spcPts val="0"/>
                  </a:spcAft>
                  <a:buClrTx/>
                  <a:buSzTx/>
                  <a:buFontTx/>
                  <a:buNone/>
                  <a:tabLst/>
                  <a:defRPr/>
                </a:pPr>
                <a:r>
                  <a:rPr lang="es-ES" sz="1200" kern="0" dirty="0">
                    <a:solidFill>
                      <a:prstClr val="white"/>
                    </a:solidFill>
                    <a:latin typeface="Arial" panose="020B0604020202020204" pitchFamily="34" charset="0"/>
                    <a:ea typeface="Calibri" panose="020F0502020204030204" pitchFamily="34" charset="0"/>
                    <a:cs typeface="Arial" panose="020B0604020202020204" pitchFamily="34" charset="0"/>
                  </a:rPr>
                  <a:t>Proyectos en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4800" b="1" i="0" u="none" strike="noStrike" kern="0" cap="none" spc="0" normalizeH="0" baseline="0" noProof="0" dirty="0">
                    <a:ln>
                      <a:noFill/>
                    </a:ln>
                    <a:solidFill>
                      <a:prstClr val="white"/>
                    </a:solidFill>
                    <a:effectLst/>
                    <a:uLnTx/>
                    <a:uFillTx/>
                    <a:latin typeface="Tiempos Headline" panose="02020503060303060403" pitchFamily="18" charset="77"/>
                    <a:ea typeface="Calibri" panose="020F0502020204030204" pitchFamily="34" charset="0"/>
                    <a:cs typeface="Arial" panose="020B0604020202020204" pitchFamily="34" charset="0"/>
                  </a:rPr>
                  <a:t>91</a:t>
                </a:r>
                <a:endParaRPr kumimoji="0" lang="es-ES" sz="2800" b="0" i="0" u="none" strike="noStrike" kern="0" cap="none" spc="0" normalizeH="0" baseline="0" noProof="0" dirty="0">
                  <a:ln>
                    <a:noFill/>
                  </a:ln>
                  <a:solidFill>
                    <a:prstClr val="white"/>
                  </a:solidFill>
                  <a:effectLst/>
                  <a:uLnTx/>
                  <a:uFillTx/>
                  <a:latin typeface="Calibri"/>
                  <a:ea typeface="Calibri" panose="020F0502020204030204" pitchFamily="34" charset="0"/>
                  <a:cs typeface="Arial" panose="020B0604020202020204" pitchFamily="34" charset="0"/>
                </a:endParaRPr>
              </a:p>
              <a:p>
                <a:pPr algn="ctr" defTabSz="914400"/>
                <a:r>
                  <a:rPr lang="es-ES" sz="1200" kern="0" dirty="0">
                    <a:solidFill>
                      <a:prstClr val="white"/>
                    </a:solidFill>
                    <a:latin typeface="Arial" panose="020B0604020202020204" pitchFamily="34" charset="0"/>
                    <a:ea typeface="Calibri" panose="020F0502020204030204" pitchFamily="34" charset="0"/>
                    <a:cs typeface="Arial" panose="020B0604020202020204" pitchFamily="34" charset="0"/>
                  </a:rPr>
                  <a:t>países</a:t>
                </a:r>
              </a:p>
            </p:txBody>
          </p:sp>
          <p:sp>
            <p:nvSpPr>
              <p:cNvPr id="60" name="Rectangle 35">
                <a:extLst>
                  <a:ext uri="{FF2B5EF4-FFF2-40B4-BE49-F238E27FC236}">
                    <a16:creationId xmlns:a16="http://schemas.microsoft.com/office/drawing/2014/main" id="{8D5D4C63-8B6D-781A-2017-72B7EA91C5BE}"/>
                  </a:ext>
                </a:extLst>
              </p:cNvPr>
              <p:cNvSpPr/>
              <p:nvPr/>
            </p:nvSpPr>
            <p:spPr>
              <a:xfrm>
                <a:off x="1765300" y="3659768"/>
                <a:ext cx="1516917" cy="1362080"/>
              </a:xfrm>
              <a:prstGeom prst="rect">
                <a:avLst/>
              </a:prstGeom>
              <a:solidFill>
                <a:srgbClr val="2659C7">
                  <a:alpha val="60000"/>
                </a:srgbClr>
              </a:solidFill>
              <a:ln w="25400" cap="flat" cmpd="sng" algn="ctr">
                <a:noFill/>
                <a:prstDash val="solid"/>
              </a:ln>
              <a:effectLst/>
            </p:spPr>
            <p:txBody>
              <a:bodyPr rot="0" spcFirstLastPara="0" vert="horz" wrap="square" lIns="36576" tIns="27432" rIns="36576" bIns="27432"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5400" b="1" i="0" u="none" strike="noStrike" kern="0" cap="none" spc="0" normalizeH="0" baseline="0" noProof="0" dirty="0">
                    <a:ln>
                      <a:noFill/>
                    </a:ln>
                    <a:solidFill>
                      <a:prstClr val="white"/>
                    </a:solidFill>
                    <a:effectLst/>
                    <a:uLnTx/>
                    <a:uFillTx/>
                    <a:latin typeface="Tiempos Headline" panose="02020503060303060403" pitchFamily="18" charset="77"/>
                    <a:ea typeface="Calibri" panose="020F0502020204030204" pitchFamily="34" charset="0"/>
                    <a:cs typeface="Arial" panose="020B0604020202020204" pitchFamily="34" charset="0"/>
                  </a:rPr>
                  <a:t>5</a:t>
                </a:r>
                <a:endParaRPr kumimoji="0" lang="es-ES" sz="3200" b="1" i="0" u="none" strike="noStrike" kern="0" cap="none" spc="0" normalizeH="0" baseline="0" noProof="0" dirty="0">
                  <a:ln>
                    <a:noFill/>
                  </a:ln>
                  <a:solidFill>
                    <a:prstClr val="white"/>
                  </a:solidFill>
                  <a:effectLst/>
                  <a:uLnTx/>
                  <a:uFillTx/>
                  <a:latin typeface="Calibri"/>
                  <a:ea typeface="Calibri" panose="020F0502020204030204" pitchFamily="34" charset="0"/>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200" b="0" i="0" u="none" strike="noStrike" kern="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Sedes corporativas (España, EEUU, Reino Unido, África y Australia)</a:t>
                </a:r>
              </a:p>
            </p:txBody>
          </p:sp>
          <p:sp>
            <p:nvSpPr>
              <p:cNvPr id="61" name="Rectangle 37">
                <a:extLst>
                  <a:ext uri="{FF2B5EF4-FFF2-40B4-BE49-F238E27FC236}">
                    <a16:creationId xmlns:a16="http://schemas.microsoft.com/office/drawing/2014/main" id="{CB0FE20B-2278-FE6E-AF6B-EDC6FCCD63B2}"/>
                  </a:ext>
                </a:extLst>
              </p:cNvPr>
              <p:cNvSpPr/>
              <p:nvPr/>
            </p:nvSpPr>
            <p:spPr>
              <a:xfrm>
                <a:off x="3447832" y="3659769"/>
                <a:ext cx="1516917" cy="1362081"/>
              </a:xfrm>
              <a:prstGeom prst="rect">
                <a:avLst/>
              </a:prstGeom>
              <a:solidFill>
                <a:srgbClr val="24CFA2">
                  <a:alpha val="65000"/>
                </a:srgbClr>
              </a:solidFill>
              <a:ln w="25400" cap="flat" cmpd="sng" algn="ctr">
                <a:noFill/>
                <a:prstDash val="solid"/>
              </a:ln>
              <a:effectLst/>
            </p:spPr>
            <p:txBody>
              <a:bodyPr rot="0" spcFirstLastPara="0" vert="horz" wrap="square" lIns="36576" tIns="27432" rIns="36576" bIns="27432"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4800" b="1" i="0" u="none" strike="noStrike" kern="0" cap="none" spc="0" normalizeH="0" baseline="0" noProof="0" dirty="0">
                    <a:ln>
                      <a:noFill/>
                    </a:ln>
                    <a:solidFill>
                      <a:prstClr val="white"/>
                    </a:solidFill>
                    <a:effectLst/>
                    <a:uLnTx/>
                    <a:uFillTx/>
                    <a:latin typeface="Tiempos Headline" panose="02020503060303060403" pitchFamily="18" charset="77"/>
                    <a:ea typeface="Calibri" panose="020F0502020204030204" pitchFamily="34" charset="0"/>
                    <a:cs typeface="Arial" panose="020B0604020202020204" pitchFamily="34" charset="0"/>
                  </a:rPr>
                  <a:t>180</a:t>
                </a:r>
                <a:endParaRPr kumimoji="0" lang="es-ES" sz="2800" b="0" i="0" u="none" strike="noStrike" kern="0" cap="none" spc="0" normalizeH="0" baseline="0" noProof="0" dirty="0">
                  <a:ln>
                    <a:noFill/>
                  </a:ln>
                  <a:solidFill>
                    <a:prstClr val="white"/>
                  </a:solidFill>
                  <a:effectLst/>
                  <a:uLnTx/>
                  <a:uFillTx/>
                  <a:latin typeface="Calibri"/>
                  <a:ea typeface="Calibri" panose="020F0502020204030204" pitchFamily="34" charset="0"/>
                  <a:cs typeface="Arial" panose="020B0604020202020204" pitchFamily="34" charset="0"/>
                </a:endParaRPr>
              </a:p>
              <a:p>
                <a:pPr algn="ctr" defTabSz="914400"/>
                <a:r>
                  <a:rPr lang="es-ES" sz="1200" kern="0" dirty="0">
                    <a:solidFill>
                      <a:prstClr val="white"/>
                    </a:solidFill>
                    <a:latin typeface="Arial" panose="020B0604020202020204" pitchFamily="34" charset="0"/>
                    <a:ea typeface="Calibri" panose="020F0502020204030204" pitchFamily="34" charset="0"/>
                    <a:cs typeface="Arial" panose="020B0604020202020204" pitchFamily="34" charset="0"/>
                  </a:rPr>
                  <a:t>Programas </a:t>
                </a:r>
                <a:br>
                  <a:rPr lang="es-ES" sz="1200" kern="0" dirty="0">
                    <a:solidFill>
                      <a:prstClr val="white"/>
                    </a:solidFill>
                    <a:latin typeface="Arial" panose="020B0604020202020204" pitchFamily="34" charset="0"/>
                    <a:ea typeface="Calibri" panose="020F0502020204030204" pitchFamily="34" charset="0"/>
                    <a:cs typeface="Arial" panose="020B0604020202020204" pitchFamily="34" charset="0"/>
                  </a:rPr>
                </a:br>
                <a:r>
                  <a:rPr lang="es-ES" sz="1200" kern="0" dirty="0">
                    <a:solidFill>
                      <a:prstClr val="white"/>
                    </a:solidFill>
                    <a:latin typeface="Arial" panose="020B0604020202020204" pitchFamily="34" charset="0"/>
                    <a:ea typeface="Calibri" panose="020F0502020204030204" pitchFamily="34" charset="0"/>
                    <a:cs typeface="Arial" panose="020B0604020202020204" pitchFamily="34" charset="0"/>
                  </a:rPr>
                  <a:t>en todo el mundo</a:t>
                </a:r>
              </a:p>
            </p:txBody>
          </p:sp>
        </p:grpSp>
        <p:grpSp>
          <p:nvGrpSpPr>
            <p:cNvPr id="56" name="Group 50">
              <a:extLst>
                <a:ext uri="{FF2B5EF4-FFF2-40B4-BE49-F238E27FC236}">
                  <a16:creationId xmlns:a16="http://schemas.microsoft.com/office/drawing/2014/main" id="{A6FB87A9-A19D-8B2D-A3B1-3AC58719CF9E}"/>
                </a:ext>
              </a:extLst>
            </p:cNvPr>
            <p:cNvGrpSpPr/>
            <p:nvPr/>
          </p:nvGrpSpPr>
          <p:grpSpPr>
            <a:xfrm>
              <a:off x="8333291" y="2608306"/>
              <a:ext cx="4047707" cy="1714548"/>
              <a:chOff x="9400466" y="2608306"/>
              <a:chExt cx="4047707" cy="1714548"/>
            </a:xfrm>
          </p:grpSpPr>
          <p:sp>
            <p:nvSpPr>
              <p:cNvPr id="57" name="Rectangle 48">
                <a:extLst>
                  <a:ext uri="{FF2B5EF4-FFF2-40B4-BE49-F238E27FC236}">
                    <a16:creationId xmlns:a16="http://schemas.microsoft.com/office/drawing/2014/main" id="{6BB37F10-7CF4-ACA9-E447-57354761A0A2}"/>
                  </a:ext>
                </a:extLst>
              </p:cNvPr>
              <p:cNvSpPr/>
              <p:nvPr/>
            </p:nvSpPr>
            <p:spPr>
              <a:xfrm>
                <a:off x="11523912" y="2608306"/>
                <a:ext cx="1924261" cy="1714548"/>
              </a:xfrm>
              <a:prstGeom prst="rect">
                <a:avLst/>
              </a:prstGeom>
              <a:solidFill>
                <a:srgbClr val="79C7F4">
                  <a:alpha val="70000"/>
                </a:srgbClr>
              </a:solidFill>
              <a:ln w="25400" cap="flat" cmpd="sng" algn="ctr">
                <a:noFill/>
                <a:prstDash val="solid"/>
              </a:ln>
              <a:effectLst/>
            </p:spPr>
            <p:txBody>
              <a:bodyPr rot="0" spcFirstLastPara="0" vert="horz" wrap="square" lIns="36576" tIns="27432" rIns="36576" bIns="27432" numCol="1" spcCol="0" rtlCol="0" fromWordArt="0" anchor="ctr" anchorCtr="0" forceAA="0" compatLnSpc="1">
                <a:prstTxWarp prst="textNoShape">
                  <a:avLst/>
                </a:prstTxWarp>
                <a:noAutofit/>
              </a:bodyPr>
              <a:lstStyle/>
              <a:p>
                <a:pPr marL="0" marR="0" lvl="0" indent="0" algn="ctr" defTabSz="914400" eaLnBrk="1" fontAlgn="auto" latinLnBrk="0" hangingPunct="1">
                  <a:lnSpc>
                    <a:spcPts val="1400"/>
                  </a:lnSpc>
                  <a:spcBef>
                    <a:spcPts val="0"/>
                  </a:spcBef>
                  <a:spcAft>
                    <a:spcPts val="0"/>
                  </a:spcAft>
                  <a:buClrTx/>
                  <a:buSzTx/>
                  <a:buFontTx/>
                  <a:buNone/>
                  <a:tabLst/>
                  <a:defRPr/>
                </a:pPr>
                <a:r>
                  <a:rPr lang="es-ES" sz="1200" kern="0" dirty="0">
                    <a:solidFill>
                      <a:prstClr val="white"/>
                    </a:solidFill>
                    <a:latin typeface="Arial" panose="020B0604020202020204" pitchFamily="34" charset="0"/>
                    <a:ea typeface="Calibri" panose="020F0502020204030204" pitchFamily="34" charset="0"/>
                    <a:cs typeface="Arial" panose="020B0604020202020204" pitchFamily="34" charset="0"/>
                  </a:rPr>
                  <a:t>Más de</a:t>
                </a:r>
                <a:br>
                  <a:rPr kumimoji="0" lang="es-ES" sz="1100" b="0" i="0" u="none" strike="noStrike" kern="0" cap="none" spc="0" normalizeH="0" baseline="0" noProof="0" dirty="0">
                    <a:ln>
                      <a:noFill/>
                    </a:ln>
                    <a:solidFill>
                      <a:prstClr val="white"/>
                    </a:solidFill>
                    <a:effectLst/>
                    <a:uLnTx/>
                    <a:uFillTx/>
                    <a:latin typeface="GT Walsheim" pitchFamily="2" charset="77"/>
                    <a:ea typeface="+mn-ea"/>
                    <a:cs typeface="+mn-cs"/>
                  </a:rPr>
                </a:br>
                <a:endParaRPr kumimoji="0" lang="es-ES" sz="1100" b="0" i="0" u="none" strike="noStrike" kern="0" cap="none" spc="0" normalizeH="0" baseline="0" noProof="0" dirty="0">
                  <a:ln>
                    <a:noFill/>
                  </a:ln>
                  <a:solidFill>
                    <a:prstClr val="white"/>
                  </a:solidFill>
                  <a:effectLst/>
                  <a:uLnTx/>
                  <a:uFillTx/>
                  <a:latin typeface="GT Walsheim" pitchFamily="2" charset="77"/>
                  <a:ea typeface="+mn-ea"/>
                  <a:cs typeface="+mn-cs"/>
                </a:endParaRPr>
              </a:p>
              <a:p>
                <a:pPr marL="0" marR="0" lvl="0" indent="0" algn="ctr" defTabSz="914400" eaLnBrk="1" fontAlgn="auto" latinLnBrk="0" hangingPunct="1">
                  <a:lnSpc>
                    <a:spcPts val="1400"/>
                  </a:lnSpc>
                  <a:spcBef>
                    <a:spcPts val="0"/>
                  </a:spcBef>
                  <a:spcAft>
                    <a:spcPts val="0"/>
                  </a:spcAft>
                  <a:buClrTx/>
                  <a:buSzTx/>
                  <a:buFontTx/>
                  <a:buNone/>
                  <a:tabLst/>
                  <a:defRPr/>
                </a:pPr>
                <a:endParaRPr kumimoji="0" lang="es-ES" sz="1100" b="0" i="0" u="none" strike="noStrike" kern="0" cap="none" spc="0" normalizeH="0" baseline="0" noProof="0" dirty="0">
                  <a:ln>
                    <a:noFill/>
                  </a:ln>
                  <a:solidFill>
                    <a:prstClr val="white"/>
                  </a:solidFill>
                  <a:effectLst/>
                  <a:uLnTx/>
                  <a:uFillTx/>
                  <a:latin typeface="GT Walsheim" pitchFamily="2" charset="77"/>
                  <a:ea typeface="+mn-ea"/>
                  <a:cs typeface="+mn-cs"/>
                </a:endParaRPr>
              </a:p>
              <a:p>
                <a:pPr marL="0" marR="0" lvl="0" indent="0" algn="ctr" defTabSz="914400" eaLnBrk="1" fontAlgn="auto" latinLnBrk="0" hangingPunct="1">
                  <a:lnSpc>
                    <a:spcPts val="1400"/>
                  </a:lnSpc>
                  <a:spcBef>
                    <a:spcPts val="0"/>
                  </a:spcBef>
                  <a:spcAft>
                    <a:spcPts val="0"/>
                  </a:spcAft>
                  <a:buClrTx/>
                  <a:buSzTx/>
                  <a:buFontTx/>
                  <a:buNone/>
                  <a:tabLst/>
                  <a:defRPr/>
                </a:pPr>
                <a:r>
                  <a:rPr kumimoji="0" lang="es-ES" sz="1100" b="0" i="0" u="none" strike="noStrike" kern="0" cap="none" spc="0" normalizeH="0" baseline="0" noProof="0" dirty="0">
                    <a:ln>
                      <a:noFill/>
                    </a:ln>
                    <a:solidFill>
                      <a:prstClr val="white"/>
                    </a:solidFill>
                    <a:effectLst/>
                    <a:uLnTx/>
                    <a:uFillTx/>
                    <a:latin typeface="GT Walsheim" pitchFamily="2" charset="77"/>
                    <a:ea typeface="+mn-ea"/>
                    <a:cs typeface="+mn-cs"/>
                  </a:rPr>
                  <a:t> </a:t>
                </a:r>
                <a:r>
                  <a:rPr kumimoji="0" lang="es-ES" sz="4800" b="1" i="0" u="none" strike="noStrike" kern="0" cap="none" spc="0" normalizeH="0" baseline="0" noProof="0" dirty="0">
                    <a:ln>
                      <a:noFill/>
                    </a:ln>
                    <a:solidFill>
                      <a:prstClr val="white"/>
                    </a:solidFill>
                    <a:effectLst/>
                    <a:uLnTx/>
                    <a:uFillTx/>
                    <a:latin typeface="Tiempos Headline" panose="02020503060303060403" pitchFamily="18" charset="77"/>
                    <a:ea typeface="+mn-ea"/>
                    <a:cs typeface="+mn-cs"/>
                  </a:rPr>
                  <a:t>750</a:t>
                </a:r>
                <a:br>
                  <a:rPr kumimoji="0" lang="es-ES" sz="1400" b="0" i="0" u="none" strike="noStrike" kern="0" cap="none" spc="0" normalizeH="0" baseline="0" noProof="0" dirty="0">
                    <a:ln>
                      <a:noFill/>
                    </a:ln>
                    <a:solidFill>
                      <a:prstClr val="white"/>
                    </a:solidFill>
                    <a:effectLst/>
                    <a:uLnTx/>
                    <a:uFillTx/>
                    <a:latin typeface="GT Walsheim" pitchFamily="2" charset="77"/>
                    <a:ea typeface="+mn-ea"/>
                    <a:cs typeface="+mn-cs"/>
                  </a:rPr>
                </a:br>
                <a:r>
                  <a:rPr lang="es-ES" sz="1200" kern="0" dirty="0">
                    <a:solidFill>
                      <a:prstClr val="white"/>
                    </a:solidFill>
                    <a:latin typeface="Arial" panose="020B0604020202020204" pitchFamily="34" charset="0"/>
                    <a:ea typeface="Calibri" panose="020F0502020204030204" pitchFamily="34" charset="0"/>
                    <a:cs typeface="Arial" panose="020B0604020202020204" pitchFamily="34" charset="0"/>
                  </a:rPr>
                  <a:t>expertos en todas las regiones del mundo.</a:t>
                </a:r>
              </a:p>
            </p:txBody>
          </p:sp>
          <p:sp>
            <p:nvSpPr>
              <p:cNvPr id="58" name="Rectangle 49">
                <a:extLst>
                  <a:ext uri="{FF2B5EF4-FFF2-40B4-BE49-F238E27FC236}">
                    <a16:creationId xmlns:a16="http://schemas.microsoft.com/office/drawing/2014/main" id="{2B78C0B3-EF4C-A2B8-1ECE-D2ED4021D38F}"/>
                  </a:ext>
                </a:extLst>
              </p:cNvPr>
              <p:cNvSpPr/>
              <p:nvPr/>
            </p:nvSpPr>
            <p:spPr>
              <a:xfrm>
                <a:off x="9400466" y="2608306"/>
                <a:ext cx="1924260" cy="1714548"/>
              </a:xfrm>
              <a:prstGeom prst="rect">
                <a:avLst/>
              </a:prstGeom>
              <a:solidFill>
                <a:srgbClr val="7A838E">
                  <a:alpha val="65000"/>
                </a:srgbClr>
              </a:solidFill>
              <a:ln w="25400" cap="flat" cmpd="sng" algn="ctr">
                <a:noFill/>
                <a:prstDash val="solid"/>
              </a:ln>
              <a:effectLst/>
            </p:spPr>
            <p:txBody>
              <a:bodyPr rot="0" spcFirstLastPara="0" vert="horz" wrap="square" lIns="36576" tIns="27432" rIns="36576" bIns="27432" numCol="1" spcCol="0" rtlCol="0" fromWordArt="0" anchor="ctr" anchorCtr="0" forceAA="0" compatLnSpc="1">
                <a:prstTxWarp prst="textNoShape">
                  <a:avLst/>
                </a:prstTxWarp>
                <a:noAutofit/>
              </a:bodyPr>
              <a:lstStyle/>
              <a:p>
                <a:pPr marR="0" lvl="0" indent="0" algn="ctr" defTabSz="914400" fontAlgn="auto">
                  <a:lnSpc>
                    <a:spcPts val="1480"/>
                  </a:lnSpc>
                  <a:spcBef>
                    <a:spcPts val="0"/>
                  </a:spcBef>
                  <a:spcAft>
                    <a:spcPts val="0"/>
                  </a:spcAft>
                  <a:buClrTx/>
                  <a:buSzTx/>
                  <a:buFontTx/>
                  <a:buNone/>
                  <a:tabLst/>
                  <a:defRPr/>
                </a:pPr>
                <a:r>
                  <a:rPr lang="es-ES" sz="1200" kern="0" dirty="0">
                    <a:solidFill>
                      <a:prstClr val="white"/>
                    </a:solidFill>
                    <a:latin typeface="Arial" panose="020B0604020202020204" pitchFamily="34" charset="0"/>
                    <a:ea typeface="Calibri" panose="020F0502020204030204" pitchFamily="34" charset="0"/>
                    <a:cs typeface="Arial" panose="020B0604020202020204" pitchFamily="34" charset="0"/>
                  </a:rPr>
                  <a:t>Oficinas dedicadas a diferentes Proyectos en</a:t>
                </a:r>
              </a:p>
              <a:p>
                <a:pPr marL="0" marR="0" lvl="0" indent="0" algn="ctr" defTabSz="914400" eaLnBrk="1" fontAlgn="auto" latinLnBrk="0" hangingPunct="1">
                  <a:lnSpc>
                    <a:spcPts val="4860"/>
                  </a:lnSpc>
                  <a:spcBef>
                    <a:spcPts val="0"/>
                  </a:spcBef>
                  <a:spcAft>
                    <a:spcPts val="0"/>
                  </a:spcAft>
                  <a:buClrTx/>
                  <a:buSzTx/>
                  <a:buFontTx/>
                  <a:buNone/>
                  <a:tabLst/>
                  <a:defRPr/>
                </a:pPr>
                <a:r>
                  <a:rPr kumimoji="0" lang="es-ES" sz="4800" b="1" i="0" u="none" strike="noStrike" kern="0" cap="none" spc="0" normalizeH="0" baseline="0" noProof="0" dirty="0">
                    <a:ln>
                      <a:noFill/>
                    </a:ln>
                    <a:solidFill>
                      <a:prstClr val="white"/>
                    </a:solidFill>
                    <a:effectLst/>
                    <a:uLnTx/>
                    <a:uFillTx/>
                    <a:latin typeface="Tiempos Headline" panose="02020503060303060403" pitchFamily="18" charset="77"/>
                    <a:ea typeface="Calibri" panose="020F0502020204030204" pitchFamily="34" charset="0"/>
                    <a:cs typeface="Arial" panose="020B0604020202020204" pitchFamily="34" charset="0"/>
                  </a:rPr>
                  <a:t>31</a:t>
                </a:r>
                <a:endParaRPr kumimoji="0" lang="es-ES" sz="4000" b="0" i="0" u="none" strike="noStrike" kern="0" cap="none" spc="0" normalizeH="0" baseline="0" noProof="0" dirty="0">
                  <a:ln>
                    <a:noFill/>
                  </a:ln>
                  <a:solidFill>
                    <a:prstClr val="white"/>
                  </a:solidFill>
                  <a:effectLst/>
                  <a:uLnTx/>
                  <a:uFillTx/>
                  <a:latin typeface="Calibri"/>
                  <a:ea typeface="Calibri" panose="020F0502020204030204" pitchFamily="34" charset="0"/>
                  <a:cs typeface="Arial" panose="020B0604020202020204" pitchFamily="34" charset="0"/>
                </a:endParaRPr>
              </a:p>
              <a:p>
                <a:pPr algn="ctr" defTabSz="914400">
                  <a:lnSpc>
                    <a:spcPts val="1480"/>
                  </a:lnSpc>
                </a:pPr>
                <a:r>
                  <a:rPr lang="es-ES" sz="1200" kern="0" dirty="0">
                    <a:solidFill>
                      <a:prstClr val="white"/>
                    </a:solidFill>
                    <a:latin typeface="Arial" panose="020B0604020202020204" pitchFamily="34" charset="0"/>
                    <a:ea typeface="Calibri" panose="020F0502020204030204" pitchFamily="34" charset="0"/>
                    <a:cs typeface="Arial" panose="020B0604020202020204" pitchFamily="34" charset="0"/>
                  </a:rPr>
                  <a:t>países</a:t>
                </a:r>
              </a:p>
            </p:txBody>
          </p:sp>
        </p:grpSp>
      </p:grpSp>
      <p:sp>
        <p:nvSpPr>
          <p:cNvPr id="5" name="Slide Number Placeholder 1">
            <a:extLst>
              <a:ext uri="{FF2B5EF4-FFF2-40B4-BE49-F238E27FC236}">
                <a16:creationId xmlns:a16="http://schemas.microsoft.com/office/drawing/2014/main" id="{484A11CB-BBA8-405E-A0DF-EF07ADF685D9}"/>
              </a:ext>
            </a:extLst>
          </p:cNvPr>
          <p:cNvSpPr>
            <a:spLocks noGrp="1"/>
          </p:cNvSpPr>
          <p:nvPr>
            <p:ph type="sldNum" sz="quarter" idx="10"/>
          </p:nvPr>
        </p:nvSpPr>
        <p:spPr/>
        <p:txBody>
          <a:bodyPr/>
          <a:lstStyle/>
          <a:p>
            <a:pPr marL="0" marR="0" lvl="0" indent="0" algn="ctr" defTabSz="914330" rtl="0" eaLnBrk="1" fontAlgn="auto" latinLnBrk="0" hangingPunct="1">
              <a:lnSpc>
                <a:spcPct val="100000"/>
              </a:lnSpc>
              <a:spcBef>
                <a:spcPts val="0"/>
              </a:spcBef>
              <a:spcAft>
                <a:spcPts val="0"/>
              </a:spcAft>
              <a:buClrTx/>
              <a:buSzTx/>
              <a:buFontTx/>
              <a:buNone/>
              <a:tabLst/>
              <a:defRPr/>
            </a:pPr>
            <a:fld id="{D8D877B3-D348-4611-9BDB-C5374591D951}" type="slidenum">
              <a:rPr kumimoji="0" lang="en-US" sz="1231" b="0" i="0" u="none" strike="noStrike" kern="1200" cap="none" spc="0" normalizeH="0" baseline="0" noProof="0" smtClean="0">
                <a:ln>
                  <a:noFill/>
                </a:ln>
                <a:solidFill>
                  <a:srgbClr val="FFFFFF">
                    <a:alpha val="70000"/>
                  </a:srgbClr>
                </a:solidFill>
                <a:effectLst/>
                <a:uLnTx/>
                <a:uFillTx/>
                <a:latin typeface="Source Sans Pro"/>
              </a:rPr>
              <a:pPr marL="0" marR="0" lvl="0" indent="0" algn="ctr" defTabSz="914330" rtl="0" eaLnBrk="1" fontAlgn="auto" latinLnBrk="0" hangingPunct="1">
                <a:lnSpc>
                  <a:spcPct val="100000"/>
                </a:lnSpc>
                <a:spcBef>
                  <a:spcPts val="0"/>
                </a:spcBef>
                <a:spcAft>
                  <a:spcPts val="0"/>
                </a:spcAft>
                <a:buClrTx/>
                <a:buSzTx/>
                <a:buFontTx/>
                <a:buNone/>
                <a:tabLst/>
                <a:defRPr/>
              </a:pPr>
              <a:t>6</a:t>
            </a:fld>
            <a:endParaRPr kumimoji="0" lang="en-US" sz="1231" b="0" i="0" u="none" strike="noStrike" kern="1200" cap="none" spc="0" normalizeH="0" baseline="0" noProof="0" dirty="0">
              <a:ln>
                <a:noFill/>
              </a:ln>
              <a:solidFill>
                <a:srgbClr val="FFFFFF">
                  <a:alpha val="70000"/>
                </a:srgbClr>
              </a:solidFill>
              <a:effectLst/>
              <a:uLnTx/>
              <a:uFillTx/>
              <a:latin typeface="Source Sans Pro"/>
            </a:endParaRPr>
          </a:p>
        </p:txBody>
      </p:sp>
      <p:sp>
        <p:nvSpPr>
          <p:cNvPr id="17" name="Rectangle 16">
            <a:extLst>
              <a:ext uri="{FF2B5EF4-FFF2-40B4-BE49-F238E27FC236}">
                <a16:creationId xmlns:a16="http://schemas.microsoft.com/office/drawing/2014/main" id="{59DCCA06-884C-9362-2E0B-D09B11D65121}"/>
              </a:ext>
            </a:extLst>
          </p:cNvPr>
          <p:cNvSpPr/>
          <p:nvPr/>
        </p:nvSpPr>
        <p:spPr>
          <a:xfrm>
            <a:off x="168275" y="176213"/>
            <a:ext cx="11855450" cy="6505575"/>
          </a:xfrm>
          <a:prstGeom prst="rect">
            <a:avLst/>
          </a:prstGeom>
          <a:no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1" fontAlgn="auto" hangingPunct="1">
              <a:spcBef>
                <a:spcPts val="0"/>
              </a:spcBef>
              <a:spcAft>
                <a:spcPts val="0"/>
              </a:spcAft>
              <a:defRPr/>
            </a:pPr>
            <a:endParaRPr lang="en-US">
              <a:solidFill>
                <a:prstClr val="white"/>
              </a:solidFill>
            </a:endParaRPr>
          </a:p>
        </p:txBody>
      </p:sp>
      <p:sp>
        <p:nvSpPr>
          <p:cNvPr id="16" name="Rectangle 15">
            <a:extLst>
              <a:ext uri="{FF2B5EF4-FFF2-40B4-BE49-F238E27FC236}">
                <a16:creationId xmlns:a16="http://schemas.microsoft.com/office/drawing/2014/main" id="{3DFD3B8B-6AF0-818D-769C-374639B3B371}"/>
              </a:ext>
            </a:extLst>
          </p:cNvPr>
          <p:cNvSpPr/>
          <p:nvPr/>
        </p:nvSpPr>
        <p:spPr>
          <a:xfrm>
            <a:off x="0" y="531367"/>
            <a:ext cx="9677400" cy="707886"/>
          </a:xfrm>
          <a:prstGeom prst="rect">
            <a:avLst/>
          </a:prstGeom>
          <a:solidFill>
            <a:schemeClr val="tx2"/>
          </a:solidFill>
        </p:spPr>
        <p:txBody>
          <a:bodyPr wrap="square" lIns="487680">
            <a:spAutoFit/>
          </a:bodyPr>
          <a:lstStyle/>
          <a:p>
            <a:pPr defTabSz="914377">
              <a:defRPr/>
            </a:pPr>
            <a:r>
              <a:rPr lang="en-US" sz="4000" b="1" spc="51" dirty="0">
                <a:solidFill>
                  <a:prstClr val="white"/>
                </a:solidFill>
                <a:latin typeface="Cambria" panose="02040503050406030204" pitchFamily="18" charset="0"/>
              </a:rPr>
              <a:t>Nuestra </a:t>
            </a:r>
            <a:r>
              <a:rPr lang="en-US" sz="4000" b="1" spc="51" dirty="0" err="1">
                <a:solidFill>
                  <a:prstClr val="white"/>
                </a:solidFill>
                <a:latin typeface="Cambria" panose="02040503050406030204" pitchFamily="18" charset="0"/>
              </a:rPr>
              <a:t>presencia</a:t>
            </a:r>
            <a:endParaRPr lang="en-US" sz="4000" b="1" spc="51" dirty="0">
              <a:solidFill>
                <a:prstClr val="white"/>
              </a:solidFill>
              <a:latin typeface="Cambria" panose="02040503050406030204" pitchFamily="18" charset="0"/>
            </a:endParaRPr>
          </a:p>
        </p:txBody>
      </p:sp>
      <p:pic>
        <p:nvPicPr>
          <p:cNvPr id="18" name="Picture 2">
            <a:extLst>
              <a:ext uri="{FF2B5EF4-FFF2-40B4-BE49-F238E27FC236}">
                <a16:creationId xmlns:a16="http://schemas.microsoft.com/office/drawing/2014/main" id="{7B0B392B-22CF-F3B8-FB3C-D74DA83F89D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p:blipFill>
        <p:spPr bwMode="auto">
          <a:xfrm>
            <a:off x="10488614" y="6202342"/>
            <a:ext cx="1377951" cy="316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lide Number Placeholder 4">
            <a:extLst>
              <a:ext uri="{FF2B5EF4-FFF2-40B4-BE49-F238E27FC236}">
                <a16:creationId xmlns:a16="http://schemas.microsoft.com/office/drawing/2014/main" id="{248F6275-0C2A-650A-0439-F38F20716BE7}"/>
              </a:ext>
            </a:extLst>
          </p:cNvPr>
          <p:cNvSpPr txBox="1">
            <a:spLocks/>
          </p:cNvSpPr>
          <p:nvPr/>
        </p:nvSpPr>
        <p:spPr>
          <a:xfrm>
            <a:off x="304800" y="6375400"/>
            <a:ext cx="451899" cy="182880"/>
          </a:xfrm>
          <a:prstGeom prst="rect">
            <a:avLst/>
          </a:prstGeom>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defTabSz="914332">
              <a:defRPr/>
            </a:pPr>
            <a:fld id="{4755468B-C2BA-8B42-ABD6-597061763577}" type="slidenum">
              <a:rPr lang="en-US" sz="1200">
                <a:solidFill>
                  <a:prstClr val="white"/>
                </a:solidFill>
                <a:latin typeface="Arial" panose="020B0604020202020204" pitchFamily="34" charset="0"/>
                <a:cs typeface="Arial" charset="0"/>
              </a:rPr>
              <a:pPr defTabSz="914332">
                <a:defRPr/>
              </a:pPr>
              <a:t>6</a:t>
            </a:fld>
            <a:endParaRPr lang="en-US" sz="1200" dirty="0">
              <a:solidFill>
                <a:prstClr val="white"/>
              </a:solidFill>
              <a:latin typeface="Arial" panose="020B0604020202020204" pitchFamily="34" charset="0"/>
              <a:cs typeface="Arial" charset="0"/>
            </a:endParaRPr>
          </a:p>
        </p:txBody>
      </p:sp>
      <p:grpSp>
        <p:nvGrpSpPr>
          <p:cNvPr id="6" name="Grupo 5">
            <a:extLst>
              <a:ext uri="{FF2B5EF4-FFF2-40B4-BE49-F238E27FC236}">
                <a16:creationId xmlns:a16="http://schemas.microsoft.com/office/drawing/2014/main" id="{A7BF4A35-1F77-5767-DCA6-0AE45ED90F0D}"/>
              </a:ext>
            </a:extLst>
          </p:cNvPr>
          <p:cNvGrpSpPr/>
          <p:nvPr/>
        </p:nvGrpSpPr>
        <p:grpSpPr>
          <a:xfrm>
            <a:off x="6631967" y="1910674"/>
            <a:ext cx="341120" cy="341120"/>
            <a:chOff x="5740066" y="2370300"/>
            <a:chExt cx="341120" cy="341120"/>
          </a:xfrm>
        </p:grpSpPr>
        <p:sp>
          <p:nvSpPr>
            <p:cNvPr id="3" name="Teardrop 64">
              <a:extLst>
                <a:ext uri="{FF2B5EF4-FFF2-40B4-BE49-F238E27FC236}">
                  <a16:creationId xmlns:a16="http://schemas.microsoft.com/office/drawing/2014/main" id="{9273800F-3484-A889-12C0-E568393FFC60}"/>
                </a:ext>
              </a:extLst>
            </p:cNvPr>
            <p:cNvSpPr/>
            <p:nvPr/>
          </p:nvSpPr>
          <p:spPr>
            <a:xfrm rot="8101489">
              <a:off x="5740066" y="2370300"/>
              <a:ext cx="341120" cy="341120"/>
            </a:xfrm>
            <a:prstGeom prst="teardrop">
              <a:avLst/>
            </a:prstGeom>
            <a:solidFill>
              <a:srgbClr val="1D2C4C"/>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pic>
          <p:nvPicPr>
            <p:cNvPr id="4" name="Picture 65">
              <a:extLst>
                <a:ext uri="{FF2B5EF4-FFF2-40B4-BE49-F238E27FC236}">
                  <a16:creationId xmlns:a16="http://schemas.microsoft.com/office/drawing/2014/main" id="{0F129F07-86EC-8914-2B35-A9192FC8B85A}"/>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770396" y="2404194"/>
              <a:ext cx="280460" cy="280876"/>
            </a:xfrm>
            <a:prstGeom prst="rect">
              <a:avLst/>
            </a:prstGeom>
          </p:spPr>
        </p:pic>
      </p:grpSp>
      <p:sp>
        <p:nvSpPr>
          <p:cNvPr id="7" name="Rectangle 35">
            <a:extLst>
              <a:ext uri="{FF2B5EF4-FFF2-40B4-BE49-F238E27FC236}">
                <a16:creationId xmlns:a16="http://schemas.microsoft.com/office/drawing/2014/main" id="{C104C608-DFDB-B080-54E1-827EFDB83A93}"/>
              </a:ext>
            </a:extLst>
          </p:cNvPr>
          <p:cNvSpPr/>
          <p:nvPr/>
        </p:nvSpPr>
        <p:spPr>
          <a:xfrm>
            <a:off x="517765" y="2907448"/>
            <a:ext cx="1686493" cy="1605923"/>
          </a:xfrm>
          <a:prstGeom prst="rect">
            <a:avLst/>
          </a:prstGeom>
          <a:solidFill>
            <a:schemeClr val="tx2">
              <a:alpha val="60000"/>
            </a:schemeClr>
          </a:solidFill>
          <a:ln w="25400" cap="flat" cmpd="sng" algn="ctr">
            <a:noFill/>
            <a:prstDash val="solid"/>
          </a:ln>
          <a:effectLst/>
        </p:spPr>
        <p:txBody>
          <a:bodyPr rot="0" spcFirstLastPara="0" vert="horz" wrap="square" lIns="36576" tIns="27432" rIns="36576" bIns="27432"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4800" b="1" i="0" u="none" strike="noStrike" kern="0" cap="none" spc="0" normalizeH="0" baseline="0" noProof="0" dirty="0">
                <a:ln>
                  <a:noFill/>
                </a:ln>
                <a:solidFill>
                  <a:prstClr val="white"/>
                </a:solidFill>
                <a:effectLst/>
                <a:uLnTx/>
                <a:uFillTx/>
                <a:latin typeface="Tiempos Headline" panose="02020503060303060403" pitchFamily="18" charset="77"/>
                <a:ea typeface="Calibri" panose="020F0502020204030204" pitchFamily="34" charset="0"/>
                <a:cs typeface="Arial" panose="020B0604020202020204" pitchFamily="34" charset="0"/>
              </a:rPr>
              <a:t>2,500</a:t>
            </a:r>
            <a:endParaRPr kumimoji="0" lang="es-ES" sz="4800" b="1" i="0" u="none" strike="noStrike" kern="0" cap="none" spc="0" normalizeH="0" baseline="0" noProof="0" dirty="0">
              <a:ln>
                <a:noFill/>
              </a:ln>
              <a:solidFill>
                <a:prstClr val="white"/>
              </a:solidFill>
              <a:effectLst/>
              <a:uLnTx/>
              <a:uFillTx/>
              <a:latin typeface="Calibri"/>
              <a:ea typeface="Calibri" panose="020F0502020204030204" pitchFamily="34" charset="0"/>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lang="es-ES" sz="1200" kern="0" dirty="0">
                <a:solidFill>
                  <a:prstClr val="white"/>
                </a:solidFill>
                <a:latin typeface="Arial" panose="020B0604020202020204" pitchFamily="34" charset="0"/>
                <a:ea typeface="Calibri" panose="020F0502020204030204" pitchFamily="34" charset="0"/>
                <a:cs typeface="Arial" panose="020B0604020202020204" pitchFamily="34" charset="0"/>
              </a:rPr>
              <a:t>empleados</a:t>
            </a:r>
            <a:r>
              <a:rPr kumimoji="0" lang="es-ES" sz="1200" b="0" i="0" u="none" strike="noStrike" kern="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 en los </a:t>
            </a:r>
            <a:br>
              <a:rPr kumimoji="0" lang="es-ES" sz="1200" b="0" i="0" u="none" strike="noStrike" kern="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br>
            <a:r>
              <a:rPr kumimoji="0" lang="es-ES" sz="1200" b="0" i="0" u="none" strike="noStrike" kern="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5 continentes</a:t>
            </a:r>
          </a:p>
        </p:txBody>
      </p:sp>
      <p:sp>
        <p:nvSpPr>
          <p:cNvPr id="12" name="TextBox 5">
            <a:extLst>
              <a:ext uri="{FF2B5EF4-FFF2-40B4-BE49-F238E27FC236}">
                <a16:creationId xmlns:a16="http://schemas.microsoft.com/office/drawing/2014/main" id="{F0CF7AF3-7F90-0A38-B36A-943E422E88E5}"/>
              </a:ext>
            </a:extLst>
          </p:cNvPr>
          <p:cNvSpPr txBox="1"/>
          <p:nvPr/>
        </p:nvSpPr>
        <p:spPr>
          <a:xfrm>
            <a:off x="5256916" y="2695686"/>
            <a:ext cx="2810762" cy="1077218"/>
          </a:xfrm>
          <a:prstGeom prst="rect">
            <a:avLst/>
          </a:prstGeom>
          <a:noFill/>
          <a:ln>
            <a:noFill/>
          </a:ln>
        </p:spPr>
        <p:txBody>
          <a:bodyPr wrap="square" lIns="0" rIns="0" rtlCol="0">
            <a:spAutoFit/>
          </a:bodyPr>
          <a:lstStyle/>
          <a:p>
            <a:pPr marR="0" algn="ctr" fontAlgn="auto">
              <a:lnSpc>
                <a:spcPct val="100000"/>
              </a:lnSpc>
              <a:spcBef>
                <a:spcPts val="0"/>
              </a:spcBef>
              <a:spcAft>
                <a:spcPts val="1800"/>
              </a:spcAft>
              <a:buClrTx/>
              <a:buSzTx/>
              <a:tabLst/>
              <a:defRPr/>
            </a:pPr>
            <a:r>
              <a:rPr lang="es-ES" sz="1600" b="1" spc="10" dirty="0">
                <a:solidFill>
                  <a:schemeClr val="accent1"/>
                </a:solidFill>
                <a:latin typeface="Arial" panose="020B0604020202020204" pitchFamily="34" charset="0"/>
              </a:rPr>
              <a:t>Sede central para a UE en Madrid; oficina propia en Ucrania; y presencia directa en Bruselas.</a:t>
            </a:r>
            <a:endParaRPr lang="es-ES" sz="1600" b="1" spc="10" dirty="0">
              <a:solidFill>
                <a:srgbClr val="1D2C4C"/>
              </a:solidFill>
              <a:latin typeface="Arial" panose="020B0604020202020204" pitchFamily="34" charset="0"/>
            </a:endParaRPr>
          </a:p>
        </p:txBody>
      </p:sp>
    </p:spTree>
    <p:extLst>
      <p:ext uri="{BB962C8B-B14F-4D97-AF65-F5344CB8AC3E}">
        <p14:creationId xmlns:p14="http://schemas.microsoft.com/office/powerpoint/2010/main" val="14451801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391F3F1-4BD1-451F-97DE-EAC703D5D092}"/>
              </a:ext>
            </a:extLst>
          </p:cNvPr>
          <p:cNvPicPr>
            <a:picLocks noChangeAspect="1"/>
          </p:cNvPicPr>
          <p:nvPr/>
        </p:nvPicPr>
        <p:blipFill>
          <a:blip r:embed="rId3" cstate="print">
            <a:extLst>
              <a:ext uri="{28A0092B-C50C-407E-A947-70E740481C1C}">
                <a14:useLocalDpi xmlns:a14="http://schemas.microsoft.com/office/drawing/2010/main" val="0"/>
              </a:ext>
            </a:extLst>
          </a:blip>
          <a:srcRect t="10957" b="10957"/>
          <a:stretch/>
        </p:blipFill>
        <p:spPr>
          <a:xfrm>
            <a:off x="0" y="0"/>
            <a:ext cx="5857461" cy="6858000"/>
          </a:xfrm>
          <a:prstGeom prst="rect">
            <a:avLst/>
          </a:prstGeom>
        </p:spPr>
      </p:pic>
      <p:sp>
        <p:nvSpPr>
          <p:cNvPr id="5" name="Slide Number Placeholder 1">
            <a:extLst>
              <a:ext uri="{FF2B5EF4-FFF2-40B4-BE49-F238E27FC236}">
                <a16:creationId xmlns:a16="http://schemas.microsoft.com/office/drawing/2014/main" id="{484A11CB-BBA8-405E-A0DF-EF07ADF685D9}"/>
              </a:ext>
            </a:extLst>
          </p:cNvPr>
          <p:cNvSpPr>
            <a:spLocks noGrp="1"/>
          </p:cNvSpPr>
          <p:nvPr>
            <p:ph type="sldNum" sz="quarter" idx="10"/>
          </p:nvPr>
        </p:nvSpPr>
        <p:spPr/>
        <p:txBody>
          <a:bodyPr/>
          <a:lstStyle/>
          <a:p>
            <a:pPr marL="0" marR="0" lvl="0" indent="0" algn="ctr" defTabSz="914330" rtl="0" eaLnBrk="1" fontAlgn="auto" latinLnBrk="0" hangingPunct="1">
              <a:lnSpc>
                <a:spcPct val="100000"/>
              </a:lnSpc>
              <a:spcBef>
                <a:spcPts val="0"/>
              </a:spcBef>
              <a:spcAft>
                <a:spcPts val="0"/>
              </a:spcAft>
              <a:buClrTx/>
              <a:buSzTx/>
              <a:buFontTx/>
              <a:buNone/>
              <a:tabLst/>
              <a:defRPr/>
            </a:pPr>
            <a:fld id="{D8D877B3-D348-4611-9BDB-C5374591D951}" type="slidenum">
              <a:rPr kumimoji="0" lang="en-US" sz="1231" b="0" i="0" u="none" strike="noStrike" kern="1200" cap="none" spc="0" normalizeH="0" baseline="0" noProof="0" smtClean="0">
                <a:ln>
                  <a:noFill/>
                </a:ln>
                <a:solidFill>
                  <a:srgbClr val="FFFFFF">
                    <a:alpha val="70000"/>
                  </a:srgbClr>
                </a:solidFill>
                <a:effectLst/>
                <a:uLnTx/>
                <a:uFillTx/>
                <a:latin typeface="Source Sans Pro"/>
              </a:rPr>
              <a:pPr marL="0" marR="0" lvl="0" indent="0" algn="ctr" defTabSz="914330" rtl="0" eaLnBrk="1" fontAlgn="auto" latinLnBrk="0" hangingPunct="1">
                <a:lnSpc>
                  <a:spcPct val="100000"/>
                </a:lnSpc>
                <a:spcBef>
                  <a:spcPts val="0"/>
                </a:spcBef>
                <a:spcAft>
                  <a:spcPts val="0"/>
                </a:spcAft>
                <a:buClrTx/>
                <a:buSzTx/>
                <a:buFontTx/>
                <a:buNone/>
                <a:tabLst/>
                <a:defRPr/>
              </a:pPr>
              <a:t>7</a:t>
            </a:fld>
            <a:endParaRPr kumimoji="0" lang="en-US" sz="1231" b="0" i="0" u="none" strike="noStrike" kern="1200" cap="none" spc="0" normalizeH="0" baseline="0" noProof="0" dirty="0">
              <a:ln>
                <a:noFill/>
              </a:ln>
              <a:solidFill>
                <a:srgbClr val="FFFFFF">
                  <a:alpha val="70000"/>
                </a:srgbClr>
              </a:solidFill>
              <a:effectLst/>
              <a:uLnTx/>
              <a:uFillTx/>
              <a:latin typeface="Source Sans Pro"/>
            </a:endParaRPr>
          </a:p>
        </p:txBody>
      </p:sp>
      <p:sp>
        <p:nvSpPr>
          <p:cNvPr id="6" name="TextBox 5">
            <a:extLst>
              <a:ext uri="{FF2B5EF4-FFF2-40B4-BE49-F238E27FC236}">
                <a16:creationId xmlns:a16="http://schemas.microsoft.com/office/drawing/2014/main" id="{51484C1B-8D43-42C5-B733-BF21466FA111}"/>
              </a:ext>
            </a:extLst>
          </p:cNvPr>
          <p:cNvSpPr txBox="1"/>
          <p:nvPr/>
        </p:nvSpPr>
        <p:spPr>
          <a:xfrm>
            <a:off x="6425097" y="1651499"/>
            <a:ext cx="5067248" cy="2785378"/>
          </a:xfrm>
          <a:prstGeom prst="rect">
            <a:avLst/>
          </a:prstGeom>
          <a:noFill/>
          <a:ln>
            <a:noFill/>
          </a:ln>
        </p:spPr>
        <p:txBody>
          <a:bodyPr wrap="square" lIns="0" rIns="0" rtlCol="0">
            <a:spAutoFit/>
          </a:bodyPr>
          <a:lstStyle/>
          <a:p>
            <a:pPr marR="0" fontAlgn="auto">
              <a:lnSpc>
                <a:spcPct val="100000"/>
              </a:lnSpc>
              <a:spcBef>
                <a:spcPts val="0"/>
              </a:spcBef>
              <a:spcAft>
                <a:spcPts val="1800"/>
              </a:spcAft>
              <a:buClrTx/>
              <a:buSzTx/>
              <a:tabLst/>
              <a:defRPr/>
            </a:pPr>
            <a:r>
              <a:rPr lang="es-ES" sz="2000" spc="10" dirty="0">
                <a:solidFill>
                  <a:srgbClr val="1D2C4C"/>
                </a:solidFill>
                <a:latin typeface="Arial" panose="020B0604020202020204" pitchFamily="34" charset="0"/>
              </a:rPr>
              <a:t>Nueva División especializada en la gestión de contratos públicos y subvenciones de los principales Programas y Fondos de la Comisión Europea, así como de otros organismos internacionales y en españoles.</a:t>
            </a:r>
          </a:p>
          <a:p>
            <a:pPr marR="0" fontAlgn="auto">
              <a:lnSpc>
                <a:spcPct val="100000"/>
              </a:lnSpc>
              <a:spcBef>
                <a:spcPts val="0"/>
              </a:spcBef>
              <a:spcAft>
                <a:spcPts val="1800"/>
              </a:spcAft>
              <a:buClrTx/>
              <a:buSzTx/>
              <a:tabLst/>
              <a:defRPr/>
            </a:pPr>
            <a:r>
              <a:rPr kumimoji="0" lang="es-ES" sz="1200" u="none" strike="noStrike" kern="1200" cap="none" spc="10" normalizeH="0" baseline="0" noProof="0" dirty="0">
                <a:ln>
                  <a:noFill/>
                </a:ln>
                <a:solidFill>
                  <a:schemeClr val="tx2"/>
                </a:solidFill>
                <a:effectLst/>
                <a:uLnTx/>
                <a:uFillTx/>
                <a:latin typeface="Arial" panose="020B0604020202020204" pitchFamily="34" charset="0"/>
                <a:ea typeface="Calibri" panose="020F0502020204030204" pitchFamily="34" charset="0"/>
              </a:rPr>
              <a:t>DT GLOBAL se presenta como el socio estratégico para apoyar en todas las fases de la Gestión del Proyecto: desde la identificación de oportunidades, a la conceptualización del proyecto, la redacción de la propuesta, la constitución del consorcio, pasando por la gestión global del proyecto, su cierre financiero y liquidación y apoyo en las auditorías.</a:t>
            </a:r>
          </a:p>
        </p:txBody>
      </p:sp>
      <p:sp>
        <p:nvSpPr>
          <p:cNvPr id="17" name="Rectangle 16">
            <a:extLst>
              <a:ext uri="{FF2B5EF4-FFF2-40B4-BE49-F238E27FC236}">
                <a16:creationId xmlns:a16="http://schemas.microsoft.com/office/drawing/2014/main" id="{59DCCA06-884C-9362-2E0B-D09B11D65121}"/>
              </a:ext>
            </a:extLst>
          </p:cNvPr>
          <p:cNvSpPr/>
          <p:nvPr/>
        </p:nvSpPr>
        <p:spPr>
          <a:xfrm>
            <a:off x="168275" y="176213"/>
            <a:ext cx="11855450" cy="6505575"/>
          </a:xfrm>
          <a:prstGeom prst="rect">
            <a:avLst/>
          </a:prstGeom>
          <a:no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1" fontAlgn="auto" hangingPunct="1">
              <a:spcBef>
                <a:spcPts val="0"/>
              </a:spcBef>
              <a:spcAft>
                <a:spcPts val="0"/>
              </a:spcAft>
              <a:defRPr/>
            </a:pPr>
            <a:endParaRPr lang="en-US">
              <a:solidFill>
                <a:prstClr val="white"/>
              </a:solidFill>
            </a:endParaRPr>
          </a:p>
        </p:txBody>
      </p:sp>
      <p:sp>
        <p:nvSpPr>
          <p:cNvPr id="16" name="Rectangle 15">
            <a:extLst>
              <a:ext uri="{FF2B5EF4-FFF2-40B4-BE49-F238E27FC236}">
                <a16:creationId xmlns:a16="http://schemas.microsoft.com/office/drawing/2014/main" id="{3DFD3B8B-6AF0-818D-769C-374639B3B371}"/>
              </a:ext>
            </a:extLst>
          </p:cNvPr>
          <p:cNvSpPr/>
          <p:nvPr/>
        </p:nvSpPr>
        <p:spPr>
          <a:xfrm>
            <a:off x="0" y="531367"/>
            <a:ext cx="9677400" cy="707886"/>
          </a:xfrm>
          <a:prstGeom prst="rect">
            <a:avLst/>
          </a:prstGeom>
          <a:solidFill>
            <a:schemeClr val="tx2"/>
          </a:solidFill>
        </p:spPr>
        <p:txBody>
          <a:bodyPr wrap="square" lIns="487680">
            <a:spAutoFit/>
          </a:bodyPr>
          <a:lstStyle/>
          <a:p>
            <a:pPr defTabSz="914377">
              <a:defRPr/>
            </a:pPr>
            <a:r>
              <a:rPr lang="en-US" sz="4000" b="1" spc="51" dirty="0">
                <a:solidFill>
                  <a:prstClr val="white"/>
                </a:solidFill>
                <a:latin typeface="Cambria" panose="02040503050406030204" pitchFamily="18" charset="0"/>
              </a:rPr>
              <a:t>Advisory &amp; Contract Management</a:t>
            </a:r>
          </a:p>
        </p:txBody>
      </p:sp>
      <p:pic>
        <p:nvPicPr>
          <p:cNvPr id="18" name="Picture 2">
            <a:extLst>
              <a:ext uri="{FF2B5EF4-FFF2-40B4-BE49-F238E27FC236}">
                <a16:creationId xmlns:a16="http://schemas.microsoft.com/office/drawing/2014/main" id="{7B0B392B-22CF-F3B8-FB3C-D74DA83F89D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p:blipFill>
        <p:spPr bwMode="auto">
          <a:xfrm>
            <a:off x="10488614" y="6202342"/>
            <a:ext cx="1377951" cy="316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lide Number Placeholder 4">
            <a:extLst>
              <a:ext uri="{FF2B5EF4-FFF2-40B4-BE49-F238E27FC236}">
                <a16:creationId xmlns:a16="http://schemas.microsoft.com/office/drawing/2014/main" id="{248F6275-0C2A-650A-0439-F38F20716BE7}"/>
              </a:ext>
            </a:extLst>
          </p:cNvPr>
          <p:cNvSpPr txBox="1">
            <a:spLocks/>
          </p:cNvSpPr>
          <p:nvPr/>
        </p:nvSpPr>
        <p:spPr>
          <a:xfrm>
            <a:off x="304800" y="6375400"/>
            <a:ext cx="451899" cy="182880"/>
          </a:xfrm>
          <a:prstGeom prst="rect">
            <a:avLst/>
          </a:prstGeom>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defTabSz="914332">
              <a:defRPr/>
            </a:pPr>
            <a:fld id="{4755468B-C2BA-8B42-ABD6-597061763577}" type="slidenum">
              <a:rPr lang="en-US" sz="1200">
                <a:solidFill>
                  <a:prstClr val="white"/>
                </a:solidFill>
                <a:latin typeface="Arial" panose="020B0604020202020204" pitchFamily="34" charset="0"/>
                <a:cs typeface="Arial" charset="0"/>
              </a:rPr>
              <a:pPr defTabSz="914332">
                <a:defRPr/>
              </a:pPr>
              <a:t>7</a:t>
            </a:fld>
            <a:endParaRPr lang="en-US" sz="1200" dirty="0">
              <a:solidFill>
                <a:prstClr val="white"/>
              </a:solidFill>
              <a:latin typeface="Arial" panose="020B0604020202020204" pitchFamily="34" charset="0"/>
              <a:cs typeface="Arial" charset="0"/>
            </a:endParaRPr>
          </a:p>
        </p:txBody>
      </p:sp>
    </p:spTree>
    <p:extLst>
      <p:ext uri="{BB962C8B-B14F-4D97-AF65-F5344CB8AC3E}">
        <p14:creationId xmlns:p14="http://schemas.microsoft.com/office/powerpoint/2010/main" val="31103226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5A853E-96E6-1639-8F64-44908F77CD6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A8264B6-5A6F-F491-471A-0BC9DC896180}"/>
              </a:ext>
            </a:extLst>
          </p:cNvPr>
          <p:cNvPicPr>
            <a:picLocks noChangeAspect="1"/>
          </p:cNvPicPr>
          <p:nvPr/>
        </p:nvPicPr>
        <p:blipFill>
          <a:blip r:embed="rId3" cstate="print">
            <a:extLst>
              <a:ext uri="{28A0092B-C50C-407E-A947-70E740481C1C}">
                <a14:useLocalDpi xmlns:a14="http://schemas.microsoft.com/office/drawing/2010/main" val="0"/>
              </a:ext>
            </a:extLst>
          </a:blip>
          <a:srcRect t="11044" b="11044"/>
          <a:stretch/>
        </p:blipFill>
        <p:spPr>
          <a:xfrm>
            <a:off x="0" y="0"/>
            <a:ext cx="5857461" cy="6858000"/>
          </a:xfrm>
          <a:prstGeom prst="rect">
            <a:avLst/>
          </a:prstGeom>
        </p:spPr>
      </p:pic>
      <p:sp>
        <p:nvSpPr>
          <p:cNvPr id="5" name="Slide Number Placeholder 1">
            <a:extLst>
              <a:ext uri="{FF2B5EF4-FFF2-40B4-BE49-F238E27FC236}">
                <a16:creationId xmlns:a16="http://schemas.microsoft.com/office/drawing/2014/main" id="{7859BA34-3704-CECB-E9D3-2F2CA089170C}"/>
              </a:ext>
            </a:extLst>
          </p:cNvPr>
          <p:cNvSpPr>
            <a:spLocks noGrp="1"/>
          </p:cNvSpPr>
          <p:nvPr>
            <p:ph type="sldNum" sz="quarter" idx="10"/>
          </p:nvPr>
        </p:nvSpPr>
        <p:spPr/>
        <p:txBody>
          <a:bodyPr/>
          <a:lstStyle/>
          <a:p>
            <a:pPr marL="0" marR="0" lvl="0" indent="0" algn="ctr" defTabSz="914330" rtl="0" eaLnBrk="1" fontAlgn="auto" latinLnBrk="0" hangingPunct="1">
              <a:lnSpc>
                <a:spcPct val="100000"/>
              </a:lnSpc>
              <a:spcBef>
                <a:spcPts val="0"/>
              </a:spcBef>
              <a:spcAft>
                <a:spcPts val="0"/>
              </a:spcAft>
              <a:buClrTx/>
              <a:buSzTx/>
              <a:buFontTx/>
              <a:buNone/>
              <a:tabLst/>
              <a:defRPr/>
            </a:pPr>
            <a:fld id="{D8D877B3-D348-4611-9BDB-C5374591D951}" type="slidenum">
              <a:rPr kumimoji="0" lang="en-US" sz="1231" b="0" i="0" u="none" strike="noStrike" kern="1200" cap="none" spc="0" normalizeH="0" baseline="0" noProof="0" smtClean="0">
                <a:ln>
                  <a:noFill/>
                </a:ln>
                <a:solidFill>
                  <a:srgbClr val="FFFFFF">
                    <a:alpha val="70000"/>
                  </a:srgbClr>
                </a:solidFill>
                <a:effectLst/>
                <a:uLnTx/>
                <a:uFillTx/>
                <a:latin typeface="Source Sans Pro"/>
              </a:rPr>
              <a:pPr marL="0" marR="0" lvl="0" indent="0" algn="ctr" defTabSz="914330" rtl="0" eaLnBrk="1" fontAlgn="auto" latinLnBrk="0" hangingPunct="1">
                <a:lnSpc>
                  <a:spcPct val="100000"/>
                </a:lnSpc>
                <a:spcBef>
                  <a:spcPts val="0"/>
                </a:spcBef>
                <a:spcAft>
                  <a:spcPts val="0"/>
                </a:spcAft>
                <a:buClrTx/>
                <a:buSzTx/>
                <a:buFontTx/>
                <a:buNone/>
                <a:tabLst/>
                <a:defRPr/>
              </a:pPr>
              <a:t>8</a:t>
            </a:fld>
            <a:endParaRPr kumimoji="0" lang="en-US" sz="1231" b="0" i="0" u="none" strike="noStrike" kern="1200" cap="none" spc="0" normalizeH="0" baseline="0" noProof="0" dirty="0">
              <a:ln>
                <a:noFill/>
              </a:ln>
              <a:solidFill>
                <a:srgbClr val="FFFFFF">
                  <a:alpha val="70000"/>
                </a:srgbClr>
              </a:solidFill>
              <a:effectLst/>
              <a:uLnTx/>
              <a:uFillTx/>
              <a:latin typeface="Source Sans Pro"/>
            </a:endParaRPr>
          </a:p>
        </p:txBody>
      </p:sp>
      <p:sp>
        <p:nvSpPr>
          <p:cNvPr id="6" name="TextBox 5">
            <a:extLst>
              <a:ext uri="{FF2B5EF4-FFF2-40B4-BE49-F238E27FC236}">
                <a16:creationId xmlns:a16="http://schemas.microsoft.com/office/drawing/2014/main" id="{48FE0567-1B05-2EF1-F1F4-024CE9D97425}"/>
              </a:ext>
            </a:extLst>
          </p:cNvPr>
          <p:cNvSpPr txBox="1"/>
          <p:nvPr/>
        </p:nvSpPr>
        <p:spPr>
          <a:xfrm>
            <a:off x="6425096" y="1651499"/>
            <a:ext cx="5462103" cy="4647426"/>
          </a:xfrm>
          <a:prstGeom prst="rect">
            <a:avLst/>
          </a:prstGeom>
          <a:noFill/>
          <a:ln>
            <a:noFill/>
          </a:ln>
        </p:spPr>
        <p:txBody>
          <a:bodyPr wrap="square" lIns="0" rIns="0" rtlCol="0">
            <a:spAutoFit/>
          </a:bodyPr>
          <a:lstStyle/>
          <a:p>
            <a:pPr marL="171450" marR="0" indent="-171450" fontAlgn="auto">
              <a:lnSpc>
                <a:spcPct val="100000"/>
              </a:lnSpc>
              <a:spcBef>
                <a:spcPts val="0"/>
              </a:spcBef>
              <a:spcAft>
                <a:spcPts val="1800"/>
              </a:spcAft>
              <a:buClrTx/>
              <a:buSzTx/>
              <a:buFont typeface="Arial" panose="020B0604020202020204" pitchFamily="34" charset="0"/>
              <a:buChar char="•"/>
              <a:tabLst/>
              <a:defRPr/>
            </a:pPr>
            <a:r>
              <a:rPr kumimoji="0" lang="es-ES" sz="1600" u="none" strike="noStrike" kern="1200" cap="none" spc="10" normalizeH="0" baseline="0" noProof="0" dirty="0">
                <a:ln>
                  <a:noFill/>
                </a:ln>
                <a:solidFill>
                  <a:schemeClr val="tx2"/>
                </a:solidFill>
                <a:effectLst/>
                <a:uLnTx/>
                <a:uFillTx/>
                <a:latin typeface="Arial" panose="020B0604020202020204" pitchFamily="34" charset="0"/>
                <a:ea typeface="Calibri" panose="020F0502020204030204" pitchFamily="34" charset="0"/>
              </a:rPr>
              <a:t>Apoyada en la amplia trayectoria de gestión de proyectos internacionales con temáticas complejas y en geografías exigentes llevado a cabo por DT GLOBAL en los últimos 25 años.</a:t>
            </a:r>
          </a:p>
          <a:p>
            <a:pPr marL="171450" marR="0" indent="-171450" fontAlgn="auto">
              <a:lnSpc>
                <a:spcPct val="100000"/>
              </a:lnSpc>
              <a:spcBef>
                <a:spcPts val="0"/>
              </a:spcBef>
              <a:spcAft>
                <a:spcPts val="1800"/>
              </a:spcAft>
              <a:buClrTx/>
              <a:buSzTx/>
              <a:buFont typeface="Arial" panose="020B0604020202020204" pitchFamily="34" charset="0"/>
              <a:buChar char="•"/>
              <a:tabLst/>
              <a:defRPr/>
            </a:pPr>
            <a:r>
              <a:rPr kumimoji="0" lang="es-ES" sz="1600" u="none" strike="noStrike" kern="1200" cap="none" spc="10" normalizeH="0" baseline="0" noProof="0" dirty="0">
                <a:ln>
                  <a:noFill/>
                </a:ln>
                <a:solidFill>
                  <a:schemeClr val="tx2"/>
                </a:solidFill>
                <a:effectLst/>
                <a:uLnTx/>
                <a:uFillTx/>
                <a:latin typeface="Arial" panose="020B0604020202020204" pitchFamily="34" charset="0"/>
                <a:ea typeface="Calibri" panose="020F0502020204030204" pitchFamily="34" charset="0"/>
              </a:rPr>
              <a:t>Profundo conocimiento de las instituciones de la UE, el “lenguaje” de los proyectos UE, la problemática de la gestión.</a:t>
            </a:r>
          </a:p>
          <a:p>
            <a:pPr marL="171450" marR="0" indent="-171450" fontAlgn="auto">
              <a:lnSpc>
                <a:spcPct val="100000"/>
              </a:lnSpc>
              <a:spcBef>
                <a:spcPts val="0"/>
              </a:spcBef>
              <a:spcAft>
                <a:spcPts val="1800"/>
              </a:spcAft>
              <a:buClrTx/>
              <a:buSzTx/>
              <a:buFont typeface="Arial" panose="020B0604020202020204" pitchFamily="34" charset="0"/>
              <a:buChar char="•"/>
              <a:tabLst/>
              <a:defRPr/>
            </a:pPr>
            <a:r>
              <a:rPr kumimoji="0" lang="es-ES" sz="1600" u="none" strike="noStrike" kern="1200" cap="none" spc="10" normalizeH="0" baseline="0" noProof="0" dirty="0">
                <a:ln>
                  <a:noFill/>
                </a:ln>
                <a:solidFill>
                  <a:schemeClr val="tx2"/>
                </a:solidFill>
                <a:effectLst/>
                <a:uLnTx/>
                <a:uFillTx/>
                <a:latin typeface="Arial" panose="020B0604020202020204" pitchFamily="34" charset="0"/>
                <a:ea typeface="Calibri" panose="020F0502020204030204" pitchFamily="34" charset="0"/>
              </a:rPr>
              <a:t>DT GLOBAL ya viene gestionando en la actualidad proyectos del Fondo de Seguridad Interior, de la mano de Cuerpos Policiales de España y otros EEMM de la UE-27, así como de otros Fondos y Programas.</a:t>
            </a:r>
          </a:p>
          <a:p>
            <a:pPr marL="171450" marR="0" indent="-171450" fontAlgn="auto">
              <a:lnSpc>
                <a:spcPct val="100000"/>
              </a:lnSpc>
              <a:spcBef>
                <a:spcPts val="0"/>
              </a:spcBef>
              <a:spcAft>
                <a:spcPts val="1800"/>
              </a:spcAft>
              <a:buClrTx/>
              <a:buSzTx/>
              <a:buFont typeface="Arial" panose="020B0604020202020204" pitchFamily="34" charset="0"/>
              <a:buChar char="•"/>
              <a:tabLst/>
              <a:defRPr/>
            </a:pPr>
            <a:r>
              <a:rPr kumimoji="0" lang="es-ES" sz="1600" u="none" strike="noStrike" kern="1200" cap="none" spc="10" normalizeH="0" baseline="0" noProof="0" dirty="0">
                <a:ln>
                  <a:noFill/>
                </a:ln>
                <a:solidFill>
                  <a:schemeClr val="tx2"/>
                </a:solidFill>
                <a:effectLst/>
                <a:uLnTx/>
                <a:uFillTx/>
                <a:latin typeface="Arial" panose="020B0604020202020204" pitchFamily="34" charset="0"/>
                <a:ea typeface="Calibri" panose="020F0502020204030204" pitchFamily="34" charset="0"/>
              </a:rPr>
              <a:t>Presencia global de la compañía (UE, USA, Africa, Asia y Oceanía) y Antena en Bruselas para facilitar la interlocución con las instituciones de la Unión Europea.</a:t>
            </a:r>
          </a:p>
          <a:p>
            <a:pPr marR="0" fontAlgn="auto">
              <a:lnSpc>
                <a:spcPct val="100000"/>
              </a:lnSpc>
              <a:spcBef>
                <a:spcPts val="0"/>
              </a:spcBef>
              <a:spcAft>
                <a:spcPts val="1800"/>
              </a:spcAft>
              <a:buClrTx/>
              <a:buSzTx/>
              <a:tabLst/>
              <a:defRPr/>
            </a:pPr>
            <a:endParaRPr kumimoji="0" lang="es-ES" sz="1200" u="none" strike="noStrike" kern="1200" cap="none" spc="10" normalizeH="0" baseline="0" noProof="0" dirty="0">
              <a:ln>
                <a:noFill/>
              </a:ln>
              <a:solidFill>
                <a:schemeClr val="tx2"/>
              </a:solidFill>
              <a:effectLst/>
              <a:uLnTx/>
              <a:uFillTx/>
              <a:latin typeface="Arial" panose="020B0604020202020204" pitchFamily="34" charset="0"/>
              <a:ea typeface="Calibri" panose="020F0502020204030204" pitchFamily="34" charset="0"/>
            </a:endParaRPr>
          </a:p>
        </p:txBody>
      </p:sp>
      <p:sp>
        <p:nvSpPr>
          <p:cNvPr id="17" name="Rectangle 16">
            <a:extLst>
              <a:ext uri="{FF2B5EF4-FFF2-40B4-BE49-F238E27FC236}">
                <a16:creationId xmlns:a16="http://schemas.microsoft.com/office/drawing/2014/main" id="{B77F88DA-D57B-5628-0E3D-8FE9F5E642BE}"/>
              </a:ext>
            </a:extLst>
          </p:cNvPr>
          <p:cNvSpPr/>
          <p:nvPr/>
        </p:nvSpPr>
        <p:spPr>
          <a:xfrm>
            <a:off x="168275" y="176213"/>
            <a:ext cx="11855450" cy="6505575"/>
          </a:xfrm>
          <a:prstGeom prst="rect">
            <a:avLst/>
          </a:prstGeom>
          <a:no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1" fontAlgn="auto" hangingPunct="1">
              <a:spcBef>
                <a:spcPts val="0"/>
              </a:spcBef>
              <a:spcAft>
                <a:spcPts val="0"/>
              </a:spcAft>
              <a:defRPr/>
            </a:pPr>
            <a:endParaRPr lang="en-US">
              <a:solidFill>
                <a:prstClr val="white"/>
              </a:solidFill>
            </a:endParaRPr>
          </a:p>
        </p:txBody>
      </p:sp>
      <p:sp>
        <p:nvSpPr>
          <p:cNvPr id="16" name="Rectangle 15">
            <a:extLst>
              <a:ext uri="{FF2B5EF4-FFF2-40B4-BE49-F238E27FC236}">
                <a16:creationId xmlns:a16="http://schemas.microsoft.com/office/drawing/2014/main" id="{44F07DE1-3BEC-7043-0485-A80784DD6E0F}"/>
              </a:ext>
            </a:extLst>
          </p:cNvPr>
          <p:cNvSpPr/>
          <p:nvPr/>
        </p:nvSpPr>
        <p:spPr>
          <a:xfrm>
            <a:off x="0" y="531367"/>
            <a:ext cx="9677400" cy="707886"/>
          </a:xfrm>
          <a:prstGeom prst="rect">
            <a:avLst/>
          </a:prstGeom>
          <a:solidFill>
            <a:schemeClr val="tx2"/>
          </a:solidFill>
        </p:spPr>
        <p:txBody>
          <a:bodyPr wrap="square" lIns="487680">
            <a:spAutoFit/>
          </a:bodyPr>
          <a:lstStyle/>
          <a:p>
            <a:pPr defTabSz="914377">
              <a:defRPr/>
            </a:pPr>
            <a:r>
              <a:rPr lang="en-US" sz="4000" b="1" spc="51" dirty="0">
                <a:solidFill>
                  <a:prstClr val="white"/>
                </a:solidFill>
                <a:latin typeface="Cambria" panose="02040503050406030204" pitchFamily="18" charset="0"/>
              </a:rPr>
              <a:t>Advisory &amp; Contract Management</a:t>
            </a:r>
          </a:p>
        </p:txBody>
      </p:sp>
      <p:pic>
        <p:nvPicPr>
          <p:cNvPr id="18" name="Picture 2">
            <a:extLst>
              <a:ext uri="{FF2B5EF4-FFF2-40B4-BE49-F238E27FC236}">
                <a16:creationId xmlns:a16="http://schemas.microsoft.com/office/drawing/2014/main" id="{B92EBFFC-7EEB-E5B8-109C-666E8367CF3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p:blipFill>
        <p:spPr bwMode="auto">
          <a:xfrm>
            <a:off x="10488614" y="6202342"/>
            <a:ext cx="1377951" cy="316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lide Number Placeholder 4">
            <a:extLst>
              <a:ext uri="{FF2B5EF4-FFF2-40B4-BE49-F238E27FC236}">
                <a16:creationId xmlns:a16="http://schemas.microsoft.com/office/drawing/2014/main" id="{47C4E129-F10C-F176-E48C-6566B986988C}"/>
              </a:ext>
            </a:extLst>
          </p:cNvPr>
          <p:cNvSpPr txBox="1">
            <a:spLocks/>
          </p:cNvSpPr>
          <p:nvPr/>
        </p:nvSpPr>
        <p:spPr>
          <a:xfrm>
            <a:off x="304800" y="6375400"/>
            <a:ext cx="451899" cy="182880"/>
          </a:xfrm>
          <a:prstGeom prst="rect">
            <a:avLst/>
          </a:prstGeom>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defTabSz="914332">
              <a:defRPr/>
            </a:pPr>
            <a:fld id="{4755468B-C2BA-8B42-ABD6-597061763577}" type="slidenum">
              <a:rPr lang="en-US" sz="1200">
                <a:solidFill>
                  <a:prstClr val="white"/>
                </a:solidFill>
                <a:latin typeface="Arial" panose="020B0604020202020204" pitchFamily="34" charset="0"/>
                <a:cs typeface="Arial" charset="0"/>
              </a:rPr>
              <a:pPr defTabSz="914332">
                <a:defRPr/>
              </a:pPr>
              <a:t>8</a:t>
            </a:fld>
            <a:endParaRPr lang="en-US" sz="1200" dirty="0">
              <a:solidFill>
                <a:prstClr val="white"/>
              </a:solidFill>
              <a:latin typeface="Arial" panose="020B0604020202020204" pitchFamily="34" charset="0"/>
              <a:cs typeface="Arial" charset="0"/>
            </a:endParaRPr>
          </a:p>
        </p:txBody>
      </p:sp>
    </p:spTree>
    <p:extLst>
      <p:ext uri="{BB962C8B-B14F-4D97-AF65-F5344CB8AC3E}">
        <p14:creationId xmlns:p14="http://schemas.microsoft.com/office/powerpoint/2010/main" val="7977194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89C97E-6552-BC60-DF69-72A3E83ABCA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98E2610-3407-4AF0-FB0D-178A8898F314}"/>
              </a:ext>
            </a:extLst>
          </p:cNvPr>
          <p:cNvPicPr>
            <a:picLocks noChangeAspect="1"/>
          </p:cNvPicPr>
          <p:nvPr/>
        </p:nvPicPr>
        <p:blipFill>
          <a:blip r:embed="rId3" cstate="print">
            <a:extLst>
              <a:ext uri="{28A0092B-C50C-407E-A947-70E740481C1C}">
                <a14:useLocalDpi xmlns:a14="http://schemas.microsoft.com/office/drawing/2010/main" val="0"/>
              </a:ext>
            </a:extLst>
          </a:blip>
          <a:srcRect l="43594" r="8362"/>
          <a:stretch>
            <a:fillRect/>
          </a:stretch>
        </p:blipFill>
        <p:spPr>
          <a:xfrm>
            <a:off x="-2132468" y="0"/>
            <a:ext cx="5857461" cy="6858000"/>
          </a:xfrm>
          <a:prstGeom prst="rect">
            <a:avLst/>
          </a:prstGeom>
        </p:spPr>
      </p:pic>
      <p:sp>
        <p:nvSpPr>
          <p:cNvPr id="5" name="Slide Number Placeholder 1">
            <a:extLst>
              <a:ext uri="{FF2B5EF4-FFF2-40B4-BE49-F238E27FC236}">
                <a16:creationId xmlns:a16="http://schemas.microsoft.com/office/drawing/2014/main" id="{537FE602-6902-5558-D19A-68DBD1F60E4A}"/>
              </a:ext>
            </a:extLst>
          </p:cNvPr>
          <p:cNvSpPr>
            <a:spLocks noGrp="1"/>
          </p:cNvSpPr>
          <p:nvPr>
            <p:ph type="sldNum" sz="quarter" idx="10"/>
          </p:nvPr>
        </p:nvSpPr>
        <p:spPr/>
        <p:txBody>
          <a:bodyPr/>
          <a:lstStyle/>
          <a:p>
            <a:pPr marL="0" marR="0" lvl="0" indent="0" algn="ctr" defTabSz="914330" rtl="0" eaLnBrk="1" fontAlgn="auto" latinLnBrk="0" hangingPunct="1">
              <a:lnSpc>
                <a:spcPct val="100000"/>
              </a:lnSpc>
              <a:spcBef>
                <a:spcPts val="0"/>
              </a:spcBef>
              <a:spcAft>
                <a:spcPts val="0"/>
              </a:spcAft>
              <a:buClrTx/>
              <a:buSzTx/>
              <a:buFontTx/>
              <a:buNone/>
              <a:tabLst/>
              <a:defRPr/>
            </a:pPr>
            <a:fld id="{D8D877B3-D348-4611-9BDB-C5374591D951}" type="slidenum">
              <a:rPr kumimoji="0" lang="en-US" sz="1231" b="0" i="0" u="none" strike="noStrike" kern="1200" cap="none" spc="0" normalizeH="0" baseline="0" noProof="0" smtClean="0">
                <a:ln>
                  <a:noFill/>
                </a:ln>
                <a:solidFill>
                  <a:srgbClr val="FFFFFF">
                    <a:alpha val="70000"/>
                  </a:srgbClr>
                </a:solidFill>
                <a:effectLst/>
                <a:uLnTx/>
                <a:uFillTx/>
                <a:latin typeface="Source Sans Pro"/>
              </a:rPr>
              <a:pPr marL="0" marR="0" lvl="0" indent="0" algn="ctr" defTabSz="914330" rtl="0" eaLnBrk="1" fontAlgn="auto" latinLnBrk="0" hangingPunct="1">
                <a:lnSpc>
                  <a:spcPct val="100000"/>
                </a:lnSpc>
                <a:spcBef>
                  <a:spcPts val="0"/>
                </a:spcBef>
                <a:spcAft>
                  <a:spcPts val="0"/>
                </a:spcAft>
                <a:buClrTx/>
                <a:buSzTx/>
                <a:buFontTx/>
                <a:buNone/>
                <a:tabLst/>
                <a:defRPr/>
              </a:pPr>
              <a:t>9</a:t>
            </a:fld>
            <a:endParaRPr kumimoji="0" lang="en-US" sz="1231" b="0" i="0" u="none" strike="noStrike" kern="1200" cap="none" spc="0" normalizeH="0" baseline="0" noProof="0" dirty="0">
              <a:ln>
                <a:noFill/>
              </a:ln>
              <a:solidFill>
                <a:srgbClr val="FFFFFF">
                  <a:alpha val="70000"/>
                </a:srgbClr>
              </a:solidFill>
              <a:effectLst/>
              <a:uLnTx/>
              <a:uFillTx/>
              <a:latin typeface="Source Sans Pro"/>
            </a:endParaRPr>
          </a:p>
        </p:txBody>
      </p:sp>
      <p:sp>
        <p:nvSpPr>
          <p:cNvPr id="6" name="TextBox 5">
            <a:extLst>
              <a:ext uri="{FF2B5EF4-FFF2-40B4-BE49-F238E27FC236}">
                <a16:creationId xmlns:a16="http://schemas.microsoft.com/office/drawing/2014/main" id="{5C665DE7-5E88-FA55-E30C-9D29BCC489E4}"/>
              </a:ext>
            </a:extLst>
          </p:cNvPr>
          <p:cNvSpPr txBox="1"/>
          <p:nvPr/>
        </p:nvSpPr>
        <p:spPr>
          <a:xfrm>
            <a:off x="4143687" y="2015129"/>
            <a:ext cx="7184713" cy="4247317"/>
          </a:xfrm>
          <a:prstGeom prst="rect">
            <a:avLst/>
          </a:prstGeom>
          <a:noFill/>
          <a:ln>
            <a:noFill/>
          </a:ln>
        </p:spPr>
        <p:txBody>
          <a:bodyPr wrap="square" lIns="0" rIns="0" rtlCol="0">
            <a:spAutoFit/>
          </a:bodyPr>
          <a:lstStyle/>
          <a:p>
            <a:pPr marR="0" fontAlgn="auto">
              <a:lnSpc>
                <a:spcPct val="100000"/>
              </a:lnSpc>
              <a:spcBef>
                <a:spcPts val="0"/>
              </a:spcBef>
              <a:spcAft>
                <a:spcPts val="1800"/>
              </a:spcAft>
              <a:buClrTx/>
              <a:buSzTx/>
              <a:tabLst/>
              <a:defRPr/>
            </a:pPr>
            <a:r>
              <a:rPr kumimoji="0" lang="es-ES" sz="2000" b="1" u="none" strike="noStrike" kern="1200" cap="none" spc="10" normalizeH="0" baseline="0" noProof="0" dirty="0">
                <a:ln>
                  <a:noFill/>
                </a:ln>
                <a:solidFill>
                  <a:schemeClr val="accent1"/>
                </a:solidFill>
                <a:effectLst/>
                <a:uLnTx/>
                <a:uFillTx/>
                <a:latin typeface="Arial" panose="020B0604020202020204" pitchFamily="34" charset="0"/>
                <a:ea typeface="Calibri" panose="020F0502020204030204" pitchFamily="34" charset="0"/>
              </a:rPr>
              <a:t>DT Global </a:t>
            </a:r>
            <a:r>
              <a:rPr kumimoji="0" lang="es-ES" sz="2000" u="none" strike="noStrike" kern="1200" cap="none" spc="10" normalizeH="0" baseline="0" noProof="0" dirty="0">
                <a:ln>
                  <a:noFill/>
                </a:ln>
                <a:solidFill>
                  <a:schemeClr val="tx2"/>
                </a:solidFill>
                <a:effectLst/>
                <a:uLnTx/>
                <a:uFillTx/>
                <a:latin typeface="Arial" panose="020B0604020202020204" pitchFamily="34" charset="0"/>
                <a:ea typeface="Calibri" panose="020F0502020204030204" pitchFamily="34" charset="0"/>
              </a:rPr>
              <a:t>se presenta como el </a:t>
            </a:r>
            <a:r>
              <a:rPr kumimoji="0" lang="es-ES" sz="2000" b="1" u="none" strike="noStrike" kern="1200" cap="none" spc="10" normalizeH="0" baseline="0" noProof="0" dirty="0">
                <a:ln>
                  <a:noFill/>
                </a:ln>
                <a:solidFill>
                  <a:schemeClr val="tx2"/>
                </a:solidFill>
                <a:effectLst/>
                <a:uLnTx/>
                <a:uFillTx/>
                <a:latin typeface="Arial" panose="020B0604020202020204" pitchFamily="34" charset="0"/>
                <a:ea typeface="Calibri" panose="020F0502020204030204" pitchFamily="34" charset="0"/>
              </a:rPr>
              <a:t>socio estratégico para apoyar en todas las fases de la Gestión del Proyecto </a:t>
            </a:r>
            <a:r>
              <a:rPr kumimoji="0" lang="es-ES" sz="2000" u="none" strike="noStrike" kern="1200" cap="none" spc="10" normalizeH="0" baseline="0" noProof="0" dirty="0">
                <a:ln>
                  <a:noFill/>
                </a:ln>
                <a:solidFill>
                  <a:schemeClr val="tx2"/>
                </a:solidFill>
                <a:effectLst/>
                <a:uLnTx/>
                <a:uFillTx/>
                <a:latin typeface="Arial" panose="020B0604020202020204" pitchFamily="34" charset="0"/>
                <a:ea typeface="Calibri" panose="020F0502020204030204" pitchFamily="34" charset="0"/>
              </a:rPr>
              <a:t>desde la identificación de oportunidades, a la conceptualización del proyecto, la redacción de la propuesta, la constitución del consorcio, pasando por la gestión global del proyecto, su cierre financiero y liquidación y apoyo en las auditorías.</a:t>
            </a:r>
            <a:endParaRPr lang="es-ES" sz="2000" spc="10" dirty="0">
              <a:solidFill>
                <a:schemeClr val="tx2"/>
              </a:solidFill>
              <a:latin typeface="Arial" panose="020B0604020202020204" pitchFamily="34" charset="0"/>
              <a:ea typeface="Calibri" panose="020F0502020204030204" pitchFamily="34" charset="0"/>
            </a:endParaRPr>
          </a:p>
          <a:p>
            <a:pPr marR="0" fontAlgn="auto">
              <a:lnSpc>
                <a:spcPct val="100000"/>
              </a:lnSpc>
              <a:spcBef>
                <a:spcPts val="0"/>
              </a:spcBef>
              <a:spcAft>
                <a:spcPts val="1800"/>
              </a:spcAft>
              <a:buClrTx/>
              <a:buSzTx/>
              <a:tabLst/>
              <a:defRPr/>
            </a:pPr>
            <a:r>
              <a:rPr lang="es-ES" sz="2000" b="1" spc="10" dirty="0">
                <a:solidFill>
                  <a:schemeClr val="accent1"/>
                </a:solidFill>
                <a:latin typeface="Arial" panose="020B0604020202020204" pitchFamily="34" charset="0"/>
                <a:ea typeface="Calibri" panose="020F0502020204030204" pitchFamily="34" charset="0"/>
              </a:rPr>
              <a:t>DT Global </a:t>
            </a:r>
            <a:r>
              <a:rPr lang="es-ES" sz="2000" spc="10" dirty="0">
                <a:solidFill>
                  <a:schemeClr val="tx2"/>
                </a:solidFill>
                <a:latin typeface="Arial" panose="020B0604020202020204" pitchFamily="34" charset="0"/>
                <a:ea typeface="Calibri" panose="020F0502020204030204" pitchFamily="34" charset="0"/>
              </a:rPr>
              <a:t>puede participar como </a:t>
            </a:r>
            <a:r>
              <a:rPr lang="es-ES" sz="2000" b="1" spc="10" dirty="0">
                <a:solidFill>
                  <a:schemeClr val="tx2"/>
                </a:solidFill>
                <a:latin typeface="Arial" panose="020B0604020202020204" pitchFamily="34" charset="0"/>
                <a:ea typeface="Calibri" panose="020F0502020204030204" pitchFamily="34" charset="0"/>
              </a:rPr>
              <a:t>miembro del Consorcio, ya sea como Coordinador </a:t>
            </a:r>
            <a:r>
              <a:rPr lang="es-ES" sz="2000" spc="10" dirty="0">
                <a:solidFill>
                  <a:schemeClr val="tx2"/>
                </a:solidFill>
                <a:latin typeface="Arial" panose="020B0604020202020204" pitchFamily="34" charset="0"/>
                <a:ea typeface="Calibri" panose="020F0502020204030204" pitchFamily="34" charset="0"/>
              </a:rPr>
              <a:t>(si la Call lo permite) o asumiendo las funciones de </a:t>
            </a:r>
            <a:r>
              <a:rPr lang="es-ES" sz="2000" b="1" spc="10" dirty="0">
                <a:solidFill>
                  <a:schemeClr val="tx2"/>
                </a:solidFill>
                <a:latin typeface="Arial" panose="020B0604020202020204" pitchFamily="34" charset="0"/>
                <a:ea typeface="Calibri" panose="020F0502020204030204" pitchFamily="34" charset="0"/>
              </a:rPr>
              <a:t>gestión del proyecto, adecuándose a las necesidades de la AA.PP.</a:t>
            </a:r>
            <a:endParaRPr kumimoji="0" lang="es-ES" sz="2000" b="1" u="none" strike="noStrike" kern="1200" cap="none" spc="10" normalizeH="0" baseline="0" noProof="0" dirty="0">
              <a:ln>
                <a:noFill/>
              </a:ln>
              <a:solidFill>
                <a:schemeClr val="tx2"/>
              </a:solidFill>
              <a:effectLst/>
              <a:uLnTx/>
              <a:uFillTx/>
              <a:latin typeface="Arial" panose="020B0604020202020204" pitchFamily="34" charset="0"/>
              <a:ea typeface="Calibri" panose="020F0502020204030204" pitchFamily="34" charset="0"/>
            </a:endParaRPr>
          </a:p>
          <a:p>
            <a:pPr marR="0" fontAlgn="auto">
              <a:lnSpc>
                <a:spcPct val="100000"/>
              </a:lnSpc>
              <a:spcBef>
                <a:spcPts val="0"/>
              </a:spcBef>
              <a:spcAft>
                <a:spcPts val="1800"/>
              </a:spcAft>
              <a:buClrTx/>
              <a:buSzTx/>
              <a:tabLst/>
              <a:defRPr/>
            </a:pPr>
            <a:r>
              <a:rPr lang="es-ES" sz="2000" b="1" spc="10" dirty="0">
                <a:solidFill>
                  <a:schemeClr val="accent1"/>
                </a:solidFill>
                <a:latin typeface="Arial" panose="020B0604020202020204" pitchFamily="34" charset="0"/>
                <a:ea typeface="Calibri" panose="020F0502020204030204" pitchFamily="34" charset="0"/>
              </a:rPr>
              <a:t>DT Global </a:t>
            </a:r>
            <a:r>
              <a:rPr kumimoji="0" lang="es-ES" sz="2000" u="none" strike="noStrike" kern="1200" cap="none" spc="10" normalizeH="0" baseline="0" noProof="0" dirty="0">
                <a:ln>
                  <a:noFill/>
                </a:ln>
                <a:solidFill>
                  <a:schemeClr val="tx2"/>
                </a:solidFill>
                <a:effectLst/>
                <a:uLnTx/>
                <a:uFillTx/>
                <a:latin typeface="Arial" panose="020B0604020202020204" pitchFamily="34" charset="0"/>
                <a:ea typeface="Calibri" panose="020F0502020204030204" pitchFamily="34" charset="0"/>
              </a:rPr>
              <a:t>puede ofrecer sus servicios en </a:t>
            </a:r>
            <a:r>
              <a:rPr kumimoji="0" lang="es-ES" sz="2000" b="1" u="none" strike="noStrike" kern="1200" cap="none" spc="10" normalizeH="0" baseline="0" noProof="0" dirty="0">
                <a:ln>
                  <a:noFill/>
                </a:ln>
                <a:solidFill>
                  <a:schemeClr val="tx2"/>
                </a:solidFill>
                <a:effectLst/>
                <a:uLnTx/>
                <a:uFillTx/>
                <a:latin typeface="Arial" panose="020B0604020202020204" pitchFamily="34" charset="0"/>
                <a:ea typeface="Calibri" panose="020F0502020204030204" pitchFamily="34" charset="0"/>
              </a:rPr>
              <a:t>cualquier fase del Ciclo de Vida del Proyecto o en el conjunto del mismo</a:t>
            </a:r>
            <a:r>
              <a:rPr kumimoji="0" lang="es-ES" sz="2000" u="none" strike="noStrike" kern="1200" cap="none" spc="10" normalizeH="0" baseline="0" noProof="0" dirty="0">
                <a:ln>
                  <a:noFill/>
                </a:ln>
                <a:solidFill>
                  <a:schemeClr val="tx2"/>
                </a:solidFill>
                <a:effectLst/>
                <a:uLnTx/>
                <a:uFillTx/>
                <a:latin typeface="Arial" panose="020B0604020202020204" pitchFamily="34" charset="0"/>
                <a:ea typeface="Calibri" panose="020F0502020204030204" pitchFamily="34" charset="0"/>
              </a:rPr>
              <a:t>.</a:t>
            </a:r>
          </a:p>
        </p:txBody>
      </p:sp>
      <p:sp>
        <p:nvSpPr>
          <p:cNvPr id="17" name="Rectangle 16">
            <a:extLst>
              <a:ext uri="{FF2B5EF4-FFF2-40B4-BE49-F238E27FC236}">
                <a16:creationId xmlns:a16="http://schemas.microsoft.com/office/drawing/2014/main" id="{643AE615-1C33-B0F4-0BAB-C42006052FE0}"/>
              </a:ext>
            </a:extLst>
          </p:cNvPr>
          <p:cNvSpPr/>
          <p:nvPr/>
        </p:nvSpPr>
        <p:spPr>
          <a:xfrm>
            <a:off x="168275" y="176213"/>
            <a:ext cx="11855450" cy="6505575"/>
          </a:xfrm>
          <a:prstGeom prst="rect">
            <a:avLst/>
          </a:prstGeom>
          <a:no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1" fontAlgn="auto" hangingPunct="1">
              <a:spcBef>
                <a:spcPts val="0"/>
              </a:spcBef>
              <a:spcAft>
                <a:spcPts val="0"/>
              </a:spcAft>
              <a:defRPr/>
            </a:pPr>
            <a:endParaRPr lang="en-US">
              <a:solidFill>
                <a:prstClr val="white"/>
              </a:solidFill>
            </a:endParaRPr>
          </a:p>
        </p:txBody>
      </p:sp>
      <p:sp>
        <p:nvSpPr>
          <p:cNvPr id="16" name="Rectangle 15">
            <a:extLst>
              <a:ext uri="{FF2B5EF4-FFF2-40B4-BE49-F238E27FC236}">
                <a16:creationId xmlns:a16="http://schemas.microsoft.com/office/drawing/2014/main" id="{430D19C1-71E2-C87D-35F2-CF62D14F313B}"/>
              </a:ext>
            </a:extLst>
          </p:cNvPr>
          <p:cNvSpPr/>
          <p:nvPr/>
        </p:nvSpPr>
        <p:spPr>
          <a:xfrm>
            <a:off x="0" y="76137"/>
            <a:ext cx="11328400" cy="1938992"/>
          </a:xfrm>
          <a:prstGeom prst="rect">
            <a:avLst/>
          </a:prstGeom>
          <a:solidFill>
            <a:schemeClr val="tx2"/>
          </a:solidFill>
        </p:spPr>
        <p:txBody>
          <a:bodyPr wrap="square" lIns="487680">
            <a:spAutoFit/>
          </a:bodyPr>
          <a:lstStyle/>
          <a:p>
            <a:pPr defTabSz="914377">
              <a:defRPr/>
            </a:pPr>
            <a:r>
              <a:rPr lang="es-ES" sz="4000" b="1" spc="51" dirty="0">
                <a:solidFill>
                  <a:prstClr val="white"/>
                </a:solidFill>
                <a:latin typeface="Cambria" panose="02040503050406030204" pitchFamily="18" charset="0"/>
              </a:rPr>
              <a:t>Qué puede ofrecer DT Global a las AA.PP de España en Gestión de Proyectos con financiación UE</a:t>
            </a:r>
          </a:p>
        </p:txBody>
      </p:sp>
      <p:pic>
        <p:nvPicPr>
          <p:cNvPr id="18" name="Picture 2">
            <a:extLst>
              <a:ext uri="{FF2B5EF4-FFF2-40B4-BE49-F238E27FC236}">
                <a16:creationId xmlns:a16="http://schemas.microsoft.com/office/drawing/2014/main" id="{08C78C3E-8522-4D85-0FD6-1F26FB4AD9D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p:blipFill>
        <p:spPr bwMode="auto">
          <a:xfrm>
            <a:off x="10488614" y="6202342"/>
            <a:ext cx="1377951" cy="316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lide Number Placeholder 4">
            <a:extLst>
              <a:ext uri="{FF2B5EF4-FFF2-40B4-BE49-F238E27FC236}">
                <a16:creationId xmlns:a16="http://schemas.microsoft.com/office/drawing/2014/main" id="{49B5A478-B2A2-3D58-A72B-164ABA433BF0}"/>
              </a:ext>
            </a:extLst>
          </p:cNvPr>
          <p:cNvSpPr txBox="1">
            <a:spLocks/>
          </p:cNvSpPr>
          <p:nvPr/>
        </p:nvSpPr>
        <p:spPr>
          <a:xfrm>
            <a:off x="304800" y="6375400"/>
            <a:ext cx="451899" cy="182880"/>
          </a:xfrm>
          <a:prstGeom prst="rect">
            <a:avLst/>
          </a:prstGeom>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defTabSz="914332">
              <a:defRPr/>
            </a:pPr>
            <a:fld id="{4755468B-C2BA-8B42-ABD6-597061763577}" type="slidenum">
              <a:rPr lang="en-US" sz="1200">
                <a:solidFill>
                  <a:prstClr val="white"/>
                </a:solidFill>
                <a:latin typeface="Arial" panose="020B0604020202020204" pitchFamily="34" charset="0"/>
                <a:cs typeface="Arial" charset="0"/>
              </a:rPr>
              <a:pPr defTabSz="914332">
                <a:defRPr/>
              </a:pPr>
              <a:t>9</a:t>
            </a:fld>
            <a:endParaRPr lang="en-US" sz="1200" dirty="0">
              <a:solidFill>
                <a:prstClr val="white"/>
              </a:solidFill>
              <a:latin typeface="Arial" panose="020B0604020202020204" pitchFamily="34" charset="0"/>
              <a:cs typeface="Arial" charset="0"/>
            </a:endParaRPr>
          </a:p>
        </p:txBody>
      </p:sp>
    </p:spTree>
    <p:extLst>
      <p:ext uri="{BB962C8B-B14F-4D97-AF65-F5344CB8AC3E}">
        <p14:creationId xmlns:p14="http://schemas.microsoft.com/office/powerpoint/2010/main" val="2379917112"/>
      </p:ext>
    </p:extLst>
  </p:cSld>
  <p:clrMapOvr>
    <a:masterClrMapping/>
  </p:clrMapOvr>
</p:sld>
</file>

<file path=ppt/theme/theme1.xml><?xml version="1.0" encoding="utf-8"?>
<a:theme xmlns:a="http://schemas.openxmlformats.org/drawingml/2006/main" name="DT Global Theme 16:9">
  <a:themeElements>
    <a:clrScheme name="Custom 7">
      <a:dk1>
        <a:srgbClr val="000000"/>
      </a:dk1>
      <a:lt1>
        <a:srgbClr val="FFFFFF"/>
      </a:lt1>
      <a:dk2>
        <a:srgbClr val="1D2C4C"/>
      </a:dk2>
      <a:lt2>
        <a:srgbClr val="79C7F4"/>
      </a:lt2>
      <a:accent1>
        <a:srgbClr val="2659C7"/>
      </a:accent1>
      <a:accent2>
        <a:srgbClr val="7A838E"/>
      </a:accent2>
      <a:accent3>
        <a:srgbClr val="F36967"/>
      </a:accent3>
      <a:accent4>
        <a:srgbClr val="22BF95"/>
      </a:accent4>
      <a:accent5>
        <a:srgbClr val="FFDE24"/>
      </a:accent5>
      <a:accent6>
        <a:srgbClr val="BEE6FA"/>
      </a:accent6>
      <a:hlink>
        <a:srgbClr val="1F40E6"/>
      </a:hlink>
      <a:folHlink>
        <a:srgbClr val="EA6D64"/>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T Global Theme" id="{DD3A78A6-9F17-6D4D-AF4F-11AF7BCFF42C}" vid="{2B807BDD-D6B5-1445-902F-B8251F4F8FC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533993b8-366b-4508-b602-4f539408a4e4">
      <UserInfo>
        <DisplayName/>
        <AccountId xsi:nil="true"/>
        <AccountType/>
      </UserInfo>
    </SharedWithUsers>
    <MediaLengthInSeconds xmlns="2d124b57-5b20-4dc7-9d9f-2ee9eca40583" xsi:nil="true"/>
    <_dlc_DocId xmlns="533993b8-366b-4508-b602-4f539408a4e4">GLOBALCOMMS-1591762520-2080</_dlc_DocId>
    <_dlc_DocIdUrl xmlns="533993b8-366b-4508-b602-4f539408a4e4">
      <Url>https://dtglobal.sharepoint.com/sites/DTGlobalCommunicationsTeam/_layouts/15/DocIdRedir.aspx?ID=GLOBALCOMMS-1591762520-2080</Url>
      <Description>GLOBALCOMMS-1591762520-2080</Description>
    </_dlc_DocIdUrl>
    <TaxCatchAll xmlns="533993b8-366b-4508-b602-4f539408a4e4" xsi:nil="true"/>
    <lcf76f155ced4ddcb4097134ff3c332f xmlns="2d124b57-5b20-4dc7-9d9f-2ee9eca40583">
      <Terms xmlns="http://schemas.microsoft.com/office/infopath/2007/PartnerControls"/>
    </lcf76f155ced4ddcb4097134ff3c332f>
  </documentManagement>
</p:properties>
</file>

<file path=customXml/item2.xml><?xml version="1.0" encoding="utf-8"?>
<?mso-contentType ?>
<spe:Receivers xmlns:spe="http://schemas.microsoft.com/sharepoint/events"/>
</file>

<file path=customXml/item3.xml><?xml version="1.0" encoding="utf-8"?>
<ct:contentTypeSchema xmlns:ct="http://schemas.microsoft.com/office/2006/metadata/contentType" xmlns:ma="http://schemas.microsoft.com/office/2006/metadata/properties/metaAttributes" ct:_="" ma:_="" ma:contentTypeName="Document" ma:contentTypeID="0x0101000EE4AF08E95D4E4983450DE41CA0277D" ma:contentTypeVersion="15" ma:contentTypeDescription="Create a new document." ma:contentTypeScope="" ma:versionID="e274da61ecb089addd18d9d8b9fb5c7c">
  <xsd:schema xmlns:xsd="http://www.w3.org/2001/XMLSchema" xmlns:xs="http://www.w3.org/2001/XMLSchema" xmlns:p="http://schemas.microsoft.com/office/2006/metadata/properties" xmlns:ns2="533993b8-366b-4508-b602-4f539408a4e4" xmlns:ns3="2d124b57-5b20-4dc7-9d9f-2ee9eca40583" targetNamespace="http://schemas.microsoft.com/office/2006/metadata/properties" ma:root="true" ma:fieldsID="9ce2a9a71d4e871aa43ec5e058a27d81" ns2:_="" ns3:_="">
    <xsd:import namespace="533993b8-366b-4508-b602-4f539408a4e4"/>
    <xsd:import namespace="2d124b57-5b20-4dc7-9d9f-2ee9eca40583"/>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AutoKeyPoints" minOccurs="0"/>
                <xsd:element ref="ns3:MediaServiceKeyPoints" minOccurs="0"/>
                <xsd:element ref="ns3:MediaLengthInSeconds" minOccurs="0"/>
                <xsd:element ref="ns2:_dlc_DocId" minOccurs="0"/>
                <xsd:element ref="ns2:_dlc_DocIdUrl" minOccurs="0"/>
                <xsd:element ref="ns2:_dlc_DocIdPersistId"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3993b8-366b-4508-b602-4f539408a4e4"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_dlc_DocId" ma:index="20" nillable="true" ma:displayName="Document ID Value" ma:description="The value of the document ID assigned to this item." ma:indexed="true" ma:internalName="_dlc_DocId" ma:readOnly="true">
      <xsd:simpleType>
        <xsd:restriction base="dms:Text"/>
      </xsd:simpleType>
    </xsd:element>
    <xsd:element name="_dlc_DocIdUrl" ma:index="21"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2" nillable="true" ma:displayName="Persist ID" ma:description="Keep ID on add." ma:hidden="true" ma:internalName="_dlc_DocIdPersistId" ma:readOnly="true">
      <xsd:simpleType>
        <xsd:restriction base="dms:Boolean"/>
      </xsd:simpleType>
    </xsd:element>
    <xsd:element name="TaxCatchAll" ma:index="25" nillable="true" ma:displayName="Taxonomy Catch All Column" ma:hidden="true" ma:list="{6d6c124a-eb94-43e0-972c-cbc41053f237}" ma:internalName="TaxCatchAll" ma:showField="CatchAllData" ma:web="533993b8-366b-4508-b602-4f539408a4e4">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d124b57-5b20-4dc7-9d9f-2ee9eca40583"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93cbadb6-fd56-4ffc-a124-e81929b1da87"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D0012AC-841A-4007-AB5D-B68D7F375C94}">
  <ds:schemaRefs>
    <ds:schemaRef ds:uri="http://schemas.microsoft.com/office/2006/metadata/properties"/>
    <ds:schemaRef ds:uri="http://schemas.microsoft.com/office/infopath/2007/PartnerControls"/>
    <ds:schemaRef ds:uri="533993b8-366b-4508-b602-4f539408a4e4"/>
    <ds:schemaRef ds:uri="2d124b57-5b20-4dc7-9d9f-2ee9eca40583"/>
  </ds:schemaRefs>
</ds:datastoreItem>
</file>

<file path=customXml/itemProps2.xml><?xml version="1.0" encoding="utf-8"?>
<ds:datastoreItem xmlns:ds="http://schemas.openxmlformats.org/officeDocument/2006/customXml" ds:itemID="{A3D31DB3-8279-4E5B-8891-1C3B3C50DC2F}">
  <ds:schemaRefs>
    <ds:schemaRef ds:uri="http://schemas.microsoft.com/sharepoint/events"/>
  </ds:schemaRefs>
</ds:datastoreItem>
</file>

<file path=customXml/itemProps3.xml><?xml version="1.0" encoding="utf-8"?>
<ds:datastoreItem xmlns:ds="http://schemas.openxmlformats.org/officeDocument/2006/customXml" ds:itemID="{EDDB0872-5593-4481-ADB7-7E36C0D4C9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33993b8-366b-4508-b602-4f539408a4e4"/>
    <ds:schemaRef ds:uri="2d124b57-5b20-4dc7-9d9f-2ee9eca4058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46ECC040-75FA-41B6-85F8-F9ACAA6D2941}">
  <ds:schemaRefs>
    <ds:schemaRef ds:uri="http://schemas.microsoft.com/sharepoint/v3/contenttype/forms"/>
  </ds:schemaRefs>
</ds:datastoreItem>
</file>

<file path=docMetadata/LabelInfo.xml><?xml version="1.0" encoding="utf-8"?>
<clbl:labelList xmlns:clbl="http://schemas.microsoft.com/office/2020/mipLabelMetadata">
  <clbl:label id="{11067652-e594-4683-81e3-2cbf4d08314b}" enabled="1" method="Standard" siteId="{dd4b51f9-ee38-4f0d-87d3-0fcc190484cf}" removed="0"/>
</clbl:labelList>
</file>

<file path=docProps/app.xml><?xml version="1.0" encoding="utf-8"?>
<Properties xmlns="http://schemas.openxmlformats.org/officeDocument/2006/extended-properties" xmlns:vt="http://schemas.openxmlformats.org/officeDocument/2006/docPropsVTypes">
  <Template/>
  <TotalTime>2331</TotalTime>
  <Words>894</Words>
  <Application>Microsoft Office PowerPoint</Application>
  <PresentationFormat>Panorámica</PresentationFormat>
  <Paragraphs>139</Paragraphs>
  <Slides>13</Slides>
  <Notes>11</Notes>
  <HiddenSlides>0</HiddenSlides>
  <MMClips>0</MMClips>
  <ScaleCrop>false</ScaleCrop>
  <HeadingPairs>
    <vt:vector size="6" baseType="variant">
      <vt:variant>
        <vt:lpstr>Fuentes usadas</vt:lpstr>
      </vt:variant>
      <vt:variant>
        <vt:i4>10</vt:i4>
      </vt:variant>
      <vt:variant>
        <vt:lpstr>Tema</vt:lpstr>
      </vt:variant>
      <vt:variant>
        <vt:i4>1</vt:i4>
      </vt:variant>
      <vt:variant>
        <vt:lpstr>Títulos de diapositiva</vt:lpstr>
      </vt:variant>
      <vt:variant>
        <vt:i4>13</vt:i4>
      </vt:variant>
    </vt:vector>
  </HeadingPairs>
  <TitlesOfParts>
    <vt:vector size="24" baseType="lpstr">
      <vt:lpstr>.AppleSystemUIFont</vt:lpstr>
      <vt:lpstr>Arial</vt:lpstr>
      <vt:lpstr>Calibri</vt:lpstr>
      <vt:lpstr>Cambria</vt:lpstr>
      <vt:lpstr>Century Gothic</vt:lpstr>
      <vt:lpstr>Courier New</vt:lpstr>
      <vt:lpstr>GT Walsheim</vt:lpstr>
      <vt:lpstr>Source Sans Pro</vt:lpstr>
      <vt:lpstr>Tiempos Headline</vt:lpstr>
      <vt:lpstr>Tiempos Headline Black</vt:lpstr>
      <vt:lpstr>DT Global Theme 16:9</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Keyzman, Yelena</dc:creator>
  <cp:lastModifiedBy>Carlos Ochoa</cp:lastModifiedBy>
  <cp:revision>95</cp:revision>
  <dcterms:created xsi:type="dcterms:W3CDTF">2019-06-24T17:40:02Z</dcterms:created>
  <dcterms:modified xsi:type="dcterms:W3CDTF">2026-07-14T15:12:39Z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0x0101000EE4AF08E95D4E4983450DE41CA0277D</vt:lpwstr>
  </property>
  <property fmtid="{D5CDD505-2E9C-101B-9397-08002B2CF9AE}" pid="3" name="Order">
    <vt:r8>1682400</vt:r8>
  </property>
  <property fmtid="{D5CDD505-2E9C-101B-9397-08002B2CF9AE}" pid="4" name="xd_Signature">
    <vt:bool>false</vt:bool>
  </property>
  <property fmtid="{D5CDD505-2E9C-101B-9397-08002B2CF9AE}" pid="5" name="xd_ProgID">
    <vt:lpwstr/>
  </property>
  <property fmtid="{D5CDD505-2E9C-101B-9397-08002B2CF9AE}" pid="6" name="_ExtendedDescription">
    <vt:lpwstr/>
  </property>
  <property fmtid="{D5CDD505-2E9C-101B-9397-08002B2CF9AE}" pid="7" name="TriggerFlowInfo">
    <vt:lpwstr/>
  </property>
  <property fmtid="{D5CDD505-2E9C-101B-9397-08002B2CF9AE}" pid="8" name="ComplianceAssetId">
    <vt:lpwstr/>
  </property>
  <property fmtid="{D5CDD505-2E9C-101B-9397-08002B2CF9AE}" pid="9" name="TemplateUrl">
    <vt:lpwstr/>
  </property>
  <property fmtid="{D5CDD505-2E9C-101B-9397-08002B2CF9AE}" pid="10" name="_dlc_DocIdItemGuid">
    <vt:lpwstr>08be9555-68c3-4f8a-84d8-777cede3a5c8</vt:lpwstr>
  </property>
</Properties>
</file>