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76" r:id="rId2"/>
    <p:sldMasterId id="2147483704" r:id="rId3"/>
  </p:sldMasterIdLst>
  <p:notesMasterIdLst>
    <p:notesMasterId r:id="rId10"/>
  </p:notesMasterIdLst>
  <p:sldIdLst>
    <p:sldId id="256" r:id="rId4"/>
    <p:sldId id="257" r:id="rId5"/>
    <p:sldId id="258" r:id="rId6"/>
    <p:sldId id="259" r:id="rId7"/>
    <p:sldId id="260" r:id="rId8"/>
    <p:sldId id="261" r:id="rId9"/>
  </p:sldIdLst>
  <p:sldSz cx="12190413" cy="6858000"/>
  <p:notesSz cx="6858000" cy="9144000"/>
  <p:embeddedFontLst>
    <p:embeddedFont>
      <p:font typeface="Bebas Neue" panose="020B0606020202050201" pitchFamily="34" charset="0"/>
      <p:regular r:id="rId11"/>
    </p:embeddedFont>
    <p:embeddedFont>
      <p:font typeface="Libre Franklin" pitchFamily="2" charset="0"/>
      <p:regular r:id="rId12"/>
      <p:bold r:id="rId13"/>
      <p:italic r:id="rId14"/>
      <p:boldItalic r:id="rId15"/>
    </p:embeddedFont>
    <p:embeddedFont>
      <p:font typeface="Livvic" pitchFamily="2" charset="0"/>
      <p:regular r:id="rId16"/>
    </p:embeddedFont>
    <p:embeddedFont>
      <p:font typeface="Open Sans" panose="020B0606030504020204" pitchFamily="34" charset="0"/>
      <p:regular r:id="rId17"/>
      <p:bold r:id="rId18"/>
      <p:italic r:id="rId19"/>
      <p:boldItalic r:id="rId20"/>
    </p:embeddedFont>
    <p:embeddedFont>
      <p:font typeface="Poppins ExtraBold" panose="00000900000000000000" pitchFamily="2" charset="0"/>
      <p:bold r:id="rId21"/>
      <p:boldItalic r:id="rId22"/>
    </p:embeddedFont>
    <p:embeddedFont>
      <p:font typeface="Raleway Black" pitchFamily="2" charset="0"/>
      <p:bold r:id="rId23"/>
      <p:boldItalic r:id="rId24"/>
    </p:embeddedFont>
    <p:embeddedFont>
      <p:font typeface="Roboto Condensed Light" panose="02000000000000000000" pitchFamily="2" charset="0"/>
      <p:regular r:id="rId25"/>
    </p:embeddedFont>
    <p:embeddedFont>
      <p:font typeface="Titillium Web" panose="00000500000000000000" pitchFamily="2"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78">
          <p15:clr>
            <a:srgbClr val="A4A3A4"/>
          </p15:clr>
        </p15:guide>
        <p15:guide id="2" orient="horz" pos="2296">
          <p15:clr>
            <a:srgbClr val="A4A3A4"/>
          </p15:clr>
        </p15:guide>
        <p15:guide id="3" orient="horz" pos="3664">
          <p15:clr>
            <a:srgbClr val="A4A3A4"/>
          </p15:clr>
        </p15:guide>
        <p15:guide id="4" pos="340">
          <p15:clr>
            <a:srgbClr val="A4A3A4"/>
          </p15:clr>
        </p15:guide>
        <p15:guide id="5" pos="3840">
          <p15:clr>
            <a:srgbClr val="A4A3A4"/>
          </p15:clr>
        </p15:guide>
        <p15:guide id="6" pos="7338">
          <p15:clr>
            <a:srgbClr val="A4A3A4"/>
          </p15:clr>
        </p15:guide>
        <p15:guide id="7" orient="horz">
          <p15:clr>
            <a:srgbClr val="A4A3A4"/>
          </p15:clr>
        </p15:guide>
        <p15:guide id="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ifoFfzeb4V6FNwzDfgtWPxhyf68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105042C-FD4C-458C-BF97-293D42D2CFD9}">
  <a:tblStyle styleId="{0105042C-FD4C-458C-BF97-293D42D2CFD9}"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5F6F9"/>
          </a:solidFill>
        </a:fill>
      </a:tcStyle>
    </a:wholeTbl>
    <a:band1H>
      <a:tcTxStyle/>
      <a:tcStyle>
        <a:tcBdr/>
        <a:fill>
          <a:solidFill>
            <a:srgbClr val="EBEDF2"/>
          </a:solidFill>
        </a:fill>
      </a:tcStyle>
    </a:band1H>
    <a:band2H>
      <a:tcTxStyle/>
      <a:tcStyle>
        <a:tcBdr/>
      </a:tcStyle>
    </a:band2H>
    <a:band1V>
      <a:tcTxStyle/>
      <a:tcStyle>
        <a:tcBdr/>
        <a:fill>
          <a:solidFill>
            <a:srgbClr val="EBEDF2"/>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876" y="108"/>
      </p:cViewPr>
      <p:guideLst>
        <p:guide orient="horz" pos="278"/>
        <p:guide orient="horz" pos="2296"/>
        <p:guide orient="horz" pos="3664"/>
        <p:guide pos="340"/>
        <p:guide pos="3840"/>
        <p:guide pos="7338"/>
        <p:guide orient="horz"/>
        <p:guide/>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font" Target="fonts/font16.fntdata"/><Relationship Id="rId3" Type="http://schemas.openxmlformats.org/officeDocument/2006/relationships/slideMaster" Target="slideMasters/slideMaster3.xml"/><Relationship Id="rId21" Type="http://schemas.openxmlformats.org/officeDocument/2006/relationships/font" Target="fonts/font11.fntdata"/><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font" Target="fonts/font1.fntdata"/><Relationship Id="rId24" Type="http://schemas.openxmlformats.org/officeDocument/2006/relationships/font" Target="fonts/font14.fntdata"/><Relationship Id="rId32" Type="http://customschemas.google.com/relationships/presentationmetadata" Target="metadata"/><Relationship Id="rId5" Type="http://schemas.openxmlformats.org/officeDocument/2006/relationships/slide" Target="slides/slide2.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font" Target="fonts/font18.fntdata"/><Relationship Id="rId36" Type="http://schemas.openxmlformats.org/officeDocument/2006/relationships/tableStyles" Target="tableStyle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font" Target="fonts/font17.fntdata"/><Relationship Id="rId35" Type="http://schemas.openxmlformats.org/officeDocument/2006/relationships/theme" Target="theme/theme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pl-PL"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g2157eb881b4_0_3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9" name="Google Shape;699;g2157eb881b4_0_337: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2157eb881b4_0_67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1" name="Google Shape;711;g2157eb881b4_0_672: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g2157eb881b4_0_1003: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2" name="Google Shape;722;g2157eb881b4_0_100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3" name="Google Shape;723;g2157eb881b4_0_100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pl-PL"/>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2157eb881b4_0_1018: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3" name="Google Shape;733;g2157eb881b4_0_10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4" name="Google Shape;734;g2157eb881b4_0_101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l-PL"/>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g2157eb881b4_0_1029: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3" name="Google Shape;743;g2157eb881b4_0_10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4" name="Google Shape;744;g2157eb881b4_0_102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pl-PL"/>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Google Shape;748;g2157eb881b4_0_10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9" name="Google Shape;749;g2157eb881b4_0_1095:notes"/>
          <p:cNvSpPr txBox="1">
            <a:spLocks noGrp="1"/>
          </p:cNvSpPr>
          <p:nvPr>
            <p:ph type="body" idx="1"/>
          </p:nvPr>
        </p:nvSpPr>
        <p:spPr>
          <a:xfrm>
            <a:off x="685801"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1.xml"/><Relationship Id="rId4" Type="http://schemas.openxmlformats.org/officeDocument/2006/relationships/hyperlink" Target="https://www.freepik.com/" TargetMode="Externa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2.xml"/><Relationship Id="rId4" Type="http://schemas.openxmlformats.org/officeDocument/2006/relationships/hyperlink" Target="https://www.freepik.com/" TargetMode="Externa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sp>
        <p:nvSpPr>
          <p:cNvPr id="13" name="Google Shape;13;p7"/>
          <p:cNvSpPr/>
          <p:nvPr/>
        </p:nvSpPr>
        <p:spPr>
          <a:xfrm>
            <a:off x="135783" y="162600"/>
            <a:ext cx="11918848" cy="6532800"/>
          </a:xfrm>
          <a:prstGeom prst="roundRect">
            <a:avLst>
              <a:gd name="adj" fmla="val 7908"/>
            </a:avLst>
          </a:prstGeom>
          <a:solidFill>
            <a:schemeClr val="lt2"/>
          </a:solidFill>
          <a:ln>
            <a:noFill/>
          </a:ln>
        </p:spPr>
        <p:txBody>
          <a:bodyPr spcFirstLastPara="1" wrap="square" lIns="121875" tIns="121875" rIns="121875" bIns="12187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14" name="Google Shape;14;p7"/>
          <p:cNvSpPr txBox="1">
            <a:spLocks noGrp="1"/>
          </p:cNvSpPr>
          <p:nvPr>
            <p:ph type="ctrTitle"/>
          </p:nvPr>
        </p:nvSpPr>
        <p:spPr>
          <a:xfrm>
            <a:off x="569893" y="1877433"/>
            <a:ext cx="5820842" cy="2327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5200"/>
              <a:buFont typeface="Titillium Web"/>
              <a:buNone/>
              <a:defRPr sz="5333" b="1">
                <a:latin typeface="Titillium Web"/>
                <a:ea typeface="Titillium Web"/>
                <a:cs typeface="Titillium Web"/>
                <a:sym typeface="Titillium Web"/>
              </a:defRPr>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endParaRPr/>
          </a:p>
        </p:txBody>
      </p:sp>
      <p:sp>
        <p:nvSpPr>
          <p:cNvPr id="15" name="Google Shape;15;p7"/>
          <p:cNvSpPr txBox="1">
            <a:spLocks noGrp="1"/>
          </p:cNvSpPr>
          <p:nvPr>
            <p:ph type="subTitle" idx="1"/>
          </p:nvPr>
        </p:nvSpPr>
        <p:spPr>
          <a:xfrm>
            <a:off x="827925" y="4152533"/>
            <a:ext cx="5562876" cy="6004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800"/>
              <a:buNone/>
              <a:defRPr sz="21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grpSp>
        <p:nvGrpSpPr>
          <p:cNvPr id="16" name="Google Shape;16;p7"/>
          <p:cNvGrpSpPr/>
          <p:nvPr/>
        </p:nvGrpSpPr>
        <p:grpSpPr>
          <a:xfrm>
            <a:off x="308260" y="306342"/>
            <a:ext cx="11630486" cy="5622892"/>
            <a:chOff x="231225" y="229756"/>
            <a:chExt cx="8724000" cy="4217169"/>
          </a:xfrm>
        </p:grpSpPr>
        <p:sp>
          <p:nvSpPr>
            <p:cNvPr id="17" name="Google Shape;17;p7"/>
            <p:cNvSpPr/>
            <p:nvPr/>
          </p:nvSpPr>
          <p:spPr>
            <a:xfrm>
              <a:off x="231225" y="3733500"/>
              <a:ext cx="389700" cy="389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18" name="Google Shape;18;p7"/>
            <p:cNvSpPr/>
            <p:nvPr/>
          </p:nvSpPr>
          <p:spPr>
            <a:xfrm>
              <a:off x="8358300" y="4152925"/>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19" name="Google Shape;19;p7"/>
            <p:cNvSpPr/>
            <p:nvPr/>
          </p:nvSpPr>
          <p:spPr>
            <a:xfrm>
              <a:off x="8383125" y="3550499"/>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20" name="Google Shape;20;p7"/>
            <p:cNvSpPr/>
            <p:nvPr/>
          </p:nvSpPr>
          <p:spPr>
            <a:xfrm>
              <a:off x="1556445" y="229756"/>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grpSp>
      <p:pic>
        <p:nvPicPr>
          <p:cNvPr id="21" name="Google Shape;21;p7"/>
          <p:cNvPicPr preferRelativeResize="0"/>
          <p:nvPr/>
        </p:nvPicPr>
        <p:blipFill rotWithShape="1">
          <a:blip r:embed="rId2">
            <a:alphaModFix/>
          </a:blip>
          <a:srcRect/>
          <a:stretch/>
        </p:blipFill>
        <p:spPr>
          <a:xfrm>
            <a:off x="148313" y="5894833"/>
            <a:ext cx="1832931" cy="772699"/>
          </a:xfrm>
          <a:prstGeom prst="rect">
            <a:avLst/>
          </a:prstGeom>
          <a:noFill/>
          <a:ln>
            <a:noFill/>
          </a:ln>
        </p:spPr>
      </p:pic>
      <p:pic>
        <p:nvPicPr>
          <p:cNvPr id="22" name="Google Shape;22;p7"/>
          <p:cNvPicPr preferRelativeResize="0"/>
          <p:nvPr/>
        </p:nvPicPr>
        <p:blipFill rotWithShape="1">
          <a:blip r:embed="rId3">
            <a:alphaModFix/>
          </a:blip>
          <a:srcRect/>
          <a:stretch/>
        </p:blipFill>
        <p:spPr>
          <a:xfrm>
            <a:off x="7813525" y="5901468"/>
            <a:ext cx="4103459" cy="692533"/>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11"/>
        <p:cNvGrpSpPr/>
        <p:nvPr/>
      </p:nvGrpSpPr>
      <p:grpSpPr>
        <a:xfrm>
          <a:off x="0" y="0"/>
          <a:ext cx="0" cy="0"/>
          <a:chOff x="0" y="0"/>
          <a:chExt cx="0" cy="0"/>
        </a:xfrm>
      </p:grpSpPr>
      <p:sp>
        <p:nvSpPr>
          <p:cNvPr id="112" name="Google Shape;112;p16"/>
          <p:cNvSpPr/>
          <p:nvPr/>
        </p:nvSpPr>
        <p:spPr>
          <a:xfrm>
            <a:off x="135783" y="162600"/>
            <a:ext cx="11918848" cy="6532800"/>
          </a:xfrm>
          <a:prstGeom prst="roundRect">
            <a:avLst>
              <a:gd name="adj" fmla="val 7908"/>
            </a:avLst>
          </a:prstGeom>
          <a:solidFill>
            <a:schemeClr val="lt2"/>
          </a:solidFill>
          <a:ln>
            <a:noFill/>
          </a:ln>
        </p:spPr>
        <p:txBody>
          <a:bodyPr spcFirstLastPara="1" wrap="square" lIns="121875" tIns="121875" rIns="121875" bIns="12187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113" name="Google Shape;113;p16"/>
          <p:cNvSpPr txBox="1">
            <a:spLocks noGrp="1"/>
          </p:cNvSpPr>
          <p:nvPr>
            <p:ph type="title"/>
          </p:nvPr>
        </p:nvSpPr>
        <p:spPr>
          <a:xfrm>
            <a:off x="950843" y="593367"/>
            <a:ext cx="10288661" cy="763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1pPr>
            <a:lvl2pPr lvl="1"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2pPr>
            <a:lvl3pPr lvl="2"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3pPr>
            <a:lvl4pPr lvl="3"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4pPr>
            <a:lvl5pPr lvl="4"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5pPr>
            <a:lvl6pPr lvl="5"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6pPr>
            <a:lvl7pPr lvl="6"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7pPr>
            <a:lvl8pPr lvl="7"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8pPr>
            <a:lvl9pPr lvl="8"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9pPr>
          </a:lstStyle>
          <a:p>
            <a:endParaRPr/>
          </a:p>
        </p:txBody>
      </p:sp>
      <p:sp>
        <p:nvSpPr>
          <p:cNvPr id="114" name="Google Shape;114;p16"/>
          <p:cNvSpPr txBox="1">
            <a:spLocks noGrp="1"/>
          </p:cNvSpPr>
          <p:nvPr>
            <p:ph type="subTitle" idx="1"/>
          </p:nvPr>
        </p:nvSpPr>
        <p:spPr>
          <a:xfrm>
            <a:off x="1584347" y="3498977"/>
            <a:ext cx="2466879" cy="423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b="1">
                <a:solidFill>
                  <a:schemeClr val="dk1"/>
                </a:solidFill>
                <a:latin typeface="Titillium Web"/>
                <a:ea typeface="Titillium Web"/>
                <a:cs typeface="Titillium Web"/>
                <a:sym typeface="Titillium Web"/>
              </a:defRPr>
            </a:lvl1pPr>
            <a:lvl2pPr lvl="1"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2pPr>
            <a:lvl3pPr lvl="2"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3pPr>
            <a:lvl4pPr lvl="3"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4pPr>
            <a:lvl5pPr lvl="4"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5pPr>
            <a:lvl6pPr lvl="5"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6pPr>
            <a:lvl7pPr lvl="6"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7pPr>
            <a:lvl8pPr lvl="7"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8pPr>
            <a:lvl9pPr lvl="8"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9pPr>
          </a:lstStyle>
          <a:p>
            <a:endParaRPr/>
          </a:p>
        </p:txBody>
      </p:sp>
      <p:sp>
        <p:nvSpPr>
          <p:cNvPr id="115" name="Google Shape;115;p16"/>
          <p:cNvSpPr txBox="1">
            <a:spLocks noGrp="1"/>
          </p:cNvSpPr>
          <p:nvPr>
            <p:ph type="subTitle" idx="2"/>
          </p:nvPr>
        </p:nvSpPr>
        <p:spPr>
          <a:xfrm>
            <a:off x="8134114" y="3510571"/>
            <a:ext cx="2466879" cy="423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b="1">
                <a:solidFill>
                  <a:schemeClr val="dk1"/>
                </a:solidFill>
                <a:latin typeface="Titillium Web"/>
                <a:ea typeface="Titillium Web"/>
                <a:cs typeface="Titillium Web"/>
                <a:sym typeface="Titillium Web"/>
              </a:defRPr>
            </a:lvl1pPr>
            <a:lvl2pPr lvl="1"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2pPr>
            <a:lvl3pPr lvl="2"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3pPr>
            <a:lvl4pPr lvl="3"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4pPr>
            <a:lvl5pPr lvl="4"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5pPr>
            <a:lvl6pPr lvl="5"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6pPr>
            <a:lvl7pPr lvl="6"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7pPr>
            <a:lvl8pPr lvl="7"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8pPr>
            <a:lvl9pPr lvl="8"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9pPr>
          </a:lstStyle>
          <a:p>
            <a:endParaRPr/>
          </a:p>
        </p:txBody>
      </p:sp>
      <p:sp>
        <p:nvSpPr>
          <p:cNvPr id="116" name="Google Shape;116;p16"/>
          <p:cNvSpPr txBox="1">
            <a:spLocks noGrp="1"/>
          </p:cNvSpPr>
          <p:nvPr>
            <p:ph type="subTitle" idx="3"/>
          </p:nvPr>
        </p:nvSpPr>
        <p:spPr>
          <a:xfrm>
            <a:off x="4857729" y="3510571"/>
            <a:ext cx="2466879" cy="423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b="1">
                <a:solidFill>
                  <a:schemeClr val="dk1"/>
                </a:solidFill>
                <a:latin typeface="Titillium Web"/>
                <a:ea typeface="Titillium Web"/>
                <a:cs typeface="Titillium Web"/>
                <a:sym typeface="Titillium Web"/>
              </a:defRPr>
            </a:lvl1pPr>
            <a:lvl2pPr lvl="1"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2pPr>
            <a:lvl3pPr lvl="2"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3pPr>
            <a:lvl4pPr lvl="3"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4pPr>
            <a:lvl5pPr lvl="4"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5pPr>
            <a:lvl6pPr lvl="5"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6pPr>
            <a:lvl7pPr lvl="6"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7pPr>
            <a:lvl8pPr lvl="7"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8pPr>
            <a:lvl9pPr lvl="8"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9pPr>
          </a:lstStyle>
          <a:p>
            <a:endParaRPr/>
          </a:p>
        </p:txBody>
      </p:sp>
      <p:sp>
        <p:nvSpPr>
          <p:cNvPr id="117" name="Google Shape;117;p16"/>
          <p:cNvSpPr txBox="1">
            <a:spLocks noGrp="1"/>
          </p:cNvSpPr>
          <p:nvPr>
            <p:ph type="subTitle" idx="4"/>
          </p:nvPr>
        </p:nvSpPr>
        <p:spPr>
          <a:xfrm>
            <a:off x="1293998" y="3952707"/>
            <a:ext cx="3047603" cy="930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Font typeface="Titillium Web"/>
              <a:buNone/>
              <a:defRPr sz="2133">
                <a:latin typeface="Titillium Web"/>
                <a:ea typeface="Titillium Web"/>
                <a:cs typeface="Titillium Web"/>
                <a:sym typeface="Titillium Web"/>
              </a:defRPr>
            </a:lvl1pPr>
            <a:lvl2pPr lvl="1" algn="l">
              <a:lnSpc>
                <a:spcPct val="100000"/>
              </a:lnSpc>
              <a:spcBef>
                <a:spcPts val="0"/>
              </a:spcBef>
              <a:spcAft>
                <a:spcPts val="0"/>
              </a:spcAft>
              <a:buSzPts val="1400"/>
              <a:buFont typeface="Titillium Web"/>
              <a:buNone/>
              <a:defRPr>
                <a:latin typeface="Titillium Web"/>
                <a:ea typeface="Titillium Web"/>
                <a:cs typeface="Titillium Web"/>
                <a:sym typeface="Titillium Web"/>
              </a:defRPr>
            </a:lvl2pPr>
            <a:lvl3pPr lvl="2" algn="l">
              <a:lnSpc>
                <a:spcPct val="100000"/>
              </a:lnSpc>
              <a:spcBef>
                <a:spcPts val="0"/>
              </a:spcBef>
              <a:spcAft>
                <a:spcPts val="0"/>
              </a:spcAft>
              <a:buSzPts val="1400"/>
              <a:buFont typeface="Titillium Web"/>
              <a:buNone/>
              <a:defRPr>
                <a:latin typeface="Titillium Web"/>
                <a:ea typeface="Titillium Web"/>
                <a:cs typeface="Titillium Web"/>
                <a:sym typeface="Titillium Web"/>
              </a:defRPr>
            </a:lvl3pPr>
            <a:lvl4pPr lvl="3" algn="l">
              <a:lnSpc>
                <a:spcPct val="100000"/>
              </a:lnSpc>
              <a:spcBef>
                <a:spcPts val="0"/>
              </a:spcBef>
              <a:spcAft>
                <a:spcPts val="0"/>
              </a:spcAft>
              <a:buSzPts val="1400"/>
              <a:buFont typeface="Titillium Web"/>
              <a:buNone/>
              <a:defRPr>
                <a:latin typeface="Titillium Web"/>
                <a:ea typeface="Titillium Web"/>
                <a:cs typeface="Titillium Web"/>
                <a:sym typeface="Titillium Web"/>
              </a:defRPr>
            </a:lvl4pPr>
            <a:lvl5pPr lvl="4" algn="l">
              <a:lnSpc>
                <a:spcPct val="100000"/>
              </a:lnSpc>
              <a:spcBef>
                <a:spcPts val="0"/>
              </a:spcBef>
              <a:spcAft>
                <a:spcPts val="0"/>
              </a:spcAft>
              <a:buSzPts val="1400"/>
              <a:buFont typeface="Titillium Web"/>
              <a:buNone/>
              <a:defRPr>
                <a:latin typeface="Titillium Web"/>
                <a:ea typeface="Titillium Web"/>
                <a:cs typeface="Titillium Web"/>
                <a:sym typeface="Titillium Web"/>
              </a:defRPr>
            </a:lvl5pPr>
            <a:lvl6pPr lvl="5" algn="l">
              <a:lnSpc>
                <a:spcPct val="100000"/>
              </a:lnSpc>
              <a:spcBef>
                <a:spcPts val="0"/>
              </a:spcBef>
              <a:spcAft>
                <a:spcPts val="0"/>
              </a:spcAft>
              <a:buSzPts val="1400"/>
              <a:buFont typeface="Titillium Web"/>
              <a:buNone/>
              <a:defRPr>
                <a:latin typeface="Titillium Web"/>
                <a:ea typeface="Titillium Web"/>
                <a:cs typeface="Titillium Web"/>
                <a:sym typeface="Titillium Web"/>
              </a:defRPr>
            </a:lvl6pPr>
            <a:lvl7pPr lvl="6" algn="l">
              <a:lnSpc>
                <a:spcPct val="100000"/>
              </a:lnSpc>
              <a:spcBef>
                <a:spcPts val="0"/>
              </a:spcBef>
              <a:spcAft>
                <a:spcPts val="0"/>
              </a:spcAft>
              <a:buSzPts val="1400"/>
              <a:buFont typeface="Titillium Web"/>
              <a:buNone/>
              <a:defRPr>
                <a:latin typeface="Titillium Web"/>
                <a:ea typeface="Titillium Web"/>
                <a:cs typeface="Titillium Web"/>
                <a:sym typeface="Titillium Web"/>
              </a:defRPr>
            </a:lvl7pPr>
            <a:lvl8pPr lvl="7" algn="l">
              <a:lnSpc>
                <a:spcPct val="100000"/>
              </a:lnSpc>
              <a:spcBef>
                <a:spcPts val="0"/>
              </a:spcBef>
              <a:spcAft>
                <a:spcPts val="0"/>
              </a:spcAft>
              <a:buSzPts val="1400"/>
              <a:buFont typeface="Titillium Web"/>
              <a:buNone/>
              <a:defRPr>
                <a:latin typeface="Titillium Web"/>
                <a:ea typeface="Titillium Web"/>
                <a:cs typeface="Titillium Web"/>
                <a:sym typeface="Titillium Web"/>
              </a:defRPr>
            </a:lvl8pPr>
            <a:lvl9pPr lvl="8" algn="l">
              <a:lnSpc>
                <a:spcPct val="100000"/>
              </a:lnSpc>
              <a:spcBef>
                <a:spcPts val="0"/>
              </a:spcBef>
              <a:spcAft>
                <a:spcPts val="0"/>
              </a:spcAft>
              <a:buSzPts val="1400"/>
              <a:buFont typeface="Titillium Web"/>
              <a:buNone/>
              <a:defRPr>
                <a:latin typeface="Titillium Web"/>
                <a:ea typeface="Titillium Web"/>
                <a:cs typeface="Titillium Web"/>
                <a:sym typeface="Titillium Web"/>
              </a:defRPr>
            </a:lvl9pPr>
          </a:lstStyle>
          <a:p>
            <a:endParaRPr/>
          </a:p>
        </p:txBody>
      </p:sp>
      <p:sp>
        <p:nvSpPr>
          <p:cNvPr id="118" name="Google Shape;118;p16"/>
          <p:cNvSpPr txBox="1">
            <a:spLocks noGrp="1"/>
          </p:cNvSpPr>
          <p:nvPr>
            <p:ph type="subTitle" idx="5"/>
          </p:nvPr>
        </p:nvSpPr>
        <p:spPr>
          <a:xfrm>
            <a:off x="4567367" y="3952707"/>
            <a:ext cx="3047603" cy="930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Font typeface="Titillium Web"/>
              <a:buNone/>
              <a:defRPr sz="2133">
                <a:latin typeface="Titillium Web"/>
                <a:ea typeface="Titillium Web"/>
                <a:cs typeface="Titillium Web"/>
                <a:sym typeface="Titillium Web"/>
              </a:defRPr>
            </a:lvl1pPr>
            <a:lvl2pPr lvl="1" algn="l">
              <a:lnSpc>
                <a:spcPct val="100000"/>
              </a:lnSpc>
              <a:spcBef>
                <a:spcPts val="0"/>
              </a:spcBef>
              <a:spcAft>
                <a:spcPts val="0"/>
              </a:spcAft>
              <a:buSzPts val="1400"/>
              <a:buFont typeface="Titillium Web"/>
              <a:buNone/>
              <a:defRPr>
                <a:latin typeface="Titillium Web"/>
                <a:ea typeface="Titillium Web"/>
                <a:cs typeface="Titillium Web"/>
                <a:sym typeface="Titillium Web"/>
              </a:defRPr>
            </a:lvl2pPr>
            <a:lvl3pPr lvl="2" algn="l">
              <a:lnSpc>
                <a:spcPct val="100000"/>
              </a:lnSpc>
              <a:spcBef>
                <a:spcPts val="0"/>
              </a:spcBef>
              <a:spcAft>
                <a:spcPts val="0"/>
              </a:spcAft>
              <a:buSzPts val="1400"/>
              <a:buFont typeface="Titillium Web"/>
              <a:buNone/>
              <a:defRPr>
                <a:latin typeface="Titillium Web"/>
                <a:ea typeface="Titillium Web"/>
                <a:cs typeface="Titillium Web"/>
                <a:sym typeface="Titillium Web"/>
              </a:defRPr>
            </a:lvl3pPr>
            <a:lvl4pPr lvl="3" algn="l">
              <a:lnSpc>
                <a:spcPct val="100000"/>
              </a:lnSpc>
              <a:spcBef>
                <a:spcPts val="0"/>
              </a:spcBef>
              <a:spcAft>
                <a:spcPts val="0"/>
              </a:spcAft>
              <a:buSzPts val="1400"/>
              <a:buFont typeface="Titillium Web"/>
              <a:buNone/>
              <a:defRPr>
                <a:latin typeface="Titillium Web"/>
                <a:ea typeface="Titillium Web"/>
                <a:cs typeface="Titillium Web"/>
                <a:sym typeface="Titillium Web"/>
              </a:defRPr>
            </a:lvl4pPr>
            <a:lvl5pPr lvl="4" algn="l">
              <a:lnSpc>
                <a:spcPct val="100000"/>
              </a:lnSpc>
              <a:spcBef>
                <a:spcPts val="0"/>
              </a:spcBef>
              <a:spcAft>
                <a:spcPts val="0"/>
              </a:spcAft>
              <a:buSzPts val="1400"/>
              <a:buFont typeface="Titillium Web"/>
              <a:buNone/>
              <a:defRPr>
                <a:latin typeface="Titillium Web"/>
                <a:ea typeface="Titillium Web"/>
                <a:cs typeface="Titillium Web"/>
                <a:sym typeface="Titillium Web"/>
              </a:defRPr>
            </a:lvl5pPr>
            <a:lvl6pPr lvl="5" algn="l">
              <a:lnSpc>
                <a:spcPct val="100000"/>
              </a:lnSpc>
              <a:spcBef>
                <a:spcPts val="0"/>
              </a:spcBef>
              <a:spcAft>
                <a:spcPts val="0"/>
              </a:spcAft>
              <a:buSzPts val="1400"/>
              <a:buFont typeface="Titillium Web"/>
              <a:buNone/>
              <a:defRPr>
                <a:latin typeface="Titillium Web"/>
                <a:ea typeface="Titillium Web"/>
                <a:cs typeface="Titillium Web"/>
                <a:sym typeface="Titillium Web"/>
              </a:defRPr>
            </a:lvl6pPr>
            <a:lvl7pPr lvl="6" algn="l">
              <a:lnSpc>
                <a:spcPct val="100000"/>
              </a:lnSpc>
              <a:spcBef>
                <a:spcPts val="0"/>
              </a:spcBef>
              <a:spcAft>
                <a:spcPts val="0"/>
              </a:spcAft>
              <a:buSzPts val="1400"/>
              <a:buFont typeface="Titillium Web"/>
              <a:buNone/>
              <a:defRPr>
                <a:latin typeface="Titillium Web"/>
                <a:ea typeface="Titillium Web"/>
                <a:cs typeface="Titillium Web"/>
                <a:sym typeface="Titillium Web"/>
              </a:defRPr>
            </a:lvl7pPr>
            <a:lvl8pPr lvl="7" algn="l">
              <a:lnSpc>
                <a:spcPct val="100000"/>
              </a:lnSpc>
              <a:spcBef>
                <a:spcPts val="0"/>
              </a:spcBef>
              <a:spcAft>
                <a:spcPts val="0"/>
              </a:spcAft>
              <a:buSzPts val="1400"/>
              <a:buFont typeface="Titillium Web"/>
              <a:buNone/>
              <a:defRPr>
                <a:latin typeface="Titillium Web"/>
                <a:ea typeface="Titillium Web"/>
                <a:cs typeface="Titillium Web"/>
                <a:sym typeface="Titillium Web"/>
              </a:defRPr>
            </a:lvl8pPr>
            <a:lvl9pPr lvl="8" algn="l">
              <a:lnSpc>
                <a:spcPct val="100000"/>
              </a:lnSpc>
              <a:spcBef>
                <a:spcPts val="0"/>
              </a:spcBef>
              <a:spcAft>
                <a:spcPts val="0"/>
              </a:spcAft>
              <a:buSzPts val="1400"/>
              <a:buFont typeface="Titillium Web"/>
              <a:buNone/>
              <a:defRPr>
                <a:latin typeface="Titillium Web"/>
                <a:ea typeface="Titillium Web"/>
                <a:cs typeface="Titillium Web"/>
                <a:sym typeface="Titillium Web"/>
              </a:defRPr>
            </a:lvl9pPr>
          </a:lstStyle>
          <a:p>
            <a:endParaRPr/>
          </a:p>
        </p:txBody>
      </p:sp>
      <p:sp>
        <p:nvSpPr>
          <p:cNvPr id="119" name="Google Shape;119;p16"/>
          <p:cNvSpPr txBox="1">
            <a:spLocks noGrp="1"/>
          </p:cNvSpPr>
          <p:nvPr>
            <p:ph type="subTitle" idx="6"/>
          </p:nvPr>
        </p:nvSpPr>
        <p:spPr>
          <a:xfrm>
            <a:off x="7843752" y="3952707"/>
            <a:ext cx="3047603" cy="930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Font typeface="Titillium Web"/>
              <a:buNone/>
              <a:defRPr sz="2133">
                <a:latin typeface="Titillium Web"/>
                <a:ea typeface="Titillium Web"/>
                <a:cs typeface="Titillium Web"/>
                <a:sym typeface="Titillium Web"/>
              </a:defRPr>
            </a:lvl1pPr>
            <a:lvl2pPr lvl="1" algn="l">
              <a:lnSpc>
                <a:spcPct val="100000"/>
              </a:lnSpc>
              <a:spcBef>
                <a:spcPts val="0"/>
              </a:spcBef>
              <a:spcAft>
                <a:spcPts val="0"/>
              </a:spcAft>
              <a:buSzPts val="1400"/>
              <a:buFont typeface="Titillium Web"/>
              <a:buNone/>
              <a:defRPr>
                <a:latin typeface="Titillium Web"/>
                <a:ea typeface="Titillium Web"/>
                <a:cs typeface="Titillium Web"/>
                <a:sym typeface="Titillium Web"/>
              </a:defRPr>
            </a:lvl2pPr>
            <a:lvl3pPr lvl="2" algn="l">
              <a:lnSpc>
                <a:spcPct val="100000"/>
              </a:lnSpc>
              <a:spcBef>
                <a:spcPts val="0"/>
              </a:spcBef>
              <a:spcAft>
                <a:spcPts val="0"/>
              </a:spcAft>
              <a:buSzPts val="1400"/>
              <a:buFont typeface="Titillium Web"/>
              <a:buNone/>
              <a:defRPr>
                <a:latin typeface="Titillium Web"/>
                <a:ea typeface="Titillium Web"/>
                <a:cs typeface="Titillium Web"/>
                <a:sym typeface="Titillium Web"/>
              </a:defRPr>
            </a:lvl3pPr>
            <a:lvl4pPr lvl="3" algn="l">
              <a:lnSpc>
                <a:spcPct val="100000"/>
              </a:lnSpc>
              <a:spcBef>
                <a:spcPts val="0"/>
              </a:spcBef>
              <a:spcAft>
                <a:spcPts val="0"/>
              </a:spcAft>
              <a:buSzPts val="1400"/>
              <a:buFont typeface="Titillium Web"/>
              <a:buNone/>
              <a:defRPr>
                <a:latin typeface="Titillium Web"/>
                <a:ea typeface="Titillium Web"/>
                <a:cs typeface="Titillium Web"/>
                <a:sym typeface="Titillium Web"/>
              </a:defRPr>
            </a:lvl4pPr>
            <a:lvl5pPr lvl="4" algn="l">
              <a:lnSpc>
                <a:spcPct val="100000"/>
              </a:lnSpc>
              <a:spcBef>
                <a:spcPts val="0"/>
              </a:spcBef>
              <a:spcAft>
                <a:spcPts val="0"/>
              </a:spcAft>
              <a:buSzPts val="1400"/>
              <a:buFont typeface="Titillium Web"/>
              <a:buNone/>
              <a:defRPr>
                <a:latin typeface="Titillium Web"/>
                <a:ea typeface="Titillium Web"/>
                <a:cs typeface="Titillium Web"/>
                <a:sym typeface="Titillium Web"/>
              </a:defRPr>
            </a:lvl5pPr>
            <a:lvl6pPr lvl="5" algn="l">
              <a:lnSpc>
                <a:spcPct val="100000"/>
              </a:lnSpc>
              <a:spcBef>
                <a:spcPts val="0"/>
              </a:spcBef>
              <a:spcAft>
                <a:spcPts val="0"/>
              </a:spcAft>
              <a:buSzPts val="1400"/>
              <a:buFont typeface="Titillium Web"/>
              <a:buNone/>
              <a:defRPr>
                <a:latin typeface="Titillium Web"/>
                <a:ea typeface="Titillium Web"/>
                <a:cs typeface="Titillium Web"/>
                <a:sym typeface="Titillium Web"/>
              </a:defRPr>
            </a:lvl6pPr>
            <a:lvl7pPr lvl="6" algn="l">
              <a:lnSpc>
                <a:spcPct val="100000"/>
              </a:lnSpc>
              <a:spcBef>
                <a:spcPts val="0"/>
              </a:spcBef>
              <a:spcAft>
                <a:spcPts val="0"/>
              </a:spcAft>
              <a:buSzPts val="1400"/>
              <a:buFont typeface="Titillium Web"/>
              <a:buNone/>
              <a:defRPr>
                <a:latin typeface="Titillium Web"/>
                <a:ea typeface="Titillium Web"/>
                <a:cs typeface="Titillium Web"/>
                <a:sym typeface="Titillium Web"/>
              </a:defRPr>
            </a:lvl7pPr>
            <a:lvl8pPr lvl="7" algn="l">
              <a:lnSpc>
                <a:spcPct val="100000"/>
              </a:lnSpc>
              <a:spcBef>
                <a:spcPts val="0"/>
              </a:spcBef>
              <a:spcAft>
                <a:spcPts val="0"/>
              </a:spcAft>
              <a:buSzPts val="1400"/>
              <a:buFont typeface="Titillium Web"/>
              <a:buNone/>
              <a:defRPr>
                <a:latin typeface="Titillium Web"/>
                <a:ea typeface="Titillium Web"/>
                <a:cs typeface="Titillium Web"/>
                <a:sym typeface="Titillium Web"/>
              </a:defRPr>
            </a:lvl8pPr>
            <a:lvl9pPr lvl="8" algn="l">
              <a:lnSpc>
                <a:spcPct val="100000"/>
              </a:lnSpc>
              <a:spcBef>
                <a:spcPts val="0"/>
              </a:spcBef>
              <a:spcAft>
                <a:spcPts val="0"/>
              </a:spcAft>
              <a:buSzPts val="1400"/>
              <a:buFont typeface="Titillium Web"/>
              <a:buNone/>
              <a:defRPr>
                <a:latin typeface="Titillium Web"/>
                <a:ea typeface="Titillium Web"/>
                <a:cs typeface="Titillium Web"/>
                <a:sym typeface="Titillium Web"/>
              </a:defRPr>
            </a:lvl9pPr>
          </a:lstStyle>
          <a:p>
            <a:endParaRPr/>
          </a:p>
        </p:txBody>
      </p:sp>
      <p:grpSp>
        <p:nvGrpSpPr>
          <p:cNvPr id="120" name="Google Shape;120;p16"/>
          <p:cNvGrpSpPr/>
          <p:nvPr/>
        </p:nvGrpSpPr>
        <p:grpSpPr>
          <a:xfrm rot="10800000" flipH="1">
            <a:off x="360954" y="337532"/>
            <a:ext cx="11501603" cy="5621467"/>
            <a:chOff x="270750" y="126050"/>
            <a:chExt cx="8627325" cy="4216100"/>
          </a:xfrm>
        </p:grpSpPr>
        <p:sp>
          <p:nvSpPr>
            <p:cNvPr id="121" name="Google Shape;121;p16"/>
            <p:cNvSpPr/>
            <p:nvPr/>
          </p:nvSpPr>
          <p:spPr>
            <a:xfrm>
              <a:off x="320500" y="126050"/>
              <a:ext cx="725100" cy="7251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122" name="Google Shape;122;p16"/>
            <p:cNvSpPr/>
            <p:nvPr/>
          </p:nvSpPr>
          <p:spPr>
            <a:xfrm>
              <a:off x="270750" y="3248150"/>
              <a:ext cx="572100" cy="5721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123" name="Google Shape;123;p16"/>
            <p:cNvSpPr/>
            <p:nvPr/>
          </p:nvSpPr>
          <p:spPr>
            <a:xfrm>
              <a:off x="8301150" y="4048150"/>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124" name="Google Shape;124;p16"/>
            <p:cNvSpPr/>
            <p:nvPr/>
          </p:nvSpPr>
          <p:spPr>
            <a:xfrm>
              <a:off x="7443175" y="346374"/>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125" name="Google Shape;125;p16"/>
            <p:cNvSpPr/>
            <p:nvPr/>
          </p:nvSpPr>
          <p:spPr>
            <a:xfrm>
              <a:off x="8325975" y="2965824"/>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126" name="Google Shape;126;p16"/>
            <p:cNvSpPr/>
            <p:nvPr/>
          </p:nvSpPr>
          <p:spPr>
            <a:xfrm>
              <a:off x="2013645" y="305956"/>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27"/>
        <p:cNvGrpSpPr/>
        <p:nvPr/>
      </p:nvGrpSpPr>
      <p:grpSpPr>
        <a:xfrm>
          <a:off x="0" y="0"/>
          <a:ext cx="0" cy="0"/>
          <a:chOff x="0" y="0"/>
          <a:chExt cx="0" cy="0"/>
        </a:xfrm>
      </p:grpSpPr>
      <p:sp>
        <p:nvSpPr>
          <p:cNvPr id="128" name="Google Shape;128;p17"/>
          <p:cNvSpPr/>
          <p:nvPr/>
        </p:nvSpPr>
        <p:spPr>
          <a:xfrm>
            <a:off x="135783" y="162600"/>
            <a:ext cx="11918848" cy="6532800"/>
          </a:xfrm>
          <a:prstGeom prst="roundRect">
            <a:avLst>
              <a:gd name="adj" fmla="val 7908"/>
            </a:avLst>
          </a:prstGeom>
          <a:solidFill>
            <a:schemeClr val="lt2"/>
          </a:solidFill>
          <a:ln>
            <a:noFill/>
          </a:ln>
        </p:spPr>
        <p:txBody>
          <a:bodyPr spcFirstLastPara="1" wrap="square" lIns="121875" tIns="121875" rIns="121875" bIns="12187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grpSp>
        <p:nvGrpSpPr>
          <p:cNvPr id="129" name="Google Shape;129;p17"/>
          <p:cNvGrpSpPr/>
          <p:nvPr/>
        </p:nvGrpSpPr>
        <p:grpSpPr>
          <a:xfrm>
            <a:off x="360954" y="337533"/>
            <a:ext cx="11501603" cy="5452001"/>
            <a:chOff x="270750" y="253149"/>
            <a:chExt cx="8627325" cy="4089001"/>
          </a:xfrm>
        </p:grpSpPr>
        <p:sp>
          <p:nvSpPr>
            <p:cNvPr id="130" name="Google Shape;130;p17"/>
            <p:cNvSpPr/>
            <p:nvPr/>
          </p:nvSpPr>
          <p:spPr>
            <a:xfrm>
              <a:off x="270750" y="3248150"/>
              <a:ext cx="572100" cy="5721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131" name="Google Shape;131;p17"/>
            <p:cNvSpPr/>
            <p:nvPr/>
          </p:nvSpPr>
          <p:spPr>
            <a:xfrm>
              <a:off x="8301150" y="4048150"/>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132" name="Google Shape;132;p17"/>
            <p:cNvSpPr/>
            <p:nvPr/>
          </p:nvSpPr>
          <p:spPr>
            <a:xfrm>
              <a:off x="6009175" y="253149"/>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133" name="Google Shape;133;p17"/>
            <p:cNvSpPr/>
            <p:nvPr/>
          </p:nvSpPr>
          <p:spPr>
            <a:xfrm>
              <a:off x="8325975" y="3398099"/>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134" name="Google Shape;134;p17"/>
            <p:cNvSpPr/>
            <p:nvPr/>
          </p:nvSpPr>
          <p:spPr>
            <a:xfrm>
              <a:off x="2318445" y="305956"/>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grpSp>
      <p:sp>
        <p:nvSpPr>
          <p:cNvPr id="135" name="Google Shape;135;p17"/>
          <p:cNvSpPr txBox="1">
            <a:spLocks noGrp="1"/>
          </p:cNvSpPr>
          <p:nvPr>
            <p:ph type="subTitle" idx="1"/>
          </p:nvPr>
        </p:nvSpPr>
        <p:spPr>
          <a:xfrm>
            <a:off x="1685339" y="2550351"/>
            <a:ext cx="2687650" cy="720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1pPr>
            <a:lvl2pPr lvl="1" algn="l">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2pPr>
            <a:lvl3pPr lvl="2" algn="l">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3pPr>
            <a:lvl4pPr lvl="3" algn="l">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4pPr>
            <a:lvl5pPr lvl="4" algn="l">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5pPr>
            <a:lvl6pPr lvl="5" algn="l">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6pPr>
            <a:lvl7pPr lvl="6" algn="l">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7pPr>
            <a:lvl8pPr lvl="7" algn="l">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8pPr>
            <a:lvl9pPr lvl="8" algn="l">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9pPr>
          </a:lstStyle>
          <a:p>
            <a:endParaRPr/>
          </a:p>
        </p:txBody>
      </p:sp>
      <p:sp>
        <p:nvSpPr>
          <p:cNvPr id="136" name="Google Shape;136;p17"/>
          <p:cNvSpPr txBox="1">
            <a:spLocks noGrp="1"/>
          </p:cNvSpPr>
          <p:nvPr>
            <p:ph type="subTitle" idx="2"/>
          </p:nvPr>
        </p:nvSpPr>
        <p:spPr>
          <a:xfrm>
            <a:off x="1795725" y="4088505"/>
            <a:ext cx="2466879" cy="423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b="1">
                <a:solidFill>
                  <a:schemeClr val="dk1"/>
                </a:solidFill>
                <a:latin typeface="Titillium Web"/>
                <a:ea typeface="Titillium Web"/>
                <a:cs typeface="Titillium Web"/>
                <a:sym typeface="Titillium Web"/>
              </a:defRPr>
            </a:lvl1pPr>
            <a:lvl2pPr lvl="1"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2pPr>
            <a:lvl3pPr lvl="2"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3pPr>
            <a:lvl4pPr lvl="3"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4pPr>
            <a:lvl5pPr lvl="4"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5pPr>
            <a:lvl6pPr lvl="5"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6pPr>
            <a:lvl7pPr lvl="6"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7pPr>
            <a:lvl8pPr lvl="7"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8pPr>
            <a:lvl9pPr lvl="8"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9pPr>
          </a:lstStyle>
          <a:p>
            <a:endParaRPr/>
          </a:p>
        </p:txBody>
      </p:sp>
      <p:sp>
        <p:nvSpPr>
          <p:cNvPr id="137" name="Google Shape;137;p17"/>
          <p:cNvSpPr txBox="1">
            <a:spLocks noGrp="1"/>
          </p:cNvSpPr>
          <p:nvPr>
            <p:ph type="subTitle" idx="3"/>
          </p:nvPr>
        </p:nvSpPr>
        <p:spPr>
          <a:xfrm>
            <a:off x="7932778" y="4088461"/>
            <a:ext cx="2466879" cy="423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b="1">
                <a:solidFill>
                  <a:schemeClr val="dk1"/>
                </a:solidFill>
                <a:latin typeface="Titillium Web"/>
                <a:ea typeface="Titillium Web"/>
                <a:cs typeface="Titillium Web"/>
                <a:sym typeface="Titillium Web"/>
              </a:defRPr>
            </a:lvl1pPr>
            <a:lvl2pPr lvl="1"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2pPr>
            <a:lvl3pPr lvl="2"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3pPr>
            <a:lvl4pPr lvl="3"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4pPr>
            <a:lvl5pPr lvl="4"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5pPr>
            <a:lvl6pPr lvl="5"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6pPr>
            <a:lvl7pPr lvl="6"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7pPr>
            <a:lvl8pPr lvl="7"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8pPr>
            <a:lvl9pPr lvl="8"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9pPr>
          </a:lstStyle>
          <a:p>
            <a:endParaRPr/>
          </a:p>
        </p:txBody>
      </p:sp>
      <p:sp>
        <p:nvSpPr>
          <p:cNvPr id="138" name="Google Shape;138;p17"/>
          <p:cNvSpPr txBox="1">
            <a:spLocks noGrp="1"/>
          </p:cNvSpPr>
          <p:nvPr>
            <p:ph type="subTitle" idx="4"/>
          </p:nvPr>
        </p:nvSpPr>
        <p:spPr>
          <a:xfrm>
            <a:off x="4864252" y="4088461"/>
            <a:ext cx="2466879" cy="423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b="1">
                <a:solidFill>
                  <a:schemeClr val="dk1"/>
                </a:solidFill>
                <a:latin typeface="Titillium Web"/>
                <a:ea typeface="Titillium Web"/>
                <a:cs typeface="Titillium Web"/>
                <a:sym typeface="Titillium Web"/>
              </a:defRPr>
            </a:lvl1pPr>
            <a:lvl2pPr lvl="1"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2pPr>
            <a:lvl3pPr lvl="2"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3pPr>
            <a:lvl4pPr lvl="3"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4pPr>
            <a:lvl5pPr lvl="4"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5pPr>
            <a:lvl6pPr lvl="5"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6pPr>
            <a:lvl7pPr lvl="6"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7pPr>
            <a:lvl8pPr lvl="7"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8pPr>
            <a:lvl9pPr lvl="8"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9pPr>
          </a:lstStyle>
          <a:p>
            <a:endParaRPr/>
          </a:p>
        </p:txBody>
      </p:sp>
      <p:sp>
        <p:nvSpPr>
          <p:cNvPr id="139" name="Google Shape;139;p17"/>
          <p:cNvSpPr txBox="1">
            <a:spLocks noGrp="1"/>
          </p:cNvSpPr>
          <p:nvPr>
            <p:ph type="subTitle" idx="5"/>
          </p:nvPr>
        </p:nvSpPr>
        <p:spPr>
          <a:xfrm>
            <a:off x="1795725" y="2170744"/>
            <a:ext cx="2466879" cy="423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b="1">
                <a:solidFill>
                  <a:schemeClr val="dk1"/>
                </a:solidFill>
                <a:latin typeface="Titillium Web"/>
                <a:ea typeface="Titillium Web"/>
                <a:cs typeface="Titillium Web"/>
                <a:sym typeface="Titillium Web"/>
              </a:defRPr>
            </a:lvl1pPr>
            <a:lvl2pPr lvl="1"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2pPr>
            <a:lvl3pPr lvl="2"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3pPr>
            <a:lvl4pPr lvl="3"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4pPr>
            <a:lvl5pPr lvl="4"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5pPr>
            <a:lvl6pPr lvl="5"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6pPr>
            <a:lvl7pPr lvl="6"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7pPr>
            <a:lvl8pPr lvl="7"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8pPr>
            <a:lvl9pPr lvl="8"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9pPr>
          </a:lstStyle>
          <a:p>
            <a:endParaRPr/>
          </a:p>
        </p:txBody>
      </p:sp>
      <p:sp>
        <p:nvSpPr>
          <p:cNvPr id="140" name="Google Shape;140;p17"/>
          <p:cNvSpPr txBox="1">
            <a:spLocks noGrp="1"/>
          </p:cNvSpPr>
          <p:nvPr>
            <p:ph type="subTitle" idx="6"/>
          </p:nvPr>
        </p:nvSpPr>
        <p:spPr>
          <a:xfrm>
            <a:off x="7932778" y="2174623"/>
            <a:ext cx="2466879" cy="423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b="1">
                <a:solidFill>
                  <a:schemeClr val="dk1"/>
                </a:solidFill>
                <a:latin typeface="Titillium Web"/>
                <a:ea typeface="Titillium Web"/>
                <a:cs typeface="Titillium Web"/>
                <a:sym typeface="Titillium Web"/>
              </a:defRPr>
            </a:lvl1pPr>
            <a:lvl2pPr lvl="1"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2pPr>
            <a:lvl3pPr lvl="2"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3pPr>
            <a:lvl4pPr lvl="3"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4pPr>
            <a:lvl5pPr lvl="4"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5pPr>
            <a:lvl6pPr lvl="5"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6pPr>
            <a:lvl7pPr lvl="6"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7pPr>
            <a:lvl8pPr lvl="7"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8pPr>
            <a:lvl9pPr lvl="8"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9pPr>
          </a:lstStyle>
          <a:p>
            <a:endParaRPr/>
          </a:p>
        </p:txBody>
      </p:sp>
      <p:sp>
        <p:nvSpPr>
          <p:cNvPr id="141" name="Google Shape;141;p17"/>
          <p:cNvSpPr txBox="1">
            <a:spLocks noGrp="1"/>
          </p:cNvSpPr>
          <p:nvPr>
            <p:ph type="subTitle" idx="7"/>
          </p:nvPr>
        </p:nvSpPr>
        <p:spPr>
          <a:xfrm>
            <a:off x="4864252" y="2174623"/>
            <a:ext cx="2466879" cy="423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b="1">
                <a:solidFill>
                  <a:schemeClr val="dk1"/>
                </a:solidFill>
                <a:latin typeface="Titillium Web"/>
                <a:ea typeface="Titillium Web"/>
                <a:cs typeface="Titillium Web"/>
                <a:sym typeface="Titillium Web"/>
              </a:defRPr>
            </a:lvl1pPr>
            <a:lvl2pPr lvl="1"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2pPr>
            <a:lvl3pPr lvl="2"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3pPr>
            <a:lvl4pPr lvl="3"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4pPr>
            <a:lvl5pPr lvl="4"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5pPr>
            <a:lvl6pPr lvl="5"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6pPr>
            <a:lvl7pPr lvl="6"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7pPr>
            <a:lvl8pPr lvl="7"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8pPr>
            <a:lvl9pPr lvl="8"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9pPr>
          </a:lstStyle>
          <a:p>
            <a:endParaRPr/>
          </a:p>
        </p:txBody>
      </p:sp>
      <p:sp>
        <p:nvSpPr>
          <p:cNvPr id="142" name="Google Shape;142;p17"/>
          <p:cNvSpPr txBox="1">
            <a:spLocks noGrp="1"/>
          </p:cNvSpPr>
          <p:nvPr>
            <p:ph type="subTitle" idx="8"/>
          </p:nvPr>
        </p:nvSpPr>
        <p:spPr>
          <a:xfrm>
            <a:off x="4753867" y="2550351"/>
            <a:ext cx="2687650" cy="720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1pPr>
            <a:lvl2pPr lvl="1" algn="l">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2pPr>
            <a:lvl3pPr lvl="2" algn="l">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3pPr>
            <a:lvl4pPr lvl="3" algn="l">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4pPr>
            <a:lvl5pPr lvl="4" algn="l">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5pPr>
            <a:lvl6pPr lvl="5" algn="l">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6pPr>
            <a:lvl7pPr lvl="6" algn="l">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7pPr>
            <a:lvl8pPr lvl="7" algn="l">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8pPr>
            <a:lvl9pPr lvl="8" algn="l">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9pPr>
          </a:lstStyle>
          <a:p>
            <a:endParaRPr/>
          </a:p>
        </p:txBody>
      </p:sp>
      <p:sp>
        <p:nvSpPr>
          <p:cNvPr id="143" name="Google Shape;143;p17"/>
          <p:cNvSpPr txBox="1">
            <a:spLocks noGrp="1"/>
          </p:cNvSpPr>
          <p:nvPr>
            <p:ph type="subTitle" idx="9"/>
          </p:nvPr>
        </p:nvSpPr>
        <p:spPr>
          <a:xfrm>
            <a:off x="7822392" y="2550351"/>
            <a:ext cx="2687650" cy="720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1pPr>
            <a:lvl2pPr lvl="1" algn="l">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2pPr>
            <a:lvl3pPr lvl="2" algn="l">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3pPr>
            <a:lvl4pPr lvl="3" algn="l">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4pPr>
            <a:lvl5pPr lvl="4" algn="l">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5pPr>
            <a:lvl6pPr lvl="5" algn="l">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6pPr>
            <a:lvl7pPr lvl="6" algn="l">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7pPr>
            <a:lvl8pPr lvl="7" algn="l">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8pPr>
            <a:lvl9pPr lvl="8" algn="l">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9pPr>
          </a:lstStyle>
          <a:p>
            <a:endParaRPr/>
          </a:p>
        </p:txBody>
      </p:sp>
      <p:sp>
        <p:nvSpPr>
          <p:cNvPr id="144" name="Google Shape;144;p17"/>
          <p:cNvSpPr txBox="1">
            <a:spLocks noGrp="1"/>
          </p:cNvSpPr>
          <p:nvPr>
            <p:ph type="subTitle" idx="13"/>
          </p:nvPr>
        </p:nvSpPr>
        <p:spPr>
          <a:xfrm>
            <a:off x="1682824" y="4467084"/>
            <a:ext cx="2687650" cy="720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1pPr>
            <a:lvl2pPr lvl="1" algn="l">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2pPr>
            <a:lvl3pPr lvl="2" algn="l">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3pPr>
            <a:lvl4pPr lvl="3" algn="l">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4pPr>
            <a:lvl5pPr lvl="4" algn="l">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5pPr>
            <a:lvl6pPr lvl="5" algn="l">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6pPr>
            <a:lvl7pPr lvl="6" algn="l">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7pPr>
            <a:lvl8pPr lvl="7" algn="l">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8pPr>
            <a:lvl9pPr lvl="8" algn="l">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9pPr>
          </a:lstStyle>
          <a:p>
            <a:endParaRPr/>
          </a:p>
        </p:txBody>
      </p:sp>
      <p:sp>
        <p:nvSpPr>
          <p:cNvPr id="145" name="Google Shape;145;p17"/>
          <p:cNvSpPr txBox="1">
            <a:spLocks noGrp="1"/>
          </p:cNvSpPr>
          <p:nvPr>
            <p:ph type="subTitle" idx="14"/>
          </p:nvPr>
        </p:nvSpPr>
        <p:spPr>
          <a:xfrm>
            <a:off x="4751350" y="4467084"/>
            <a:ext cx="2687650" cy="720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1pPr>
            <a:lvl2pPr lvl="1" algn="l">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2pPr>
            <a:lvl3pPr lvl="2" algn="l">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3pPr>
            <a:lvl4pPr lvl="3" algn="l">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4pPr>
            <a:lvl5pPr lvl="4" algn="l">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5pPr>
            <a:lvl6pPr lvl="5" algn="l">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6pPr>
            <a:lvl7pPr lvl="6" algn="l">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7pPr>
            <a:lvl8pPr lvl="7" algn="l">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8pPr>
            <a:lvl9pPr lvl="8" algn="l">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9pPr>
          </a:lstStyle>
          <a:p>
            <a:endParaRPr/>
          </a:p>
        </p:txBody>
      </p:sp>
      <p:sp>
        <p:nvSpPr>
          <p:cNvPr id="146" name="Google Shape;146;p17"/>
          <p:cNvSpPr txBox="1">
            <a:spLocks noGrp="1"/>
          </p:cNvSpPr>
          <p:nvPr>
            <p:ph type="subTitle" idx="15"/>
          </p:nvPr>
        </p:nvSpPr>
        <p:spPr>
          <a:xfrm>
            <a:off x="7819877" y="4467084"/>
            <a:ext cx="2687650" cy="720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1pPr>
            <a:lvl2pPr lvl="1" algn="l">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2pPr>
            <a:lvl3pPr lvl="2" algn="l">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3pPr>
            <a:lvl4pPr lvl="3" algn="l">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4pPr>
            <a:lvl5pPr lvl="4" algn="l">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5pPr>
            <a:lvl6pPr lvl="5" algn="l">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6pPr>
            <a:lvl7pPr lvl="6" algn="l">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7pPr>
            <a:lvl8pPr lvl="7" algn="l">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8pPr>
            <a:lvl9pPr lvl="8" algn="l">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9pPr>
          </a:lstStyle>
          <a:p>
            <a:endParaRPr/>
          </a:p>
        </p:txBody>
      </p:sp>
      <p:sp>
        <p:nvSpPr>
          <p:cNvPr id="147" name="Google Shape;147;p17"/>
          <p:cNvSpPr txBox="1">
            <a:spLocks noGrp="1"/>
          </p:cNvSpPr>
          <p:nvPr>
            <p:ph type="title"/>
          </p:nvPr>
        </p:nvSpPr>
        <p:spPr>
          <a:xfrm>
            <a:off x="950843" y="593367"/>
            <a:ext cx="10288661" cy="763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1pPr>
            <a:lvl2pPr lvl="1"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2pPr>
            <a:lvl3pPr lvl="2"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3pPr>
            <a:lvl4pPr lvl="3"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4pPr>
            <a:lvl5pPr lvl="4"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5pPr>
            <a:lvl6pPr lvl="5"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6pPr>
            <a:lvl7pPr lvl="6"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7pPr>
            <a:lvl8pPr lvl="7"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8pPr>
            <a:lvl9pPr lvl="8"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148"/>
        <p:cNvGrpSpPr/>
        <p:nvPr/>
      </p:nvGrpSpPr>
      <p:grpSpPr>
        <a:xfrm>
          <a:off x="0" y="0"/>
          <a:ext cx="0" cy="0"/>
          <a:chOff x="0" y="0"/>
          <a:chExt cx="0" cy="0"/>
        </a:xfrm>
      </p:grpSpPr>
      <p:sp>
        <p:nvSpPr>
          <p:cNvPr id="149" name="Google Shape;149;p18"/>
          <p:cNvSpPr/>
          <p:nvPr/>
        </p:nvSpPr>
        <p:spPr>
          <a:xfrm>
            <a:off x="135783" y="162600"/>
            <a:ext cx="11918848" cy="6532800"/>
          </a:xfrm>
          <a:prstGeom prst="roundRect">
            <a:avLst>
              <a:gd name="adj" fmla="val 7908"/>
            </a:avLst>
          </a:prstGeom>
          <a:solidFill>
            <a:schemeClr val="lt2"/>
          </a:solidFill>
          <a:ln>
            <a:noFill/>
          </a:ln>
        </p:spPr>
        <p:txBody>
          <a:bodyPr spcFirstLastPara="1" wrap="square" lIns="121875" tIns="121875" rIns="121875" bIns="12187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150" name="Google Shape;150;p18"/>
          <p:cNvSpPr txBox="1">
            <a:spLocks noGrp="1"/>
          </p:cNvSpPr>
          <p:nvPr>
            <p:ph type="title"/>
          </p:nvPr>
        </p:nvSpPr>
        <p:spPr>
          <a:xfrm flipH="1">
            <a:off x="6224223" y="1726200"/>
            <a:ext cx="4812174" cy="1881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800"/>
              <a:buFont typeface="Titillium Web"/>
              <a:buNone/>
              <a:defRPr b="1">
                <a:latin typeface="Titillium Web"/>
                <a:ea typeface="Titillium Web"/>
                <a:cs typeface="Titillium Web"/>
                <a:sym typeface="Titillium Web"/>
              </a:defRPr>
            </a:lvl1pPr>
            <a:lvl2pPr lvl="1"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2pPr>
            <a:lvl3pPr lvl="2"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3pPr>
            <a:lvl4pPr lvl="3"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4pPr>
            <a:lvl5pPr lvl="4"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5pPr>
            <a:lvl6pPr lvl="5"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6pPr>
            <a:lvl7pPr lvl="6"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7pPr>
            <a:lvl8pPr lvl="7"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8pPr>
            <a:lvl9pPr lvl="8"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9pPr>
          </a:lstStyle>
          <a:p>
            <a:endParaRPr/>
          </a:p>
        </p:txBody>
      </p:sp>
      <p:sp>
        <p:nvSpPr>
          <p:cNvPr id="151" name="Google Shape;151;p18"/>
          <p:cNvSpPr txBox="1">
            <a:spLocks noGrp="1"/>
          </p:cNvSpPr>
          <p:nvPr>
            <p:ph type="subTitle" idx="1"/>
          </p:nvPr>
        </p:nvSpPr>
        <p:spPr>
          <a:xfrm flipH="1">
            <a:off x="6596975" y="3775000"/>
            <a:ext cx="4439422" cy="9472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chemeClr val="dk1"/>
              </a:buClr>
              <a:buSzPts val="1600"/>
              <a:buFont typeface="Titillium Web"/>
              <a:buNone/>
              <a:defRPr sz="2133">
                <a:latin typeface="Titillium Web"/>
                <a:ea typeface="Titillium Web"/>
                <a:cs typeface="Titillium Web"/>
                <a:sym typeface="Titillium Web"/>
              </a:defRPr>
            </a:lvl1pPr>
            <a:lvl2pPr lvl="1" algn="l">
              <a:lnSpc>
                <a:spcPct val="100000"/>
              </a:lnSpc>
              <a:spcBef>
                <a:spcPts val="0"/>
              </a:spcBef>
              <a:spcAft>
                <a:spcPts val="0"/>
              </a:spcAft>
              <a:buClr>
                <a:schemeClr val="dk1"/>
              </a:buClr>
              <a:buSzPts val="1600"/>
              <a:buFont typeface="Titillium Web"/>
              <a:buNone/>
              <a:defRPr sz="2133">
                <a:solidFill>
                  <a:schemeClr val="dk1"/>
                </a:solidFill>
                <a:latin typeface="Titillium Web"/>
                <a:ea typeface="Titillium Web"/>
                <a:cs typeface="Titillium Web"/>
                <a:sym typeface="Titillium Web"/>
              </a:defRPr>
            </a:lvl2pPr>
            <a:lvl3pPr lvl="2" algn="l">
              <a:lnSpc>
                <a:spcPct val="100000"/>
              </a:lnSpc>
              <a:spcBef>
                <a:spcPts val="0"/>
              </a:spcBef>
              <a:spcAft>
                <a:spcPts val="0"/>
              </a:spcAft>
              <a:buClr>
                <a:schemeClr val="dk1"/>
              </a:buClr>
              <a:buSzPts val="1600"/>
              <a:buFont typeface="Titillium Web"/>
              <a:buNone/>
              <a:defRPr sz="2133">
                <a:solidFill>
                  <a:schemeClr val="dk1"/>
                </a:solidFill>
                <a:latin typeface="Titillium Web"/>
                <a:ea typeface="Titillium Web"/>
                <a:cs typeface="Titillium Web"/>
                <a:sym typeface="Titillium Web"/>
              </a:defRPr>
            </a:lvl3pPr>
            <a:lvl4pPr lvl="3" algn="l">
              <a:lnSpc>
                <a:spcPct val="100000"/>
              </a:lnSpc>
              <a:spcBef>
                <a:spcPts val="0"/>
              </a:spcBef>
              <a:spcAft>
                <a:spcPts val="0"/>
              </a:spcAft>
              <a:buClr>
                <a:schemeClr val="dk1"/>
              </a:buClr>
              <a:buSzPts val="1600"/>
              <a:buFont typeface="Titillium Web"/>
              <a:buNone/>
              <a:defRPr sz="2133">
                <a:solidFill>
                  <a:schemeClr val="dk1"/>
                </a:solidFill>
                <a:latin typeface="Titillium Web"/>
                <a:ea typeface="Titillium Web"/>
                <a:cs typeface="Titillium Web"/>
                <a:sym typeface="Titillium Web"/>
              </a:defRPr>
            </a:lvl4pPr>
            <a:lvl5pPr lvl="4" algn="l">
              <a:lnSpc>
                <a:spcPct val="100000"/>
              </a:lnSpc>
              <a:spcBef>
                <a:spcPts val="0"/>
              </a:spcBef>
              <a:spcAft>
                <a:spcPts val="0"/>
              </a:spcAft>
              <a:buClr>
                <a:schemeClr val="dk1"/>
              </a:buClr>
              <a:buSzPts val="1600"/>
              <a:buFont typeface="Titillium Web"/>
              <a:buNone/>
              <a:defRPr sz="2133">
                <a:solidFill>
                  <a:schemeClr val="dk1"/>
                </a:solidFill>
                <a:latin typeface="Titillium Web"/>
                <a:ea typeface="Titillium Web"/>
                <a:cs typeface="Titillium Web"/>
                <a:sym typeface="Titillium Web"/>
              </a:defRPr>
            </a:lvl5pPr>
            <a:lvl6pPr lvl="5" algn="l">
              <a:lnSpc>
                <a:spcPct val="100000"/>
              </a:lnSpc>
              <a:spcBef>
                <a:spcPts val="0"/>
              </a:spcBef>
              <a:spcAft>
                <a:spcPts val="0"/>
              </a:spcAft>
              <a:buClr>
                <a:schemeClr val="dk1"/>
              </a:buClr>
              <a:buSzPts val="1600"/>
              <a:buFont typeface="Titillium Web"/>
              <a:buNone/>
              <a:defRPr sz="2133">
                <a:solidFill>
                  <a:schemeClr val="dk1"/>
                </a:solidFill>
                <a:latin typeface="Titillium Web"/>
                <a:ea typeface="Titillium Web"/>
                <a:cs typeface="Titillium Web"/>
                <a:sym typeface="Titillium Web"/>
              </a:defRPr>
            </a:lvl6pPr>
            <a:lvl7pPr lvl="6" algn="l">
              <a:lnSpc>
                <a:spcPct val="100000"/>
              </a:lnSpc>
              <a:spcBef>
                <a:spcPts val="0"/>
              </a:spcBef>
              <a:spcAft>
                <a:spcPts val="0"/>
              </a:spcAft>
              <a:buClr>
                <a:schemeClr val="dk1"/>
              </a:buClr>
              <a:buSzPts val="1600"/>
              <a:buFont typeface="Titillium Web"/>
              <a:buNone/>
              <a:defRPr sz="2133">
                <a:solidFill>
                  <a:schemeClr val="dk1"/>
                </a:solidFill>
                <a:latin typeface="Titillium Web"/>
                <a:ea typeface="Titillium Web"/>
                <a:cs typeface="Titillium Web"/>
                <a:sym typeface="Titillium Web"/>
              </a:defRPr>
            </a:lvl7pPr>
            <a:lvl8pPr lvl="7" algn="l">
              <a:lnSpc>
                <a:spcPct val="100000"/>
              </a:lnSpc>
              <a:spcBef>
                <a:spcPts val="0"/>
              </a:spcBef>
              <a:spcAft>
                <a:spcPts val="0"/>
              </a:spcAft>
              <a:buClr>
                <a:schemeClr val="dk1"/>
              </a:buClr>
              <a:buSzPts val="1600"/>
              <a:buFont typeface="Titillium Web"/>
              <a:buNone/>
              <a:defRPr sz="2133">
                <a:solidFill>
                  <a:schemeClr val="dk1"/>
                </a:solidFill>
                <a:latin typeface="Titillium Web"/>
                <a:ea typeface="Titillium Web"/>
                <a:cs typeface="Titillium Web"/>
                <a:sym typeface="Titillium Web"/>
              </a:defRPr>
            </a:lvl8pPr>
            <a:lvl9pPr lvl="8" algn="l">
              <a:lnSpc>
                <a:spcPct val="100000"/>
              </a:lnSpc>
              <a:spcBef>
                <a:spcPts val="0"/>
              </a:spcBef>
              <a:spcAft>
                <a:spcPts val="0"/>
              </a:spcAft>
              <a:buClr>
                <a:schemeClr val="dk1"/>
              </a:buClr>
              <a:buSzPts val="1600"/>
              <a:buFont typeface="Titillium Web"/>
              <a:buNone/>
              <a:defRPr sz="2133">
                <a:solidFill>
                  <a:schemeClr val="dk1"/>
                </a:solidFill>
                <a:latin typeface="Titillium Web"/>
                <a:ea typeface="Titillium Web"/>
                <a:cs typeface="Titillium Web"/>
                <a:sym typeface="Titillium Web"/>
              </a:defRPr>
            </a:lvl9pPr>
          </a:lstStyle>
          <a:p>
            <a:endParaRPr/>
          </a:p>
        </p:txBody>
      </p:sp>
      <p:grpSp>
        <p:nvGrpSpPr>
          <p:cNvPr id="152" name="Google Shape;152;p18"/>
          <p:cNvGrpSpPr/>
          <p:nvPr/>
        </p:nvGrpSpPr>
        <p:grpSpPr>
          <a:xfrm rot="10800000" flipH="1">
            <a:off x="360954" y="337532"/>
            <a:ext cx="11501603" cy="5381592"/>
            <a:chOff x="270750" y="305956"/>
            <a:chExt cx="8627325" cy="4036194"/>
          </a:xfrm>
        </p:grpSpPr>
        <p:sp>
          <p:nvSpPr>
            <p:cNvPr id="153" name="Google Shape;153;p18"/>
            <p:cNvSpPr/>
            <p:nvPr/>
          </p:nvSpPr>
          <p:spPr>
            <a:xfrm>
              <a:off x="270750" y="3248150"/>
              <a:ext cx="572100" cy="5721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154" name="Google Shape;154;p18"/>
            <p:cNvSpPr/>
            <p:nvPr/>
          </p:nvSpPr>
          <p:spPr>
            <a:xfrm>
              <a:off x="8301150" y="4048150"/>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155" name="Google Shape;155;p18"/>
            <p:cNvSpPr/>
            <p:nvPr/>
          </p:nvSpPr>
          <p:spPr>
            <a:xfrm>
              <a:off x="7218275" y="360574"/>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156" name="Google Shape;156;p18"/>
            <p:cNvSpPr/>
            <p:nvPr/>
          </p:nvSpPr>
          <p:spPr>
            <a:xfrm>
              <a:off x="8325975" y="2965824"/>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157" name="Google Shape;157;p18"/>
            <p:cNvSpPr/>
            <p:nvPr/>
          </p:nvSpPr>
          <p:spPr>
            <a:xfrm>
              <a:off x="2495713" y="3142275"/>
              <a:ext cx="520200" cy="520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158" name="Google Shape;158;p18"/>
            <p:cNvSpPr/>
            <p:nvPr/>
          </p:nvSpPr>
          <p:spPr>
            <a:xfrm>
              <a:off x="5245438" y="3663063"/>
              <a:ext cx="520200" cy="520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159" name="Google Shape;159;p18"/>
            <p:cNvSpPr/>
            <p:nvPr/>
          </p:nvSpPr>
          <p:spPr>
            <a:xfrm>
              <a:off x="2013645" y="305956"/>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spTree>
      <p:nvGrpSpPr>
        <p:cNvPr id="1" name="Shape 160"/>
        <p:cNvGrpSpPr/>
        <p:nvPr/>
      </p:nvGrpSpPr>
      <p:grpSpPr>
        <a:xfrm>
          <a:off x="0" y="0"/>
          <a:ext cx="0" cy="0"/>
          <a:chOff x="0" y="0"/>
          <a:chExt cx="0" cy="0"/>
        </a:xfrm>
      </p:grpSpPr>
      <p:sp>
        <p:nvSpPr>
          <p:cNvPr id="161" name="Google Shape;161;p19"/>
          <p:cNvSpPr/>
          <p:nvPr/>
        </p:nvSpPr>
        <p:spPr>
          <a:xfrm>
            <a:off x="135783" y="162600"/>
            <a:ext cx="11918848" cy="6532800"/>
          </a:xfrm>
          <a:prstGeom prst="roundRect">
            <a:avLst>
              <a:gd name="adj" fmla="val 7908"/>
            </a:avLst>
          </a:prstGeom>
          <a:solidFill>
            <a:schemeClr val="lt2"/>
          </a:solidFill>
          <a:ln>
            <a:noFill/>
          </a:ln>
        </p:spPr>
        <p:txBody>
          <a:bodyPr spcFirstLastPara="1" wrap="square" lIns="121875" tIns="121875" rIns="121875" bIns="12187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162" name="Google Shape;162;p19"/>
          <p:cNvSpPr txBox="1">
            <a:spLocks noGrp="1"/>
          </p:cNvSpPr>
          <p:nvPr>
            <p:ph type="subTitle" idx="1"/>
          </p:nvPr>
        </p:nvSpPr>
        <p:spPr>
          <a:xfrm>
            <a:off x="3573735" y="2767567"/>
            <a:ext cx="2498875" cy="633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1800"/>
              <a:buFont typeface="Titillium Web"/>
              <a:buNone/>
              <a:defRPr sz="2133">
                <a:latin typeface="Titillium Web"/>
                <a:ea typeface="Titillium Web"/>
                <a:cs typeface="Titillium Web"/>
                <a:sym typeface="Titillium Web"/>
              </a:defRPr>
            </a:lvl1pPr>
            <a:lvl2pPr lvl="1" algn="ctr">
              <a:lnSpc>
                <a:spcPct val="100000"/>
              </a:lnSpc>
              <a:spcBef>
                <a:spcPts val="0"/>
              </a:spcBef>
              <a:spcAft>
                <a:spcPts val="0"/>
              </a:spcAft>
              <a:buClr>
                <a:schemeClr val="lt1"/>
              </a:buClr>
              <a:buSzPts val="1400"/>
              <a:buFont typeface="Titillium Web"/>
              <a:buNone/>
              <a:defRPr>
                <a:solidFill>
                  <a:schemeClr val="lt1"/>
                </a:solidFill>
                <a:latin typeface="Titillium Web"/>
                <a:ea typeface="Titillium Web"/>
                <a:cs typeface="Titillium Web"/>
                <a:sym typeface="Titillium Web"/>
              </a:defRPr>
            </a:lvl2pPr>
            <a:lvl3pPr lvl="2" algn="ctr">
              <a:lnSpc>
                <a:spcPct val="100000"/>
              </a:lnSpc>
              <a:spcBef>
                <a:spcPts val="0"/>
              </a:spcBef>
              <a:spcAft>
                <a:spcPts val="0"/>
              </a:spcAft>
              <a:buClr>
                <a:schemeClr val="lt1"/>
              </a:buClr>
              <a:buSzPts val="1400"/>
              <a:buFont typeface="Titillium Web"/>
              <a:buNone/>
              <a:defRPr>
                <a:solidFill>
                  <a:schemeClr val="lt1"/>
                </a:solidFill>
                <a:latin typeface="Titillium Web"/>
                <a:ea typeface="Titillium Web"/>
                <a:cs typeface="Titillium Web"/>
                <a:sym typeface="Titillium Web"/>
              </a:defRPr>
            </a:lvl3pPr>
            <a:lvl4pPr lvl="3" algn="ctr">
              <a:lnSpc>
                <a:spcPct val="100000"/>
              </a:lnSpc>
              <a:spcBef>
                <a:spcPts val="0"/>
              </a:spcBef>
              <a:spcAft>
                <a:spcPts val="0"/>
              </a:spcAft>
              <a:buClr>
                <a:schemeClr val="lt1"/>
              </a:buClr>
              <a:buSzPts val="1400"/>
              <a:buFont typeface="Titillium Web"/>
              <a:buNone/>
              <a:defRPr>
                <a:solidFill>
                  <a:schemeClr val="lt1"/>
                </a:solidFill>
                <a:latin typeface="Titillium Web"/>
                <a:ea typeface="Titillium Web"/>
                <a:cs typeface="Titillium Web"/>
                <a:sym typeface="Titillium Web"/>
              </a:defRPr>
            </a:lvl4pPr>
            <a:lvl5pPr lvl="4" algn="ctr">
              <a:lnSpc>
                <a:spcPct val="100000"/>
              </a:lnSpc>
              <a:spcBef>
                <a:spcPts val="0"/>
              </a:spcBef>
              <a:spcAft>
                <a:spcPts val="0"/>
              </a:spcAft>
              <a:buClr>
                <a:schemeClr val="lt1"/>
              </a:buClr>
              <a:buSzPts val="1400"/>
              <a:buFont typeface="Titillium Web"/>
              <a:buNone/>
              <a:defRPr>
                <a:solidFill>
                  <a:schemeClr val="lt1"/>
                </a:solidFill>
                <a:latin typeface="Titillium Web"/>
                <a:ea typeface="Titillium Web"/>
                <a:cs typeface="Titillium Web"/>
                <a:sym typeface="Titillium Web"/>
              </a:defRPr>
            </a:lvl5pPr>
            <a:lvl6pPr lvl="5" algn="ctr">
              <a:lnSpc>
                <a:spcPct val="100000"/>
              </a:lnSpc>
              <a:spcBef>
                <a:spcPts val="0"/>
              </a:spcBef>
              <a:spcAft>
                <a:spcPts val="0"/>
              </a:spcAft>
              <a:buClr>
                <a:schemeClr val="lt1"/>
              </a:buClr>
              <a:buSzPts val="1400"/>
              <a:buFont typeface="Titillium Web"/>
              <a:buNone/>
              <a:defRPr>
                <a:solidFill>
                  <a:schemeClr val="lt1"/>
                </a:solidFill>
                <a:latin typeface="Titillium Web"/>
                <a:ea typeface="Titillium Web"/>
                <a:cs typeface="Titillium Web"/>
                <a:sym typeface="Titillium Web"/>
              </a:defRPr>
            </a:lvl6pPr>
            <a:lvl7pPr lvl="6" algn="ctr">
              <a:lnSpc>
                <a:spcPct val="100000"/>
              </a:lnSpc>
              <a:spcBef>
                <a:spcPts val="0"/>
              </a:spcBef>
              <a:spcAft>
                <a:spcPts val="0"/>
              </a:spcAft>
              <a:buClr>
                <a:schemeClr val="lt1"/>
              </a:buClr>
              <a:buSzPts val="1400"/>
              <a:buFont typeface="Titillium Web"/>
              <a:buNone/>
              <a:defRPr>
                <a:solidFill>
                  <a:schemeClr val="lt1"/>
                </a:solidFill>
                <a:latin typeface="Titillium Web"/>
                <a:ea typeface="Titillium Web"/>
                <a:cs typeface="Titillium Web"/>
                <a:sym typeface="Titillium Web"/>
              </a:defRPr>
            </a:lvl7pPr>
            <a:lvl8pPr lvl="7" algn="ctr">
              <a:lnSpc>
                <a:spcPct val="100000"/>
              </a:lnSpc>
              <a:spcBef>
                <a:spcPts val="0"/>
              </a:spcBef>
              <a:spcAft>
                <a:spcPts val="0"/>
              </a:spcAft>
              <a:buClr>
                <a:schemeClr val="lt1"/>
              </a:buClr>
              <a:buSzPts val="1400"/>
              <a:buFont typeface="Titillium Web"/>
              <a:buNone/>
              <a:defRPr>
                <a:solidFill>
                  <a:schemeClr val="lt1"/>
                </a:solidFill>
                <a:latin typeface="Titillium Web"/>
                <a:ea typeface="Titillium Web"/>
                <a:cs typeface="Titillium Web"/>
                <a:sym typeface="Titillium Web"/>
              </a:defRPr>
            </a:lvl8pPr>
            <a:lvl9pPr lvl="8" algn="ctr">
              <a:lnSpc>
                <a:spcPct val="100000"/>
              </a:lnSpc>
              <a:spcBef>
                <a:spcPts val="0"/>
              </a:spcBef>
              <a:spcAft>
                <a:spcPts val="0"/>
              </a:spcAft>
              <a:buClr>
                <a:schemeClr val="lt1"/>
              </a:buClr>
              <a:buSzPts val="1400"/>
              <a:buFont typeface="Titillium Web"/>
              <a:buNone/>
              <a:defRPr>
                <a:solidFill>
                  <a:schemeClr val="lt1"/>
                </a:solidFill>
                <a:latin typeface="Titillium Web"/>
                <a:ea typeface="Titillium Web"/>
                <a:cs typeface="Titillium Web"/>
                <a:sym typeface="Titillium Web"/>
              </a:defRPr>
            </a:lvl9pPr>
          </a:lstStyle>
          <a:p>
            <a:endParaRPr/>
          </a:p>
        </p:txBody>
      </p:sp>
      <p:sp>
        <p:nvSpPr>
          <p:cNvPr id="163" name="Google Shape;163;p19"/>
          <p:cNvSpPr txBox="1">
            <a:spLocks noGrp="1"/>
          </p:cNvSpPr>
          <p:nvPr>
            <p:ph type="subTitle" idx="2"/>
          </p:nvPr>
        </p:nvSpPr>
        <p:spPr>
          <a:xfrm>
            <a:off x="3421355" y="2235889"/>
            <a:ext cx="2803635" cy="588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FFFFFF"/>
              </a:buClr>
              <a:buSzPts val="1700"/>
              <a:buFont typeface="Titillium Web"/>
              <a:buNone/>
              <a:defRPr b="1">
                <a:solidFill>
                  <a:schemeClr val="dk1"/>
                </a:solidFill>
                <a:latin typeface="Titillium Web"/>
                <a:ea typeface="Titillium Web"/>
                <a:cs typeface="Titillium Web"/>
                <a:sym typeface="Titillium Web"/>
              </a:defRPr>
            </a:lvl1pPr>
            <a:lvl2pPr lvl="1" algn="ctr">
              <a:lnSpc>
                <a:spcPct val="100000"/>
              </a:lnSpc>
              <a:spcBef>
                <a:spcPts val="0"/>
              </a:spcBef>
              <a:spcAft>
                <a:spcPts val="0"/>
              </a:spcAft>
              <a:buClr>
                <a:srgbClr val="FFFFFF"/>
              </a:buClr>
              <a:buSzPts val="1700"/>
              <a:buFont typeface="Titillium Web"/>
              <a:buNone/>
              <a:defRPr sz="2266">
                <a:solidFill>
                  <a:srgbClr val="FFFFFF"/>
                </a:solidFill>
                <a:latin typeface="Titillium Web"/>
                <a:ea typeface="Titillium Web"/>
                <a:cs typeface="Titillium Web"/>
                <a:sym typeface="Titillium Web"/>
              </a:defRPr>
            </a:lvl2pPr>
            <a:lvl3pPr lvl="2" algn="ctr">
              <a:lnSpc>
                <a:spcPct val="100000"/>
              </a:lnSpc>
              <a:spcBef>
                <a:spcPts val="0"/>
              </a:spcBef>
              <a:spcAft>
                <a:spcPts val="0"/>
              </a:spcAft>
              <a:buClr>
                <a:srgbClr val="FFFFFF"/>
              </a:buClr>
              <a:buSzPts val="1700"/>
              <a:buFont typeface="Titillium Web"/>
              <a:buNone/>
              <a:defRPr sz="2266">
                <a:solidFill>
                  <a:srgbClr val="FFFFFF"/>
                </a:solidFill>
                <a:latin typeface="Titillium Web"/>
                <a:ea typeface="Titillium Web"/>
                <a:cs typeface="Titillium Web"/>
                <a:sym typeface="Titillium Web"/>
              </a:defRPr>
            </a:lvl3pPr>
            <a:lvl4pPr lvl="3" algn="ctr">
              <a:lnSpc>
                <a:spcPct val="100000"/>
              </a:lnSpc>
              <a:spcBef>
                <a:spcPts val="0"/>
              </a:spcBef>
              <a:spcAft>
                <a:spcPts val="0"/>
              </a:spcAft>
              <a:buClr>
                <a:srgbClr val="FFFFFF"/>
              </a:buClr>
              <a:buSzPts val="1700"/>
              <a:buFont typeface="Titillium Web"/>
              <a:buNone/>
              <a:defRPr sz="2266">
                <a:solidFill>
                  <a:srgbClr val="FFFFFF"/>
                </a:solidFill>
                <a:latin typeface="Titillium Web"/>
                <a:ea typeface="Titillium Web"/>
                <a:cs typeface="Titillium Web"/>
                <a:sym typeface="Titillium Web"/>
              </a:defRPr>
            </a:lvl4pPr>
            <a:lvl5pPr lvl="4" algn="ctr">
              <a:lnSpc>
                <a:spcPct val="100000"/>
              </a:lnSpc>
              <a:spcBef>
                <a:spcPts val="0"/>
              </a:spcBef>
              <a:spcAft>
                <a:spcPts val="0"/>
              </a:spcAft>
              <a:buClr>
                <a:srgbClr val="FFFFFF"/>
              </a:buClr>
              <a:buSzPts val="1700"/>
              <a:buFont typeface="Titillium Web"/>
              <a:buNone/>
              <a:defRPr sz="2266">
                <a:solidFill>
                  <a:srgbClr val="FFFFFF"/>
                </a:solidFill>
                <a:latin typeface="Titillium Web"/>
                <a:ea typeface="Titillium Web"/>
                <a:cs typeface="Titillium Web"/>
                <a:sym typeface="Titillium Web"/>
              </a:defRPr>
            </a:lvl5pPr>
            <a:lvl6pPr lvl="5" algn="ctr">
              <a:lnSpc>
                <a:spcPct val="100000"/>
              </a:lnSpc>
              <a:spcBef>
                <a:spcPts val="0"/>
              </a:spcBef>
              <a:spcAft>
                <a:spcPts val="0"/>
              </a:spcAft>
              <a:buClr>
                <a:srgbClr val="FFFFFF"/>
              </a:buClr>
              <a:buSzPts val="1700"/>
              <a:buFont typeface="Titillium Web"/>
              <a:buNone/>
              <a:defRPr sz="2266">
                <a:solidFill>
                  <a:srgbClr val="FFFFFF"/>
                </a:solidFill>
                <a:latin typeface="Titillium Web"/>
                <a:ea typeface="Titillium Web"/>
                <a:cs typeface="Titillium Web"/>
                <a:sym typeface="Titillium Web"/>
              </a:defRPr>
            </a:lvl6pPr>
            <a:lvl7pPr lvl="6" algn="ctr">
              <a:lnSpc>
                <a:spcPct val="100000"/>
              </a:lnSpc>
              <a:spcBef>
                <a:spcPts val="0"/>
              </a:spcBef>
              <a:spcAft>
                <a:spcPts val="0"/>
              </a:spcAft>
              <a:buClr>
                <a:srgbClr val="FFFFFF"/>
              </a:buClr>
              <a:buSzPts val="1700"/>
              <a:buFont typeface="Titillium Web"/>
              <a:buNone/>
              <a:defRPr sz="2266">
                <a:solidFill>
                  <a:srgbClr val="FFFFFF"/>
                </a:solidFill>
                <a:latin typeface="Titillium Web"/>
                <a:ea typeface="Titillium Web"/>
                <a:cs typeface="Titillium Web"/>
                <a:sym typeface="Titillium Web"/>
              </a:defRPr>
            </a:lvl7pPr>
            <a:lvl8pPr lvl="7" algn="ctr">
              <a:lnSpc>
                <a:spcPct val="100000"/>
              </a:lnSpc>
              <a:spcBef>
                <a:spcPts val="0"/>
              </a:spcBef>
              <a:spcAft>
                <a:spcPts val="0"/>
              </a:spcAft>
              <a:buClr>
                <a:srgbClr val="FFFFFF"/>
              </a:buClr>
              <a:buSzPts val="1700"/>
              <a:buFont typeface="Titillium Web"/>
              <a:buNone/>
              <a:defRPr sz="2266">
                <a:solidFill>
                  <a:srgbClr val="FFFFFF"/>
                </a:solidFill>
                <a:latin typeface="Titillium Web"/>
                <a:ea typeface="Titillium Web"/>
                <a:cs typeface="Titillium Web"/>
                <a:sym typeface="Titillium Web"/>
              </a:defRPr>
            </a:lvl8pPr>
            <a:lvl9pPr lvl="8" algn="ctr">
              <a:lnSpc>
                <a:spcPct val="100000"/>
              </a:lnSpc>
              <a:spcBef>
                <a:spcPts val="0"/>
              </a:spcBef>
              <a:spcAft>
                <a:spcPts val="0"/>
              </a:spcAft>
              <a:buClr>
                <a:srgbClr val="FFFFFF"/>
              </a:buClr>
              <a:buSzPts val="1700"/>
              <a:buFont typeface="Titillium Web"/>
              <a:buNone/>
              <a:defRPr sz="2266">
                <a:solidFill>
                  <a:srgbClr val="FFFFFF"/>
                </a:solidFill>
                <a:latin typeface="Titillium Web"/>
                <a:ea typeface="Titillium Web"/>
                <a:cs typeface="Titillium Web"/>
                <a:sym typeface="Titillium Web"/>
              </a:defRPr>
            </a:lvl9pPr>
          </a:lstStyle>
          <a:p>
            <a:endParaRPr/>
          </a:p>
        </p:txBody>
      </p:sp>
      <p:sp>
        <p:nvSpPr>
          <p:cNvPr id="164" name="Google Shape;164;p19"/>
          <p:cNvSpPr txBox="1">
            <a:spLocks noGrp="1"/>
          </p:cNvSpPr>
          <p:nvPr>
            <p:ph type="subTitle" idx="3"/>
          </p:nvPr>
        </p:nvSpPr>
        <p:spPr>
          <a:xfrm>
            <a:off x="8441601" y="2235889"/>
            <a:ext cx="2803635" cy="588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FFFFFF"/>
              </a:buClr>
              <a:buSzPts val="1700"/>
              <a:buFont typeface="Titillium Web"/>
              <a:buNone/>
              <a:defRPr b="1">
                <a:solidFill>
                  <a:schemeClr val="dk1"/>
                </a:solidFill>
                <a:latin typeface="Titillium Web"/>
                <a:ea typeface="Titillium Web"/>
                <a:cs typeface="Titillium Web"/>
                <a:sym typeface="Titillium Web"/>
              </a:defRPr>
            </a:lvl1pPr>
            <a:lvl2pPr lvl="1" algn="ctr">
              <a:lnSpc>
                <a:spcPct val="100000"/>
              </a:lnSpc>
              <a:spcBef>
                <a:spcPts val="0"/>
              </a:spcBef>
              <a:spcAft>
                <a:spcPts val="0"/>
              </a:spcAft>
              <a:buClr>
                <a:srgbClr val="FFFFFF"/>
              </a:buClr>
              <a:buSzPts val="1700"/>
              <a:buFont typeface="Titillium Web"/>
              <a:buNone/>
              <a:defRPr sz="2266">
                <a:solidFill>
                  <a:srgbClr val="FFFFFF"/>
                </a:solidFill>
                <a:latin typeface="Titillium Web"/>
                <a:ea typeface="Titillium Web"/>
                <a:cs typeface="Titillium Web"/>
                <a:sym typeface="Titillium Web"/>
              </a:defRPr>
            </a:lvl2pPr>
            <a:lvl3pPr lvl="2" algn="ctr">
              <a:lnSpc>
                <a:spcPct val="100000"/>
              </a:lnSpc>
              <a:spcBef>
                <a:spcPts val="0"/>
              </a:spcBef>
              <a:spcAft>
                <a:spcPts val="0"/>
              </a:spcAft>
              <a:buClr>
                <a:srgbClr val="FFFFFF"/>
              </a:buClr>
              <a:buSzPts val="1700"/>
              <a:buFont typeface="Titillium Web"/>
              <a:buNone/>
              <a:defRPr sz="2266">
                <a:solidFill>
                  <a:srgbClr val="FFFFFF"/>
                </a:solidFill>
                <a:latin typeface="Titillium Web"/>
                <a:ea typeface="Titillium Web"/>
                <a:cs typeface="Titillium Web"/>
                <a:sym typeface="Titillium Web"/>
              </a:defRPr>
            </a:lvl3pPr>
            <a:lvl4pPr lvl="3" algn="ctr">
              <a:lnSpc>
                <a:spcPct val="100000"/>
              </a:lnSpc>
              <a:spcBef>
                <a:spcPts val="0"/>
              </a:spcBef>
              <a:spcAft>
                <a:spcPts val="0"/>
              </a:spcAft>
              <a:buClr>
                <a:srgbClr val="FFFFFF"/>
              </a:buClr>
              <a:buSzPts val="1700"/>
              <a:buFont typeface="Titillium Web"/>
              <a:buNone/>
              <a:defRPr sz="2266">
                <a:solidFill>
                  <a:srgbClr val="FFFFFF"/>
                </a:solidFill>
                <a:latin typeface="Titillium Web"/>
                <a:ea typeface="Titillium Web"/>
                <a:cs typeface="Titillium Web"/>
                <a:sym typeface="Titillium Web"/>
              </a:defRPr>
            </a:lvl4pPr>
            <a:lvl5pPr lvl="4" algn="ctr">
              <a:lnSpc>
                <a:spcPct val="100000"/>
              </a:lnSpc>
              <a:spcBef>
                <a:spcPts val="0"/>
              </a:spcBef>
              <a:spcAft>
                <a:spcPts val="0"/>
              </a:spcAft>
              <a:buClr>
                <a:srgbClr val="FFFFFF"/>
              </a:buClr>
              <a:buSzPts val="1700"/>
              <a:buFont typeface="Titillium Web"/>
              <a:buNone/>
              <a:defRPr sz="2266">
                <a:solidFill>
                  <a:srgbClr val="FFFFFF"/>
                </a:solidFill>
                <a:latin typeface="Titillium Web"/>
                <a:ea typeface="Titillium Web"/>
                <a:cs typeface="Titillium Web"/>
                <a:sym typeface="Titillium Web"/>
              </a:defRPr>
            </a:lvl5pPr>
            <a:lvl6pPr lvl="5" algn="ctr">
              <a:lnSpc>
                <a:spcPct val="100000"/>
              </a:lnSpc>
              <a:spcBef>
                <a:spcPts val="0"/>
              </a:spcBef>
              <a:spcAft>
                <a:spcPts val="0"/>
              </a:spcAft>
              <a:buClr>
                <a:srgbClr val="FFFFFF"/>
              </a:buClr>
              <a:buSzPts val="1700"/>
              <a:buFont typeface="Titillium Web"/>
              <a:buNone/>
              <a:defRPr sz="2266">
                <a:solidFill>
                  <a:srgbClr val="FFFFFF"/>
                </a:solidFill>
                <a:latin typeface="Titillium Web"/>
                <a:ea typeface="Titillium Web"/>
                <a:cs typeface="Titillium Web"/>
                <a:sym typeface="Titillium Web"/>
              </a:defRPr>
            </a:lvl6pPr>
            <a:lvl7pPr lvl="6" algn="ctr">
              <a:lnSpc>
                <a:spcPct val="100000"/>
              </a:lnSpc>
              <a:spcBef>
                <a:spcPts val="0"/>
              </a:spcBef>
              <a:spcAft>
                <a:spcPts val="0"/>
              </a:spcAft>
              <a:buClr>
                <a:srgbClr val="FFFFFF"/>
              </a:buClr>
              <a:buSzPts val="1700"/>
              <a:buFont typeface="Titillium Web"/>
              <a:buNone/>
              <a:defRPr sz="2266">
                <a:solidFill>
                  <a:srgbClr val="FFFFFF"/>
                </a:solidFill>
                <a:latin typeface="Titillium Web"/>
                <a:ea typeface="Titillium Web"/>
                <a:cs typeface="Titillium Web"/>
                <a:sym typeface="Titillium Web"/>
              </a:defRPr>
            </a:lvl7pPr>
            <a:lvl8pPr lvl="7" algn="ctr">
              <a:lnSpc>
                <a:spcPct val="100000"/>
              </a:lnSpc>
              <a:spcBef>
                <a:spcPts val="0"/>
              </a:spcBef>
              <a:spcAft>
                <a:spcPts val="0"/>
              </a:spcAft>
              <a:buClr>
                <a:srgbClr val="FFFFFF"/>
              </a:buClr>
              <a:buSzPts val="1700"/>
              <a:buFont typeface="Titillium Web"/>
              <a:buNone/>
              <a:defRPr sz="2266">
                <a:solidFill>
                  <a:srgbClr val="FFFFFF"/>
                </a:solidFill>
                <a:latin typeface="Titillium Web"/>
                <a:ea typeface="Titillium Web"/>
                <a:cs typeface="Titillium Web"/>
                <a:sym typeface="Titillium Web"/>
              </a:defRPr>
            </a:lvl8pPr>
            <a:lvl9pPr lvl="8" algn="ctr">
              <a:lnSpc>
                <a:spcPct val="100000"/>
              </a:lnSpc>
              <a:spcBef>
                <a:spcPts val="0"/>
              </a:spcBef>
              <a:spcAft>
                <a:spcPts val="0"/>
              </a:spcAft>
              <a:buClr>
                <a:srgbClr val="FFFFFF"/>
              </a:buClr>
              <a:buSzPts val="1700"/>
              <a:buFont typeface="Titillium Web"/>
              <a:buNone/>
              <a:defRPr sz="2266">
                <a:solidFill>
                  <a:srgbClr val="FFFFFF"/>
                </a:solidFill>
                <a:latin typeface="Titillium Web"/>
                <a:ea typeface="Titillium Web"/>
                <a:cs typeface="Titillium Web"/>
                <a:sym typeface="Titillium Web"/>
              </a:defRPr>
            </a:lvl9pPr>
          </a:lstStyle>
          <a:p>
            <a:endParaRPr/>
          </a:p>
        </p:txBody>
      </p:sp>
      <p:sp>
        <p:nvSpPr>
          <p:cNvPr id="165" name="Google Shape;165;p19"/>
          <p:cNvSpPr txBox="1">
            <a:spLocks noGrp="1"/>
          </p:cNvSpPr>
          <p:nvPr>
            <p:ph type="subTitle" idx="4"/>
          </p:nvPr>
        </p:nvSpPr>
        <p:spPr>
          <a:xfrm>
            <a:off x="945177" y="3654833"/>
            <a:ext cx="2803635" cy="588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FFFFFF"/>
              </a:buClr>
              <a:buSzPts val="1700"/>
              <a:buFont typeface="Titillium Web"/>
              <a:buNone/>
              <a:defRPr b="1">
                <a:solidFill>
                  <a:schemeClr val="dk1"/>
                </a:solidFill>
                <a:latin typeface="Titillium Web"/>
                <a:ea typeface="Titillium Web"/>
                <a:cs typeface="Titillium Web"/>
                <a:sym typeface="Titillium Web"/>
              </a:defRPr>
            </a:lvl1pPr>
            <a:lvl2pPr lvl="1" algn="ctr">
              <a:lnSpc>
                <a:spcPct val="100000"/>
              </a:lnSpc>
              <a:spcBef>
                <a:spcPts val="0"/>
              </a:spcBef>
              <a:spcAft>
                <a:spcPts val="0"/>
              </a:spcAft>
              <a:buClr>
                <a:srgbClr val="FFFFFF"/>
              </a:buClr>
              <a:buSzPts val="1700"/>
              <a:buFont typeface="Titillium Web"/>
              <a:buNone/>
              <a:defRPr sz="2266">
                <a:solidFill>
                  <a:srgbClr val="FFFFFF"/>
                </a:solidFill>
                <a:latin typeface="Titillium Web"/>
                <a:ea typeface="Titillium Web"/>
                <a:cs typeface="Titillium Web"/>
                <a:sym typeface="Titillium Web"/>
              </a:defRPr>
            </a:lvl2pPr>
            <a:lvl3pPr lvl="2" algn="ctr">
              <a:lnSpc>
                <a:spcPct val="100000"/>
              </a:lnSpc>
              <a:spcBef>
                <a:spcPts val="0"/>
              </a:spcBef>
              <a:spcAft>
                <a:spcPts val="0"/>
              </a:spcAft>
              <a:buClr>
                <a:srgbClr val="FFFFFF"/>
              </a:buClr>
              <a:buSzPts val="1700"/>
              <a:buFont typeface="Titillium Web"/>
              <a:buNone/>
              <a:defRPr sz="2266">
                <a:solidFill>
                  <a:srgbClr val="FFFFFF"/>
                </a:solidFill>
                <a:latin typeface="Titillium Web"/>
                <a:ea typeface="Titillium Web"/>
                <a:cs typeface="Titillium Web"/>
                <a:sym typeface="Titillium Web"/>
              </a:defRPr>
            </a:lvl3pPr>
            <a:lvl4pPr lvl="3" algn="ctr">
              <a:lnSpc>
                <a:spcPct val="100000"/>
              </a:lnSpc>
              <a:spcBef>
                <a:spcPts val="0"/>
              </a:spcBef>
              <a:spcAft>
                <a:spcPts val="0"/>
              </a:spcAft>
              <a:buClr>
                <a:srgbClr val="FFFFFF"/>
              </a:buClr>
              <a:buSzPts val="1700"/>
              <a:buFont typeface="Titillium Web"/>
              <a:buNone/>
              <a:defRPr sz="2266">
                <a:solidFill>
                  <a:srgbClr val="FFFFFF"/>
                </a:solidFill>
                <a:latin typeface="Titillium Web"/>
                <a:ea typeface="Titillium Web"/>
                <a:cs typeface="Titillium Web"/>
                <a:sym typeface="Titillium Web"/>
              </a:defRPr>
            </a:lvl4pPr>
            <a:lvl5pPr lvl="4" algn="ctr">
              <a:lnSpc>
                <a:spcPct val="100000"/>
              </a:lnSpc>
              <a:spcBef>
                <a:spcPts val="0"/>
              </a:spcBef>
              <a:spcAft>
                <a:spcPts val="0"/>
              </a:spcAft>
              <a:buClr>
                <a:srgbClr val="FFFFFF"/>
              </a:buClr>
              <a:buSzPts val="1700"/>
              <a:buFont typeface="Titillium Web"/>
              <a:buNone/>
              <a:defRPr sz="2266">
                <a:solidFill>
                  <a:srgbClr val="FFFFFF"/>
                </a:solidFill>
                <a:latin typeface="Titillium Web"/>
                <a:ea typeface="Titillium Web"/>
                <a:cs typeface="Titillium Web"/>
                <a:sym typeface="Titillium Web"/>
              </a:defRPr>
            </a:lvl5pPr>
            <a:lvl6pPr lvl="5" algn="ctr">
              <a:lnSpc>
                <a:spcPct val="100000"/>
              </a:lnSpc>
              <a:spcBef>
                <a:spcPts val="0"/>
              </a:spcBef>
              <a:spcAft>
                <a:spcPts val="0"/>
              </a:spcAft>
              <a:buClr>
                <a:srgbClr val="FFFFFF"/>
              </a:buClr>
              <a:buSzPts val="1700"/>
              <a:buFont typeface="Titillium Web"/>
              <a:buNone/>
              <a:defRPr sz="2266">
                <a:solidFill>
                  <a:srgbClr val="FFFFFF"/>
                </a:solidFill>
                <a:latin typeface="Titillium Web"/>
                <a:ea typeface="Titillium Web"/>
                <a:cs typeface="Titillium Web"/>
                <a:sym typeface="Titillium Web"/>
              </a:defRPr>
            </a:lvl6pPr>
            <a:lvl7pPr lvl="6" algn="ctr">
              <a:lnSpc>
                <a:spcPct val="100000"/>
              </a:lnSpc>
              <a:spcBef>
                <a:spcPts val="0"/>
              </a:spcBef>
              <a:spcAft>
                <a:spcPts val="0"/>
              </a:spcAft>
              <a:buClr>
                <a:srgbClr val="FFFFFF"/>
              </a:buClr>
              <a:buSzPts val="1700"/>
              <a:buFont typeface="Titillium Web"/>
              <a:buNone/>
              <a:defRPr sz="2266">
                <a:solidFill>
                  <a:srgbClr val="FFFFFF"/>
                </a:solidFill>
                <a:latin typeface="Titillium Web"/>
                <a:ea typeface="Titillium Web"/>
                <a:cs typeface="Titillium Web"/>
                <a:sym typeface="Titillium Web"/>
              </a:defRPr>
            </a:lvl7pPr>
            <a:lvl8pPr lvl="7" algn="ctr">
              <a:lnSpc>
                <a:spcPct val="100000"/>
              </a:lnSpc>
              <a:spcBef>
                <a:spcPts val="0"/>
              </a:spcBef>
              <a:spcAft>
                <a:spcPts val="0"/>
              </a:spcAft>
              <a:buClr>
                <a:srgbClr val="FFFFFF"/>
              </a:buClr>
              <a:buSzPts val="1700"/>
              <a:buFont typeface="Titillium Web"/>
              <a:buNone/>
              <a:defRPr sz="2266">
                <a:solidFill>
                  <a:srgbClr val="FFFFFF"/>
                </a:solidFill>
                <a:latin typeface="Titillium Web"/>
                <a:ea typeface="Titillium Web"/>
                <a:cs typeface="Titillium Web"/>
                <a:sym typeface="Titillium Web"/>
              </a:defRPr>
            </a:lvl8pPr>
            <a:lvl9pPr lvl="8" algn="ctr">
              <a:lnSpc>
                <a:spcPct val="100000"/>
              </a:lnSpc>
              <a:spcBef>
                <a:spcPts val="0"/>
              </a:spcBef>
              <a:spcAft>
                <a:spcPts val="0"/>
              </a:spcAft>
              <a:buClr>
                <a:srgbClr val="FFFFFF"/>
              </a:buClr>
              <a:buSzPts val="1700"/>
              <a:buFont typeface="Titillium Web"/>
              <a:buNone/>
              <a:defRPr sz="2266">
                <a:solidFill>
                  <a:srgbClr val="FFFFFF"/>
                </a:solidFill>
                <a:latin typeface="Titillium Web"/>
                <a:ea typeface="Titillium Web"/>
                <a:cs typeface="Titillium Web"/>
                <a:sym typeface="Titillium Web"/>
              </a:defRPr>
            </a:lvl9pPr>
          </a:lstStyle>
          <a:p>
            <a:endParaRPr/>
          </a:p>
        </p:txBody>
      </p:sp>
      <p:sp>
        <p:nvSpPr>
          <p:cNvPr id="166" name="Google Shape;166;p19"/>
          <p:cNvSpPr txBox="1">
            <a:spLocks noGrp="1"/>
          </p:cNvSpPr>
          <p:nvPr>
            <p:ph type="subTitle" idx="5"/>
          </p:nvPr>
        </p:nvSpPr>
        <p:spPr>
          <a:xfrm>
            <a:off x="5927328" y="3656545"/>
            <a:ext cx="2803635" cy="588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FFFFFF"/>
              </a:buClr>
              <a:buSzPts val="1700"/>
              <a:buFont typeface="Titillium Web"/>
              <a:buNone/>
              <a:defRPr b="1">
                <a:solidFill>
                  <a:schemeClr val="dk1"/>
                </a:solidFill>
                <a:latin typeface="Titillium Web"/>
                <a:ea typeface="Titillium Web"/>
                <a:cs typeface="Titillium Web"/>
                <a:sym typeface="Titillium Web"/>
              </a:defRPr>
            </a:lvl1pPr>
            <a:lvl2pPr lvl="1" algn="ctr">
              <a:lnSpc>
                <a:spcPct val="100000"/>
              </a:lnSpc>
              <a:spcBef>
                <a:spcPts val="0"/>
              </a:spcBef>
              <a:spcAft>
                <a:spcPts val="0"/>
              </a:spcAft>
              <a:buClr>
                <a:srgbClr val="FFFFFF"/>
              </a:buClr>
              <a:buSzPts val="1700"/>
              <a:buFont typeface="Titillium Web"/>
              <a:buNone/>
              <a:defRPr sz="2266">
                <a:solidFill>
                  <a:srgbClr val="FFFFFF"/>
                </a:solidFill>
                <a:latin typeface="Titillium Web"/>
                <a:ea typeface="Titillium Web"/>
                <a:cs typeface="Titillium Web"/>
                <a:sym typeface="Titillium Web"/>
              </a:defRPr>
            </a:lvl2pPr>
            <a:lvl3pPr lvl="2" algn="ctr">
              <a:lnSpc>
                <a:spcPct val="100000"/>
              </a:lnSpc>
              <a:spcBef>
                <a:spcPts val="0"/>
              </a:spcBef>
              <a:spcAft>
                <a:spcPts val="0"/>
              </a:spcAft>
              <a:buClr>
                <a:srgbClr val="FFFFFF"/>
              </a:buClr>
              <a:buSzPts val="1700"/>
              <a:buFont typeface="Titillium Web"/>
              <a:buNone/>
              <a:defRPr sz="2266">
                <a:solidFill>
                  <a:srgbClr val="FFFFFF"/>
                </a:solidFill>
                <a:latin typeface="Titillium Web"/>
                <a:ea typeface="Titillium Web"/>
                <a:cs typeface="Titillium Web"/>
                <a:sym typeface="Titillium Web"/>
              </a:defRPr>
            </a:lvl3pPr>
            <a:lvl4pPr lvl="3" algn="ctr">
              <a:lnSpc>
                <a:spcPct val="100000"/>
              </a:lnSpc>
              <a:spcBef>
                <a:spcPts val="0"/>
              </a:spcBef>
              <a:spcAft>
                <a:spcPts val="0"/>
              </a:spcAft>
              <a:buClr>
                <a:srgbClr val="FFFFFF"/>
              </a:buClr>
              <a:buSzPts val="1700"/>
              <a:buFont typeface="Titillium Web"/>
              <a:buNone/>
              <a:defRPr sz="2266">
                <a:solidFill>
                  <a:srgbClr val="FFFFFF"/>
                </a:solidFill>
                <a:latin typeface="Titillium Web"/>
                <a:ea typeface="Titillium Web"/>
                <a:cs typeface="Titillium Web"/>
                <a:sym typeface="Titillium Web"/>
              </a:defRPr>
            </a:lvl4pPr>
            <a:lvl5pPr lvl="4" algn="ctr">
              <a:lnSpc>
                <a:spcPct val="100000"/>
              </a:lnSpc>
              <a:spcBef>
                <a:spcPts val="0"/>
              </a:spcBef>
              <a:spcAft>
                <a:spcPts val="0"/>
              </a:spcAft>
              <a:buClr>
                <a:srgbClr val="FFFFFF"/>
              </a:buClr>
              <a:buSzPts val="1700"/>
              <a:buFont typeface="Titillium Web"/>
              <a:buNone/>
              <a:defRPr sz="2266">
                <a:solidFill>
                  <a:srgbClr val="FFFFFF"/>
                </a:solidFill>
                <a:latin typeface="Titillium Web"/>
                <a:ea typeface="Titillium Web"/>
                <a:cs typeface="Titillium Web"/>
                <a:sym typeface="Titillium Web"/>
              </a:defRPr>
            </a:lvl5pPr>
            <a:lvl6pPr lvl="5" algn="ctr">
              <a:lnSpc>
                <a:spcPct val="100000"/>
              </a:lnSpc>
              <a:spcBef>
                <a:spcPts val="0"/>
              </a:spcBef>
              <a:spcAft>
                <a:spcPts val="0"/>
              </a:spcAft>
              <a:buClr>
                <a:srgbClr val="FFFFFF"/>
              </a:buClr>
              <a:buSzPts val="1700"/>
              <a:buFont typeface="Titillium Web"/>
              <a:buNone/>
              <a:defRPr sz="2266">
                <a:solidFill>
                  <a:srgbClr val="FFFFFF"/>
                </a:solidFill>
                <a:latin typeface="Titillium Web"/>
                <a:ea typeface="Titillium Web"/>
                <a:cs typeface="Titillium Web"/>
                <a:sym typeface="Titillium Web"/>
              </a:defRPr>
            </a:lvl6pPr>
            <a:lvl7pPr lvl="6" algn="ctr">
              <a:lnSpc>
                <a:spcPct val="100000"/>
              </a:lnSpc>
              <a:spcBef>
                <a:spcPts val="0"/>
              </a:spcBef>
              <a:spcAft>
                <a:spcPts val="0"/>
              </a:spcAft>
              <a:buClr>
                <a:srgbClr val="FFFFFF"/>
              </a:buClr>
              <a:buSzPts val="1700"/>
              <a:buFont typeface="Titillium Web"/>
              <a:buNone/>
              <a:defRPr sz="2266">
                <a:solidFill>
                  <a:srgbClr val="FFFFFF"/>
                </a:solidFill>
                <a:latin typeface="Titillium Web"/>
                <a:ea typeface="Titillium Web"/>
                <a:cs typeface="Titillium Web"/>
                <a:sym typeface="Titillium Web"/>
              </a:defRPr>
            </a:lvl7pPr>
            <a:lvl8pPr lvl="7" algn="ctr">
              <a:lnSpc>
                <a:spcPct val="100000"/>
              </a:lnSpc>
              <a:spcBef>
                <a:spcPts val="0"/>
              </a:spcBef>
              <a:spcAft>
                <a:spcPts val="0"/>
              </a:spcAft>
              <a:buClr>
                <a:srgbClr val="FFFFFF"/>
              </a:buClr>
              <a:buSzPts val="1700"/>
              <a:buFont typeface="Titillium Web"/>
              <a:buNone/>
              <a:defRPr sz="2266">
                <a:solidFill>
                  <a:srgbClr val="FFFFFF"/>
                </a:solidFill>
                <a:latin typeface="Titillium Web"/>
                <a:ea typeface="Titillium Web"/>
                <a:cs typeface="Titillium Web"/>
                <a:sym typeface="Titillium Web"/>
              </a:defRPr>
            </a:lvl8pPr>
            <a:lvl9pPr lvl="8" algn="ctr">
              <a:lnSpc>
                <a:spcPct val="100000"/>
              </a:lnSpc>
              <a:spcBef>
                <a:spcPts val="0"/>
              </a:spcBef>
              <a:spcAft>
                <a:spcPts val="0"/>
              </a:spcAft>
              <a:buClr>
                <a:srgbClr val="FFFFFF"/>
              </a:buClr>
              <a:buSzPts val="1700"/>
              <a:buFont typeface="Titillium Web"/>
              <a:buNone/>
              <a:defRPr sz="2266">
                <a:solidFill>
                  <a:srgbClr val="FFFFFF"/>
                </a:solidFill>
                <a:latin typeface="Titillium Web"/>
                <a:ea typeface="Titillium Web"/>
                <a:cs typeface="Titillium Web"/>
                <a:sym typeface="Titillium Web"/>
              </a:defRPr>
            </a:lvl9pPr>
          </a:lstStyle>
          <a:p>
            <a:endParaRPr/>
          </a:p>
        </p:txBody>
      </p:sp>
      <p:sp>
        <p:nvSpPr>
          <p:cNvPr id="167" name="Google Shape;167;p19"/>
          <p:cNvSpPr txBox="1">
            <a:spLocks noGrp="1"/>
          </p:cNvSpPr>
          <p:nvPr>
            <p:ph type="subTitle" idx="6"/>
          </p:nvPr>
        </p:nvSpPr>
        <p:spPr>
          <a:xfrm>
            <a:off x="8593981" y="2767567"/>
            <a:ext cx="2498875" cy="633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1800"/>
              <a:buFont typeface="Titillium Web"/>
              <a:buNone/>
              <a:defRPr sz="2133">
                <a:latin typeface="Titillium Web"/>
                <a:ea typeface="Titillium Web"/>
                <a:cs typeface="Titillium Web"/>
                <a:sym typeface="Titillium Web"/>
              </a:defRPr>
            </a:lvl1pPr>
            <a:lvl2pPr lvl="1" algn="ctr">
              <a:lnSpc>
                <a:spcPct val="100000"/>
              </a:lnSpc>
              <a:spcBef>
                <a:spcPts val="0"/>
              </a:spcBef>
              <a:spcAft>
                <a:spcPts val="0"/>
              </a:spcAft>
              <a:buClr>
                <a:schemeClr val="lt1"/>
              </a:buClr>
              <a:buSzPts val="1400"/>
              <a:buFont typeface="Titillium Web"/>
              <a:buNone/>
              <a:defRPr>
                <a:solidFill>
                  <a:schemeClr val="lt1"/>
                </a:solidFill>
                <a:latin typeface="Titillium Web"/>
                <a:ea typeface="Titillium Web"/>
                <a:cs typeface="Titillium Web"/>
                <a:sym typeface="Titillium Web"/>
              </a:defRPr>
            </a:lvl2pPr>
            <a:lvl3pPr lvl="2" algn="ctr">
              <a:lnSpc>
                <a:spcPct val="100000"/>
              </a:lnSpc>
              <a:spcBef>
                <a:spcPts val="0"/>
              </a:spcBef>
              <a:spcAft>
                <a:spcPts val="0"/>
              </a:spcAft>
              <a:buClr>
                <a:schemeClr val="lt1"/>
              </a:buClr>
              <a:buSzPts val="1400"/>
              <a:buFont typeface="Titillium Web"/>
              <a:buNone/>
              <a:defRPr>
                <a:solidFill>
                  <a:schemeClr val="lt1"/>
                </a:solidFill>
                <a:latin typeface="Titillium Web"/>
                <a:ea typeface="Titillium Web"/>
                <a:cs typeface="Titillium Web"/>
                <a:sym typeface="Titillium Web"/>
              </a:defRPr>
            </a:lvl3pPr>
            <a:lvl4pPr lvl="3" algn="ctr">
              <a:lnSpc>
                <a:spcPct val="100000"/>
              </a:lnSpc>
              <a:spcBef>
                <a:spcPts val="0"/>
              </a:spcBef>
              <a:spcAft>
                <a:spcPts val="0"/>
              </a:spcAft>
              <a:buClr>
                <a:schemeClr val="lt1"/>
              </a:buClr>
              <a:buSzPts val="1400"/>
              <a:buFont typeface="Titillium Web"/>
              <a:buNone/>
              <a:defRPr>
                <a:solidFill>
                  <a:schemeClr val="lt1"/>
                </a:solidFill>
                <a:latin typeface="Titillium Web"/>
                <a:ea typeface="Titillium Web"/>
                <a:cs typeface="Titillium Web"/>
                <a:sym typeface="Titillium Web"/>
              </a:defRPr>
            </a:lvl4pPr>
            <a:lvl5pPr lvl="4" algn="ctr">
              <a:lnSpc>
                <a:spcPct val="100000"/>
              </a:lnSpc>
              <a:spcBef>
                <a:spcPts val="0"/>
              </a:spcBef>
              <a:spcAft>
                <a:spcPts val="0"/>
              </a:spcAft>
              <a:buClr>
                <a:schemeClr val="lt1"/>
              </a:buClr>
              <a:buSzPts val="1400"/>
              <a:buFont typeface="Titillium Web"/>
              <a:buNone/>
              <a:defRPr>
                <a:solidFill>
                  <a:schemeClr val="lt1"/>
                </a:solidFill>
                <a:latin typeface="Titillium Web"/>
                <a:ea typeface="Titillium Web"/>
                <a:cs typeface="Titillium Web"/>
                <a:sym typeface="Titillium Web"/>
              </a:defRPr>
            </a:lvl5pPr>
            <a:lvl6pPr lvl="5" algn="ctr">
              <a:lnSpc>
                <a:spcPct val="100000"/>
              </a:lnSpc>
              <a:spcBef>
                <a:spcPts val="0"/>
              </a:spcBef>
              <a:spcAft>
                <a:spcPts val="0"/>
              </a:spcAft>
              <a:buClr>
                <a:schemeClr val="lt1"/>
              </a:buClr>
              <a:buSzPts val="1400"/>
              <a:buFont typeface="Titillium Web"/>
              <a:buNone/>
              <a:defRPr>
                <a:solidFill>
                  <a:schemeClr val="lt1"/>
                </a:solidFill>
                <a:latin typeface="Titillium Web"/>
                <a:ea typeface="Titillium Web"/>
                <a:cs typeface="Titillium Web"/>
                <a:sym typeface="Titillium Web"/>
              </a:defRPr>
            </a:lvl6pPr>
            <a:lvl7pPr lvl="6" algn="ctr">
              <a:lnSpc>
                <a:spcPct val="100000"/>
              </a:lnSpc>
              <a:spcBef>
                <a:spcPts val="0"/>
              </a:spcBef>
              <a:spcAft>
                <a:spcPts val="0"/>
              </a:spcAft>
              <a:buClr>
                <a:schemeClr val="lt1"/>
              </a:buClr>
              <a:buSzPts val="1400"/>
              <a:buFont typeface="Titillium Web"/>
              <a:buNone/>
              <a:defRPr>
                <a:solidFill>
                  <a:schemeClr val="lt1"/>
                </a:solidFill>
                <a:latin typeface="Titillium Web"/>
                <a:ea typeface="Titillium Web"/>
                <a:cs typeface="Titillium Web"/>
                <a:sym typeface="Titillium Web"/>
              </a:defRPr>
            </a:lvl7pPr>
            <a:lvl8pPr lvl="7" algn="ctr">
              <a:lnSpc>
                <a:spcPct val="100000"/>
              </a:lnSpc>
              <a:spcBef>
                <a:spcPts val="0"/>
              </a:spcBef>
              <a:spcAft>
                <a:spcPts val="0"/>
              </a:spcAft>
              <a:buClr>
                <a:schemeClr val="lt1"/>
              </a:buClr>
              <a:buSzPts val="1400"/>
              <a:buFont typeface="Titillium Web"/>
              <a:buNone/>
              <a:defRPr>
                <a:solidFill>
                  <a:schemeClr val="lt1"/>
                </a:solidFill>
                <a:latin typeface="Titillium Web"/>
                <a:ea typeface="Titillium Web"/>
                <a:cs typeface="Titillium Web"/>
                <a:sym typeface="Titillium Web"/>
              </a:defRPr>
            </a:lvl8pPr>
            <a:lvl9pPr lvl="8" algn="ctr">
              <a:lnSpc>
                <a:spcPct val="100000"/>
              </a:lnSpc>
              <a:spcBef>
                <a:spcPts val="0"/>
              </a:spcBef>
              <a:spcAft>
                <a:spcPts val="0"/>
              </a:spcAft>
              <a:buClr>
                <a:schemeClr val="lt1"/>
              </a:buClr>
              <a:buSzPts val="1400"/>
              <a:buFont typeface="Titillium Web"/>
              <a:buNone/>
              <a:defRPr>
                <a:solidFill>
                  <a:schemeClr val="lt1"/>
                </a:solidFill>
                <a:latin typeface="Titillium Web"/>
                <a:ea typeface="Titillium Web"/>
                <a:cs typeface="Titillium Web"/>
                <a:sym typeface="Titillium Web"/>
              </a:defRPr>
            </a:lvl9pPr>
          </a:lstStyle>
          <a:p>
            <a:endParaRPr/>
          </a:p>
        </p:txBody>
      </p:sp>
      <p:sp>
        <p:nvSpPr>
          <p:cNvPr id="168" name="Google Shape;168;p19"/>
          <p:cNvSpPr txBox="1">
            <a:spLocks noGrp="1"/>
          </p:cNvSpPr>
          <p:nvPr>
            <p:ph type="subTitle" idx="7"/>
          </p:nvPr>
        </p:nvSpPr>
        <p:spPr>
          <a:xfrm>
            <a:off x="1097557" y="4181675"/>
            <a:ext cx="2498875" cy="633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1800"/>
              <a:buFont typeface="Titillium Web"/>
              <a:buNone/>
              <a:defRPr sz="2133">
                <a:latin typeface="Titillium Web"/>
                <a:ea typeface="Titillium Web"/>
                <a:cs typeface="Titillium Web"/>
                <a:sym typeface="Titillium Web"/>
              </a:defRPr>
            </a:lvl1pPr>
            <a:lvl2pPr lvl="1" algn="ctr">
              <a:lnSpc>
                <a:spcPct val="100000"/>
              </a:lnSpc>
              <a:spcBef>
                <a:spcPts val="0"/>
              </a:spcBef>
              <a:spcAft>
                <a:spcPts val="0"/>
              </a:spcAft>
              <a:buClr>
                <a:schemeClr val="lt1"/>
              </a:buClr>
              <a:buSzPts val="1400"/>
              <a:buFont typeface="Titillium Web"/>
              <a:buNone/>
              <a:defRPr>
                <a:solidFill>
                  <a:schemeClr val="lt1"/>
                </a:solidFill>
                <a:latin typeface="Titillium Web"/>
                <a:ea typeface="Titillium Web"/>
                <a:cs typeface="Titillium Web"/>
                <a:sym typeface="Titillium Web"/>
              </a:defRPr>
            </a:lvl2pPr>
            <a:lvl3pPr lvl="2" algn="ctr">
              <a:lnSpc>
                <a:spcPct val="100000"/>
              </a:lnSpc>
              <a:spcBef>
                <a:spcPts val="0"/>
              </a:spcBef>
              <a:spcAft>
                <a:spcPts val="0"/>
              </a:spcAft>
              <a:buClr>
                <a:schemeClr val="lt1"/>
              </a:buClr>
              <a:buSzPts val="1400"/>
              <a:buFont typeface="Titillium Web"/>
              <a:buNone/>
              <a:defRPr>
                <a:solidFill>
                  <a:schemeClr val="lt1"/>
                </a:solidFill>
                <a:latin typeface="Titillium Web"/>
                <a:ea typeface="Titillium Web"/>
                <a:cs typeface="Titillium Web"/>
                <a:sym typeface="Titillium Web"/>
              </a:defRPr>
            </a:lvl3pPr>
            <a:lvl4pPr lvl="3" algn="ctr">
              <a:lnSpc>
                <a:spcPct val="100000"/>
              </a:lnSpc>
              <a:spcBef>
                <a:spcPts val="0"/>
              </a:spcBef>
              <a:spcAft>
                <a:spcPts val="0"/>
              </a:spcAft>
              <a:buClr>
                <a:schemeClr val="lt1"/>
              </a:buClr>
              <a:buSzPts val="1400"/>
              <a:buFont typeface="Titillium Web"/>
              <a:buNone/>
              <a:defRPr>
                <a:solidFill>
                  <a:schemeClr val="lt1"/>
                </a:solidFill>
                <a:latin typeface="Titillium Web"/>
                <a:ea typeface="Titillium Web"/>
                <a:cs typeface="Titillium Web"/>
                <a:sym typeface="Titillium Web"/>
              </a:defRPr>
            </a:lvl4pPr>
            <a:lvl5pPr lvl="4" algn="ctr">
              <a:lnSpc>
                <a:spcPct val="100000"/>
              </a:lnSpc>
              <a:spcBef>
                <a:spcPts val="0"/>
              </a:spcBef>
              <a:spcAft>
                <a:spcPts val="0"/>
              </a:spcAft>
              <a:buClr>
                <a:schemeClr val="lt1"/>
              </a:buClr>
              <a:buSzPts val="1400"/>
              <a:buFont typeface="Titillium Web"/>
              <a:buNone/>
              <a:defRPr>
                <a:solidFill>
                  <a:schemeClr val="lt1"/>
                </a:solidFill>
                <a:latin typeface="Titillium Web"/>
                <a:ea typeface="Titillium Web"/>
                <a:cs typeface="Titillium Web"/>
                <a:sym typeface="Titillium Web"/>
              </a:defRPr>
            </a:lvl5pPr>
            <a:lvl6pPr lvl="5" algn="ctr">
              <a:lnSpc>
                <a:spcPct val="100000"/>
              </a:lnSpc>
              <a:spcBef>
                <a:spcPts val="0"/>
              </a:spcBef>
              <a:spcAft>
                <a:spcPts val="0"/>
              </a:spcAft>
              <a:buClr>
                <a:schemeClr val="lt1"/>
              </a:buClr>
              <a:buSzPts val="1400"/>
              <a:buFont typeface="Titillium Web"/>
              <a:buNone/>
              <a:defRPr>
                <a:solidFill>
                  <a:schemeClr val="lt1"/>
                </a:solidFill>
                <a:latin typeface="Titillium Web"/>
                <a:ea typeface="Titillium Web"/>
                <a:cs typeface="Titillium Web"/>
                <a:sym typeface="Titillium Web"/>
              </a:defRPr>
            </a:lvl6pPr>
            <a:lvl7pPr lvl="6" algn="ctr">
              <a:lnSpc>
                <a:spcPct val="100000"/>
              </a:lnSpc>
              <a:spcBef>
                <a:spcPts val="0"/>
              </a:spcBef>
              <a:spcAft>
                <a:spcPts val="0"/>
              </a:spcAft>
              <a:buClr>
                <a:schemeClr val="lt1"/>
              </a:buClr>
              <a:buSzPts val="1400"/>
              <a:buFont typeface="Titillium Web"/>
              <a:buNone/>
              <a:defRPr>
                <a:solidFill>
                  <a:schemeClr val="lt1"/>
                </a:solidFill>
                <a:latin typeface="Titillium Web"/>
                <a:ea typeface="Titillium Web"/>
                <a:cs typeface="Titillium Web"/>
                <a:sym typeface="Titillium Web"/>
              </a:defRPr>
            </a:lvl7pPr>
            <a:lvl8pPr lvl="7" algn="ctr">
              <a:lnSpc>
                <a:spcPct val="100000"/>
              </a:lnSpc>
              <a:spcBef>
                <a:spcPts val="0"/>
              </a:spcBef>
              <a:spcAft>
                <a:spcPts val="0"/>
              </a:spcAft>
              <a:buClr>
                <a:schemeClr val="lt1"/>
              </a:buClr>
              <a:buSzPts val="1400"/>
              <a:buFont typeface="Titillium Web"/>
              <a:buNone/>
              <a:defRPr>
                <a:solidFill>
                  <a:schemeClr val="lt1"/>
                </a:solidFill>
                <a:latin typeface="Titillium Web"/>
                <a:ea typeface="Titillium Web"/>
                <a:cs typeface="Titillium Web"/>
                <a:sym typeface="Titillium Web"/>
              </a:defRPr>
            </a:lvl8pPr>
            <a:lvl9pPr lvl="8" algn="ctr">
              <a:lnSpc>
                <a:spcPct val="100000"/>
              </a:lnSpc>
              <a:spcBef>
                <a:spcPts val="0"/>
              </a:spcBef>
              <a:spcAft>
                <a:spcPts val="0"/>
              </a:spcAft>
              <a:buClr>
                <a:schemeClr val="lt1"/>
              </a:buClr>
              <a:buSzPts val="1400"/>
              <a:buFont typeface="Titillium Web"/>
              <a:buNone/>
              <a:defRPr>
                <a:solidFill>
                  <a:schemeClr val="lt1"/>
                </a:solidFill>
                <a:latin typeface="Titillium Web"/>
                <a:ea typeface="Titillium Web"/>
                <a:cs typeface="Titillium Web"/>
                <a:sym typeface="Titillium Web"/>
              </a:defRPr>
            </a:lvl9pPr>
          </a:lstStyle>
          <a:p>
            <a:endParaRPr/>
          </a:p>
        </p:txBody>
      </p:sp>
      <p:sp>
        <p:nvSpPr>
          <p:cNvPr id="169" name="Google Shape;169;p19"/>
          <p:cNvSpPr txBox="1">
            <a:spLocks noGrp="1"/>
          </p:cNvSpPr>
          <p:nvPr>
            <p:ph type="subTitle" idx="8"/>
          </p:nvPr>
        </p:nvSpPr>
        <p:spPr>
          <a:xfrm>
            <a:off x="6079708" y="4181675"/>
            <a:ext cx="2498875" cy="633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1800"/>
              <a:buFont typeface="Titillium Web"/>
              <a:buNone/>
              <a:defRPr sz="2133">
                <a:latin typeface="Titillium Web"/>
                <a:ea typeface="Titillium Web"/>
                <a:cs typeface="Titillium Web"/>
                <a:sym typeface="Titillium Web"/>
              </a:defRPr>
            </a:lvl1pPr>
            <a:lvl2pPr lvl="1" algn="ctr">
              <a:lnSpc>
                <a:spcPct val="100000"/>
              </a:lnSpc>
              <a:spcBef>
                <a:spcPts val="0"/>
              </a:spcBef>
              <a:spcAft>
                <a:spcPts val="0"/>
              </a:spcAft>
              <a:buClr>
                <a:schemeClr val="lt1"/>
              </a:buClr>
              <a:buSzPts val="1400"/>
              <a:buFont typeface="Titillium Web"/>
              <a:buNone/>
              <a:defRPr>
                <a:solidFill>
                  <a:schemeClr val="lt1"/>
                </a:solidFill>
                <a:latin typeface="Titillium Web"/>
                <a:ea typeface="Titillium Web"/>
                <a:cs typeface="Titillium Web"/>
                <a:sym typeface="Titillium Web"/>
              </a:defRPr>
            </a:lvl2pPr>
            <a:lvl3pPr lvl="2" algn="ctr">
              <a:lnSpc>
                <a:spcPct val="100000"/>
              </a:lnSpc>
              <a:spcBef>
                <a:spcPts val="0"/>
              </a:spcBef>
              <a:spcAft>
                <a:spcPts val="0"/>
              </a:spcAft>
              <a:buClr>
                <a:schemeClr val="lt1"/>
              </a:buClr>
              <a:buSzPts val="1400"/>
              <a:buFont typeface="Titillium Web"/>
              <a:buNone/>
              <a:defRPr>
                <a:solidFill>
                  <a:schemeClr val="lt1"/>
                </a:solidFill>
                <a:latin typeface="Titillium Web"/>
                <a:ea typeface="Titillium Web"/>
                <a:cs typeface="Titillium Web"/>
                <a:sym typeface="Titillium Web"/>
              </a:defRPr>
            </a:lvl3pPr>
            <a:lvl4pPr lvl="3" algn="ctr">
              <a:lnSpc>
                <a:spcPct val="100000"/>
              </a:lnSpc>
              <a:spcBef>
                <a:spcPts val="0"/>
              </a:spcBef>
              <a:spcAft>
                <a:spcPts val="0"/>
              </a:spcAft>
              <a:buClr>
                <a:schemeClr val="lt1"/>
              </a:buClr>
              <a:buSzPts val="1400"/>
              <a:buFont typeface="Titillium Web"/>
              <a:buNone/>
              <a:defRPr>
                <a:solidFill>
                  <a:schemeClr val="lt1"/>
                </a:solidFill>
                <a:latin typeface="Titillium Web"/>
                <a:ea typeface="Titillium Web"/>
                <a:cs typeface="Titillium Web"/>
                <a:sym typeface="Titillium Web"/>
              </a:defRPr>
            </a:lvl4pPr>
            <a:lvl5pPr lvl="4" algn="ctr">
              <a:lnSpc>
                <a:spcPct val="100000"/>
              </a:lnSpc>
              <a:spcBef>
                <a:spcPts val="0"/>
              </a:spcBef>
              <a:spcAft>
                <a:spcPts val="0"/>
              </a:spcAft>
              <a:buClr>
                <a:schemeClr val="lt1"/>
              </a:buClr>
              <a:buSzPts val="1400"/>
              <a:buFont typeface="Titillium Web"/>
              <a:buNone/>
              <a:defRPr>
                <a:solidFill>
                  <a:schemeClr val="lt1"/>
                </a:solidFill>
                <a:latin typeface="Titillium Web"/>
                <a:ea typeface="Titillium Web"/>
                <a:cs typeface="Titillium Web"/>
                <a:sym typeface="Titillium Web"/>
              </a:defRPr>
            </a:lvl5pPr>
            <a:lvl6pPr lvl="5" algn="ctr">
              <a:lnSpc>
                <a:spcPct val="100000"/>
              </a:lnSpc>
              <a:spcBef>
                <a:spcPts val="0"/>
              </a:spcBef>
              <a:spcAft>
                <a:spcPts val="0"/>
              </a:spcAft>
              <a:buClr>
                <a:schemeClr val="lt1"/>
              </a:buClr>
              <a:buSzPts val="1400"/>
              <a:buFont typeface="Titillium Web"/>
              <a:buNone/>
              <a:defRPr>
                <a:solidFill>
                  <a:schemeClr val="lt1"/>
                </a:solidFill>
                <a:latin typeface="Titillium Web"/>
                <a:ea typeface="Titillium Web"/>
                <a:cs typeface="Titillium Web"/>
                <a:sym typeface="Titillium Web"/>
              </a:defRPr>
            </a:lvl6pPr>
            <a:lvl7pPr lvl="6" algn="ctr">
              <a:lnSpc>
                <a:spcPct val="100000"/>
              </a:lnSpc>
              <a:spcBef>
                <a:spcPts val="0"/>
              </a:spcBef>
              <a:spcAft>
                <a:spcPts val="0"/>
              </a:spcAft>
              <a:buClr>
                <a:schemeClr val="lt1"/>
              </a:buClr>
              <a:buSzPts val="1400"/>
              <a:buFont typeface="Titillium Web"/>
              <a:buNone/>
              <a:defRPr>
                <a:solidFill>
                  <a:schemeClr val="lt1"/>
                </a:solidFill>
                <a:latin typeface="Titillium Web"/>
                <a:ea typeface="Titillium Web"/>
                <a:cs typeface="Titillium Web"/>
                <a:sym typeface="Titillium Web"/>
              </a:defRPr>
            </a:lvl7pPr>
            <a:lvl8pPr lvl="7" algn="ctr">
              <a:lnSpc>
                <a:spcPct val="100000"/>
              </a:lnSpc>
              <a:spcBef>
                <a:spcPts val="0"/>
              </a:spcBef>
              <a:spcAft>
                <a:spcPts val="0"/>
              </a:spcAft>
              <a:buClr>
                <a:schemeClr val="lt1"/>
              </a:buClr>
              <a:buSzPts val="1400"/>
              <a:buFont typeface="Titillium Web"/>
              <a:buNone/>
              <a:defRPr>
                <a:solidFill>
                  <a:schemeClr val="lt1"/>
                </a:solidFill>
                <a:latin typeface="Titillium Web"/>
                <a:ea typeface="Titillium Web"/>
                <a:cs typeface="Titillium Web"/>
                <a:sym typeface="Titillium Web"/>
              </a:defRPr>
            </a:lvl8pPr>
            <a:lvl9pPr lvl="8" algn="ctr">
              <a:lnSpc>
                <a:spcPct val="100000"/>
              </a:lnSpc>
              <a:spcBef>
                <a:spcPts val="0"/>
              </a:spcBef>
              <a:spcAft>
                <a:spcPts val="0"/>
              </a:spcAft>
              <a:buClr>
                <a:schemeClr val="lt1"/>
              </a:buClr>
              <a:buSzPts val="1400"/>
              <a:buFont typeface="Titillium Web"/>
              <a:buNone/>
              <a:defRPr>
                <a:solidFill>
                  <a:schemeClr val="lt1"/>
                </a:solidFill>
                <a:latin typeface="Titillium Web"/>
                <a:ea typeface="Titillium Web"/>
                <a:cs typeface="Titillium Web"/>
                <a:sym typeface="Titillium Web"/>
              </a:defRPr>
            </a:lvl9pPr>
          </a:lstStyle>
          <a:p>
            <a:endParaRPr/>
          </a:p>
        </p:txBody>
      </p:sp>
      <p:sp>
        <p:nvSpPr>
          <p:cNvPr id="170" name="Google Shape;170;p19"/>
          <p:cNvSpPr txBox="1">
            <a:spLocks noGrp="1"/>
          </p:cNvSpPr>
          <p:nvPr>
            <p:ph type="title"/>
          </p:nvPr>
        </p:nvSpPr>
        <p:spPr>
          <a:xfrm>
            <a:off x="950843" y="593367"/>
            <a:ext cx="10288661" cy="763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1pPr>
            <a:lvl2pPr lvl="1"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2pPr>
            <a:lvl3pPr lvl="2"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3pPr>
            <a:lvl4pPr lvl="3"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4pPr>
            <a:lvl5pPr lvl="4"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5pPr>
            <a:lvl6pPr lvl="5"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6pPr>
            <a:lvl7pPr lvl="6"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7pPr>
            <a:lvl8pPr lvl="7"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8pPr>
            <a:lvl9pPr lvl="8"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9pPr>
          </a:lstStyle>
          <a:p>
            <a:endParaRPr/>
          </a:p>
        </p:txBody>
      </p:sp>
      <p:grpSp>
        <p:nvGrpSpPr>
          <p:cNvPr id="171" name="Google Shape;171;p19"/>
          <p:cNvGrpSpPr/>
          <p:nvPr/>
        </p:nvGrpSpPr>
        <p:grpSpPr>
          <a:xfrm>
            <a:off x="360953" y="407942"/>
            <a:ext cx="9561989" cy="4685725"/>
            <a:chOff x="270750" y="305956"/>
            <a:chExt cx="7172425" cy="3514294"/>
          </a:xfrm>
        </p:grpSpPr>
        <p:sp>
          <p:nvSpPr>
            <p:cNvPr id="172" name="Google Shape;172;p19"/>
            <p:cNvSpPr/>
            <p:nvPr/>
          </p:nvSpPr>
          <p:spPr>
            <a:xfrm>
              <a:off x="270750" y="3248150"/>
              <a:ext cx="572100" cy="5721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Titillium Web"/>
                <a:ea typeface="Titillium Web"/>
                <a:cs typeface="Titillium Web"/>
                <a:sym typeface="Titillium Web"/>
              </a:endParaRPr>
            </a:p>
          </p:txBody>
        </p:sp>
        <p:sp>
          <p:nvSpPr>
            <p:cNvPr id="173" name="Google Shape;173;p19"/>
            <p:cNvSpPr/>
            <p:nvPr/>
          </p:nvSpPr>
          <p:spPr>
            <a:xfrm>
              <a:off x="6871075" y="445024"/>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Titillium Web"/>
                <a:ea typeface="Titillium Web"/>
                <a:cs typeface="Titillium Web"/>
                <a:sym typeface="Titillium Web"/>
              </a:endParaRPr>
            </a:p>
          </p:txBody>
        </p:sp>
        <p:sp>
          <p:nvSpPr>
            <p:cNvPr id="174" name="Google Shape;174;p19"/>
            <p:cNvSpPr/>
            <p:nvPr/>
          </p:nvSpPr>
          <p:spPr>
            <a:xfrm>
              <a:off x="2318445" y="305956"/>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Titillium Web"/>
                <a:ea typeface="Titillium Web"/>
                <a:cs typeface="Titillium Web"/>
                <a:sym typeface="Titillium Web"/>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p:cSld name="1_Title and two columns">
    <p:spTree>
      <p:nvGrpSpPr>
        <p:cNvPr id="1" name="Shape 175"/>
        <p:cNvGrpSpPr/>
        <p:nvPr/>
      </p:nvGrpSpPr>
      <p:grpSpPr>
        <a:xfrm>
          <a:off x="0" y="0"/>
          <a:ext cx="0" cy="0"/>
          <a:chOff x="0" y="0"/>
          <a:chExt cx="0" cy="0"/>
        </a:xfrm>
      </p:grpSpPr>
      <p:sp>
        <p:nvSpPr>
          <p:cNvPr id="176" name="Google Shape;176;p20"/>
          <p:cNvSpPr/>
          <p:nvPr/>
        </p:nvSpPr>
        <p:spPr>
          <a:xfrm>
            <a:off x="135783" y="162600"/>
            <a:ext cx="11918848" cy="6532800"/>
          </a:xfrm>
          <a:prstGeom prst="roundRect">
            <a:avLst>
              <a:gd name="adj" fmla="val 7908"/>
            </a:avLst>
          </a:prstGeom>
          <a:solidFill>
            <a:schemeClr val="lt2"/>
          </a:solidFill>
          <a:ln>
            <a:noFill/>
          </a:ln>
        </p:spPr>
        <p:txBody>
          <a:bodyPr spcFirstLastPara="1" wrap="square" lIns="121875" tIns="121875" rIns="121875" bIns="12187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177" name="Google Shape;177;p20"/>
          <p:cNvSpPr txBox="1">
            <a:spLocks noGrp="1"/>
          </p:cNvSpPr>
          <p:nvPr>
            <p:ph type="subTitle" idx="1"/>
          </p:nvPr>
        </p:nvSpPr>
        <p:spPr>
          <a:xfrm>
            <a:off x="6393234" y="1605167"/>
            <a:ext cx="4328237" cy="678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Font typeface="Titillium Web"/>
              <a:buNone/>
              <a:defRPr b="1">
                <a:solidFill>
                  <a:schemeClr val="dk1"/>
                </a:solidFill>
                <a:latin typeface="Titillium Web"/>
                <a:ea typeface="Titillium Web"/>
                <a:cs typeface="Titillium Web"/>
                <a:sym typeface="Titillium Web"/>
              </a:defRPr>
            </a:lvl1pPr>
            <a:lvl2pPr lvl="1" algn="ctr">
              <a:lnSpc>
                <a:spcPct val="100000"/>
              </a:lnSpc>
              <a:spcBef>
                <a:spcPts val="0"/>
              </a:spcBef>
              <a:spcAft>
                <a:spcPts val="0"/>
              </a:spcAft>
              <a:buSzPts val="1800"/>
              <a:buFont typeface="Titillium Web"/>
              <a:buNone/>
              <a:defRPr sz="2400" b="1">
                <a:latin typeface="Titillium Web"/>
                <a:ea typeface="Titillium Web"/>
                <a:cs typeface="Titillium Web"/>
                <a:sym typeface="Titillium Web"/>
              </a:defRPr>
            </a:lvl2pPr>
            <a:lvl3pPr lvl="2" algn="ctr">
              <a:lnSpc>
                <a:spcPct val="100000"/>
              </a:lnSpc>
              <a:spcBef>
                <a:spcPts val="0"/>
              </a:spcBef>
              <a:spcAft>
                <a:spcPts val="0"/>
              </a:spcAft>
              <a:buSzPts val="1800"/>
              <a:buFont typeface="Titillium Web"/>
              <a:buNone/>
              <a:defRPr sz="2400" b="1">
                <a:latin typeface="Titillium Web"/>
                <a:ea typeface="Titillium Web"/>
                <a:cs typeface="Titillium Web"/>
                <a:sym typeface="Titillium Web"/>
              </a:defRPr>
            </a:lvl3pPr>
            <a:lvl4pPr lvl="3" algn="ctr">
              <a:lnSpc>
                <a:spcPct val="100000"/>
              </a:lnSpc>
              <a:spcBef>
                <a:spcPts val="0"/>
              </a:spcBef>
              <a:spcAft>
                <a:spcPts val="0"/>
              </a:spcAft>
              <a:buSzPts val="1800"/>
              <a:buFont typeface="Titillium Web"/>
              <a:buNone/>
              <a:defRPr sz="2400" b="1">
                <a:latin typeface="Titillium Web"/>
                <a:ea typeface="Titillium Web"/>
                <a:cs typeface="Titillium Web"/>
                <a:sym typeface="Titillium Web"/>
              </a:defRPr>
            </a:lvl4pPr>
            <a:lvl5pPr lvl="4" algn="ctr">
              <a:lnSpc>
                <a:spcPct val="100000"/>
              </a:lnSpc>
              <a:spcBef>
                <a:spcPts val="0"/>
              </a:spcBef>
              <a:spcAft>
                <a:spcPts val="0"/>
              </a:spcAft>
              <a:buSzPts val="1800"/>
              <a:buFont typeface="Titillium Web"/>
              <a:buNone/>
              <a:defRPr sz="2400" b="1">
                <a:latin typeface="Titillium Web"/>
                <a:ea typeface="Titillium Web"/>
                <a:cs typeface="Titillium Web"/>
                <a:sym typeface="Titillium Web"/>
              </a:defRPr>
            </a:lvl5pPr>
            <a:lvl6pPr lvl="5" algn="ctr">
              <a:lnSpc>
                <a:spcPct val="100000"/>
              </a:lnSpc>
              <a:spcBef>
                <a:spcPts val="0"/>
              </a:spcBef>
              <a:spcAft>
                <a:spcPts val="0"/>
              </a:spcAft>
              <a:buSzPts val="1800"/>
              <a:buFont typeface="Titillium Web"/>
              <a:buNone/>
              <a:defRPr sz="2400" b="1">
                <a:latin typeface="Titillium Web"/>
                <a:ea typeface="Titillium Web"/>
                <a:cs typeface="Titillium Web"/>
                <a:sym typeface="Titillium Web"/>
              </a:defRPr>
            </a:lvl6pPr>
            <a:lvl7pPr lvl="6" algn="ctr">
              <a:lnSpc>
                <a:spcPct val="100000"/>
              </a:lnSpc>
              <a:spcBef>
                <a:spcPts val="0"/>
              </a:spcBef>
              <a:spcAft>
                <a:spcPts val="0"/>
              </a:spcAft>
              <a:buSzPts val="1800"/>
              <a:buFont typeface="Titillium Web"/>
              <a:buNone/>
              <a:defRPr sz="2400" b="1">
                <a:latin typeface="Titillium Web"/>
                <a:ea typeface="Titillium Web"/>
                <a:cs typeface="Titillium Web"/>
                <a:sym typeface="Titillium Web"/>
              </a:defRPr>
            </a:lvl7pPr>
            <a:lvl8pPr lvl="7" algn="ctr">
              <a:lnSpc>
                <a:spcPct val="100000"/>
              </a:lnSpc>
              <a:spcBef>
                <a:spcPts val="0"/>
              </a:spcBef>
              <a:spcAft>
                <a:spcPts val="0"/>
              </a:spcAft>
              <a:buSzPts val="1800"/>
              <a:buFont typeface="Titillium Web"/>
              <a:buNone/>
              <a:defRPr sz="2400" b="1">
                <a:latin typeface="Titillium Web"/>
                <a:ea typeface="Titillium Web"/>
                <a:cs typeface="Titillium Web"/>
                <a:sym typeface="Titillium Web"/>
              </a:defRPr>
            </a:lvl8pPr>
            <a:lvl9pPr lvl="8" algn="ctr">
              <a:lnSpc>
                <a:spcPct val="100000"/>
              </a:lnSpc>
              <a:spcBef>
                <a:spcPts val="0"/>
              </a:spcBef>
              <a:spcAft>
                <a:spcPts val="0"/>
              </a:spcAft>
              <a:buSzPts val="1800"/>
              <a:buFont typeface="Titillium Web"/>
              <a:buNone/>
              <a:defRPr sz="2400" b="1">
                <a:latin typeface="Titillium Web"/>
                <a:ea typeface="Titillium Web"/>
                <a:cs typeface="Titillium Web"/>
                <a:sym typeface="Titillium Web"/>
              </a:defRPr>
            </a:lvl9pPr>
          </a:lstStyle>
          <a:p>
            <a:endParaRPr/>
          </a:p>
        </p:txBody>
      </p:sp>
      <p:sp>
        <p:nvSpPr>
          <p:cNvPr id="178" name="Google Shape;178;p20"/>
          <p:cNvSpPr txBox="1">
            <a:spLocks noGrp="1"/>
          </p:cNvSpPr>
          <p:nvPr>
            <p:ph type="subTitle" idx="2"/>
          </p:nvPr>
        </p:nvSpPr>
        <p:spPr>
          <a:xfrm>
            <a:off x="1486873" y="1611584"/>
            <a:ext cx="4328237" cy="678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Font typeface="Titillium Web"/>
              <a:buNone/>
              <a:defRPr b="1">
                <a:solidFill>
                  <a:schemeClr val="dk1"/>
                </a:solidFill>
                <a:latin typeface="Titillium Web"/>
                <a:ea typeface="Titillium Web"/>
                <a:cs typeface="Titillium Web"/>
                <a:sym typeface="Titillium Web"/>
              </a:defRPr>
            </a:lvl1pPr>
            <a:lvl2pPr lvl="1" algn="ctr">
              <a:lnSpc>
                <a:spcPct val="100000"/>
              </a:lnSpc>
              <a:spcBef>
                <a:spcPts val="0"/>
              </a:spcBef>
              <a:spcAft>
                <a:spcPts val="0"/>
              </a:spcAft>
              <a:buSzPts val="1800"/>
              <a:buFont typeface="Titillium Web"/>
              <a:buNone/>
              <a:defRPr sz="2400" b="1">
                <a:latin typeface="Titillium Web"/>
                <a:ea typeface="Titillium Web"/>
                <a:cs typeface="Titillium Web"/>
                <a:sym typeface="Titillium Web"/>
              </a:defRPr>
            </a:lvl2pPr>
            <a:lvl3pPr lvl="2" algn="ctr">
              <a:lnSpc>
                <a:spcPct val="100000"/>
              </a:lnSpc>
              <a:spcBef>
                <a:spcPts val="0"/>
              </a:spcBef>
              <a:spcAft>
                <a:spcPts val="0"/>
              </a:spcAft>
              <a:buSzPts val="1800"/>
              <a:buFont typeface="Titillium Web"/>
              <a:buNone/>
              <a:defRPr sz="2400" b="1">
                <a:latin typeface="Titillium Web"/>
                <a:ea typeface="Titillium Web"/>
                <a:cs typeface="Titillium Web"/>
                <a:sym typeface="Titillium Web"/>
              </a:defRPr>
            </a:lvl3pPr>
            <a:lvl4pPr lvl="3" algn="ctr">
              <a:lnSpc>
                <a:spcPct val="100000"/>
              </a:lnSpc>
              <a:spcBef>
                <a:spcPts val="0"/>
              </a:spcBef>
              <a:spcAft>
                <a:spcPts val="0"/>
              </a:spcAft>
              <a:buSzPts val="1800"/>
              <a:buFont typeface="Titillium Web"/>
              <a:buNone/>
              <a:defRPr sz="2400" b="1">
                <a:latin typeface="Titillium Web"/>
                <a:ea typeface="Titillium Web"/>
                <a:cs typeface="Titillium Web"/>
                <a:sym typeface="Titillium Web"/>
              </a:defRPr>
            </a:lvl4pPr>
            <a:lvl5pPr lvl="4" algn="ctr">
              <a:lnSpc>
                <a:spcPct val="100000"/>
              </a:lnSpc>
              <a:spcBef>
                <a:spcPts val="0"/>
              </a:spcBef>
              <a:spcAft>
                <a:spcPts val="0"/>
              </a:spcAft>
              <a:buSzPts val="1800"/>
              <a:buFont typeface="Titillium Web"/>
              <a:buNone/>
              <a:defRPr sz="2400" b="1">
                <a:latin typeface="Titillium Web"/>
                <a:ea typeface="Titillium Web"/>
                <a:cs typeface="Titillium Web"/>
                <a:sym typeface="Titillium Web"/>
              </a:defRPr>
            </a:lvl5pPr>
            <a:lvl6pPr lvl="5" algn="ctr">
              <a:lnSpc>
                <a:spcPct val="100000"/>
              </a:lnSpc>
              <a:spcBef>
                <a:spcPts val="0"/>
              </a:spcBef>
              <a:spcAft>
                <a:spcPts val="0"/>
              </a:spcAft>
              <a:buSzPts val="1800"/>
              <a:buFont typeface="Titillium Web"/>
              <a:buNone/>
              <a:defRPr sz="2400" b="1">
                <a:latin typeface="Titillium Web"/>
                <a:ea typeface="Titillium Web"/>
                <a:cs typeface="Titillium Web"/>
                <a:sym typeface="Titillium Web"/>
              </a:defRPr>
            </a:lvl6pPr>
            <a:lvl7pPr lvl="6" algn="ctr">
              <a:lnSpc>
                <a:spcPct val="100000"/>
              </a:lnSpc>
              <a:spcBef>
                <a:spcPts val="0"/>
              </a:spcBef>
              <a:spcAft>
                <a:spcPts val="0"/>
              </a:spcAft>
              <a:buSzPts val="1800"/>
              <a:buFont typeface="Titillium Web"/>
              <a:buNone/>
              <a:defRPr sz="2400" b="1">
                <a:latin typeface="Titillium Web"/>
                <a:ea typeface="Titillium Web"/>
                <a:cs typeface="Titillium Web"/>
                <a:sym typeface="Titillium Web"/>
              </a:defRPr>
            </a:lvl7pPr>
            <a:lvl8pPr lvl="7" algn="ctr">
              <a:lnSpc>
                <a:spcPct val="100000"/>
              </a:lnSpc>
              <a:spcBef>
                <a:spcPts val="0"/>
              </a:spcBef>
              <a:spcAft>
                <a:spcPts val="0"/>
              </a:spcAft>
              <a:buSzPts val="1800"/>
              <a:buFont typeface="Titillium Web"/>
              <a:buNone/>
              <a:defRPr sz="2400" b="1">
                <a:latin typeface="Titillium Web"/>
                <a:ea typeface="Titillium Web"/>
                <a:cs typeface="Titillium Web"/>
                <a:sym typeface="Titillium Web"/>
              </a:defRPr>
            </a:lvl8pPr>
            <a:lvl9pPr lvl="8" algn="ctr">
              <a:lnSpc>
                <a:spcPct val="100000"/>
              </a:lnSpc>
              <a:spcBef>
                <a:spcPts val="0"/>
              </a:spcBef>
              <a:spcAft>
                <a:spcPts val="0"/>
              </a:spcAft>
              <a:buSzPts val="1800"/>
              <a:buFont typeface="Titillium Web"/>
              <a:buNone/>
              <a:defRPr sz="2400" b="1">
                <a:latin typeface="Titillium Web"/>
                <a:ea typeface="Titillium Web"/>
                <a:cs typeface="Titillium Web"/>
                <a:sym typeface="Titillium Web"/>
              </a:defRPr>
            </a:lvl9pPr>
          </a:lstStyle>
          <a:p>
            <a:endParaRPr/>
          </a:p>
        </p:txBody>
      </p:sp>
      <p:sp>
        <p:nvSpPr>
          <p:cNvPr id="179" name="Google Shape;179;p20"/>
          <p:cNvSpPr txBox="1">
            <a:spLocks noGrp="1"/>
          </p:cNvSpPr>
          <p:nvPr>
            <p:ph type="title"/>
          </p:nvPr>
        </p:nvSpPr>
        <p:spPr>
          <a:xfrm>
            <a:off x="950843" y="593367"/>
            <a:ext cx="10288661" cy="763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1pPr>
            <a:lvl2pPr lvl="1"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2pPr>
            <a:lvl3pPr lvl="2"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3pPr>
            <a:lvl4pPr lvl="3"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4pPr>
            <a:lvl5pPr lvl="4"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5pPr>
            <a:lvl6pPr lvl="5"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6pPr>
            <a:lvl7pPr lvl="6"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7pPr>
            <a:lvl8pPr lvl="7"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8pPr>
            <a:lvl9pPr lvl="8"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9pPr>
          </a:lstStyle>
          <a:p>
            <a:endParaRPr/>
          </a:p>
        </p:txBody>
      </p:sp>
      <p:sp>
        <p:nvSpPr>
          <p:cNvPr id="180" name="Google Shape;180;p20"/>
          <p:cNvSpPr txBox="1">
            <a:spLocks noGrp="1"/>
          </p:cNvSpPr>
          <p:nvPr>
            <p:ph type="subTitle" idx="3"/>
          </p:nvPr>
        </p:nvSpPr>
        <p:spPr>
          <a:xfrm>
            <a:off x="6393234" y="2474244"/>
            <a:ext cx="4328237" cy="2711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500"/>
              <a:buFont typeface="Titillium Web"/>
              <a:buChar char="●"/>
              <a:defRPr sz="2000">
                <a:latin typeface="Titillium Web"/>
                <a:ea typeface="Titillium Web"/>
                <a:cs typeface="Titillium Web"/>
                <a:sym typeface="Titillium Web"/>
              </a:defRPr>
            </a:lvl1pPr>
            <a:lvl2pPr lvl="1" algn="l">
              <a:lnSpc>
                <a:spcPct val="100000"/>
              </a:lnSpc>
              <a:spcBef>
                <a:spcPts val="0"/>
              </a:spcBef>
              <a:spcAft>
                <a:spcPts val="0"/>
              </a:spcAft>
              <a:buSzPts val="1500"/>
              <a:buFont typeface="Titillium Web"/>
              <a:buChar char="○"/>
              <a:defRPr sz="2000">
                <a:latin typeface="Titillium Web"/>
                <a:ea typeface="Titillium Web"/>
                <a:cs typeface="Titillium Web"/>
                <a:sym typeface="Titillium Web"/>
              </a:defRPr>
            </a:lvl2pPr>
            <a:lvl3pPr lvl="2" algn="l">
              <a:lnSpc>
                <a:spcPct val="100000"/>
              </a:lnSpc>
              <a:spcBef>
                <a:spcPts val="0"/>
              </a:spcBef>
              <a:spcAft>
                <a:spcPts val="0"/>
              </a:spcAft>
              <a:buSzPts val="1500"/>
              <a:buFont typeface="Titillium Web"/>
              <a:buChar char="■"/>
              <a:defRPr sz="2000">
                <a:latin typeface="Titillium Web"/>
                <a:ea typeface="Titillium Web"/>
                <a:cs typeface="Titillium Web"/>
                <a:sym typeface="Titillium Web"/>
              </a:defRPr>
            </a:lvl3pPr>
            <a:lvl4pPr lvl="3" algn="l">
              <a:lnSpc>
                <a:spcPct val="100000"/>
              </a:lnSpc>
              <a:spcBef>
                <a:spcPts val="0"/>
              </a:spcBef>
              <a:spcAft>
                <a:spcPts val="0"/>
              </a:spcAft>
              <a:buSzPts val="1500"/>
              <a:buFont typeface="Titillium Web"/>
              <a:buChar char="●"/>
              <a:defRPr sz="2000">
                <a:latin typeface="Titillium Web"/>
                <a:ea typeface="Titillium Web"/>
                <a:cs typeface="Titillium Web"/>
                <a:sym typeface="Titillium Web"/>
              </a:defRPr>
            </a:lvl4pPr>
            <a:lvl5pPr lvl="4" algn="l">
              <a:lnSpc>
                <a:spcPct val="100000"/>
              </a:lnSpc>
              <a:spcBef>
                <a:spcPts val="0"/>
              </a:spcBef>
              <a:spcAft>
                <a:spcPts val="0"/>
              </a:spcAft>
              <a:buSzPts val="1500"/>
              <a:buFont typeface="Titillium Web"/>
              <a:buChar char="○"/>
              <a:defRPr sz="2000">
                <a:latin typeface="Titillium Web"/>
                <a:ea typeface="Titillium Web"/>
                <a:cs typeface="Titillium Web"/>
                <a:sym typeface="Titillium Web"/>
              </a:defRPr>
            </a:lvl5pPr>
            <a:lvl6pPr lvl="5" algn="l">
              <a:lnSpc>
                <a:spcPct val="100000"/>
              </a:lnSpc>
              <a:spcBef>
                <a:spcPts val="0"/>
              </a:spcBef>
              <a:spcAft>
                <a:spcPts val="0"/>
              </a:spcAft>
              <a:buSzPts val="1500"/>
              <a:buFont typeface="Titillium Web"/>
              <a:buChar char="■"/>
              <a:defRPr sz="2000">
                <a:latin typeface="Titillium Web"/>
                <a:ea typeface="Titillium Web"/>
                <a:cs typeface="Titillium Web"/>
                <a:sym typeface="Titillium Web"/>
              </a:defRPr>
            </a:lvl6pPr>
            <a:lvl7pPr lvl="6" algn="l">
              <a:lnSpc>
                <a:spcPct val="100000"/>
              </a:lnSpc>
              <a:spcBef>
                <a:spcPts val="0"/>
              </a:spcBef>
              <a:spcAft>
                <a:spcPts val="0"/>
              </a:spcAft>
              <a:buSzPts val="1500"/>
              <a:buFont typeface="Titillium Web"/>
              <a:buChar char="●"/>
              <a:defRPr sz="2000">
                <a:latin typeface="Titillium Web"/>
                <a:ea typeface="Titillium Web"/>
                <a:cs typeface="Titillium Web"/>
                <a:sym typeface="Titillium Web"/>
              </a:defRPr>
            </a:lvl7pPr>
            <a:lvl8pPr lvl="7" algn="l">
              <a:lnSpc>
                <a:spcPct val="100000"/>
              </a:lnSpc>
              <a:spcBef>
                <a:spcPts val="0"/>
              </a:spcBef>
              <a:spcAft>
                <a:spcPts val="0"/>
              </a:spcAft>
              <a:buSzPts val="1500"/>
              <a:buFont typeface="Titillium Web"/>
              <a:buChar char="○"/>
              <a:defRPr sz="2000">
                <a:latin typeface="Titillium Web"/>
                <a:ea typeface="Titillium Web"/>
                <a:cs typeface="Titillium Web"/>
                <a:sym typeface="Titillium Web"/>
              </a:defRPr>
            </a:lvl8pPr>
            <a:lvl9pPr lvl="8" algn="l">
              <a:lnSpc>
                <a:spcPct val="100000"/>
              </a:lnSpc>
              <a:spcBef>
                <a:spcPts val="0"/>
              </a:spcBef>
              <a:spcAft>
                <a:spcPts val="0"/>
              </a:spcAft>
              <a:buSzPts val="1500"/>
              <a:buFont typeface="Titillium Web"/>
              <a:buChar char="■"/>
              <a:defRPr sz="2000">
                <a:latin typeface="Titillium Web"/>
                <a:ea typeface="Titillium Web"/>
                <a:cs typeface="Titillium Web"/>
                <a:sym typeface="Titillium Web"/>
              </a:defRPr>
            </a:lvl9pPr>
          </a:lstStyle>
          <a:p>
            <a:endParaRPr/>
          </a:p>
        </p:txBody>
      </p:sp>
      <p:sp>
        <p:nvSpPr>
          <p:cNvPr id="181" name="Google Shape;181;p20"/>
          <p:cNvSpPr txBox="1">
            <a:spLocks noGrp="1"/>
          </p:cNvSpPr>
          <p:nvPr>
            <p:ph type="subTitle" idx="4"/>
          </p:nvPr>
        </p:nvSpPr>
        <p:spPr>
          <a:xfrm>
            <a:off x="1486873" y="2474244"/>
            <a:ext cx="4328237" cy="2711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500"/>
              <a:buFont typeface="Titillium Web"/>
              <a:buChar char="●"/>
              <a:defRPr sz="2000">
                <a:latin typeface="Titillium Web"/>
                <a:ea typeface="Titillium Web"/>
                <a:cs typeface="Titillium Web"/>
                <a:sym typeface="Titillium Web"/>
              </a:defRPr>
            </a:lvl1pPr>
            <a:lvl2pPr lvl="1" algn="l">
              <a:lnSpc>
                <a:spcPct val="100000"/>
              </a:lnSpc>
              <a:spcBef>
                <a:spcPts val="0"/>
              </a:spcBef>
              <a:spcAft>
                <a:spcPts val="0"/>
              </a:spcAft>
              <a:buSzPts val="1500"/>
              <a:buFont typeface="Titillium Web"/>
              <a:buChar char="○"/>
              <a:defRPr sz="2000">
                <a:latin typeface="Titillium Web"/>
                <a:ea typeface="Titillium Web"/>
                <a:cs typeface="Titillium Web"/>
                <a:sym typeface="Titillium Web"/>
              </a:defRPr>
            </a:lvl2pPr>
            <a:lvl3pPr lvl="2" algn="l">
              <a:lnSpc>
                <a:spcPct val="100000"/>
              </a:lnSpc>
              <a:spcBef>
                <a:spcPts val="0"/>
              </a:spcBef>
              <a:spcAft>
                <a:spcPts val="0"/>
              </a:spcAft>
              <a:buSzPts val="1500"/>
              <a:buFont typeface="Titillium Web"/>
              <a:buChar char="■"/>
              <a:defRPr sz="2000">
                <a:latin typeface="Titillium Web"/>
                <a:ea typeface="Titillium Web"/>
                <a:cs typeface="Titillium Web"/>
                <a:sym typeface="Titillium Web"/>
              </a:defRPr>
            </a:lvl3pPr>
            <a:lvl4pPr lvl="3" algn="l">
              <a:lnSpc>
                <a:spcPct val="100000"/>
              </a:lnSpc>
              <a:spcBef>
                <a:spcPts val="0"/>
              </a:spcBef>
              <a:spcAft>
                <a:spcPts val="0"/>
              </a:spcAft>
              <a:buSzPts val="1500"/>
              <a:buFont typeface="Titillium Web"/>
              <a:buChar char="●"/>
              <a:defRPr sz="2000">
                <a:latin typeface="Titillium Web"/>
                <a:ea typeface="Titillium Web"/>
                <a:cs typeface="Titillium Web"/>
                <a:sym typeface="Titillium Web"/>
              </a:defRPr>
            </a:lvl4pPr>
            <a:lvl5pPr lvl="4" algn="l">
              <a:lnSpc>
                <a:spcPct val="100000"/>
              </a:lnSpc>
              <a:spcBef>
                <a:spcPts val="0"/>
              </a:spcBef>
              <a:spcAft>
                <a:spcPts val="0"/>
              </a:spcAft>
              <a:buSzPts val="1500"/>
              <a:buFont typeface="Titillium Web"/>
              <a:buChar char="○"/>
              <a:defRPr sz="2000">
                <a:latin typeface="Titillium Web"/>
                <a:ea typeface="Titillium Web"/>
                <a:cs typeface="Titillium Web"/>
                <a:sym typeface="Titillium Web"/>
              </a:defRPr>
            </a:lvl5pPr>
            <a:lvl6pPr lvl="5" algn="l">
              <a:lnSpc>
                <a:spcPct val="100000"/>
              </a:lnSpc>
              <a:spcBef>
                <a:spcPts val="0"/>
              </a:spcBef>
              <a:spcAft>
                <a:spcPts val="0"/>
              </a:spcAft>
              <a:buSzPts val="1500"/>
              <a:buFont typeface="Titillium Web"/>
              <a:buChar char="■"/>
              <a:defRPr sz="2000">
                <a:latin typeface="Titillium Web"/>
                <a:ea typeface="Titillium Web"/>
                <a:cs typeface="Titillium Web"/>
                <a:sym typeface="Titillium Web"/>
              </a:defRPr>
            </a:lvl6pPr>
            <a:lvl7pPr lvl="6" algn="l">
              <a:lnSpc>
                <a:spcPct val="100000"/>
              </a:lnSpc>
              <a:spcBef>
                <a:spcPts val="0"/>
              </a:spcBef>
              <a:spcAft>
                <a:spcPts val="0"/>
              </a:spcAft>
              <a:buSzPts val="1500"/>
              <a:buFont typeface="Titillium Web"/>
              <a:buChar char="●"/>
              <a:defRPr sz="2000">
                <a:latin typeface="Titillium Web"/>
                <a:ea typeface="Titillium Web"/>
                <a:cs typeface="Titillium Web"/>
                <a:sym typeface="Titillium Web"/>
              </a:defRPr>
            </a:lvl7pPr>
            <a:lvl8pPr lvl="7" algn="l">
              <a:lnSpc>
                <a:spcPct val="100000"/>
              </a:lnSpc>
              <a:spcBef>
                <a:spcPts val="0"/>
              </a:spcBef>
              <a:spcAft>
                <a:spcPts val="0"/>
              </a:spcAft>
              <a:buSzPts val="1500"/>
              <a:buFont typeface="Titillium Web"/>
              <a:buChar char="○"/>
              <a:defRPr sz="2000">
                <a:latin typeface="Titillium Web"/>
                <a:ea typeface="Titillium Web"/>
                <a:cs typeface="Titillium Web"/>
                <a:sym typeface="Titillium Web"/>
              </a:defRPr>
            </a:lvl8pPr>
            <a:lvl9pPr lvl="8" algn="l">
              <a:lnSpc>
                <a:spcPct val="100000"/>
              </a:lnSpc>
              <a:spcBef>
                <a:spcPts val="0"/>
              </a:spcBef>
              <a:spcAft>
                <a:spcPts val="0"/>
              </a:spcAft>
              <a:buSzPts val="1500"/>
              <a:buFont typeface="Titillium Web"/>
              <a:buChar char="■"/>
              <a:defRPr sz="2000">
                <a:latin typeface="Titillium Web"/>
                <a:ea typeface="Titillium Web"/>
                <a:cs typeface="Titillium Web"/>
                <a:sym typeface="Titillium Web"/>
              </a:defRPr>
            </a:lvl9pPr>
          </a:lstStyle>
          <a:p>
            <a:endParaRPr/>
          </a:p>
        </p:txBody>
      </p:sp>
      <p:grpSp>
        <p:nvGrpSpPr>
          <p:cNvPr id="182" name="Google Shape;182;p20"/>
          <p:cNvGrpSpPr/>
          <p:nvPr/>
        </p:nvGrpSpPr>
        <p:grpSpPr>
          <a:xfrm>
            <a:off x="360954" y="-748351"/>
            <a:ext cx="11501603" cy="6618700"/>
            <a:chOff x="270750" y="-561264"/>
            <a:chExt cx="8627325" cy="4964025"/>
          </a:xfrm>
        </p:grpSpPr>
        <p:grpSp>
          <p:nvGrpSpPr>
            <p:cNvPr id="183" name="Google Shape;183;p20"/>
            <p:cNvGrpSpPr/>
            <p:nvPr/>
          </p:nvGrpSpPr>
          <p:grpSpPr>
            <a:xfrm rot="10800000" flipH="1">
              <a:off x="270750" y="253149"/>
              <a:ext cx="8627325" cy="4149612"/>
              <a:chOff x="270750" y="192538"/>
              <a:chExt cx="8627325" cy="4149612"/>
            </a:xfrm>
          </p:grpSpPr>
          <p:sp>
            <p:nvSpPr>
              <p:cNvPr id="184" name="Google Shape;184;p20"/>
              <p:cNvSpPr/>
              <p:nvPr/>
            </p:nvSpPr>
            <p:spPr>
              <a:xfrm>
                <a:off x="270750" y="3248150"/>
                <a:ext cx="572100" cy="5721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185" name="Google Shape;185;p20"/>
              <p:cNvSpPr/>
              <p:nvPr/>
            </p:nvSpPr>
            <p:spPr>
              <a:xfrm>
                <a:off x="8301150" y="4048150"/>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186" name="Google Shape;186;p20"/>
              <p:cNvSpPr/>
              <p:nvPr/>
            </p:nvSpPr>
            <p:spPr>
              <a:xfrm>
                <a:off x="7218275" y="360574"/>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187" name="Google Shape;187;p20"/>
              <p:cNvSpPr/>
              <p:nvPr/>
            </p:nvSpPr>
            <p:spPr>
              <a:xfrm>
                <a:off x="8325975" y="2965824"/>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188" name="Google Shape;188;p20"/>
              <p:cNvSpPr/>
              <p:nvPr/>
            </p:nvSpPr>
            <p:spPr>
              <a:xfrm>
                <a:off x="817013" y="192538"/>
                <a:ext cx="520200" cy="520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189" name="Google Shape;189;p20"/>
              <p:cNvSpPr/>
              <p:nvPr/>
            </p:nvSpPr>
            <p:spPr>
              <a:xfrm>
                <a:off x="1337220" y="250706"/>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grpSp>
        <p:sp>
          <p:nvSpPr>
            <p:cNvPr id="190" name="Google Shape;190;p20"/>
            <p:cNvSpPr/>
            <p:nvPr/>
          </p:nvSpPr>
          <p:spPr>
            <a:xfrm rot="-10244201">
              <a:off x="1290109" y="-473041"/>
              <a:ext cx="1192755" cy="1192755"/>
            </a:xfrm>
            <a:prstGeom prst="blockArc">
              <a:avLst>
                <a:gd name="adj1" fmla="val 10247770"/>
                <a:gd name="adj2" fmla="val 21057893"/>
                <a:gd name="adj3" fmla="val 12924"/>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grpSp>
      <p:pic>
        <p:nvPicPr>
          <p:cNvPr id="191" name="Google Shape;191;p20"/>
          <p:cNvPicPr preferRelativeResize="0"/>
          <p:nvPr/>
        </p:nvPicPr>
        <p:blipFill rotWithShape="1">
          <a:blip r:embed="rId2">
            <a:alphaModFix/>
          </a:blip>
          <a:srcRect/>
          <a:stretch/>
        </p:blipFill>
        <p:spPr>
          <a:xfrm>
            <a:off x="148313" y="5894833"/>
            <a:ext cx="1832931" cy="772699"/>
          </a:xfrm>
          <a:prstGeom prst="rect">
            <a:avLst/>
          </a:prstGeom>
          <a:noFill/>
          <a:ln>
            <a:noFill/>
          </a:ln>
        </p:spPr>
      </p:pic>
      <p:pic>
        <p:nvPicPr>
          <p:cNvPr id="192" name="Google Shape;192;p20"/>
          <p:cNvPicPr preferRelativeResize="0"/>
          <p:nvPr/>
        </p:nvPicPr>
        <p:blipFill rotWithShape="1">
          <a:blip r:embed="rId3">
            <a:alphaModFix/>
          </a:blip>
          <a:srcRect/>
          <a:stretch/>
        </p:blipFill>
        <p:spPr>
          <a:xfrm>
            <a:off x="7813525" y="5901468"/>
            <a:ext cx="4103459" cy="69253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93"/>
        <p:cNvGrpSpPr/>
        <p:nvPr/>
      </p:nvGrpSpPr>
      <p:grpSpPr>
        <a:xfrm>
          <a:off x="0" y="0"/>
          <a:ext cx="0" cy="0"/>
          <a:chOff x="0" y="0"/>
          <a:chExt cx="0" cy="0"/>
        </a:xfrm>
      </p:grpSpPr>
      <p:sp>
        <p:nvSpPr>
          <p:cNvPr id="194" name="Google Shape;194;p21"/>
          <p:cNvSpPr/>
          <p:nvPr/>
        </p:nvSpPr>
        <p:spPr>
          <a:xfrm>
            <a:off x="135783" y="162600"/>
            <a:ext cx="11918848" cy="6532800"/>
          </a:xfrm>
          <a:prstGeom prst="roundRect">
            <a:avLst>
              <a:gd name="adj" fmla="val 7908"/>
            </a:avLst>
          </a:prstGeom>
          <a:solidFill>
            <a:schemeClr val="lt2"/>
          </a:solidFill>
          <a:ln>
            <a:noFill/>
          </a:ln>
        </p:spPr>
        <p:txBody>
          <a:bodyPr spcFirstLastPara="1" wrap="square" lIns="121875" tIns="121875" rIns="121875" bIns="12187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195" name="Google Shape;195;p21"/>
          <p:cNvSpPr txBox="1">
            <a:spLocks noGrp="1"/>
          </p:cNvSpPr>
          <p:nvPr>
            <p:ph type="title"/>
          </p:nvPr>
        </p:nvSpPr>
        <p:spPr>
          <a:xfrm>
            <a:off x="1231240" y="1687817"/>
            <a:ext cx="2920820" cy="5968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1800"/>
              <a:buFont typeface="Titillium Web"/>
              <a:buNone/>
              <a:defRPr sz="2400" b="1">
                <a:latin typeface="Titillium Web"/>
                <a:ea typeface="Titillium Web"/>
                <a:cs typeface="Titillium Web"/>
                <a:sym typeface="Titillium Web"/>
              </a:defRPr>
            </a:lvl1pPr>
            <a:lvl2pPr lvl="1" algn="ctr">
              <a:lnSpc>
                <a:spcPct val="100000"/>
              </a:lnSpc>
              <a:spcBef>
                <a:spcPts val="0"/>
              </a:spcBef>
              <a:spcAft>
                <a:spcPts val="0"/>
              </a:spcAft>
              <a:buSzPts val="1800"/>
              <a:buFont typeface="Titillium Web"/>
              <a:buNone/>
              <a:defRPr sz="2400" b="1">
                <a:latin typeface="Titillium Web"/>
                <a:ea typeface="Titillium Web"/>
                <a:cs typeface="Titillium Web"/>
                <a:sym typeface="Titillium Web"/>
              </a:defRPr>
            </a:lvl2pPr>
            <a:lvl3pPr lvl="2" algn="ctr">
              <a:lnSpc>
                <a:spcPct val="100000"/>
              </a:lnSpc>
              <a:spcBef>
                <a:spcPts val="0"/>
              </a:spcBef>
              <a:spcAft>
                <a:spcPts val="0"/>
              </a:spcAft>
              <a:buSzPts val="1800"/>
              <a:buFont typeface="Titillium Web"/>
              <a:buNone/>
              <a:defRPr sz="2400" b="1">
                <a:latin typeface="Titillium Web"/>
                <a:ea typeface="Titillium Web"/>
                <a:cs typeface="Titillium Web"/>
                <a:sym typeface="Titillium Web"/>
              </a:defRPr>
            </a:lvl3pPr>
            <a:lvl4pPr lvl="3" algn="ctr">
              <a:lnSpc>
                <a:spcPct val="100000"/>
              </a:lnSpc>
              <a:spcBef>
                <a:spcPts val="0"/>
              </a:spcBef>
              <a:spcAft>
                <a:spcPts val="0"/>
              </a:spcAft>
              <a:buSzPts val="1800"/>
              <a:buFont typeface="Titillium Web"/>
              <a:buNone/>
              <a:defRPr sz="2400" b="1">
                <a:latin typeface="Titillium Web"/>
                <a:ea typeface="Titillium Web"/>
                <a:cs typeface="Titillium Web"/>
                <a:sym typeface="Titillium Web"/>
              </a:defRPr>
            </a:lvl4pPr>
            <a:lvl5pPr lvl="4" algn="ctr">
              <a:lnSpc>
                <a:spcPct val="100000"/>
              </a:lnSpc>
              <a:spcBef>
                <a:spcPts val="0"/>
              </a:spcBef>
              <a:spcAft>
                <a:spcPts val="0"/>
              </a:spcAft>
              <a:buSzPts val="1800"/>
              <a:buFont typeface="Titillium Web"/>
              <a:buNone/>
              <a:defRPr sz="2400" b="1">
                <a:latin typeface="Titillium Web"/>
                <a:ea typeface="Titillium Web"/>
                <a:cs typeface="Titillium Web"/>
                <a:sym typeface="Titillium Web"/>
              </a:defRPr>
            </a:lvl5pPr>
            <a:lvl6pPr lvl="5" algn="ctr">
              <a:lnSpc>
                <a:spcPct val="100000"/>
              </a:lnSpc>
              <a:spcBef>
                <a:spcPts val="0"/>
              </a:spcBef>
              <a:spcAft>
                <a:spcPts val="0"/>
              </a:spcAft>
              <a:buSzPts val="1800"/>
              <a:buFont typeface="Titillium Web"/>
              <a:buNone/>
              <a:defRPr sz="2400" b="1">
                <a:latin typeface="Titillium Web"/>
                <a:ea typeface="Titillium Web"/>
                <a:cs typeface="Titillium Web"/>
                <a:sym typeface="Titillium Web"/>
              </a:defRPr>
            </a:lvl6pPr>
            <a:lvl7pPr lvl="6" algn="ctr">
              <a:lnSpc>
                <a:spcPct val="100000"/>
              </a:lnSpc>
              <a:spcBef>
                <a:spcPts val="0"/>
              </a:spcBef>
              <a:spcAft>
                <a:spcPts val="0"/>
              </a:spcAft>
              <a:buSzPts val="1800"/>
              <a:buFont typeface="Titillium Web"/>
              <a:buNone/>
              <a:defRPr sz="2400" b="1">
                <a:latin typeface="Titillium Web"/>
                <a:ea typeface="Titillium Web"/>
                <a:cs typeface="Titillium Web"/>
                <a:sym typeface="Titillium Web"/>
              </a:defRPr>
            </a:lvl7pPr>
            <a:lvl8pPr lvl="7" algn="ctr">
              <a:lnSpc>
                <a:spcPct val="100000"/>
              </a:lnSpc>
              <a:spcBef>
                <a:spcPts val="0"/>
              </a:spcBef>
              <a:spcAft>
                <a:spcPts val="0"/>
              </a:spcAft>
              <a:buSzPts val="1800"/>
              <a:buFont typeface="Titillium Web"/>
              <a:buNone/>
              <a:defRPr sz="2400" b="1">
                <a:latin typeface="Titillium Web"/>
                <a:ea typeface="Titillium Web"/>
                <a:cs typeface="Titillium Web"/>
                <a:sym typeface="Titillium Web"/>
              </a:defRPr>
            </a:lvl8pPr>
            <a:lvl9pPr lvl="8" algn="ctr">
              <a:lnSpc>
                <a:spcPct val="100000"/>
              </a:lnSpc>
              <a:spcBef>
                <a:spcPts val="0"/>
              </a:spcBef>
              <a:spcAft>
                <a:spcPts val="0"/>
              </a:spcAft>
              <a:buSzPts val="1800"/>
              <a:buFont typeface="Titillium Web"/>
              <a:buNone/>
              <a:defRPr sz="2400" b="1">
                <a:latin typeface="Titillium Web"/>
                <a:ea typeface="Titillium Web"/>
                <a:cs typeface="Titillium Web"/>
                <a:sym typeface="Titillium Web"/>
              </a:defRPr>
            </a:lvl9pPr>
          </a:lstStyle>
          <a:p>
            <a:endParaRPr/>
          </a:p>
        </p:txBody>
      </p:sp>
      <p:sp>
        <p:nvSpPr>
          <p:cNvPr id="196" name="Google Shape;196;p21"/>
          <p:cNvSpPr txBox="1">
            <a:spLocks noGrp="1"/>
          </p:cNvSpPr>
          <p:nvPr>
            <p:ph type="subTitle" idx="1"/>
          </p:nvPr>
        </p:nvSpPr>
        <p:spPr>
          <a:xfrm>
            <a:off x="1054063" y="2284167"/>
            <a:ext cx="3097997" cy="7524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400"/>
              <a:buFont typeface="Titillium Web"/>
              <a:buNone/>
              <a:defRPr sz="2133">
                <a:latin typeface="Titillium Web"/>
                <a:ea typeface="Titillium Web"/>
                <a:cs typeface="Titillium Web"/>
                <a:sym typeface="Titillium Web"/>
              </a:defRPr>
            </a:lvl1pPr>
            <a:lvl2pPr lvl="1" algn="ctr">
              <a:lnSpc>
                <a:spcPct val="100000"/>
              </a:lnSpc>
              <a:spcBef>
                <a:spcPts val="0"/>
              </a:spcBef>
              <a:spcAft>
                <a:spcPts val="0"/>
              </a:spcAft>
              <a:buSzPts val="2100"/>
              <a:buFont typeface="Titillium Web"/>
              <a:buNone/>
              <a:defRPr sz="2800">
                <a:latin typeface="Titillium Web"/>
                <a:ea typeface="Titillium Web"/>
                <a:cs typeface="Titillium Web"/>
                <a:sym typeface="Titillium Web"/>
              </a:defRPr>
            </a:lvl2pPr>
            <a:lvl3pPr lvl="2" algn="ctr">
              <a:lnSpc>
                <a:spcPct val="100000"/>
              </a:lnSpc>
              <a:spcBef>
                <a:spcPts val="0"/>
              </a:spcBef>
              <a:spcAft>
                <a:spcPts val="0"/>
              </a:spcAft>
              <a:buSzPts val="2100"/>
              <a:buFont typeface="Titillium Web"/>
              <a:buNone/>
              <a:defRPr sz="2800">
                <a:latin typeface="Titillium Web"/>
                <a:ea typeface="Titillium Web"/>
                <a:cs typeface="Titillium Web"/>
                <a:sym typeface="Titillium Web"/>
              </a:defRPr>
            </a:lvl3pPr>
            <a:lvl4pPr lvl="3" algn="ctr">
              <a:lnSpc>
                <a:spcPct val="100000"/>
              </a:lnSpc>
              <a:spcBef>
                <a:spcPts val="0"/>
              </a:spcBef>
              <a:spcAft>
                <a:spcPts val="0"/>
              </a:spcAft>
              <a:buSzPts val="2100"/>
              <a:buFont typeface="Titillium Web"/>
              <a:buNone/>
              <a:defRPr sz="2800">
                <a:latin typeface="Titillium Web"/>
                <a:ea typeface="Titillium Web"/>
                <a:cs typeface="Titillium Web"/>
                <a:sym typeface="Titillium Web"/>
              </a:defRPr>
            </a:lvl4pPr>
            <a:lvl5pPr lvl="4" algn="ctr">
              <a:lnSpc>
                <a:spcPct val="100000"/>
              </a:lnSpc>
              <a:spcBef>
                <a:spcPts val="0"/>
              </a:spcBef>
              <a:spcAft>
                <a:spcPts val="0"/>
              </a:spcAft>
              <a:buSzPts val="2100"/>
              <a:buFont typeface="Titillium Web"/>
              <a:buNone/>
              <a:defRPr sz="2800">
                <a:latin typeface="Titillium Web"/>
                <a:ea typeface="Titillium Web"/>
                <a:cs typeface="Titillium Web"/>
                <a:sym typeface="Titillium Web"/>
              </a:defRPr>
            </a:lvl5pPr>
            <a:lvl6pPr lvl="5" algn="ctr">
              <a:lnSpc>
                <a:spcPct val="100000"/>
              </a:lnSpc>
              <a:spcBef>
                <a:spcPts val="0"/>
              </a:spcBef>
              <a:spcAft>
                <a:spcPts val="0"/>
              </a:spcAft>
              <a:buSzPts val="2100"/>
              <a:buFont typeface="Titillium Web"/>
              <a:buNone/>
              <a:defRPr sz="2800">
                <a:latin typeface="Titillium Web"/>
                <a:ea typeface="Titillium Web"/>
                <a:cs typeface="Titillium Web"/>
                <a:sym typeface="Titillium Web"/>
              </a:defRPr>
            </a:lvl6pPr>
            <a:lvl7pPr lvl="6" algn="ctr">
              <a:lnSpc>
                <a:spcPct val="100000"/>
              </a:lnSpc>
              <a:spcBef>
                <a:spcPts val="0"/>
              </a:spcBef>
              <a:spcAft>
                <a:spcPts val="0"/>
              </a:spcAft>
              <a:buSzPts val="2100"/>
              <a:buFont typeface="Titillium Web"/>
              <a:buNone/>
              <a:defRPr sz="2800">
                <a:latin typeface="Titillium Web"/>
                <a:ea typeface="Titillium Web"/>
                <a:cs typeface="Titillium Web"/>
                <a:sym typeface="Titillium Web"/>
              </a:defRPr>
            </a:lvl7pPr>
            <a:lvl8pPr lvl="7" algn="ctr">
              <a:lnSpc>
                <a:spcPct val="100000"/>
              </a:lnSpc>
              <a:spcBef>
                <a:spcPts val="0"/>
              </a:spcBef>
              <a:spcAft>
                <a:spcPts val="0"/>
              </a:spcAft>
              <a:buSzPts val="2100"/>
              <a:buFont typeface="Titillium Web"/>
              <a:buNone/>
              <a:defRPr sz="2800">
                <a:latin typeface="Titillium Web"/>
                <a:ea typeface="Titillium Web"/>
                <a:cs typeface="Titillium Web"/>
                <a:sym typeface="Titillium Web"/>
              </a:defRPr>
            </a:lvl8pPr>
            <a:lvl9pPr lvl="8" algn="ctr">
              <a:lnSpc>
                <a:spcPct val="100000"/>
              </a:lnSpc>
              <a:spcBef>
                <a:spcPts val="0"/>
              </a:spcBef>
              <a:spcAft>
                <a:spcPts val="0"/>
              </a:spcAft>
              <a:buSzPts val="2100"/>
              <a:buFont typeface="Titillium Web"/>
              <a:buNone/>
              <a:defRPr sz="2800">
                <a:latin typeface="Titillium Web"/>
                <a:ea typeface="Titillium Web"/>
                <a:cs typeface="Titillium Web"/>
                <a:sym typeface="Titillium Web"/>
              </a:defRPr>
            </a:lvl9pPr>
          </a:lstStyle>
          <a:p>
            <a:endParaRPr/>
          </a:p>
        </p:txBody>
      </p:sp>
      <p:sp>
        <p:nvSpPr>
          <p:cNvPr id="197" name="Google Shape;197;p21"/>
          <p:cNvSpPr txBox="1">
            <a:spLocks noGrp="1"/>
          </p:cNvSpPr>
          <p:nvPr>
            <p:ph type="title" idx="2"/>
          </p:nvPr>
        </p:nvSpPr>
        <p:spPr>
          <a:xfrm>
            <a:off x="1231240" y="3557521"/>
            <a:ext cx="2920820" cy="5968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1800"/>
              <a:buFont typeface="Titillium Web"/>
              <a:buNone/>
              <a:defRPr sz="2400" b="1">
                <a:latin typeface="Titillium Web"/>
                <a:ea typeface="Titillium Web"/>
                <a:cs typeface="Titillium Web"/>
                <a:sym typeface="Titillium Web"/>
              </a:defRPr>
            </a:lvl1pPr>
            <a:lvl2pPr lvl="1" algn="ctr">
              <a:lnSpc>
                <a:spcPct val="100000"/>
              </a:lnSpc>
              <a:spcBef>
                <a:spcPts val="0"/>
              </a:spcBef>
              <a:spcAft>
                <a:spcPts val="0"/>
              </a:spcAft>
              <a:buSzPts val="1800"/>
              <a:buFont typeface="Titillium Web"/>
              <a:buNone/>
              <a:defRPr sz="2400" b="1">
                <a:latin typeface="Titillium Web"/>
                <a:ea typeface="Titillium Web"/>
                <a:cs typeface="Titillium Web"/>
                <a:sym typeface="Titillium Web"/>
              </a:defRPr>
            </a:lvl2pPr>
            <a:lvl3pPr lvl="2" algn="ctr">
              <a:lnSpc>
                <a:spcPct val="100000"/>
              </a:lnSpc>
              <a:spcBef>
                <a:spcPts val="0"/>
              </a:spcBef>
              <a:spcAft>
                <a:spcPts val="0"/>
              </a:spcAft>
              <a:buSzPts val="1800"/>
              <a:buFont typeface="Titillium Web"/>
              <a:buNone/>
              <a:defRPr sz="2400" b="1">
                <a:latin typeface="Titillium Web"/>
                <a:ea typeface="Titillium Web"/>
                <a:cs typeface="Titillium Web"/>
                <a:sym typeface="Titillium Web"/>
              </a:defRPr>
            </a:lvl3pPr>
            <a:lvl4pPr lvl="3" algn="ctr">
              <a:lnSpc>
                <a:spcPct val="100000"/>
              </a:lnSpc>
              <a:spcBef>
                <a:spcPts val="0"/>
              </a:spcBef>
              <a:spcAft>
                <a:spcPts val="0"/>
              </a:spcAft>
              <a:buSzPts val="1800"/>
              <a:buFont typeface="Titillium Web"/>
              <a:buNone/>
              <a:defRPr sz="2400" b="1">
                <a:latin typeface="Titillium Web"/>
                <a:ea typeface="Titillium Web"/>
                <a:cs typeface="Titillium Web"/>
                <a:sym typeface="Titillium Web"/>
              </a:defRPr>
            </a:lvl4pPr>
            <a:lvl5pPr lvl="4" algn="ctr">
              <a:lnSpc>
                <a:spcPct val="100000"/>
              </a:lnSpc>
              <a:spcBef>
                <a:spcPts val="0"/>
              </a:spcBef>
              <a:spcAft>
                <a:spcPts val="0"/>
              </a:spcAft>
              <a:buSzPts val="1800"/>
              <a:buFont typeface="Titillium Web"/>
              <a:buNone/>
              <a:defRPr sz="2400" b="1">
                <a:latin typeface="Titillium Web"/>
                <a:ea typeface="Titillium Web"/>
                <a:cs typeface="Titillium Web"/>
                <a:sym typeface="Titillium Web"/>
              </a:defRPr>
            </a:lvl5pPr>
            <a:lvl6pPr lvl="5" algn="ctr">
              <a:lnSpc>
                <a:spcPct val="100000"/>
              </a:lnSpc>
              <a:spcBef>
                <a:spcPts val="0"/>
              </a:spcBef>
              <a:spcAft>
                <a:spcPts val="0"/>
              </a:spcAft>
              <a:buSzPts val="1800"/>
              <a:buFont typeface="Titillium Web"/>
              <a:buNone/>
              <a:defRPr sz="2400" b="1">
                <a:latin typeface="Titillium Web"/>
                <a:ea typeface="Titillium Web"/>
                <a:cs typeface="Titillium Web"/>
                <a:sym typeface="Titillium Web"/>
              </a:defRPr>
            </a:lvl6pPr>
            <a:lvl7pPr lvl="6" algn="ctr">
              <a:lnSpc>
                <a:spcPct val="100000"/>
              </a:lnSpc>
              <a:spcBef>
                <a:spcPts val="0"/>
              </a:spcBef>
              <a:spcAft>
                <a:spcPts val="0"/>
              </a:spcAft>
              <a:buSzPts val="1800"/>
              <a:buFont typeface="Titillium Web"/>
              <a:buNone/>
              <a:defRPr sz="2400" b="1">
                <a:latin typeface="Titillium Web"/>
                <a:ea typeface="Titillium Web"/>
                <a:cs typeface="Titillium Web"/>
                <a:sym typeface="Titillium Web"/>
              </a:defRPr>
            </a:lvl7pPr>
            <a:lvl8pPr lvl="7" algn="ctr">
              <a:lnSpc>
                <a:spcPct val="100000"/>
              </a:lnSpc>
              <a:spcBef>
                <a:spcPts val="0"/>
              </a:spcBef>
              <a:spcAft>
                <a:spcPts val="0"/>
              </a:spcAft>
              <a:buSzPts val="1800"/>
              <a:buFont typeface="Titillium Web"/>
              <a:buNone/>
              <a:defRPr sz="2400" b="1">
                <a:latin typeface="Titillium Web"/>
                <a:ea typeface="Titillium Web"/>
                <a:cs typeface="Titillium Web"/>
                <a:sym typeface="Titillium Web"/>
              </a:defRPr>
            </a:lvl8pPr>
            <a:lvl9pPr lvl="8" algn="ctr">
              <a:lnSpc>
                <a:spcPct val="100000"/>
              </a:lnSpc>
              <a:spcBef>
                <a:spcPts val="0"/>
              </a:spcBef>
              <a:spcAft>
                <a:spcPts val="0"/>
              </a:spcAft>
              <a:buSzPts val="1800"/>
              <a:buFont typeface="Titillium Web"/>
              <a:buNone/>
              <a:defRPr sz="2400" b="1">
                <a:latin typeface="Titillium Web"/>
                <a:ea typeface="Titillium Web"/>
                <a:cs typeface="Titillium Web"/>
                <a:sym typeface="Titillium Web"/>
              </a:defRPr>
            </a:lvl9pPr>
          </a:lstStyle>
          <a:p>
            <a:endParaRPr/>
          </a:p>
        </p:txBody>
      </p:sp>
      <p:sp>
        <p:nvSpPr>
          <p:cNvPr id="198" name="Google Shape;198;p21"/>
          <p:cNvSpPr txBox="1">
            <a:spLocks noGrp="1"/>
          </p:cNvSpPr>
          <p:nvPr>
            <p:ph type="subTitle" idx="3"/>
          </p:nvPr>
        </p:nvSpPr>
        <p:spPr>
          <a:xfrm>
            <a:off x="1054063" y="4153891"/>
            <a:ext cx="3097997" cy="7524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400"/>
              <a:buFont typeface="Titillium Web"/>
              <a:buNone/>
              <a:defRPr sz="2133">
                <a:latin typeface="Titillium Web"/>
                <a:ea typeface="Titillium Web"/>
                <a:cs typeface="Titillium Web"/>
                <a:sym typeface="Titillium Web"/>
              </a:defRPr>
            </a:lvl1pPr>
            <a:lvl2pPr lvl="1" algn="ctr">
              <a:lnSpc>
                <a:spcPct val="100000"/>
              </a:lnSpc>
              <a:spcBef>
                <a:spcPts val="0"/>
              </a:spcBef>
              <a:spcAft>
                <a:spcPts val="0"/>
              </a:spcAft>
              <a:buSzPts val="2100"/>
              <a:buFont typeface="Titillium Web"/>
              <a:buNone/>
              <a:defRPr sz="2800">
                <a:latin typeface="Titillium Web"/>
                <a:ea typeface="Titillium Web"/>
                <a:cs typeface="Titillium Web"/>
                <a:sym typeface="Titillium Web"/>
              </a:defRPr>
            </a:lvl2pPr>
            <a:lvl3pPr lvl="2" algn="ctr">
              <a:lnSpc>
                <a:spcPct val="100000"/>
              </a:lnSpc>
              <a:spcBef>
                <a:spcPts val="0"/>
              </a:spcBef>
              <a:spcAft>
                <a:spcPts val="0"/>
              </a:spcAft>
              <a:buSzPts val="2100"/>
              <a:buFont typeface="Titillium Web"/>
              <a:buNone/>
              <a:defRPr sz="2800">
                <a:latin typeface="Titillium Web"/>
                <a:ea typeface="Titillium Web"/>
                <a:cs typeface="Titillium Web"/>
                <a:sym typeface="Titillium Web"/>
              </a:defRPr>
            </a:lvl3pPr>
            <a:lvl4pPr lvl="3" algn="ctr">
              <a:lnSpc>
                <a:spcPct val="100000"/>
              </a:lnSpc>
              <a:spcBef>
                <a:spcPts val="0"/>
              </a:spcBef>
              <a:spcAft>
                <a:spcPts val="0"/>
              </a:spcAft>
              <a:buSzPts val="2100"/>
              <a:buFont typeface="Titillium Web"/>
              <a:buNone/>
              <a:defRPr sz="2800">
                <a:latin typeface="Titillium Web"/>
                <a:ea typeface="Titillium Web"/>
                <a:cs typeface="Titillium Web"/>
                <a:sym typeface="Titillium Web"/>
              </a:defRPr>
            </a:lvl4pPr>
            <a:lvl5pPr lvl="4" algn="ctr">
              <a:lnSpc>
                <a:spcPct val="100000"/>
              </a:lnSpc>
              <a:spcBef>
                <a:spcPts val="0"/>
              </a:spcBef>
              <a:spcAft>
                <a:spcPts val="0"/>
              </a:spcAft>
              <a:buSzPts val="2100"/>
              <a:buFont typeface="Titillium Web"/>
              <a:buNone/>
              <a:defRPr sz="2800">
                <a:latin typeface="Titillium Web"/>
                <a:ea typeface="Titillium Web"/>
                <a:cs typeface="Titillium Web"/>
                <a:sym typeface="Titillium Web"/>
              </a:defRPr>
            </a:lvl5pPr>
            <a:lvl6pPr lvl="5" algn="ctr">
              <a:lnSpc>
                <a:spcPct val="100000"/>
              </a:lnSpc>
              <a:spcBef>
                <a:spcPts val="0"/>
              </a:spcBef>
              <a:spcAft>
                <a:spcPts val="0"/>
              </a:spcAft>
              <a:buSzPts val="2100"/>
              <a:buFont typeface="Titillium Web"/>
              <a:buNone/>
              <a:defRPr sz="2800">
                <a:latin typeface="Titillium Web"/>
                <a:ea typeface="Titillium Web"/>
                <a:cs typeface="Titillium Web"/>
                <a:sym typeface="Titillium Web"/>
              </a:defRPr>
            </a:lvl6pPr>
            <a:lvl7pPr lvl="6" algn="ctr">
              <a:lnSpc>
                <a:spcPct val="100000"/>
              </a:lnSpc>
              <a:spcBef>
                <a:spcPts val="0"/>
              </a:spcBef>
              <a:spcAft>
                <a:spcPts val="0"/>
              </a:spcAft>
              <a:buSzPts val="2100"/>
              <a:buFont typeface="Titillium Web"/>
              <a:buNone/>
              <a:defRPr sz="2800">
                <a:latin typeface="Titillium Web"/>
                <a:ea typeface="Titillium Web"/>
                <a:cs typeface="Titillium Web"/>
                <a:sym typeface="Titillium Web"/>
              </a:defRPr>
            </a:lvl7pPr>
            <a:lvl8pPr lvl="7" algn="ctr">
              <a:lnSpc>
                <a:spcPct val="100000"/>
              </a:lnSpc>
              <a:spcBef>
                <a:spcPts val="0"/>
              </a:spcBef>
              <a:spcAft>
                <a:spcPts val="0"/>
              </a:spcAft>
              <a:buSzPts val="2100"/>
              <a:buFont typeface="Titillium Web"/>
              <a:buNone/>
              <a:defRPr sz="2800">
                <a:latin typeface="Titillium Web"/>
                <a:ea typeface="Titillium Web"/>
                <a:cs typeface="Titillium Web"/>
                <a:sym typeface="Titillium Web"/>
              </a:defRPr>
            </a:lvl8pPr>
            <a:lvl9pPr lvl="8" algn="ctr">
              <a:lnSpc>
                <a:spcPct val="100000"/>
              </a:lnSpc>
              <a:spcBef>
                <a:spcPts val="0"/>
              </a:spcBef>
              <a:spcAft>
                <a:spcPts val="0"/>
              </a:spcAft>
              <a:buSzPts val="2100"/>
              <a:buFont typeface="Titillium Web"/>
              <a:buNone/>
              <a:defRPr sz="2800">
                <a:latin typeface="Titillium Web"/>
                <a:ea typeface="Titillium Web"/>
                <a:cs typeface="Titillium Web"/>
                <a:sym typeface="Titillium Web"/>
              </a:defRPr>
            </a:lvl9pPr>
          </a:lstStyle>
          <a:p>
            <a:endParaRPr/>
          </a:p>
        </p:txBody>
      </p:sp>
      <p:sp>
        <p:nvSpPr>
          <p:cNvPr id="199" name="Google Shape;199;p21"/>
          <p:cNvSpPr txBox="1">
            <a:spLocks noGrp="1"/>
          </p:cNvSpPr>
          <p:nvPr>
            <p:ph type="title" idx="4"/>
          </p:nvPr>
        </p:nvSpPr>
        <p:spPr>
          <a:xfrm>
            <a:off x="8038453" y="1687817"/>
            <a:ext cx="2920820" cy="596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800"/>
              <a:buFont typeface="Titillium Web"/>
              <a:buNone/>
              <a:defRPr sz="2400" b="1">
                <a:latin typeface="Titillium Web"/>
                <a:ea typeface="Titillium Web"/>
                <a:cs typeface="Titillium Web"/>
                <a:sym typeface="Titillium Web"/>
              </a:defRPr>
            </a:lvl1pPr>
            <a:lvl2pPr lvl="1" algn="ctr">
              <a:lnSpc>
                <a:spcPct val="100000"/>
              </a:lnSpc>
              <a:spcBef>
                <a:spcPts val="0"/>
              </a:spcBef>
              <a:spcAft>
                <a:spcPts val="0"/>
              </a:spcAft>
              <a:buSzPts val="1800"/>
              <a:buFont typeface="Titillium Web"/>
              <a:buNone/>
              <a:defRPr sz="2400" b="1">
                <a:latin typeface="Titillium Web"/>
                <a:ea typeface="Titillium Web"/>
                <a:cs typeface="Titillium Web"/>
                <a:sym typeface="Titillium Web"/>
              </a:defRPr>
            </a:lvl2pPr>
            <a:lvl3pPr lvl="2" algn="ctr">
              <a:lnSpc>
                <a:spcPct val="100000"/>
              </a:lnSpc>
              <a:spcBef>
                <a:spcPts val="0"/>
              </a:spcBef>
              <a:spcAft>
                <a:spcPts val="0"/>
              </a:spcAft>
              <a:buSzPts val="1800"/>
              <a:buFont typeface="Titillium Web"/>
              <a:buNone/>
              <a:defRPr sz="2400" b="1">
                <a:latin typeface="Titillium Web"/>
                <a:ea typeface="Titillium Web"/>
                <a:cs typeface="Titillium Web"/>
                <a:sym typeface="Titillium Web"/>
              </a:defRPr>
            </a:lvl3pPr>
            <a:lvl4pPr lvl="3" algn="ctr">
              <a:lnSpc>
                <a:spcPct val="100000"/>
              </a:lnSpc>
              <a:spcBef>
                <a:spcPts val="0"/>
              </a:spcBef>
              <a:spcAft>
                <a:spcPts val="0"/>
              </a:spcAft>
              <a:buSzPts val="1800"/>
              <a:buFont typeface="Titillium Web"/>
              <a:buNone/>
              <a:defRPr sz="2400" b="1">
                <a:latin typeface="Titillium Web"/>
                <a:ea typeface="Titillium Web"/>
                <a:cs typeface="Titillium Web"/>
                <a:sym typeface="Titillium Web"/>
              </a:defRPr>
            </a:lvl4pPr>
            <a:lvl5pPr lvl="4" algn="ctr">
              <a:lnSpc>
                <a:spcPct val="100000"/>
              </a:lnSpc>
              <a:spcBef>
                <a:spcPts val="0"/>
              </a:spcBef>
              <a:spcAft>
                <a:spcPts val="0"/>
              </a:spcAft>
              <a:buSzPts val="1800"/>
              <a:buFont typeface="Titillium Web"/>
              <a:buNone/>
              <a:defRPr sz="2400" b="1">
                <a:latin typeface="Titillium Web"/>
                <a:ea typeface="Titillium Web"/>
                <a:cs typeface="Titillium Web"/>
                <a:sym typeface="Titillium Web"/>
              </a:defRPr>
            </a:lvl5pPr>
            <a:lvl6pPr lvl="5" algn="ctr">
              <a:lnSpc>
                <a:spcPct val="100000"/>
              </a:lnSpc>
              <a:spcBef>
                <a:spcPts val="0"/>
              </a:spcBef>
              <a:spcAft>
                <a:spcPts val="0"/>
              </a:spcAft>
              <a:buSzPts val="1800"/>
              <a:buFont typeface="Titillium Web"/>
              <a:buNone/>
              <a:defRPr sz="2400" b="1">
                <a:latin typeface="Titillium Web"/>
                <a:ea typeface="Titillium Web"/>
                <a:cs typeface="Titillium Web"/>
                <a:sym typeface="Titillium Web"/>
              </a:defRPr>
            </a:lvl6pPr>
            <a:lvl7pPr lvl="6" algn="ctr">
              <a:lnSpc>
                <a:spcPct val="100000"/>
              </a:lnSpc>
              <a:spcBef>
                <a:spcPts val="0"/>
              </a:spcBef>
              <a:spcAft>
                <a:spcPts val="0"/>
              </a:spcAft>
              <a:buSzPts val="1800"/>
              <a:buFont typeface="Titillium Web"/>
              <a:buNone/>
              <a:defRPr sz="2400" b="1">
                <a:latin typeface="Titillium Web"/>
                <a:ea typeface="Titillium Web"/>
                <a:cs typeface="Titillium Web"/>
                <a:sym typeface="Titillium Web"/>
              </a:defRPr>
            </a:lvl7pPr>
            <a:lvl8pPr lvl="7" algn="ctr">
              <a:lnSpc>
                <a:spcPct val="100000"/>
              </a:lnSpc>
              <a:spcBef>
                <a:spcPts val="0"/>
              </a:spcBef>
              <a:spcAft>
                <a:spcPts val="0"/>
              </a:spcAft>
              <a:buSzPts val="1800"/>
              <a:buFont typeface="Titillium Web"/>
              <a:buNone/>
              <a:defRPr sz="2400" b="1">
                <a:latin typeface="Titillium Web"/>
                <a:ea typeface="Titillium Web"/>
                <a:cs typeface="Titillium Web"/>
                <a:sym typeface="Titillium Web"/>
              </a:defRPr>
            </a:lvl8pPr>
            <a:lvl9pPr lvl="8" algn="ctr">
              <a:lnSpc>
                <a:spcPct val="100000"/>
              </a:lnSpc>
              <a:spcBef>
                <a:spcPts val="0"/>
              </a:spcBef>
              <a:spcAft>
                <a:spcPts val="0"/>
              </a:spcAft>
              <a:buSzPts val="1800"/>
              <a:buFont typeface="Titillium Web"/>
              <a:buNone/>
              <a:defRPr sz="2400" b="1">
                <a:latin typeface="Titillium Web"/>
                <a:ea typeface="Titillium Web"/>
                <a:cs typeface="Titillium Web"/>
                <a:sym typeface="Titillium Web"/>
              </a:defRPr>
            </a:lvl9pPr>
          </a:lstStyle>
          <a:p>
            <a:endParaRPr/>
          </a:p>
        </p:txBody>
      </p:sp>
      <p:sp>
        <p:nvSpPr>
          <p:cNvPr id="200" name="Google Shape;200;p21"/>
          <p:cNvSpPr txBox="1">
            <a:spLocks noGrp="1"/>
          </p:cNvSpPr>
          <p:nvPr>
            <p:ph type="subTitle" idx="5"/>
          </p:nvPr>
        </p:nvSpPr>
        <p:spPr>
          <a:xfrm>
            <a:off x="8038453" y="2284167"/>
            <a:ext cx="3097997" cy="752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400"/>
              <a:buFont typeface="Titillium Web"/>
              <a:buNone/>
              <a:defRPr sz="2133">
                <a:latin typeface="Titillium Web"/>
                <a:ea typeface="Titillium Web"/>
                <a:cs typeface="Titillium Web"/>
                <a:sym typeface="Titillium Web"/>
              </a:defRPr>
            </a:lvl1pPr>
            <a:lvl2pPr lvl="1" algn="ctr">
              <a:lnSpc>
                <a:spcPct val="100000"/>
              </a:lnSpc>
              <a:spcBef>
                <a:spcPts val="0"/>
              </a:spcBef>
              <a:spcAft>
                <a:spcPts val="0"/>
              </a:spcAft>
              <a:buSzPts val="2100"/>
              <a:buFont typeface="Titillium Web"/>
              <a:buNone/>
              <a:defRPr sz="2800">
                <a:latin typeface="Titillium Web"/>
                <a:ea typeface="Titillium Web"/>
                <a:cs typeface="Titillium Web"/>
                <a:sym typeface="Titillium Web"/>
              </a:defRPr>
            </a:lvl2pPr>
            <a:lvl3pPr lvl="2" algn="ctr">
              <a:lnSpc>
                <a:spcPct val="100000"/>
              </a:lnSpc>
              <a:spcBef>
                <a:spcPts val="0"/>
              </a:spcBef>
              <a:spcAft>
                <a:spcPts val="0"/>
              </a:spcAft>
              <a:buSzPts val="2100"/>
              <a:buFont typeface="Titillium Web"/>
              <a:buNone/>
              <a:defRPr sz="2800">
                <a:latin typeface="Titillium Web"/>
                <a:ea typeface="Titillium Web"/>
                <a:cs typeface="Titillium Web"/>
                <a:sym typeface="Titillium Web"/>
              </a:defRPr>
            </a:lvl3pPr>
            <a:lvl4pPr lvl="3" algn="ctr">
              <a:lnSpc>
                <a:spcPct val="100000"/>
              </a:lnSpc>
              <a:spcBef>
                <a:spcPts val="0"/>
              </a:spcBef>
              <a:spcAft>
                <a:spcPts val="0"/>
              </a:spcAft>
              <a:buSzPts val="2100"/>
              <a:buFont typeface="Titillium Web"/>
              <a:buNone/>
              <a:defRPr sz="2800">
                <a:latin typeface="Titillium Web"/>
                <a:ea typeface="Titillium Web"/>
                <a:cs typeface="Titillium Web"/>
                <a:sym typeface="Titillium Web"/>
              </a:defRPr>
            </a:lvl4pPr>
            <a:lvl5pPr lvl="4" algn="ctr">
              <a:lnSpc>
                <a:spcPct val="100000"/>
              </a:lnSpc>
              <a:spcBef>
                <a:spcPts val="0"/>
              </a:spcBef>
              <a:spcAft>
                <a:spcPts val="0"/>
              </a:spcAft>
              <a:buSzPts val="2100"/>
              <a:buFont typeface="Titillium Web"/>
              <a:buNone/>
              <a:defRPr sz="2800">
                <a:latin typeface="Titillium Web"/>
                <a:ea typeface="Titillium Web"/>
                <a:cs typeface="Titillium Web"/>
                <a:sym typeface="Titillium Web"/>
              </a:defRPr>
            </a:lvl5pPr>
            <a:lvl6pPr lvl="5" algn="ctr">
              <a:lnSpc>
                <a:spcPct val="100000"/>
              </a:lnSpc>
              <a:spcBef>
                <a:spcPts val="0"/>
              </a:spcBef>
              <a:spcAft>
                <a:spcPts val="0"/>
              </a:spcAft>
              <a:buSzPts val="2100"/>
              <a:buFont typeface="Titillium Web"/>
              <a:buNone/>
              <a:defRPr sz="2800">
                <a:latin typeface="Titillium Web"/>
                <a:ea typeface="Titillium Web"/>
                <a:cs typeface="Titillium Web"/>
                <a:sym typeface="Titillium Web"/>
              </a:defRPr>
            </a:lvl6pPr>
            <a:lvl7pPr lvl="6" algn="ctr">
              <a:lnSpc>
                <a:spcPct val="100000"/>
              </a:lnSpc>
              <a:spcBef>
                <a:spcPts val="0"/>
              </a:spcBef>
              <a:spcAft>
                <a:spcPts val="0"/>
              </a:spcAft>
              <a:buSzPts val="2100"/>
              <a:buFont typeface="Titillium Web"/>
              <a:buNone/>
              <a:defRPr sz="2800">
                <a:latin typeface="Titillium Web"/>
                <a:ea typeface="Titillium Web"/>
                <a:cs typeface="Titillium Web"/>
                <a:sym typeface="Titillium Web"/>
              </a:defRPr>
            </a:lvl7pPr>
            <a:lvl8pPr lvl="7" algn="ctr">
              <a:lnSpc>
                <a:spcPct val="100000"/>
              </a:lnSpc>
              <a:spcBef>
                <a:spcPts val="0"/>
              </a:spcBef>
              <a:spcAft>
                <a:spcPts val="0"/>
              </a:spcAft>
              <a:buSzPts val="2100"/>
              <a:buFont typeface="Titillium Web"/>
              <a:buNone/>
              <a:defRPr sz="2800">
                <a:latin typeface="Titillium Web"/>
                <a:ea typeface="Titillium Web"/>
                <a:cs typeface="Titillium Web"/>
                <a:sym typeface="Titillium Web"/>
              </a:defRPr>
            </a:lvl8pPr>
            <a:lvl9pPr lvl="8" algn="ctr">
              <a:lnSpc>
                <a:spcPct val="100000"/>
              </a:lnSpc>
              <a:spcBef>
                <a:spcPts val="0"/>
              </a:spcBef>
              <a:spcAft>
                <a:spcPts val="0"/>
              </a:spcAft>
              <a:buSzPts val="2100"/>
              <a:buFont typeface="Titillium Web"/>
              <a:buNone/>
              <a:defRPr sz="2800">
                <a:latin typeface="Titillium Web"/>
                <a:ea typeface="Titillium Web"/>
                <a:cs typeface="Titillium Web"/>
                <a:sym typeface="Titillium Web"/>
              </a:defRPr>
            </a:lvl9pPr>
          </a:lstStyle>
          <a:p>
            <a:endParaRPr/>
          </a:p>
        </p:txBody>
      </p:sp>
      <p:sp>
        <p:nvSpPr>
          <p:cNvPr id="201" name="Google Shape;201;p21"/>
          <p:cNvSpPr txBox="1">
            <a:spLocks noGrp="1"/>
          </p:cNvSpPr>
          <p:nvPr>
            <p:ph type="title" idx="6"/>
          </p:nvPr>
        </p:nvSpPr>
        <p:spPr>
          <a:xfrm>
            <a:off x="8038453" y="3557524"/>
            <a:ext cx="2920820" cy="596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800"/>
              <a:buFont typeface="Titillium Web"/>
              <a:buNone/>
              <a:defRPr sz="2400" b="1">
                <a:latin typeface="Titillium Web"/>
                <a:ea typeface="Titillium Web"/>
                <a:cs typeface="Titillium Web"/>
                <a:sym typeface="Titillium Web"/>
              </a:defRPr>
            </a:lvl1pPr>
            <a:lvl2pPr lvl="1" algn="ctr">
              <a:lnSpc>
                <a:spcPct val="100000"/>
              </a:lnSpc>
              <a:spcBef>
                <a:spcPts val="0"/>
              </a:spcBef>
              <a:spcAft>
                <a:spcPts val="0"/>
              </a:spcAft>
              <a:buSzPts val="1800"/>
              <a:buFont typeface="Titillium Web"/>
              <a:buNone/>
              <a:defRPr sz="2400" b="1">
                <a:latin typeface="Titillium Web"/>
                <a:ea typeface="Titillium Web"/>
                <a:cs typeface="Titillium Web"/>
                <a:sym typeface="Titillium Web"/>
              </a:defRPr>
            </a:lvl2pPr>
            <a:lvl3pPr lvl="2" algn="ctr">
              <a:lnSpc>
                <a:spcPct val="100000"/>
              </a:lnSpc>
              <a:spcBef>
                <a:spcPts val="0"/>
              </a:spcBef>
              <a:spcAft>
                <a:spcPts val="0"/>
              </a:spcAft>
              <a:buSzPts val="1800"/>
              <a:buFont typeface="Titillium Web"/>
              <a:buNone/>
              <a:defRPr sz="2400" b="1">
                <a:latin typeface="Titillium Web"/>
                <a:ea typeface="Titillium Web"/>
                <a:cs typeface="Titillium Web"/>
                <a:sym typeface="Titillium Web"/>
              </a:defRPr>
            </a:lvl3pPr>
            <a:lvl4pPr lvl="3" algn="ctr">
              <a:lnSpc>
                <a:spcPct val="100000"/>
              </a:lnSpc>
              <a:spcBef>
                <a:spcPts val="0"/>
              </a:spcBef>
              <a:spcAft>
                <a:spcPts val="0"/>
              </a:spcAft>
              <a:buSzPts val="1800"/>
              <a:buFont typeface="Titillium Web"/>
              <a:buNone/>
              <a:defRPr sz="2400" b="1">
                <a:latin typeface="Titillium Web"/>
                <a:ea typeface="Titillium Web"/>
                <a:cs typeface="Titillium Web"/>
                <a:sym typeface="Titillium Web"/>
              </a:defRPr>
            </a:lvl4pPr>
            <a:lvl5pPr lvl="4" algn="ctr">
              <a:lnSpc>
                <a:spcPct val="100000"/>
              </a:lnSpc>
              <a:spcBef>
                <a:spcPts val="0"/>
              </a:spcBef>
              <a:spcAft>
                <a:spcPts val="0"/>
              </a:spcAft>
              <a:buSzPts val="1800"/>
              <a:buFont typeface="Titillium Web"/>
              <a:buNone/>
              <a:defRPr sz="2400" b="1">
                <a:latin typeface="Titillium Web"/>
                <a:ea typeface="Titillium Web"/>
                <a:cs typeface="Titillium Web"/>
                <a:sym typeface="Titillium Web"/>
              </a:defRPr>
            </a:lvl5pPr>
            <a:lvl6pPr lvl="5" algn="ctr">
              <a:lnSpc>
                <a:spcPct val="100000"/>
              </a:lnSpc>
              <a:spcBef>
                <a:spcPts val="0"/>
              </a:spcBef>
              <a:spcAft>
                <a:spcPts val="0"/>
              </a:spcAft>
              <a:buSzPts val="1800"/>
              <a:buFont typeface="Titillium Web"/>
              <a:buNone/>
              <a:defRPr sz="2400" b="1">
                <a:latin typeface="Titillium Web"/>
                <a:ea typeface="Titillium Web"/>
                <a:cs typeface="Titillium Web"/>
                <a:sym typeface="Titillium Web"/>
              </a:defRPr>
            </a:lvl6pPr>
            <a:lvl7pPr lvl="6" algn="ctr">
              <a:lnSpc>
                <a:spcPct val="100000"/>
              </a:lnSpc>
              <a:spcBef>
                <a:spcPts val="0"/>
              </a:spcBef>
              <a:spcAft>
                <a:spcPts val="0"/>
              </a:spcAft>
              <a:buSzPts val="1800"/>
              <a:buFont typeface="Titillium Web"/>
              <a:buNone/>
              <a:defRPr sz="2400" b="1">
                <a:latin typeface="Titillium Web"/>
                <a:ea typeface="Titillium Web"/>
                <a:cs typeface="Titillium Web"/>
                <a:sym typeface="Titillium Web"/>
              </a:defRPr>
            </a:lvl7pPr>
            <a:lvl8pPr lvl="7" algn="ctr">
              <a:lnSpc>
                <a:spcPct val="100000"/>
              </a:lnSpc>
              <a:spcBef>
                <a:spcPts val="0"/>
              </a:spcBef>
              <a:spcAft>
                <a:spcPts val="0"/>
              </a:spcAft>
              <a:buSzPts val="1800"/>
              <a:buFont typeface="Titillium Web"/>
              <a:buNone/>
              <a:defRPr sz="2400" b="1">
                <a:latin typeface="Titillium Web"/>
                <a:ea typeface="Titillium Web"/>
                <a:cs typeface="Titillium Web"/>
                <a:sym typeface="Titillium Web"/>
              </a:defRPr>
            </a:lvl8pPr>
            <a:lvl9pPr lvl="8" algn="ctr">
              <a:lnSpc>
                <a:spcPct val="100000"/>
              </a:lnSpc>
              <a:spcBef>
                <a:spcPts val="0"/>
              </a:spcBef>
              <a:spcAft>
                <a:spcPts val="0"/>
              </a:spcAft>
              <a:buSzPts val="1800"/>
              <a:buFont typeface="Titillium Web"/>
              <a:buNone/>
              <a:defRPr sz="2400" b="1">
                <a:latin typeface="Titillium Web"/>
                <a:ea typeface="Titillium Web"/>
                <a:cs typeface="Titillium Web"/>
                <a:sym typeface="Titillium Web"/>
              </a:defRPr>
            </a:lvl9pPr>
          </a:lstStyle>
          <a:p>
            <a:endParaRPr/>
          </a:p>
        </p:txBody>
      </p:sp>
      <p:sp>
        <p:nvSpPr>
          <p:cNvPr id="202" name="Google Shape;202;p21"/>
          <p:cNvSpPr txBox="1">
            <a:spLocks noGrp="1"/>
          </p:cNvSpPr>
          <p:nvPr>
            <p:ph type="subTitle" idx="7"/>
          </p:nvPr>
        </p:nvSpPr>
        <p:spPr>
          <a:xfrm>
            <a:off x="8038453" y="4153891"/>
            <a:ext cx="3097997" cy="752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400"/>
              <a:buFont typeface="Titillium Web"/>
              <a:buNone/>
              <a:defRPr sz="2133">
                <a:latin typeface="Titillium Web"/>
                <a:ea typeface="Titillium Web"/>
                <a:cs typeface="Titillium Web"/>
                <a:sym typeface="Titillium Web"/>
              </a:defRPr>
            </a:lvl1pPr>
            <a:lvl2pPr lvl="1" algn="ctr">
              <a:lnSpc>
                <a:spcPct val="100000"/>
              </a:lnSpc>
              <a:spcBef>
                <a:spcPts val="0"/>
              </a:spcBef>
              <a:spcAft>
                <a:spcPts val="0"/>
              </a:spcAft>
              <a:buSzPts val="2100"/>
              <a:buFont typeface="Titillium Web"/>
              <a:buNone/>
              <a:defRPr sz="2800">
                <a:latin typeface="Titillium Web"/>
                <a:ea typeface="Titillium Web"/>
                <a:cs typeface="Titillium Web"/>
                <a:sym typeface="Titillium Web"/>
              </a:defRPr>
            </a:lvl2pPr>
            <a:lvl3pPr lvl="2" algn="ctr">
              <a:lnSpc>
                <a:spcPct val="100000"/>
              </a:lnSpc>
              <a:spcBef>
                <a:spcPts val="0"/>
              </a:spcBef>
              <a:spcAft>
                <a:spcPts val="0"/>
              </a:spcAft>
              <a:buSzPts val="2100"/>
              <a:buFont typeface="Titillium Web"/>
              <a:buNone/>
              <a:defRPr sz="2800">
                <a:latin typeface="Titillium Web"/>
                <a:ea typeface="Titillium Web"/>
                <a:cs typeface="Titillium Web"/>
                <a:sym typeface="Titillium Web"/>
              </a:defRPr>
            </a:lvl3pPr>
            <a:lvl4pPr lvl="3" algn="ctr">
              <a:lnSpc>
                <a:spcPct val="100000"/>
              </a:lnSpc>
              <a:spcBef>
                <a:spcPts val="0"/>
              </a:spcBef>
              <a:spcAft>
                <a:spcPts val="0"/>
              </a:spcAft>
              <a:buSzPts val="2100"/>
              <a:buFont typeface="Titillium Web"/>
              <a:buNone/>
              <a:defRPr sz="2800">
                <a:latin typeface="Titillium Web"/>
                <a:ea typeface="Titillium Web"/>
                <a:cs typeface="Titillium Web"/>
                <a:sym typeface="Titillium Web"/>
              </a:defRPr>
            </a:lvl4pPr>
            <a:lvl5pPr lvl="4" algn="ctr">
              <a:lnSpc>
                <a:spcPct val="100000"/>
              </a:lnSpc>
              <a:spcBef>
                <a:spcPts val="0"/>
              </a:spcBef>
              <a:spcAft>
                <a:spcPts val="0"/>
              </a:spcAft>
              <a:buSzPts val="2100"/>
              <a:buFont typeface="Titillium Web"/>
              <a:buNone/>
              <a:defRPr sz="2800">
                <a:latin typeface="Titillium Web"/>
                <a:ea typeface="Titillium Web"/>
                <a:cs typeface="Titillium Web"/>
                <a:sym typeface="Titillium Web"/>
              </a:defRPr>
            </a:lvl5pPr>
            <a:lvl6pPr lvl="5" algn="ctr">
              <a:lnSpc>
                <a:spcPct val="100000"/>
              </a:lnSpc>
              <a:spcBef>
                <a:spcPts val="0"/>
              </a:spcBef>
              <a:spcAft>
                <a:spcPts val="0"/>
              </a:spcAft>
              <a:buSzPts val="2100"/>
              <a:buFont typeface="Titillium Web"/>
              <a:buNone/>
              <a:defRPr sz="2800">
                <a:latin typeface="Titillium Web"/>
                <a:ea typeface="Titillium Web"/>
                <a:cs typeface="Titillium Web"/>
                <a:sym typeface="Titillium Web"/>
              </a:defRPr>
            </a:lvl6pPr>
            <a:lvl7pPr lvl="6" algn="ctr">
              <a:lnSpc>
                <a:spcPct val="100000"/>
              </a:lnSpc>
              <a:spcBef>
                <a:spcPts val="0"/>
              </a:spcBef>
              <a:spcAft>
                <a:spcPts val="0"/>
              </a:spcAft>
              <a:buSzPts val="2100"/>
              <a:buFont typeface="Titillium Web"/>
              <a:buNone/>
              <a:defRPr sz="2800">
                <a:latin typeface="Titillium Web"/>
                <a:ea typeface="Titillium Web"/>
                <a:cs typeface="Titillium Web"/>
                <a:sym typeface="Titillium Web"/>
              </a:defRPr>
            </a:lvl7pPr>
            <a:lvl8pPr lvl="7" algn="ctr">
              <a:lnSpc>
                <a:spcPct val="100000"/>
              </a:lnSpc>
              <a:spcBef>
                <a:spcPts val="0"/>
              </a:spcBef>
              <a:spcAft>
                <a:spcPts val="0"/>
              </a:spcAft>
              <a:buSzPts val="2100"/>
              <a:buFont typeface="Titillium Web"/>
              <a:buNone/>
              <a:defRPr sz="2800">
                <a:latin typeface="Titillium Web"/>
                <a:ea typeface="Titillium Web"/>
                <a:cs typeface="Titillium Web"/>
                <a:sym typeface="Titillium Web"/>
              </a:defRPr>
            </a:lvl8pPr>
            <a:lvl9pPr lvl="8" algn="ctr">
              <a:lnSpc>
                <a:spcPct val="100000"/>
              </a:lnSpc>
              <a:spcBef>
                <a:spcPts val="0"/>
              </a:spcBef>
              <a:spcAft>
                <a:spcPts val="0"/>
              </a:spcAft>
              <a:buSzPts val="2100"/>
              <a:buFont typeface="Titillium Web"/>
              <a:buNone/>
              <a:defRPr sz="2800">
                <a:latin typeface="Titillium Web"/>
                <a:ea typeface="Titillium Web"/>
                <a:cs typeface="Titillium Web"/>
                <a:sym typeface="Titillium Web"/>
              </a:defRPr>
            </a:lvl9pPr>
          </a:lstStyle>
          <a:p>
            <a:endParaRPr/>
          </a:p>
        </p:txBody>
      </p:sp>
      <p:sp>
        <p:nvSpPr>
          <p:cNvPr id="203" name="Google Shape;203;p21"/>
          <p:cNvSpPr txBox="1">
            <a:spLocks noGrp="1"/>
          </p:cNvSpPr>
          <p:nvPr>
            <p:ph type="title" idx="8"/>
          </p:nvPr>
        </p:nvSpPr>
        <p:spPr>
          <a:xfrm>
            <a:off x="950843" y="593367"/>
            <a:ext cx="10288661" cy="763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1pPr>
            <a:lvl2pPr lvl="1"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2pPr>
            <a:lvl3pPr lvl="2"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3pPr>
            <a:lvl4pPr lvl="3"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4pPr>
            <a:lvl5pPr lvl="4"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5pPr>
            <a:lvl6pPr lvl="5"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6pPr>
            <a:lvl7pPr lvl="6"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7pPr>
            <a:lvl8pPr lvl="7"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8pPr>
            <a:lvl9pPr lvl="8"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9pPr>
          </a:lstStyle>
          <a:p>
            <a:endParaRPr/>
          </a:p>
        </p:txBody>
      </p:sp>
      <p:grpSp>
        <p:nvGrpSpPr>
          <p:cNvPr id="204" name="Google Shape;204;p21"/>
          <p:cNvGrpSpPr/>
          <p:nvPr/>
        </p:nvGrpSpPr>
        <p:grpSpPr>
          <a:xfrm>
            <a:off x="360954" y="-748351"/>
            <a:ext cx="11501603" cy="2920985"/>
            <a:chOff x="270750" y="-561264"/>
            <a:chExt cx="8627325" cy="2190739"/>
          </a:xfrm>
        </p:grpSpPr>
        <p:grpSp>
          <p:nvGrpSpPr>
            <p:cNvPr id="205" name="Google Shape;205;p21"/>
            <p:cNvGrpSpPr/>
            <p:nvPr/>
          </p:nvGrpSpPr>
          <p:grpSpPr>
            <a:xfrm rot="10800000" flipH="1">
              <a:off x="270750" y="253149"/>
              <a:ext cx="8627325" cy="1376326"/>
              <a:chOff x="270750" y="2965824"/>
              <a:chExt cx="8627325" cy="1376326"/>
            </a:xfrm>
          </p:grpSpPr>
          <p:sp>
            <p:nvSpPr>
              <p:cNvPr id="206" name="Google Shape;206;p21"/>
              <p:cNvSpPr/>
              <p:nvPr/>
            </p:nvSpPr>
            <p:spPr>
              <a:xfrm>
                <a:off x="270750" y="3248150"/>
                <a:ext cx="572100" cy="5721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207" name="Google Shape;207;p21"/>
              <p:cNvSpPr/>
              <p:nvPr/>
            </p:nvSpPr>
            <p:spPr>
              <a:xfrm>
                <a:off x="8301150" y="4048150"/>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208" name="Google Shape;208;p21"/>
              <p:cNvSpPr/>
              <p:nvPr/>
            </p:nvSpPr>
            <p:spPr>
              <a:xfrm>
                <a:off x="8325975" y="2965824"/>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grpSp>
        <p:sp>
          <p:nvSpPr>
            <p:cNvPr id="209" name="Google Shape;209;p21"/>
            <p:cNvSpPr/>
            <p:nvPr/>
          </p:nvSpPr>
          <p:spPr>
            <a:xfrm rot="-10244201">
              <a:off x="1290109" y="-473041"/>
              <a:ext cx="1192755" cy="1192755"/>
            </a:xfrm>
            <a:prstGeom prst="blockArc">
              <a:avLst>
                <a:gd name="adj1" fmla="val 10247770"/>
                <a:gd name="adj2" fmla="val 21057893"/>
                <a:gd name="adj3" fmla="val 12924"/>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210"/>
        <p:cNvGrpSpPr/>
        <p:nvPr/>
      </p:nvGrpSpPr>
      <p:grpSpPr>
        <a:xfrm>
          <a:off x="0" y="0"/>
          <a:ext cx="0" cy="0"/>
          <a:chOff x="0" y="0"/>
          <a:chExt cx="0" cy="0"/>
        </a:xfrm>
      </p:grpSpPr>
      <p:sp>
        <p:nvSpPr>
          <p:cNvPr id="211" name="Google Shape;211;p22"/>
          <p:cNvSpPr/>
          <p:nvPr/>
        </p:nvSpPr>
        <p:spPr>
          <a:xfrm>
            <a:off x="135783" y="162600"/>
            <a:ext cx="11918848" cy="6532800"/>
          </a:xfrm>
          <a:prstGeom prst="roundRect">
            <a:avLst>
              <a:gd name="adj" fmla="val 7908"/>
            </a:avLst>
          </a:prstGeom>
          <a:solidFill>
            <a:schemeClr val="lt2"/>
          </a:solidFill>
          <a:ln>
            <a:noFill/>
          </a:ln>
        </p:spPr>
        <p:txBody>
          <a:bodyPr spcFirstLastPara="1" wrap="square" lIns="121875" tIns="121875" rIns="121875" bIns="12187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212" name="Google Shape;212;p22"/>
          <p:cNvSpPr txBox="1">
            <a:spLocks noGrp="1"/>
          </p:cNvSpPr>
          <p:nvPr>
            <p:ph type="title"/>
          </p:nvPr>
        </p:nvSpPr>
        <p:spPr>
          <a:xfrm>
            <a:off x="950843" y="593367"/>
            <a:ext cx="10288661" cy="763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1pPr>
            <a:lvl2pPr lvl="1"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2pPr>
            <a:lvl3pPr lvl="2"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3pPr>
            <a:lvl4pPr lvl="3"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4pPr>
            <a:lvl5pPr lvl="4"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5pPr>
            <a:lvl6pPr lvl="5"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6pPr>
            <a:lvl7pPr lvl="6"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7pPr>
            <a:lvl8pPr lvl="7"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8pPr>
            <a:lvl9pPr lvl="8"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9pPr>
          </a:lstStyle>
          <a:p>
            <a:endParaRPr/>
          </a:p>
        </p:txBody>
      </p:sp>
      <p:grpSp>
        <p:nvGrpSpPr>
          <p:cNvPr id="213" name="Google Shape;213;p22"/>
          <p:cNvGrpSpPr/>
          <p:nvPr/>
        </p:nvGrpSpPr>
        <p:grpSpPr>
          <a:xfrm>
            <a:off x="257599" y="334028"/>
            <a:ext cx="11623923" cy="5444192"/>
            <a:chOff x="193224" y="250521"/>
            <a:chExt cx="8719077" cy="4083144"/>
          </a:xfrm>
        </p:grpSpPr>
        <p:sp>
          <p:nvSpPr>
            <p:cNvPr id="214" name="Google Shape;214;p22"/>
            <p:cNvSpPr/>
            <p:nvPr/>
          </p:nvSpPr>
          <p:spPr>
            <a:xfrm>
              <a:off x="1717228" y="1859301"/>
              <a:ext cx="470400" cy="4704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215" name="Google Shape;215;p22"/>
            <p:cNvSpPr/>
            <p:nvPr/>
          </p:nvSpPr>
          <p:spPr>
            <a:xfrm>
              <a:off x="8291625" y="4138665"/>
              <a:ext cx="194700" cy="195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216" name="Google Shape;216;p22"/>
            <p:cNvSpPr/>
            <p:nvPr/>
          </p:nvSpPr>
          <p:spPr>
            <a:xfrm>
              <a:off x="8490521" y="250521"/>
              <a:ext cx="379500" cy="379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217" name="Google Shape;217;p22"/>
            <p:cNvSpPr/>
            <p:nvPr/>
          </p:nvSpPr>
          <p:spPr>
            <a:xfrm>
              <a:off x="193224" y="1617493"/>
              <a:ext cx="241500" cy="241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218" name="Google Shape;218;p22"/>
            <p:cNvSpPr/>
            <p:nvPr/>
          </p:nvSpPr>
          <p:spPr>
            <a:xfrm>
              <a:off x="8532801" y="3929875"/>
              <a:ext cx="379500" cy="379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grpSp>
      <p:sp>
        <p:nvSpPr>
          <p:cNvPr id="219" name="Google Shape;219;p22"/>
          <p:cNvSpPr txBox="1">
            <a:spLocks noGrp="1"/>
          </p:cNvSpPr>
          <p:nvPr>
            <p:ph type="subTitle" idx="1"/>
          </p:nvPr>
        </p:nvSpPr>
        <p:spPr>
          <a:xfrm>
            <a:off x="3362562" y="1448600"/>
            <a:ext cx="5465289" cy="3810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accent2"/>
              </a:buClr>
              <a:buSzPts val="1600"/>
              <a:buFont typeface="Titillium Web"/>
              <a:buChar char="●"/>
              <a:defRPr sz="2133">
                <a:latin typeface="Titillium Web"/>
                <a:ea typeface="Titillium Web"/>
                <a:cs typeface="Titillium Web"/>
                <a:sym typeface="Titillium Web"/>
              </a:defRPr>
            </a:lvl1pPr>
            <a:lvl2pPr lvl="1" algn="l">
              <a:lnSpc>
                <a:spcPct val="100000"/>
              </a:lnSpc>
              <a:spcBef>
                <a:spcPts val="0"/>
              </a:spcBef>
              <a:spcAft>
                <a:spcPts val="0"/>
              </a:spcAft>
              <a:buSzPts val="1400"/>
              <a:buFont typeface="Titillium Web"/>
              <a:buChar char="○"/>
              <a:defRPr>
                <a:latin typeface="Titillium Web"/>
                <a:ea typeface="Titillium Web"/>
                <a:cs typeface="Titillium Web"/>
                <a:sym typeface="Titillium Web"/>
              </a:defRPr>
            </a:lvl2pPr>
            <a:lvl3pPr lvl="2" algn="l">
              <a:lnSpc>
                <a:spcPct val="100000"/>
              </a:lnSpc>
              <a:spcBef>
                <a:spcPts val="0"/>
              </a:spcBef>
              <a:spcAft>
                <a:spcPts val="0"/>
              </a:spcAft>
              <a:buSzPts val="1400"/>
              <a:buFont typeface="Titillium Web"/>
              <a:buChar char="■"/>
              <a:defRPr>
                <a:latin typeface="Titillium Web"/>
                <a:ea typeface="Titillium Web"/>
                <a:cs typeface="Titillium Web"/>
                <a:sym typeface="Titillium Web"/>
              </a:defRPr>
            </a:lvl3pPr>
            <a:lvl4pPr lvl="3" algn="l">
              <a:lnSpc>
                <a:spcPct val="100000"/>
              </a:lnSpc>
              <a:spcBef>
                <a:spcPts val="0"/>
              </a:spcBef>
              <a:spcAft>
                <a:spcPts val="0"/>
              </a:spcAft>
              <a:buSzPts val="1400"/>
              <a:buFont typeface="Titillium Web"/>
              <a:buChar char="●"/>
              <a:defRPr>
                <a:latin typeface="Titillium Web"/>
                <a:ea typeface="Titillium Web"/>
                <a:cs typeface="Titillium Web"/>
                <a:sym typeface="Titillium Web"/>
              </a:defRPr>
            </a:lvl4pPr>
            <a:lvl5pPr lvl="4" algn="l">
              <a:lnSpc>
                <a:spcPct val="100000"/>
              </a:lnSpc>
              <a:spcBef>
                <a:spcPts val="0"/>
              </a:spcBef>
              <a:spcAft>
                <a:spcPts val="0"/>
              </a:spcAft>
              <a:buSzPts val="1400"/>
              <a:buFont typeface="Titillium Web"/>
              <a:buChar char="○"/>
              <a:defRPr>
                <a:latin typeface="Titillium Web"/>
                <a:ea typeface="Titillium Web"/>
                <a:cs typeface="Titillium Web"/>
                <a:sym typeface="Titillium Web"/>
              </a:defRPr>
            </a:lvl5pPr>
            <a:lvl6pPr lvl="5" algn="l">
              <a:lnSpc>
                <a:spcPct val="100000"/>
              </a:lnSpc>
              <a:spcBef>
                <a:spcPts val="0"/>
              </a:spcBef>
              <a:spcAft>
                <a:spcPts val="0"/>
              </a:spcAft>
              <a:buSzPts val="1400"/>
              <a:buFont typeface="Titillium Web"/>
              <a:buChar char="■"/>
              <a:defRPr>
                <a:latin typeface="Titillium Web"/>
                <a:ea typeface="Titillium Web"/>
                <a:cs typeface="Titillium Web"/>
                <a:sym typeface="Titillium Web"/>
              </a:defRPr>
            </a:lvl6pPr>
            <a:lvl7pPr lvl="6" algn="l">
              <a:lnSpc>
                <a:spcPct val="100000"/>
              </a:lnSpc>
              <a:spcBef>
                <a:spcPts val="0"/>
              </a:spcBef>
              <a:spcAft>
                <a:spcPts val="0"/>
              </a:spcAft>
              <a:buSzPts val="1400"/>
              <a:buFont typeface="Titillium Web"/>
              <a:buChar char="●"/>
              <a:defRPr>
                <a:latin typeface="Titillium Web"/>
                <a:ea typeface="Titillium Web"/>
                <a:cs typeface="Titillium Web"/>
                <a:sym typeface="Titillium Web"/>
              </a:defRPr>
            </a:lvl7pPr>
            <a:lvl8pPr lvl="7" algn="l">
              <a:lnSpc>
                <a:spcPct val="100000"/>
              </a:lnSpc>
              <a:spcBef>
                <a:spcPts val="0"/>
              </a:spcBef>
              <a:spcAft>
                <a:spcPts val="0"/>
              </a:spcAft>
              <a:buSzPts val="1400"/>
              <a:buFont typeface="Titillium Web"/>
              <a:buChar char="○"/>
              <a:defRPr>
                <a:latin typeface="Titillium Web"/>
                <a:ea typeface="Titillium Web"/>
                <a:cs typeface="Titillium Web"/>
                <a:sym typeface="Titillium Web"/>
              </a:defRPr>
            </a:lvl8pPr>
            <a:lvl9pPr lvl="8" algn="l">
              <a:lnSpc>
                <a:spcPct val="100000"/>
              </a:lnSpc>
              <a:spcBef>
                <a:spcPts val="0"/>
              </a:spcBef>
              <a:spcAft>
                <a:spcPts val="0"/>
              </a:spcAft>
              <a:buSzPts val="1400"/>
              <a:buFont typeface="Titillium Web"/>
              <a:buChar char="■"/>
              <a:defRPr>
                <a:latin typeface="Titillium Web"/>
                <a:ea typeface="Titillium Web"/>
                <a:cs typeface="Titillium Web"/>
                <a:sym typeface="Titillium Web"/>
              </a:defRPr>
            </a:lvl9pPr>
          </a:lstStyle>
          <a:p>
            <a:endParaRPr/>
          </a:p>
        </p:txBody>
      </p:sp>
      <p:grpSp>
        <p:nvGrpSpPr>
          <p:cNvPr id="220" name="Google Shape;220;p22"/>
          <p:cNvGrpSpPr/>
          <p:nvPr/>
        </p:nvGrpSpPr>
        <p:grpSpPr>
          <a:xfrm rot="10800000" flipH="1">
            <a:off x="805395" y="1409033"/>
            <a:ext cx="11158747" cy="4846867"/>
            <a:chOff x="604125" y="-96626"/>
            <a:chExt cx="8370150" cy="3635150"/>
          </a:xfrm>
        </p:grpSpPr>
        <p:sp>
          <p:nvSpPr>
            <p:cNvPr id="221" name="Google Shape;221;p22"/>
            <p:cNvSpPr/>
            <p:nvPr/>
          </p:nvSpPr>
          <p:spPr>
            <a:xfrm>
              <a:off x="604125" y="2581400"/>
              <a:ext cx="572100" cy="5721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222" name="Google Shape;222;p22"/>
            <p:cNvSpPr/>
            <p:nvPr/>
          </p:nvSpPr>
          <p:spPr>
            <a:xfrm>
              <a:off x="8063025" y="2790850"/>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223" name="Google Shape;223;p22"/>
            <p:cNvSpPr/>
            <p:nvPr/>
          </p:nvSpPr>
          <p:spPr>
            <a:xfrm>
              <a:off x="7246850" y="-96626"/>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224" name="Google Shape;224;p22"/>
            <p:cNvSpPr/>
            <p:nvPr/>
          </p:nvSpPr>
          <p:spPr>
            <a:xfrm>
              <a:off x="8402175" y="2965824"/>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225" name="Google Shape;225;p22"/>
            <p:cNvSpPr/>
            <p:nvPr/>
          </p:nvSpPr>
          <p:spPr>
            <a:xfrm>
              <a:off x="758713" y="43488"/>
              <a:ext cx="520200" cy="520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226" name="Google Shape;226;p22"/>
            <p:cNvSpPr/>
            <p:nvPr/>
          </p:nvSpPr>
          <p:spPr>
            <a:xfrm>
              <a:off x="2013645" y="305956"/>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27"/>
        <p:cNvGrpSpPr/>
        <p:nvPr/>
      </p:nvGrpSpPr>
      <p:grpSpPr>
        <a:xfrm>
          <a:off x="0" y="0"/>
          <a:ext cx="0" cy="0"/>
          <a:chOff x="0" y="0"/>
          <a:chExt cx="0" cy="0"/>
        </a:xfrm>
      </p:grpSpPr>
      <p:sp>
        <p:nvSpPr>
          <p:cNvPr id="228" name="Google Shape;228;p23"/>
          <p:cNvSpPr/>
          <p:nvPr/>
        </p:nvSpPr>
        <p:spPr>
          <a:xfrm>
            <a:off x="135783" y="162600"/>
            <a:ext cx="11918848" cy="6532800"/>
          </a:xfrm>
          <a:prstGeom prst="roundRect">
            <a:avLst>
              <a:gd name="adj" fmla="val 7908"/>
            </a:avLst>
          </a:prstGeom>
          <a:solidFill>
            <a:schemeClr val="lt2"/>
          </a:solidFill>
          <a:ln>
            <a:noFill/>
          </a:ln>
        </p:spPr>
        <p:txBody>
          <a:bodyPr spcFirstLastPara="1" wrap="square" lIns="121875" tIns="121875" rIns="121875" bIns="12187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229" name="Google Shape;229;p23"/>
          <p:cNvSpPr txBox="1">
            <a:spLocks noGrp="1"/>
          </p:cNvSpPr>
          <p:nvPr>
            <p:ph type="title"/>
          </p:nvPr>
        </p:nvSpPr>
        <p:spPr>
          <a:xfrm>
            <a:off x="950843" y="593367"/>
            <a:ext cx="10288661" cy="763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1pPr>
            <a:lvl2pPr lvl="1"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2pPr>
            <a:lvl3pPr lvl="2"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3pPr>
            <a:lvl4pPr lvl="3"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4pPr>
            <a:lvl5pPr lvl="4"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5pPr>
            <a:lvl6pPr lvl="5"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6pPr>
            <a:lvl7pPr lvl="6"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7pPr>
            <a:lvl8pPr lvl="7"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8pPr>
            <a:lvl9pPr lvl="8"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9pPr>
          </a:lstStyle>
          <a:p>
            <a:endParaRPr/>
          </a:p>
        </p:txBody>
      </p:sp>
      <p:grpSp>
        <p:nvGrpSpPr>
          <p:cNvPr id="230" name="Google Shape;230;p23"/>
          <p:cNvGrpSpPr/>
          <p:nvPr/>
        </p:nvGrpSpPr>
        <p:grpSpPr>
          <a:xfrm flipH="1">
            <a:off x="621403" y="377767"/>
            <a:ext cx="11079208" cy="5410851"/>
            <a:chOff x="270750" y="369050"/>
            <a:chExt cx="8310488" cy="4058138"/>
          </a:xfrm>
        </p:grpSpPr>
        <p:sp>
          <p:nvSpPr>
            <p:cNvPr id="231" name="Google Shape;231;p23"/>
            <p:cNvSpPr/>
            <p:nvPr/>
          </p:nvSpPr>
          <p:spPr>
            <a:xfrm>
              <a:off x="622525" y="369050"/>
              <a:ext cx="896100" cy="8961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232" name="Google Shape;232;p23"/>
            <p:cNvSpPr/>
            <p:nvPr/>
          </p:nvSpPr>
          <p:spPr>
            <a:xfrm>
              <a:off x="270750" y="2638875"/>
              <a:ext cx="572100" cy="5721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233" name="Google Shape;233;p23"/>
            <p:cNvSpPr/>
            <p:nvPr/>
          </p:nvSpPr>
          <p:spPr>
            <a:xfrm rot="10800000">
              <a:off x="8287538" y="3923537"/>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234" name="Google Shape;234;p23"/>
            <p:cNvSpPr/>
            <p:nvPr/>
          </p:nvSpPr>
          <p:spPr>
            <a:xfrm>
              <a:off x="7891375" y="1494499"/>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235" name="Google Shape;235;p23"/>
            <p:cNvSpPr/>
            <p:nvPr/>
          </p:nvSpPr>
          <p:spPr>
            <a:xfrm rot="10800000">
              <a:off x="7637888" y="3854488"/>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236" name="Google Shape;236;p23"/>
            <p:cNvSpPr/>
            <p:nvPr/>
          </p:nvSpPr>
          <p:spPr>
            <a:xfrm>
              <a:off x="2194400" y="3402713"/>
              <a:ext cx="520200" cy="520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237" name="Google Shape;237;p23"/>
            <p:cNvSpPr/>
            <p:nvPr/>
          </p:nvSpPr>
          <p:spPr>
            <a:xfrm>
              <a:off x="6692981" y="897169"/>
              <a:ext cx="274200" cy="2745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238" name="Google Shape;238;p23"/>
            <p:cNvSpPr/>
            <p:nvPr/>
          </p:nvSpPr>
          <p:spPr>
            <a:xfrm>
              <a:off x="1661220" y="625231"/>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239"/>
        <p:cNvGrpSpPr/>
        <p:nvPr/>
      </p:nvGrpSpPr>
      <p:grpSpPr>
        <a:xfrm>
          <a:off x="0" y="0"/>
          <a:ext cx="0" cy="0"/>
          <a:chOff x="0" y="0"/>
          <a:chExt cx="0" cy="0"/>
        </a:xfrm>
      </p:grpSpPr>
      <p:sp>
        <p:nvSpPr>
          <p:cNvPr id="240" name="Google Shape;240;p24"/>
          <p:cNvSpPr/>
          <p:nvPr/>
        </p:nvSpPr>
        <p:spPr>
          <a:xfrm>
            <a:off x="135783" y="162600"/>
            <a:ext cx="11918848" cy="6532800"/>
          </a:xfrm>
          <a:prstGeom prst="roundRect">
            <a:avLst>
              <a:gd name="adj" fmla="val 7908"/>
            </a:avLst>
          </a:prstGeom>
          <a:solidFill>
            <a:schemeClr val="lt2"/>
          </a:solidFill>
          <a:ln>
            <a:noFill/>
          </a:ln>
        </p:spPr>
        <p:txBody>
          <a:bodyPr spcFirstLastPara="1" wrap="square" lIns="121875" tIns="121875" rIns="121875" bIns="12187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241" name="Google Shape;241;p24"/>
          <p:cNvSpPr txBox="1">
            <a:spLocks noGrp="1"/>
          </p:cNvSpPr>
          <p:nvPr>
            <p:ph type="title"/>
          </p:nvPr>
        </p:nvSpPr>
        <p:spPr>
          <a:xfrm>
            <a:off x="950843" y="593367"/>
            <a:ext cx="10288661" cy="763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a:endParaRPr/>
          </a:p>
        </p:txBody>
      </p:sp>
      <p:grpSp>
        <p:nvGrpSpPr>
          <p:cNvPr id="242" name="Google Shape;242;p24"/>
          <p:cNvGrpSpPr/>
          <p:nvPr/>
        </p:nvGrpSpPr>
        <p:grpSpPr>
          <a:xfrm flipH="1">
            <a:off x="487937" y="337532"/>
            <a:ext cx="11416376" cy="5474585"/>
            <a:chOff x="536166" y="253149"/>
            <a:chExt cx="8563397" cy="4105939"/>
          </a:xfrm>
        </p:grpSpPr>
        <p:sp>
          <p:nvSpPr>
            <p:cNvPr id="243" name="Google Shape;243;p24"/>
            <p:cNvSpPr/>
            <p:nvPr/>
          </p:nvSpPr>
          <p:spPr>
            <a:xfrm>
              <a:off x="536166" y="349650"/>
              <a:ext cx="860700" cy="860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244" name="Google Shape;244;p24"/>
            <p:cNvSpPr/>
            <p:nvPr/>
          </p:nvSpPr>
          <p:spPr>
            <a:xfrm>
              <a:off x="723100" y="3131600"/>
              <a:ext cx="572100" cy="5721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245" name="Google Shape;245;p24"/>
            <p:cNvSpPr/>
            <p:nvPr/>
          </p:nvSpPr>
          <p:spPr>
            <a:xfrm rot="10800000">
              <a:off x="8805863" y="3531662"/>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246" name="Google Shape;246;p24"/>
            <p:cNvSpPr/>
            <p:nvPr/>
          </p:nvSpPr>
          <p:spPr>
            <a:xfrm>
              <a:off x="8466300" y="253149"/>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247" name="Google Shape;247;p24"/>
            <p:cNvSpPr/>
            <p:nvPr/>
          </p:nvSpPr>
          <p:spPr>
            <a:xfrm rot="10800000">
              <a:off x="8272438" y="3786388"/>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248" name="Google Shape;248;p24"/>
            <p:cNvSpPr/>
            <p:nvPr/>
          </p:nvSpPr>
          <p:spPr>
            <a:xfrm>
              <a:off x="3585300" y="2542838"/>
              <a:ext cx="520200" cy="520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249" name="Google Shape;249;p24"/>
            <p:cNvSpPr/>
            <p:nvPr/>
          </p:nvSpPr>
          <p:spPr>
            <a:xfrm>
              <a:off x="5778038" y="1319738"/>
              <a:ext cx="520200" cy="520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250" name="Google Shape;250;p24"/>
            <p:cNvSpPr/>
            <p:nvPr/>
          </p:nvSpPr>
          <p:spPr>
            <a:xfrm>
              <a:off x="2318445" y="305956"/>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251"/>
        <p:cNvGrpSpPr/>
        <p:nvPr/>
      </p:nvGrpSpPr>
      <p:grpSpPr>
        <a:xfrm>
          <a:off x="0" y="0"/>
          <a:ext cx="0" cy="0"/>
          <a:chOff x="0" y="0"/>
          <a:chExt cx="0" cy="0"/>
        </a:xfrm>
      </p:grpSpPr>
      <p:sp>
        <p:nvSpPr>
          <p:cNvPr id="252" name="Google Shape;252;p25"/>
          <p:cNvSpPr/>
          <p:nvPr/>
        </p:nvSpPr>
        <p:spPr>
          <a:xfrm>
            <a:off x="135783" y="162600"/>
            <a:ext cx="11918848" cy="6532800"/>
          </a:xfrm>
          <a:prstGeom prst="roundRect">
            <a:avLst>
              <a:gd name="adj" fmla="val 7908"/>
            </a:avLst>
          </a:prstGeom>
          <a:solidFill>
            <a:schemeClr val="lt2"/>
          </a:solidFill>
          <a:ln>
            <a:noFill/>
          </a:ln>
        </p:spPr>
        <p:txBody>
          <a:bodyPr spcFirstLastPara="1" wrap="square" lIns="121875" tIns="121875" rIns="121875" bIns="12187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253" name="Google Shape;253;p25"/>
          <p:cNvSpPr txBox="1">
            <a:spLocks noGrp="1"/>
          </p:cNvSpPr>
          <p:nvPr>
            <p:ph type="title"/>
          </p:nvPr>
        </p:nvSpPr>
        <p:spPr>
          <a:xfrm>
            <a:off x="950843" y="593367"/>
            <a:ext cx="10288661" cy="763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a:endParaRPr/>
          </a:p>
        </p:txBody>
      </p:sp>
      <p:grpSp>
        <p:nvGrpSpPr>
          <p:cNvPr id="254" name="Google Shape;254;p25"/>
          <p:cNvGrpSpPr/>
          <p:nvPr/>
        </p:nvGrpSpPr>
        <p:grpSpPr>
          <a:xfrm flipH="1">
            <a:off x="387015" y="292165"/>
            <a:ext cx="11581459" cy="6199785"/>
            <a:chOff x="412338" y="27249"/>
            <a:chExt cx="8687225" cy="4649839"/>
          </a:xfrm>
        </p:grpSpPr>
        <p:sp>
          <p:nvSpPr>
            <p:cNvPr id="255" name="Google Shape;255;p25"/>
            <p:cNvSpPr/>
            <p:nvPr/>
          </p:nvSpPr>
          <p:spPr>
            <a:xfrm>
              <a:off x="412338" y="904050"/>
              <a:ext cx="687300" cy="6873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256" name="Google Shape;256;p25"/>
            <p:cNvSpPr/>
            <p:nvPr/>
          </p:nvSpPr>
          <p:spPr>
            <a:xfrm>
              <a:off x="959150" y="3978250"/>
              <a:ext cx="572100" cy="5721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257" name="Google Shape;257;p25"/>
            <p:cNvSpPr/>
            <p:nvPr/>
          </p:nvSpPr>
          <p:spPr>
            <a:xfrm rot="10800000">
              <a:off x="8805863" y="3531662"/>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258" name="Google Shape;258;p25"/>
            <p:cNvSpPr/>
            <p:nvPr/>
          </p:nvSpPr>
          <p:spPr>
            <a:xfrm>
              <a:off x="7399500" y="27249"/>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259" name="Google Shape;259;p25"/>
            <p:cNvSpPr/>
            <p:nvPr/>
          </p:nvSpPr>
          <p:spPr>
            <a:xfrm rot="10800000">
              <a:off x="8272438" y="3786388"/>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260" name="Google Shape;260;p25"/>
            <p:cNvSpPr/>
            <p:nvPr/>
          </p:nvSpPr>
          <p:spPr>
            <a:xfrm>
              <a:off x="6661875" y="4156288"/>
              <a:ext cx="520200" cy="520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261" name="Google Shape;261;p25"/>
            <p:cNvSpPr/>
            <p:nvPr/>
          </p:nvSpPr>
          <p:spPr>
            <a:xfrm>
              <a:off x="2318445" y="305956"/>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8"/>
          <p:cNvSpPr/>
          <p:nvPr/>
        </p:nvSpPr>
        <p:spPr>
          <a:xfrm>
            <a:off x="135783" y="162600"/>
            <a:ext cx="11918848" cy="6532800"/>
          </a:xfrm>
          <a:prstGeom prst="roundRect">
            <a:avLst>
              <a:gd name="adj" fmla="val 7908"/>
            </a:avLst>
          </a:prstGeom>
          <a:solidFill>
            <a:schemeClr val="lt2"/>
          </a:solidFill>
          <a:ln>
            <a:noFill/>
          </a:ln>
        </p:spPr>
        <p:txBody>
          <a:bodyPr spcFirstLastPara="1" wrap="square" lIns="121875" tIns="121875" rIns="121875" bIns="12187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grpSp>
        <p:nvGrpSpPr>
          <p:cNvPr id="25" name="Google Shape;25;p8"/>
          <p:cNvGrpSpPr/>
          <p:nvPr/>
        </p:nvGrpSpPr>
        <p:grpSpPr>
          <a:xfrm flipH="1">
            <a:off x="1434921" y="4665574"/>
            <a:ext cx="9320572" cy="1773239"/>
            <a:chOff x="404800" y="1010238"/>
            <a:chExt cx="8208688" cy="1561500"/>
          </a:xfrm>
        </p:grpSpPr>
        <p:sp>
          <p:nvSpPr>
            <p:cNvPr id="26" name="Google Shape;26;p8"/>
            <p:cNvSpPr/>
            <p:nvPr/>
          </p:nvSpPr>
          <p:spPr>
            <a:xfrm>
              <a:off x="2560391" y="1010238"/>
              <a:ext cx="1189800" cy="1189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27" name="Google Shape;27;p8"/>
            <p:cNvSpPr/>
            <p:nvPr/>
          </p:nvSpPr>
          <p:spPr>
            <a:xfrm rot="10800000">
              <a:off x="8319788" y="1398812"/>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28" name="Google Shape;28;p8"/>
            <p:cNvSpPr/>
            <p:nvPr/>
          </p:nvSpPr>
          <p:spPr>
            <a:xfrm rot="10800000">
              <a:off x="8016563" y="1770163"/>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29" name="Google Shape;29;p8"/>
            <p:cNvSpPr/>
            <p:nvPr/>
          </p:nvSpPr>
          <p:spPr>
            <a:xfrm>
              <a:off x="404800" y="2050938"/>
              <a:ext cx="520200" cy="520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grpSp>
      <p:sp>
        <p:nvSpPr>
          <p:cNvPr id="30" name="Google Shape;30;p8"/>
          <p:cNvSpPr/>
          <p:nvPr/>
        </p:nvSpPr>
        <p:spPr>
          <a:xfrm flipH="1">
            <a:off x="4544211" y="1020673"/>
            <a:ext cx="1351024" cy="1351200"/>
          </a:xfrm>
          <a:prstGeom prst="donut">
            <a:avLst>
              <a:gd name="adj" fmla="val 15949"/>
            </a:avLst>
          </a:prstGeom>
          <a:solidFill>
            <a:schemeClr val="accent3"/>
          </a:solidFill>
          <a:ln>
            <a:noFill/>
          </a:ln>
        </p:spPr>
        <p:txBody>
          <a:bodyPr spcFirstLastPara="1" wrap="square" lIns="121875" tIns="121875" rIns="121875" bIns="12187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grpSp>
        <p:nvGrpSpPr>
          <p:cNvPr id="31" name="Google Shape;31;p8"/>
          <p:cNvGrpSpPr/>
          <p:nvPr/>
        </p:nvGrpSpPr>
        <p:grpSpPr>
          <a:xfrm>
            <a:off x="360954" y="337533"/>
            <a:ext cx="11501603" cy="5452001"/>
            <a:chOff x="270750" y="253149"/>
            <a:chExt cx="8627325" cy="4089001"/>
          </a:xfrm>
        </p:grpSpPr>
        <p:sp>
          <p:nvSpPr>
            <p:cNvPr id="32" name="Google Shape;32;p8"/>
            <p:cNvSpPr/>
            <p:nvPr/>
          </p:nvSpPr>
          <p:spPr>
            <a:xfrm>
              <a:off x="270750" y="3248150"/>
              <a:ext cx="572100" cy="5721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33" name="Google Shape;33;p8"/>
            <p:cNvSpPr/>
            <p:nvPr/>
          </p:nvSpPr>
          <p:spPr>
            <a:xfrm>
              <a:off x="8301150" y="4048150"/>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34" name="Google Shape;34;p8"/>
            <p:cNvSpPr/>
            <p:nvPr/>
          </p:nvSpPr>
          <p:spPr>
            <a:xfrm>
              <a:off x="6009175" y="253149"/>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35" name="Google Shape;35;p8"/>
            <p:cNvSpPr/>
            <p:nvPr/>
          </p:nvSpPr>
          <p:spPr>
            <a:xfrm>
              <a:off x="8325975" y="3398099"/>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36" name="Google Shape;36;p8"/>
            <p:cNvSpPr/>
            <p:nvPr/>
          </p:nvSpPr>
          <p:spPr>
            <a:xfrm>
              <a:off x="2318445" y="305956"/>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grpSp>
      <p:sp>
        <p:nvSpPr>
          <p:cNvPr id="37" name="Google Shape;37;p8"/>
          <p:cNvSpPr txBox="1">
            <a:spLocks noGrp="1"/>
          </p:cNvSpPr>
          <p:nvPr>
            <p:ph type="title"/>
          </p:nvPr>
        </p:nvSpPr>
        <p:spPr>
          <a:xfrm>
            <a:off x="2515673" y="2309600"/>
            <a:ext cx="7159068" cy="2238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Font typeface="Titillium Web"/>
              <a:buNone/>
              <a:defRPr sz="4800" b="1">
                <a:latin typeface="Titillium Web"/>
                <a:ea typeface="Titillium Web"/>
                <a:cs typeface="Titillium Web"/>
                <a:sym typeface="Titillium Web"/>
              </a:defRPr>
            </a:lvl1pPr>
            <a:lvl2pPr lvl="1" algn="ctr">
              <a:lnSpc>
                <a:spcPct val="100000"/>
              </a:lnSpc>
              <a:spcBef>
                <a:spcPts val="0"/>
              </a:spcBef>
              <a:spcAft>
                <a:spcPts val="0"/>
              </a:spcAft>
              <a:buSzPts val="3600"/>
              <a:buFont typeface="Titillium Web"/>
              <a:buNone/>
              <a:defRPr sz="4800" b="1">
                <a:latin typeface="Titillium Web"/>
                <a:ea typeface="Titillium Web"/>
                <a:cs typeface="Titillium Web"/>
                <a:sym typeface="Titillium Web"/>
              </a:defRPr>
            </a:lvl2pPr>
            <a:lvl3pPr lvl="2" algn="ctr">
              <a:lnSpc>
                <a:spcPct val="100000"/>
              </a:lnSpc>
              <a:spcBef>
                <a:spcPts val="0"/>
              </a:spcBef>
              <a:spcAft>
                <a:spcPts val="0"/>
              </a:spcAft>
              <a:buSzPts val="3600"/>
              <a:buFont typeface="Titillium Web"/>
              <a:buNone/>
              <a:defRPr sz="4800" b="1">
                <a:latin typeface="Titillium Web"/>
                <a:ea typeface="Titillium Web"/>
                <a:cs typeface="Titillium Web"/>
                <a:sym typeface="Titillium Web"/>
              </a:defRPr>
            </a:lvl3pPr>
            <a:lvl4pPr lvl="3" algn="ctr">
              <a:lnSpc>
                <a:spcPct val="100000"/>
              </a:lnSpc>
              <a:spcBef>
                <a:spcPts val="0"/>
              </a:spcBef>
              <a:spcAft>
                <a:spcPts val="0"/>
              </a:spcAft>
              <a:buSzPts val="3600"/>
              <a:buFont typeface="Titillium Web"/>
              <a:buNone/>
              <a:defRPr sz="4800" b="1">
                <a:latin typeface="Titillium Web"/>
                <a:ea typeface="Titillium Web"/>
                <a:cs typeface="Titillium Web"/>
                <a:sym typeface="Titillium Web"/>
              </a:defRPr>
            </a:lvl4pPr>
            <a:lvl5pPr lvl="4" algn="ctr">
              <a:lnSpc>
                <a:spcPct val="100000"/>
              </a:lnSpc>
              <a:spcBef>
                <a:spcPts val="0"/>
              </a:spcBef>
              <a:spcAft>
                <a:spcPts val="0"/>
              </a:spcAft>
              <a:buSzPts val="3600"/>
              <a:buFont typeface="Titillium Web"/>
              <a:buNone/>
              <a:defRPr sz="4800" b="1">
                <a:latin typeface="Titillium Web"/>
                <a:ea typeface="Titillium Web"/>
                <a:cs typeface="Titillium Web"/>
                <a:sym typeface="Titillium Web"/>
              </a:defRPr>
            </a:lvl5pPr>
            <a:lvl6pPr lvl="5" algn="ctr">
              <a:lnSpc>
                <a:spcPct val="100000"/>
              </a:lnSpc>
              <a:spcBef>
                <a:spcPts val="0"/>
              </a:spcBef>
              <a:spcAft>
                <a:spcPts val="0"/>
              </a:spcAft>
              <a:buSzPts val="3600"/>
              <a:buFont typeface="Titillium Web"/>
              <a:buNone/>
              <a:defRPr sz="4800" b="1">
                <a:latin typeface="Titillium Web"/>
                <a:ea typeface="Titillium Web"/>
                <a:cs typeface="Titillium Web"/>
                <a:sym typeface="Titillium Web"/>
              </a:defRPr>
            </a:lvl6pPr>
            <a:lvl7pPr lvl="6" algn="ctr">
              <a:lnSpc>
                <a:spcPct val="100000"/>
              </a:lnSpc>
              <a:spcBef>
                <a:spcPts val="0"/>
              </a:spcBef>
              <a:spcAft>
                <a:spcPts val="0"/>
              </a:spcAft>
              <a:buSzPts val="3600"/>
              <a:buFont typeface="Titillium Web"/>
              <a:buNone/>
              <a:defRPr sz="4800" b="1">
                <a:latin typeface="Titillium Web"/>
                <a:ea typeface="Titillium Web"/>
                <a:cs typeface="Titillium Web"/>
                <a:sym typeface="Titillium Web"/>
              </a:defRPr>
            </a:lvl7pPr>
            <a:lvl8pPr lvl="7" algn="ctr">
              <a:lnSpc>
                <a:spcPct val="100000"/>
              </a:lnSpc>
              <a:spcBef>
                <a:spcPts val="0"/>
              </a:spcBef>
              <a:spcAft>
                <a:spcPts val="0"/>
              </a:spcAft>
              <a:buSzPts val="3600"/>
              <a:buFont typeface="Titillium Web"/>
              <a:buNone/>
              <a:defRPr sz="4800" b="1">
                <a:latin typeface="Titillium Web"/>
                <a:ea typeface="Titillium Web"/>
                <a:cs typeface="Titillium Web"/>
                <a:sym typeface="Titillium Web"/>
              </a:defRPr>
            </a:lvl8pPr>
            <a:lvl9pPr lvl="8" algn="ctr">
              <a:lnSpc>
                <a:spcPct val="100000"/>
              </a:lnSpc>
              <a:spcBef>
                <a:spcPts val="0"/>
              </a:spcBef>
              <a:spcAft>
                <a:spcPts val="0"/>
              </a:spcAft>
              <a:buSzPts val="3600"/>
              <a:buFont typeface="Titillium Web"/>
              <a:buNone/>
              <a:defRPr sz="4800" b="1">
                <a:latin typeface="Titillium Web"/>
                <a:ea typeface="Titillium Web"/>
                <a:cs typeface="Titillium Web"/>
                <a:sym typeface="Titillium Web"/>
              </a:defRPr>
            </a:lvl9pPr>
          </a:lstStyle>
          <a:p>
            <a:endParaRPr/>
          </a:p>
        </p:txBody>
      </p:sp>
      <p:pic>
        <p:nvPicPr>
          <p:cNvPr id="38" name="Google Shape;38;p8"/>
          <p:cNvPicPr preferRelativeResize="0"/>
          <p:nvPr/>
        </p:nvPicPr>
        <p:blipFill rotWithShape="1">
          <a:blip r:embed="rId2">
            <a:alphaModFix/>
          </a:blip>
          <a:srcRect/>
          <a:stretch/>
        </p:blipFill>
        <p:spPr>
          <a:xfrm>
            <a:off x="148313" y="5894833"/>
            <a:ext cx="1832931" cy="772699"/>
          </a:xfrm>
          <a:prstGeom prst="rect">
            <a:avLst/>
          </a:prstGeom>
          <a:noFill/>
          <a:ln>
            <a:noFill/>
          </a:ln>
        </p:spPr>
      </p:pic>
      <p:pic>
        <p:nvPicPr>
          <p:cNvPr id="39" name="Google Shape;39;p8"/>
          <p:cNvPicPr preferRelativeResize="0"/>
          <p:nvPr/>
        </p:nvPicPr>
        <p:blipFill rotWithShape="1">
          <a:blip r:embed="rId3">
            <a:alphaModFix/>
          </a:blip>
          <a:srcRect/>
          <a:stretch/>
        </p:blipFill>
        <p:spPr>
          <a:xfrm>
            <a:off x="7813525" y="5901468"/>
            <a:ext cx="4103459" cy="692533"/>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262"/>
        <p:cNvGrpSpPr/>
        <p:nvPr/>
      </p:nvGrpSpPr>
      <p:grpSpPr>
        <a:xfrm>
          <a:off x="0" y="0"/>
          <a:ext cx="0" cy="0"/>
          <a:chOff x="0" y="0"/>
          <a:chExt cx="0" cy="0"/>
        </a:xfrm>
      </p:grpSpPr>
      <p:sp>
        <p:nvSpPr>
          <p:cNvPr id="263" name="Google Shape;263;p26"/>
          <p:cNvSpPr/>
          <p:nvPr/>
        </p:nvSpPr>
        <p:spPr>
          <a:xfrm>
            <a:off x="135783" y="162600"/>
            <a:ext cx="11918848" cy="6532800"/>
          </a:xfrm>
          <a:prstGeom prst="roundRect">
            <a:avLst>
              <a:gd name="adj" fmla="val 7908"/>
            </a:avLst>
          </a:prstGeom>
          <a:solidFill>
            <a:schemeClr val="lt2"/>
          </a:solidFill>
          <a:ln>
            <a:noFill/>
          </a:ln>
        </p:spPr>
        <p:txBody>
          <a:bodyPr spcFirstLastPara="1" wrap="square" lIns="121875" tIns="121875" rIns="121875" bIns="12187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264" name="Google Shape;264;p26"/>
          <p:cNvSpPr txBox="1">
            <a:spLocks noGrp="1"/>
          </p:cNvSpPr>
          <p:nvPr>
            <p:ph type="title"/>
          </p:nvPr>
        </p:nvSpPr>
        <p:spPr>
          <a:xfrm>
            <a:off x="3568736" y="994500"/>
            <a:ext cx="5052942" cy="955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7999"/>
            </a:lvl1pPr>
            <a:lvl2pPr lvl="1" algn="ctr">
              <a:lnSpc>
                <a:spcPct val="100000"/>
              </a:lnSpc>
              <a:spcBef>
                <a:spcPts val="0"/>
              </a:spcBef>
              <a:spcAft>
                <a:spcPts val="0"/>
              </a:spcAft>
              <a:buSzPts val="2800"/>
              <a:buNone/>
              <a:defRPr>
                <a:latin typeface="Open Sans"/>
                <a:ea typeface="Open Sans"/>
                <a:cs typeface="Open Sans"/>
                <a:sym typeface="Open Sans"/>
              </a:defRPr>
            </a:lvl2pPr>
            <a:lvl3pPr lvl="2" algn="ctr">
              <a:lnSpc>
                <a:spcPct val="100000"/>
              </a:lnSpc>
              <a:spcBef>
                <a:spcPts val="0"/>
              </a:spcBef>
              <a:spcAft>
                <a:spcPts val="0"/>
              </a:spcAft>
              <a:buSzPts val="2800"/>
              <a:buNone/>
              <a:defRPr>
                <a:latin typeface="Open Sans"/>
                <a:ea typeface="Open Sans"/>
                <a:cs typeface="Open Sans"/>
                <a:sym typeface="Open Sans"/>
              </a:defRPr>
            </a:lvl3pPr>
            <a:lvl4pPr lvl="3" algn="ctr">
              <a:lnSpc>
                <a:spcPct val="100000"/>
              </a:lnSpc>
              <a:spcBef>
                <a:spcPts val="0"/>
              </a:spcBef>
              <a:spcAft>
                <a:spcPts val="0"/>
              </a:spcAft>
              <a:buSzPts val="2800"/>
              <a:buNone/>
              <a:defRPr>
                <a:latin typeface="Open Sans"/>
                <a:ea typeface="Open Sans"/>
                <a:cs typeface="Open Sans"/>
                <a:sym typeface="Open Sans"/>
              </a:defRPr>
            </a:lvl4pPr>
            <a:lvl5pPr lvl="4" algn="ctr">
              <a:lnSpc>
                <a:spcPct val="100000"/>
              </a:lnSpc>
              <a:spcBef>
                <a:spcPts val="0"/>
              </a:spcBef>
              <a:spcAft>
                <a:spcPts val="0"/>
              </a:spcAft>
              <a:buSzPts val="2800"/>
              <a:buNone/>
              <a:defRPr>
                <a:latin typeface="Open Sans"/>
                <a:ea typeface="Open Sans"/>
                <a:cs typeface="Open Sans"/>
                <a:sym typeface="Open Sans"/>
              </a:defRPr>
            </a:lvl5pPr>
            <a:lvl6pPr lvl="5" algn="ctr">
              <a:lnSpc>
                <a:spcPct val="100000"/>
              </a:lnSpc>
              <a:spcBef>
                <a:spcPts val="0"/>
              </a:spcBef>
              <a:spcAft>
                <a:spcPts val="0"/>
              </a:spcAft>
              <a:buSzPts val="2800"/>
              <a:buNone/>
              <a:defRPr>
                <a:latin typeface="Open Sans"/>
                <a:ea typeface="Open Sans"/>
                <a:cs typeface="Open Sans"/>
                <a:sym typeface="Open Sans"/>
              </a:defRPr>
            </a:lvl6pPr>
            <a:lvl7pPr lvl="6" algn="ctr">
              <a:lnSpc>
                <a:spcPct val="100000"/>
              </a:lnSpc>
              <a:spcBef>
                <a:spcPts val="0"/>
              </a:spcBef>
              <a:spcAft>
                <a:spcPts val="0"/>
              </a:spcAft>
              <a:buSzPts val="2800"/>
              <a:buNone/>
              <a:defRPr>
                <a:latin typeface="Open Sans"/>
                <a:ea typeface="Open Sans"/>
                <a:cs typeface="Open Sans"/>
                <a:sym typeface="Open Sans"/>
              </a:defRPr>
            </a:lvl7pPr>
            <a:lvl8pPr lvl="7" algn="ctr">
              <a:lnSpc>
                <a:spcPct val="100000"/>
              </a:lnSpc>
              <a:spcBef>
                <a:spcPts val="0"/>
              </a:spcBef>
              <a:spcAft>
                <a:spcPts val="0"/>
              </a:spcAft>
              <a:buSzPts val="2800"/>
              <a:buNone/>
              <a:defRPr>
                <a:latin typeface="Open Sans"/>
                <a:ea typeface="Open Sans"/>
                <a:cs typeface="Open Sans"/>
                <a:sym typeface="Open Sans"/>
              </a:defRPr>
            </a:lvl8pPr>
            <a:lvl9pPr lvl="8" algn="ctr">
              <a:lnSpc>
                <a:spcPct val="100000"/>
              </a:lnSpc>
              <a:spcBef>
                <a:spcPts val="0"/>
              </a:spcBef>
              <a:spcAft>
                <a:spcPts val="0"/>
              </a:spcAft>
              <a:buSzPts val="2800"/>
              <a:buNone/>
              <a:defRPr>
                <a:latin typeface="Open Sans"/>
                <a:ea typeface="Open Sans"/>
                <a:cs typeface="Open Sans"/>
                <a:sym typeface="Open Sans"/>
              </a:defRPr>
            </a:lvl9pPr>
          </a:lstStyle>
          <a:p>
            <a:endParaRPr/>
          </a:p>
        </p:txBody>
      </p:sp>
      <p:sp>
        <p:nvSpPr>
          <p:cNvPr id="265" name="Google Shape;265;p26"/>
          <p:cNvSpPr txBox="1">
            <a:spLocks noGrp="1"/>
          </p:cNvSpPr>
          <p:nvPr>
            <p:ph type="subTitle" idx="1"/>
          </p:nvPr>
        </p:nvSpPr>
        <p:spPr>
          <a:xfrm>
            <a:off x="3977217" y="2061500"/>
            <a:ext cx="4235849" cy="1454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866"/>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66" name="Google Shape;266;p26"/>
          <p:cNvSpPr txBox="1"/>
          <p:nvPr/>
        </p:nvSpPr>
        <p:spPr>
          <a:xfrm>
            <a:off x="3873696" y="4390100"/>
            <a:ext cx="4443022" cy="955600"/>
          </a:xfrm>
          <a:prstGeom prst="rect">
            <a:avLst/>
          </a:prstGeom>
          <a:noFill/>
          <a:ln>
            <a:noFill/>
          </a:ln>
        </p:spPr>
        <p:txBody>
          <a:bodyPr spcFirstLastPara="1" wrap="square" lIns="121875" tIns="121875" rIns="121875" bIns="121875" anchor="t" anchorCtr="0">
            <a:noAutofit/>
          </a:bodyPr>
          <a:lstStyle/>
          <a:p>
            <a:pPr marL="0" marR="0" lvl="0" indent="0" algn="ctr" rtl="0">
              <a:spcBef>
                <a:spcPts val="0"/>
              </a:spcBef>
              <a:spcAft>
                <a:spcPts val="0"/>
              </a:spcAft>
              <a:buClr>
                <a:schemeClr val="dk2"/>
              </a:buClr>
              <a:buSzPts val="1600"/>
              <a:buFont typeface="Libre Franklin"/>
              <a:buNone/>
            </a:pPr>
            <a:r>
              <a:rPr lang="pl-PL" sz="1600" b="0" i="0" u="none" strike="noStrike" cap="none">
                <a:solidFill>
                  <a:schemeClr val="dk2"/>
                </a:solidFill>
                <a:latin typeface="Libre Franklin"/>
                <a:ea typeface="Libre Franklin"/>
                <a:cs typeface="Libre Franklin"/>
                <a:sym typeface="Libre Franklin"/>
              </a:rPr>
              <a:t>CREDITS: This presentation template was created by </a:t>
            </a:r>
            <a:r>
              <a:rPr lang="pl-PL" sz="1600" b="1" i="0" u="none" strike="noStrike" cap="none">
                <a:solidFill>
                  <a:schemeClr val="dk1"/>
                </a:solidFill>
                <a:uFill>
                  <a:noFill/>
                </a:uFill>
                <a:latin typeface="Libre Franklin"/>
                <a:ea typeface="Libre Franklin"/>
                <a:cs typeface="Libre Franklin"/>
                <a:sym typeface="Libre Franklin"/>
                <a:hlinkClick r:id="rId2">
                  <a:extLst>
                    <a:ext uri="{A12FA001-AC4F-418D-AE19-62706E023703}">
                      <ahyp:hlinkClr xmlns:ahyp="http://schemas.microsoft.com/office/drawing/2018/hyperlinkcolor" val="tx"/>
                    </a:ext>
                  </a:extLst>
                </a:hlinkClick>
              </a:rPr>
              <a:t>Slidesgo</a:t>
            </a:r>
            <a:r>
              <a:rPr lang="pl-PL" sz="1600" b="0" i="0" u="none" strike="noStrike" cap="none">
                <a:solidFill>
                  <a:schemeClr val="dk2"/>
                </a:solidFill>
                <a:latin typeface="Libre Franklin"/>
                <a:ea typeface="Libre Franklin"/>
                <a:cs typeface="Libre Franklin"/>
                <a:sym typeface="Libre Franklin"/>
              </a:rPr>
              <a:t>, including icons by </a:t>
            </a:r>
            <a:r>
              <a:rPr lang="pl-PL" sz="1600" b="1" i="0" u="none" strike="noStrike" cap="none">
                <a:solidFill>
                  <a:schemeClr val="dk1"/>
                </a:solidFill>
                <a:uFill>
                  <a:noFill/>
                </a:uFill>
                <a:latin typeface="Libre Franklin"/>
                <a:ea typeface="Libre Franklin"/>
                <a:cs typeface="Libre Franklin"/>
                <a:sym typeface="Libre Franklin"/>
                <a:hlinkClick r:id="rId3">
                  <a:extLst>
                    <a:ext uri="{A12FA001-AC4F-418D-AE19-62706E023703}">
                      <ahyp:hlinkClr xmlns:ahyp="http://schemas.microsoft.com/office/drawing/2018/hyperlinkcolor" val="tx"/>
                    </a:ext>
                  </a:extLst>
                </a:hlinkClick>
              </a:rPr>
              <a:t>Flaticon</a:t>
            </a:r>
            <a:r>
              <a:rPr lang="pl-PL" sz="1600" b="0" i="0" u="none" strike="noStrike" cap="none">
                <a:solidFill>
                  <a:schemeClr val="dk2"/>
                </a:solidFill>
                <a:latin typeface="Libre Franklin"/>
                <a:ea typeface="Libre Franklin"/>
                <a:cs typeface="Libre Franklin"/>
                <a:sym typeface="Libre Franklin"/>
              </a:rPr>
              <a:t>, infographics &amp; images by </a:t>
            </a:r>
            <a:r>
              <a:rPr lang="pl-PL" sz="1600" b="1" i="0" u="none" strike="noStrike" cap="none">
                <a:solidFill>
                  <a:schemeClr val="dk1"/>
                </a:solidFill>
                <a:uFill>
                  <a:noFill/>
                </a:uFill>
                <a:latin typeface="Libre Franklin"/>
                <a:ea typeface="Libre Franklin"/>
                <a:cs typeface="Libre Franklin"/>
                <a:sym typeface="Libre Franklin"/>
                <a:hlinkClick r:id="rId4">
                  <a:extLst>
                    <a:ext uri="{A12FA001-AC4F-418D-AE19-62706E023703}">
                      <ahyp:hlinkClr xmlns:ahyp="http://schemas.microsoft.com/office/drawing/2018/hyperlinkcolor" val="tx"/>
                    </a:ext>
                  </a:extLst>
                </a:hlinkClick>
              </a:rPr>
              <a:t>Freepik</a:t>
            </a:r>
            <a:endParaRPr sz="1600" b="1" i="0" u="none" strike="noStrike" cap="none">
              <a:solidFill>
                <a:schemeClr val="dk1"/>
              </a:solidFill>
              <a:latin typeface="Libre Franklin"/>
              <a:ea typeface="Libre Franklin"/>
              <a:cs typeface="Libre Franklin"/>
              <a:sym typeface="Libre Franklin"/>
            </a:endParaRPr>
          </a:p>
        </p:txBody>
      </p:sp>
      <p:sp>
        <p:nvSpPr>
          <p:cNvPr id="267" name="Google Shape;267;p26"/>
          <p:cNvSpPr/>
          <p:nvPr/>
        </p:nvSpPr>
        <p:spPr>
          <a:xfrm>
            <a:off x="8863363" y="3429000"/>
            <a:ext cx="1586194" cy="1586400"/>
          </a:xfrm>
          <a:prstGeom prst="donut">
            <a:avLst>
              <a:gd name="adj" fmla="val 15949"/>
            </a:avLst>
          </a:prstGeom>
          <a:solidFill>
            <a:schemeClr val="accent3"/>
          </a:solidFill>
          <a:ln>
            <a:noFill/>
          </a:ln>
        </p:spPr>
        <p:txBody>
          <a:bodyPr spcFirstLastPara="1" wrap="square" lIns="121875" tIns="121875" rIns="121875" bIns="12187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268" name="Google Shape;268;p26"/>
          <p:cNvSpPr/>
          <p:nvPr/>
        </p:nvSpPr>
        <p:spPr>
          <a:xfrm>
            <a:off x="2941317" y="4636133"/>
            <a:ext cx="762701" cy="762800"/>
          </a:xfrm>
          <a:prstGeom prst="donut">
            <a:avLst>
              <a:gd name="adj" fmla="val 15949"/>
            </a:avLst>
          </a:prstGeom>
          <a:solidFill>
            <a:schemeClr val="accent3"/>
          </a:solidFill>
          <a:ln>
            <a:noFill/>
          </a:ln>
        </p:spPr>
        <p:txBody>
          <a:bodyPr spcFirstLastPara="1" wrap="square" lIns="121875" tIns="121875" rIns="121875" bIns="12187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269" name="Google Shape;269;p26"/>
          <p:cNvSpPr/>
          <p:nvPr/>
        </p:nvSpPr>
        <p:spPr>
          <a:xfrm>
            <a:off x="11066759" y="5397533"/>
            <a:ext cx="391549" cy="392000"/>
          </a:xfrm>
          <a:prstGeom prst="donut">
            <a:avLst>
              <a:gd name="adj" fmla="val 15949"/>
            </a:avLst>
          </a:prstGeom>
          <a:solidFill>
            <a:schemeClr val="accent3"/>
          </a:solidFill>
          <a:ln>
            <a:noFill/>
          </a:ln>
        </p:spPr>
        <p:txBody>
          <a:bodyPr spcFirstLastPara="1" wrap="square" lIns="121875" tIns="121875" rIns="121875" bIns="12187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270" name="Google Shape;270;p26"/>
          <p:cNvSpPr/>
          <p:nvPr/>
        </p:nvSpPr>
        <p:spPr>
          <a:xfrm>
            <a:off x="8579383" y="363865"/>
            <a:ext cx="762701" cy="763600"/>
          </a:xfrm>
          <a:prstGeom prst="donut">
            <a:avLst>
              <a:gd name="adj" fmla="val 15949"/>
            </a:avLst>
          </a:prstGeom>
          <a:solidFill>
            <a:schemeClr val="accent3"/>
          </a:solidFill>
          <a:ln>
            <a:noFill/>
          </a:ln>
        </p:spPr>
        <p:txBody>
          <a:bodyPr spcFirstLastPara="1" wrap="square" lIns="121875" tIns="121875" rIns="121875" bIns="12187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271" name="Google Shape;271;p26"/>
          <p:cNvSpPr/>
          <p:nvPr/>
        </p:nvSpPr>
        <p:spPr>
          <a:xfrm>
            <a:off x="1182446" y="1419299"/>
            <a:ext cx="762701" cy="763600"/>
          </a:xfrm>
          <a:prstGeom prst="donut">
            <a:avLst>
              <a:gd name="adj" fmla="val 15949"/>
            </a:avLst>
          </a:prstGeom>
          <a:solidFill>
            <a:schemeClr val="accent3"/>
          </a:solidFill>
          <a:ln>
            <a:noFill/>
          </a:ln>
        </p:spPr>
        <p:txBody>
          <a:bodyPr spcFirstLastPara="1" wrap="square" lIns="121875" tIns="121875" rIns="121875" bIns="12187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272" name="Google Shape;272;p26"/>
          <p:cNvSpPr/>
          <p:nvPr/>
        </p:nvSpPr>
        <p:spPr>
          <a:xfrm>
            <a:off x="1879055" y="3170700"/>
            <a:ext cx="693510" cy="694400"/>
          </a:xfrm>
          <a:prstGeom prst="donut">
            <a:avLst>
              <a:gd name="adj" fmla="val 15949"/>
            </a:avLst>
          </a:prstGeom>
          <a:solidFill>
            <a:schemeClr val="accent3"/>
          </a:solidFill>
          <a:ln>
            <a:noFill/>
          </a:ln>
        </p:spPr>
        <p:txBody>
          <a:bodyPr spcFirstLastPara="1" wrap="square" lIns="121875" tIns="121875" rIns="121875" bIns="12187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273" name="Google Shape;273;p26"/>
          <p:cNvSpPr/>
          <p:nvPr/>
        </p:nvSpPr>
        <p:spPr>
          <a:xfrm>
            <a:off x="10890299" y="2236884"/>
            <a:ext cx="693510" cy="694400"/>
          </a:xfrm>
          <a:prstGeom prst="donut">
            <a:avLst>
              <a:gd name="adj" fmla="val 15949"/>
            </a:avLst>
          </a:prstGeom>
          <a:solidFill>
            <a:schemeClr val="accent3"/>
          </a:solidFill>
          <a:ln>
            <a:noFill/>
          </a:ln>
        </p:spPr>
        <p:txBody>
          <a:bodyPr spcFirstLastPara="1" wrap="square" lIns="121875" tIns="121875" rIns="121875" bIns="12187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274" name="Google Shape;274;p26"/>
          <p:cNvSpPr/>
          <p:nvPr/>
        </p:nvSpPr>
        <p:spPr>
          <a:xfrm>
            <a:off x="843250" y="2061508"/>
            <a:ext cx="391549" cy="392000"/>
          </a:xfrm>
          <a:prstGeom prst="donut">
            <a:avLst>
              <a:gd name="adj" fmla="val 15949"/>
            </a:avLst>
          </a:prstGeom>
          <a:solidFill>
            <a:schemeClr val="accent3"/>
          </a:solidFill>
          <a:ln>
            <a:noFill/>
          </a:ln>
        </p:spPr>
        <p:txBody>
          <a:bodyPr spcFirstLastPara="1" wrap="square" lIns="121875" tIns="121875" rIns="121875" bIns="12187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275"/>
        <p:cNvGrpSpPr/>
        <p:nvPr/>
      </p:nvGrpSpPr>
      <p:grpSpPr>
        <a:xfrm>
          <a:off x="0" y="0"/>
          <a:ext cx="0" cy="0"/>
          <a:chOff x="0" y="0"/>
          <a:chExt cx="0" cy="0"/>
        </a:xfrm>
      </p:grpSpPr>
      <p:sp>
        <p:nvSpPr>
          <p:cNvPr id="276" name="Google Shape;276;p27"/>
          <p:cNvSpPr/>
          <p:nvPr/>
        </p:nvSpPr>
        <p:spPr>
          <a:xfrm>
            <a:off x="135783" y="162600"/>
            <a:ext cx="11918848" cy="6532800"/>
          </a:xfrm>
          <a:prstGeom prst="roundRect">
            <a:avLst>
              <a:gd name="adj" fmla="val 7908"/>
            </a:avLst>
          </a:prstGeom>
          <a:solidFill>
            <a:schemeClr val="lt2"/>
          </a:solidFill>
          <a:ln>
            <a:noFill/>
          </a:ln>
        </p:spPr>
        <p:txBody>
          <a:bodyPr spcFirstLastPara="1" wrap="square" lIns="121875" tIns="121875" rIns="121875" bIns="12187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grpSp>
        <p:nvGrpSpPr>
          <p:cNvPr id="277" name="Google Shape;277;p27"/>
          <p:cNvGrpSpPr/>
          <p:nvPr/>
        </p:nvGrpSpPr>
        <p:grpSpPr>
          <a:xfrm flipH="1">
            <a:off x="621403" y="377767"/>
            <a:ext cx="11079208" cy="5410851"/>
            <a:chOff x="270750" y="369050"/>
            <a:chExt cx="8310488" cy="4058138"/>
          </a:xfrm>
        </p:grpSpPr>
        <p:sp>
          <p:nvSpPr>
            <p:cNvPr id="278" name="Google Shape;278;p27"/>
            <p:cNvSpPr/>
            <p:nvPr/>
          </p:nvSpPr>
          <p:spPr>
            <a:xfrm>
              <a:off x="622525" y="369050"/>
              <a:ext cx="896100" cy="8961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279" name="Google Shape;279;p27"/>
            <p:cNvSpPr/>
            <p:nvPr/>
          </p:nvSpPr>
          <p:spPr>
            <a:xfrm>
              <a:off x="270750" y="2638875"/>
              <a:ext cx="572100" cy="5721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280" name="Google Shape;280;p27"/>
            <p:cNvSpPr/>
            <p:nvPr/>
          </p:nvSpPr>
          <p:spPr>
            <a:xfrm rot="10800000">
              <a:off x="8287538" y="3923537"/>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281" name="Google Shape;281;p27"/>
            <p:cNvSpPr/>
            <p:nvPr/>
          </p:nvSpPr>
          <p:spPr>
            <a:xfrm>
              <a:off x="7891375" y="1494499"/>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282" name="Google Shape;282;p27"/>
            <p:cNvSpPr/>
            <p:nvPr/>
          </p:nvSpPr>
          <p:spPr>
            <a:xfrm rot="10800000">
              <a:off x="7637888" y="3854488"/>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283" name="Google Shape;283;p27"/>
            <p:cNvSpPr/>
            <p:nvPr/>
          </p:nvSpPr>
          <p:spPr>
            <a:xfrm>
              <a:off x="2194400" y="3402713"/>
              <a:ext cx="520200" cy="520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284" name="Google Shape;284;p27"/>
            <p:cNvSpPr/>
            <p:nvPr/>
          </p:nvSpPr>
          <p:spPr>
            <a:xfrm>
              <a:off x="6692981" y="897169"/>
              <a:ext cx="274200" cy="2745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285" name="Google Shape;285;p27"/>
            <p:cNvSpPr/>
            <p:nvPr/>
          </p:nvSpPr>
          <p:spPr>
            <a:xfrm>
              <a:off x="1661220" y="625231"/>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86"/>
        <p:cNvGrpSpPr/>
        <p:nvPr/>
      </p:nvGrpSpPr>
      <p:grpSpPr>
        <a:xfrm>
          <a:off x="0" y="0"/>
          <a:ext cx="0" cy="0"/>
          <a:chOff x="0" y="0"/>
          <a:chExt cx="0" cy="0"/>
        </a:xfrm>
      </p:grpSpPr>
      <p:sp>
        <p:nvSpPr>
          <p:cNvPr id="287" name="Google Shape;287;p28"/>
          <p:cNvSpPr/>
          <p:nvPr/>
        </p:nvSpPr>
        <p:spPr>
          <a:xfrm>
            <a:off x="135783" y="162600"/>
            <a:ext cx="11918848" cy="6532800"/>
          </a:xfrm>
          <a:prstGeom prst="roundRect">
            <a:avLst>
              <a:gd name="adj" fmla="val 7908"/>
            </a:avLst>
          </a:prstGeom>
          <a:solidFill>
            <a:schemeClr val="lt2"/>
          </a:solidFill>
          <a:ln>
            <a:noFill/>
          </a:ln>
        </p:spPr>
        <p:txBody>
          <a:bodyPr spcFirstLastPara="1" wrap="square" lIns="121875" tIns="121875" rIns="121875" bIns="12187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grpSp>
        <p:nvGrpSpPr>
          <p:cNvPr id="288" name="Google Shape;288;p28"/>
          <p:cNvGrpSpPr/>
          <p:nvPr/>
        </p:nvGrpSpPr>
        <p:grpSpPr>
          <a:xfrm flipH="1">
            <a:off x="487937" y="337532"/>
            <a:ext cx="11416376" cy="5474585"/>
            <a:chOff x="536166" y="253149"/>
            <a:chExt cx="8563397" cy="4105939"/>
          </a:xfrm>
        </p:grpSpPr>
        <p:sp>
          <p:nvSpPr>
            <p:cNvPr id="289" name="Google Shape;289;p28"/>
            <p:cNvSpPr/>
            <p:nvPr/>
          </p:nvSpPr>
          <p:spPr>
            <a:xfrm>
              <a:off x="536166" y="349650"/>
              <a:ext cx="860700" cy="860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290" name="Google Shape;290;p28"/>
            <p:cNvSpPr/>
            <p:nvPr/>
          </p:nvSpPr>
          <p:spPr>
            <a:xfrm>
              <a:off x="723100" y="3131600"/>
              <a:ext cx="572100" cy="5721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291" name="Google Shape;291;p28"/>
            <p:cNvSpPr/>
            <p:nvPr/>
          </p:nvSpPr>
          <p:spPr>
            <a:xfrm rot="10800000">
              <a:off x="8805863" y="3531662"/>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292" name="Google Shape;292;p28"/>
            <p:cNvSpPr/>
            <p:nvPr/>
          </p:nvSpPr>
          <p:spPr>
            <a:xfrm>
              <a:off x="8466300" y="253149"/>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293" name="Google Shape;293;p28"/>
            <p:cNvSpPr/>
            <p:nvPr/>
          </p:nvSpPr>
          <p:spPr>
            <a:xfrm rot="10800000">
              <a:off x="8272438" y="3786388"/>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294" name="Google Shape;294;p28"/>
            <p:cNvSpPr/>
            <p:nvPr/>
          </p:nvSpPr>
          <p:spPr>
            <a:xfrm>
              <a:off x="3585300" y="2542838"/>
              <a:ext cx="520200" cy="520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295" name="Google Shape;295;p28"/>
            <p:cNvSpPr/>
            <p:nvPr/>
          </p:nvSpPr>
          <p:spPr>
            <a:xfrm>
              <a:off x="5778038" y="1319738"/>
              <a:ext cx="520200" cy="520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296" name="Google Shape;296;p28"/>
            <p:cNvSpPr/>
            <p:nvPr/>
          </p:nvSpPr>
          <p:spPr>
            <a:xfrm>
              <a:off x="2318445" y="305956"/>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297"/>
        <p:cNvGrpSpPr/>
        <p:nvPr/>
      </p:nvGrpSpPr>
      <p:grpSpPr>
        <a:xfrm>
          <a:off x="0" y="0"/>
          <a:ext cx="0" cy="0"/>
          <a:chOff x="0" y="0"/>
          <a:chExt cx="0" cy="0"/>
        </a:xfrm>
      </p:grpSpPr>
      <p:sp>
        <p:nvSpPr>
          <p:cNvPr id="298" name="Google Shape;298;p29"/>
          <p:cNvSpPr/>
          <p:nvPr/>
        </p:nvSpPr>
        <p:spPr>
          <a:xfrm>
            <a:off x="135783" y="162600"/>
            <a:ext cx="11918848" cy="6532800"/>
          </a:xfrm>
          <a:prstGeom prst="roundRect">
            <a:avLst>
              <a:gd name="adj" fmla="val 7908"/>
            </a:avLst>
          </a:prstGeom>
          <a:solidFill>
            <a:schemeClr val="lt2"/>
          </a:solidFill>
          <a:ln>
            <a:noFill/>
          </a:ln>
        </p:spPr>
        <p:txBody>
          <a:bodyPr spcFirstLastPara="1" wrap="square" lIns="121875" tIns="121875" rIns="121875" bIns="12187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grpSp>
        <p:nvGrpSpPr>
          <p:cNvPr id="299" name="Google Shape;299;p29"/>
          <p:cNvGrpSpPr/>
          <p:nvPr/>
        </p:nvGrpSpPr>
        <p:grpSpPr>
          <a:xfrm flipH="1">
            <a:off x="387015" y="292165"/>
            <a:ext cx="11581459" cy="6199785"/>
            <a:chOff x="412338" y="27249"/>
            <a:chExt cx="8687225" cy="4649839"/>
          </a:xfrm>
        </p:grpSpPr>
        <p:sp>
          <p:nvSpPr>
            <p:cNvPr id="300" name="Google Shape;300;p29"/>
            <p:cNvSpPr/>
            <p:nvPr/>
          </p:nvSpPr>
          <p:spPr>
            <a:xfrm>
              <a:off x="412338" y="904050"/>
              <a:ext cx="687300" cy="6873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301" name="Google Shape;301;p29"/>
            <p:cNvSpPr/>
            <p:nvPr/>
          </p:nvSpPr>
          <p:spPr>
            <a:xfrm>
              <a:off x="959150" y="3978250"/>
              <a:ext cx="572100" cy="5721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302" name="Google Shape;302;p29"/>
            <p:cNvSpPr/>
            <p:nvPr/>
          </p:nvSpPr>
          <p:spPr>
            <a:xfrm rot="10800000">
              <a:off x="8805863" y="3531662"/>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303" name="Google Shape;303;p29"/>
            <p:cNvSpPr/>
            <p:nvPr/>
          </p:nvSpPr>
          <p:spPr>
            <a:xfrm>
              <a:off x="7399500" y="27249"/>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304" name="Google Shape;304;p29"/>
            <p:cNvSpPr/>
            <p:nvPr/>
          </p:nvSpPr>
          <p:spPr>
            <a:xfrm rot="10800000">
              <a:off x="8272438" y="3786388"/>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305" name="Google Shape;305;p29"/>
            <p:cNvSpPr/>
            <p:nvPr/>
          </p:nvSpPr>
          <p:spPr>
            <a:xfrm>
              <a:off x="6661875" y="4156288"/>
              <a:ext cx="520200" cy="520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306" name="Google Shape;306;p29"/>
            <p:cNvSpPr/>
            <p:nvPr/>
          </p:nvSpPr>
          <p:spPr>
            <a:xfrm>
              <a:off x="2318445" y="305956"/>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grpSp>
      <p:pic>
        <p:nvPicPr>
          <p:cNvPr id="307" name="Google Shape;307;p29"/>
          <p:cNvPicPr preferRelativeResize="0"/>
          <p:nvPr/>
        </p:nvPicPr>
        <p:blipFill rotWithShape="1">
          <a:blip r:embed="rId2">
            <a:alphaModFix/>
          </a:blip>
          <a:srcRect/>
          <a:stretch/>
        </p:blipFill>
        <p:spPr>
          <a:xfrm>
            <a:off x="148313" y="5894833"/>
            <a:ext cx="1832931" cy="772699"/>
          </a:xfrm>
          <a:prstGeom prst="rect">
            <a:avLst/>
          </a:prstGeom>
          <a:noFill/>
          <a:ln>
            <a:noFill/>
          </a:ln>
        </p:spPr>
      </p:pic>
      <p:pic>
        <p:nvPicPr>
          <p:cNvPr id="308" name="Google Shape;308;p29"/>
          <p:cNvPicPr preferRelativeResize="0"/>
          <p:nvPr/>
        </p:nvPicPr>
        <p:blipFill rotWithShape="1">
          <a:blip r:embed="rId3">
            <a:alphaModFix/>
          </a:blip>
          <a:srcRect/>
          <a:stretch/>
        </p:blipFill>
        <p:spPr>
          <a:xfrm>
            <a:off x="7813525" y="5901468"/>
            <a:ext cx="4103459" cy="692533"/>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309"/>
        <p:cNvGrpSpPr/>
        <p:nvPr/>
      </p:nvGrpSpPr>
      <p:grpSpPr>
        <a:xfrm>
          <a:off x="0" y="0"/>
          <a:ext cx="0" cy="0"/>
          <a:chOff x="0" y="0"/>
          <a:chExt cx="0" cy="0"/>
        </a:xfrm>
      </p:grpSpPr>
      <p:sp>
        <p:nvSpPr>
          <p:cNvPr id="310" name="Google Shape;310;p30"/>
          <p:cNvSpPr/>
          <p:nvPr/>
        </p:nvSpPr>
        <p:spPr>
          <a:xfrm>
            <a:off x="135783" y="162600"/>
            <a:ext cx="11918848" cy="6532800"/>
          </a:xfrm>
          <a:prstGeom prst="roundRect">
            <a:avLst>
              <a:gd name="adj" fmla="val 7908"/>
            </a:avLst>
          </a:prstGeom>
          <a:solidFill>
            <a:schemeClr val="lt2"/>
          </a:solidFill>
          <a:ln>
            <a:noFill/>
          </a:ln>
        </p:spPr>
        <p:txBody>
          <a:bodyPr spcFirstLastPara="1" wrap="square" lIns="121875" tIns="121875" rIns="121875" bIns="12187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grpSp>
        <p:nvGrpSpPr>
          <p:cNvPr id="311" name="Google Shape;311;p30"/>
          <p:cNvGrpSpPr/>
          <p:nvPr/>
        </p:nvGrpSpPr>
        <p:grpSpPr>
          <a:xfrm>
            <a:off x="360954" y="-748351"/>
            <a:ext cx="11501603" cy="6618700"/>
            <a:chOff x="270750" y="-561264"/>
            <a:chExt cx="8627325" cy="4964025"/>
          </a:xfrm>
        </p:grpSpPr>
        <p:grpSp>
          <p:nvGrpSpPr>
            <p:cNvPr id="312" name="Google Shape;312;p30"/>
            <p:cNvGrpSpPr/>
            <p:nvPr/>
          </p:nvGrpSpPr>
          <p:grpSpPr>
            <a:xfrm rot="10800000" flipH="1">
              <a:off x="270750" y="253149"/>
              <a:ext cx="8627325" cy="4149612"/>
              <a:chOff x="270750" y="192538"/>
              <a:chExt cx="8627325" cy="4149612"/>
            </a:xfrm>
          </p:grpSpPr>
          <p:sp>
            <p:nvSpPr>
              <p:cNvPr id="313" name="Google Shape;313;p30"/>
              <p:cNvSpPr/>
              <p:nvPr/>
            </p:nvSpPr>
            <p:spPr>
              <a:xfrm>
                <a:off x="270750" y="3248150"/>
                <a:ext cx="572100" cy="5721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314" name="Google Shape;314;p30"/>
              <p:cNvSpPr/>
              <p:nvPr/>
            </p:nvSpPr>
            <p:spPr>
              <a:xfrm>
                <a:off x="8301150" y="4048150"/>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315" name="Google Shape;315;p30"/>
              <p:cNvSpPr/>
              <p:nvPr/>
            </p:nvSpPr>
            <p:spPr>
              <a:xfrm>
                <a:off x="7218275" y="360574"/>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316" name="Google Shape;316;p30"/>
              <p:cNvSpPr/>
              <p:nvPr/>
            </p:nvSpPr>
            <p:spPr>
              <a:xfrm>
                <a:off x="8325975" y="2965824"/>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317" name="Google Shape;317;p30"/>
              <p:cNvSpPr/>
              <p:nvPr/>
            </p:nvSpPr>
            <p:spPr>
              <a:xfrm>
                <a:off x="817013" y="192538"/>
                <a:ext cx="520200" cy="520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318" name="Google Shape;318;p30"/>
              <p:cNvSpPr/>
              <p:nvPr/>
            </p:nvSpPr>
            <p:spPr>
              <a:xfrm>
                <a:off x="1337220" y="250706"/>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grpSp>
        <p:sp>
          <p:nvSpPr>
            <p:cNvPr id="319" name="Google Shape;319;p30"/>
            <p:cNvSpPr/>
            <p:nvPr/>
          </p:nvSpPr>
          <p:spPr>
            <a:xfrm rot="-10244201">
              <a:off x="1290109" y="-473041"/>
              <a:ext cx="1192755" cy="1192755"/>
            </a:xfrm>
            <a:prstGeom prst="blockArc">
              <a:avLst>
                <a:gd name="adj1" fmla="val 10247770"/>
                <a:gd name="adj2" fmla="val 21057893"/>
                <a:gd name="adj3" fmla="val 12924"/>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Título y objetos" type="obj">
  <p:cSld name="OBJECT">
    <p:spTree>
      <p:nvGrpSpPr>
        <p:cNvPr id="1" name="Shape 320"/>
        <p:cNvGrpSpPr/>
        <p:nvPr/>
      </p:nvGrpSpPr>
      <p:grpSpPr>
        <a:xfrm>
          <a:off x="0" y="0"/>
          <a:ext cx="0" cy="0"/>
          <a:chOff x="0" y="0"/>
          <a:chExt cx="0" cy="0"/>
        </a:xfrm>
      </p:grpSpPr>
      <p:sp>
        <p:nvSpPr>
          <p:cNvPr id="321" name="Google Shape;321;p31"/>
          <p:cNvSpPr txBox="1">
            <a:spLocks noGrp="1"/>
          </p:cNvSpPr>
          <p:nvPr>
            <p:ph type="title"/>
          </p:nvPr>
        </p:nvSpPr>
        <p:spPr>
          <a:xfrm>
            <a:off x="0" y="0"/>
            <a:ext cx="10971372" cy="826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lt1"/>
              </a:buClr>
              <a:buSzPts val="1800"/>
              <a:buFont typeface="Titillium Web"/>
              <a:buNone/>
              <a:defRPr b="1">
                <a:latin typeface="Titillium Web"/>
                <a:ea typeface="Titillium Web"/>
                <a:cs typeface="Titillium Web"/>
                <a:sym typeface="Titillium Web"/>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a:endParaRPr/>
          </a:p>
        </p:txBody>
      </p:sp>
      <p:sp>
        <p:nvSpPr>
          <p:cNvPr id="322" name="Google Shape;322;p31"/>
          <p:cNvSpPr txBox="1">
            <a:spLocks noGrp="1"/>
          </p:cNvSpPr>
          <p:nvPr>
            <p:ph type="body" idx="1"/>
          </p:nvPr>
        </p:nvSpPr>
        <p:spPr>
          <a:xfrm>
            <a:off x="609521" y="1600200"/>
            <a:ext cx="10971372" cy="4526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480"/>
              </a:spcBef>
              <a:spcAft>
                <a:spcPts val="0"/>
              </a:spcAft>
              <a:buClr>
                <a:schemeClr val="lt1"/>
              </a:buClr>
              <a:buSzPts val="1800"/>
              <a:buFont typeface="Titillium Web"/>
              <a:buChar char="●"/>
              <a:defRPr>
                <a:latin typeface="Titillium Web"/>
                <a:ea typeface="Titillium Web"/>
                <a:cs typeface="Titillium Web"/>
                <a:sym typeface="Titillium Web"/>
              </a:defRPr>
            </a:lvl1pPr>
            <a:lvl2pPr marL="914400" lvl="1" indent="-342900" algn="l">
              <a:lnSpc>
                <a:spcPct val="100000"/>
              </a:lnSpc>
              <a:spcBef>
                <a:spcPts val="480"/>
              </a:spcBef>
              <a:spcAft>
                <a:spcPts val="0"/>
              </a:spcAft>
              <a:buClr>
                <a:schemeClr val="lt1"/>
              </a:buClr>
              <a:buSzPts val="1800"/>
              <a:buFont typeface="Titillium Web"/>
              <a:buChar char="○"/>
              <a:defRPr>
                <a:latin typeface="Titillium Web"/>
                <a:ea typeface="Titillium Web"/>
                <a:cs typeface="Titillium Web"/>
                <a:sym typeface="Titillium Web"/>
              </a:defRPr>
            </a:lvl2pPr>
            <a:lvl3pPr marL="1371600" lvl="2" indent="-342900" algn="l">
              <a:lnSpc>
                <a:spcPct val="100000"/>
              </a:lnSpc>
              <a:spcBef>
                <a:spcPts val="480"/>
              </a:spcBef>
              <a:spcAft>
                <a:spcPts val="0"/>
              </a:spcAft>
              <a:buClr>
                <a:schemeClr val="lt1"/>
              </a:buClr>
              <a:buSzPts val="1800"/>
              <a:buFont typeface="Titillium Web"/>
              <a:buChar char="■"/>
              <a:defRPr>
                <a:latin typeface="Titillium Web"/>
                <a:ea typeface="Titillium Web"/>
                <a:cs typeface="Titillium Web"/>
                <a:sym typeface="Titillium Web"/>
              </a:defRPr>
            </a:lvl3pPr>
            <a:lvl4pPr marL="1828800" lvl="3" indent="-342900" algn="l">
              <a:lnSpc>
                <a:spcPct val="100000"/>
              </a:lnSpc>
              <a:spcBef>
                <a:spcPts val="480"/>
              </a:spcBef>
              <a:spcAft>
                <a:spcPts val="0"/>
              </a:spcAft>
              <a:buClr>
                <a:schemeClr val="lt1"/>
              </a:buClr>
              <a:buSzPts val="1800"/>
              <a:buFont typeface="Titillium Web"/>
              <a:buChar char="●"/>
              <a:defRPr>
                <a:latin typeface="Titillium Web"/>
                <a:ea typeface="Titillium Web"/>
                <a:cs typeface="Titillium Web"/>
                <a:sym typeface="Titillium Web"/>
              </a:defRPr>
            </a:lvl4pPr>
            <a:lvl5pPr marL="2286000" lvl="4" indent="-342900" algn="l">
              <a:lnSpc>
                <a:spcPct val="100000"/>
              </a:lnSpc>
              <a:spcBef>
                <a:spcPts val="480"/>
              </a:spcBef>
              <a:spcAft>
                <a:spcPts val="0"/>
              </a:spcAft>
              <a:buClr>
                <a:schemeClr val="lt1"/>
              </a:buClr>
              <a:buSzPts val="1800"/>
              <a:buFont typeface="Titillium Web"/>
              <a:buChar char="○"/>
              <a:defRPr>
                <a:latin typeface="Titillium Web"/>
                <a:ea typeface="Titillium Web"/>
                <a:cs typeface="Titillium Web"/>
                <a:sym typeface="Titillium Web"/>
              </a:defRPr>
            </a:lvl5pPr>
            <a:lvl6pPr marL="2743200" lvl="5" indent="-342900" algn="l">
              <a:lnSpc>
                <a:spcPct val="100000"/>
              </a:lnSpc>
              <a:spcBef>
                <a:spcPts val="480"/>
              </a:spcBef>
              <a:spcAft>
                <a:spcPts val="0"/>
              </a:spcAft>
              <a:buClr>
                <a:schemeClr val="lt1"/>
              </a:buClr>
              <a:buSzPts val="1800"/>
              <a:buFont typeface="Titillium Web"/>
              <a:buChar char="■"/>
              <a:defRPr>
                <a:latin typeface="Titillium Web"/>
                <a:ea typeface="Titillium Web"/>
                <a:cs typeface="Titillium Web"/>
                <a:sym typeface="Titillium Web"/>
              </a:defRPr>
            </a:lvl6pPr>
            <a:lvl7pPr marL="3200400" lvl="6" indent="-342900" algn="l">
              <a:lnSpc>
                <a:spcPct val="100000"/>
              </a:lnSpc>
              <a:spcBef>
                <a:spcPts val="480"/>
              </a:spcBef>
              <a:spcAft>
                <a:spcPts val="0"/>
              </a:spcAft>
              <a:buClr>
                <a:schemeClr val="lt1"/>
              </a:buClr>
              <a:buSzPts val="1800"/>
              <a:buFont typeface="Titillium Web"/>
              <a:buChar char="●"/>
              <a:defRPr>
                <a:latin typeface="Titillium Web"/>
                <a:ea typeface="Titillium Web"/>
                <a:cs typeface="Titillium Web"/>
                <a:sym typeface="Titillium Web"/>
              </a:defRPr>
            </a:lvl7pPr>
            <a:lvl8pPr marL="3657600" lvl="7" indent="-342900" algn="l">
              <a:lnSpc>
                <a:spcPct val="100000"/>
              </a:lnSpc>
              <a:spcBef>
                <a:spcPts val="480"/>
              </a:spcBef>
              <a:spcAft>
                <a:spcPts val="0"/>
              </a:spcAft>
              <a:buClr>
                <a:schemeClr val="lt1"/>
              </a:buClr>
              <a:buSzPts val="1800"/>
              <a:buFont typeface="Titillium Web"/>
              <a:buChar char="○"/>
              <a:defRPr>
                <a:latin typeface="Titillium Web"/>
                <a:ea typeface="Titillium Web"/>
                <a:cs typeface="Titillium Web"/>
                <a:sym typeface="Titillium Web"/>
              </a:defRPr>
            </a:lvl8pPr>
            <a:lvl9pPr marL="4114800" lvl="8" indent="-342900" algn="l">
              <a:lnSpc>
                <a:spcPct val="100000"/>
              </a:lnSpc>
              <a:spcBef>
                <a:spcPts val="480"/>
              </a:spcBef>
              <a:spcAft>
                <a:spcPts val="0"/>
              </a:spcAft>
              <a:buClr>
                <a:schemeClr val="lt1"/>
              </a:buClr>
              <a:buSzPts val="1800"/>
              <a:buFont typeface="Titillium Web"/>
              <a:buChar char="■"/>
              <a:defRPr>
                <a:latin typeface="Titillium Web"/>
                <a:ea typeface="Titillium Web"/>
                <a:cs typeface="Titillium Web"/>
                <a:sym typeface="Titillium Web"/>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ustom Layout 2">
  <p:cSld name="Custom Layout 2">
    <p:spTree>
      <p:nvGrpSpPr>
        <p:cNvPr id="1" name="Shape 323"/>
        <p:cNvGrpSpPr/>
        <p:nvPr/>
      </p:nvGrpSpPr>
      <p:grpSpPr>
        <a:xfrm>
          <a:off x="0" y="0"/>
          <a:ext cx="0" cy="0"/>
          <a:chOff x="0" y="0"/>
          <a:chExt cx="0" cy="0"/>
        </a:xfrm>
      </p:grpSpPr>
      <p:sp>
        <p:nvSpPr>
          <p:cNvPr id="324" name="Google Shape;324;p32"/>
          <p:cNvSpPr/>
          <p:nvPr/>
        </p:nvSpPr>
        <p:spPr>
          <a:xfrm>
            <a:off x="109819" y="107600"/>
            <a:ext cx="11972841" cy="6642800"/>
          </a:xfrm>
          <a:prstGeom prst="rect">
            <a:avLst/>
          </a:prstGeom>
          <a:solidFill>
            <a:srgbClr val="4F157B"/>
          </a:solidFill>
          <a:ln>
            <a:noFill/>
          </a:ln>
        </p:spPr>
        <p:txBody>
          <a:bodyPr spcFirstLastPara="1" wrap="square" lIns="121875" tIns="121875" rIns="121875" bIns="12187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325" name="Google Shape;325;p32"/>
          <p:cNvSpPr txBox="1">
            <a:spLocks noGrp="1"/>
          </p:cNvSpPr>
          <p:nvPr>
            <p:ph type="title"/>
          </p:nvPr>
        </p:nvSpPr>
        <p:spPr>
          <a:xfrm>
            <a:off x="415546" y="593367"/>
            <a:ext cx="11359321" cy="831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FFFFFF"/>
              </a:buClr>
              <a:buSzPts val="2800"/>
              <a:buFont typeface="Titillium Web"/>
              <a:buNone/>
              <a:defRPr b="1">
                <a:solidFill>
                  <a:srgbClr val="FFFFFF"/>
                </a:solidFill>
                <a:latin typeface="Titillium Web"/>
                <a:ea typeface="Titillium Web"/>
                <a:cs typeface="Titillium Web"/>
                <a:sym typeface="Titillium Web"/>
              </a:defRPr>
            </a:lvl1pPr>
            <a:lvl2pPr lvl="1"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2pPr>
            <a:lvl3pPr lvl="2"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3pPr>
            <a:lvl4pPr lvl="3"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4pPr>
            <a:lvl5pPr lvl="4"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5pPr>
            <a:lvl6pPr lvl="5"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6pPr>
            <a:lvl7pPr lvl="6"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7pPr>
            <a:lvl8pPr lvl="7"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8pPr>
            <a:lvl9pPr lvl="8"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1">
  <p:cSld name="Title slide 1">
    <p:spTree>
      <p:nvGrpSpPr>
        <p:cNvPr id="1" name="Shape 326"/>
        <p:cNvGrpSpPr/>
        <p:nvPr/>
      </p:nvGrpSpPr>
      <p:grpSpPr>
        <a:xfrm>
          <a:off x="0" y="0"/>
          <a:ext cx="0" cy="0"/>
          <a:chOff x="0" y="0"/>
          <a:chExt cx="0" cy="0"/>
        </a:xfrm>
      </p:grpSpPr>
      <p:sp>
        <p:nvSpPr>
          <p:cNvPr id="327" name="Google Shape;327;p33"/>
          <p:cNvSpPr/>
          <p:nvPr/>
        </p:nvSpPr>
        <p:spPr>
          <a:xfrm>
            <a:off x="0" y="0"/>
            <a:ext cx="12190413" cy="1640800"/>
          </a:xfrm>
          <a:prstGeom prst="rect">
            <a:avLst/>
          </a:prstGeom>
          <a:solidFill>
            <a:srgbClr val="4F157B"/>
          </a:solidFill>
          <a:ln>
            <a:noFill/>
          </a:ln>
        </p:spPr>
        <p:txBody>
          <a:bodyPr spcFirstLastPara="1" wrap="square" lIns="121875" tIns="121875" rIns="121875" bIns="12187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328" name="Google Shape;328;p33"/>
          <p:cNvSpPr txBox="1">
            <a:spLocks noGrp="1"/>
          </p:cNvSpPr>
          <p:nvPr>
            <p:ph type="ctrTitle"/>
          </p:nvPr>
        </p:nvSpPr>
        <p:spPr>
          <a:xfrm>
            <a:off x="203173" y="-101600"/>
            <a:ext cx="10910180" cy="1035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FFFFFF"/>
              </a:buClr>
              <a:buSzPts val="3200"/>
              <a:buFont typeface="Titillium Web"/>
              <a:buNone/>
              <a:defRPr sz="4266">
                <a:solidFill>
                  <a:srgbClr val="FFFFFF"/>
                </a:solidFill>
                <a:latin typeface="Titillium Web"/>
                <a:ea typeface="Titillium Web"/>
                <a:cs typeface="Titillium Web"/>
                <a:sym typeface="Titillium Web"/>
              </a:defRPr>
            </a:lvl1pPr>
            <a:lvl2pPr lvl="1" algn="ctr">
              <a:lnSpc>
                <a:spcPct val="100000"/>
              </a:lnSpc>
              <a:spcBef>
                <a:spcPts val="0"/>
              </a:spcBef>
              <a:spcAft>
                <a:spcPts val="0"/>
              </a:spcAft>
              <a:buSzPts val="4200"/>
              <a:buNone/>
              <a:defRPr sz="5599"/>
            </a:lvl2pPr>
            <a:lvl3pPr lvl="2" algn="ctr">
              <a:lnSpc>
                <a:spcPct val="100000"/>
              </a:lnSpc>
              <a:spcBef>
                <a:spcPts val="0"/>
              </a:spcBef>
              <a:spcAft>
                <a:spcPts val="0"/>
              </a:spcAft>
              <a:buSzPts val="4200"/>
              <a:buNone/>
              <a:defRPr sz="5599"/>
            </a:lvl3pPr>
            <a:lvl4pPr lvl="3" algn="ctr">
              <a:lnSpc>
                <a:spcPct val="100000"/>
              </a:lnSpc>
              <a:spcBef>
                <a:spcPts val="0"/>
              </a:spcBef>
              <a:spcAft>
                <a:spcPts val="0"/>
              </a:spcAft>
              <a:buSzPts val="4200"/>
              <a:buNone/>
              <a:defRPr sz="5599"/>
            </a:lvl4pPr>
            <a:lvl5pPr lvl="4" algn="ctr">
              <a:lnSpc>
                <a:spcPct val="100000"/>
              </a:lnSpc>
              <a:spcBef>
                <a:spcPts val="0"/>
              </a:spcBef>
              <a:spcAft>
                <a:spcPts val="0"/>
              </a:spcAft>
              <a:buSzPts val="4200"/>
              <a:buNone/>
              <a:defRPr sz="5599"/>
            </a:lvl5pPr>
            <a:lvl6pPr lvl="5" algn="ctr">
              <a:lnSpc>
                <a:spcPct val="100000"/>
              </a:lnSpc>
              <a:spcBef>
                <a:spcPts val="0"/>
              </a:spcBef>
              <a:spcAft>
                <a:spcPts val="0"/>
              </a:spcAft>
              <a:buSzPts val="4200"/>
              <a:buNone/>
              <a:defRPr sz="5599"/>
            </a:lvl6pPr>
            <a:lvl7pPr lvl="6" algn="ctr">
              <a:lnSpc>
                <a:spcPct val="100000"/>
              </a:lnSpc>
              <a:spcBef>
                <a:spcPts val="0"/>
              </a:spcBef>
              <a:spcAft>
                <a:spcPts val="0"/>
              </a:spcAft>
              <a:buSzPts val="4200"/>
              <a:buNone/>
              <a:defRPr sz="5599"/>
            </a:lvl7pPr>
            <a:lvl8pPr lvl="7" algn="ctr">
              <a:lnSpc>
                <a:spcPct val="100000"/>
              </a:lnSpc>
              <a:spcBef>
                <a:spcPts val="0"/>
              </a:spcBef>
              <a:spcAft>
                <a:spcPts val="0"/>
              </a:spcAft>
              <a:buSzPts val="4200"/>
              <a:buNone/>
              <a:defRPr sz="5599"/>
            </a:lvl8pPr>
            <a:lvl9pPr lvl="8" algn="ctr">
              <a:lnSpc>
                <a:spcPct val="100000"/>
              </a:lnSpc>
              <a:spcBef>
                <a:spcPts val="0"/>
              </a:spcBef>
              <a:spcAft>
                <a:spcPts val="0"/>
              </a:spcAft>
              <a:buSzPts val="4200"/>
              <a:buNone/>
              <a:defRPr sz="5599"/>
            </a:lvl9pPr>
          </a:lstStyle>
          <a:p>
            <a:endParaRPr/>
          </a:p>
        </p:txBody>
      </p:sp>
      <p:sp>
        <p:nvSpPr>
          <p:cNvPr id="329" name="Google Shape;329;p33"/>
          <p:cNvSpPr txBox="1">
            <a:spLocks noGrp="1"/>
          </p:cNvSpPr>
          <p:nvPr>
            <p:ph type="subTitle" idx="1"/>
          </p:nvPr>
        </p:nvSpPr>
        <p:spPr>
          <a:xfrm>
            <a:off x="180843" y="895833"/>
            <a:ext cx="10910180" cy="744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rgbClr val="FFFFFF"/>
              </a:buClr>
              <a:buSzPts val="1300"/>
              <a:buFont typeface="Titillium Web"/>
              <a:buNone/>
              <a:defRPr sz="1733">
                <a:solidFill>
                  <a:srgbClr val="FFFFFF"/>
                </a:solidFill>
                <a:latin typeface="Titillium Web"/>
                <a:ea typeface="Titillium Web"/>
                <a:cs typeface="Titillium Web"/>
                <a:sym typeface="Titillium Web"/>
              </a:defRPr>
            </a:lvl1pPr>
            <a:lvl2pPr lvl="1" algn="l">
              <a:lnSpc>
                <a:spcPct val="100000"/>
              </a:lnSpc>
              <a:spcBef>
                <a:spcPts val="0"/>
              </a:spcBef>
              <a:spcAft>
                <a:spcPts val="0"/>
              </a:spcAft>
              <a:buClr>
                <a:srgbClr val="FFFFFF"/>
              </a:buClr>
              <a:buSzPts val="2400"/>
              <a:buNone/>
              <a:defRPr sz="3200">
                <a:solidFill>
                  <a:srgbClr val="FFFFFF"/>
                </a:solidFill>
              </a:defRPr>
            </a:lvl2pPr>
            <a:lvl3pPr lvl="2" algn="l">
              <a:lnSpc>
                <a:spcPct val="100000"/>
              </a:lnSpc>
              <a:spcBef>
                <a:spcPts val="0"/>
              </a:spcBef>
              <a:spcAft>
                <a:spcPts val="0"/>
              </a:spcAft>
              <a:buClr>
                <a:srgbClr val="FFFFFF"/>
              </a:buClr>
              <a:buSzPts val="2400"/>
              <a:buNone/>
              <a:defRPr sz="3200">
                <a:solidFill>
                  <a:srgbClr val="FFFFFF"/>
                </a:solidFill>
              </a:defRPr>
            </a:lvl3pPr>
            <a:lvl4pPr lvl="3" algn="l">
              <a:lnSpc>
                <a:spcPct val="100000"/>
              </a:lnSpc>
              <a:spcBef>
                <a:spcPts val="0"/>
              </a:spcBef>
              <a:spcAft>
                <a:spcPts val="0"/>
              </a:spcAft>
              <a:buClr>
                <a:srgbClr val="FFFFFF"/>
              </a:buClr>
              <a:buSzPts val="2400"/>
              <a:buNone/>
              <a:defRPr sz="3200">
                <a:solidFill>
                  <a:srgbClr val="FFFFFF"/>
                </a:solidFill>
              </a:defRPr>
            </a:lvl4pPr>
            <a:lvl5pPr lvl="4" algn="l">
              <a:lnSpc>
                <a:spcPct val="100000"/>
              </a:lnSpc>
              <a:spcBef>
                <a:spcPts val="0"/>
              </a:spcBef>
              <a:spcAft>
                <a:spcPts val="0"/>
              </a:spcAft>
              <a:buClr>
                <a:srgbClr val="FFFFFF"/>
              </a:buClr>
              <a:buSzPts val="2400"/>
              <a:buNone/>
              <a:defRPr sz="3200">
                <a:solidFill>
                  <a:srgbClr val="FFFFFF"/>
                </a:solidFill>
              </a:defRPr>
            </a:lvl5pPr>
            <a:lvl6pPr lvl="5" algn="l">
              <a:lnSpc>
                <a:spcPct val="100000"/>
              </a:lnSpc>
              <a:spcBef>
                <a:spcPts val="0"/>
              </a:spcBef>
              <a:spcAft>
                <a:spcPts val="0"/>
              </a:spcAft>
              <a:buClr>
                <a:srgbClr val="FFFFFF"/>
              </a:buClr>
              <a:buSzPts val="2400"/>
              <a:buNone/>
              <a:defRPr sz="3200">
                <a:solidFill>
                  <a:srgbClr val="FFFFFF"/>
                </a:solidFill>
              </a:defRPr>
            </a:lvl6pPr>
            <a:lvl7pPr lvl="6" algn="l">
              <a:lnSpc>
                <a:spcPct val="100000"/>
              </a:lnSpc>
              <a:spcBef>
                <a:spcPts val="0"/>
              </a:spcBef>
              <a:spcAft>
                <a:spcPts val="0"/>
              </a:spcAft>
              <a:buClr>
                <a:srgbClr val="FFFFFF"/>
              </a:buClr>
              <a:buSzPts val="2400"/>
              <a:buNone/>
              <a:defRPr sz="3200">
                <a:solidFill>
                  <a:srgbClr val="FFFFFF"/>
                </a:solidFill>
              </a:defRPr>
            </a:lvl7pPr>
            <a:lvl8pPr lvl="7" algn="l">
              <a:lnSpc>
                <a:spcPct val="100000"/>
              </a:lnSpc>
              <a:spcBef>
                <a:spcPts val="0"/>
              </a:spcBef>
              <a:spcAft>
                <a:spcPts val="0"/>
              </a:spcAft>
              <a:buClr>
                <a:srgbClr val="FFFFFF"/>
              </a:buClr>
              <a:buSzPts val="2400"/>
              <a:buNone/>
              <a:defRPr sz="3200">
                <a:solidFill>
                  <a:srgbClr val="FFFFFF"/>
                </a:solidFill>
              </a:defRPr>
            </a:lvl8pPr>
            <a:lvl9pPr lvl="8" algn="l">
              <a:lnSpc>
                <a:spcPct val="100000"/>
              </a:lnSpc>
              <a:spcBef>
                <a:spcPts val="0"/>
              </a:spcBef>
              <a:spcAft>
                <a:spcPts val="0"/>
              </a:spcAft>
              <a:buClr>
                <a:srgbClr val="FFFFFF"/>
              </a:buClr>
              <a:buSzPts val="2400"/>
              <a:buNone/>
              <a:defRPr sz="3200">
                <a:solidFill>
                  <a:srgbClr val="FFFFFF"/>
                </a:solidFil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33"/>
        <p:cNvGrpSpPr/>
        <p:nvPr/>
      </p:nvGrpSpPr>
      <p:grpSpPr>
        <a:xfrm>
          <a:off x="0" y="0"/>
          <a:ext cx="0" cy="0"/>
          <a:chOff x="0" y="0"/>
          <a:chExt cx="0" cy="0"/>
        </a:xfrm>
      </p:grpSpPr>
      <p:sp>
        <p:nvSpPr>
          <p:cNvPr id="334" name="Google Shape;334;g2157eb881b4_0_350"/>
          <p:cNvSpPr/>
          <p:nvPr/>
        </p:nvSpPr>
        <p:spPr>
          <a:xfrm>
            <a:off x="135783" y="162600"/>
            <a:ext cx="11918700" cy="6532800"/>
          </a:xfrm>
          <a:prstGeom prst="roundRect">
            <a:avLst>
              <a:gd name="adj" fmla="val 7908"/>
            </a:avLst>
          </a:prstGeom>
          <a:solidFill>
            <a:schemeClr val="lt2"/>
          </a:solidFill>
          <a:ln>
            <a:noFill/>
          </a:ln>
        </p:spPr>
        <p:txBody>
          <a:bodyPr spcFirstLastPara="1" wrap="square" lIns="121875" tIns="121875" rIns="121875" bIns="12187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335" name="Google Shape;335;g2157eb881b4_0_350"/>
          <p:cNvSpPr txBox="1">
            <a:spLocks noGrp="1"/>
          </p:cNvSpPr>
          <p:nvPr>
            <p:ph type="ctrTitle"/>
          </p:nvPr>
        </p:nvSpPr>
        <p:spPr>
          <a:xfrm>
            <a:off x="569893" y="1877433"/>
            <a:ext cx="5820900" cy="23277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5200"/>
              <a:buFont typeface="Titillium Web"/>
              <a:buNone/>
              <a:defRPr sz="5333" b="1">
                <a:latin typeface="Titillium Web"/>
                <a:ea typeface="Titillium Web"/>
                <a:cs typeface="Titillium Web"/>
                <a:sym typeface="Titillium Web"/>
              </a:defRPr>
            </a:lvl1pPr>
            <a:lvl2pPr lvl="1" algn="ctr" rtl="0">
              <a:lnSpc>
                <a:spcPct val="100000"/>
              </a:lnSpc>
              <a:spcBef>
                <a:spcPts val="0"/>
              </a:spcBef>
              <a:spcAft>
                <a:spcPts val="0"/>
              </a:spcAft>
              <a:buSzPts val="5200"/>
              <a:buNone/>
              <a:defRPr sz="6933"/>
            </a:lvl2pPr>
            <a:lvl3pPr lvl="2" algn="ctr" rtl="0">
              <a:lnSpc>
                <a:spcPct val="100000"/>
              </a:lnSpc>
              <a:spcBef>
                <a:spcPts val="0"/>
              </a:spcBef>
              <a:spcAft>
                <a:spcPts val="0"/>
              </a:spcAft>
              <a:buSzPts val="5200"/>
              <a:buNone/>
              <a:defRPr sz="6933"/>
            </a:lvl3pPr>
            <a:lvl4pPr lvl="3" algn="ctr" rtl="0">
              <a:lnSpc>
                <a:spcPct val="100000"/>
              </a:lnSpc>
              <a:spcBef>
                <a:spcPts val="0"/>
              </a:spcBef>
              <a:spcAft>
                <a:spcPts val="0"/>
              </a:spcAft>
              <a:buSzPts val="5200"/>
              <a:buNone/>
              <a:defRPr sz="6933"/>
            </a:lvl4pPr>
            <a:lvl5pPr lvl="4" algn="ctr" rtl="0">
              <a:lnSpc>
                <a:spcPct val="100000"/>
              </a:lnSpc>
              <a:spcBef>
                <a:spcPts val="0"/>
              </a:spcBef>
              <a:spcAft>
                <a:spcPts val="0"/>
              </a:spcAft>
              <a:buSzPts val="5200"/>
              <a:buNone/>
              <a:defRPr sz="6933"/>
            </a:lvl5pPr>
            <a:lvl6pPr lvl="5" algn="ctr" rtl="0">
              <a:lnSpc>
                <a:spcPct val="100000"/>
              </a:lnSpc>
              <a:spcBef>
                <a:spcPts val="0"/>
              </a:spcBef>
              <a:spcAft>
                <a:spcPts val="0"/>
              </a:spcAft>
              <a:buSzPts val="5200"/>
              <a:buNone/>
              <a:defRPr sz="6933"/>
            </a:lvl6pPr>
            <a:lvl7pPr lvl="6" algn="ctr" rtl="0">
              <a:lnSpc>
                <a:spcPct val="100000"/>
              </a:lnSpc>
              <a:spcBef>
                <a:spcPts val="0"/>
              </a:spcBef>
              <a:spcAft>
                <a:spcPts val="0"/>
              </a:spcAft>
              <a:buSzPts val="5200"/>
              <a:buNone/>
              <a:defRPr sz="6933"/>
            </a:lvl7pPr>
            <a:lvl8pPr lvl="7" algn="ctr" rtl="0">
              <a:lnSpc>
                <a:spcPct val="100000"/>
              </a:lnSpc>
              <a:spcBef>
                <a:spcPts val="0"/>
              </a:spcBef>
              <a:spcAft>
                <a:spcPts val="0"/>
              </a:spcAft>
              <a:buSzPts val="5200"/>
              <a:buNone/>
              <a:defRPr sz="6933"/>
            </a:lvl8pPr>
            <a:lvl9pPr lvl="8" algn="ctr" rtl="0">
              <a:lnSpc>
                <a:spcPct val="100000"/>
              </a:lnSpc>
              <a:spcBef>
                <a:spcPts val="0"/>
              </a:spcBef>
              <a:spcAft>
                <a:spcPts val="0"/>
              </a:spcAft>
              <a:buSzPts val="5200"/>
              <a:buNone/>
              <a:defRPr sz="6933"/>
            </a:lvl9pPr>
          </a:lstStyle>
          <a:p>
            <a:endParaRPr/>
          </a:p>
        </p:txBody>
      </p:sp>
      <p:sp>
        <p:nvSpPr>
          <p:cNvPr id="336" name="Google Shape;336;g2157eb881b4_0_350"/>
          <p:cNvSpPr txBox="1">
            <a:spLocks noGrp="1"/>
          </p:cNvSpPr>
          <p:nvPr>
            <p:ph type="subTitle" idx="1"/>
          </p:nvPr>
        </p:nvSpPr>
        <p:spPr>
          <a:xfrm>
            <a:off x="827925" y="4152533"/>
            <a:ext cx="5562900" cy="6003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2800"/>
              <a:buNone/>
              <a:defRPr sz="2133"/>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grpSp>
        <p:nvGrpSpPr>
          <p:cNvPr id="337" name="Google Shape;337;g2157eb881b4_0_350"/>
          <p:cNvGrpSpPr/>
          <p:nvPr/>
        </p:nvGrpSpPr>
        <p:grpSpPr>
          <a:xfrm>
            <a:off x="308269" y="306334"/>
            <a:ext cx="11630837" cy="5622751"/>
            <a:chOff x="231225" y="229756"/>
            <a:chExt cx="8724000" cy="4217169"/>
          </a:xfrm>
        </p:grpSpPr>
        <p:sp>
          <p:nvSpPr>
            <p:cNvPr id="338" name="Google Shape;338;g2157eb881b4_0_350"/>
            <p:cNvSpPr/>
            <p:nvPr/>
          </p:nvSpPr>
          <p:spPr>
            <a:xfrm>
              <a:off x="231225" y="3733500"/>
              <a:ext cx="389700" cy="389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339" name="Google Shape;339;g2157eb881b4_0_350"/>
            <p:cNvSpPr/>
            <p:nvPr/>
          </p:nvSpPr>
          <p:spPr>
            <a:xfrm>
              <a:off x="8358300" y="4152925"/>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340" name="Google Shape;340;g2157eb881b4_0_350"/>
            <p:cNvSpPr/>
            <p:nvPr/>
          </p:nvSpPr>
          <p:spPr>
            <a:xfrm>
              <a:off x="8383125" y="3550499"/>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341" name="Google Shape;341;g2157eb881b4_0_350"/>
            <p:cNvSpPr/>
            <p:nvPr/>
          </p:nvSpPr>
          <p:spPr>
            <a:xfrm>
              <a:off x="1556445" y="229756"/>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grpSp>
      <p:pic>
        <p:nvPicPr>
          <p:cNvPr id="342" name="Google Shape;342;g2157eb881b4_0_350"/>
          <p:cNvPicPr preferRelativeResize="0"/>
          <p:nvPr/>
        </p:nvPicPr>
        <p:blipFill rotWithShape="1">
          <a:blip r:embed="rId2">
            <a:alphaModFix/>
          </a:blip>
          <a:srcRect/>
          <a:stretch/>
        </p:blipFill>
        <p:spPr>
          <a:xfrm>
            <a:off x="148313" y="5894833"/>
            <a:ext cx="1832934" cy="772700"/>
          </a:xfrm>
          <a:prstGeom prst="rect">
            <a:avLst/>
          </a:prstGeom>
          <a:noFill/>
          <a:ln>
            <a:noFill/>
          </a:ln>
        </p:spPr>
      </p:pic>
      <p:pic>
        <p:nvPicPr>
          <p:cNvPr id="343" name="Google Shape;343;g2157eb881b4_0_350"/>
          <p:cNvPicPr preferRelativeResize="0"/>
          <p:nvPr/>
        </p:nvPicPr>
        <p:blipFill rotWithShape="1">
          <a:blip r:embed="rId3">
            <a:alphaModFix/>
          </a:blip>
          <a:srcRect/>
          <a:stretch/>
        </p:blipFill>
        <p:spPr>
          <a:xfrm>
            <a:off x="7813525" y="5901468"/>
            <a:ext cx="4103458" cy="692533"/>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4"/>
        <p:cNvGrpSpPr/>
        <p:nvPr/>
      </p:nvGrpSpPr>
      <p:grpSpPr>
        <a:xfrm>
          <a:off x="0" y="0"/>
          <a:ext cx="0" cy="0"/>
          <a:chOff x="0" y="0"/>
          <a:chExt cx="0" cy="0"/>
        </a:xfrm>
      </p:grpSpPr>
      <p:sp>
        <p:nvSpPr>
          <p:cNvPr id="345" name="Google Shape;345;g2157eb881b4_0_361"/>
          <p:cNvSpPr/>
          <p:nvPr/>
        </p:nvSpPr>
        <p:spPr>
          <a:xfrm>
            <a:off x="135783" y="162600"/>
            <a:ext cx="11918700" cy="6532800"/>
          </a:xfrm>
          <a:prstGeom prst="roundRect">
            <a:avLst>
              <a:gd name="adj" fmla="val 7908"/>
            </a:avLst>
          </a:prstGeom>
          <a:solidFill>
            <a:schemeClr val="lt2"/>
          </a:solidFill>
          <a:ln>
            <a:noFill/>
          </a:ln>
        </p:spPr>
        <p:txBody>
          <a:bodyPr spcFirstLastPara="1" wrap="square" lIns="121875" tIns="121875" rIns="121875" bIns="12187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grpSp>
        <p:nvGrpSpPr>
          <p:cNvPr id="346" name="Google Shape;346;g2157eb881b4_0_361"/>
          <p:cNvGrpSpPr/>
          <p:nvPr/>
        </p:nvGrpSpPr>
        <p:grpSpPr>
          <a:xfrm flipH="1">
            <a:off x="1434508" y="4665574"/>
            <a:ext cx="9320965" cy="1773239"/>
            <a:chOff x="404800" y="1010238"/>
            <a:chExt cx="8208688" cy="1561500"/>
          </a:xfrm>
        </p:grpSpPr>
        <p:sp>
          <p:nvSpPr>
            <p:cNvPr id="347" name="Google Shape;347;g2157eb881b4_0_361"/>
            <p:cNvSpPr/>
            <p:nvPr/>
          </p:nvSpPr>
          <p:spPr>
            <a:xfrm>
              <a:off x="2560391" y="1010238"/>
              <a:ext cx="1189800" cy="1189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348" name="Google Shape;348;g2157eb881b4_0_361"/>
            <p:cNvSpPr/>
            <p:nvPr/>
          </p:nvSpPr>
          <p:spPr>
            <a:xfrm rot="10800000">
              <a:off x="8319788" y="1398812"/>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349" name="Google Shape;349;g2157eb881b4_0_361"/>
            <p:cNvSpPr/>
            <p:nvPr/>
          </p:nvSpPr>
          <p:spPr>
            <a:xfrm rot="10800000">
              <a:off x="8016563" y="1770163"/>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350" name="Google Shape;350;g2157eb881b4_0_361"/>
            <p:cNvSpPr/>
            <p:nvPr/>
          </p:nvSpPr>
          <p:spPr>
            <a:xfrm>
              <a:off x="404800" y="2050938"/>
              <a:ext cx="520200" cy="520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grpSp>
      <p:sp>
        <p:nvSpPr>
          <p:cNvPr id="351" name="Google Shape;351;g2157eb881b4_0_361"/>
          <p:cNvSpPr/>
          <p:nvPr/>
        </p:nvSpPr>
        <p:spPr>
          <a:xfrm flipH="1">
            <a:off x="4544335" y="1020673"/>
            <a:ext cx="1350900" cy="1351200"/>
          </a:xfrm>
          <a:prstGeom prst="donut">
            <a:avLst>
              <a:gd name="adj" fmla="val 15949"/>
            </a:avLst>
          </a:prstGeom>
          <a:solidFill>
            <a:schemeClr val="accent3"/>
          </a:solidFill>
          <a:ln>
            <a:noFill/>
          </a:ln>
        </p:spPr>
        <p:txBody>
          <a:bodyPr spcFirstLastPara="1" wrap="square" lIns="121875" tIns="121875" rIns="121875" bIns="12187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grpSp>
        <p:nvGrpSpPr>
          <p:cNvPr id="352" name="Google Shape;352;g2157eb881b4_0_361"/>
          <p:cNvGrpSpPr/>
          <p:nvPr/>
        </p:nvGrpSpPr>
        <p:grpSpPr>
          <a:xfrm>
            <a:off x="360965" y="337525"/>
            <a:ext cx="11501950" cy="5451865"/>
            <a:chOff x="270750" y="253149"/>
            <a:chExt cx="8627325" cy="4089001"/>
          </a:xfrm>
        </p:grpSpPr>
        <p:sp>
          <p:nvSpPr>
            <p:cNvPr id="353" name="Google Shape;353;g2157eb881b4_0_361"/>
            <p:cNvSpPr/>
            <p:nvPr/>
          </p:nvSpPr>
          <p:spPr>
            <a:xfrm>
              <a:off x="270750" y="3248150"/>
              <a:ext cx="572100" cy="5721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354" name="Google Shape;354;g2157eb881b4_0_361"/>
            <p:cNvSpPr/>
            <p:nvPr/>
          </p:nvSpPr>
          <p:spPr>
            <a:xfrm>
              <a:off x="8301150" y="4048150"/>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355" name="Google Shape;355;g2157eb881b4_0_361"/>
            <p:cNvSpPr/>
            <p:nvPr/>
          </p:nvSpPr>
          <p:spPr>
            <a:xfrm>
              <a:off x="6009175" y="253149"/>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356" name="Google Shape;356;g2157eb881b4_0_361"/>
            <p:cNvSpPr/>
            <p:nvPr/>
          </p:nvSpPr>
          <p:spPr>
            <a:xfrm>
              <a:off x="8325975" y="3398099"/>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357" name="Google Shape;357;g2157eb881b4_0_361"/>
            <p:cNvSpPr/>
            <p:nvPr/>
          </p:nvSpPr>
          <p:spPr>
            <a:xfrm>
              <a:off x="2318445" y="305956"/>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grpSp>
      <p:sp>
        <p:nvSpPr>
          <p:cNvPr id="358" name="Google Shape;358;g2157eb881b4_0_361"/>
          <p:cNvSpPr txBox="1">
            <a:spLocks noGrp="1"/>
          </p:cNvSpPr>
          <p:nvPr>
            <p:ph type="title"/>
          </p:nvPr>
        </p:nvSpPr>
        <p:spPr>
          <a:xfrm>
            <a:off x="2515673" y="2309600"/>
            <a:ext cx="7159200" cy="22389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3600"/>
              <a:buFont typeface="Titillium Web"/>
              <a:buNone/>
              <a:defRPr sz="4800" b="1">
                <a:latin typeface="Titillium Web"/>
                <a:ea typeface="Titillium Web"/>
                <a:cs typeface="Titillium Web"/>
                <a:sym typeface="Titillium Web"/>
              </a:defRPr>
            </a:lvl1pPr>
            <a:lvl2pPr lvl="1" algn="ctr" rtl="0">
              <a:lnSpc>
                <a:spcPct val="100000"/>
              </a:lnSpc>
              <a:spcBef>
                <a:spcPts val="0"/>
              </a:spcBef>
              <a:spcAft>
                <a:spcPts val="0"/>
              </a:spcAft>
              <a:buSzPts val="3600"/>
              <a:buFont typeface="Titillium Web"/>
              <a:buNone/>
              <a:defRPr sz="4800" b="1">
                <a:latin typeface="Titillium Web"/>
                <a:ea typeface="Titillium Web"/>
                <a:cs typeface="Titillium Web"/>
                <a:sym typeface="Titillium Web"/>
              </a:defRPr>
            </a:lvl2pPr>
            <a:lvl3pPr lvl="2" algn="ctr" rtl="0">
              <a:lnSpc>
                <a:spcPct val="100000"/>
              </a:lnSpc>
              <a:spcBef>
                <a:spcPts val="0"/>
              </a:spcBef>
              <a:spcAft>
                <a:spcPts val="0"/>
              </a:spcAft>
              <a:buSzPts val="3600"/>
              <a:buFont typeface="Titillium Web"/>
              <a:buNone/>
              <a:defRPr sz="4800" b="1">
                <a:latin typeface="Titillium Web"/>
                <a:ea typeface="Titillium Web"/>
                <a:cs typeface="Titillium Web"/>
                <a:sym typeface="Titillium Web"/>
              </a:defRPr>
            </a:lvl3pPr>
            <a:lvl4pPr lvl="3" algn="ctr" rtl="0">
              <a:lnSpc>
                <a:spcPct val="100000"/>
              </a:lnSpc>
              <a:spcBef>
                <a:spcPts val="0"/>
              </a:spcBef>
              <a:spcAft>
                <a:spcPts val="0"/>
              </a:spcAft>
              <a:buSzPts val="3600"/>
              <a:buFont typeface="Titillium Web"/>
              <a:buNone/>
              <a:defRPr sz="4800" b="1">
                <a:latin typeface="Titillium Web"/>
                <a:ea typeface="Titillium Web"/>
                <a:cs typeface="Titillium Web"/>
                <a:sym typeface="Titillium Web"/>
              </a:defRPr>
            </a:lvl4pPr>
            <a:lvl5pPr lvl="4" algn="ctr" rtl="0">
              <a:lnSpc>
                <a:spcPct val="100000"/>
              </a:lnSpc>
              <a:spcBef>
                <a:spcPts val="0"/>
              </a:spcBef>
              <a:spcAft>
                <a:spcPts val="0"/>
              </a:spcAft>
              <a:buSzPts val="3600"/>
              <a:buFont typeface="Titillium Web"/>
              <a:buNone/>
              <a:defRPr sz="4800" b="1">
                <a:latin typeface="Titillium Web"/>
                <a:ea typeface="Titillium Web"/>
                <a:cs typeface="Titillium Web"/>
                <a:sym typeface="Titillium Web"/>
              </a:defRPr>
            </a:lvl5pPr>
            <a:lvl6pPr lvl="5" algn="ctr" rtl="0">
              <a:lnSpc>
                <a:spcPct val="100000"/>
              </a:lnSpc>
              <a:spcBef>
                <a:spcPts val="0"/>
              </a:spcBef>
              <a:spcAft>
                <a:spcPts val="0"/>
              </a:spcAft>
              <a:buSzPts val="3600"/>
              <a:buFont typeface="Titillium Web"/>
              <a:buNone/>
              <a:defRPr sz="4800" b="1">
                <a:latin typeface="Titillium Web"/>
                <a:ea typeface="Titillium Web"/>
                <a:cs typeface="Titillium Web"/>
                <a:sym typeface="Titillium Web"/>
              </a:defRPr>
            </a:lvl6pPr>
            <a:lvl7pPr lvl="6" algn="ctr" rtl="0">
              <a:lnSpc>
                <a:spcPct val="100000"/>
              </a:lnSpc>
              <a:spcBef>
                <a:spcPts val="0"/>
              </a:spcBef>
              <a:spcAft>
                <a:spcPts val="0"/>
              </a:spcAft>
              <a:buSzPts val="3600"/>
              <a:buFont typeface="Titillium Web"/>
              <a:buNone/>
              <a:defRPr sz="4800" b="1">
                <a:latin typeface="Titillium Web"/>
                <a:ea typeface="Titillium Web"/>
                <a:cs typeface="Titillium Web"/>
                <a:sym typeface="Titillium Web"/>
              </a:defRPr>
            </a:lvl7pPr>
            <a:lvl8pPr lvl="7" algn="ctr" rtl="0">
              <a:lnSpc>
                <a:spcPct val="100000"/>
              </a:lnSpc>
              <a:spcBef>
                <a:spcPts val="0"/>
              </a:spcBef>
              <a:spcAft>
                <a:spcPts val="0"/>
              </a:spcAft>
              <a:buSzPts val="3600"/>
              <a:buFont typeface="Titillium Web"/>
              <a:buNone/>
              <a:defRPr sz="4800" b="1">
                <a:latin typeface="Titillium Web"/>
                <a:ea typeface="Titillium Web"/>
                <a:cs typeface="Titillium Web"/>
                <a:sym typeface="Titillium Web"/>
              </a:defRPr>
            </a:lvl8pPr>
            <a:lvl9pPr lvl="8" algn="ctr" rtl="0">
              <a:lnSpc>
                <a:spcPct val="100000"/>
              </a:lnSpc>
              <a:spcBef>
                <a:spcPts val="0"/>
              </a:spcBef>
              <a:spcAft>
                <a:spcPts val="0"/>
              </a:spcAft>
              <a:buSzPts val="3600"/>
              <a:buFont typeface="Titillium Web"/>
              <a:buNone/>
              <a:defRPr sz="4800" b="1">
                <a:latin typeface="Titillium Web"/>
                <a:ea typeface="Titillium Web"/>
                <a:cs typeface="Titillium Web"/>
                <a:sym typeface="Titillium Web"/>
              </a:defRPr>
            </a:lvl9pPr>
          </a:lstStyle>
          <a:p>
            <a:endParaRPr/>
          </a:p>
        </p:txBody>
      </p:sp>
      <p:pic>
        <p:nvPicPr>
          <p:cNvPr id="359" name="Google Shape;359;g2157eb881b4_0_361"/>
          <p:cNvPicPr preferRelativeResize="0"/>
          <p:nvPr/>
        </p:nvPicPr>
        <p:blipFill rotWithShape="1">
          <a:blip r:embed="rId2">
            <a:alphaModFix/>
          </a:blip>
          <a:srcRect/>
          <a:stretch/>
        </p:blipFill>
        <p:spPr>
          <a:xfrm>
            <a:off x="148313" y="5894833"/>
            <a:ext cx="1832934" cy="772700"/>
          </a:xfrm>
          <a:prstGeom prst="rect">
            <a:avLst/>
          </a:prstGeom>
          <a:noFill/>
          <a:ln>
            <a:noFill/>
          </a:ln>
        </p:spPr>
      </p:pic>
      <p:pic>
        <p:nvPicPr>
          <p:cNvPr id="360" name="Google Shape;360;g2157eb881b4_0_361"/>
          <p:cNvPicPr preferRelativeResize="0"/>
          <p:nvPr/>
        </p:nvPicPr>
        <p:blipFill rotWithShape="1">
          <a:blip r:embed="rId3">
            <a:alphaModFix/>
          </a:blip>
          <a:srcRect/>
          <a:stretch/>
        </p:blipFill>
        <p:spPr>
          <a:xfrm>
            <a:off x="7813525" y="5901468"/>
            <a:ext cx="4103458" cy="692533"/>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0"/>
        <p:cNvGrpSpPr/>
        <p:nvPr/>
      </p:nvGrpSpPr>
      <p:grpSpPr>
        <a:xfrm>
          <a:off x="0" y="0"/>
          <a:ext cx="0" cy="0"/>
          <a:chOff x="0" y="0"/>
          <a:chExt cx="0" cy="0"/>
        </a:xfrm>
      </p:grpSpPr>
      <p:sp>
        <p:nvSpPr>
          <p:cNvPr id="41" name="Google Shape;41;p9"/>
          <p:cNvSpPr/>
          <p:nvPr/>
        </p:nvSpPr>
        <p:spPr>
          <a:xfrm>
            <a:off x="135783" y="162600"/>
            <a:ext cx="11918848" cy="6532800"/>
          </a:xfrm>
          <a:prstGeom prst="roundRect">
            <a:avLst>
              <a:gd name="adj" fmla="val 7908"/>
            </a:avLst>
          </a:prstGeom>
          <a:solidFill>
            <a:schemeClr val="lt2"/>
          </a:solidFill>
          <a:ln>
            <a:noFill/>
          </a:ln>
        </p:spPr>
        <p:txBody>
          <a:bodyPr spcFirstLastPara="1" wrap="square" lIns="121875" tIns="121875" rIns="121875" bIns="12187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42" name="Google Shape;42;p9"/>
          <p:cNvSpPr txBox="1">
            <a:spLocks noGrp="1"/>
          </p:cNvSpPr>
          <p:nvPr>
            <p:ph type="title"/>
          </p:nvPr>
        </p:nvSpPr>
        <p:spPr>
          <a:xfrm>
            <a:off x="950843" y="593367"/>
            <a:ext cx="10288661" cy="763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a:endParaRPr/>
          </a:p>
        </p:txBody>
      </p:sp>
      <p:sp>
        <p:nvSpPr>
          <p:cNvPr id="43" name="Google Shape;43;p9"/>
          <p:cNvSpPr txBox="1">
            <a:spLocks noGrp="1"/>
          </p:cNvSpPr>
          <p:nvPr>
            <p:ph type="body" idx="1"/>
          </p:nvPr>
        </p:nvSpPr>
        <p:spPr>
          <a:xfrm>
            <a:off x="950843" y="1382367"/>
            <a:ext cx="10288661" cy="4455600"/>
          </a:xfrm>
          <a:prstGeom prst="rect">
            <a:avLst/>
          </a:prstGeom>
          <a:noFill/>
          <a:ln>
            <a:noFill/>
          </a:ln>
        </p:spPr>
        <p:txBody>
          <a:bodyPr spcFirstLastPara="1" wrap="square" lIns="91425" tIns="91425" rIns="91425" bIns="91425" anchor="ctr" anchorCtr="0">
            <a:noAutofit/>
          </a:bodyPr>
          <a:lstStyle>
            <a:lvl1pPr marL="457200" lvl="0" indent="-304800" algn="l">
              <a:lnSpc>
                <a:spcPct val="100000"/>
              </a:lnSpc>
              <a:spcBef>
                <a:spcPts val="0"/>
              </a:spcBef>
              <a:spcAft>
                <a:spcPts val="0"/>
              </a:spcAft>
              <a:buClr>
                <a:srgbClr val="434343"/>
              </a:buClr>
              <a:buSzPts val="1200"/>
              <a:buFont typeface="Livvic"/>
              <a:buAutoNum type="arabicPeriod"/>
              <a:defRPr sz="1600">
                <a:latin typeface="Arial"/>
                <a:ea typeface="Arial"/>
                <a:cs typeface="Arial"/>
                <a:sym typeface="Arial"/>
              </a:defRPr>
            </a:lvl1pPr>
            <a:lvl2pPr marL="914400" lvl="1" indent="-304800" algn="l">
              <a:lnSpc>
                <a:spcPct val="100000"/>
              </a:lnSpc>
              <a:spcBef>
                <a:spcPts val="0"/>
              </a:spcBef>
              <a:spcAft>
                <a:spcPts val="0"/>
              </a:spcAft>
              <a:buClr>
                <a:srgbClr val="434343"/>
              </a:buClr>
              <a:buSzPts val="1200"/>
              <a:buFont typeface="Roboto Condensed Light"/>
              <a:buAutoNum type="alphaLcPeriod"/>
              <a:defRPr/>
            </a:lvl2pPr>
            <a:lvl3pPr marL="1371600" lvl="2" indent="-304800" algn="l">
              <a:lnSpc>
                <a:spcPct val="100000"/>
              </a:lnSpc>
              <a:spcBef>
                <a:spcPts val="0"/>
              </a:spcBef>
              <a:spcAft>
                <a:spcPts val="0"/>
              </a:spcAft>
              <a:buClr>
                <a:srgbClr val="434343"/>
              </a:buClr>
              <a:buSzPts val="1200"/>
              <a:buFont typeface="Roboto Condensed Light"/>
              <a:buAutoNum type="romanLcPeriod"/>
              <a:defRPr/>
            </a:lvl3pPr>
            <a:lvl4pPr marL="1828800" lvl="3" indent="-304800" algn="l">
              <a:lnSpc>
                <a:spcPct val="100000"/>
              </a:lnSpc>
              <a:spcBef>
                <a:spcPts val="0"/>
              </a:spcBef>
              <a:spcAft>
                <a:spcPts val="0"/>
              </a:spcAft>
              <a:buClr>
                <a:srgbClr val="434343"/>
              </a:buClr>
              <a:buSzPts val="1200"/>
              <a:buFont typeface="Roboto Condensed Light"/>
              <a:buAutoNum type="arabicPeriod"/>
              <a:defRPr/>
            </a:lvl4pPr>
            <a:lvl5pPr marL="2286000" lvl="4" indent="-304800" algn="l">
              <a:lnSpc>
                <a:spcPct val="100000"/>
              </a:lnSpc>
              <a:spcBef>
                <a:spcPts val="0"/>
              </a:spcBef>
              <a:spcAft>
                <a:spcPts val="0"/>
              </a:spcAft>
              <a:buClr>
                <a:srgbClr val="434343"/>
              </a:buClr>
              <a:buSzPts val="1200"/>
              <a:buFont typeface="Roboto Condensed Light"/>
              <a:buAutoNum type="alphaLcPeriod"/>
              <a:defRPr/>
            </a:lvl5pPr>
            <a:lvl6pPr marL="2743200" lvl="5" indent="-304800" algn="l">
              <a:lnSpc>
                <a:spcPct val="100000"/>
              </a:lnSpc>
              <a:spcBef>
                <a:spcPts val="0"/>
              </a:spcBef>
              <a:spcAft>
                <a:spcPts val="0"/>
              </a:spcAft>
              <a:buClr>
                <a:srgbClr val="434343"/>
              </a:buClr>
              <a:buSzPts val="1200"/>
              <a:buFont typeface="Roboto Condensed Light"/>
              <a:buAutoNum type="romanLcPeriod"/>
              <a:defRPr/>
            </a:lvl6pPr>
            <a:lvl7pPr marL="3200400" lvl="6" indent="-304800" algn="l">
              <a:lnSpc>
                <a:spcPct val="100000"/>
              </a:lnSpc>
              <a:spcBef>
                <a:spcPts val="0"/>
              </a:spcBef>
              <a:spcAft>
                <a:spcPts val="0"/>
              </a:spcAft>
              <a:buClr>
                <a:srgbClr val="434343"/>
              </a:buClr>
              <a:buSzPts val="1200"/>
              <a:buFont typeface="Roboto Condensed Light"/>
              <a:buAutoNum type="arabicPeriod"/>
              <a:defRPr/>
            </a:lvl7pPr>
            <a:lvl8pPr marL="3657600" lvl="7" indent="-304800" algn="l">
              <a:lnSpc>
                <a:spcPct val="100000"/>
              </a:lnSpc>
              <a:spcBef>
                <a:spcPts val="0"/>
              </a:spcBef>
              <a:spcAft>
                <a:spcPts val="0"/>
              </a:spcAft>
              <a:buClr>
                <a:srgbClr val="434343"/>
              </a:buClr>
              <a:buSzPts val="1200"/>
              <a:buFont typeface="Roboto Condensed Light"/>
              <a:buAutoNum type="alphaLcPeriod"/>
              <a:defRPr/>
            </a:lvl8pPr>
            <a:lvl9pPr marL="4114800" lvl="8" indent="-304800" algn="l">
              <a:lnSpc>
                <a:spcPct val="100000"/>
              </a:lnSpc>
              <a:spcBef>
                <a:spcPts val="0"/>
              </a:spcBef>
              <a:spcAft>
                <a:spcPts val="0"/>
              </a:spcAft>
              <a:buClr>
                <a:srgbClr val="434343"/>
              </a:buClr>
              <a:buSzPts val="1200"/>
              <a:buFont typeface="Roboto Condensed Light"/>
              <a:buAutoNum type="romanLcPeriod"/>
              <a:defRPr/>
            </a:lvl9pPr>
          </a:lstStyle>
          <a:p>
            <a:endParaRPr/>
          </a:p>
        </p:txBody>
      </p:sp>
      <p:grpSp>
        <p:nvGrpSpPr>
          <p:cNvPr id="44" name="Google Shape;44;p9"/>
          <p:cNvGrpSpPr/>
          <p:nvPr/>
        </p:nvGrpSpPr>
        <p:grpSpPr>
          <a:xfrm flipH="1">
            <a:off x="221272" y="306342"/>
            <a:ext cx="11577793" cy="5622892"/>
            <a:chOff x="270750" y="229756"/>
            <a:chExt cx="8684475" cy="4217169"/>
          </a:xfrm>
        </p:grpSpPr>
        <p:sp>
          <p:nvSpPr>
            <p:cNvPr id="45" name="Google Shape;45;p9"/>
            <p:cNvSpPr/>
            <p:nvPr/>
          </p:nvSpPr>
          <p:spPr>
            <a:xfrm>
              <a:off x="270750" y="3400550"/>
              <a:ext cx="572100" cy="5721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46" name="Google Shape;46;p9"/>
            <p:cNvSpPr/>
            <p:nvPr/>
          </p:nvSpPr>
          <p:spPr>
            <a:xfrm>
              <a:off x="8358300" y="4152925"/>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47" name="Google Shape;47;p9"/>
            <p:cNvSpPr/>
            <p:nvPr/>
          </p:nvSpPr>
          <p:spPr>
            <a:xfrm>
              <a:off x="8383125" y="3550499"/>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48" name="Google Shape;48;p9"/>
            <p:cNvSpPr/>
            <p:nvPr/>
          </p:nvSpPr>
          <p:spPr>
            <a:xfrm>
              <a:off x="1556445" y="229756"/>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grpSp>
      <p:pic>
        <p:nvPicPr>
          <p:cNvPr id="49" name="Google Shape;49;p9"/>
          <p:cNvPicPr preferRelativeResize="0"/>
          <p:nvPr/>
        </p:nvPicPr>
        <p:blipFill rotWithShape="1">
          <a:blip r:embed="rId2">
            <a:alphaModFix/>
          </a:blip>
          <a:srcRect/>
          <a:stretch/>
        </p:blipFill>
        <p:spPr>
          <a:xfrm>
            <a:off x="148313" y="5894833"/>
            <a:ext cx="1832931" cy="772699"/>
          </a:xfrm>
          <a:prstGeom prst="rect">
            <a:avLst/>
          </a:prstGeom>
          <a:noFill/>
          <a:ln>
            <a:noFill/>
          </a:ln>
        </p:spPr>
      </p:pic>
      <p:pic>
        <p:nvPicPr>
          <p:cNvPr id="50" name="Google Shape;50;p9"/>
          <p:cNvPicPr preferRelativeResize="0"/>
          <p:nvPr/>
        </p:nvPicPr>
        <p:blipFill rotWithShape="1">
          <a:blip r:embed="rId3">
            <a:alphaModFix/>
          </a:blip>
          <a:srcRect/>
          <a:stretch/>
        </p:blipFill>
        <p:spPr>
          <a:xfrm>
            <a:off x="7813525" y="5901468"/>
            <a:ext cx="4103459" cy="692533"/>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61"/>
        <p:cNvGrpSpPr/>
        <p:nvPr/>
      </p:nvGrpSpPr>
      <p:grpSpPr>
        <a:xfrm>
          <a:off x="0" y="0"/>
          <a:ext cx="0" cy="0"/>
          <a:chOff x="0" y="0"/>
          <a:chExt cx="0" cy="0"/>
        </a:xfrm>
      </p:grpSpPr>
      <p:sp>
        <p:nvSpPr>
          <p:cNvPr id="362" name="Google Shape;362;g2157eb881b4_0_378"/>
          <p:cNvSpPr/>
          <p:nvPr/>
        </p:nvSpPr>
        <p:spPr>
          <a:xfrm>
            <a:off x="135783" y="162600"/>
            <a:ext cx="11918700" cy="6532800"/>
          </a:xfrm>
          <a:prstGeom prst="roundRect">
            <a:avLst>
              <a:gd name="adj" fmla="val 7908"/>
            </a:avLst>
          </a:prstGeom>
          <a:solidFill>
            <a:schemeClr val="lt2"/>
          </a:solidFill>
          <a:ln>
            <a:noFill/>
          </a:ln>
        </p:spPr>
        <p:txBody>
          <a:bodyPr spcFirstLastPara="1" wrap="square" lIns="121875" tIns="121875" rIns="121875" bIns="12187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63" name="Google Shape;363;g2157eb881b4_0_378"/>
          <p:cNvSpPr txBox="1">
            <a:spLocks noGrp="1"/>
          </p:cNvSpPr>
          <p:nvPr>
            <p:ph type="title"/>
          </p:nvPr>
        </p:nvSpPr>
        <p:spPr>
          <a:xfrm>
            <a:off x="950843" y="593367"/>
            <a:ext cx="10288800" cy="7635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800"/>
              <a:buFont typeface="Titillium Web"/>
              <a:buNone/>
              <a:defRPr b="1">
                <a:latin typeface="Titillium Web"/>
                <a:ea typeface="Titillium Web"/>
                <a:cs typeface="Titillium Web"/>
                <a:sym typeface="Titillium Web"/>
              </a:defRPr>
            </a:lvl1pPr>
            <a:lvl2pPr lvl="1" algn="ctr" rtl="0">
              <a:lnSpc>
                <a:spcPct val="100000"/>
              </a:lnSpc>
              <a:spcBef>
                <a:spcPts val="0"/>
              </a:spcBef>
              <a:spcAft>
                <a:spcPts val="0"/>
              </a:spcAft>
              <a:buSzPts val="2800"/>
              <a:buNone/>
              <a:defRPr/>
            </a:lvl2pPr>
            <a:lvl3pPr lvl="2" algn="ctr" rtl="0">
              <a:lnSpc>
                <a:spcPct val="100000"/>
              </a:lnSpc>
              <a:spcBef>
                <a:spcPts val="0"/>
              </a:spcBef>
              <a:spcAft>
                <a:spcPts val="0"/>
              </a:spcAft>
              <a:buSzPts val="2800"/>
              <a:buNone/>
              <a:defRPr/>
            </a:lvl3pPr>
            <a:lvl4pPr lvl="3" algn="ctr" rtl="0">
              <a:lnSpc>
                <a:spcPct val="100000"/>
              </a:lnSpc>
              <a:spcBef>
                <a:spcPts val="0"/>
              </a:spcBef>
              <a:spcAft>
                <a:spcPts val="0"/>
              </a:spcAft>
              <a:buSzPts val="2800"/>
              <a:buNone/>
              <a:defRPr/>
            </a:lvl4pPr>
            <a:lvl5pPr lvl="4" algn="ctr" rtl="0">
              <a:lnSpc>
                <a:spcPct val="100000"/>
              </a:lnSpc>
              <a:spcBef>
                <a:spcPts val="0"/>
              </a:spcBef>
              <a:spcAft>
                <a:spcPts val="0"/>
              </a:spcAft>
              <a:buSzPts val="2800"/>
              <a:buNone/>
              <a:defRPr/>
            </a:lvl5pPr>
            <a:lvl6pPr lvl="5" algn="ctr" rtl="0">
              <a:lnSpc>
                <a:spcPct val="100000"/>
              </a:lnSpc>
              <a:spcBef>
                <a:spcPts val="0"/>
              </a:spcBef>
              <a:spcAft>
                <a:spcPts val="0"/>
              </a:spcAft>
              <a:buSzPts val="2800"/>
              <a:buNone/>
              <a:defRPr/>
            </a:lvl6pPr>
            <a:lvl7pPr lvl="6" algn="ctr" rtl="0">
              <a:lnSpc>
                <a:spcPct val="100000"/>
              </a:lnSpc>
              <a:spcBef>
                <a:spcPts val="0"/>
              </a:spcBef>
              <a:spcAft>
                <a:spcPts val="0"/>
              </a:spcAft>
              <a:buSzPts val="2800"/>
              <a:buNone/>
              <a:defRPr/>
            </a:lvl7pPr>
            <a:lvl8pPr lvl="7" algn="ctr" rtl="0">
              <a:lnSpc>
                <a:spcPct val="100000"/>
              </a:lnSpc>
              <a:spcBef>
                <a:spcPts val="0"/>
              </a:spcBef>
              <a:spcAft>
                <a:spcPts val="0"/>
              </a:spcAft>
              <a:buSzPts val="2800"/>
              <a:buNone/>
              <a:defRPr/>
            </a:lvl8pPr>
            <a:lvl9pPr lvl="8" algn="ctr" rtl="0">
              <a:lnSpc>
                <a:spcPct val="100000"/>
              </a:lnSpc>
              <a:spcBef>
                <a:spcPts val="0"/>
              </a:spcBef>
              <a:spcAft>
                <a:spcPts val="0"/>
              </a:spcAft>
              <a:buSzPts val="2800"/>
              <a:buNone/>
              <a:defRPr/>
            </a:lvl9pPr>
          </a:lstStyle>
          <a:p>
            <a:endParaRPr/>
          </a:p>
        </p:txBody>
      </p:sp>
      <p:sp>
        <p:nvSpPr>
          <p:cNvPr id="364" name="Google Shape;364;g2157eb881b4_0_378"/>
          <p:cNvSpPr txBox="1">
            <a:spLocks noGrp="1"/>
          </p:cNvSpPr>
          <p:nvPr>
            <p:ph type="body" idx="1"/>
          </p:nvPr>
        </p:nvSpPr>
        <p:spPr>
          <a:xfrm>
            <a:off x="950843" y="1382367"/>
            <a:ext cx="10288800" cy="4455600"/>
          </a:xfrm>
          <a:prstGeom prst="rect">
            <a:avLst/>
          </a:prstGeom>
          <a:noFill/>
          <a:ln>
            <a:noFill/>
          </a:ln>
        </p:spPr>
        <p:txBody>
          <a:bodyPr spcFirstLastPara="1" wrap="square" lIns="91425" tIns="91425" rIns="91425" bIns="91425" anchor="ctr" anchorCtr="0">
            <a:noAutofit/>
          </a:bodyPr>
          <a:lstStyle>
            <a:lvl1pPr marL="457200" lvl="0" indent="-304800" algn="l" rtl="0">
              <a:lnSpc>
                <a:spcPct val="100000"/>
              </a:lnSpc>
              <a:spcBef>
                <a:spcPts val="0"/>
              </a:spcBef>
              <a:spcAft>
                <a:spcPts val="0"/>
              </a:spcAft>
              <a:buClr>
                <a:srgbClr val="434343"/>
              </a:buClr>
              <a:buSzPts val="1200"/>
              <a:buFont typeface="Livvic"/>
              <a:buAutoNum type="arabicPeriod"/>
              <a:defRPr sz="1600">
                <a:latin typeface="Arial"/>
                <a:ea typeface="Arial"/>
                <a:cs typeface="Arial"/>
                <a:sym typeface="Arial"/>
              </a:defRPr>
            </a:lvl1pPr>
            <a:lvl2pPr marL="914400" lvl="1" indent="-304800" algn="l" rtl="0">
              <a:lnSpc>
                <a:spcPct val="100000"/>
              </a:lnSpc>
              <a:spcBef>
                <a:spcPts val="0"/>
              </a:spcBef>
              <a:spcAft>
                <a:spcPts val="0"/>
              </a:spcAft>
              <a:buClr>
                <a:srgbClr val="434343"/>
              </a:buClr>
              <a:buSzPts val="1200"/>
              <a:buFont typeface="Roboto Condensed Light"/>
              <a:buAutoNum type="alphaLcPeriod"/>
              <a:defRPr/>
            </a:lvl2pPr>
            <a:lvl3pPr marL="1371600" lvl="2" indent="-304800" algn="l" rtl="0">
              <a:lnSpc>
                <a:spcPct val="100000"/>
              </a:lnSpc>
              <a:spcBef>
                <a:spcPts val="0"/>
              </a:spcBef>
              <a:spcAft>
                <a:spcPts val="0"/>
              </a:spcAft>
              <a:buClr>
                <a:srgbClr val="434343"/>
              </a:buClr>
              <a:buSzPts val="1200"/>
              <a:buFont typeface="Roboto Condensed Light"/>
              <a:buAutoNum type="romanLcPeriod"/>
              <a:defRPr/>
            </a:lvl3pPr>
            <a:lvl4pPr marL="1828800" lvl="3" indent="-304800" algn="l" rtl="0">
              <a:lnSpc>
                <a:spcPct val="100000"/>
              </a:lnSpc>
              <a:spcBef>
                <a:spcPts val="0"/>
              </a:spcBef>
              <a:spcAft>
                <a:spcPts val="0"/>
              </a:spcAft>
              <a:buClr>
                <a:srgbClr val="434343"/>
              </a:buClr>
              <a:buSzPts val="1200"/>
              <a:buFont typeface="Roboto Condensed Light"/>
              <a:buAutoNum type="arabicPeriod"/>
              <a:defRPr/>
            </a:lvl4pPr>
            <a:lvl5pPr marL="2286000" lvl="4" indent="-304800" algn="l" rtl="0">
              <a:lnSpc>
                <a:spcPct val="100000"/>
              </a:lnSpc>
              <a:spcBef>
                <a:spcPts val="0"/>
              </a:spcBef>
              <a:spcAft>
                <a:spcPts val="0"/>
              </a:spcAft>
              <a:buClr>
                <a:srgbClr val="434343"/>
              </a:buClr>
              <a:buSzPts val="1200"/>
              <a:buFont typeface="Roboto Condensed Light"/>
              <a:buAutoNum type="alphaLcPeriod"/>
              <a:defRPr/>
            </a:lvl5pPr>
            <a:lvl6pPr marL="2743200" lvl="5" indent="-304800" algn="l" rtl="0">
              <a:lnSpc>
                <a:spcPct val="100000"/>
              </a:lnSpc>
              <a:spcBef>
                <a:spcPts val="0"/>
              </a:spcBef>
              <a:spcAft>
                <a:spcPts val="0"/>
              </a:spcAft>
              <a:buClr>
                <a:srgbClr val="434343"/>
              </a:buClr>
              <a:buSzPts val="1200"/>
              <a:buFont typeface="Roboto Condensed Light"/>
              <a:buAutoNum type="romanLcPeriod"/>
              <a:defRPr/>
            </a:lvl6pPr>
            <a:lvl7pPr marL="3200400" lvl="6" indent="-304800" algn="l" rtl="0">
              <a:lnSpc>
                <a:spcPct val="100000"/>
              </a:lnSpc>
              <a:spcBef>
                <a:spcPts val="0"/>
              </a:spcBef>
              <a:spcAft>
                <a:spcPts val="0"/>
              </a:spcAft>
              <a:buClr>
                <a:srgbClr val="434343"/>
              </a:buClr>
              <a:buSzPts val="1200"/>
              <a:buFont typeface="Roboto Condensed Light"/>
              <a:buAutoNum type="arabicPeriod"/>
              <a:defRPr/>
            </a:lvl7pPr>
            <a:lvl8pPr marL="3657600" lvl="7" indent="-304800" algn="l" rtl="0">
              <a:lnSpc>
                <a:spcPct val="100000"/>
              </a:lnSpc>
              <a:spcBef>
                <a:spcPts val="0"/>
              </a:spcBef>
              <a:spcAft>
                <a:spcPts val="0"/>
              </a:spcAft>
              <a:buClr>
                <a:srgbClr val="434343"/>
              </a:buClr>
              <a:buSzPts val="1200"/>
              <a:buFont typeface="Roboto Condensed Light"/>
              <a:buAutoNum type="alphaLcPeriod"/>
              <a:defRPr/>
            </a:lvl8pPr>
            <a:lvl9pPr marL="4114800" lvl="8" indent="-304800" algn="l" rtl="0">
              <a:lnSpc>
                <a:spcPct val="100000"/>
              </a:lnSpc>
              <a:spcBef>
                <a:spcPts val="0"/>
              </a:spcBef>
              <a:spcAft>
                <a:spcPts val="0"/>
              </a:spcAft>
              <a:buClr>
                <a:srgbClr val="434343"/>
              </a:buClr>
              <a:buSzPts val="1200"/>
              <a:buFont typeface="Roboto Condensed Light"/>
              <a:buAutoNum type="romanLcPeriod"/>
              <a:defRPr/>
            </a:lvl9pPr>
          </a:lstStyle>
          <a:p>
            <a:endParaRPr/>
          </a:p>
        </p:txBody>
      </p:sp>
      <p:grpSp>
        <p:nvGrpSpPr>
          <p:cNvPr id="365" name="Google Shape;365;g2157eb881b4_0_378"/>
          <p:cNvGrpSpPr/>
          <p:nvPr/>
        </p:nvGrpSpPr>
        <p:grpSpPr>
          <a:xfrm flipH="1">
            <a:off x="220912" y="306334"/>
            <a:ext cx="11578142" cy="5622751"/>
            <a:chOff x="270750" y="229756"/>
            <a:chExt cx="8684475" cy="4217169"/>
          </a:xfrm>
        </p:grpSpPr>
        <p:sp>
          <p:nvSpPr>
            <p:cNvPr id="366" name="Google Shape;366;g2157eb881b4_0_378"/>
            <p:cNvSpPr/>
            <p:nvPr/>
          </p:nvSpPr>
          <p:spPr>
            <a:xfrm>
              <a:off x="270750" y="3400550"/>
              <a:ext cx="572100" cy="5721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67" name="Google Shape;367;g2157eb881b4_0_378"/>
            <p:cNvSpPr/>
            <p:nvPr/>
          </p:nvSpPr>
          <p:spPr>
            <a:xfrm>
              <a:off x="8358300" y="4152925"/>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68" name="Google Shape;368;g2157eb881b4_0_378"/>
            <p:cNvSpPr/>
            <p:nvPr/>
          </p:nvSpPr>
          <p:spPr>
            <a:xfrm>
              <a:off x="8383125" y="3550499"/>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69" name="Google Shape;369;g2157eb881b4_0_378"/>
            <p:cNvSpPr/>
            <p:nvPr/>
          </p:nvSpPr>
          <p:spPr>
            <a:xfrm>
              <a:off x="1556445" y="229756"/>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pic>
        <p:nvPicPr>
          <p:cNvPr id="370" name="Google Shape;370;g2157eb881b4_0_378"/>
          <p:cNvPicPr preferRelativeResize="0"/>
          <p:nvPr/>
        </p:nvPicPr>
        <p:blipFill rotWithShape="1">
          <a:blip r:embed="rId2">
            <a:alphaModFix/>
          </a:blip>
          <a:srcRect/>
          <a:stretch/>
        </p:blipFill>
        <p:spPr>
          <a:xfrm>
            <a:off x="148313" y="5894833"/>
            <a:ext cx="1832934" cy="772700"/>
          </a:xfrm>
          <a:prstGeom prst="rect">
            <a:avLst/>
          </a:prstGeom>
          <a:noFill/>
          <a:ln>
            <a:noFill/>
          </a:ln>
        </p:spPr>
      </p:pic>
      <p:pic>
        <p:nvPicPr>
          <p:cNvPr id="371" name="Google Shape;371;g2157eb881b4_0_378"/>
          <p:cNvPicPr preferRelativeResize="0"/>
          <p:nvPr/>
        </p:nvPicPr>
        <p:blipFill rotWithShape="1">
          <a:blip r:embed="rId3">
            <a:alphaModFix/>
          </a:blip>
          <a:srcRect/>
          <a:stretch/>
        </p:blipFill>
        <p:spPr>
          <a:xfrm>
            <a:off x="7813525" y="5901468"/>
            <a:ext cx="4103458" cy="692533"/>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72"/>
        <p:cNvGrpSpPr/>
        <p:nvPr/>
      </p:nvGrpSpPr>
      <p:grpSpPr>
        <a:xfrm>
          <a:off x="0" y="0"/>
          <a:ext cx="0" cy="0"/>
          <a:chOff x="0" y="0"/>
          <a:chExt cx="0" cy="0"/>
        </a:xfrm>
      </p:grpSpPr>
      <p:sp>
        <p:nvSpPr>
          <p:cNvPr id="373" name="Google Shape;373;g2157eb881b4_0_389"/>
          <p:cNvSpPr/>
          <p:nvPr/>
        </p:nvSpPr>
        <p:spPr>
          <a:xfrm>
            <a:off x="135783" y="162600"/>
            <a:ext cx="11918700" cy="6532800"/>
          </a:xfrm>
          <a:prstGeom prst="roundRect">
            <a:avLst>
              <a:gd name="adj" fmla="val 7908"/>
            </a:avLst>
          </a:prstGeom>
          <a:solidFill>
            <a:schemeClr val="lt2"/>
          </a:solidFill>
          <a:ln>
            <a:noFill/>
          </a:ln>
        </p:spPr>
        <p:txBody>
          <a:bodyPr spcFirstLastPara="1" wrap="square" lIns="121875" tIns="121875" rIns="121875" bIns="12187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74" name="Google Shape;374;g2157eb881b4_0_389"/>
          <p:cNvSpPr txBox="1">
            <a:spLocks noGrp="1"/>
          </p:cNvSpPr>
          <p:nvPr>
            <p:ph type="title"/>
          </p:nvPr>
        </p:nvSpPr>
        <p:spPr>
          <a:xfrm>
            <a:off x="950843" y="593367"/>
            <a:ext cx="10288800" cy="7635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a:lvl2pPr>
            <a:lvl3pPr lvl="2" algn="ctr" rtl="0">
              <a:lnSpc>
                <a:spcPct val="100000"/>
              </a:lnSpc>
              <a:spcBef>
                <a:spcPts val="0"/>
              </a:spcBef>
              <a:spcAft>
                <a:spcPts val="0"/>
              </a:spcAft>
              <a:buSzPts val="2800"/>
              <a:buNone/>
              <a:defRPr/>
            </a:lvl3pPr>
            <a:lvl4pPr lvl="3" algn="ctr" rtl="0">
              <a:lnSpc>
                <a:spcPct val="100000"/>
              </a:lnSpc>
              <a:spcBef>
                <a:spcPts val="0"/>
              </a:spcBef>
              <a:spcAft>
                <a:spcPts val="0"/>
              </a:spcAft>
              <a:buSzPts val="2800"/>
              <a:buNone/>
              <a:defRPr/>
            </a:lvl4pPr>
            <a:lvl5pPr lvl="4" algn="ctr" rtl="0">
              <a:lnSpc>
                <a:spcPct val="100000"/>
              </a:lnSpc>
              <a:spcBef>
                <a:spcPts val="0"/>
              </a:spcBef>
              <a:spcAft>
                <a:spcPts val="0"/>
              </a:spcAft>
              <a:buSzPts val="2800"/>
              <a:buNone/>
              <a:defRPr/>
            </a:lvl5pPr>
            <a:lvl6pPr lvl="5" algn="ctr" rtl="0">
              <a:lnSpc>
                <a:spcPct val="100000"/>
              </a:lnSpc>
              <a:spcBef>
                <a:spcPts val="0"/>
              </a:spcBef>
              <a:spcAft>
                <a:spcPts val="0"/>
              </a:spcAft>
              <a:buSzPts val="2800"/>
              <a:buNone/>
              <a:defRPr/>
            </a:lvl6pPr>
            <a:lvl7pPr lvl="6" algn="ctr" rtl="0">
              <a:lnSpc>
                <a:spcPct val="100000"/>
              </a:lnSpc>
              <a:spcBef>
                <a:spcPts val="0"/>
              </a:spcBef>
              <a:spcAft>
                <a:spcPts val="0"/>
              </a:spcAft>
              <a:buSzPts val="2800"/>
              <a:buNone/>
              <a:defRPr/>
            </a:lvl7pPr>
            <a:lvl8pPr lvl="7" algn="ctr" rtl="0">
              <a:lnSpc>
                <a:spcPct val="100000"/>
              </a:lnSpc>
              <a:spcBef>
                <a:spcPts val="0"/>
              </a:spcBef>
              <a:spcAft>
                <a:spcPts val="0"/>
              </a:spcAft>
              <a:buSzPts val="2800"/>
              <a:buNone/>
              <a:defRPr/>
            </a:lvl8pPr>
            <a:lvl9pPr lvl="8" algn="ctr" rtl="0">
              <a:lnSpc>
                <a:spcPct val="100000"/>
              </a:lnSpc>
              <a:spcBef>
                <a:spcPts val="0"/>
              </a:spcBef>
              <a:spcAft>
                <a:spcPts val="0"/>
              </a:spcAft>
              <a:buSzPts val="2800"/>
              <a:buNone/>
              <a:defRPr/>
            </a:lvl9pPr>
          </a:lstStyle>
          <a:p>
            <a:endParaRPr/>
          </a:p>
        </p:txBody>
      </p:sp>
      <p:sp>
        <p:nvSpPr>
          <p:cNvPr id="375" name="Google Shape;375;g2157eb881b4_0_389"/>
          <p:cNvSpPr txBox="1">
            <a:spLocks noGrp="1"/>
          </p:cNvSpPr>
          <p:nvPr>
            <p:ph type="subTitle" idx="1"/>
          </p:nvPr>
        </p:nvSpPr>
        <p:spPr>
          <a:xfrm>
            <a:off x="6459819" y="3319323"/>
            <a:ext cx="3964200" cy="4233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a:solidFill>
                  <a:schemeClr val="dk1"/>
                </a:solidFill>
                <a:latin typeface="Poppins ExtraBold"/>
                <a:ea typeface="Poppins ExtraBold"/>
                <a:cs typeface="Poppins ExtraBold"/>
                <a:sym typeface="Poppins ExtraBold"/>
              </a:defRPr>
            </a:lvl1pPr>
            <a:lvl2pPr lvl="1" algn="ctr" rtl="0">
              <a:lnSpc>
                <a:spcPct val="100000"/>
              </a:lnSpc>
              <a:spcBef>
                <a:spcPts val="0"/>
              </a:spcBef>
              <a:spcAft>
                <a:spcPts val="0"/>
              </a:spcAft>
              <a:buSzPts val="1400"/>
              <a:buNone/>
              <a:defRPr>
                <a:solidFill>
                  <a:schemeClr val="dk1"/>
                </a:solidFill>
                <a:latin typeface="Poppins ExtraBold"/>
                <a:ea typeface="Poppins ExtraBold"/>
                <a:cs typeface="Poppins ExtraBold"/>
                <a:sym typeface="Poppins ExtraBold"/>
              </a:defRPr>
            </a:lvl2pPr>
            <a:lvl3pPr lvl="2" algn="ctr" rtl="0">
              <a:lnSpc>
                <a:spcPct val="100000"/>
              </a:lnSpc>
              <a:spcBef>
                <a:spcPts val="0"/>
              </a:spcBef>
              <a:spcAft>
                <a:spcPts val="0"/>
              </a:spcAft>
              <a:buSzPts val="1400"/>
              <a:buNone/>
              <a:defRPr>
                <a:solidFill>
                  <a:schemeClr val="dk1"/>
                </a:solidFill>
                <a:latin typeface="Poppins ExtraBold"/>
                <a:ea typeface="Poppins ExtraBold"/>
                <a:cs typeface="Poppins ExtraBold"/>
                <a:sym typeface="Poppins ExtraBold"/>
              </a:defRPr>
            </a:lvl3pPr>
            <a:lvl4pPr lvl="3" algn="ctr" rtl="0">
              <a:lnSpc>
                <a:spcPct val="100000"/>
              </a:lnSpc>
              <a:spcBef>
                <a:spcPts val="0"/>
              </a:spcBef>
              <a:spcAft>
                <a:spcPts val="0"/>
              </a:spcAft>
              <a:buSzPts val="1400"/>
              <a:buNone/>
              <a:defRPr>
                <a:solidFill>
                  <a:schemeClr val="dk1"/>
                </a:solidFill>
                <a:latin typeface="Poppins ExtraBold"/>
                <a:ea typeface="Poppins ExtraBold"/>
                <a:cs typeface="Poppins ExtraBold"/>
                <a:sym typeface="Poppins ExtraBold"/>
              </a:defRPr>
            </a:lvl4pPr>
            <a:lvl5pPr lvl="4" algn="ctr" rtl="0">
              <a:lnSpc>
                <a:spcPct val="100000"/>
              </a:lnSpc>
              <a:spcBef>
                <a:spcPts val="0"/>
              </a:spcBef>
              <a:spcAft>
                <a:spcPts val="0"/>
              </a:spcAft>
              <a:buSzPts val="1400"/>
              <a:buNone/>
              <a:defRPr>
                <a:solidFill>
                  <a:schemeClr val="dk1"/>
                </a:solidFill>
                <a:latin typeface="Poppins ExtraBold"/>
                <a:ea typeface="Poppins ExtraBold"/>
                <a:cs typeface="Poppins ExtraBold"/>
                <a:sym typeface="Poppins ExtraBold"/>
              </a:defRPr>
            </a:lvl5pPr>
            <a:lvl6pPr lvl="5" algn="ctr" rtl="0">
              <a:lnSpc>
                <a:spcPct val="100000"/>
              </a:lnSpc>
              <a:spcBef>
                <a:spcPts val="0"/>
              </a:spcBef>
              <a:spcAft>
                <a:spcPts val="0"/>
              </a:spcAft>
              <a:buSzPts val="1400"/>
              <a:buNone/>
              <a:defRPr>
                <a:solidFill>
                  <a:schemeClr val="dk1"/>
                </a:solidFill>
                <a:latin typeface="Poppins ExtraBold"/>
                <a:ea typeface="Poppins ExtraBold"/>
                <a:cs typeface="Poppins ExtraBold"/>
                <a:sym typeface="Poppins ExtraBold"/>
              </a:defRPr>
            </a:lvl6pPr>
            <a:lvl7pPr lvl="6" algn="ctr" rtl="0">
              <a:lnSpc>
                <a:spcPct val="100000"/>
              </a:lnSpc>
              <a:spcBef>
                <a:spcPts val="0"/>
              </a:spcBef>
              <a:spcAft>
                <a:spcPts val="0"/>
              </a:spcAft>
              <a:buSzPts val="1400"/>
              <a:buNone/>
              <a:defRPr>
                <a:solidFill>
                  <a:schemeClr val="dk1"/>
                </a:solidFill>
                <a:latin typeface="Poppins ExtraBold"/>
                <a:ea typeface="Poppins ExtraBold"/>
                <a:cs typeface="Poppins ExtraBold"/>
                <a:sym typeface="Poppins ExtraBold"/>
              </a:defRPr>
            </a:lvl7pPr>
            <a:lvl8pPr lvl="7" algn="ctr" rtl="0">
              <a:lnSpc>
                <a:spcPct val="100000"/>
              </a:lnSpc>
              <a:spcBef>
                <a:spcPts val="0"/>
              </a:spcBef>
              <a:spcAft>
                <a:spcPts val="0"/>
              </a:spcAft>
              <a:buSzPts val="1400"/>
              <a:buNone/>
              <a:defRPr>
                <a:solidFill>
                  <a:schemeClr val="dk1"/>
                </a:solidFill>
                <a:latin typeface="Poppins ExtraBold"/>
                <a:ea typeface="Poppins ExtraBold"/>
                <a:cs typeface="Poppins ExtraBold"/>
                <a:sym typeface="Poppins ExtraBold"/>
              </a:defRPr>
            </a:lvl8pPr>
            <a:lvl9pPr lvl="8" algn="ctr" rtl="0">
              <a:lnSpc>
                <a:spcPct val="100000"/>
              </a:lnSpc>
              <a:spcBef>
                <a:spcPts val="0"/>
              </a:spcBef>
              <a:spcAft>
                <a:spcPts val="0"/>
              </a:spcAft>
              <a:buSzPts val="1400"/>
              <a:buNone/>
              <a:defRPr>
                <a:solidFill>
                  <a:schemeClr val="dk1"/>
                </a:solidFill>
                <a:latin typeface="Poppins ExtraBold"/>
                <a:ea typeface="Poppins ExtraBold"/>
                <a:cs typeface="Poppins ExtraBold"/>
                <a:sym typeface="Poppins ExtraBold"/>
              </a:defRPr>
            </a:lvl9pPr>
          </a:lstStyle>
          <a:p>
            <a:endParaRPr/>
          </a:p>
        </p:txBody>
      </p:sp>
      <p:sp>
        <p:nvSpPr>
          <p:cNvPr id="376" name="Google Shape;376;g2157eb881b4_0_389"/>
          <p:cNvSpPr txBox="1">
            <a:spLocks noGrp="1"/>
          </p:cNvSpPr>
          <p:nvPr>
            <p:ph type="body" idx="2"/>
          </p:nvPr>
        </p:nvSpPr>
        <p:spPr>
          <a:xfrm>
            <a:off x="1734541" y="3852933"/>
            <a:ext cx="3907800" cy="995100"/>
          </a:xfrm>
          <a:prstGeom prst="rect">
            <a:avLst/>
          </a:prstGeom>
          <a:noFill/>
          <a:ln>
            <a:noFill/>
          </a:ln>
        </p:spPr>
        <p:txBody>
          <a:bodyPr spcFirstLastPara="1" wrap="square" lIns="91425" tIns="91425" rIns="91425" bIns="91425" anchor="ctr" anchorCtr="0">
            <a:noAutofit/>
          </a:bodyPr>
          <a:lstStyle>
            <a:lvl1pPr marL="457200" lvl="0" indent="-317500" algn="ctr" rtl="0">
              <a:lnSpc>
                <a:spcPct val="100000"/>
              </a:lnSpc>
              <a:spcBef>
                <a:spcPts val="0"/>
              </a:spcBef>
              <a:spcAft>
                <a:spcPts val="0"/>
              </a:spcAft>
              <a:buClr>
                <a:srgbClr val="FFFFFF"/>
              </a:buClr>
              <a:buSzPts val="1400"/>
              <a:buChar char="●"/>
              <a:defRPr sz="2133"/>
            </a:lvl1pPr>
            <a:lvl2pPr marL="914400" lvl="1" indent="-317500" algn="ctr" rtl="0">
              <a:lnSpc>
                <a:spcPct val="100000"/>
              </a:lnSpc>
              <a:spcBef>
                <a:spcPts val="0"/>
              </a:spcBef>
              <a:spcAft>
                <a:spcPts val="0"/>
              </a:spcAft>
              <a:buClr>
                <a:srgbClr val="FFFFFF"/>
              </a:buClr>
              <a:buSzPts val="1400"/>
              <a:buChar char="○"/>
              <a:defRPr sz="1866">
                <a:solidFill>
                  <a:srgbClr val="FFFFFF"/>
                </a:solidFill>
              </a:defRPr>
            </a:lvl2pPr>
            <a:lvl3pPr marL="1371600" lvl="2" indent="-317500" algn="ctr" rtl="0">
              <a:lnSpc>
                <a:spcPct val="100000"/>
              </a:lnSpc>
              <a:spcBef>
                <a:spcPts val="0"/>
              </a:spcBef>
              <a:spcAft>
                <a:spcPts val="0"/>
              </a:spcAft>
              <a:buClr>
                <a:srgbClr val="FFFFFF"/>
              </a:buClr>
              <a:buSzPts val="1400"/>
              <a:buChar char="■"/>
              <a:defRPr sz="1866">
                <a:solidFill>
                  <a:srgbClr val="FFFFFF"/>
                </a:solidFill>
              </a:defRPr>
            </a:lvl3pPr>
            <a:lvl4pPr marL="1828800" lvl="3" indent="-317500" algn="ctr" rtl="0">
              <a:lnSpc>
                <a:spcPct val="100000"/>
              </a:lnSpc>
              <a:spcBef>
                <a:spcPts val="0"/>
              </a:spcBef>
              <a:spcAft>
                <a:spcPts val="0"/>
              </a:spcAft>
              <a:buClr>
                <a:srgbClr val="FFFFFF"/>
              </a:buClr>
              <a:buSzPts val="1400"/>
              <a:buChar char="●"/>
              <a:defRPr sz="1866">
                <a:solidFill>
                  <a:srgbClr val="FFFFFF"/>
                </a:solidFill>
              </a:defRPr>
            </a:lvl4pPr>
            <a:lvl5pPr marL="2286000" lvl="4" indent="-317500" algn="ctr" rtl="0">
              <a:lnSpc>
                <a:spcPct val="100000"/>
              </a:lnSpc>
              <a:spcBef>
                <a:spcPts val="0"/>
              </a:spcBef>
              <a:spcAft>
                <a:spcPts val="0"/>
              </a:spcAft>
              <a:buClr>
                <a:srgbClr val="FFFFFF"/>
              </a:buClr>
              <a:buSzPts val="1400"/>
              <a:buChar char="○"/>
              <a:defRPr sz="1866">
                <a:solidFill>
                  <a:srgbClr val="FFFFFF"/>
                </a:solidFill>
              </a:defRPr>
            </a:lvl5pPr>
            <a:lvl6pPr marL="2743200" lvl="5" indent="-317500" algn="ctr" rtl="0">
              <a:lnSpc>
                <a:spcPct val="100000"/>
              </a:lnSpc>
              <a:spcBef>
                <a:spcPts val="0"/>
              </a:spcBef>
              <a:spcAft>
                <a:spcPts val="0"/>
              </a:spcAft>
              <a:buClr>
                <a:srgbClr val="FFFFFF"/>
              </a:buClr>
              <a:buSzPts val="1400"/>
              <a:buChar char="■"/>
              <a:defRPr sz="1866">
                <a:solidFill>
                  <a:srgbClr val="FFFFFF"/>
                </a:solidFill>
              </a:defRPr>
            </a:lvl6pPr>
            <a:lvl7pPr marL="3200400" lvl="6" indent="-317500" algn="ctr" rtl="0">
              <a:lnSpc>
                <a:spcPct val="100000"/>
              </a:lnSpc>
              <a:spcBef>
                <a:spcPts val="0"/>
              </a:spcBef>
              <a:spcAft>
                <a:spcPts val="0"/>
              </a:spcAft>
              <a:buClr>
                <a:srgbClr val="FFFFFF"/>
              </a:buClr>
              <a:buSzPts val="1400"/>
              <a:buChar char="●"/>
              <a:defRPr sz="1866">
                <a:solidFill>
                  <a:srgbClr val="FFFFFF"/>
                </a:solidFill>
              </a:defRPr>
            </a:lvl7pPr>
            <a:lvl8pPr marL="3657600" lvl="7" indent="-317500" algn="ctr" rtl="0">
              <a:lnSpc>
                <a:spcPct val="100000"/>
              </a:lnSpc>
              <a:spcBef>
                <a:spcPts val="0"/>
              </a:spcBef>
              <a:spcAft>
                <a:spcPts val="0"/>
              </a:spcAft>
              <a:buClr>
                <a:srgbClr val="FFFFFF"/>
              </a:buClr>
              <a:buSzPts val="1400"/>
              <a:buChar char="○"/>
              <a:defRPr sz="1866">
                <a:solidFill>
                  <a:srgbClr val="FFFFFF"/>
                </a:solidFill>
              </a:defRPr>
            </a:lvl8pPr>
            <a:lvl9pPr marL="4114800" lvl="8" indent="-317500" algn="ctr" rtl="0">
              <a:lnSpc>
                <a:spcPct val="100000"/>
              </a:lnSpc>
              <a:spcBef>
                <a:spcPts val="0"/>
              </a:spcBef>
              <a:spcAft>
                <a:spcPts val="0"/>
              </a:spcAft>
              <a:buClr>
                <a:srgbClr val="FFFFFF"/>
              </a:buClr>
              <a:buSzPts val="1400"/>
              <a:buChar char="■"/>
              <a:defRPr sz="1866">
                <a:solidFill>
                  <a:srgbClr val="FFFFFF"/>
                </a:solidFill>
              </a:defRPr>
            </a:lvl9pPr>
          </a:lstStyle>
          <a:p>
            <a:endParaRPr/>
          </a:p>
        </p:txBody>
      </p:sp>
      <p:sp>
        <p:nvSpPr>
          <p:cNvPr id="377" name="Google Shape;377;g2157eb881b4_0_389"/>
          <p:cNvSpPr txBox="1">
            <a:spLocks noGrp="1"/>
          </p:cNvSpPr>
          <p:nvPr>
            <p:ph type="body" idx="3"/>
          </p:nvPr>
        </p:nvSpPr>
        <p:spPr>
          <a:xfrm>
            <a:off x="6459826" y="3842333"/>
            <a:ext cx="3964200" cy="1016400"/>
          </a:xfrm>
          <a:prstGeom prst="rect">
            <a:avLst/>
          </a:prstGeom>
          <a:noFill/>
          <a:ln>
            <a:noFill/>
          </a:ln>
        </p:spPr>
        <p:txBody>
          <a:bodyPr spcFirstLastPara="1" wrap="square" lIns="91425" tIns="91425" rIns="91425" bIns="91425" anchor="ctr" anchorCtr="0">
            <a:noAutofit/>
          </a:bodyPr>
          <a:lstStyle>
            <a:lvl1pPr marL="457200" lvl="0" indent="-317500" algn="ctr" rtl="0">
              <a:lnSpc>
                <a:spcPct val="100000"/>
              </a:lnSpc>
              <a:spcBef>
                <a:spcPts val="0"/>
              </a:spcBef>
              <a:spcAft>
                <a:spcPts val="0"/>
              </a:spcAft>
              <a:buClr>
                <a:srgbClr val="FFFFFF"/>
              </a:buClr>
              <a:buSzPts val="1400"/>
              <a:buChar char="●"/>
              <a:defRPr sz="2133"/>
            </a:lvl1pPr>
            <a:lvl2pPr marL="914400" lvl="1" indent="-317500" algn="ctr" rtl="0">
              <a:lnSpc>
                <a:spcPct val="100000"/>
              </a:lnSpc>
              <a:spcBef>
                <a:spcPts val="0"/>
              </a:spcBef>
              <a:spcAft>
                <a:spcPts val="0"/>
              </a:spcAft>
              <a:buClr>
                <a:srgbClr val="FFFFFF"/>
              </a:buClr>
              <a:buSzPts val="1400"/>
              <a:buChar char="○"/>
              <a:defRPr sz="1866">
                <a:solidFill>
                  <a:srgbClr val="FFFFFF"/>
                </a:solidFill>
              </a:defRPr>
            </a:lvl2pPr>
            <a:lvl3pPr marL="1371600" lvl="2" indent="-317500" algn="ctr" rtl="0">
              <a:lnSpc>
                <a:spcPct val="100000"/>
              </a:lnSpc>
              <a:spcBef>
                <a:spcPts val="0"/>
              </a:spcBef>
              <a:spcAft>
                <a:spcPts val="0"/>
              </a:spcAft>
              <a:buClr>
                <a:srgbClr val="FFFFFF"/>
              </a:buClr>
              <a:buSzPts val="1400"/>
              <a:buChar char="■"/>
              <a:defRPr sz="1866">
                <a:solidFill>
                  <a:srgbClr val="FFFFFF"/>
                </a:solidFill>
              </a:defRPr>
            </a:lvl3pPr>
            <a:lvl4pPr marL="1828800" lvl="3" indent="-317500" algn="ctr" rtl="0">
              <a:lnSpc>
                <a:spcPct val="100000"/>
              </a:lnSpc>
              <a:spcBef>
                <a:spcPts val="0"/>
              </a:spcBef>
              <a:spcAft>
                <a:spcPts val="0"/>
              </a:spcAft>
              <a:buClr>
                <a:srgbClr val="FFFFFF"/>
              </a:buClr>
              <a:buSzPts val="1400"/>
              <a:buChar char="●"/>
              <a:defRPr sz="1866">
                <a:solidFill>
                  <a:srgbClr val="FFFFFF"/>
                </a:solidFill>
              </a:defRPr>
            </a:lvl4pPr>
            <a:lvl5pPr marL="2286000" lvl="4" indent="-317500" algn="ctr" rtl="0">
              <a:lnSpc>
                <a:spcPct val="100000"/>
              </a:lnSpc>
              <a:spcBef>
                <a:spcPts val="0"/>
              </a:spcBef>
              <a:spcAft>
                <a:spcPts val="0"/>
              </a:spcAft>
              <a:buClr>
                <a:srgbClr val="FFFFFF"/>
              </a:buClr>
              <a:buSzPts val="1400"/>
              <a:buChar char="○"/>
              <a:defRPr sz="1866">
                <a:solidFill>
                  <a:srgbClr val="FFFFFF"/>
                </a:solidFill>
              </a:defRPr>
            </a:lvl5pPr>
            <a:lvl6pPr marL="2743200" lvl="5" indent="-317500" algn="ctr" rtl="0">
              <a:lnSpc>
                <a:spcPct val="100000"/>
              </a:lnSpc>
              <a:spcBef>
                <a:spcPts val="0"/>
              </a:spcBef>
              <a:spcAft>
                <a:spcPts val="0"/>
              </a:spcAft>
              <a:buClr>
                <a:srgbClr val="FFFFFF"/>
              </a:buClr>
              <a:buSzPts val="1400"/>
              <a:buChar char="■"/>
              <a:defRPr sz="1866">
                <a:solidFill>
                  <a:srgbClr val="FFFFFF"/>
                </a:solidFill>
              </a:defRPr>
            </a:lvl6pPr>
            <a:lvl7pPr marL="3200400" lvl="6" indent="-317500" algn="ctr" rtl="0">
              <a:lnSpc>
                <a:spcPct val="100000"/>
              </a:lnSpc>
              <a:spcBef>
                <a:spcPts val="0"/>
              </a:spcBef>
              <a:spcAft>
                <a:spcPts val="0"/>
              </a:spcAft>
              <a:buClr>
                <a:srgbClr val="FFFFFF"/>
              </a:buClr>
              <a:buSzPts val="1400"/>
              <a:buChar char="●"/>
              <a:defRPr sz="1866">
                <a:solidFill>
                  <a:srgbClr val="FFFFFF"/>
                </a:solidFill>
              </a:defRPr>
            </a:lvl7pPr>
            <a:lvl8pPr marL="3657600" lvl="7" indent="-317500" algn="ctr" rtl="0">
              <a:lnSpc>
                <a:spcPct val="100000"/>
              </a:lnSpc>
              <a:spcBef>
                <a:spcPts val="0"/>
              </a:spcBef>
              <a:spcAft>
                <a:spcPts val="0"/>
              </a:spcAft>
              <a:buClr>
                <a:srgbClr val="FFFFFF"/>
              </a:buClr>
              <a:buSzPts val="1400"/>
              <a:buChar char="○"/>
              <a:defRPr sz="1866">
                <a:solidFill>
                  <a:srgbClr val="FFFFFF"/>
                </a:solidFill>
              </a:defRPr>
            </a:lvl8pPr>
            <a:lvl9pPr marL="4114800" lvl="8" indent="-317500" algn="ctr" rtl="0">
              <a:lnSpc>
                <a:spcPct val="100000"/>
              </a:lnSpc>
              <a:spcBef>
                <a:spcPts val="0"/>
              </a:spcBef>
              <a:spcAft>
                <a:spcPts val="0"/>
              </a:spcAft>
              <a:buClr>
                <a:srgbClr val="FFFFFF"/>
              </a:buClr>
              <a:buSzPts val="1400"/>
              <a:buChar char="■"/>
              <a:defRPr sz="1866">
                <a:solidFill>
                  <a:srgbClr val="FFFFFF"/>
                </a:solidFill>
              </a:defRPr>
            </a:lvl9pPr>
          </a:lstStyle>
          <a:p>
            <a:endParaRPr/>
          </a:p>
        </p:txBody>
      </p:sp>
      <p:sp>
        <p:nvSpPr>
          <p:cNvPr id="378" name="Google Shape;378;g2157eb881b4_0_389"/>
          <p:cNvSpPr txBox="1"/>
          <p:nvPr/>
        </p:nvSpPr>
        <p:spPr>
          <a:xfrm>
            <a:off x="1774527" y="4016767"/>
            <a:ext cx="3828000" cy="718800"/>
          </a:xfrm>
          <a:prstGeom prst="rect">
            <a:avLst/>
          </a:prstGeom>
          <a:noFill/>
          <a:ln>
            <a:noFill/>
          </a:ln>
        </p:spPr>
        <p:txBody>
          <a:bodyPr spcFirstLastPara="1" wrap="square" lIns="121875" tIns="121875" rIns="121875" bIns="121875" anchor="t" anchorCtr="0">
            <a:noAutofit/>
          </a:bodyPr>
          <a:lstStyle/>
          <a:p>
            <a:pPr marL="0" marR="0" lvl="0" indent="0" algn="ctr" rtl="0">
              <a:lnSpc>
                <a:spcPct val="115000"/>
              </a:lnSpc>
              <a:spcBef>
                <a:spcPts val="0"/>
              </a:spcBef>
              <a:spcAft>
                <a:spcPts val="2133"/>
              </a:spcAft>
              <a:buClr>
                <a:schemeClr val="dk1"/>
              </a:buClr>
              <a:buSzPts val="2400"/>
              <a:buFont typeface="Arial"/>
              <a:buNone/>
            </a:pPr>
            <a:endParaRPr sz="2400">
              <a:solidFill>
                <a:srgbClr val="FFFFFF"/>
              </a:solidFill>
              <a:latin typeface="Raleway Black"/>
              <a:ea typeface="Raleway Black"/>
              <a:cs typeface="Raleway Black"/>
              <a:sym typeface="Raleway Black"/>
            </a:endParaRPr>
          </a:p>
        </p:txBody>
      </p:sp>
      <p:sp>
        <p:nvSpPr>
          <p:cNvPr id="379" name="Google Shape;379;g2157eb881b4_0_389"/>
          <p:cNvSpPr txBox="1">
            <a:spLocks noGrp="1"/>
          </p:cNvSpPr>
          <p:nvPr>
            <p:ph type="subTitle" idx="4"/>
          </p:nvPr>
        </p:nvSpPr>
        <p:spPr>
          <a:xfrm>
            <a:off x="1774527" y="3319323"/>
            <a:ext cx="3828000" cy="4233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a:solidFill>
                  <a:schemeClr val="dk1"/>
                </a:solidFill>
                <a:latin typeface="Poppins ExtraBold"/>
                <a:ea typeface="Poppins ExtraBold"/>
                <a:cs typeface="Poppins ExtraBold"/>
                <a:sym typeface="Poppins ExtraBold"/>
              </a:defRPr>
            </a:lvl1pPr>
            <a:lvl2pPr lvl="1" algn="ctr" rtl="0">
              <a:lnSpc>
                <a:spcPct val="100000"/>
              </a:lnSpc>
              <a:spcBef>
                <a:spcPts val="0"/>
              </a:spcBef>
              <a:spcAft>
                <a:spcPts val="0"/>
              </a:spcAft>
              <a:buSzPts val="1400"/>
              <a:buNone/>
              <a:defRPr b="1">
                <a:solidFill>
                  <a:schemeClr val="dk1"/>
                </a:solidFill>
                <a:latin typeface="Poppins ExtraBold"/>
                <a:ea typeface="Poppins ExtraBold"/>
                <a:cs typeface="Poppins ExtraBold"/>
                <a:sym typeface="Poppins ExtraBold"/>
              </a:defRPr>
            </a:lvl2pPr>
            <a:lvl3pPr lvl="2" algn="ctr" rtl="0">
              <a:lnSpc>
                <a:spcPct val="100000"/>
              </a:lnSpc>
              <a:spcBef>
                <a:spcPts val="0"/>
              </a:spcBef>
              <a:spcAft>
                <a:spcPts val="0"/>
              </a:spcAft>
              <a:buSzPts val="1400"/>
              <a:buNone/>
              <a:defRPr b="1">
                <a:solidFill>
                  <a:schemeClr val="dk1"/>
                </a:solidFill>
                <a:latin typeface="Poppins ExtraBold"/>
                <a:ea typeface="Poppins ExtraBold"/>
                <a:cs typeface="Poppins ExtraBold"/>
                <a:sym typeface="Poppins ExtraBold"/>
              </a:defRPr>
            </a:lvl3pPr>
            <a:lvl4pPr lvl="3" algn="ctr" rtl="0">
              <a:lnSpc>
                <a:spcPct val="100000"/>
              </a:lnSpc>
              <a:spcBef>
                <a:spcPts val="0"/>
              </a:spcBef>
              <a:spcAft>
                <a:spcPts val="0"/>
              </a:spcAft>
              <a:buSzPts val="1400"/>
              <a:buNone/>
              <a:defRPr b="1">
                <a:solidFill>
                  <a:schemeClr val="dk1"/>
                </a:solidFill>
                <a:latin typeface="Poppins ExtraBold"/>
                <a:ea typeface="Poppins ExtraBold"/>
                <a:cs typeface="Poppins ExtraBold"/>
                <a:sym typeface="Poppins ExtraBold"/>
              </a:defRPr>
            </a:lvl4pPr>
            <a:lvl5pPr lvl="4" algn="ctr" rtl="0">
              <a:lnSpc>
                <a:spcPct val="100000"/>
              </a:lnSpc>
              <a:spcBef>
                <a:spcPts val="0"/>
              </a:spcBef>
              <a:spcAft>
                <a:spcPts val="0"/>
              </a:spcAft>
              <a:buSzPts val="1400"/>
              <a:buNone/>
              <a:defRPr b="1">
                <a:solidFill>
                  <a:schemeClr val="dk1"/>
                </a:solidFill>
                <a:latin typeface="Poppins ExtraBold"/>
                <a:ea typeface="Poppins ExtraBold"/>
                <a:cs typeface="Poppins ExtraBold"/>
                <a:sym typeface="Poppins ExtraBold"/>
              </a:defRPr>
            </a:lvl5pPr>
            <a:lvl6pPr lvl="5" algn="ctr" rtl="0">
              <a:lnSpc>
                <a:spcPct val="100000"/>
              </a:lnSpc>
              <a:spcBef>
                <a:spcPts val="0"/>
              </a:spcBef>
              <a:spcAft>
                <a:spcPts val="0"/>
              </a:spcAft>
              <a:buSzPts val="1400"/>
              <a:buNone/>
              <a:defRPr b="1">
                <a:solidFill>
                  <a:schemeClr val="dk1"/>
                </a:solidFill>
                <a:latin typeface="Poppins ExtraBold"/>
                <a:ea typeface="Poppins ExtraBold"/>
                <a:cs typeface="Poppins ExtraBold"/>
                <a:sym typeface="Poppins ExtraBold"/>
              </a:defRPr>
            </a:lvl6pPr>
            <a:lvl7pPr lvl="6" algn="ctr" rtl="0">
              <a:lnSpc>
                <a:spcPct val="100000"/>
              </a:lnSpc>
              <a:spcBef>
                <a:spcPts val="0"/>
              </a:spcBef>
              <a:spcAft>
                <a:spcPts val="0"/>
              </a:spcAft>
              <a:buSzPts val="1400"/>
              <a:buNone/>
              <a:defRPr b="1">
                <a:solidFill>
                  <a:schemeClr val="dk1"/>
                </a:solidFill>
                <a:latin typeface="Poppins ExtraBold"/>
                <a:ea typeface="Poppins ExtraBold"/>
                <a:cs typeface="Poppins ExtraBold"/>
                <a:sym typeface="Poppins ExtraBold"/>
              </a:defRPr>
            </a:lvl7pPr>
            <a:lvl8pPr lvl="7" algn="ctr" rtl="0">
              <a:lnSpc>
                <a:spcPct val="100000"/>
              </a:lnSpc>
              <a:spcBef>
                <a:spcPts val="0"/>
              </a:spcBef>
              <a:spcAft>
                <a:spcPts val="0"/>
              </a:spcAft>
              <a:buSzPts val="1400"/>
              <a:buNone/>
              <a:defRPr b="1">
                <a:solidFill>
                  <a:schemeClr val="dk1"/>
                </a:solidFill>
                <a:latin typeface="Poppins ExtraBold"/>
                <a:ea typeface="Poppins ExtraBold"/>
                <a:cs typeface="Poppins ExtraBold"/>
                <a:sym typeface="Poppins ExtraBold"/>
              </a:defRPr>
            </a:lvl8pPr>
            <a:lvl9pPr lvl="8" algn="ctr" rtl="0">
              <a:lnSpc>
                <a:spcPct val="100000"/>
              </a:lnSpc>
              <a:spcBef>
                <a:spcPts val="0"/>
              </a:spcBef>
              <a:spcAft>
                <a:spcPts val="0"/>
              </a:spcAft>
              <a:buSzPts val="1400"/>
              <a:buNone/>
              <a:defRPr b="1">
                <a:solidFill>
                  <a:schemeClr val="dk1"/>
                </a:solidFill>
                <a:latin typeface="Poppins ExtraBold"/>
                <a:ea typeface="Poppins ExtraBold"/>
                <a:cs typeface="Poppins ExtraBold"/>
                <a:sym typeface="Poppins ExtraBold"/>
              </a:defRPr>
            </a:lvl9pPr>
          </a:lstStyle>
          <a:p>
            <a:endParaRPr/>
          </a:p>
        </p:txBody>
      </p:sp>
      <p:grpSp>
        <p:nvGrpSpPr>
          <p:cNvPr id="380" name="Google Shape;380;g2157eb881b4_0_389"/>
          <p:cNvGrpSpPr/>
          <p:nvPr/>
        </p:nvGrpSpPr>
        <p:grpSpPr>
          <a:xfrm>
            <a:off x="488886" y="974176"/>
            <a:ext cx="10943823" cy="2454723"/>
            <a:chOff x="404800" y="730650"/>
            <a:chExt cx="8208688" cy="1841088"/>
          </a:xfrm>
        </p:grpSpPr>
        <p:sp>
          <p:nvSpPr>
            <p:cNvPr id="381" name="Google Shape;381;g2157eb881b4_0_389"/>
            <p:cNvSpPr/>
            <p:nvPr/>
          </p:nvSpPr>
          <p:spPr>
            <a:xfrm>
              <a:off x="536175" y="730650"/>
              <a:ext cx="1189800" cy="1189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82" name="Google Shape;382;g2157eb881b4_0_389"/>
            <p:cNvSpPr/>
            <p:nvPr/>
          </p:nvSpPr>
          <p:spPr>
            <a:xfrm rot="10800000">
              <a:off x="8319788" y="1398812"/>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83" name="Google Shape;383;g2157eb881b4_0_389"/>
            <p:cNvSpPr/>
            <p:nvPr/>
          </p:nvSpPr>
          <p:spPr>
            <a:xfrm rot="10800000">
              <a:off x="8016563" y="1770163"/>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84" name="Google Shape;384;g2157eb881b4_0_389"/>
            <p:cNvSpPr/>
            <p:nvPr/>
          </p:nvSpPr>
          <p:spPr>
            <a:xfrm>
              <a:off x="404800" y="2050938"/>
              <a:ext cx="520200" cy="520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grpSp>
        <p:nvGrpSpPr>
          <p:cNvPr id="385" name="Google Shape;385;g2157eb881b4_0_389"/>
          <p:cNvGrpSpPr/>
          <p:nvPr/>
        </p:nvGrpSpPr>
        <p:grpSpPr>
          <a:xfrm rot="-2700000" flipH="1">
            <a:off x="1148083" y="4480096"/>
            <a:ext cx="795808" cy="1195223"/>
            <a:chOff x="8358300" y="3550499"/>
            <a:chExt cx="596925" cy="896426"/>
          </a:xfrm>
        </p:grpSpPr>
        <p:sp>
          <p:nvSpPr>
            <p:cNvPr id="386" name="Google Shape;386;g2157eb881b4_0_389"/>
            <p:cNvSpPr/>
            <p:nvPr/>
          </p:nvSpPr>
          <p:spPr>
            <a:xfrm>
              <a:off x="8358300" y="4152925"/>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87" name="Google Shape;387;g2157eb881b4_0_389"/>
            <p:cNvSpPr/>
            <p:nvPr/>
          </p:nvSpPr>
          <p:spPr>
            <a:xfrm>
              <a:off x="8383125" y="3550499"/>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88"/>
        <p:cNvGrpSpPr/>
        <p:nvPr/>
      </p:nvGrpSpPr>
      <p:grpSpPr>
        <a:xfrm>
          <a:off x="0" y="0"/>
          <a:ext cx="0" cy="0"/>
          <a:chOff x="0" y="0"/>
          <a:chExt cx="0" cy="0"/>
        </a:xfrm>
      </p:grpSpPr>
      <p:sp>
        <p:nvSpPr>
          <p:cNvPr id="389" name="Google Shape;389;g2157eb881b4_0_405"/>
          <p:cNvSpPr/>
          <p:nvPr/>
        </p:nvSpPr>
        <p:spPr>
          <a:xfrm>
            <a:off x="135783" y="162600"/>
            <a:ext cx="11918700" cy="6532800"/>
          </a:xfrm>
          <a:prstGeom prst="roundRect">
            <a:avLst>
              <a:gd name="adj" fmla="val 7908"/>
            </a:avLst>
          </a:prstGeom>
          <a:solidFill>
            <a:schemeClr val="lt2"/>
          </a:solidFill>
          <a:ln>
            <a:noFill/>
          </a:ln>
        </p:spPr>
        <p:txBody>
          <a:bodyPr spcFirstLastPara="1" wrap="square" lIns="121875" tIns="121875" rIns="121875" bIns="12187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90" name="Google Shape;390;g2157eb881b4_0_405"/>
          <p:cNvSpPr txBox="1">
            <a:spLocks noGrp="1"/>
          </p:cNvSpPr>
          <p:nvPr>
            <p:ph type="title"/>
          </p:nvPr>
        </p:nvSpPr>
        <p:spPr>
          <a:xfrm>
            <a:off x="1850559" y="701800"/>
            <a:ext cx="8489400" cy="54543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4800"/>
              <a:buFont typeface="Titillium Web"/>
              <a:buNone/>
              <a:defRPr sz="6399" b="1">
                <a:latin typeface="Titillium Web"/>
                <a:ea typeface="Titillium Web"/>
                <a:cs typeface="Titillium Web"/>
                <a:sym typeface="Titillium Web"/>
              </a:defRPr>
            </a:lvl1pPr>
            <a:lvl2pPr lvl="1" algn="ctr" rtl="0">
              <a:lnSpc>
                <a:spcPct val="100000"/>
              </a:lnSpc>
              <a:spcBef>
                <a:spcPts val="0"/>
              </a:spcBef>
              <a:spcAft>
                <a:spcPts val="0"/>
              </a:spcAft>
              <a:buSzPts val="4800"/>
              <a:buFont typeface="Titillium Web"/>
              <a:buNone/>
              <a:defRPr sz="6399" b="1">
                <a:latin typeface="Titillium Web"/>
                <a:ea typeface="Titillium Web"/>
                <a:cs typeface="Titillium Web"/>
                <a:sym typeface="Titillium Web"/>
              </a:defRPr>
            </a:lvl2pPr>
            <a:lvl3pPr lvl="2" algn="ctr" rtl="0">
              <a:lnSpc>
                <a:spcPct val="100000"/>
              </a:lnSpc>
              <a:spcBef>
                <a:spcPts val="0"/>
              </a:spcBef>
              <a:spcAft>
                <a:spcPts val="0"/>
              </a:spcAft>
              <a:buSzPts val="4800"/>
              <a:buFont typeface="Titillium Web"/>
              <a:buNone/>
              <a:defRPr sz="6399" b="1">
                <a:latin typeface="Titillium Web"/>
                <a:ea typeface="Titillium Web"/>
                <a:cs typeface="Titillium Web"/>
                <a:sym typeface="Titillium Web"/>
              </a:defRPr>
            </a:lvl3pPr>
            <a:lvl4pPr lvl="3" algn="ctr" rtl="0">
              <a:lnSpc>
                <a:spcPct val="100000"/>
              </a:lnSpc>
              <a:spcBef>
                <a:spcPts val="0"/>
              </a:spcBef>
              <a:spcAft>
                <a:spcPts val="0"/>
              </a:spcAft>
              <a:buSzPts val="4800"/>
              <a:buFont typeface="Titillium Web"/>
              <a:buNone/>
              <a:defRPr sz="6399" b="1">
                <a:latin typeface="Titillium Web"/>
                <a:ea typeface="Titillium Web"/>
                <a:cs typeface="Titillium Web"/>
                <a:sym typeface="Titillium Web"/>
              </a:defRPr>
            </a:lvl4pPr>
            <a:lvl5pPr lvl="4" algn="ctr" rtl="0">
              <a:lnSpc>
                <a:spcPct val="100000"/>
              </a:lnSpc>
              <a:spcBef>
                <a:spcPts val="0"/>
              </a:spcBef>
              <a:spcAft>
                <a:spcPts val="0"/>
              </a:spcAft>
              <a:buSzPts val="4800"/>
              <a:buFont typeface="Titillium Web"/>
              <a:buNone/>
              <a:defRPr sz="6399" b="1">
                <a:latin typeface="Titillium Web"/>
                <a:ea typeface="Titillium Web"/>
                <a:cs typeface="Titillium Web"/>
                <a:sym typeface="Titillium Web"/>
              </a:defRPr>
            </a:lvl5pPr>
            <a:lvl6pPr lvl="5" algn="ctr" rtl="0">
              <a:lnSpc>
                <a:spcPct val="100000"/>
              </a:lnSpc>
              <a:spcBef>
                <a:spcPts val="0"/>
              </a:spcBef>
              <a:spcAft>
                <a:spcPts val="0"/>
              </a:spcAft>
              <a:buSzPts val="4800"/>
              <a:buFont typeface="Titillium Web"/>
              <a:buNone/>
              <a:defRPr sz="6399" b="1">
                <a:latin typeface="Titillium Web"/>
                <a:ea typeface="Titillium Web"/>
                <a:cs typeface="Titillium Web"/>
                <a:sym typeface="Titillium Web"/>
              </a:defRPr>
            </a:lvl6pPr>
            <a:lvl7pPr lvl="6" algn="ctr" rtl="0">
              <a:lnSpc>
                <a:spcPct val="100000"/>
              </a:lnSpc>
              <a:spcBef>
                <a:spcPts val="0"/>
              </a:spcBef>
              <a:spcAft>
                <a:spcPts val="0"/>
              </a:spcAft>
              <a:buSzPts val="4800"/>
              <a:buFont typeface="Titillium Web"/>
              <a:buNone/>
              <a:defRPr sz="6399" b="1">
                <a:latin typeface="Titillium Web"/>
                <a:ea typeface="Titillium Web"/>
                <a:cs typeface="Titillium Web"/>
                <a:sym typeface="Titillium Web"/>
              </a:defRPr>
            </a:lvl7pPr>
            <a:lvl8pPr lvl="7" algn="ctr" rtl="0">
              <a:lnSpc>
                <a:spcPct val="100000"/>
              </a:lnSpc>
              <a:spcBef>
                <a:spcPts val="0"/>
              </a:spcBef>
              <a:spcAft>
                <a:spcPts val="0"/>
              </a:spcAft>
              <a:buSzPts val="4800"/>
              <a:buFont typeface="Titillium Web"/>
              <a:buNone/>
              <a:defRPr sz="6399" b="1">
                <a:latin typeface="Titillium Web"/>
                <a:ea typeface="Titillium Web"/>
                <a:cs typeface="Titillium Web"/>
                <a:sym typeface="Titillium Web"/>
              </a:defRPr>
            </a:lvl8pPr>
            <a:lvl9pPr lvl="8" algn="ctr" rtl="0">
              <a:lnSpc>
                <a:spcPct val="100000"/>
              </a:lnSpc>
              <a:spcBef>
                <a:spcPts val="0"/>
              </a:spcBef>
              <a:spcAft>
                <a:spcPts val="0"/>
              </a:spcAft>
              <a:buSzPts val="4800"/>
              <a:buFont typeface="Titillium Web"/>
              <a:buNone/>
              <a:defRPr sz="6399" b="1">
                <a:latin typeface="Titillium Web"/>
                <a:ea typeface="Titillium Web"/>
                <a:cs typeface="Titillium Web"/>
                <a:sym typeface="Titillium Web"/>
              </a:defRPr>
            </a:lvl9pPr>
          </a:lstStyle>
          <a:p>
            <a:endParaRPr/>
          </a:p>
        </p:txBody>
      </p:sp>
      <p:grpSp>
        <p:nvGrpSpPr>
          <p:cNvPr id="391" name="Google Shape;391;g2157eb881b4_0_405"/>
          <p:cNvGrpSpPr/>
          <p:nvPr/>
        </p:nvGrpSpPr>
        <p:grpSpPr>
          <a:xfrm rot="10800000" flipH="1">
            <a:off x="1468036" y="337532"/>
            <a:ext cx="10148133" cy="3932240"/>
            <a:chOff x="404800" y="-890960"/>
            <a:chExt cx="8937149" cy="3462698"/>
          </a:xfrm>
        </p:grpSpPr>
        <p:sp>
          <p:nvSpPr>
            <p:cNvPr id="392" name="Google Shape;392;g2157eb881b4_0_405"/>
            <p:cNvSpPr/>
            <p:nvPr/>
          </p:nvSpPr>
          <p:spPr>
            <a:xfrm>
              <a:off x="8152149" y="-890960"/>
              <a:ext cx="1189800" cy="1189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93" name="Google Shape;393;g2157eb881b4_0_405"/>
            <p:cNvSpPr/>
            <p:nvPr/>
          </p:nvSpPr>
          <p:spPr>
            <a:xfrm rot="10800000">
              <a:off x="8319788" y="1398812"/>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94" name="Google Shape;394;g2157eb881b4_0_405"/>
            <p:cNvSpPr/>
            <p:nvPr/>
          </p:nvSpPr>
          <p:spPr>
            <a:xfrm rot="10800000">
              <a:off x="8016563" y="1770163"/>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95" name="Google Shape;395;g2157eb881b4_0_405"/>
            <p:cNvSpPr/>
            <p:nvPr/>
          </p:nvSpPr>
          <p:spPr>
            <a:xfrm>
              <a:off x="404800" y="2050938"/>
              <a:ext cx="520200" cy="520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
        <p:nvSpPr>
          <p:cNvPr id="396" name="Google Shape;396;g2157eb881b4_0_405"/>
          <p:cNvSpPr/>
          <p:nvPr/>
        </p:nvSpPr>
        <p:spPr>
          <a:xfrm rot="10800000" flipH="1">
            <a:off x="6328274" y="4404471"/>
            <a:ext cx="1350900" cy="1351200"/>
          </a:xfrm>
          <a:prstGeom prst="donut">
            <a:avLst>
              <a:gd name="adj" fmla="val 15949"/>
            </a:avLst>
          </a:prstGeom>
          <a:solidFill>
            <a:schemeClr val="accent3"/>
          </a:solidFill>
          <a:ln>
            <a:noFill/>
          </a:ln>
        </p:spPr>
        <p:txBody>
          <a:bodyPr spcFirstLastPara="1" wrap="square" lIns="121875" tIns="121875" rIns="121875" bIns="12187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nvGrpSpPr>
          <p:cNvPr id="397" name="Google Shape;397;g2157eb881b4_0_405"/>
          <p:cNvGrpSpPr/>
          <p:nvPr/>
        </p:nvGrpSpPr>
        <p:grpSpPr>
          <a:xfrm rot="10800000">
            <a:off x="360596" y="986957"/>
            <a:ext cx="11501950" cy="5451865"/>
            <a:chOff x="270750" y="253149"/>
            <a:chExt cx="8627325" cy="4089001"/>
          </a:xfrm>
        </p:grpSpPr>
        <p:sp>
          <p:nvSpPr>
            <p:cNvPr id="398" name="Google Shape;398;g2157eb881b4_0_405"/>
            <p:cNvSpPr/>
            <p:nvPr/>
          </p:nvSpPr>
          <p:spPr>
            <a:xfrm>
              <a:off x="270750" y="3248150"/>
              <a:ext cx="572100" cy="5721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99" name="Google Shape;399;g2157eb881b4_0_405"/>
            <p:cNvSpPr/>
            <p:nvPr/>
          </p:nvSpPr>
          <p:spPr>
            <a:xfrm>
              <a:off x="8301150" y="4048150"/>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00" name="Google Shape;400;g2157eb881b4_0_405"/>
            <p:cNvSpPr/>
            <p:nvPr/>
          </p:nvSpPr>
          <p:spPr>
            <a:xfrm>
              <a:off x="6009175" y="253149"/>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01" name="Google Shape;401;g2157eb881b4_0_405"/>
            <p:cNvSpPr/>
            <p:nvPr/>
          </p:nvSpPr>
          <p:spPr>
            <a:xfrm>
              <a:off x="8325975" y="3398099"/>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02" name="Google Shape;402;g2157eb881b4_0_405"/>
            <p:cNvSpPr/>
            <p:nvPr/>
          </p:nvSpPr>
          <p:spPr>
            <a:xfrm>
              <a:off x="2318445" y="305956"/>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03"/>
        <p:cNvGrpSpPr/>
        <p:nvPr/>
      </p:nvGrpSpPr>
      <p:grpSpPr>
        <a:xfrm>
          <a:off x="0" y="0"/>
          <a:ext cx="0" cy="0"/>
          <a:chOff x="0" y="0"/>
          <a:chExt cx="0" cy="0"/>
        </a:xfrm>
      </p:grpSpPr>
      <p:sp>
        <p:nvSpPr>
          <p:cNvPr id="404" name="Google Shape;404;g2157eb881b4_0_420"/>
          <p:cNvSpPr/>
          <p:nvPr/>
        </p:nvSpPr>
        <p:spPr>
          <a:xfrm>
            <a:off x="135783" y="162600"/>
            <a:ext cx="11918700" cy="6532800"/>
          </a:xfrm>
          <a:prstGeom prst="roundRect">
            <a:avLst>
              <a:gd name="adj" fmla="val 7908"/>
            </a:avLst>
          </a:prstGeom>
          <a:solidFill>
            <a:schemeClr val="lt2"/>
          </a:solidFill>
          <a:ln>
            <a:noFill/>
          </a:ln>
        </p:spPr>
        <p:txBody>
          <a:bodyPr spcFirstLastPara="1" wrap="square" lIns="121875" tIns="121875" rIns="121875" bIns="12187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nvGrpSpPr>
          <p:cNvPr id="405" name="Google Shape;405;g2157eb881b4_0_420"/>
          <p:cNvGrpSpPr/>
          <p:nvPr/>
        </p:nvGrpSpPr>
        <p:grpSpPr>
          <a:xfrm>
            <a:off x="360964" y="407932"/>
            <a:ext cx="9562277" cy="4685608"/>
            <a:chOff x="270750" y="305956"/>
            <a:chExt cx="7172425" cy="3514294"/>
          </a:xfrm>
        </p:grpSpPr>
        <p:sp>
          <p:nvSpPr>
            <p:cNvPr id="406" name="Google Shape;406;g2157eb881b4_0_420"/>
            <p:cNvSpPr/>
            <p:nvPr/>
          </p:nvSpPr>
          <p:spPr>
            <a:xfrm>
              <a:off x="270750" y="3248150"/>
              <a:ext cx="572100" cy="5721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07" name="Google Shape;407;g2157eb881b4_0_420"/>
            <p:cNvSpPr/>
            <p:nvPr/>
          </p:nvSpPr>
          <p:spPr>
            <a:xfrm>
              <a:off x="6871075" y="445024"/>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08" name="Google Shape;408;g2157eb881b4_0_420"/>
            <p:cNvSpPr/>
            <p:nvPr/>
          </p:nvSpPr>
          <p:spPr>
            <a:xfrm>
              <a:off x="2318445" y="305956"/>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
        <p:nvSpPr>
          <p:cNvPr id="409" name="Google Shape;409;g2157eb881b4_0_420"/>
          <p:cNvSpPr txBox="1">
            <a:spLocks noGrp="1"/>
          </p:cNvSpPr>
          <p:nvPr>
            <p:ph type="body" idx="1"/>
          </p:nvPr>
        </p:nvSpPr>
        <p:spPr>
          <a:xfrm>
            <a:off x="1418715" y="4827967"/>
            <a:ext cx="4676700" cy="806700"/>
          </a:xfrm>
          <a:prstGeom prst="rect">
            <a:avLst/>
          </a:prstGeom>
          <a:noFill/>
          <a:ln>
            <a:noFill/>
          </a:ln>
        </p:spPr>
        <p:txBody>
          <a:bodyPr spcFirstLastPara="1" wrap="square" lIns="91425" tIns="91425" rIns="91425" bIns="91425" anchor="ctr" anchorCtr="0">
            <a:noAutofit/>
          </a:bodyPr>
          <a:lstStyle>
            <a:lvl1pPr marL="457200" lvl="0" indent="-228600" algn="l" rtl="0">
              <a:lnSpc>
                <a:spcPct val="100000"/>
              </a:lnSpc>
              <a:spcBef>
                <a:spcPts val="0"/>
              </a:spcBef>
              <a:spcAft>
                <a:spcPts val="0"/>
              </a:spcAft>
              <a:buClr>
                <a:schemeClr val="dk1"/>
              </a:buClr>
              <a:buSzPts val="1800"/>
              <a:buFont typeface="Titillium Web"/>
              <a:buNone/>
              <a:defRPr b="1">
                <a:solidFill>
                  <a:schemeClr val="dk1"/>
                </a:solidFill>
                <a:latin typeface="Titillium Web"/>
                <a:ea typeface="Titillium Web"/>
                <a:cs typeface="Titillium Web"/>
                <a:sym typeface="Titillium Web"/>
              </a:defRPr>
            </a:lvl1pPr>
            <a:lvl2pPr marL="914400" lvl="1" indent="-317500" algn="l" rtl="0">
              <a:lnSpc>
                <a:spcPct val="100000"/>
              </a:lnSpc>
              <a:spcBef>
                <a:spcPts val="0"/>
              </a:spcBef>
              <a:spcAft>
                <a:spcPts val="0"/>
              </a:spcAft>
              <a:buSzPts val="1400"/>
              <a:buChar char="○"/>
              <a:defRPr/>
            </a:lvl2pPr>
            <a:lvl3pPr marL="1371600" lvl="2" indent="-317500" algn="l" rtl="0">
              <a:lnSpc>
                <a:spcPct val="100000"/>
              </a:lnSpc>
              <a:spcBef>
                <a:spcPts val="0"/>
              </a:spcBef>
              <a:spcAft>
                <a:spcPts val="0"/>
              </a:spcAft>
              <a:buSzPts val="1400"/>
              <a:buChar char="■"/>
              <a:defRPr/>
            </a:lvl3pPr>
            <a:lvl4pPr marL="1828800" lvl="3" indent="-317500" algn="l" rtl="0">
              <a:lnSpc>
                <a:spcPct val="100000"/>
              </a:lnSpc>
              <a:spcBef>
                <a:spcPts val="0"/>
              </a:spcBef>
              <a:spcAft>
                <a:spcPts val="0"/>
              </a:spcAft>
              <a:buSzPts val="1400"/>
              <a:buChar char="●"/>
              <a:defRPr/>
            </a:lvl4pPr>
            <a:lvl5pPr marL="2286000" lvl="4" indent="-317500" algn="l" rtl="0">
              <a:lnSpc>
                <a:spcPct val="100000"/>
              </a:lnSpc>
              <a:spcBef>
                <a:spcPts val="0"/>
              </a:spcBef>
              <a:spcAft>
                <a:spcPts val="0"/>
              </a:spcAft>
              <a:buSzPts val="1400"/>
              <a:buChar char="○"/>
              <a:defRPr/>
            </a:lvl5pPr>
            <a:lvl6pPr marL="2743200" lvl="5" indent="-317500" algn="l" rtl="0">
              <a:lnSpc>
                <a:spcPct val="100000"/>
              </a:lnSpc>
              <a:spcBef>
                <a:spcPts val="0"/>
              </a:spcBef>
              <a:spcAft>
                <a:spcPts val="0"/>
              </a:spcAft>
              <a:buSzPts val="1400"/>
              <a:buChar char="■"/>
              <a:defRPr/>
            </a:lvl6pPr>
            <a:lvl7pPr marL="3200400" lvl="6" indent="-317500" algn="l" rtl="0">
              <a:lnSpc>
                <a:spcPct val="100000"/>
              </a:lnSpc>
              <a:spcBef>
                <a:spcPts val="0"/>
              </a:spcBef>
              <a:spcAft>
                <a:spcPts val="0"/>
              </a:spcAft>
              <a:buSzPts val="1400"/>
              <a:buChar char="●"/>
              <a:defRPr/>
            </a:lvl7pPr>
            <a:lvl8pPr marL="3657600" lvl="7" indent="-317500" algn="l" rtl="0">
              <a:lnSpc>
                <a:spcPct val="100000"/>
              </a:lnSpc>
              <a:spcBef>
                <a:spcPts val="0"/>
              </a:spcBef>
              <a:spcAft>
                <a:spcPts val="0"/>
              </a:spcAft>
              <a:buSzPts val="1400"/>
              <a:buChar char="○"/>
              <a:defRPr/>
            </a:lvl8pPr>
            <a:lvl9pPr marL="4114800" lvl="8" indent="-317500" algn="l" rtl="0">
              <a:lnSpc>
                <a:spcPct val="100000"/>
              </a:lnSpc>
              <a:spcBef>
                <a:spcPts val="0"/>
              </a:spcBef>
              <a:spcAft>
                <a:spcPts val="0"/>
              </a:spcAft>
              <a:buSzPts val="1400"/>
              <a:buChar char="■"/>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10"/>
        <p:cNvGrpSpPr/>
        <p:nvPr/>
      </p:nvGrpSpPr>
      <p:grpSpPr>
        <a:xfrm>
          <a:off x="0" y="0"/>
          <a:ext cx="0" cy="0"/>
          <a:chOff x="0" y="0"/>
          <a:chExt cx="0" cy="0"/>
        </a:xfrm>
      </p:grpSpPr>
      <p:sp>
        <p:nvSpPr>
          <p:cNvPr id="411" name="Google Shape;411;g2157eb881b4_0_427"/>
          <p:cNvSpPr/>
          <p:nvPr/>
        </p:nvSpPr>
        <p:spPr>
          <a:xfrm>
            <a:off x="135783" y="162600"/>
            <a:ext cx="11918700" cy="6532800"/>
          </a:xfrm>
          <a:prstGeom prst="roundRect">
            <a:avLst>
              <a:gd name="adj" fmla="val 7908"/>
            </a:avLst>
          </a:prstGeom>
          <a:solidFill>
            <a:schemeClr val="lt2"/>
          </a:solidFill>
          <a:ln>
            <a:noFill/>
          </a:ln>
        </p:spPr>
        <p:txBody>
          <a:bodyPr spcFirstLastPara="1" wrap="square" lIns="121875" tIns="121875" rIns="121875" bIns="12187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12" name="Google Shape;412;g2157eb881b4_0_427"/>
          <p:cNvSpPr txBox="1">
            <a:spLocks noGrp="1"/>
          </p:cNvSpPr>
          <p:nvPr>
            <p:ph type="title"/>
          </p:nvPr>
        </p:nvSpPr>
        <p:spPr>
          <a:xfrm>
            <a:off x="3488146" y="1982833"/>
            <a:ext cx="5214000" cy="1977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2000"/>
              <a:buFont typeface="Titillium Web"/>
              <a:buNone/>
              <a:defRPr sz="13332" b="1">
                <a:latin typeface="Titillium Web"/>
                <a:ea typeface="Titillium Web"/>
                <a:cs typeface="Titillium Web"/>
                <a:sym typeface="Titillium Web"/>
              </a:defRPr>
            </a:lvl1pPr>
            <a:lvl2pPr lvl="1" algn="ctr" rtl="0">
              <a:lnSpc>
                <a:spcPct val="100000"/>
              </a:lnSpc>
              <a:spcBef>
                <a:spcPts val="0"/>
              </a:spcBef>
              <a:spcAft>
                <a:spcPts val="0"/>
              </a:spcAft>
              <a:buSzPts val="12000"/>
              <a:buNone/>
              <a:defRPr sz="15998"/>
            </a:lvl2pPr>
            <a:lvl3pPr lvl="2" algn="ctr" rtl="0">
              <a:lnSpc>
                <a:spcPct val="100000"/>
              </a:lnSpc>
              <a:spcBef>
                <a:spcPts val="0"/>
              </a:spcBef>
              <a:spcAft>
                <a:spcPts val="0"/>
              </a:spcAft>
              <a:buSzPts val="12000"/>
              <a:buNone/>
              <a:defRPr sz="15998"/>
            </a:lvl3pPr>
            <a:lvl4pPr lvl="3" algn="ctr" rtl="0">
              <a:lnSpc>
                <a:spcPct val="100000"/>
              </a:lnSpc>
              <a:spcBef>
                <a:spcPts val="0"/>
              </a:spcBef>
              <a:spcAft>
                <a:spcPts val="0"/>
              </a:spcAft>
              <a:buSzPts val="12000"/>
              <a:buNone/>
              <a:defRPr sz="15998"/>
            </a:lvl4pPr>
            <a:lvl5pPr lvl="4" algn="ctr" rtl="0">
              <a:lnSpc>
                <a:spcPct val="100000"/>
              </a:lnSpc>
              <a:spcBef>
                <a:spcPts val="0"/>
              </a:spcBef>
              <a:spcAft>
                <a:spcPts val="0"/>
              </a:spcAft>
              <a:buSzPts val="12000"/>
              <a:buNone/>
              <a:defRPr sz="15998"/>
            </a:lvl5pPr>
            <a:lvl6pPr lvl="5" algn="ctr" rtl="0">
              <a:lnSpc>
                <a:spcPct val="100000"/>
              </a:lnSpc>
              <a:spcBef>
                <a:spcPts val="0"/>
              </a:spcBef>
              <a:spcAft>
                <a:spcPts val="0"/>
              </a:spcAft>
              <a:buSzPts val="12000"/>
              <a:buNone/>
              <a:defRPr sz="15998"/>
            </a:lvl6pPr>
            <a:lvl7pPr lvl="6" algn="ctr" rtl="0">
              <a:lnSpc>
                <a:spcPct val="100000"/>
              </a:lnSpc>
              <a:spcBef>
                <a:spcPts val="0"/>
              </a:spcBef>
              <a:spcAft>
                <a:spcPts val="0"/>
              </a:spcAft>
              <a:buSzPts val="12000"/>
              <a:buNone/>
              <a:defRPr sz="15998"/>
            </a:lvl7pPr>
            <a:lvl8pPr lvl="7" algn="ctr" rtl="0">
              <a:lnSpc>
                <a:spcPct val="100000"/>
              </a:lnSpc>
              <a:spcBef>
                <a:spcPts val="0"/>
              </a:spcBef>
              <a:spcAft>
                <a:spcPts val="0"/>
              </a:spcAft>
              <a:buSzPts val="12000"/>
              <a:buNone/>
              <a:defRPr sz="15998"/>
            </a:lvl8pPr>
            <a:lvl9pPr lvl="8" algn="ctr" rtl="0">
              <a:lnSpc>
                <a:spcPct val="100000"/>
              </a:lnSpc>
              <a:spcBef>
                <a:spcPts val="0"/>
              </a:spcBef>
              <a:spcAft>
                <a:spcPts val="0"/>
              </a:spcAft>
              <a:buSzPts val="12000"/>
              <a:buNone/>
              <a:defRPr sz="15998"/>
            </a:lvl9pPr>
          </a:lstStyle>
          <a:p>
            <a:endParaRPr/>
          </a:p>
        </p:txBody>
      </p:sp>
      <p:sp>
        <p:nvSpPr>
          <p:cNvPr id="413" name="Google Shape;413;g2157eb881b4_0_427"/>
          <p:cNvSpPr txBox="1">
            <a:spLocks noGrp="1"/>
          </p:cNvSpPr>
          <p:nvPr>
            <p:ph type="body" idx="1"/>
          </p:nvPr>
        </p:nvSpPr>
        <p:spPr>
          <a:xfrm>
            <a:off x="1874689" y="4204633"/>
            <a:ext cx="7335000" cy="2264400"/>
          </a:xfrm>
          <a:prstGeom prst="rect">
            <a:avLst/>
          </a:prstGeom>
          <a:noFill/>
          <a:ln>
            <a:noFill/>
          </a:ln>
        </p:spPr>
        <p:txBody>
          <a:bodyPr spcFirstLastPara="1" wrap="square" lIns="91425" tIns="91425" rIns="91425" bIns="91425" anchor="ctr" anchorCtr="0">
            <a:noAutofit/>
          </a:bodyPr>
          <a:lstStyle>
            <a:lvl1pPr marL="457200" lvl="0" indent="-342900" algn="ctr" rtl="0">
              <a:lnSpc>
                <a:spcPct val="100000"/>
              </a:lnSpc>
              <a:spcBef>
                <a:spcPts val="0"/>
              </a:spcBef>
              <a:spcAft>
                <a:spcPts val="0"/>
              </a:spcAft>
              <a:buSzPts val="1800"/>
              <a:buFont typeface="Titillium Web"/>
              <a:buChar char="●"/>
              <a:defRPr>
                <a:latin typeface="Titillium Web"/>
                <a:ea typeface="Titillium Web"/>
                <a:cs typeface="Titillium Web"/>
                <a:sym typeface="Titillium Web"/>
              </a:defRPr>
            </a:lvl1pPr>
            <a:lvl2pPr marL="914400" lvl="1" indent="-317500" algn="ctr" rtl="0">
              <a:lnSpc>
                <a:spcPct val="100000"/>
              </a:lnSpc>
              <a:spcBef>
                <a:spcPts val="0"/>
              </a:spcBef>
              <a:spcAft>
                <a:spcPts val="0"/>
              </a:spcAft>
              <a:buSzPts val="1400"/>
              <a:buFont typeface="Titillium Web"/>
              <a:buChar char="○"/>
              <a:defRPr>
                <a:latin typeface="Titillium Web"/>
                <a:ea typeface="Titillium Web"/>
                <a:cs typeface="Titillium Web"/>
                <a:sym typeface="Titillium Web"/>
              </a:defRPr>
            </a:lvl2pPr>
            <a:lvl3pPr marL="1371600" lvl="2" indent="-317500" algn="ctr" rtl="0">
              <a:lnSpc>
                <a:spcPct val="100000"/>
              </a:lnSpc>
              <a:spcBef>
                <a:spcPts val="0"/>
              </a:spcBef>
              <a:spcAft>
                <a:spcPts val="0"/>
              </a:spcAft>
              <a:buSzPts val="1400"/>
              <a:buFont typeface="Titillium Web"/>
              <a:buChar char="■"/>
              <a:defRPr>
                <a:latin typeface="Titillium Web"/>
                <a:ea typeface="Titillium Web"/>
                <a:cs typeface="Titillium Web"/>
                <a:sym typeface="Titillium Web"/>
              </a:defRPr>
            </a:lvl3pPr>
            <a:lvl4pPr marL="1828800" lvl="3" indent="-317500" algn="ctr" rtl="0">
              <a:lnSpc>
                <a:spcPct val="100000"/>
              </a:lnSpc>
              <a:spcBef>
                <a:spcPts val="0"/>
              </a:spcBef>
              <a:spcAft>
                <a:spcPts val="0"/>
              </a:spcAft>
              <a:buSzPts val="1400"/>
              <a:buFont typeface="Titillium Web"/>
              <a:buChar char="●"/>
              <a:defRPr>
                <a:latin typeface="Titillium Web"/>
                <a:ea typeface="Titillium Web"/>
                <a:cs typeface="Titillium Web"/>
                <a:sym typeface="Titillium Web"/>
              </a:defRPr>
            </a:lvl4pPr>
            <a:lvl5pPr marL="2286000" lvl="4" indent="-317500" algn="ctr" rtl="0">
              <a:lnSpc>
                <a:spcPct val="100000"/>
              </a:lnSpc>
              <a:spcBef>
                <a:spcPts val="0"/>
              </a:spcBef>
              <a:spcAft>
                <a:spcPts val="0"/>
              </a:spcAft>
              <a:buSzPts val="1400"/>
              <a:buFont typeface="Titillium Web"/>
              <a:buChar char="○"/>
              <a:defRPr>
                <a:latin typeface="Titillium Web"/>
                <a:ea typeface="Titillium Web"/>
                <a:cs typeface="Titillium Web"/>
                <a:sym typeface="Titillium Web"/>
              </a:defRPr>
            </a:lvl5pPr>
            <a:lvl6pPr marL="2743200" lvl="5" indent="-317500" algn="ctr" rtl="0">
              <a:lnSpc>
                <a:spcPct val="100000"/>
              </a:lnSpc>
              <a:spcBef>
                <a:spcPts val="0"/>
              </a:spcBef>
              <a:spcAft>
                <a:spcPts val="0"/>
              </a:spcAft>
              <a:buSzPts val="1400"/>
              <a:buFont typeface="Titillium Web"/>
              <a:buChar char="■"/>
              <a:defRPr>
                <a:latin typeface="Titillium Web"/>
                <a:ea typeface="Titillium Web"/>
                <a:cs typeface="Titillium Web"/>
                <a:sym typeface="Titillium Web"/>
              </a:defRPr>
            </a:lvl6pPr>
            <a:lvl7pPr marL="3200400" lvl="6" indent="-317500" algn="ctr" rtl="0">
              <a:lnSpc>
                <a:spcPct val="100000"/>
              </a:lnSpc>
              <a:spcBef>
                <a:spcPts val="0"/>
              </a:spcBef>
              <a:spcAft>
                <a:spcPts val="0"/>
              </a:spcAft>
              <a:buSzPts val="1400"/>
              <a:buFont typeface="Titillium Web"/>
              <a:buChar char="●"/>
              <a:defRPr>
                <a:latin typeface="Titillium Web"/>
                <a:ea typeface="Titillium Web"/>
                <a:cs typeface="Titillium Web"/>
                <a:sym typeface="Titillium Web"/>
              </a:defRPr>
            </a:lvl7pPr>
            <a:lvl8pPr marL="3657600" lvl="7" indent="-317500" algn="ctr" rtl="0">
              <a:lnSpc>
                <a:spcPct val="100000"/>
              </a:lnSpc>
              <a:spcBef>
                <a:spcPts val="0"/>
              </a:spcBef>
              <a:spcAft>
                <a:spcPts val="0"/>
              </a:spcAft>
              <a:buSzPts val="1400"/>
              <a:buFont typeface="Titillium Web"/>
              <a:buChar char="○"/>
              <a:defRPr>
                <a:latin typeface="Titillium Web"/>
                <a:ea typeface="Titillium Web"/>
                <a:cs typeface="Titillium Web"/>
                <a:sym typeface="Titillium Web"/>
              </a:defRPr>
            </a:lvl8pPr>
            <a:lvl9pPr marL="4114800" lvl="8" indent="-317500" algn="ctr" rtl="0">
              <a:lnSpc>
                <a:spcPct val="100000"/>
              </a:lnSpc>
              <a:spcBef>
                <a:spcPts val="0"/>
              </a:spcBef>
              <a:spcAft>
                <a:spcPts val="0"/>
              </a:spcAft>
              <a:buSzPts val="1400"/>
              <a:buFont typeface="Titillium Web"/>
              <a:buChar char="■"/>
              <a:defRPr>
                <a:latin typeface="Titillium Web"/>
                <a:ea typeface="Titillium Web"/>
                <a:cs typeface="Titillium Web"/>
                <a:sym typeface="Titillium Web"/>
              </a:defRPr>
            </a:lvl9pPr>
          </a:lstStyle>
          <a:p>
            <a:endParaRPr/>
          </a:p>
        </p:txBody>
      </p:sp>
      <p:grpSp>
        <p:nvGrpSpPr>
          <p:cNvPr id="414" name="Google Shape;414;g2157eb881b4_0_427"/>
          <p:cNvGrpSpPr/>
          <p:nvPr/>
        </p:nvGrpSpPr>
        <p:grpSpPr>
          <a:xfrm>
            <a:off x="360965" y="337525"/>
            <a:ext cx="11501950" cy="5451865"/>
            <a:chOff x="270750" y="253149"/>
            <a:chExt cx="8627325" cy="4089001"/>
          </a:xfrm>
        </p:grpSpPr>
        <p:sp>
          <p:nvSpPr>
            <p:cNvPr id="415" name="Google Shape;415;g2157eb881b4_0_427"/>
            <p:cNvSpPr/>
            <p:nvPr/>
          </p:nvSpPr>
          <p:spPr>
            <a:xfrm>
              <a:off x="270750" y="3248150"/>
              <a:ext cx="572100" cy="5721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16" name="Google Shape;416;g2157eb881b4_0_427"/>
            <p:cNvSpPr/>
            <p:nvPr/>
          </p:nvSpPr>
          <p:spPr>
            <a:xfrm>
              <a:off x="8301150" y="4048150"/>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17" name="Google Shape;417;g2157eb881b4_0_427"/>
            <p:cNvSpPr/>
            <p:nvPr/>
          </p:nvSpPr>
          <p:spPr>
            <a:xfrm>
              <a:off x="6009175" y="253149"/>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18" name="Google Shape;418;g2157eb881b4_0_427"/>
            <p:cNvSpPr/>
            <p:nvPr/>
          </p:nvSpPr>
          <p:spPr>
            <a:xfrm>
              <a:off x="8325975" y="3398099"/>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19" name="Google Shape;419;g2157eb881b4_0_427"/>
            <p:cNvSpPr/>
            <p:nvPr/>
          </p:nvSpPr>
          <p:spPr>
            <a:xfrm>
              <a:off x="2318445" y="305956"/>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20"/>
        <p:cNvGrpSpPr/>
        <p:nvPr/>
      </p:nvGrpSpPr>
      <p:grpSpPr>
        <a:xfrm>
          <a:off x="0" y="0"/>
          <a:ext cx="0" cy="0"/>
          <a:chOff x="0" y="0"/>
          <a:chExt cx="0" cy="0"/>
        </a:xfrm>
      </p:grpSpPr>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21"/>
        <p:cNvGrpSpPr/>
        <p:nvPr/>
      </p:nvGrpSpPr>
      <p:grpSpPr>
        <a:xfrm>
          <a:off x="0" y="0"/>
          <a:ext cx="0" cy="0"/>
          <a:chOff x="0" y="0"/>
          <a:chExt cx="0" cy="0"/>
        </a:xfrm>
      </p:grpSpPr>
      <p:sp>
        <p:nvSpPr>
          <p:cNvPr id="422" name="Google Shape;422;g2157eb881b4_0_438"/>
          <p:cNvSpPr/>
          <p:nvPr/>
        </p:nvSpPr>
        <p:spPr>
          <a:xfrm>
            <a:off x="135783" y="162600"/>
            <a:ext cx="11918700" cy="6532800"/>
          </a:xfrm>
          <a:prstGeom prst="roundRect">
            <a:avLst>
              <a:gd name="adj" fmla="val 7908"/>
            </a:avLst>
          </a:prstGeom>
          <a:solidFill>
            <a:schemeClr val="lt2"/>
          </a:solidFill>
          <a:ln>
            <a:noFill/>
          </a:ln>
        </p:spPr>
        <p:txBody>
          <a:bodyPr spcFirstLastPara="1" wrap="square" lIns="121875" tIns="121875" rIns="121875" bIns="12187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23" name="Google Shape;423;g2157eb881b4_0_438"/>
          <p:cNvSpPr txBox="1">
            <a:spLocks noGrp="1"/>
          </p:cNvSpPr>
          <p:nvPr>
            <p:ph type="ctrTitle"/>
          </p:nvPr>
        </p:nvSpPr>
        <p:spPr>
          <a:xfrm flipH="1">
            <a:off x="6325951" y="3721533"/>
            <a:ext cx="4806300" cy="6228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800"/>
              <a:buFont typeface="Titillium Web"/>
              <a:buNone/>
              <a:defRPr sz="3200" b="1">
                <a:latin typeface="Titillium Web"/>
                <a:ea typeface="Titillium Web"/>
                <a:cs typeface="Titillium Web"/>
                <a:sym typeface="Titillium Web"/>
              </a:defRPr>
            </a:lvl1pPr>
            <a:lvl2pPr lvl="1" algn="ctr" rtl="0">
              <a:lnSpc>
                <a:spcPct val="100000"/>
              </a:lnSpc>
              <a:spcBef>
                <a:spcPts val="0"/>
              </a:spcBef>
              <a:spcAft>
                <a:spcPts val="0"/>
              </a:spcAft>
              <a:buSzPts val="12000"/>
              <a:buFont typeface="Titillium Web"/>
              <a:buNone/>
              <a:defRPr sz="15998" b="1">
                <a:latin typeface="Titillium Web"/>
                <a:ea typeface="Titillium Web"/>
                <a:cs typeface="Titillium Web"/>
                <a:sym typeface="Titillium Web"/>
              </a:defRPr>
            </a:lvl2pPr>
            <a:lvl3pPr lvl="2" algn="ctr" rtl="0">
              <a:lnSpc>
                <a:spcPct val="100000"/>
              </a:lnSpc>
              <a:spcBef>
                <a:spcPts val="0"/>
              </a:spcBef>
              <a:spcAft>
                <a:spcPts val="0"/>
              </a:spcAft>
              <a:buSzPts val="12000"/>
              <a:buFont typeface="Titillium Web"/>
              <a:buNone/>
              <a:defRPr sz="15998" b="1">
                <a:latin typeface="Titillium Web"/>
                <a:ea typeface="Titillium Web"/>
                <a:cs typeface="Titillium Web"/>
                <a:sym typeface="Titillium Web"/>
              </a:defRPr>
            </a:lvl3pPr>
            <a:lvl4pPr lvl="3" algn="ctr" rtl="0">
              <a:lnSpc>
                <a:spcPct val="100000"/>
              </a:lnSpc>
              <a:spcBef>
                <a:spcPts val="0"/>
              </a:spcBef>
              <a:spcAft>
                <a:spcPts val="0"/>
              </a:spcAft>
              <a:buSzPts val="12000"/>
              <a:buFont typeface="Titillium Web"/>
              <a:buNone/>
              <a:defRPr sz="15998" b="1">
                <a:latin typeface="Titillium Web"/>
                <a:ea typeface="Titillium Web"/>
                <a:cs typeface="Titillium Web"/>
                <a:sym typeface="Titillium Web"/>
              </a:defRPr>
            </a:lvl4pPr>
            <a:lvl5pPr lvl="4" algn="ctr" rtl="0">
              <a:lnSpc>
                <a:spcPct val="100000"/>
              </a:lnSpc>
              <a:spcBef>
                <a:spcPts val="0"/>
              </a:spcBef>
              <a:spcAft>
                <a:spcPts val="0"/>
              </a:spcAft>
              <a:buSzPts val="12000"/>
              <a:buFont typeface="Titillium Web"/>
              <a:buNone/>
              <a:defRPr sz="15998" b="1">
                <a:latin typeface="Titillium Web"/>
                <a:ea typeface="Titillium Web"/>
                <a:cs typeface="Titillium Web"/>
                <a:sym typeface="Titillium Web"/>
              </a:defRPr>
            </a:lvl5pPr>
            <a:lvl6pPr lvl="5" algn="ctr" rtl="0">
              <a:lnSpc>
                <a:spcPct val="100000"/>
              </a:lnSpc>
              <a:spcBef>
                <a:spcPts val="0"/>
              </a:spcBef>
              <a:spcAft>
                <a:spcPts val="0"/>
              </a:spcAft>
              <a:buSzPts val="12000"/>
              <a:buFont typeface="Titillium Web"/>
              <a:buNone/>
              <a:defRPr sz="15998" b="1">
                <a:latin typeface="Titillium Web"/>
                <a:ea typeface="Titillium Web"/>
                <a:cs typeface="Titillium Web"/>
                <a:sym typeface="Titillium Web"/>
              </a:defRPr>
            </a:lvl6pPr>
            <a:lvl7pPr lvl="6" algn="ctr" rtl="0">
              <a:lnSpc>
                <a:spcPct val="100000"/>
              </a:lnSpc>
              <a:spcBef>
                <a:spcPts val="0"/>
              </a:spcBef>
              <a:spcAft>
                <a:spcPts val="0"/>
              </a:spcAft>
              <a:buSzPts val="12000"/>
              <a:buFont typeface="Titillium Web"/>
              <a:buNone/>
              <a:defRPr sz="15998" b="1">
                <a:latin typeface="Titillium Web"/>
                <a:ea typeface="Titillium Web"/>
                <a:cs typeface="Titillium Web"/>
                <a:sym typeface="Titillium Web"/>
              </a:defRPr>
            </a:lvl7pPr>
            <a:lvl8pPr lvl="7" algn="ctr" rtl="0">
              <a:lnSpc>
                <a:spcPct val="100000"/>
              </a:lnSpc>
              <a:spcBef>
                <a:spcPts val="0"/>
              </a:spcBef>
              <a:spcAft>
                <a:spcPts val="0"/>
              </a:spcAft>
              <a:buSzPts val="12000"/>
              <a:buFont typeface="Titillium Web"/>
              <a:buNone/>
              <a:defRPr sz="15998" b="1">
                <a:latin typeface="Titillium Web"/>
                <a:ea typeface="Titillium Web"/>
                <a:cs typeface="Titillium Web"/>
                <a:sym typeface="Titillium Web"/>
              </a:defRPr>
            </a:lvl8pPr>
            <a:lvl9pPr lvl="8" algn="ctr" rtl="0">
              <a:lnSpc>
                <a:spcPct val="100000"/>
              </a:lnSpc>
              <a:spcBef>
                <a:spcPts val="0"/>
              </a:spcBef>
              <a:spcAft>
                <a:spcPts val="0"/>
              </a:spcAft>
              <a:buSzPts val="12000"/>
              <a:buFont typeface="Titillium Web"/>
              <a:buNone/>
              <a:defRPr sz="15998" b="1">
                <a:latin typeface="Titillium Web"/>
                <a:ea typeface="Titillium Web"/>
                <a:cs typeface="Titillium Web"/>
                <a:sym typeface="Titillium Web"/>
              </a:defRPr>
            </a:lvl9pPr>
          </a:lstStyle>
          <a:p>
            <a:endParaRPr/>
          </a:p>
        </p:txBody>
      </p:sp>
      <p:sp>
        <p:nvSpPr>
          <p:cNvPr id="424" name="Google Shape;424;g2157eb881b4_0_438"/>
          <p:cNvSpPr txBox="1">
            <a:spLocks noGrp="1"/>
          </p:cNvSpPr>
          <p:nvPr>
            <p:ph type="subTitle" idx="1"/>
          </p:nvPr>
        </p:nvSpPr>
        <p:spPr>
          <a:xfrm rot="-215" flipH="1">
            <a:off x="6325877" y="1807517"/>
            <a:ext cx="4806300" cy="17748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2400"/>
              <a:buFont typeface="Titillium Web"/>
              <a:buNone/>
              <a:defRPr sz="2666">
                <a:latin typeface="Titillium Web"/>
                <a:ea typeface="Titillium Web"/>
                <a:cs typeface="Titillium Web"/>
                <a:sym typeface="Titillium Web"/>
              </a:defRPr>
            </a:lvl1pPr>
            <a:lvl2pPr lvl="1" algn="ctr" rtl="0">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2pPr>
            <a:lvl3pPr lvl="2" algn="ctr" rtl="0">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3pPr>
            <a:lvl4pPr lvl="3" algn="ctr" rtl="0">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4pPr>
            <a:lvl5pPr lvl="4" algn="ctr" rtl="0">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5pPr>
            <a:lvl6pPr lvl="5" algn="ctr" rtl="0">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6pPr>
            <a:lvl7pPr lvl="6" algn="ctr" rtl="0">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7pPr>
            <a:lvl8pPr lvl="7" algn="ctr" rtl="0">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8pPr>
            <a:lvl9pPr lvl="8" algn="ctr" rtl="0">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9pPr>
          </a:lstStyle>
          <a:p>
            <a:endParaRPr/>
          </a:p>
        </p:txBody>
      </p:sp>
      <p:grpSp>
        <p:nvGrpSpPr>
          <p:cNvPr id="425" name="Google Shape;425;g2157eb881b4_0_438"/>
          <p:cNvGrpSpPr/>
          <p:nvPr/>
        </p:nvGrpSpPr>
        <p:grpSpPr>
          <a:xfrm rot="10800000" flipH="1">
            <a:off x="360965" y="337677"/>
            <a:ext cx="11603540" cy="5918220"/>
            <a:chOff x="270750" y="-96626"/>
            <a:chExt cx="8703525" cy="4438776"/>
          </a:xfrm>
        </p:grpSpPr>
        <p:sp>
          <p:nvSpPr>
            <p:cNvPr id="426" name="Google Shape;426;g2157eb881b4_0_438"/>
            <p:cNvSpPr/>
            <p:nvPr/>
          </p:nvSpPr>
          <p:spPr>
            <a:xfrm>
              <a:off x="270750" y="3248150"/>
              <a:ext cx="572100" cy="5721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27" name="Google Shape;427;g2157eb881b4_0_438"/>
            <p:cNvSpPr/>
            <p:nvPr/>
          </p:nvSpPr>
          <p:spPr>
            <a:xfrm>
              <a:off x="8301150" y="4048150"/>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28" name="Google Shape;428;g2157eb881b4_0_438"/>
            <p:cNvSpPr/>
            <p:nvPr/>
          </p:nvSpPr>
          <p:spPr>
            <a:xfrm>
              <a:off x="7246850" y="-96626"/>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29" name="Google Shape;429;g2157eb881b4_0_438"/>
            <p:cNvSpPr/>
            <p:nvPr/>
          </p:nvSpPr>
          <p:spPr>
            <a:xfrm>
              <a:off x="8402175" y="2965824"/>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30" name="Google Shape;430;g2157eb881b4_0_438"/>
            <p:cNvSpPr/>
            <p:nvPr/>
          </p:nvSpPr>
          <p:spPr>
            <a:xfrm>
              <a:off x="758713" y="43488"/>
              <a:ext cx="520200" cy="520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31" name="Google Shape;431;g2157eb881b4_0_438"/>
            <p:cNvSpPr/>
            <p:nvPr/>
          </p:nvSpPr>
          <p:spPr>
            <a:xfrm>
              <a:off x="2013645" y="305956"/>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432"/>
        <p:cNvGrpSpPr/>
        <p:nvPr/>
      </p:nvGrpSpPr>
      <p:grpSpPr>
        <a:xfrm>
          <a:off x="0" y="0"/>
          <a:ext cx="0" cy="0"/>
          <a:chOff x="0" y="0"/>
          <a:chExt cx="0" cy="0"/>
        </a:xfrm>
      </p:grpSpPr>
      <p:sp>
        <p:nvSpPr>
          <p:cNvPr id="433" name="Google Shape;433;g2157eb881b4_0_449"/>
          <p:cNvSpPr/>
          <p:nvPr/>
        </p:nvSpPr>
        <p:spPr>
          <a:xfrm>
            <a:off x="135783" y="162600"/>
            <a:ext cx="11918700" cy="6532800"/>
          </a:xfrm>
          <a:prstGeom prst="roundRect">
            <a:avLst>
              <a:gd name="adj" fmla="val 7908"/>
            </a:avLst>
          </a:prstGeom>
          <a:solidFill>
            <a:schemeClr val="lt2"/>
          </a:solidFill>
          <a:ln>
            <a:noFill/>
          </a:ln>
        </p:spPr>
        <p:txBody>
          <a:bodyPr spcFirstLastPara="1" wrap="square" lIns="121875" tIns="121875" rIns="121875" bIns="12187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34" name="Google Shape;434;g2157eb881b4_0_449"/>
          <p:cNvSpPr txBox="1">
            <a:spLocks noGrp="1"/>
          </p:cNvSpPr>
          <p:nvPr>
            <p:ph type="title"/>
          </p:nvPr>
        </p:nvSpPr>
        <p:spPr>
          <a:xfrm>
            <a:off x="950843" y="593367"/>
            <a:ext cx="10288800" cy="7635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800"/>
              <a:buFont typeface="Titillium Web"/>
              <a:buNone/>
              <a:defRPr b="1">
                <a:latin typeface="Titillium Web"/>
                <a:ea typeface="Titillium Web"/>
                <a:cs typeface="Titillium Web"/>
                <a:sym typeface="Titillium Web"/>
              </a:defRPr>
            </a:lvl1pPr>
            <a:lvl2pPr lvl="1" algn="ctr" rtl="0">
              <a:lnSpc>
                <a:spcPct val="100000"/>
              </a:lnSpc>
              <a:spcBef>
                <a:spcPts val="0"/>
              </a:spcBef>
              <a:spcAft>
                <a:spcPts val="0"/>
              </a:spcAft>
              <a:buSzPts val="2800"/>
              <a:buFont typeface="Titillium Web"/>
              <a:buNone/>
              <a:defRPr b="1">
                <a:latin typeface="Titillium Web"/>
                <a:ea typeface="Titillium Web"/>
                <a:cs typeface="Titillium Web"/>
                <a:sym typeface="Titillium Web"/>
              </a:defRPr>
            </a:lvl2pPr>
            <a:lvl3pPr lvl="2" algn="ctr" rtl="0">
              <a:lnSpc>
                <a:spcPct val="100000"/>
              </a:lnSpc>
              <a:spcBef>
                <a:spcPts val="0"/>
              </a:spcBef>
              <a:spcAft>
                <a:spcPts val="0"/>
              </a:spcAft>
              <a:buSzPts val="2800"/>
              <a:buFont typeface="Titillium Web"/>
              <a:buNone/>
              <a:defRPr b="1">
                <a:latin typeface="Titillium Web"/>
                <a:ea typeface="Titillium Web"/>
                <a:cs typeface="Titillium Web"/>
                <a:sym typeface="Titillium Web"/>
              </a:defRPr>
            </a:lvl3pPr>
            <a:lvl4pPr lvl="3" algn="ctr" rtl="0">
              <a:lnSpc>
                <a:spcPct val="100000"/>
              </a:lnSpc>
              <a:spcBef>
                <a:spcPts val="0"/>
              </a:spcBef>
              <a:spcAft>
                <a:spcPts val="0"/>
              </a:spcAft>
              <a:buSzPts val="2800"/>
              <a:buFont typeface="Titillium Web"/>
              <a:buNone/>
              <a:defRPr b="1">
                <a:latin typeface="Titillium Web"/>
                <a:ea typeface="Titillium Web"/>
                <a:cs typeface="Titillium Web"/>
                <a:sym typeface="Titillium Web"/>
              </a:defRPr>
            </a:lvl4pPr>
            <a:lvl5pPr lvl="4" algn="ctr" rtl="0">
              <a:lnSpc>
                <a:spcPct val="100000"/>
              </a:lnSpc>
              <a:spcBef>
                <a:spcPts val="0"/>
              </a:spcBef>
              <a:spcAft>
                <a:spcPts val="0"/>
              </a:spcAft>
              <a:buSzPts val="2800"/>
              <a:buFont typeface="Titillium Web"/>
              <a:buNone/>
              <a:defRPr b="1">
                <a:latin typeface="Titillium Web"/>
                <a:ea typeface="Titillium Web"/>
                <a:cs typeface="Titillium Web"/>
                <a:sym typeface="Titillium Web"/>
              </a:defRPr>
            </a:lvl5pPr>
            <a:lvl6pPr lvl="5" algn="ctr" rtl="0">
              <a:lnSpc>
                <a:spcPct val="100000"/>
              </a:lnSpc>
              <a:spcBef>
                <a:spcPts val="0"/>
              </a:spcBef>
              <a:spcAft>
                <a:spcPts val="0"/>
              </a:spcAft>
              <a:buSzPts val="2800"/>
              <a:buFont typeface="Titillium Web"/>
              <a:buNone/>
              <a:defRPr b="1">
                <a:latin typeface="Titillium Web"/>
                <a:ea typeface="Titillium Web"/>
                <a:cs typeface="Titillium Web"/>
                <a:sym typeface="Titillium Web"/>
              </a:defRPr>
            </a:lvl6pPr>
            <a:lvl7pPr lvl="6" algn="ctr" rtl="0">
              <a:lnSpc>
                <a:spcPct val="100000"/>
              </a:lnSpc>
              <a:spcBef>
                <a:spcPts val="0"/>
              </a:spcBef>
              <a:spcAft>
                <a:spcPts val="0"/>
              </a:spcAft>
              <a:buSzPts val="2800"/>
              <a:buFont typeface="Titillium Web"/>
              <a:buNone/>
              <a:defRPr b="1">
                <a:latin typeface="Titillium Web"/>
                <a:ea typeface="Titillium Web"/>
                <a:cs typeface="Titillium Web"/>
                <a:sym typeface="Titillium Web"/>
              </a:defRPr>
            </a:lvl7pPr>
            <a:lvl8pPr lvl="7" algn="ctr" rtl="0">
              <a:lnSpc>
                <a:spcPct val="100000"/>
              </a:lnSpc>
              <a:spcBef>
                <a:spcPts val="0"/>
              </a:spcBef>
              <a:spcAft>
                <a:spcPts val="0"/>
              </a:spcAft>
              <a:buSzPts val="2800"/>
              <a:buFont typeface="Titillium Web"/>
              <a:buNone/>
              <a:defRPr b="1">
                <a:latin typeface="Titillium Web"/>
                <a:ea typeface="Titillium Web"/>
                <a:cs typeface="Titillium Web"/>
                <a:sym typeface="Titillium Web"/>
              </a:defRPr>
            </a:lvl8pPr>
            <a:lvl9pPr lvl="8" algn="ctr" rtl="0">
              <a:lnSpc>
                <a:spcPct val="100000"/>
              </a:lnSpc>
              <a:spcBef>
                <a:spcPts val="0"/>
              </a:spcBef>
              <a:spcAft>
                <a:spcPts val="0"/>
              </a:spcAft>
              <a:buSzPts val="2800"/>
              <a:buFont typeface="Titillium Web"/>
              <a:buNone/>
              <a:defRPr b="1">
                <a:latin typeface="Titillium Web"/>
                <a:ea typeface="Titillium Web"/>
                <a:cs typeface="Titillium Web"/>
                <a:sym typeface="Titillium Web"/>
              </a:defRPr>
            </a:lvl9pPr>
          </a:lstStyle>
          <a:p>
            <a:endParaRPr/>
          </a:p>
        </p:txBody>
      </p:sp>
      <p:sp>
        <p:nvSpPr>
          <p:cNvPr id="435" name="Google Shape;435;g2157eb881b4_0_449"/>
          <p:cNvSpPr txBox="1">
            <a:spLocks noGrp="1"/>
          </p:cNvSpPr>
          <p:nvPr>
            <p:ph type="subTitle" idx="1"/>
          </p:nvPr>
        </p:nvSpPr>
        <p:spPr>
          <a:xfrm>
            <a:off x="1584347" y="3498977"/>
            <a:ext cx="2466900" cy="4233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b="1">
                <a:solidFill>
                  <a:schemeClr val="dk1"/>
                </a:solidFill>
                <a:latin typeface="Titillium Web"/>
                <a:ea typeface="Titillium Web"/>
                <a:cs typeface="Titillium Web"/>
                <a:sym typeface="Titillium Web"/>
              </a:defRPr>
            </a:lvl1pPr>
            <a:lvl2pPr lvl="1" algn="ctr" rtl="0">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2pPr>
            <a:lvl3pPr lvl="2" algn="ctr" rtl="0">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3pPr>
            <a:lvl4pPr lvl="3" algn="ctr" rtl="0">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4pPr>
            <a:lvl5pPr lvl="4" algn="ctr" rtl="0">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5pPr>
            <a:lvl6pPr lvl="5" algn="ctr" rtl="0">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6pPr>
            <a:lvl7pPr lvl="6" algn="ctr" rtl="0">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7pPr>
            <a:lvl8pPr lvl="7" algn="ctr" rtl="0">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8pPr>
            <a:lvl9pPr lvl="8" algn="ctr" rtl="0">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9pPr>
          </a:lstStyle>
          <a:p>
            <a:endParaRPr/>
          </a:p>
        </p:txBody>
      </p:sp>
      <p:sp>
        <p:nvSpPr>
          <p:cNvPr id="436" name="Google Shape;436;g2157eb881b4_0_449"/>
          <p:cNvSpPr txBox="1">
            <a:spLocks noGrp="1"/>
          </p:cNvSpPr>
          <p:nvPr>
            <p:ph type="subTitle" idx="2"/>
          </p:nvPr>
        </p:nvSpPr>
        <p:spPr>
          <a:xfrm>
            <a:off x="8134114" y="3510571"/>
            <a:ext cx="2466900" cy="4233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b="1">
                <a:solidFill>
                  <a:schemeClr val="dk1"/>
                </a:solidFill>
                <a:latin typeface="Titillium Web"/>
                <a:ea typeface="Titillium Web"/>
                <a:cs typeface="Titillium Web"/>
                <a:sym typeface="Titillium Web"/>
              </a:defRPr>
            </a:lvl1pPr>
            <a:lvl2pPr lvl="1" algn="ctr" rtl="0">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2pPr>
            <a:lvl3pPr lvl="2" algn="ctr" rtl="0">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3pPr>
            <a:lvl4pPr lvl="3" algn="ctr" rtl="0">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4pPr>
            <a:lvl5pPr lvl="4" algn="ctr" rtl="0">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5pPr>
            <a:lvl6pPr lvl="5" algn="ctr" rtl="0">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6pPr>
            <a:lvl7pPr lvl="6" algn="ctr" rtl="0">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7pPr>
            <a:lvl8pPr lvl="7" algn="ctr" rtl="0">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8pPr>
            <a:lvl9pPr lvl="8" algn="ctr" rtl="0">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9pPr>
          </a:lstStyle>
          <a:p>
            <a:endParaRPr/>
          </a:p>
        </p:txBody>
      </p:sp>
      <p:sp>
        <p:nvSpPr>
          <p:cNvPr id="437" name="Google Shape;437;g2157eb881b4_0_449"/>
          <p:cNvSpPr txBox="1">
            <a:spLocks noGrp="1"/>
          </p:cNvSpPr>
          <p:nvPr>
            <p:ph type="subTitle" idx="3"/>
          </p:nvPr>
        </p:nvSpPr>
        <p:spPr>
          <a:xfrm>
            <a:off x="4857729" y="3510571"/>
            <a:ext cx="2466900" cy="4233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b="1">
                <a:solidFill>
                  <a:schemeClr val="dk1"/>
                </a:solidFill>
                <a:latin typeface="Titillium Web"/>
                <a:ea typeface="Titillium Web"/>
                <a:cs typeface="Titillium Web"/>
                <a:sym typeface="Titillium Web"/>
              </a:defRPr>
            </a:lvl1pPr>
            <a:lvl2pPr lvl="1" algn="ctr" rtl="0">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2pPr>
            <a:lvl3pPr lvl="2" algn="ctr" rtl="0">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3pPr>
            <a:lvl4pPr lvl="3" algn="ctr" rtl="0">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4pPr>
            <a:lvl5pPr lvl="4" algn="ctr" rtl="0">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5pPr>
            <a:lvl6pPr lvl="5" algn="ctr" rtl="0">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6pPr>
            <a:lvl7pPr lvl="6" algn="ctr" rtl="0">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7pPr>
            <a:lvl8pPr lvl="7" algn="ctr" rtl="0">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8pPr>
            <a:lvl9pPr lvl="8" algn="ctr" rtl="0">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9pPr>
          </a:lstStyle>
          <a:p>
            <a:endParaRPr/>
          </a:p>
        </p:txBody>
      </p:sp>
      <p:sp>
        <p:nvSpPr>
          <p:cNvPr id="438" name="Google Shape;438;g2157eb881b4_0_449"/>
          <p:cNvSpPr txBox="1">
            <a:spLocks noGrp="1"/>
          </p:cNvSpPr>
          <p:nvPr>
            <p:ph type="subTitle" idx="4"/>
          </p:nvPr>
        </p:nvSpPr>
        <p:spPr>
          <a:xfrm>
            <a:off x="1293998" y="3952707"/>
            <a:ext cx="3047700" cy="930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800"/>
              <a:buFont typeface="Titillium Web"/>
              <a:buNone/>
              <a:defRPr sz="2133">
                <a:latin typeface="Titillium Web"/>
                <a:ea typeface="Titillium Web"/>
                <a:cs typeface="Titillium Web"/>
                <a:sym typeface="Titillium Web"/>
              </a:defRPr>
            </a:lvl1pPr>
            <a:lvl2pPr lvl="1" algn="l" rtl="0">
              <a:lnSpc>
                <a:spcPct val="100000"/>
              </a:lnSpc>
              <a:spcBef>
                <a:spcPts val="0"/>
              </a:spcBef>
              <a:spcAft>
                <a:spcPts val="0"/>
              </a:spcAft>
              <a:buSzPts val="1400"/>
              <a:buFont typeface="Titillium Web"/>
              <a:buNone/>
              <a:defRPr>
                <a:latin typeface="Titillium Web"/>
                <a:ea typeface="Titillium Web"/>
                <a:cs typeface="Titillium Web"/>
                <a:sym typeface="Titillium Web"/>
              </a:defRPr>
            </a:lvl2pPr>
            <a:lvl3pPr lvl="2" algn="l" rtl="0">
              <a:lnSpc>
                <a:spcPct val="100000"/>
              </a:lnSpc>
              <a:spcBef>
                <a:spcPts val="0"/>
              </a:spcBef>
              <a:spcAft>
                <a:spcPts val="0"/>
              </a:spcAft>
              <a:buSzPts val="1400"/>
              <a:buFont typeface="Titillium Web"/>
              <a:buNone/>
              <a:defRPr>
                <a:latin typeface="Titillium Web"/>
                <a:ea typeface="Titillium Web"/>
                <a:cs typeface="Titillium Web"/>
                <a:sym typeface="Titillium Web"/>
              </a:defRPr>
            </a:lvl3pPr>
            <a:lvl4pPr lvl="3" algn="l" rtl="0">
              <a:lnSpc>
                <a:spcPct val="100000"/>
              </a:lnSpc>
              <a:spcBef>
                <a:spcPts val="0"/>
              </a:spcBef>
              <a:spcAft>
                <a:spcPts val="0"/>
              </a:spcAft>
              <a:buSzPts val="1400"/>
              <a:buFont typeface="Titillium Web"/>
              <a:buNone/>
              <a:defRPr>
                <a:latin typeface="Titillium Web"/>
                <a:ea typeface="Titillium Web"/>
                <a:cs typeface="Titillium Web"/>
                <a:sym typeface="Titillium Web"/>
              </a:defRPr>
            </a:lvl4pPr>
            <a:lvl5pPr lvl="4" algn="l" rtl="0">
              <a:lnSpc>
                <a:spcPct val="100000"/>
              </a:lnSpc>
              <a:spcBef>
                <a:spcPts val="0"/>
              </a:spcBef>
              <a:spcAft>
                <a:spcPts val="0"/>
              </a:spcAft>
              <a:buSzPts val="1400"/>
              <a:buFont typeface="Titillium Web"/>
              <a:buNone/>
              <a:defRPr>
                <a:latin typeface="Titillium Web"/>
                <a:ea typeface="Titillium Web"/>
                <a:cs typeface="Titillium Web"/>
                <a:sym typeface="Titillium Web"/>
              </a:defRPr>
            </a:lvl5pPr>
            <a:lvl6pPr lvl="5" algn="l" rtl="0">
              <a:lnSpc>
                <a:spcPct val="100000"/>
              </a:lnSpc>
              <a:spcBef>
                <a:spcPts val="0"/>
              </a:spcBef>
              <a:spcAft>
                <a:spcPts val="0"/>
              </a:spcAft>
              <a:buSzPts val="1400"/>
              <a:buFont typeface="Titillium Web"/>
              <a:buNone/>
              <a:defRPr>
                <a:latin typeface="Titillium Web"/>
                <a:ea typeface="Titillium Web"/>
                <a:cs typeface="Titillium Web"/>
                <a:sym typeface="Titillium Web"/>
              </a:defRPr>
            </a:lvl6pPr>
            <a:lvl7pPr lvl="6" algn="l" rtl="0">
              <a:lnSpc>
                <a:spcPct val="100000"/>
              </a:lnSpc>
              <a:spcBef>
                <a:spcPts val="0"/>
              </a:spcBef>
              <a:spcAft>
                <a:spcPts val="0"/>
              </a:spcAft>
              <a:buSzPts val="1400"/>
              <a:buFont typeface="Titillium Web"/>
              <a:buNone/>
              <a:defRPr>
                <a:latin typeface="Titillium Web"/>
                <a:ea typeface="Titillium Web"/>
                <a:cs typeface="Titillium Web"/>
                <a:sym typeface="Titillium Web"/>
              </a:defRPr>
            </a:lvl7pPr>
            <a:lvl8pPr lvl="7" algn="l" rtl="0">
              <a:lnSpc>
                <a:spcPct val="100000"/>
              </a:lnSpc>
              <a:spcBef>
                <a:spcPts val="0"/>
              </a:spcBef>
              <a:spcAft>
                <a:spcPts val="0"/>
              </a:spcAft>
              <a:buSzPts val="1400"/>
              <a:buFont typeface="Titillium Web"/>
              <a:buNone/>
              <a:defRPr>
                <a:latin typeface="Titillium Web"/>
                <a:ea typeface="Titillium Web"/>
                <a:cs typeface="Titillium Web"/>
                <a:sym typeface="Titillium Web"/>
              </a:defRPr>
            </a:lvl8pPr>
            <a:lvl9pPr lvl="8" algn="l" rtl="0">
              <a:lnSpc>
                <a:spcPct val="100000"/>
              </a:lnSpc>
              <a:spcBef>
                <a:spcPts val="0"/>
              </a:spcBef>
              <a:spcAft>
                <a:spcPts val="0"/>
              </a:spcAft>
              <a:buSzPts val="1400"/>
              <a:buFont typeface="Titillium Web"/>
              <a:buNone/>
              <a:defRPr>
                <a:latin typeface="Titillium Web"/>
                <a:ea typeface="Titillium Web"/>
                <a:cs typeface="Titillium Web"/>
                <a:sym typeface="Titillium Web"/>
              </a:defRPr>
            </a:lvl9pPr>
          </a:lstStyle>
          <a:p>
            <a:endParaRPr/>
          </a:p>
        </p:txBody>
      </p:sp>
      <p:sp>
        <p:nvSpPr>
          <p:cNvPr id="439" name="Google Shape;439;g2157eb881b4_0_449"/>
          <p:cNvSpPr txBox="1">
            <a:spLocks noGrp="1"/>
          </p:cNvSpPr>
          <p:nvPr>
            <p:ph type="subTitle" idx="5"/>
          </p:nvPr>
        </p:nvSpPr>
        <p:spPr>
          <a:xfrm>
            <a:off x="4567367" y="3952707"/>
            <a:ext cx="3047700" cy="930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800"/>
              <a:buFont typeface="Titillium Web"/>
              <a:buNone/>
              <a:defRPr sz="2133">
                <a:latin typeface="Titillium Web"/>
                <a:ea typeface="Titillium Web"/>
                <a:cs typeface="Titillium Web"/>
                <a:sym typeface="Titillium Web"/>
              </a:defRPr>
            </a:lvl1pPr>
            <a:lvl2pPr lvl="1" algn="l" rtl="0">
              <a:lnSpc>
                <a:spcPct val="100000"/>
              </a:lnSpc>
              <a:spcBef>
                <a:spcPts val="0"/>
              </a:spcBef>
              <a:spcAft>
                <a:spcPts val="0"/>
              </a:spcAft>
              <a:buSzPts val="1400"/>
              <a:buFont typeface="Titillium Web"/>
              <a:buNone/>
              <a:defRPr>
                <a:latin typeface="Titillium Web"/>
                <a:ea typeface="Titillium Web"/>
                <a:cs typeface="Titillium Web"/>
                <a:sym typeface="Titillium Web"/>
              </a:defRPr>
            </a:lvl2pPr>
            <a:lvl3pPr lvl="2" algn="l" rtl="0">
              <a:lnSpc>
                <a:spcPct val="100000"/>
              </a:lnSpc>
              <a:spcBef>
                <a:spcPts val="0"/>
              </a:spcBef>
              <a:spcAft>
                <a:spcPts val="0"/>
              </a:spcAft>
              <a:buSzPts val="1400"/>
              <a:buFont typeface="Titillium Web"/>
              <a:buNone/>
              <a:defRPr>
                <a:latin typeface="Titillium Web"/>
                <a:ea typeface="Titillium Web"/>
                <a:cs typeface="Titillium Web"/>
                <a:sym typeface="Titillium Web"/>
              </a:defRPr>
            </a:lvl3pPr>
            <a:lvl4pPr lvl="3" algn="l" rtl="0">
              <a:lnSpc>
                <a:spcPct val="100000"/>
              </a:lnSpc>
              <a:spcBef>
                <a:spcPts val="0"/>
              </a:spcBef>
              <a:spcAft>
                <a:spcPts val="0"/>
              </a:spcAft>
              <a:buSzPts val="1400"/>
              <a:buFont typeface="Titillium Web"/>
              <a:buNone/>
              <a:defRPr>
                <a:latin typeface="Titillium Web"/>
                <a:ea typeface="Titillium Web"/>
                <a:cs typeface="Titillium Web"/>
                <a:sym typeface="Titillium Web"/>
              </a:defRPr>
            </a:lvl4pPr>
            <a:lvl5pPr lvl="4" algn="l" rtl="0">
              <a:lnSpc>
                <a:spcPct val="100000"/>
              </a:lnSpc>
              <a:spcBef>
                <a:spcPts val="0"/>
              </a:spcBef>
              <a:spcAft>
                <a:spcPts val="0"/>
              </a:spcAft>
              <a:buSzPts val="1400"/>
              <a:buFont typeface="Titillium Web"/>
              <a:buNone/>
              <a:defRPr>
                <a:latin typeface="Titillium Web"/>
                <a:ea typeface="Titillium Web"/>
                <a:cs typeface="Titillium Web"/>
                <a:sym typeface="Titillium Web"/>
              </a:defRPr>
            </a:lvl5pPr>
            <a:lvl6pPr lvl="5" algn="l" rtl="0">
              <a:lnSpc>
                <a:spcPct val="100000"/>
              </a:lnSpc>
              <a:spcBef>
                <a:spcPts val="0"/>
              </a:spcBef>
              <a:spcAft>
                <a:spcPts val="0"/>
              </a:spcAft>
              <a:buSzPts val="1400"/>
              <a:buFont typeface="Titillium Web"/>
              <a:buNone/>
              <a:defRPr>
                <a:latin typeface="Titillium Web"/>
                <a:ea typeface="Titillium Web"/>
                <a:cs typeface="Titillium Web"/>
                <a:sym typeface="Titillium Web"/>
              </a:defRPr>
            </a:lvl6pPr>
            <a:lvl7pPr lvl="6" algn="l" rtl="0">
              <a:lnSpc>
                <a:spcPct val="100000"/>
              </a:lnSpc>
              <a:spcBef>
                <a:spcPts val="0"/>
              </a:spcBef>
              <a:spcAft>
                <a:spcPts val="0"/>
              </a:spcAft>
              <a:buSzPts val="1400"/>
              <a:buFont typeface="Titillium Web"/>
              <a:buNone/>
              <a:defRPr>
                <a:latin typeface="Titillium Web"/>
                <a:ea typeface="Titillium Web"/>
                <a:cs typeface="Titillium Web"/>
                <a:sym typeface="Titillium Web"/>
              </a:defRPr>
            </a:lvl7pPr>
            <a:lvl8pPr lvl="7" algn="l" rtl="0">
              <a:lnSpc>
                <a:spcPct val="100000"/>
              </a:lnSpc>
              <a:spcBef>
                <a:spcPts val="0"/>
              </a:spcBef>
              <a:spcAft>
                <a:spcPts val="0"/>
              </a:spcAft>
              <a:buSzPts val="1400"/>
              <a:buFont typeface="Titillium Web"/>
              <a:buNone/>
              <a:defRPr>
                <a:latin typeface="Titillium Web"/>
                <a:ea typeface="Titillium Web"/>
                <a:cs typeface="Titillium Web"/>
                <a:sym typeface="Titillium Web"/>
              </a:defRPr>
            </a:lvl8pPr>
            <a:lvl9pPr lvl="8" algn="l" rtl="0">
              <a:lnSpc>
                <a:spcPct val="100000"/>
              </a:lnSpc>
              <a:spcBef>
                <a:spcPts val="0"/>
              </a:spcBef>
              <a:spcAft>
                <a:spcPts val="0"/>
              </a:spcAft>
              <a:buSzPts val="1400"/>
              <a:buFont typeface="Titillium Web"/>
              <a:buNone/>
              <a:defRPr>
                <a:latin typeface="Titillium Web"/>
                <a:ea typeface="Titillium Web"/>
                <a:cs typeface="Titillium Web"/>
                <a:sym typeface="Titillium Web"/>
              </a:defRPr>
            </a:lvl9pPr>
          </a:lstStyle>
          <a:p>
            <a:endParaRPr/>
          </a:p>
        </p:txBody>
      </p:sp>
      <p:sp>
        <p:nvSpPr>
          <p:cNvPr id="440" name="Google Shape;440;g2157eb881b4_0_449"/>
          <p:cNvSpPr txBox="1">
            <a:spLocks noGrp="1"/>
          </p:cNvSpPr>
          <p:nvPr>
            <p:ph type="subTitle" idx="6"/>
          </p:nvPr>
        </p:nvSpPr>
        <p:spPr>
          <a:xfrm>
            <a:off x="7843752" y="3952707"/>
            <a:ext cx="3047700" cy="930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800"/>
              <a:buFont typeface="Titillium Web"/>
              <a:buNone/>
              <a:defRPr sz="2133">
                <a:latin typeface="Titillium Web"/>
                <a:ea typeface="Titillium Web"/>
                <a:cs typeface="Titillium Web"/>
                <a:sym typeface="Titillium Web"/>
              </a:defRPr>
            </a:lvl1pPr>
            <a:lvl2pPr lvl="1" algn="l" rtl="0">
              <a:lnSpc>
                <a:spcPct val="100000"/>
              </a:lnSpc>
              <a:spcBef>
                <a:spcPts val="0"/>
              </a:spcBef>
              <a:spcAft>
                <a:spcPts val="0"/>
              </a:spcAft>
              <a:buSzPts val="1400"/>
              <a:buFont typeface="Titillium Web"/>
              <a:buNone/>
              <a:defRPr>
                <a:latin typeface="Titillium Web"/>
                <a:ea typeface="Titillium Web"/>
                <a:cs typeface="Titillium Web"/>
                <a:sym typeface="Titillium Web"/>
              </a:defRPr>
            </a:lvl2pPr>
            <a:lvl3pPr lvl="2" algn="l" rtl="0">
              <a:lnSpc>
                <a:spcPct val="100000"/>
              </a:lnSpc>
              <a:spcBef>
                <a:spcPts val="0"/>
              </a:spcBef>
              <a:spcAft>
                <a:spcPts val="0"/>
              </a:spcAft>
              <a:buSzPts val="1400"/>
              <a:buFont typeface="Titillium Web"/>
              <a:buNone/>
              <a:defRPr>
                <a:latin typeface="Titillium Web"/>
                <a:ea typeface="Titillium Web"/>
                <a:cs typeface="Titillium Web"/>
                <a:sym typeface="Titillium Web"/>
              </a:defRPr>
            </a:lvl3pPr>
            <a:lvl4pPr lvl="3" algn="l" rtl="0">
              <a:lnSpc>
                <a:spcPct val="100000"/>
              </a:lnSpc>
              <a:spcBef>
                <a:spcPts val="0"/>
              </a:spcBef>
              <a:spcAft>
                <a:spcPts val="0"/>
              </a:spcAft>
              <a:buSzPts val="1400"/>
              <a:buFont typeface="Titillium Web"/>
              <a:buNone/>
              <a:defRPr>
                <a:latin typeface="Titillium Web"/>
                <a:ea typeface="Titillium Web"/>
                <a:cs typeface="Titillium Web"/>
                <a:sym typeface="Titillium Web"/>
              </a:defRPr>
            </a:lvl4pPr>
            <a:lvl5pPr lvl="4" algn="l" rtl="0">
              <a:lnSpc>
                <a:spcPct val="100000"/>
              </a:lnSpc>
              <a:spcBef>
                <a:spcPts val="0"/>
              </a:spcBef>
              <a:spcAft>
                <a:spcPts val="0"/>
              </a:spcAft>
              <a:buSzPts val="1400"/>
              <a:buFont typeface="Titillium Web"/>
              <a:buNone/>
              <a:defRPr>
                <a:latin typeface="Titillium Web"/>
                <a:ea typeface="Titillium Web"/>
                <a:cs typeface="Titillium Web"/>
                <a:sym typeface="Titillium Web"/>
              </a:defRPr>
            </a:lvl5pPr>
            <a:lvl6pPr lvl="5" algn="l" rtl="0">
              <a:lnSpc>
                <a:spcPct val="100000"/>
              </a:lnSpc>
              <a:spcBef>
                <a:spcPts val="0"/>
              </a:spcBef>
              <a:spcAft>
                <a:spcPts val="0"/>
              </a:spcAft>
              <a:buSzPts val="1400"/>
              <a:buFont typeface="Titillium Web"/>
              <a:buNone/>
              <a:defRPr>
                <a:latin typeface="Titillium Web"/>
                <a:ea typeface="Titillium Web"/>
                <a:cs typeface="Titillium Web"/>
                <a:sym typeface="Titillium Web"/>
              </a:defRPr>
            </a:lvl6pPr>
            <a:lvl7pPr lvl="6" algn="l" rtl="0">
              <a:lnSpc>
                <a:spcPct val="100000"/>
              </a:lnSpc>
              <a:spcBef>
                <a:spcPts val="0"/>
              </a:spcBef>
              <a:spcAft>
                <a:spcPts val="0"/>
              </a:spcAft>
              <a:buSzPts val="1400"/>
              <a:buFont typeface="Titillium Web"/>
              <a:buNone/>
              <a:defRPr>
                <a:latin typeface="Titillium Web"/>
                <a:ea typeface="Titillium Web"/>
                <a:cs typeface="Titillium Web"/>
                <a:sym typeface="Titillium Web"/>
              </a:defRPr>
            </a:lvl7pPr>
            <a:lvl8pPr lvl="7" algn="l" rtl="0">
              <a:lnSpc>
                <a:spcPct val="100000"/>
              </a:lnSpc>
              <a:spcBef>
                <a:spcPts val="0"/>
              </a:spcBef>
              <a:spcAft>
                <a:spcPts val="0"/>
              </a:spcAft>
              <a:buSzPts val="1400"/>
              <a:buFont typeface="Titillium Web"/>
              <a:buNone/>
              <a:defRPr>
                <a:latin typeface="Titillium Web"/>
                <a:ea typeface="Titillium Web"/>
                <a:cs typeface="Titillium Web"/>
                <a:sym typeface="Titillium Web"/>
              </a:defRPr>
            </a:lvl8pPr>
            <a:lvl9pPr lvl="8" algn="l" rtl="0">
              <a:lnSpc>
                <a:spcPct val="100000"/>
              </a:lnSpc>
              <a:spcBef>
                <a:spcPts val="0"/>
              </a:spcBef>
              <a:spcAft>
                <a:spcPts val="0"/>
              </a:spcAft>
              <a:buSzPts val="1400"/>
              <a:buFont typeface="Titillium Web"/>
              <a:buNone/>
              <a:defRPr>
                <a:latin typeface="Titillium Web"/>
                <a:ea typeface="Titillium Web"/>
                <a:cs typeface="Titillium Web"/>
                <a:sym typeface="Titillium Web"/>
              </a:defRPr>
            </a:lvl9pPr>
          </a:lstStyle>
          <a:p>
            <a:endParaRPr/>
          </a:p>
        </p:txBody>
      </p:sp>
      <p:grpSp>
        <p:nvGrpSpPr>
          <p:cNvPr id="441" name="Google Shape;441;g2157eb881b4_0_449"/>
          <p:cNvGrpSpPr/>
          <p:nvPr/>
        </p:nvGrpSpPr>
        <p:grpSpPr>
          <a:xfrm rot="10800000" flipH="1">
            <a:off x="360965" y="337677"/>
            <a:ext cx="11501950" cy="5621326"/>
            <a:chOff x="270750" y="126050"/>
            <a:chExt cx="8627325" cy="4216100"/>
          </a:xfrm>
        </p:grpSpPr>
        <p:sp>
          <p:nvSpPr>
            <p:cNvPr id="442" name="Google Shape;442;g2157eb881b4_0_449"/>
            <p:cNvSpPr/>
            <p:nvPr/>
          </p:nvSpPr>
          <p:spPr>
            <a:xfrm>
              <a:off x="320500" y="126050"/>
              <a:ext cx="725100" cy="7251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43" name="Google Shape;443;g2157eb881b4_0_449"/>
            <p:cNvSpPr/>
            <p:nvPr/>
          </p:nvSpPr>
          <p:spPr>
            <a:xfrm>
              <a:off x="270750" y="3248150"/>
              <a:ext cx="572100" cy="5721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44" name="Google Shape;444;g2157eb881b4_0_449"/>
            <p:cNvSpPr/>
            <p:nvPr/>
          </p:nvSpPr>
          <p:spPr>
            <a:xfrm>
              <a:off x="8301150" y="4048150"/>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45" name="Google Shape;445;g2157eb881b4_0_449"/>
            <p:cNvSpPr/>
            <p:nvPr/>
          </p:nvSpPr>
          <p:spPr>
            <a:xfrm>
              <a:off x="7443175" y="346374"/>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46" name="Google Shape;446;g2157eb881b4_0_449"/>
            <p:cNvSpPr/>
            <p:nvPr/>
          </p:nvSpPr>
          <p:spPr>
            <a:xfrm>
              <a:off x="8325975" y="2965824"/>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47" name="Google Shape;447;g2157eb881b4_0_449"/>
            <p:cNvSpPr/>
            <p:nvPr/>
          </p:nvSpPr>
          <p:spPr>
            <a:xfrm>
              <a:off x="2013645" y="305956"/>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448"/>
        <p:cNvGrpSpPr/>
        <p:nvPr/>
      </p:nvGrpSpPr>
      <p:grpSpPr>
        <a:xfrm>
          <a:off x="0" y="0"/>
          <a:ext cx="0" cy="0"/>
          <a:chOff x="0" y="0"/>
          <a:chExt cx="0" cy="0"/>
        </a:xfrm>
      </p:grpSpPr>
      <p:sp>
        <p:nvSpPr>
          <p:cNvPr id="449" name="Google Shape;449;g2157eb881b4_0_465"/>
          <p:cNvSpPr/>
          <p:nvPr/>
        </p:nvSpPr>
        <p:spPr>
          <a:xfrm>
            <a:off x="135783" y="162600"/>
            <a:ext cx="11918700" cy="6532800"/>
          </a:xfrm>
          <a:prstGeom prst="roundRect">
            <a:avLst>
              <a:gd name="adj" fmla="val 7908"/>
            </a:avLst>
          </a:prstGeom>
          <a:solidFill>
            <a:schemeClr val="lt2"/>
          </a:solidFill>
          <a:ln>
            <a:noFill/>
          </a:ln>
        </p:spPr>
        <p:txBody>
          <a:bodyPr spcFirstLastPara="1" wrap="square" lIns="121875" tIns="121875" rIns="121875" bIns="12187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nvGrpSpPr>
          <p:cNvPr id="450" name="Google Shape;450;g2157eb881b4_0_465"/>
          <p:cNvGrpSpPr/>
          <p:nvPr/>
        </p:nvGrpSpPr>
        <p:grpSpPr>
          <a:xfrm>
            <a:off x="360965" y="337525"/>
            <a:ext cx="11501950" cy="5451865"/>
            <a:chOff x="270750" y="253149"/>
            <a:chExt cx="8627325" cy="4089001"/>
          </a:xfrm>
        </p:grpSpPr>
        <p:sp>
          <p:nvSpPr>
            <p:cNvPr id="451" name="Google Shape;451;g2157eb881b4_0_465"/>
            <p:cNvSpPr/>
            <p:nvPr/>
          </p:nvSpPr>
          <p:spPr>
            <a:xfrm>
              <a:off x="270750" y="3248150"/>
              <a:ext cx="572100" cy="5721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52" name="Google Shape;452;g2157eb881b4_0_465"/>
            <p:cNvSpPr/>
            <p:nvPr/>
          </p:nvSpPr>
          <p:spPr>
            <a:xfrm>
              <a:off x="8301150" y="4048150"/>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53" name="Google Shape;453;g2157eb881b4_0_465"/>
            <p:cNvSpPr/>
            <p:nvPr/>
          </p:nvSpPr>
          <p:spPr>
            <a:xfrm>
              <a:off x="6009175" y="253149"/>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54" name="Google Shape;454;g2157eb881b4_0_465"/>
            <p:cNvSpPr/>
            <p:nvPr/>
          </p:nvSpPr>
          <p:spPr>
            <a:xfrm>
              <a:off x="8325975" y="3398099"/>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55" name="Google Shape;455;g2157eb881b4_0_465"/>
            <p:cNvSpPr/>
            <p:nvPr/>
          </p:nvSpPr>
          <p:spPr>
            <a:xfrm>
              <a:off x="2318445" y="305956"/>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
        <p:nvSpPr>
          <p:cNvPr id="456" name="Google Shape;456;g2157eb881b4_0_465"/>
          <p:cNvSpPr txBox="1">
            <a:spLocks noGrp="1"/>
          </p:cNvSpPr>
          <p:nvPr>
            <p:ph type="subTitle" idx="1"/>
          </p:nvPr>
        </p:nvSpPr>
        <p:spPr>
          <a:xfrm>
            <a:off x="1685339" y="2550351"/>
            <a:ext cx="2687700" cy="720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1pPr>
            <a:lvl2pPr lvl="1" algn="l" rtl="0">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2pPr>
            <a:lvl3pPr lvl="2" algn="l" rtl="0">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3pPr>
            <a:lvl4pPr lvl="3" algn="l" rtl="0">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4pPr>
            <a:lvl5pPr lvl="4" algn="l" rtl="0">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5pPr>
            <a:lvl6pPr lvl="5" algn="l" rtl="0">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6pPr>
            <a:lvl7pPr lvl="6" algn="l" rtl="0">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7pPr>
            <a:lvl8pPr lvl="7" algn="l" rtl="0">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8pPr>
            <a:lvl9pPr lvl="8" algn="l" rtl="0">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9pPr>
          </a:lstStyle>
          <a:p>
            <a:endParaRPr/>
          </a:p>
        </p:txBody>
      </p:sp>
      <p:sp>
        <p:nvSpPr>
          <p:cNvPr id="457" name="Google Shape;457;g2157eb881b4_0_465"/>
          <p:cNvSpPr txBox="1">
            <a:spLocks noGrp="1"/>
          </p:cNvSpPr>
          <p:nvPr>
            <p:ph type="subTitle" idx="2"/>
          </p:nvPr>
        </p:nvSpPr>
        <p:spPr>
          <a:xfrm>
            <a:off x="1795725" y="4088505"/>
            <a:ext cx="2466900" cy="4233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b="1">
                <a:solidFill>
                  <a:schemeClr val="dk1"/>
                </a:solidFill>
                <a:latin typeface="Titillium Web"/>
                <a:ea typeface="Titillium Web"/>
                <a:cs typeface="Titillium Web"/>
                <a:sym typeface="Titillium Web"/>
              </a:defRPr>
            </a:lvl1pPr>
            <a:lvl2pPr lvl="1" algn="ctr" rtl="0">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2pPr>
            <a:lvl3pPr lvl="2" algn="ctr" rtl="0">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3pPr>
            <a:lvl4pPr lvl="3" algn="ctr" rtl="0">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4pPr>
            <a:lvl5pPr lvl="4" algn="ctr" rtl="0">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5pPr>
            <a:lvl6pPr lvl="5" algn="ctr" rtl="0">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6pPr>
            <a:lvl7pPr lvl="6" algn="ctr" rtl="0">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7pPr>
            <a:lvl8pPr lvl="7" algn="ctr" rtl="0">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8pPr>
            <a:lvl9pPr lvl="8" algn="ctr" rtl="0">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9pPr>
          </a:lstStyle>
          <a:p>
            <a:endParaRPr/>
          </a:p>
        </p:txBody>
      </p:sp>
      <p:sp>
        <p:nvSpPr>
          <p:cNvPr id="458" name="Google Shape;458;g2157eb881b4_0_465"/>
          <p:cNvSpPr txBox="1">
            <a:spLocks noGrp="1"/>
          </p:cNvSpPr>
          <p:nvPr>
            <p:ph type="subTitle" idx="3"/>
          </p:nvPr>
        </p:nvSpPr>
        <p:spPr>
          <a:xfrm>
            <a:off x="7932778" y="4088461"/>
            <a:ext cx="2466900" cy="4233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b="1">
                <a:solidFill>
                  <a:schemeClr val="dk1"/>
                </a:solidFill>
                <a:latin typeface="Titillium Web"/>
                <a:ea typeface="Titillium Web"/>
                <a:cs typeface="Titillium Web"/>
                <a:sym typeface="Titillium Web"/>
              </a:defRPr>
            </a:lvl1pPr>
            <a:lvl2pPr lvl="1" algn="ctr" rtl="0">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2pPr>
            <a:lvl3pPr lvl="2" algn="ctr" rtl="0">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3pPr>
            <a:lvl4pPr lvl="3" algn="ctr" rtl="0">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4pPr>
            <a:lvl5pPr lvl="4" algn="ctr" rtl="0">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5pPr>
            <a:lvl6pPr lvl="5" algn="ctr" rtl="0">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6pPr>
            <a:lvl7pPr lvl="6" algn="ctr" rtl="0">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7pPr>
            <a:lvl8pPr lvl="7" algn="ctr" rtl="0">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8pPr>
            <a:lvl9pPr lvl="8" algn="ctr" rtl="0">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9pPr>
          </a:lstStyle>
          <a:p>
            <a:endParaRPr/>
          </a:p>
        </p:txBody>
      </p:sp>
      <p:sp>
        <p:nvSpPr>
          <p:cNvPr id="459" name="Google Shape;459;g2157eb881b4_0_465"/>
          <p:cNvSpPr txBox="1">
            <a:spLocks noGrp="1"/>
          </p:cNvSpPr>
          <p:nvPr>
            <p:ph type="subTitle" idx="4"/>
          </p:nvPr>
        </p:nvSpPr>
        <p:spPr>
          <a:xfrm>
            <a:off x="4864252" y="4088461"/>
            <a:ext cx="2466900" cy="4233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b="1">
                <a:solidFill>
                  <a:schemeClr val="dk1"/>
                </a:solidFill>
                <a:latin typeface="Titillium Web"/>
                <a:ea typeface="Titillium Web"/>
                <a:cs typeface="Titillium Web"/>
                <a:sym typeface="Titillium Web"/>
              </a:defRPr>
            </a:lvl1pPr>
            <a:lvl2pPr lvl="1" algn="ctr" rtl="0">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2pPr>
            <a:lvl3pPr lvl="2" algn="ctr" rtl="0">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3pPr>
            <a:lvl4pPr lvl="3" algn="ctr" rtl="0">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4pPr>
            <a:lvl5pPr lvl="4" algn="ctr" rtl="0">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5pPr>
            <a:lvl6pPr lvl="5" algn="ctr" rtl="0">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6pPr>
            <a:lvl7pPr lvl="6" algn="ctr" rtl="0">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7pPr>
            <a:lvl8pPr lvl="7" algn="ctr" rtl="0">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8pPr>
            <a:lvl9pPr lvl="8" algn="ctr" rtl="0">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9pPr>
          </a:lstStyle>
          <a:p>
            <a:endParaRPr/>
          </a:p>
        </p:txBody>
      </p:sp>
      <p:sp>
        <p:nvSpPr>
          <p:cNvPr id="460" name="Google Shape;460;g2157eb881b4_0_465"/>
          <p:cNvSpPr txBox="1">
            <a:spLocks noGrp="1"/>
          </p:cNvSpPr>
          <p:nvPr>
            <p:ph type="subTitle" idx="5"/>
          </p:nvPr>
        </p:nvSpPr>
        <p:spPr>
          <a:xfrm>
            <a:off x="1795725" y="2170744"/>
            <a:ext cx="2466900" cy="4233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b="1">
                <a:solidFill>
                  <a:schemeClr val="dk1"/>
                </a:solidFill>
                <a:latin typeface="Titillium Web"/>
                <a:ea typeface="Titillium Web"/>
                <a:cs typeface="Titillium Web"/>
                <a:sym typeface="Titillium Web"/>
              </a:defRPr>
            </a:lvl1pPr>
            <a:lvl2pPr lvl="1" algn="ctr" rtl="0">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2pPr>
            <a:lvl3pPr lvl="2" algn="ctr" rtl="0">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3pPr>
            <a:lvl4pPr lvl="3" algn="ctr" rtl="0">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4pPr>
            <a:lvl5pPr lvl="4" algn="ctr" rtl="0">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5pPr>
            <a:lvl6pPr lvl="5" algn="ctr" rtl="0">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6pPr>
            <a:lvl7pPr lvl="6" algn="ctr" rtl="0">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7pPr>
            <a:lvl8pPr lvl="7" algn="ctr" rtl="0">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8pPr>
            <a:lvl9pPr lvl="8" algn="ctr" rtl="0">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9pPr>
          </a:lstStyle>
          <a:p>
            <a:endParaRPr/>
          </a:p>
        </p:txBody>
      </p:sp>
      <p:sp>
        <p:nvSpPr>
          <p:cNvPr id="461" name="Google Shape;461;g2157eb881b4_0_465"/>
          <p:cNvSpPr txBox="1">
            <a:spLocks noGrp="1"/>
          </p:cNvSpPr>
          <p:nvPr>
            <p:ph type="subTitle" idx="6"/>
          </p:nvPr>
        </p:nvSpPr>
        <p:spPr>
          <a:xfrm>
            <a:off x="7932778" y="2174623"/>
            <a:ext cx="2466900" cy="4233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b="1">
                <a:solidFill>
                  <a:schemeClr val="dk1"/>
                </a:solidFill>
                <a:latin typeface="Titillium Web"/>
                <a:ea typeface="Titillium Web"/>
                <a:cs typeface="Titillium Web"/>
                <a:sym typeface="Titillium Web"/>
              </a:defRPr>
            </a:lvl1pPr>
            <a:lvl2pPr lvl="1" algn="ctr" rtl="0">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2pPr>
            <a:lvl3pPr lvl="2" algn="ctr" rtl="0">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3pPr>
            <a:lvl4pPr lvl="3" algn="ctr" rtl="0">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4pPr>
            <a:lvl5pPr lvl="4" algn="ctr" rtl="0">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5pPr>
            <a:lvl6pPr lvl="5" algn="ctr" rtl="0">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6pPr>
            <a:lvl7pPr lvl="6" algn="ctr" rtl="0">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7pPr>
            <a:lvl8pPr lvl="7" algn="ctr" rtl="0">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8pPr>
            <a:lvl9pPr lvl="8" algn="ctr" rtl="0">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9pPr>
          </a:lstStyle>
          <a:p>
            <a:endParaRPr/>
          </a:p>
        </p:txBody>
      </p:sp>
      <p:sp>
        <p:nvSpPr>
          <p:cNvPr id="462" name="Google Shape;462;g2157eb881b4_0_465"/>
          <p:cNvSpPr txBox="1">
            <a:spLocks noGrp="1"/>
          </p:cNvSpPr>
          <p:nvPr>
            <p:ph type="subTitle" idx="7"/>
          </p:nvPr>
        </p:nvSpPr>
        <p:spPr>
          <a:xfrm>
            <a:off x="4864252" y="2174623"/>
            <a:ext cx="2466900" cy="4233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b="1">
                <a:solidFill>
                  <a:schemeClr val="dk1"/>
                </a:solidFill>
                <a:latin typeface="Titillium Web"/>
                <a:ea typeface="Titillium Web"/>
                <a:cs typeface="Titillium Web"/>
                <a:sym typeface="Titillium Web"/>
              </a:defRPr>
            </a:lvl1pPr>
            <a:lvl2pPr lvl="1" algn="ctr" rtl="0">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2pPr>
            <a:lvl3pPr lvl="2" algn="ctr" rtl="0">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3pPr>
            <a:lvl4pPr lvl="3" algn="ctr" rtl="0">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4pPr>
            <a:lvl5pPr lvl="4" algn="ctr" rtl="0">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5pPr>
            <a:lvl6pPr lvl="5" algn="ctr" rtl="0">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6pPr>
            <a:lvl7pPr lvl="6" algn="ctr" rtl="0">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7pPr>
            <a:lvl8pPr lvl="7" algn="ctr" rtl="0">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8pPr>
            <a:lvl9pPr lvl="8" algn="ctr" rtl="0">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9pPr>
          </a:lstStyle>
          <a:p>
            <a:endParaRPr/>
          </a:p>
        </p:txBody>
      </p:sp>
      <p:sp>
        <p:nvSpPr>
          <p:cNvPr id="463" name="Google Shape;463;g2157eb881b4_0_465"/>
          <p:cNvSpPr txBox="1">
            <a:spLocks noGrp="1"/>
          </p:cNvSpPr>
          <p:nvPr>
            <p:ph type="subTitle" idx="8"/>
          </p:nvPr>
        </p:nvSpPr>
        <p:spPr>
          <a:xfrm>
            <a:off x="4753867" y="2550351"/>
            <a:ext cx="2687700" cy="720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1pPr>
            <a:lvl2pPr lvl="1" algn="l" rtl="0">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2pPr>
            <a:lvl3pPr lvl="2" algn="l" rtl="0">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3pPr>
            <a:lvl4pPr lvl="3" algn="l" rtl="0">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4pPr>
            <a:lvl5pPr lvl="4" algn="l" rtl="0">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5pPr>
            <a:lvl6pPr lvl="5" algn="l" rtl="0">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6pPr>
            <a:lvl7pPr lvl="6" algn="l" rtl="0">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7pPr>
            <a:lvl8pPr lvl="7" algn="l" rtl="0">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8pPr>
            <a:lvl9pPr lvl="8" algn="l" rtl="0">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9pPr>
          </a:lstStyle>
          <a:p>
            <a:endParaRPr/>
          </a:p>
        </p:txBody>
      </p:sp>
      <p:sp>
        <p:nvSpPr>
          <p:cNvPr id="464" name="Google Shape;464;g2157eb881b4_0_465"/>
          <p:cNvSpPr txBox="1">
            <a:spLocks noGrp="1"/>
          </p:cNvSpPr>
          <p:nvPr>
            <p:ph type="subTitle" idx="9"/>
          </p:nvPr>
        </p:nvSpPr>
        <p:spPr>
          <a:xfrm>
            <a:off x="7822392" y="2550351"/>
            <a:ext cx="2687700" cy="720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1pPr>
            <a:lvl2pPr lvl="1" algn="l" rtl="0">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2pPr>
            <a:lvl3pPr lvl="2" algn="l" rtl="0">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3pPr>
            <a:lvl4pPr lvl="3" algn="l" rtl="0">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4pPr>
            <a:lvl5pPr lvl="4" algn="l" rtl="0">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5pPr>
            <a:lvl6pPr lvl="5" algn="l" rtl="0">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6pPr>
            <a:lvl7pPr lvl="6" algn="l" rtl="0">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7pPr>
            <a:lvl8pPr lvl="7" algn="l" rtl="0">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8pPr>
            <a:lvl9pPr lvl="8" algn="l" rtl="0">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9pPr>
          </a:lstStyle>
          <a:p>
            <a:endParaRPr/>
          </a:p>
        </p:txBody>
      </p:sp>
      <p:sp>
        <p:nvSpPr>
          <p:cNvPr id="465" name="Google Shape;465;g2157eb881b4_0_465"/>
          <p:cNvSpPr txBox="1">
            <a:spLocks noGrp="1"/>
          </p:cNvSpPr>
          <p:nvPr>
            <p:ph type="subTitle" idx="13"/>
          </p:nvPr>
        </p:nvSpPr>
        <p:spPr>
          <a:xfrm>
            <a:off x="1682824" y="4467084"/>
            <a:ext cx="2687700" cy="720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1pPr>
            <a:lvl2pPr lvl="1" algn="l" rtl="0">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2pPr>
            <a:lvl3pPr lvl="2" algn="l" rtl="0">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3pPr>
            <a:lvl4pPr lvl="3" algn="l" rtl="0">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4pPr>
            <a:lvl5pPr lvl="4" algn="l" rtl="0">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5pPr>
            <a:lvl6pPr lvl="5" algn="l" rtl="0">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6pPr>
            <a:lvl7pPr lvl="6" algn="l" rtl="0">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7pPr>
            <a:lvl8pPr lvl="7" algn="l" rtl="0">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8pPr>
            <a:lvl9pPr lvl="8" algn="l" rtl="0">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9pPr>
          </a:lstStyle>
          <a:p>
            <a:endParaRPr/>
          </a:p>
        </p:txBody>
      </p:sp>
      <p:sp>
        <p:nvSpPr>
          <p:cNvPr id="466" name="Google Shape;466;g2157eb881b4_0_465"/>
          <p:cNvSpPr txBox="1">
            <a:spLocks noGrp="1"/>
          </p:cNvSpPr>
          <p:nvPr>
            <p:ph type="subTitle" idx="14"/>
          </p:nvPr>
        </p:nvSpPr>
        <p:spPr>
          <a:xfrm>
            <a:off x="4751350" y="4467084"/>
            <a:ext cx="2687700" cy="720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1pPr>
            <a:lvl2pPr lvl="1" algn="l" rtl="0">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2pPr>
            <a:lvl3pPr lvl="2" algn="l" rtl="0">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3pPr>
            <a:lvl4pPr lvl="3" algn="l" rtl="0">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4pPr>
            <a:lvl5pPr lvl="4" algn="l" rtl="0">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5pPr>
            <a:lvl6pPr lvl="5" algn="l" rtl="0">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6pPr>
            <a:lvl7pPr lvl="6" algn="l" rtl="0">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7pPr>
            <a:lvl8pPr lvl="7" algn="l" rtl="0">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8pPr>
            <a:lvl9pPr lvl="8" algn="l" rtl="0">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9pPr>
          </a:lstStyle>
          <a:p>
            <a:endParaRPr/>
          </a:p>
        </p:txBody>
      </p:sp>
      <p:sp>
        <p:nvSpPr>
          <p:cNvPr id="467" name="Google Shape;467;g2157eb881b4_0_465"/>
          <p:cNvSpPr txBox="1">
            <a:spLocks noGrp="1"/>
          </p:cNvSpPr>
          <p:nvPr>
            <p:ph type="subTitle" idx="15"/>
          </p:nvPr>
        </p:nvSpPr>
        <p:spPr>
          <a:xfrm>
            <a:off x="7819877" y="4467084"/>
            <a:ext cx="2687700" cy="720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1pPr>
            <a:lvl2pPr lvl="1" algn="l" rtl="0">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2pPr>
            <a:lvl3pPr lvl="2" algn="l" rtl="0">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3pPr>
            <a:lvl4pPr lvl="3" algn="l" rtl="0">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4pPr>
            <a:lvl5pPr lvl="4" algn="l" rtl="0">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5pPr>
            <a:lvl6pPr lvl="5" algn="l" rtl="0">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6pPr>
            <a:lvl7pPr lvl="6" algn="l" rtl="0">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7pPr>
            <a:lvl8pPr lvl="7" algn="l" rtl="0">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8pPr>
            <a:lvl9pPr lvl="8" algn="l" rtl="0">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9pPr>
          </a:lstStyle>
          <a:p>
            <a:endParaRPr/>
          </a:p>
        </p:txBody>
      </p:sp>
      <p:sp>
        <p:nvSpPr>
          <p:cNvPr id="468" name="Google Shape;468;g2157eb881b4_0_465"/>
          <p:cNvSpPr txBox="1">
            <a:spLocks noGrp="1"/>
          </p:cNvSpPr>
          <p:nvPr>
            <p:ph type="title"/>
          </p:nvPr>
        </p:nvSpPr>
        <p:spPr>
          <a:xfrm>
            <a:off x="950843" y="593367"/>
            <a:ext cx="10288800" cy="7635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800"/>
              <a:buFont typeface="Titillium Web"/>
              <a:buNone/>
              <a:defRPr b="1">
                <a:latin typeface="Titillium Web"/>
                <a:ea typeface="Titillium Web"/>
                <a:cs typeface="Titillium Web"/>
                <a:sym typeface="Titillium Web"/>
              </a:defRPr>
            </a:lvl1pPr>
            <a:lvl2pPr lvl="1" algn="ctr" rtl="0">
              <a:lnSpc>
                <a:spcPct val="100000"/>
              </a:lnSpc>
              <a:spcBef>
                <a:spcPts val="0"/>
              </a:spcBef>
              <a:spcAft>
                <a:spcPts val="0"/>
              </a:spcAft>
              <a:buSzPts val="2800"/>
              <a:buFont typeface="Titillium Web"/>
              <a:buNone/>
              <a:defRPr b="1">
                <a:latin typeface="Titillium Web"/>
                <a:ea typeface="Titillium Web"/>
                <a:cs typeface="Titillium Web"/>
                <a:sym typeface="Titillium Web"/>
              </a:defRPr>
            </a:lvl2pPr>
            <a:lvl3pPr lvl="2" algn="ctr" rtl="0">
              <a:lnSpc>
                <a:spcPct val="100000"/>
              </a:lnSpc>
              <a:spcBef>
                <a:spcPts val="0"/>
              </a:spcBef>
              <a:spcAft>
                <a:spcPts val="0"/>
              </a:spcAft>
              <a:buSzPts val="2800"/>
              <a:buFont typeface="Titillium Web"/>
              <a:buNone/>
              <a:defRPr b="1">
                <a:latin typeface="Titillium Web"/>
                <a:ea typeface="Titillium Web"/>
                <a:cs typeface="Titillium Web"/>
                <a:sym typeface="Titillium Web"/>
              </a:defRPr>
            </a:lvl3pPr>
            <a:lvl4pPr lvl="3" algn="ctr" rtl="0">
              <a:lnSpc>
                <a:spcPct val="100000"/>
              </a:lnSpc>
              <a:spcBef>
                <a:spcPts val="0"/>
              </a:spcBef>
              <a:spcAft>
                <a:spcPts val="0"/>
              </a:spcAft>
              <a:buSzPts val="2800"/>
              <a:buFont typeface="Titillium Web"/>
              <a:buNone/>
              <a:defRPr b="1">
                <a:latin typeface="Titillium Web"/>
                <a:ea typeface="Titillium Web"/>
                <a:cs typeface="Titillium Web"/>
                <a:sym typeface="Titillium Web"/>
              </a:defRPr>
            </a:lvl4pPr>
            <a:lvl5pPr lvl="4" algn="ctr" rtl="0">
              <a:lnSpc>
                <a:spcPct val="100000"/>
              </a:lnSpc>
              <a:spcBef>
                <a:spcPts val="0"/>
              </a:spcBef>
              <a:spcAft>
                <a:spcPts val="0"/>
              </a:spcAft>
              <a:buSzPts val="2800"/>
              <a:buFont typeface="Titillium Web"/>
              <a:buNone/>
              <a:defRPr b="1">
                <a:latin typeface="Titillium Web"/>
                <a:ea typeface="Titillium Web"/>
                <a:cs typeface="Titillium Web"/>
                <a:sym typeface="Titillium Web"/>
              </a:defRPr>
            </a:lvl5pPr>
            <a:lvl6pPr lvl="5" algn="ctr" rtl="0">
              <a:lnSpc>
                <a:spcPct val="100000"/>
              </a:lnSpc>
              <a:spcBef>
                <a:spcPts val="0"/>
              </a:spcBef>
              <a:spcAft>
                <a:spcPts val="0"/>
              </a:spcAft>
              <a:buSzPts val="2800"/>
              <a:buFont typeface="Titillium Web"/>
              <a:buNone/>
              <a:defRPr b="1">
                <a:latin typeface="Titillium Web"/>
                <a:ea typeface="Titillium Web"/>
                <a:cs typeface="Titillium Web"/>
                <a:sym typeface="Titillium Web"/>
              </a:defRPr>
            </a:lvl6pPr>
            <a:lvl7pPr lvl="6" algn="ctr" rtl="0">
              <a:lnSpc>
                <a:spcPct val="100000"/>
              </a:lnSpc>
              <a:spcBef>
                <a:spcPts val="0"/>
              </a:spcBef>
              <a:spcAft>
                <a:spcPts val="0"/>
              </a:spcAft>
              <a:buSzPts val="2800"/>
              <a:buFont typeface="Titillium Web"/>
              <a:buNone/>
              <a:defRPr b="1">
                <a:latin typeface="Titillium Web"/>
                <a:ea typeface="Titillium Web"/>
                <a:cs typeface="Titillium Web"/>
                <a:sym typeface="Titillium Web"/>
              </a:defRPr>
            </a:lvl7pPr>
            <a:lvl8pPr lvl="7" algn="ctr" rtl="0">
              <a:lnSpc>
                <a:spcPct val="100000"/>
              </a:lnSpc>
              <a:spcBef>
                <a:spcPts val="0"/>
              </a:spcBef>
              <a:spcAft>
                <a:spcPts val="0"/>
              </a:spcAft>
              <a:buSzPts val="2800"/>
              <a:buFont typeface="Titillium Web"/>
              <a:buNone/>
              <a:defRPr b="1">
                <a:latin typeface="Titillium Web"/>
                <a:ea typeface="Titillium Web"/>
                <a:cs typeface="Titillium Web"/>
                <a:sym typeface="Titillium Web"/>
              </a:defRPr>
            </a:lvl8pPr>
            <a:lvl9pPr lvl="8" algn="ctr" rtl="0">
              <a:lnSpc>
                <a:spcPct val="100000"/>
              </a:lnSpc>
              <a:spcBef>
                <a:spcPts val="0"/>
              </a:spcBef>
              <a:spcAft>
                <a:spcPts val="0"/>
              </a:spcAft>
              <a:buSzPts val="2800"/>
              <a:buFont typeface="Titillium Web"/>
              <a:buNone/>
              <a:defRPr b="1">
                <a:latin typeface="Titillium Web"/>
                <a:ea typeface="Titillium Web"/>
                <a:cs typeface="Titillium Web"/>
                <a:sym typeface="Titillium Web"/>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469"/>
        <p:cNvGrpSpPr/>
        <p:nvPr/>
      </p:nvGrpSpPr>
      <p:grpSpPr>
        <a:xfrm>
          <a:off x="0" y="0"/>
          <a:ext cx="0" cy="0"/>
          <a:chOff x="0" y="0"/>
          <a:chExt cx="0" cy="0"/>
        </a:xfrm>
      </p:grpSpPr>
      <p:sp>
        <p:nvSpPr>
          <p:cNvPr id="470" name="Google Shape;470;g2157eb881b4_0_486"/>
          <p:cNvSpPr/>
          <p:nvPr/>
        </p:nvSpPr>
        <p:spPr>
          <a:xfrm>
            <a:off x="135783" y="162600"/>
            <a:ext cx="11918700" cy="6532800"/>
          </a:xfrm>
          <a:prstGeom prst="roundRect">
            <a:avLst>
              <a:gd name="adj" fmla="val 7908"/>
            </a:avLst>
          </a:prstGeom>
          <a:solidFill>
            <a:schemeClr val="lt2"/>
          </a:solidFill>
          <a:ln>
            <a:noFill/>
          </a:ln>
        </p:spPr>
        <p:txBody>
          <a:bodyPr spcFirstLastPara="1" wrap="square" lIns="121875" tIns="121875" rIns="121875" bIns="12187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71" name="Google Shape;471;g2157eb881b4_0_486"/>
          <p:cNvSpPr txBox="1">
            <a:spLocks noGrp="1"/>
          </p:cNvSpPr>
          <p:nvPr>
            <p:ph type="title"/>
          </p:nvPr>
        </p:nvSpPr>
        <p:spPr>
          <a:xfrm flipH="1">
            <a:off x="6224097" y="1726200"/>
            <a:ext cx="4812300" cy="18816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2800"/>
              <a:buFont typeface="Titillium Web"/>
              <a:buNone/>
              <a:defRPr b="1">
                <a:latin typeface="Titillium Web"/>
                <a:ea typeface="Titillium Web"/>
                <a:cs typeface="Titillium Web"/>
                <a:sym typeface="Titillium Web"/>
              </a:defRPr>
            </a:lvl1pPr>
            <a:lvl2pPr lvl="1" algn="ctr" rtl="0">
              <a:lnSpc>
                <a:spcPct val="100000"/>
              </a:lnSpc>
              <a:spcBef>
                <a:spcPts val="0"/>
              </a:spcBef>
              <a:spcAft>
                <a:spcPts val="0"/>
              </a:spcAft>
              <a:buSzPts val="2800"/>
              <a:buFont typeface="Titillium Web"/>
              <a:buNone/>
              <a:defRPr b="1">
                <a:latin typeface="Titillium Web"/>
                <a:ea typeface="Titillium Web"/>
                <a:cs typeface="Titillium Web"/>
                <a:sym typeface="Titillium Web"/>
              </a:defRPr>
            </a:lvl2pPr>
            <a:lvl3pPr lvl="2" algn="ctr" rtl="0">
              <a:lnSpc>
                <a:spcPct val="100000"/>
              </a:lnSpc>
              <a:spcBef>
                <a:spcPts val="0"/>
              </a:spcBef>
              <a:spcAft>
                <a:spcPts val="0"/>
              </a:spcAft>
              <a:buSzPts val="2800"/>
              <a:buFont typeface="Titillium Web"/>
              <a:buNone/>
              <a:defRPr b="1">
                <a:latin typeface="Titillium Web"/>
                <a:ea typeface="Titillium Web"/>
                <a:cs typeface="Titillium Web"/>
                <a:sym typeface="Titillium Web"/>
              </a:defRPr>
            </a:lvl3pPr>
            <a:lvl4pPr lvl="3" algn="ctr" rtl="0">
              <a:lnSpc>
                <a:spcPct val="100000"/>
              </a:lnSpc>
              <a:spcBef>
                <a:spcPts val="0"/>
              </a:spcBef>
              <a:spcAft>
                <a:spcPts val="0"/>
              </a:spcAft>
              <a:buSzPts val="2800"/>
              <a:buFont typeface="Titillium Web"/>
              <a:buNone/>
              <a:defRPr b="1">
                <a:latin typeface="Titillium Web"/>
                <a:ea typeface="Titillium Web"/>
                <a:cs typeface="Titillium Web"/>
                <a:sym typeface="Titillium Web"/>
              </a:defRPr>
            </a:lvl4pPr>
            <a:lvl5pPr lvl="4" algn="ctr" rtl="0">
              <a:lnSpc>
                <a:spcPct val="100000"/>
              </a:lnSpc>
              <a:spcBef>
                <a:spcPts val="0"/>
              </a:spcBef>
              <a:spcAft>
                <a:spcPts val="0"/>
              </a:spcAft>
              <a:buSzPts val="2800"/>
              <a:buFont typeface="Titillium Web"/>
              <a:buNone/>
              <a:defRPr b="1">
                <a:latin typeface="Titillium Web"/>
                <a:ea typeface="Titillium Web"/>
                <a:cs typeface="Titillium Web"/>
                <a:sym typeface="Titillium Web"/>
              </a:defRPr>
            </a:lvl5pPr>
            <a:lvl6pPr lvl="5" algn="ctr" rtl="0">
              <a:lnSpc>
                <a:spcPct val="100000"/>
              </a:lnSpc>
              <a:spcBef>
                <a:spcPts val="0"/>
              </a:spcBef>
              <a:spcAft>
                <a:spcPts val="0"/>
              </a:spcAft>
              <a:buSzPts val="2800"/>
              <a:buFont typeface="Titillium Web"/>
              <a:buNone/>
              <a:defRPr b="1">
                <a:latin typeface="Titillium Web"/>
                <a:ea typeface="Titillium Web"/>
                <a:cs typeface="Titillium Web"/>
                <a:sym typeface="Titillium Web"/>
              </a:defRPr>
            </a:lvl6pPr>
            <a:lvl7pPr lvl="6" algn="ctr" rtl="0">
              <a:lnSpc>
                <a:spcPct val="100000"/>
              </a:lnSpc>
              <a:spcBef>
                <a:spcPts val="0"/>
              </a:spcBef>
              <a:spcAft>
                <a:spcPts val="0"/>
              </a:spcAft>
              <a:buSzPts val="2800"/>
              <a:buFont typeface="Titillium Web"/>
              <a:buNone/>
              <a:defRPr b="1">
                <a:latin typeface="Titillium Web"/>
                <a:ea typeface="Titillium Web"/>
                <a:cs typeface="Titillium Web"/>
                <a:sym typeface="Titillium Web"/>
              </a:defRPr>
            </a:lvl7pPr>
            <a:lvl8pPr lvl="7" algn="ctr" rtl="0">
              <a:lnSpc>
                <a:spcPct val="100000"/>
              </a:lnSpc>
              <a:spcBef>
                <a:spcPts val="0"/>
              </a:spcBef>
              <a:spcAft>
                <a:spcPts val="0"/>
              </a:spcAft>
              <a:buSzPts val="2800"/>
              <a:buFont typeface="Titillium Web"/>
              <a:buNone/>
              <a:defRPr b="1">
                <a:latin typeface="Titillium Web"/>
                <a:ea typeface="Titillium Web"/>
                <a:cs typeface="Titillium Web"/>
                <a:sym typeface="Titillium Web"/>
              </a:defRPr>
            </a:lvl8pPr>
            <a:lvl9pPr lvl="8" algn="ctr" rtl="0">
              <a:lnSpc>
                <a:spcPct val="100000"/>
              </a:lnSpc>
              <a:spcBef>
                <a:spcPts val="0"/>
              </a:spcBef>
              <a:spcAft>
                <a:spcPts val="0"/>
              </a:spcAft>
              <a:buSzPts val="2800"/>
              <a:buFont typeface="Titillium Web"/>
              <a:buNone/>
              <a:defRPr b="1">
                <a:latin typeface="Titillium Web"/>
                <a:ea typeface="Titillium Web"/>
                <a:cs typeface="Titillium Web"/>
                <a:sym typeface="Titillium Web"/>
              </a:defRPr>
            </a:lvl9pPr>
          </a:lstStyle>
          <a:p>
            <a:endParaRPr/>
          </a:p>
        </p:txBody>
      </p:sp>
      <p:sp>
        <p:nvSpPr>
          <p:cNvPr id="472" name="Google Shape;472;g2157eb881b4_0_486"/>
          <p:cNvSpPr txBox="1">
            <a:spLocks noGrp="1"/>
          </p:cNvSpPr>
          <p:nvPr>
            <p:ph type="subTitle" idx="1"/>
          </p:nvPr>
        </p:nvSpPr>
        <p:spPr>
          <a:xfrm flipH="1">
            <a:off x="6596997" y="3775000"/>
            <a:ext cx="4439400" cy="9471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Clr>
                <a:schemeClr val="dk1"/>
              </a:buClr>
              <a:buSzPts val="1600"/>
              <a:buFont typeface="Titillium Web"/>
              <a:buNone/>
              <a:defRPr sz="2133">
                <a:latin typeface="Titillium Web"/>
                <a:ea typeface="Titillium Web"/>
                <a:cs typeface="Titillium Web"/>
                <a:sym typeface="Titillium Web"/>
              </a:defRPr>
            </a:lvl1pPr>
            <a:lvl2pPr lvl="1" algn="l" rtl="0">
              <a:lnSpc>
                <a:spcPct val="100000"/>
              </a:lnSpc>
              <a:spcBef>
                <a:spcPts val="0"/>
              </a:spcBef>
              <a:spcAft>
                <a:spcPts val="0"/>
              </a:spcAft>
              <a:buClr>
                <a:schemeClr val="dk1"/>
              </a:buClr>
              <a:buSzPts val="1600"/>
              <a:buFont typeface="Titillium Web"/>
              <a:buNone/>
              <a:defRPr sz="2133">
                <a:solidFill>
                  <a:schemeClr val="dk1"/>
                </a:solidFill>
                <a:latin typeface="Titillium Web"/>
                <a:ea typeface="Titillium Web"/>
                <a:cs typeface="Titillium Web"/>
                <a:sym typeface="Titillium Web"/>
              </a:defRPr>
            </a:lvl2pPr>
            <a:lvl3pPr lvl="2" algn="l" rtl="0">
              <a:lnSpc>
                <a:spcPct val="100000"/>
              </a:lnSpc>
              <a:spcBef>
                <a:spcPts val="0"/>
              </a:spcBef>
              <a:spcAft>
                <a:spcPts val="0"/>
              </a:spcAft>
              <a:buClr>
                <a:schemeClr val="dk1"/>
              </a:buClr>
              <a:buSzPts val="1600"/>
              <a:buFont typeface="Titillium Web"/>
              <a:buNone/>
              <a:defRPr sz="2133">
                <a:solidFill>
                  <a:schemeClr val="dk1"/>
                </a:solidFill>
                <a:latin typeface="Titillium Web"/>
                <a:ea typeface="Titillium Web"/>
                <a:cs typeface="Titillium Web"/>
                <a:sym typeface="Titillium Web"/>
              </a:defRPr>
            </a:lvl3pPr>
            <a:lvl4pPr lvl="3" algn="l" rtl="0">
              <a:lnSpc>
                <a:spcPct val="100000"/>
              </a:lnSpc>
              <a:spcBef>
                <a:spcPts val="0"/>
              </a:spcBef>
              <a:spcAft>
                <a:spcPts val="0"/>
              </a:spcAft>
              <a:buClr>
                <a:schemeClr val="dk1"/>
              </a:buClr>
              <a:buSzPts val="1600"/>
              <a:buFont typeface="Titillium Web"/>
              <a:buNone/>
              <a:defRPr sz="2133">
                <a:solidFill>
                  <a:schemeClr val="dk1"/>
                </a:solidFill>
                <a:latin typeface="Titillium Web"/>
                <a:ea typeface="Titillium Web"/>
                <a:cs typeface="Titillium Web"/>
                <a:sym typeface="Titillium Web"/>
              </a:defRPr>
            </a:lvl4pPr>
            <a:lvl5pPr lvl="4" algn="l" rtl="0">
              <a:lnSpc>
                <a:spcPct val="100000"/>
              </a:lnSpc>
              <a:spcBef>
                <a:spcPts val="0"/>
              </a:spcBef>
              <a:spcAft>
                <a:spcPts val="0"/>
              </a:spcAft>
              <a:buClr>
                <a:schemeClr val="dk1"/>
              </a:buClr>
              <a:buSzPts val="1600"/>
              <a:buFont typeface="Titillium Web"/>
              <a:buNone/>
              <a:defRPr sz="2133">
                <a:solidFill>
                  <a:schemeClr val="dk1"/>
                </a:solidFill>
                <a:latin typeface="Titillium Web"/>
                <a:ea typeface="Titillium Web"/>
                <a:cs typeface="Titillium Web"/>
                <a:sym typeface="Titillium Web"/>
              </a:defRPr>
            </a:lvl5pPr>
            <a:lvl6pPr lvl="5" algn="l" rtl="0">
              <a:lnSpc>
                <a:spcPct val="100000"/>
              </a:lnSpc>
              <a:spcBef>
                <a:spcPts val="0"/>
              </a:spcBef>
              <a:spcAft>
                <a:spcPts val="0"/>
              </a:spcAft>
              <a:buClr>
                <a:schemeClr val="dk1"/>
              </a:buClr>
              <a:buSzPts val="1600"/>
              <a:buFont typeface="Titillium Web"/>
              <a:buNone/>
              <a:defRPr sz="2133">
                <a:solidFill>
                  <a:schemeClr val="dk1"/>
                </a:solidFill>
                <a:latin typeface="Titillium Web"/>
                <a:ea typeface="Titillium Web"/>
                <a:cs typeface="Titillium Web"/>
                <a:sym typeface="Titillium Web"/>
              </a:defRPr>
            </a:lvl6pPr>
            <a:lvl7pPr lvl="6" algn="l" rtl="0">
              <a:lnSpc>
                <a:spcPct val="100000"/>
              </a:lnSpc>
              <a:spcBef>
                <a:spcPts val="0"/>
              </a:spcBef>
              <a:spcAft>
                <a:spcPts val="0"/>
              </a:spcAft>
              <a:buClr>
                <a:schemeClr val="dk1"/>
              </a:buClr>
              <a:buSzPts val="1600"/>
              <a:buFont typeface="Titillium Web"/>
              <a:buNone/>
              <a:defRPr sz="2133">
                <a:solidFill>
                  <a:schemeClr val="dk1"/>
                </a:solidFill>
                <a:latin typeface="Titillium Web"/>
                <a:ea typeface="Titillium Web"/>
                <a:cs typeface="Titillium Web"/>
                <a:sym typeface="Titillium Web"/>
              </a:defRPr>
            </a:lvl7pPr>
            <a:lvl8pPr lvl="7" algn="l" rtl="0">
              <a:lnSpc>
                <a:spcPct val="100000"/>
              </a:lnSpc>
              <a:spcBef>
                <a:spcPts val="0"/>
              </a:spcBef>
              <a:spcAft>
                <a:spcPts val="0"/>
              </a:spcAft>
              <a:buClr>
                <a:schemeClr val="dk1"/>
              </a:buClr>
              <a:buSzPts val="1600"/>
              <a:buFont typeface="Titillium Web"/>
              <a:buNone/>
              <a:defRPr sz="2133">
                <a:solidFill>
                  <a:schemeClr val="dk1"/>
                </a:solidFill>
                <a:latin typeface="Titillium Web"/>
                <a:ea typeface="Titillium Web"/>
                <a:cs typeface="Titillium Web"/>
                <a:sym typeface="Titillium Web"/>
              </a:defRPr>
            </a:lvl8pPr>
            <a:lvl9pPr lvl="8" algn="l" rtl="0">
              <a:lnSpc>
                <a:spcPct val="100000"/>
              </a:lnSpc>
              <a:spcBef>
                <a:spcPts val="0"/>
              </a:spcBef>
              <a:spcAft>
                <a:spcPts val="0"/>
              </a:spcAft>
              <a:buClr>
                <a:schemeClr val="dk1"/>
              </a:buClr>
              <a:buSzPts val="1600"/>
              <a:buFont typeface="Titillium Web"/>
              <a:buNone/>
              <a:defRPr sz="2133">
                <a:solidFill>
                  <a:schemeClr val="dk1"/>
                </a:solidFill>
                <a:latin typeface="Titillium Web"/>
                <a:ea typeface="Titillium Web"/>
                <a:cs typeface="Titillium Web"/>
                <a:sym typeface="Titillium Web"/>
              </a:defRPr>
            </a:lvl9pPr>
          </a:lstStyle>
          <a:p>
            <a:endParaRPr/>
          </a:p>
        </p:txBody>
      </p:sp>
      <p:grpSp>
        <p:nvGrpSpPr>
          <p:cNvPr id="473" name="Google Shape;473;g2157eb881b4_0_486"/>
          <p:cNvGrpSpPr/>
          <p:nvPr/>
        </p:nvGrpSpPr>
        <p:grpSpPr>
          <a:xfrm rot="10800000" flipH="1">
            <a:off x="360965" y="337677"/>
            <a:ext cx="11501950" cy="5381457"/>
            <a:chOff x="270750" y="305956"/>
            <a:chExt cx="8627325" cy="4036194"/>
          </a:xfrm>
        </p:grpSpPr>
        <p:sp>
          <p:nvSpPr>
            <p:cNvPr id="474" name="Google Shape;474;g2157eb881b4_0_486"/>
            <p:cNvSpPr/>
            <p:nvPr/>
          </p:nvSpPr>
          <p:spPr>
            <a:xfrm>
              <a:off x="270750" y="3248150"/>
              <a:ext cx="572100" cy="5721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75" name="Google Shape;475;g2157eb881b4_0_486"/>
            <p:cNvSpPr/>
            <p:nvPr/>
          </p:nvSpPr>
          <p:spPr>
            <a:xfrm>
              <a:off x="8301150" y="4048150"/>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76" name="Google Shape;476;g2157eb881b4_0_486"/>
            <p:cNvSpPr/>
            <p:nvPr/>
          </p:nvSpPr>
          <p:spPr>
            <a:xfrm>
              <a:off x="7218275" y="360574"/>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77" name="Google Shape;477;g2157eb881b4_0_486"/>
            <p:cNvSpPr/>
            <p:nvPr/>
          </p:nvSpPr>
          <p:spPr>
            <a:xfrm>
              <a:off x="8325975" y="2965824"/>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78" name="Google Shape;478;g2157eb881b4_0_486"/>
            <p:cNvSpPr/>
            <p:nvPr/>
          </p:nvSpPr>
          <p:spPr>
            <a:xfrm>
              <a:off x="2495713" y="3142275"/>
              <a:ext cx="520200" cy="520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79" name="Google Shape;479;g2157eb881b4_0_486"/>
            <p:cNvSpPr/>
            <p:nvPr/>
          </p:nvSpPr>
          <p:spPr>
            <a:xfrm>
              <a:off x="5245438" y="3663063"/>
              <a:ext cx="520200" cy="520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80" name="Google Shape;480;g2157eb881b4_0_486"/>
            <p:cNvSpPr/>
            <p:nvPr/>
          </p:nvSpPr>
          <p:spPr>
            <a:xfrm>
              <a:off x="2013645" y="305956"/>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1"/>
        <p:cNvGrpSpPr/>
        <p:nvPr/>
      </p:nvGrpSpPr>
      <p:grpSpPr>
        <a:xfrm>
          <a:off x="0" y="0"/>
          <a:ext cx="0" cy="0"/>
          <a:chOff x="0" y="0"/>
          <a:chExt cx="0" cy="0"/>
        </a:xfrm>
      </p:grpSpPr>
      <p:sp>
        <p:nvSpPr>
          <p:cNvPr id="52" name="Google Shape;52;p10"/>
          <p:cNvSpPr/>
          <p:nvPr/>
        </p:nvSpPr>
        <p:spPr>
          <a:xfrm>
            <a:off x="135783" y="162600"/>
            <a:ext cx="11918848" cy="6532800"/>
          </a:xfrm>
          <a:prstGeom prst="roundRect">
            <a:avLst>
              <a:gd name="adj" fmla="val 7908"/>
            </a:avLst>
          </a:prstGeom>
          <a:solidFill>
            <a:schemeClr val="lt2"/>
          </a:solidFill>
          <a:ln>
            <a:noFill/>
          </a:ln>
        </p:spPr>
        <p:txBody>
          <a:bodyPr spcFirstLastPara="1" wrap="square" lIns="121875" tIns="121875" rIns="121875" bIns="12187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53" name="Google Shape;53;p10"/>
          <p:cNvSpPr txBox="1">
            <a:spLocks noGrp="1"/>
          </p:cNvSpPr>
          <p:nvPr>
            <p:ph type="title"/>
          </p:nvPr>
        </p:nvSpPr>
        <p:spPr>
          <a:xfrm>
            <a:off x="950843" y="593367"/>
            <a:ext cx="10288661" cy="763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a:endParaRPr/>
          </a:p>
        </p:txBody>
      </p:sp>
      <p:sp>
        <p:nvSpPr>
          <p:cNvPr id="54" name="Google Shape;54;p10"/>
          <p:cNvSpPr txBox="1">
            <a:spLocks noGrp="1"/>
          </p:cNvSpPr>
          <p:nvPr>
            <p:ph type="subTitle" idx="1"/>
          </p:nvPr>
        </p:nvSpPr>
        <p:spPr>
          <a:xfrm>
            <a:off x="6459819" y="3319323"/>
            <a:ext cx="3964284" cy="423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a:solidFill>
                  <a:schemeClr val="dk1"/>
                </a:solidFill>
                <a:latin typeface="Poppins ExtraBold"/>
                <a:ea typeface="Poppins ExtraBold"/>
                <a:cs typeface="Poppins ExtraBold"/>
                <a:sym typeface="Poppins ExtraBold"/>
              </a:defRPr>
            </a:lvl1pPr>
            <a:lvl2pPr lvl="1" algn="ctr">
              <a:lnSpc>
                <a:spcPct val="100000"/>
              </a:lnSpc>
              <a:spcBef>
                <a:spcPts val="0"/>
              </a:spcBef>
              <a:spcAft>
                <a:spcPts val="0"/>
              </a:spcAft>
              <a:buSzPts val="1400"/>
              <a:buNone/>
              <a:defRPr>
                <a:solidFill>
                  <a:schemeClr val="dk1"/>
                </a:solidFill>
                <a:latin typeface="Poppins ExtraBold"/>
                <a:ea typeface="Poppins ExtraBold"/>
                <a:cs typeface="Poppins ExtraBold"/>
                <a:sym typeface="Poppins ExtraBold"/>
              </a:defRPr>
            </a:lvl2pPr>
            <a:lvl3pPr lvl="2" algn="ctr">
              <a:lnSpc>
                <a:spcPct val="100000"/>
              </a:lnSpc>
              <a:spcBef>
                <a:spcPts val="0"/>
              </a:spcBef>
              <a:spcAft>
                <a:spcPts val="0"/>
              </a:spcAft>
              <a:buSzPts val="1400"/>
              <a:buNone/>
              <a:defRPr>
                <a:solidFill>
                  <a:schemeClr val="dk1"/>
                </a:solidFill>
                <a:latin typeface="Poppins ExtraBold"/>
                <a:ea typeface="Poppins ExtraBold"/>
                <a:cs typeface="Poppins ExtraBold"/>
                <a:sym typeface="Poppins ExtraBold"/>
              </a:defRPr>
            </a:lvl3pPr>
            <a:lvl4pPr lvl="3" algn="ctr">
              <a:lnSpc>
                <a:spcPct val="100000"/>
              </a:lnSpc>
              <a:spcBef>
                <a:spcPts val="0"/>
              </a:spcBef>
              <a:spcAft>
                <a:spcPts val="0"/>
              </a:spcAft>
              <a:buSzPts val="1400"/>
              <a:buNone/>
              <a:defRPr>
                <a:solidFill>
                  <a:schemeClr val="dk1"/>
                </a:solidFill>
                <a:latin typeface="Poppins ExtraBold"/>
                <a:ea typeface="Poppins ExtraBold"/>
                <a:cs typeface="Poppins ExtraBold"/>
                <a:sym typeface="Poppins ExtraBold"/>
              </a:defRPr>
            </a:lvl4pPr>
            <a:lvl5pPr lvl="4" algn="ctr">
              <a:lnSpc>
                <a:spcPct val="100000"/>
              </a:lnSpc>
              <a:spcBef>
                <a:spcPts val="0"/>
              </a:spcBef>
              <a:spcAft>
                <a:spcPts val="0"/>
              </a:spcAft>
              <a:buSzPts val="1400"/>
              <a:buNone/>
              <a:defRPr>
                <a:solidFill>
                  <a:schemeClr val="dk1"/>
                </a:solidFill>
                <a:latin typeface="Poppins ExtraBold"/>
                <a:ea typeface="Poppins ExtraBold"/>
                <a:cs typeface="Poppins ExtraBold"/>
                <a:sym typeface="Poppins ExtraBold"/>
              </a:defRPr>
            </a:lvl5pPr>
            <a:lvl6pPr lvl="5" algn="ctr">
              <a:lnSpc>
                <a:spcPct val="100000"/>
              </a:lnSpc>
              <a:spcBef>
                <a:spcPts val="0"/>
              </a:spcBef>
              <a:spcAft>
                <a:spcPts val="0"/>
              </a:spcAft>
              <a:buSzPts val="1400"/>
              <a:buNone/>
              <a:defRPr>
                <a:solidFill>
                  <a:schemeClr val="dk1"/>
                </a:solidFill>
                <a:latin typeface="Poppins ExtraBold"/>
                <a:ea typeface="Poppins ExtraBold"/>
                <a:cs typeface="Poppins ExtraBold"/>
                <a:sym typeface="Poppins ExtraBold"/>
              </a:defRPr>
            </a:lvl6pPr>
            <a:lvl7pPr lvl="6" algn="ctr">
              <a:lnSpc>
                <a:spcPct val="100000"/>
              </a:lnSpc>
              <a:spcBef>
                <a:spcPts val="0"/>
              </a:spcBef>
              <a:spcAft>
                <a:spcPts val="0"/>
              </a:spcAft>
              <a:buSzPts val="1400"/>
              <a:buNone/>
              <a:defRPr>
                <a:solidFill>
                  <a:schemeClr val="dk1"/>
                </a:solidFill>
                <a:latin typeface="Poppins ExtraBold"/>
                <a:ea typeface="Poppins ExtraBold"/>
                <a:cs typeface="Poppins ExtraBold"/>
                <a:sym typeface="Poppins ExtraBold"/>
              </a:defRPr>
            </a:lvl7pPr>
            <a:lvl8pPr lvl="7" algn="ctr">
              <a:lnSpc>
                <a:spcPct val="100000"/>
              </a:lnSpc>
              <a:spcBef>
                <a:spcPts val="0"/>
              </a:spcBef>
              <a:spcAft>
                <a:spcPts val="0"/>
              </a:spcAft>
              <a:buSzPts val="1400"/>
              <a:buNone/>
              <a:defRPr>
                <a:solidFill>
                  <a:schemeClr val="dk1"/>
                </a:solidFill>
                <a:latin typeface="Poppins ExtraBold"/>
                <a:ea typeface="Poppins ExtraBold"/>
                <a:cs typeface="Poppins ExtraBold"/>
                <a:sym typeface="Poppins ExtraBold"/>
              </a:defRPr>
            </a:lvl8pPr>
            <a:lvl9pPr lvl="8" algn="ctr">
              <a:lnSpc>
                <a:spcPct val="100000"/>
              </a:lnSpc>
              <a:spcBef>
                <a:spcPts val="0"/>
              </a:spcBef>
              <a:spcAft>
                <a:spcPts val="0"/>
              </a:spcAft>
              <a:buSzPts val="1400"/>
              <a:buNone/>
              <a:defRPr>
                <a:solidFill>
                  <a:schemeClr val="dk1"/>
                </a:solidFill>
                <a:latin typeface="Poppins ExtraBold"/>
                <a:ea typeface="Poppins ExtraBold"/>
                <a:cs typeface="Poppins ExtraBold"/>
                <a:sym typeface="Poppins ExtraBold"/>
              </a:defRPr>
            </a:lvl9pPr>
          </a:lstStyle>
          <a:p>
            <a:endParaRPr/>
          </a:p>
        </p:txBody>
      </p:sp>
      <p:sp>
        <p:nvSpPr>
          <p:cNvPr id="55" name="Google Shape;55;p10"/>
          <p:cNvSpPr txBox="1">
            <a:spLocks noGrp="1"/>
          </p:cNvSpPr>
          <p:nvPr>
            <p:ph type="body" idx="2"/>
          </p:nvPr>
        </p:nvSpPr>
        <p:spPr>
          <a:xfrm>
            <a:off x="1734541" y="3852933"/>
            <a:ext cx="3907891" cy="995200"/>
          </a:xfrm>
          <a:prstGeom prst="rect">
            <a:avLst/>
          </a:prstGeom>
          <a:noFill/>
          <a:ln>
            <a:noFill/>
          </a:ln>
        </p:spPr>
        <p:txBody>
          <a:bodyPr spcFirstLastPara="1" wrap="square" lIns="91425" tIns="91425" rIns="91425" bIns="91425" anchor="ctr" anchorCtr="0">
            <a:noAutofit/>
          </a:bodyPr>
          <a:lstStyle>
            <a:lvl1pPr marL="457200" lvl="0" indent="-317500" algn="ctr">
              <a:lnSpc>
                <a:spcPct val="100000"/>
              </a:lnSpc>
              <a:spcBef>
                <a:spcPts val="0"/>
              </a:spcBef>
              <a:spcAft>
                <a:spcPts val="0"/>
              </a:spcAft>
              <a:buClr>
                <a:srgbClr val="FFFFFF"/>
              </a:buClr>
              <a:buSzPts val="1400"/>
              <a:buChar char="●"/>
              <a:defRPr sz="2133"/>
            </a:lvl1pPr>
            <a:lvl2pPr marL="914400" lvl="1" indent="-317500" algn="ctr">
              <a:lnSpc>
                <a:spcPct val="100000"/>
              </a:lnSpc>
              <a:spcBef>
                <a:spcPts val="0"/>
              </a:spcBef>
              <a:spcAft>
                <a:spcPts val="0"/>
              </a:spcAft>
              <a:buClr>
                <a:srgbClr val="FFFFFF"/>
              </a:buClr>
              <a:buSzPts val="1400"/>
              <a:buChar char="○"/>
              <a:defRPr sz="1866">
                <a:solidFill>
                  <a:srgbClr val="FFFFFF"/>
                </a:solidFill>
              </a:defRPr>
            </a:lvl2pPr>
            <a:lvl3pPr marL="1371600" lvl="2" indent="-317500" algn="ctr">
              <a:lnSpc>
                <a:spcPct val="100000"/>
              </a:lnSpc>
              <a:spcBef>
                <a:spcPts val="0"/>
              </a:spcBef>
              <a:spcAft>
                <a:spcPts val="0"/>
              </a:spcAft>
              <a:buClr>
                <a:srgbClr val="FFFFFF"/>
              </a:buClr>
              <a:buSzPts val="1400"/>
              <a:buChar char="■"/>
              <a:defRPr sz="1866">
                <a:solidFill>
                  <a:srgbClr val="FFFFFF"/>
                </a:solidFill>
              </a:defRPr>
            </a:lvl3pPr>
            <a:lvl4pPr marL="1828800" lvl="3" indent="-317500" algn="ctr">
              <a:lnSpc>
                <a:spcPct val="100000"/>
              </a:lnSpc>
              <a:spcBef>
                <a:spcPts val="0"/>
              </a:spcBef>
              <a:spcAft>
                <a:spcPts val="0"/>
              </a:spcAft>
              <a:buClr>
                <a:srgbClr val="FFFFFF"/>
              </a:buClr>
              <a:buSzPts val="1400"/>
              <a:buChar char="●"/>
              <a:defRPr sz="1866">
                <a:solidFill>
                  <a:srgbClr val="FFFFFF"/>
                </a:solidFill>
              </a:defRPr>
            </a:lvl4pPr>
            <a:lvl5pPr marL="2286000" lvl="4" indent="-317500" algn="ctr">
              <a:lnSpc>
                <a:spcPct val="100000"/>
              </a:lnSpc>
              <a:spcBef>
                <a:spcPts val="0"/>
              </a:spcBef>
              <a:spcAft>
                <a:spcPts val="0"/>
              </a:spcAft>
              <a:buClr>
                <a:srgbClr val="FFFFFF"/>
              </a:buClr>
              <a:buSzPts val="1400"/>
              <a:buChar char="○"/>
              <a:defRPr sz="1866">
                <a:solidFill>
                  <a:srgbClr val="FFFFFF"/>
                </a:solidFill>
              </a:defRPr>
            </a:lvl5pPr>
            <a:lvl6pPr marL="2743200" lvl="5" indent="-317500" algn="ctr">
              <a:lnSpc>
                <a:spcPct val="100000"/>
              </a:lnSpc>
              <a:spcBef>
                <a:spcPts val="0"/>
              </a:spcBef>
              <a:spcAft>
                <a:spcPts val="0"/>
              </a:spcAft>
              <a:buClr>
                <a:srgbClr val="FFFFFF"/>
              </a:buClr>
              <a:buSzPts val="1400"/>
              <a:buChar char="■"/>
              <a:defRPr sz="1866">
                <a:solidFill>
                  <a:srgbClr val="FFFFFF"/>
                </a:solidFill>
              </a:defRPr>
            </a:lvl6pPr>
            <a:lvl7pPr marL="3200400" lvl="6" indent="-317500" algn="ctr">
              <a:lnSpc>
                <a:spcPct val="100000"/>
              </a:lnSpc>
              <a:spcBef>
                <a:spcPts val="0"/>
              </a:spcBef>
              <a:spcAft>
                <a:spcPts val="0"/>
              </a:spcAft>
              <a:buClr>
                <a:srgbClr val="FFFFFF"/>
              </a:buClr>
              <a:buSzPts val="1400"/>
              <a:buChar char="●"/>
              <a:defRPr sz="1866">
                <a:solidFill>
                  <a:srgbClr val="FFFFFF"/>
                </a:solidFill>
              </a:defRPr>
            </a:lvl7pPr>
            <a:lvl8pPr marL="3657600" lvl="7" indent="-317500" algn="ctr">
              <a:lnSpc>
                <a:spcPct val="100000"/>
              </a:lnSpc>
              <a:spcBef>
                <a:spcPts val="0"/>
              </a:spcBef>
              <a:spcAft>
                <a:spcPts val="0"/>
              </a:spcAft>
              <a:buClr>
                <a:srgbClr val="FFFFFF"/>
              </a:buClr>
              <a:buSzPts val="1400"/>
              <a:buChar char="○"/>
              <a:defRPr sz="1866">
                <a:solidFill>
                  <a:srgbClr val="FFFFFF"/>
                </a:solidFill>
              </a:defRPr>
            </a:lvl8pPr>
            <a:lvl9pPr marL="4114800" lvl="8" indent="-317500" algn="ctr">
              <a:lnSpc>
                <a:spcPct val="100000"/>
              </a:lnSpc>
              <a:spcBef>
                <a:spcPts val="0"/>
              </a:spcBef>
              <a:spcAft>
                <a:spcPts val="0"/>
              </a:spcAft>
              <a:buClr>
                <a:srgbClr val="FFFFFF"/>
              </a:buClr>
              <a:buSzPts val="1400"/>
              <a:buChar char="■"/>
              <a:defRPr sz="1866">
                <a:solidFill>
                  <a:srgbClr val="FFFFFF"/>
                </a:solidFill>
              </a:defRPr>
            </a:lvl9pPr>
          </a:lstStyle>
          <a:p>
            <a:endParaRPr/>
          </a:p>
        </p:txBody>
      </p:sp>
      <p:sp>
        <p:nvSpPr>
          <p:cNvPr id="56" name="Google Shape;56;p10"/>
          <p:cNvSpPr txBox="1">
            <a:spLocks noGrp="1"/>
          </p:cNvSpPr>
          <p:nvPr>
            <p:ph type="body" idx="3"/>
          </p:nvPr>
        </p:nvSpPr>
        <p:spPr>
          <a:xfrm>
            <a:off x="6459826" y="3842333"/>
            <a:ext cx="3964284" cy="1016400"/>
          </a:xfrm>
          <a:prstGeom prst="rect">
            <a:avLst/>
          </a:prstGeom>
          <a:noFill/>
          <a:ln>
            <a:noFill/>
          </a:ln>
        </p:spPr>
        <p:txBody>
          <a:bodyPr spcFirstLastPara="1" wrap="square" lIns="91425" tIns="91425" rIns="91425" bIns="91425" anchor="ctr" anchorCtr="0">
            <a:noAutofit/>
          </a:bodyPr>
          <a:lstStyle>
            <a:lvl1pPr marL="457200" lvl="0" indent="-317500" algn="ctr">
              <a:lnSpc>
                <a:spcPct val="100000"/>
              </a:lnSpc>
              <a:spcBef>
                <a:spcPts val="0"/>
              </a:spcBef>
              <a:spcAft>
                <a:spcPts val="0"/>
              </a:spcAft>
              <a:buClr>
                <a:srgbClr val="FFFFFF"/>
              </a:buClr>
              <a:buSzPts val="1400"/>
              <a:buChar char="●"/>
              <a:defRPr sz="2133"/>
            </a:lvl1pPr>
            <a:lvl2pPr marL="914400" lvl="1" indent="-317500" algn="ctr">
              <a:lnSpc>
                <a:spcPct val="100000"/>
              </a:lnSpc>
              <a:spcBef>
                <a:spcPts val="0"/>
              </a:spcBef>
              <a:spcAft>
                <a:spcPts val="0"/>
              </a:spcAft>
              <a:buClr>
                <a:srgbClr val="FFFFFF"/>
              </a:buClr>
              <a:buSzPts val="1400"/>
              <a:buChar char="○"/>
              <a:defRPr sz="1866">
                <a:solidFill>
                  <a:srgbClr val="FFFFFF"/>
                </a:solidFill>
              </a:defRPr>
            </a:lvl2pPr>
            <a:lvl3pPr marL="1371600" lvl="2" indent="-317500" algn="ctr">
              <a:lnSpc>
                <a:spcPct val="100000"/>
              </a:lnSpc>
              <a:spcBef>
                <a:spcPts val="0"/>
              </a:spcBef>
              <a:spcAft>
                <a:spcPts val="0"/>
              </a:spcAft>
              <a:buClr>
                <a:srgbClr val="FFFFFF"/>
              </a:buClr>
              <a:buSzPts val="1400"/>
              <a:buChar char="■"/>
              <a:defRPr sz="1866">
                <a:solidFill>
                  <a:srgbClr val="FFFFFF"/>
                </a:solidFill>
              </a:defRPr>
            </a:lvl3pPr>
            <a:lvl4pPr marL="1828800" lvl="3" indent="-317500" algn="ctr">
              <a:lnSpc>
                <a:spcPct val="100000"/>
              </a:lnSpc>
              <a:spcBef>
                <a:spcPts val="0"/>
              </a:spcBef>
              <a:spcAft>
                <a:spcPts val="0"/>
              </a:spcAft>
              <a:buClr>
                <a:srgbClr val="FFFFFF"/>
              </a:buClr>
              <a:buSzPts val="1400"/>
              <a:buChar char="●"/>
              <a:defRPr sz="1866">
                <a:solidFill>
                  <a:srgbClr val="FFFFFF"/>
                </a:solidFill>
              </a:defRPr>
            </a:lvl4pPr>
            <a:lvl5pPr marL="2286000" lvl="4" indent="-317500" algn="ctr">
              <a:lnSpc>
                <a:spcPct val="100000"/>
              </a:lnSpc>
              <a:spcBef>
                <a:spcPts val="0"/>
              </a:spcBef>
              <a:spcAft>
                <a:spcPts val="0"/>
              </a:spcAft>
              <a:buClr>
                <a:srgbClr val="FFFFFF"/>
              </a:buClr>
              <a:buSzPts val="1400"/>
              <a:buChar char="○"/>
              <a:defRPr sz="1866">
                <a:solidFill>
                  <a:srgbClr val="FFFFFF"/>
                </a:solidFill>
              </a:defRPr>
            </a:lvl5pPr>
            <a:lvl6pPr marL="2743200" lvl="5" indent="-317500" algn="ctr">
              <a:lnSpc>
                <a:spcPct val="100000"/>
              </a:lnSpc>
              <a:spcBef>
                <a:spcPts val="0"/>
              </a:spcBef>
              <a:spcAft>
                <a:spcPts val="0"/>
              </a:spcAft>
              <a:buClr>
                <a:srgbClr val="FFFFFF"/>
              </a:buClr>
              <a:buSzPts val="1400"/>
              <a:buChar char="■"/>
              <a:defRPr sz="1866">
                <a:solidFill>
                  <a:srgbClr val="FFFFFF"/>
                </a:solidFill>
              </a:defRPr>
            </a:lvl6pPr>
            <a:lvl7pPr marL="3200400" lvl="6" indent="-317500" algn="ctr">
              <a:lnSpc>
                <a:spcPct val="100000"/>
              </a:lnSpc>
              <a:spcBef>
                <a:spcPts val="0"/>
              </a:spcBef>
              <a:spcAft>
                <a:spcPts val="0"/>
              </a:spcAft>
              <a:buClr>
                <a:srgbClr val="FFFFFF"/>
              </a:buClr>
              <a:buSzPts val="1400"/>
              <a:buChar char="●"/>
              <a:defRPr sz="1866">
                <a:solidFill>
                  <a:srgbClr val="FFFFFF"/>
                </a:solidFill>
              </a:defRPr>
            </a:lvl7pPr>
            <a:lvl8pPr marL="3657600" lvl="7" indent="-317500" algn="ctr">
              <a:lnSpc>
                <a:spcPct val="100000"/>
              </a:lnSpc>
              <a:spcBef>
                <a:spcPts val="0"/>
              </a:spcBef>
              <a:spcAft>
                <a:spcPts val="0"/>
              </a:spcAft>
              <a:buClr>
                <a:srgbClr val="FFFFFF"/>
              </a:buClr>
              <a:buSzPts val="1400"/>
              <a:buChar char="○"/>
              <a:defRPr sz="1866">
                <a:solidFill>
                  <a:srgbClr val="FFFFFF"/>
                </a:solidFill>
              </a:defRPr>
            </a:lvl8pPr>
            <a:lvl9pPr marL="4114800" lvl="8" indent="-317500" algn="ctr">
              <a:lnSpc>
                <a:spcPct val="100000"/>
              </a:lnSpc>
              <a:spcBef>
                <a:spcPts val="0"/>
              </a:spcBef>
              <a:spcAft>
                <a:spcPts val="0"/>
              </a:spcAft>
              <a:buClr>
                <a:srgbClr val="FFFFFF"/>
              </a:buClr>
              <a:buSzPts val="1400"/>
              <a:buChar char="■"/>
              <a:defRPr sz="1866">
                <a:solidFill>
                  <a:srgbClr val="FFFFFF"/>
                </a:solidFill>
              </a:defRPr>
            </a:lvl9pPr>
          </a:lstStyle>
          <a:p>
            <a:endParaRPr/>
          </a:p>
        </p:txBody>
      </p:sp>
      <p:sp>
        <p:nvSpPr>
          <p:cNvPr id="57" name="Google Shape;57;p10"/>
          <p:cNvSpPr txBox="1"/>
          <p:nvPr/>
        </p:nvSpPr>
        <p:spPr>
          <a:xfrm>
            <a:off x="1774527" y="4016767"/>
            <a:ext cx="3827902" cy="718800"/>
          </a:xfrm>
          <a:prstGeom prst="rect">
            <a:avLst/>
          </a:prstGeom>
          <a:noFill/>
          <a:ln>
            <a:noFill/>
          </a:ln>
        </p:spPr>
        <p:txBody>
          <a:bodyPr spcFirstLastPara="1" wrap="square" lIns="121875" tIns="121875" rIns="121875" bIns="121875" anchor="t" anchorCtr="0">
            <a:noAutofit/>
          </a:bodyPr>
          <a:lstStyle/>
          <a:p>
            <a:pPr marL="0" marR="0" lvl="0" indent="0" algn="ctr" rtl="0">
              <a:lnSpc>
                <a:spcPct val="115000"/>
              </a:lnSpc>
              <a:spcBef>
                <a:spcPts val="0"/>
              </a:spcBef>
              <a:spcAft>
                <a:spcPts val="2133"/>
              </a:spcAft>
              <a:buClr>
                <a:schemeClr val="dk1"/>
              </a:buClr>
              <a:buSzPts val="2400"/>
              <a:buFont typeface="Arial"/>
              <a:buNone/>
            </a:pPr>
            <a:endParaRPr sz="2400" b="0" i="0" u="none" strike="noStrike" cap="none">
              <a:solidFill>
                <a:srgbClr val="FFFFFF"/>
              </a:solidFill>
              <a:latin typeface="Raleway Black"/>
              <a:ea typeface="Raleway Black"/>
              <a:cs typeface="Raleway Black"/>
              <a:sym typeface="Raleway Black"/>
            </a:endParaRPr>
          </a:p>
        </p:txBody>
      </p:sp>
      <p:sp>
        <p:nvSpPr>
          <p:cNvPr id="58" name="Google Shape;58;p10"/>
          <p:cNvSpPr txBox="1">
            <a:spLocks noGrp="1"/>
          </p:cNvSpPr>
          <p:nvPr>
            <p:ph type="subTitle" idx="4"/>
          </p:nvPr>
        </p:nvSpPr>
        <p:spPr>
          <a:xfrm>
            <a:off x="1774527" y="3319323"/>
            <a:ext cx="3827902" cy="423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a:solidFill>
                  <a:schemeClr val="dk1"/>
                </a:solidFill>
                <a:latin typeface="Poppins ExtraBold"/>
                <a:ea typeface="Poppins ExtraBold"/>
                <a:cs typeface="Poppins ExtraBold"/>
                <a:sym typeface="Poppins ExtraBold"/>
              </a:defRPr>
            </a:lvl1pPr>
            <a:lvl2pPr lvl="1" algn="ctr">
              <a:lnSpc>
                <a:spcPct val="100000"/>
              </a:lnSpc>
              <a:spcBef>
                <a:spcPts val="0"/>
              </a:spcBef>
              <a:spcAft>
                <a:spcPts val="0"/>
              </a:spcAft>
              <a:buSzPts val="1400"/>
              <a:buNone/>
              <a:defRPr b="1">
                <a:solidFill>
                  <a:schemeClr val="dk1"/>
                </a:solidFill>
                <a:latin typeface="Poppins ExtraBold"/>
                <a:ea typeface="Poppins ExtraBold"/>
                <a:cs typeface="Poppins ExtraBold"/>
                <a:sym typeface="Poppins ExtraBold"/>
              </a:defRPr>
            </a:lvl2pPr>
            <a:lvl3pPr lvl="2" algn="ctr">
              <a:lnSpc>
                <a:spcPct val="100000"/>
              </a:lnSpc>
              <a:spcBef>
                <a:spcPts val="0"/>
              </a:spcBef>
              <a:spcAft>
                <a:spcPts val="0"/>
              </a:spcAft>
              <a:buSzPts val="1400"/>
              <a:buNone/>
              <a:defRPr b="1">
                <a:solidFill>
                  <a:schemeClr val="dk1"/>
                </a:solidFill>
                <a:latin typeface="Poppins ExtraBold"/>
                <a:ea typeface="Poppins ExtraBold"/>
                <a:cs typeface="Poppins ExtraBold"/>
                <a:sym typeface="Poppins ExtraBold"/>
              </a:defRPr>
            </a:lvl3pPr>
            <a:lvl4pPr lvl="3" algn="ctr">
              <a:lnSpc>
                <a:spcPct val="100000"/>
              </a:lnSpc>
              <a:spcBef>
                <a:spcPts val="0"/>
              </a:spcBef>
              <a:spcAft>
                <a:spcPts val="0"/>
              </a:spcAft>
              <a:buSzPts val="1400"/>
              <a:buNone/>
              <a:defRPr b="1">
                <a:solidFill>
                  <a:schemeClr val="dk1"/>
                </a:solidFill>
                <a:latin typeface="Poppins ExtraBold"/>
                <a:ea typeface="Poppins ExtraBold"/>
                <a:cs typeface="Poppins ExtraBold"/>
                <a:sym typeface="Poppins ExtraBold"/>
              </a:defRPr>
            </a:lvl4pPr>
            <a:lvl5pPr lvl="4" algn="ctr">
              <a:lnSpc>
                <a:spcPct val="100000"/>
              </a:lnSpc>
              <a:spcBef>
                <a:spcPts val="0"/>
              </a:spcBef>
              <a:spcAft>
                <a:spcPts val="0"/>
              </a:spcAft>
              <a:buSzPts val="1400"/>
              <a:buNone/>
              <a:defRPr b="1">
                <a:solidFill>
                  <a:schemeClr val="dk1"/>
                </a:solidFill>
                <a:latin typeface="Poppins ExtraBold"/>
                <a:ea typeface="Poppins ExtraBold"/>
                <a:cs typeface="Poppins ExtraBold"/>
                <a:sym typeface="Poppins ExtraBold"/>
              </a:defRPr>
            </a:lvl5pPr>
            <a:lvl6pPr lvl="5" algn="ctr">
              <a:lnSpc>
                <a:spcPct val="100000"/>
              </a:lnSpc>
              <a:spcBef>
                <a:spcPts val="0"/>
              </a:spcBef>
              <a:spcAft>
                <a:spcPts val="0"/>
              </a:spcAft>
              <a:buSzPts val="1400"/>
              <a:buNone/>
              <a:defRPr b="1">
                <a:solidFill>
                  <a:schemeClr val="dk1"/>
                </a:solidFill>
                <a:latin typeface="Poppins ExtraBold"/>
                <a:ea typeface="Poppins ExtraBold"/>
                <a:cs typeface="Poppins ExtraBold"/>
                <a:sym typeface="Poppins ExtraBold"/>
              </a:defRPr>
            </a:lvl6pPr>
            <a:lvl7pPr lvl="6" algn="ctr">
              <a:lnSpc>
                <a:spcPct val="100000"/>
              </a:lnSpc>
              <a:spcBef>
                <a:spcPts val="0"/>
              </a:spcBef>
              <a:spcAft>
                <a:spcPts val="0"/>
              </a:spcAft>
              <a:buSzPts val="1400"/>
              <a:buNone/>
              <a:defRPr b="1">
                <a:solidFill>
                  <a:schemeClr val="dk1"/>
                </a:solidFill>
                <a:latin typeface="Poppins ExtraBold"/>
                <a:ea typeface="Poppins ExtraBold"/>
                <a:cs typeface="Poppins ExtraBold"/>
                <a:sym typeface="Poppins ExtraBold"/>
              </a:defRPr>
            </a:lvl7pPr>
            <a:lvl8pPr lvl="7" algn="ctr">
              <a:lnSpc>
                <a:spcPct val="100000"/>
              </a:lnSpc>
              <a:spcBef>
                <a:spcPts val="0"/>
              </a:spcBef>
              <a:spcAft>
                <a:spcPts val="0"/>
              </a:spcAft>
              <a:buSzPts val="1400"/>
              <a:buNone/>
              <a:defRPr b="1">
                <a:solidFill>
                  <a:schemeClr val="dk1"/>
                </a:solidFill>
                <a:latin typeface="Poppins ExtraBold"/>
                <a:ea typeface="Poppins ExtraBold"/>
                <a:cs typeface="Poppins ExtraBold"/>
                <a:sym typeface="Poppins ExtraBold"/>
              </a:defRPr>
            </a:lvl8pPr>
            <a:lvl9pPr lvl="8" algn="ctr">
              <a:lnSpc>
                <a:spcPct val="100000"/>
              </a:lnSpc>
              <a:spcBef>
                <a:spcPts val="0"/>
              </a:spcBef>
              <a:spcAft>
                <a:spcPts val="0"/>
              </a:spcAft>
              <a:buSzPts val="1400"/>
              <a:buNone/>
              <a:defRPr b="1">
                <a:solidFill>
                  <a:schemeClr val="dk1"/>
                </a:solidFill>
                <a:latin typeface="Poppins ExtraBold"/>
                <a:ea typeface="Poppins ExtraBold"/>
                <a:cs typeface="Poppins ExtraBold"/>
                <a:sym typeface="Poppins ExtraBold"/>
              </a:defRPr>
            </a:lvl9pPr>
          </a:lstStyle>
          <a:p>
            <a:endParaRPr/>
          </a:p>
        </p:txBody>
      </p:sp>
      <p:grpSp>
        <p:nvGrpSpPr>
          <p:cNvPr id="59" name="Google Shape;59;p10"/>
          <p:cNvGrpSpPr/>
          <p:nvPr/>
        </p:nvGrpSpPr>
        <p:grpSpPr>
          <a:xfrm>
            <a:off x="488870" y="974200"/>
            <a:ext cx="10943493" cy="2454784"/>
            <a:chOff x="404800" y="730650"/>
            <a:chExt cx="8208688" cy="1841088"/>
          </a:xfrm>
        </p:grpSpPr>
        <p:sp>
          <p:nvSpPr>
            <p:cNvPr id="60" name="Google Shape;60;p10"/>
            <p:cNvSpPr/>
            <p:nvPr/>
          </p:nvSpPr>
          <p:spPr>
            <a:xfrm>
              <a:off x="536175" y="730650"/>
              <a:ext cx="1189800" cy="1189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61" name="Google Shape;61;p10"/>
            <p:cNvSpPr/>
            <p:nvPr/>
          </p:nvSpPr>
          <p:spPr>
            <a:xfrm rot="10800000">
              <a:off x="8319788" y="1398812"/>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62" name="Google Shape;62;p10"/>
            <p:cNvSpPr/>
            <p:nvPr/>
          </p:nvSpPr>
          <p:spPr>
            <a:xfrm rot="10800000">
              <a:off x="8016563" y="1770163"/>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63" name="Google Shape;63;p10"/>
            <p:cNvSpPr/>
            <p:nvPr/>
          </p:nvSpPr>
          <p:spPr>
            <a:xfrm>
              <a:off x="404800" y="2050938"/>
              <a:ext cx="520200" cy="520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grpSp>
      <p:grpSp>
        <p:nvGrpSpPr>
          <p:cNvPr id="64" name="Google Shape;64;p10"/>
          <p:cNvGrpSpPr/>
          <p:nvPr/>
        </p:nvGrpSpPr>
        <p:grpSpPr>
          <a:xfrm rot="-2700000" flipH="1">
            <a:off x="1148297" y="4479891"/>
            <a:ext cx="795788" cy="1195223"/>
            <a:chOff x="8358300" y="3550499"/>
            <a:chExt cx="596925" cy="896426"/>
          </a:xfrm>
        </p:grpSpPr>
        <p:sp>
          <p:nvSpPr>
            <p:cNvPr id="65" name="Google Shape;65;p10"/>
            <p:cNvSpPr/>
            <p:nvPr/>
          </p:nvSpPr>
          <p:spPr>
            <a:xfrm>
              <a:off x="8358300" y="4152925"/>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66" name="Google Shape;66;p10"/>
            <p:cNvSpPr/>
            <p:nvPr/>
          </p:nvSpPr>
          <p:spPr>
            <a:xfrm>
              <a:off x="8383125" y="3550499"/>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gr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spTree>
      <p:nvGrpSpPr>
        <p:cNvPr id="1" name="Shape 481"/>
        <p:cNvGrpSpPr/>
        <p:nvPr/>
      </p:nvGrpSpPr>
      <p:grpSpPr>
        <a:xfrm>
          <a:off x="0" y="0"/>
          <a:ext cx="0" cy="0"/>
          <a:chOff x="0" y="0"/>
          <a:chExt cx="0" cy="0"/>
        </a:xfrm>
      </p:grpSpPr>
      <p:sp>
        <p:nvSpPr>
          <p:cNvPr id="482" name="Google Shape;482;g2157eb881b4_0_498"/>
          <p:cNvSpPr/>
          <p:nvPr/>
        </p:nvSpPr>
        <p:spPr>
          <a:xfrm>
            <a:off x="135783" y="162600"/>
            <a:ext cx="11918700" cy="6532800"/>
          </a:xfrm>
          <a:prstGeom prst="roundRect">
            <a:avLst>
              <a:gd name="adj" fmla="val 7908"/>
            </a:avLst>
          </a:prstGeom>
          <a:solidFill>
            <a:schemeClr val="lt2"/>
          </a:solidFill>
          <a:ln>
            <a:noFill/>
          </a:ln>
        </p:spPr>
        <p:txBody>
          <a:bodyPr spcFirstLastPara="1" wrap="square" lIns="121875" tIns="121875" rIns="121875" bIns="12187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83" name="Google Shape;483;g2157eb881b4_0_498"/>
          <p:cNvSpPr txBox="1">
            <a:spLocks noGrp="1"/>
          </p:cNvSpPr>
          <p:nvPr>
            <p:ph type="subTitle" idx="1"/>
          </p:nvPr>
        </p:nvSpPr>
        <p:spPr>
          <a:xfrm>
            <a:off x="3573735" y="2767567"/>
            <a:ext cx="2499000" cy="6333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800"/>
              <a:buFont typeface="Titillium Web"/>
              <a:buNone/>
              <a:defRPr sz="2133">
                <a:latin typeface="Titillium Web"/>
                <a:ea typeface="Titillium Web"/>
                <a:cs typeface="Titillium Web"/>
                <a:sym typeface="Titillium Web"/>
              </a:defRPr>
            </a:lvl1pPr>
            <a:lvl2pPr lvl="1" algn="ctr" rtl="0">
              <a:lnSpc>
                <a:spcPct val="100000"/>
              </a:lnSpc>
              <a:spcBef>
                <a:spcPts val="0"/>
              </a:spcBef>
              <a:spcAft>
                <a:spcPts val="0"/>
              </a:spcAft>
              <a:buClr>
                <a:schemeClr val="lt1"/>
              </a:buClr>
              <a:buSzPts val="1400"/>
              <a:buFont typeface="Titillium Web"/>
              <a:buNone/>
              <a:defRPr>
                <a:solidFill>
                  <a:schemeClr val="lt1"/>
                </a:solidFill>
                <a:latin typeface="Titillium Web"/>
                <a:ea typeface="Titillium Web"/>
                <a:cs typeface="Titillium Web"/>
                <a:sym typeface="Titillium Web"/>
              </a:defRPr>
            </a:lvl2pPr>
            <a:lvl3pPr lvl="2" algn="ctr" rtl="0">
              <a:lnSpc>
                <a:spcPct val="100000"/>
              </a:lnSpc>
              <a:spcBef>
                <a:spcPts val="0"/>
              </a:spcBef>
              <a:spcAft>
                <a:spcPts val="0"/>
              </a:spcAft>
              <a:buClr>
                <a:schemeClr val="lt1"/>
              </a:buClr>
              <a:buSzPts val="1400"/>
              <a:buFont typeface="Titillium Web"/>
              <a:buNone/>
              <a:defRPr>
                <a:solidFill>
                  <a:schemeClr val="lt1"/>
                </a:solidFill>
                <a:latin typeface="Titillium Web"/>
                <a:ea typeface="Titillium Web"/>
                <a:cs typeface="Titillium Web"/>
                <a:sym typeface="Titillium Web"/>
              </a:defRPr>
            </a:lvl3pPr>
            <a:lvl4pPr lvl="3" algn="ctr" rtl="0">
              <a:lnSpc>
                <a:spcPct val="100000"/>
              </a:lnSpc>
              <a:spcBef>
                <a:spcPts val="0"/>
              </a:spcBef>
              <a:spcAft>
                <a:spcPts val="0"/>
              </a:spcAft>
              <a:buClr>
                <a:schemeClr val="lt1"/>
              </a:buClr>
              <a:buSzPts val="1400"/>
              <a:buFont typeface="Titillium Web"/>
              <a:buNone/>
              <a:defRPr>
                <a:solidFill>
                  <a:schemeClr val="lt1"/>
                </a:solidFill>
                <a:latin typeface="Titillium Web"/>
                <a:ea typeface="Titillium Web"/>
                <a:cs typeface="Titillium Web"/>
                <a:sym typeface="Titillium Web"/>
              </a:defRPr>
            </a:lvl4pPr>
            <a:lvl5pPr lvl="4" algn="ctr" rtl="0">
              <a:lnSpc>
                <a:spcPct val="100000"/>
              </a:lnSpc>
              <a:spcBef>
                <a:spcPts val="0"/>
              </a:spcBef>
              <a:spcAft>
                <a:spcPts val="0"/>
              </a:spcAft>
              <a:buClr>
                <a:schemeClr val="lt1"/>
              </a:buClr>
              <a:buSzPts val="1400"/>
              <a:buFont typeface="Titillium Web"/>
              <a:buNone/>
              <a:defRPr>
                <a:solidFill>
                  <a:schemeClr val="lt1"/>
                </a:solidFill>
                <a:latin typeface="Titillium Web"/>
                <a:ea typeface="Titillium Web"/>
                <a:cs typeface="Titillium Web"/>
                <a:sym typeface="Titillium Web"/>
              </a:defRPr>
            </a:lvl5pPr>
            <a:lvl6pPr lvl="5" algn="ctr" rtl="0">
              <a:lnSpc>
                <a:spcPct val="100000"/>
              </a:lnSpc>
              <a:spcBef>
                <a:spcPts val="0"/>
              </a:spcBef>
              <a:spcAft>
                <a:spcPts val="0"/>
              </a:spcAft>
              <a:buClr>
                <a:schemeClr val="lt1"/>
              </a:buClr>
              <a:buSzPts val="1400"/>
              <a:buFont typeface="Titillium Web"/>
              <a:buNone/>
              <a:defRPr>
                <a:solidFill>
                  <a:schemeClr val="lt1"/>
                </a:solidFill>
                <a:latin typeface="Titillium Web"/>
                <a:ea typeface="Titillium Web"/>
                <a:cs typeface="Titillium Web"/>
                <a:sym typeface="Titillium Web"/>
              </a:defRPr>
            </a:lvl6pPr>
            <a:lvl7pPr lvl="6" algn="ctr" rtl="0">
              <a:lnSpc>
                <a:spcPct val="100000"/>
              </a:lnSpc>
              <a:spcBef>
                <a:spcPts val="0"/>
              </a:spcBef>
              <a:spcAft>
                <a:spcPts val="0"/>
              </a:spcAft>
              <a:buClr>
                <a:schemeClr val="lt1"/>
              </a:buClr>
              <a:buSzPts val="1400"/>
              <a:buFont typeface="Titillium Web"/>
              <a:buNone/>
              <a:defRPr>
                <a:solidFill>
                  <a:schemeClr val="lt1"/>
                </a:solidFill>
                <a:latin typeface="Titillium Web"/>
                <a:ea typeface="Titillium Web"/>
                <a:cs typeface="Titillium Web"/>
                <a:sym typeface="Titillium Web"/>
              </a:defRPr>
            </a:lvl7pPr>
            <a:lvl8pPr lvl="7" algn="ctr" rtl="0">
              <a:lnSpc>
                <a:spcPct val="100000"/>
              </a:lnSpc>
              <a:spcBef>
                <a:spcPts val="0"/>
              </a:spcBef>
              <a:spcAft>
                <a:spcPts val="0"/>
              </a:spcAft>
              <a:buClr>
                <a:schemeClr val="lt1"/>
              </a:buClr>
              <a:buSzPts val="1400"/>
              <a:buFont typeface="Titillium Web"/>
              <a:buNone/>
              <a:defRPr>
                <a:solidFill>
                  <a:schemeClr val="lt1"/>
                </a:solidFill>
                <a:latin typeface="Titillium Web"/>
                <a:ea typeface="Titillium Web"/>
                <a:cs typeface="Titillium Web"/>
                <a:sym typeface="Titillium Web"/>
              </a:defRPr>
            </a:lvl8pPr>
            <a:lvl9pPr lvl="8" algn="ctr" rtl="0">
              <a:lnSpc>
                <a:spcPct val="100000"/>
              </a:lnSpc>
              <a:spcBef>
                <a:spcPts val="0"/>
              </a:spcBef>
              <a:spcAft>
                <a:spcPts val="0"/>
              </a:spcAft>
              <a:buClr>
                <a:schemeClr val="lt1"/>
              </a:buClr>
              <a:buSzPts val="1400"/>
              <a:buFont typeface="Titillium Web"/>
              <a:buNone/>
              <a:defRPr>
                <a:solidFill>
                  <a:schemeClr val="lt1"/>
                </a:solidFill>
                <a:latin typeface="Titillium Web"/>
                <a:ea typeface="Titillium Web"/>
                <a:cs typeface="Titillium Web"/>
                <a:sym typeface="Titillium Web"/>
              </a:defRPr>
            </a:lvl9pPr>
          </a:lstStyle>
          <a:p>
            <a:endParaRPr/>
          </a:p>
        </p:txBody>
      </p:sp>
      <p:sp>
        <p:nvSpPr>
          <p:cNvPr id="484" name="Google Shape;484;g2157eb881b4_0_498"/>
          <p:cNvSpPr txBox="1">
            <a:spLocks noGrp="1"/>
          </p:cNvSpPr>
          <p:nvPr>
            <p:ph type="subTitle" idx="2"/>
          </p:nvPr>
        </p:nvSpPr>
        <p:spPr>
          <a:xfrm>
            <a:off x="3421355" y="2235889"/>
            <a:ext cx="2803500" cy="5889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rgbClr val="FFFFFF"/>
              </a:buClr>
              <a:buSzPts val="1700"/>
              <a:buFont typeface="Titillium Web"/>
              <a:buNone/>
              <a:defRPr b="1">
                <a:solidFill>
                  <a:schemeClr val="dk1"/>
                </a:solidFill>
                <a:latin typeface="Titillium Web"/>
                <a:ea typeface="Titillium Web"/>
                <a:cs typeface="Titillium Web"/>
                <a:sym typeface="Titillium Web"/>
              </a:defRPr>
            </a:lvl1pPr>
            <a:lvl2pPr lvl="1" algn="ctr" rtl="0">
              <a:lnSpc>
                <a:spcPct val="100000"/>
              </a:lnSpc>
              <a:spcBef>
                <a:spcPts val="0"/>
              </a:spcBef>
              <a:spcAft>
                <a:spcPts val="0"/>
              </a:spcAft>
              <a:buClr>
                <a:srgbClr val="FFFFFF"/>
              </a:buClr>
              <a:buSzPts val="1700"/>
              <a:buFont typeface="Titillium Web"/>
              <a:buNone/>
              <a:defRPr sz="2266">
                <a:solidFill>
                  <a:srgbClr val="FFFFFF"/>
                </a:solidFill>
                <a:latin typeface="Titillium Web"/>
                <a:ea typeface="Titillium Web"/>
                <a:cs typeface="Titillium Web"/>
                <a:sym typeface="Titillium Web"/>
              </a:defRPr>
            </a:lvl2pPr>
            <a:lvl3pPr lvl="2" algn="ctr" rtl="0">
              <a:lnSpc>
                <a:spcPct val="100000"/>
              </a:lnSpc>
              <a:spcBef>
                <a:spcPts val="0"/>
              </a:spcBef>
              <a:spcAft>
                <a:spcPts val="0"/>
              </a:spcAft>
              <a:buClr>
                <a:srgbClr val="FFFFFF"/>
              </a:buClr>
              <a:buSzPts val="1700"/>
              <a:buFont typeface="Titillium Web"/>
              <a:buNone/>
              <a:defRPr sz="2266">
                <a:solidFill>
                  <a:srgbClr val="FFFFFF"/>
                </a:solidFill>
                <a:latin typeface="Titillium Web"/>
                <a:ea typeface="Titillium Web"/>
                <a:cs typeface="Titillium Web"/>
                <a:sym typeface="Titillium Web"/>
              </a:defRPr>
            </a:lvl3pPr>
            <a:lvl4pPr lvl="3" algn="ctr" rtl="0">
              <a:lnSpc>
                <a:spcPct val="100000"/>
              </a:lnSpc>
              <a:spcBef>
                <a:spcPts val="0"/>
              </a:spcBef>
              <a:spcAft>
                <a:spcPts val="0"/>
              </a:spcAft>
              <a:buClr>
                <a:srgbClr val="FFFFFF"/>
              </a:buClr>
              <a:buSzPts val="1700"/>
              <a:buFont typeface="Titillium Web"/>
              <a:buNone/>
              <a:defRPr sz="2266">
                <a:solidFill>
                  <a:srgbClr val="FFFFFF"/>
                </a:solidFill>
                <a:latin typeface="Titillium Web"/>
                <a:ea typeface="Titillium Web"/>
                <a:cs typeface="Titillium Web"/>
                <a:sym typeface="Titillium Web"/>
              </a:defRPr>
            </a:lvl4pPr>
            <a:lvl5pPr lvl="4" algn="ctr" rtl="0">
              <a:lnSpc>
                <a:spcPct val="100000"/>
              </a:lnSpc>
              <a:spcBef>
                <a:spcPts val="0"/>
              </a:spcBef>
              <a:spcAft>
                <a:spcPts val="0"/>
              </a:spcAft>
              <a:buClr>
                <a:srgbClr val="FFFFFF"/>
              </a:buClr>
              <a:buSzPts val="1700"/>
              <a:buFont typeface="Titillium Web"/>
              <a:buNone/>
              <a:defRPr sz="2266">
                <a:solidFill>
                  <a:srgbClr val="FFFFFF"/>
                </a:solidFill>
                <a:latin typeface="Titillium Web"/>
                <a:ea typeface="Titillium Web"/>
                <a:cs typeface="Titillium Web"/>
                <a:sym typeface="Titillium Web"/>
              </a:defRPr>
            </a:lvl5pPr>
            <a:lvl6pPr lvl="5" algn="ctr" rtl="0">
              <a:lnSpc>
                <a:spcPct val="100000"/>
              </a:lnSpc>
              <a:spcBef>
                <a:spcPts val="0"/>
              </a:spcBef>
              <a:spcAft>
                <a:spcPts val="0"/>
              </a:spcAft>
              <a:buClr>
                <a:srgbClr val="FFFFFF"/>
              </a:buClr>
              <a:buSzPts val="1700"/>
              <a:buFont typeface="Titillium Web"/>
              <a:buNone/>
              <a:defRPr sz="2266">
                <a:solidFill>
                  <a:srgbClr val="FFFFFF"/>
                </a:solidFill>
                <a:latin typeface="Titillium Web"/>
                <a:ea typeface="Titillium Web"/>
                <a:cs typeface="Titillium Web"/>
                <a:sym typeface="Titillium Web"/>
              </a:defRPr>
            </a:lvl6pPr>
            <a:lvl7pPr lvl="6" algn="ctr" rtl="0">
              <a:lnSpc>
                <a:spcPct val="100000"/>
              </a:lnSpc>
              <a:spcBef>
                <a:spcPts val="0"/>
              </a:spcBef>
              <a:spcAft>
                <a:spcPts val="0"/>
              </a:spcAft>
              <a:buClr>
                <a:srgbClr val="FFFFFF"/>
              </a:buClr>
              <a:buSzPts val="1700"/>
              <a:buFont typeface="Titillium Web"/>
              <a:buNone/>
              <a:defRPr sz="2266">
                <a:solidFill>
                  <a:srgbClr val="FFFFFF"/>
                </a:solidFill>
                <a:latin typeface="Titillium Web"/>
                <a:ea typeface="Titillium Web"/>
                <a:cs typeface="Titillium Web"/>
                <a:sym typeface="Titillium Web"/>
              </a:defRPr>
            </a:lvl7pPr>
            <a:lvl8pPr lvl="7" algn="ctr" rtl="0">
              <a:lnSpc>
                <a:spcPct val="100000"/>
              </a:lnSpc>
              <a:spcBef>
                <a:spcPts val="0"/>
              </a:spcBef>
              <a:spcAft>
                <a:spcPts val="0"/>
              </a:spcAft>
              <a:buClr>
                <a:srgbClr val="FFFFFF"/>
              </a:buClr>
              <a:buSzPts val="1700"/>
              <a:buFont typeface="Titillium Web"/>
              <a:buNone/>
              <a:defRPr sz="2266">
                <a:solidFill>
                  <a:srgbClr val="FFFFFF"/>
                </a:solidFill>
                <a:latin typeface="Titillium Web"/>
                <a:ea typeface="Titillium Web"/>
                <a:cs typeface="Titillium Web"/>
                <a:sym typeface="Titillium Web"/>
              </a:defRPr>
            </a:lvl8pPr>
            <a:lvl9pPr lvl="8" algn="ctr" rtl="0">
              <a:lnSpc>
                <a:spcPct val="100000"/>
              </a:lnSpc>
              <a:spcBef>
                <a:spcPts val="0"/>
              </a:spcBef>
              <a:spcAft>
                <a:spcPts val="0"/>
              </a:spcAft>
              <a:buClr>
                <a:srgbClr val="FFFFFF"/>
              </a:buClr>
              <a:buSzPts val="1700"/>
              <a:buFont typeface="Titillium Web"/>
              <a:buNone/>
              <a:defRPr sz="2266">
                <a:solidFill>
                  <a:srgbClr val="FFFFFF"/>
                </a:solidFill>
                <a:latin typeface="Titillium Web"/>
                <a:ea typeface="Titillium Web"/>
                <a:cs typeface="Titillium Web"/>
                <a:sym typeface="Titillium Web"/>
              </a:defRPr>
            </a:lvl9pPr>
          </a:lstStyle>
          <a:p>
            <a:endParaRPr/>
          </a:p>
        </p:txBody>
      </p:sp>
      <p:sp>
        <p:nvSpPr>
          <p:cNvPr id="485" name="Google Shape;485;g2157eb881b4_0_498"/>
          <p:cNvSpPr txBox="1">
            <a:spLocks noGrp="1"/>
          </p:cNvSpPr>
          <p:nvPr>
            <p:ph type="subTitle" idx="3"/>
          </p:nvPr>
        </p:nvSpPr>
        <p:spPr>
          <a:xfrm>
            <a:off x="8441601" y="2235889"/>
            <a:ext cx="2803500" cy="5889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rgbClr val="FFFFFF"/>
              </a:buClr>
              <a:buSzPts val="1700"/>
              <a:buFont typeface="Titillium Web"/>
              <a:buNone/>
              <a:defRPr b="1">
                <a:solidFill>
                  <a:schemeClr val="dk1"/>
                </a:solidFill>
                <a:latin typeface="Titillium Web"/>
                <a:ea typeface="Titillium Web"/>
                <a:cs typeface="Titillium Web"/>
                <a:sym typeface="Titillium Web"/>
              </a:defRPr>
            </a:lvl1pPr>
            <a:lvl2pPr lvl="1" algn="ctr" rtl="0">
              <a:lnSpc>
                <a:spcPct val="100000"/>
              </a:lnSpc>
              <a:spcBef>
                <a:spcPts val="0"/>
              </a:spcBef>
              <a:spcAft>
                <a:spcPts val="0"/>
              </a:spcAft>
              <a:buClr>
                <a:srgbClr val="FFFFFF"/>
              </a:buClr>
              <a:buSzPts val="1700"/>
              <a:buFont typeface="Titillium Web"/>
              <a:buNone/>
              <a:defRPr sz="2266">
                <a:solidFill>
                  <a:srgbClr val="FFFFFF"/>
                </a:solidFill>
                <a:latin typeface="Titillium Web"/>
                <a:ea typeface="Titillium Web"/>
                <a:cs typeface="Titillium Web"/>
                <a:sym typeface="Titillium Web"/>
              </a:defRPr>
            </a:lvl2pPr>
            <a:lvl3pPr lvl="2" algn="ctr" rtl="0">
              <a:lnSpc>
                <a:spcPct val="100000"/>
              </a:lnSpc>
              <a:spcBef>
                <a:spcPts val="0"/>
              </a:spcBef>
              <a:spcAft>
                <a:spcPts val="0"/>
              </a:spcAft>
              <a:buClr>
                <a:srgbClr val="FFFFFF"/>
              </a:buClr>
              <a:buSzPts val="1700"/>
              <a:buFont typeface="Titillium Web"/>
              <a:buNone/>
              <a:defRPr sz="2266">
                <a:solidFill>
                  <a:srgbClr val="FFFFFF"/>
                </a:solidFill>
                <a:latin typeface="Titillium Web"/>
                <a:ea typeface="Titillium Web"/>
                <a:cs typeface="Titillium Web"/>
                <a:sym typeface="Titillium Web"/>
              </a:defRPr>
            </a:lvl3pPr>
            <a:lvl4pPr lvl="3" algn="ctr" rtl="0">
              <a:lnSpc>
                <a:spcPct val="100000"/>
              </a:lnSpc>
              <a:spcBef>
                <a:spcPts val="0"/>
              </a:spcBef>
              <a:spcAft>
                <a:spcPts val="0"/>
              </a:spcAft>
              <a:buClr>
                <a:srgbClr val="FFFFFF"/>
              </a:buClr>
              <a:buSzPts val="1700"/>
              <a:buFont typeface="Titillium Web"/>
              <a:buNone/>
              <a:defRPr sz="2266">
                <a:solidFill>
                  <a:srgbClr val="FFFFFF"/>
                </a:solidFill>
                <a:latin typeface="Titillium Web"/>
                <a:ea typeface="Titillium Web"/>
                <a:cs typeface="Titillium Web"/>
                <a:sym typeface="Titillium Web"/>
              </a:defRPr>
            </a:lvl4pPr>
            <a:lvl5pPr lvl="4" algn="ctr" rtl="0">
              <a:lnSpc>
                <a:spcPct val="100000"/>
              </a:lnSpc>
              <a:spcBef>
                <a:spcPts val="0"/>
              </a:spcBef>
              <a:spcAft>
                <a:spcPts val="0"/>
              </a:spcAft>
              <a:buClr>
                <a:srgbClr val="FFFFFF"/>
              </a:buClr>
              <a:buSzPts val="1700"/>
              <a:buFont typeface="Titillium Web"/>
              <a:buNone/>
              <a:defRPr sz="2266">
                <a:solidFill>
                  <a:srgbClr val="FFFFFF"/>
                </a:solidFill>
                <a:latin typeface="Titillium Web"/>
                <a:ea typeface="Titillium Web"/>
                <a:cs typeface="Titillium Web"/>
                <a:sym typeface="Titillium Web"/>
              </a:defRPr>
            </a:lvl5pPr>
            <a:lvl6pPr lvl="5" algn="ctr" rtl="0">
              <a:lnSpc>
                <a:spcPct val="100000"/>
              </a:lnSpc>
              <a:spcBef>
                <a:spcPts val="0"/>
              </a:spcBef>
              <a:spcAft>
                <a:spcPts val="0"/>
              </a:spcAft>
              <a:buClr>
                <a:srgbClr val="FFFFFF"/>
              </a:buClr>
              <a:buSzPts val="1700"/>
              <a:buFont typeface="Titillium Web"/>
              <a:buNone/>
              <a:defRPr sz="2266">
                <a:solidFill>
                  <a:srgbClr val="FFFFFF"/>
                </a:solidFill>
                <a:latin typeface="Titillium Web"/>
                <a:ea typeface="Titillium Web"/>
                <a:cs typeface="Titillium Web"/>
                <a:sym typeface="Titillium Web"/>
              </a:defRPr>
            </a:lvl6pPr>
            <a:lvl7pPr lvl="6" algn="ctr" rtl="0">
              <a:lnSpc>
                <a:spcPct val="100000"/>
              </a:lnSpc>
              <a:spcBef>
                <a:spcPts val="0"/>
              </a:spcBef>
              <a:spcAft>
                <a:spcPts val="0"/>
              </a:spcAft>
              <a:buClr>
                <a:srgbClr val="FFFFFF"/>
              </a:buClr>
              <a:buSzPts val="1700"/>
              <a:buFont typeface="Titillium Web"/>
              <a:buNone/>
              <a:defRPr sz="2266">
                <a:solidFill>
                  <a:srgbClr val="FFFFFF"/>
                </a:solidFill>
                <a:latin typeface="Titillium Web"/>
                <a:ea typeface="Titillium Web"/>
                <a:cs typeface="Titillium Web"/>
                <a:sym typeface="Titillium Web"/>
              </a:defRPr>
            </a:lvl7pPr>
            <a:lvl8pPr lvl="7" algn="ctr" rtl="0">
              <a:lnSpc>
                <a:spcPct val="100000"/>
              </a:lnSpc>
              <a:spcBef>
                <a:spcPts val="0"/>
              </a:spcBef>
              <a:spcAft>
                <a:spcPts val="0"/>
              </a:spcAft>
              <a:buClr>
                <a:srgbClr val="FFFFFF"/>
              </a:buClr>
              <a:buSzPts val="1700"/>
              <a:buFont typeface="Titillium Web"/>
              <a:buNone/>
              <a:defRPr sz="2266">
                <a:solidFill>
                  <a:srgbClr val="FFFFFF"/>
                </a:solidFill>
                <a:latin typeface="Titillium Web"/>
                <a:ea typeface="Titillium Web"/>
                <a:cs typeface="Titillium Web"/>
                <a:sym typeface="Titillium Web"/>
              </a:defRPr>
            </a:lvl8pPr>
            <a:lvl9pPr lvl="8" algn="ctr" rtl="0">
              <a:lnSpc>
                <a:spcPct val="100000"/>
              </a:lnSpc>
              <a:spcBef>
                <a:spcPts val="0"/>
              </a:spcBef>
              <a:spcAft>
                <a:spcPts val="0"/>
              </a:spcAft>
              <a:buClr>
                <a:srgbClr val="FFFFFF"/>
              </a:buClr>
              <a:buSzPts val="1700"/>
              <a:buFont typeface="Titillium Web"/>
              <a:buNone/>
              <a:defRPr sz="2266">
                <a:solidFill>
                  <a:srgbClr val="FFFFFF"/>
                </a:solidFill>
                <a:latin typeface="Titillium Web"/>
                <a:ea typeface="Titillium Web"/>
                <a:cs typeface="Titillium Web"/>
                <a:sym typeface="Titillium Web"/>
              </a:defRPr>
            </a:lvl9pPr>
          </a:lstStyle>
          <a:p>
            <a:endParaRPr/>
          </a:p>
        </p:txBody>
      </p:sp>
      <p:sp>
        <p:nvSpPr>
          <p:cNvPr id="486" name="Google Shape;486;g2157eb881b4_0_498"/>
          <p:cNvSpPr txBox="1">
            <a:spLocks noGrp="1"/>
          </p:cNvSpPr>
          <p:nvPr>
            <p:ph type="subTitle" idx="4"/>
          </p:nvPr>
        </p:nvSpPr>
        <p:spPr>
          <a:xfrm>
            <a:off x="945177" y="3654833"/>
            <a:ext cx="2803500" cy="5889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rgbClr val="FFFFFF"/>
              </a:buClr>
              <a:buSzPts val="1700"/>
              <a:buFont typeface="Titillium Web"/>
              <a:buNone/>
              <a:defRPr b="1">
                <a:solidFill>
                  <a:schemeClr val="dk1"/>
                </a:solidFill>
                <a:latin typeface="Titillium Web"/>
                <a:ea typeface="Titillium Web"/>
                <a:cs typeface="Titillium Web"/>
                <a:sym typeface="Titillium Web"/>
              </a:defRPr>
            </a:lvl1pPr>
            <a:lvl2pPr lvl="1" algn="ctr" rtl="0">
              <a:lnSpc>
                <a:spcPct val="100000"/>
              </a:lnSpc>
              <a:spcBef>
                <a:spcPts val="0"/>
              </a:spcBef>
              <a:spcAft>
                <a:spcPts val="0"/>
              </a:spcAft>
              <a:buClr>
                <a:srgbClr val="FFFFFF"/>
              </a:buClr>
              <a:buSzPts val="1700"/>
              <a:buFont typeface="Titillium Web"/>
              <a:buNone/>
              <a:defRPr sz="2266">
                <a:solidFill>
                  <a:srgbClr val="FFFFFF"/>
                </a:solidFill>
                <a:latin typeface="Titillium Web"/>
                <a:ea typeface="Titillium Web"/>
                <a:cs typeface="Titillium Web"/>
                <a:sym typeface="Titillium Web"/>
              </a:defRPr>
            </a:lvl2pPr>
            <a:lvl3pPr lvl="2" algn="ctr" rtl="0">
              <a:lnSpc>
                <a:spcPct val="100000"/>
              </a:lnSpc>
              <a:spcBef>
                <a:spcPts val="0"/>
              </a:spcBef>
              <a:spcAft>
                <a:spcPts val="0"/>
              </a:spcAft>
              <a:buClr>
                <a:srgbClr val="FFFFFF"/>
              </a:buClr>
              <a:buSzPts val="1700"/>
              <a:buFont typeface="Titillium Web"/>
              <a:buNone/>
              <a:defRPr sz="2266">
                <a:solidFill>
                  <a:srgbClr val="FFFFFF"/>
                </a:solidFill>
                <a:latin typeface="Titillium Web"/>
                <a:ea typeface="Titillium Web"/>
                <a:cs typeface="Titillium Web"/>
                <a:sym typeface="Titillium Web"/>
              </a:defRPr>
            </a:lvl3pPr>
            <a:lvl4pPr lvl="3" algn="ctr" rtl="0">
              <a:lnSpc>
                <a:spcPct val="100000"/>
              </a:lnSpc>
              <a:spcBef>
                <a:spcPts val="0"/>
              </a:spcBef>
              <a:spcAft>
                <a:spcPts val="0"/>
              </a:spcAft>
              <a:buClr>
                <a:srgbClr val="FFFFFF"/>
              </a:buClr>
              <a:buSzPts val="1700"/>
              <a:buFont typeface="Titillium Web"/>
              <a:buNone/>
              <a:defRPr sz="2266">
                <a:solidFill>
                  <a:srgbClr val="FFFFFF"/>
                </a:solidFill>
                <a:latin typeface="Titillium Web"/>
                <a:ea typeface="Titillium Web"/>
                <a:cs typeface="Titillium Web"/>
                <a:sym typeface="Titillium Web"/>
              </a:defRPr>
            </a:lvl4pPr>
            <a:lvl5pPr lvl="4" algn="ctr" rtl="0">
              <a:lnSpc>
                <a:spcPct val="100000"/>
              </a:lnSpc>
              <a:spcBef>
                <a:spcPts val="0"/>
              </a:spcBef>
              <a:spcAft>
                <a:spcPts val="0"/>
              </a:spcAft>
              <a:buClr>
                <a:srgbClr val="FFFFFF"/>
              </a:buClr>
              <a:buSzPts val="1700"/>
              <a:buFont typeface="Titillium Web"/>
              <a:buNone/>
              <a:defRPr sz="2266">
                <a:solidFill>
                  <a:srgbClr val="FFFFFF"/>
                </a:solidFill>
                <a:latin typeface="Titillium Web"/>
                <a:ea typeface="Titillium Web"/>
                <a:cs typeface="Titillium Web"/>
                <a:sym typeface="Titillium Web"/>
              </a:defRPr>
            </a:lvl5pPr>
            <a:lvl6pPr lvl="5" algn="ctr" rtl="0">
              <a:lnSpc>
                <a:spcPct val="100000"/>
              </a:lnSpc>
              <a:spcBef>
                <a:spcPts val="0"/>
              </a:spcBef>
              <a:spcAft>
                <a:spcPts val="0"/>
              </a:spcAft>
              <a:buClr>
                <a:srgbClr val="FFFFFF"/>
              </a:buClr>
              <a:buSzPts val="1700"/>
              <a:buFont typeface="Titillium Web"/>
              <a:buNone/>
              <a:defRPr sz="2266">
                <a:solidFill>
                  <a:srgbClr val="FFFFFF"/>
                </a:solidFill>
                <a:latin typeface="Titillium Web"/>
                <a:ea typeface="Titillium Web"/>
                <a:cs typeface="Titillium Web"/>
                <a:sym typeface="Titillium Web"/>
              </a:defRPr>
            </a:lvl6pPr>
            <a:lvl7pPr lvl="6" algn="ctr" rtl="0">
              <a:lnSpc>
                <a:spcPct val="100000"/>
              </a:lnSpc>
              <a:spcBef>
                <a:spcPts val="0"/>
              </a:spcBef>
              <a:spcAft>
                <a:spcPts val="0"/>
              </a:spcAft>
              <a:buClr>
                <a:srgbClr val="FFFFFF"/>
              </a:buClr>
              <a:buSzPts val="1700"/>
              <a:buFont typeface="Titillium Web"/>
              <a:buNone/>
              <a:defRPr sz="2266">
                <a:solidFill>
                  <a:srgbClr val="FFFFFF"/>
                </a:solidFill>
                <a:latin typeface="Titillium Web"/>
                <a:ea typeface="Titillium Web"/>
                <a:cs typeface="Titillium Web"/>
                <a:sym typeface="Titillium Web"/>
              </a:defRPr>
            </a:lvl7pPr>
            <a:lvl8pPr lvl="7" algn="ctr" rtl="0">
              <a:lnSpc>
                <a:spcPct val="100000"/>
              </a:lnSpc>
              <a:spcBef>
                <a:spcPts val="0"/>
              </a:spcBef>
              <a:spcAft>
                <a:spcPts val="0"/>
              </a:spcAft>
              <a:buClr>
                <a:srgbClr val="FFFFFF"/>
              </a:buClr>
              <a:buSzPts val="1700"/>
              <a:buFont typeface="Titillium Web"/>
              <a:buNone/>
              <a:defRPr sz="2266">
                <a:solidFill>
                  <a:srgbClr val="FFFFFF"/>
                </a:solidFill>
                <a:latin typeface="Titillium Web"/>
                <a:ea typeface="Titillium Web"/>
                <a:cs typeface="Titillium Web"/>
                <a:sym typeface="Titillium Web"/>
              </a:defRPr>
            </a:lvl8pPr>
            <a:lvl9pPr lvl="8" algn="ctr" rtl="0">
              <a:lnSpc>
                <a:spcPct val="100000"/>
              </a:lnSpc>
              <a:spcBef>
                <a:spcPts val="0"/>
              </a:spcBef>
              <a:spcAft>
                <a:spcPts val="0"/>
              </a:spcAft>
              <a:buClr>
                <a:srgbClr val="FFFFFF"/>
              </a:buClr>
              <a:buSzPts val="1700"/>
              <a:buFont typeface="Titillium Web"/>
              <a:buNone/>
              <a:defRPr sz="2266">
                <a:solidFill>
                  <a:srgbClr val="FFFFFF"/>
                </a:solidFill>
                <a:latin typeface="Titillium Web"/>
                <a:ea typeface="Titillium Web"/>
                <a:cs typeface="Titillium Web"/>
                <a:sym typeface="Titillium Web"/>
              </a:defRPr>
            </a:lvl9pPr>
          </a:lstStyle>
          <a:p>
            <a:endParaRPr/>
          </a:p>
        </p:txBody>
      </p:sp>
      <p:sp>
        <p:nvSpPr>
          <p:cNvPr id="487" name="Google Shape;487;g2157eb881b4_0_498"/>
          <p:cNvSpPr txBox="1">
            <a:spLocks noGrp="1"/>
          </p:cNvSpPr>
          <p:nvPr>
            <p:ph type="subTitle" idx="5"/>
          </p:nvPr>
        </p:nvSpPr>
        <p:spPr>
          <a:xfrm>
            <a:off x="5927328" y="3656545"/>
            <a:ext cx="2803500" cy="5889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rgbClr val="FFFFFF"/>
              </a:buClr>
              <a:buSzPts val="1700"/>
              <a:buFont typeface="Titillium Web"/>
              <a:buNone/>
              <a:defRPr b="1">
                <a:solidFill>
                  <a:schemeClr val="dk1"/>
                </a:solidFill>
                <a:latin typeface="Titillium Web"/>
                <a:ea typeface="Titillium Web"/>
                <a:cs typeface="Titillium Web"/>
                <a:sym typeface="Titillium Web"/>
              </a:defRPr>
            </a:lvl1pPr>
            <a:lvl2pPr lvl="1" algn="ctr" rtl="0">
              <a:lnSpc>
                <a:spcPct val="100000"/>
              </a:lnSpc>
              <a:spcBef>
                <a:spcPts val="0"/>
              </a:spcBef>
              <a:spcAft>
                <a:spcPts val="0"/>
              </a:spcAft>
              <a:buClr>
                <a:srgbClr val="FFFFFF"/>
              </a:buClr>
              <a:buSzPts val="1700"/>
              <a:buFont typeface="Titillium Web"/>
              <a:buNone/>
              <a:defRPr sz="2266">
                <a:solidFill>
                  <a:srgbClr val="FFFFFF"/>
                </a:solidFill>
                <a:latin typeface="Titillium Web"/>
                <a:ea typeface="Titillium Web"/>
                <a:cs typeface="Titillium Web"/>
                <a:sym typeface="Titillium Web"/>
              </a:defRPr>
            </a:lvl2pPr>
            <a:lvl3pPr lvl="2" algn="ctr" rtl="0">
              <a:lnSpc>
                <a:spcPct val="100000"/>
              </a:lnSpc>
              <a:spcBef>
                <a:spcPts val="0"/>
              </a:spcBef>
              <a:spcAft>
                <a:spcPts val="0"/>
              </a:spcAft>
              <a:buClr>
                <a:srgbClr val="FFFFFF"/>
              </a:buClr>
              <a:buSzPts val="1700"/>
              <a:buFont typeface="Titillium Web"/>
              <a:buNone/>
              <a:defRPr sz="2266">
                <a:solidFill>
                  <a:srgbClr val="FFFFFF"/>
                </a:solidFill>
                <a:latin typeface="Titillium Web"/>
                <a:ea typeface="Titillium Web"/>
                <a:cs typeface="Titillium Web"/>
                <a:sym typeface="Titillium Web"/>
              </a:defRPr>
            </a:lvl3pPr>
            <a:lvl4pPr lvl="3" algn="ctr" rtl="0">
              <a:lnSpc>
                <a:spcPct val="100000"/>
              </a:lnSpc>
              <a:spcBef>
                <a:spcPts val="0"/>
              </a:spcBef>
              <a:spcAft>
                <a:spcPts val="0"/>
              </a:spcAft>
              <a:buClr>
                <a:srgbClr val="FFFFFF"/>
              </a:buClr>
              <a:buSzPts val="1700"/>
              <a:buFont typeface="Titillium Web"/>
              <a:buNone/>
              <a:defRPr sz="2266">
                <a:solidFill>
                  <a:srgbClr val="FFFFFF"/>
                </a:solidFill>
                <a:latin typeface="Titillium Web"/>
                <a:ea typeface="Titillium Web"/>
                <a:cs typeface="Titillium Web"/>
                <a:sym typeface="Titillium Web"/>
              </a:defRPr>
            </a:lvl4pPr>
            <a:lvl5pPr lvl="4" algn="ctr" rtl="0">
              <a:lnSpc>
                <a:spcPct val="100000"/>
              </a:lnSpc>
              <a:spcBef>
                <a:spcPts val="0"/>
              </a:spcBef>
              <a:spcAft>
                <a:spcPts val="0"/>
              </a:spcAft>
              <a:buClr>
                <a:srgbClr val="FFFFFF"/>
              </a:buClr>
              <a:buSzPts val="1700"/>
              <a:buFont typeface="Titillium Web"/>
              <a:buNone/>
              <a:defRPr sz="2266">
                <a:solidFill>
                  <a:srgbClr val="FFFFFF"/>
                </a:solidFill>
                <a:latin typeface="Titillium Web"/>
                <a:ea typeface="Titillium Web"/>
                <a:cs typeface="Titillium Web"/>
                <a:sym typeface="Titillium Web"/>
              </a:defRPr>
            </a:lvl5pPr>
            <a:lvl6pPr lvl="5" algn="ctr" rtl="0">
              <a:lnSpc>
                <a:spcPct val="100000"/>
              </a:lnSpc>
              <a:spcBef>
                <a:spcPts val="0"/>
              </a:spcBef>
              <a:spcAft>
                <a:spcPts val="0"/>
              </a:spcAft>
              <a:buClr>
                <a:srgbClr val="FFFFFF"/>
              </a:buClr>
              <a:buSzPts val="1700"/>
              <a:buFont typeface="Titillium Web"/>
              <a:buNone/>
              <a:defRPr sz="2266">
                <a:solidFill>
                  <a:srgbClr val="FFFFFF"/>
                </a:solidFill>
                <a:latin typeface="Titillium Web"/>
                <a:ea typeface="Titillium Web"/>
                <a:cs typeface="Titillium Web"/>
                <a:sym typeface="Titillium Web"/>
              </a:defRPr>
            </a:lvl6pPr>
            <a:lvl7pPr lvl="6" algn="ctr" rtl="0">
              <a:lnSpc>
                <a:spcPct val="100000"/>
              </a:lnSpc>
              <a:spcBef>
                <a:spcPts val="0"/>
              </a:spcBef>
              <a:spcAft>
                <a:spcPts val="0"/>
              </a:spcAft>
              <a:buClr>
                <a:srgbClr val="FFFFFF"/>
              </a:buClr>
              <a:buSzPts val="1700"/>
              <a:buFont typeface="Titillium Web"/>
              <a:buNone/>
              <a:defRPr sz="2266">
                <a:solidFill>
                  <a:srgbClr val="FFFFFF"/>
                </a:solidFill>
                <a:latin typeface="Titillium Web"/>
                <a:ea typeface="Titillium Web"/>
                <a:cs typeface="Titillium Web"/>
                <a:sym typeface="Titillium Web"/>
              </a:defRPr>
            </a:lvl7pPr>
            <a:lvl8pPr lvl="7" algn="ctr" rtl="0">
              <a:lnSpc>
                <a:spcPct val="100000"/>
              </a:lnSpc>
              <a:spcBef>
                <a:spcPts val="0"/>
              </a:spcBef>
              <a:spcAft>
                <a:spcPts val="0"/>
              </a:spcAft>
              <a:buClr>
                <a:srgbClr val="FFFFFF"/>
              </a:buClr>
              <a:buSzPts val="1700"/>
              <a:buFont typeface="Titillium Web"/>
              <a:buNone/>
              <a:defRPr sz="2266">
                <a:solidFill>
                  <a:srgbClr val="FFFFFF"/>
                </a:solidFill>
                <a:latin typeface="Titillium Web"/>
                <a:ea typeface="Titillium Web"/>
                <a:cs typeface="Titillium Web"/>
                <a:sym typeface="Titillium Web"/>
              </a:defRPr>
            </a:lvl8pPr>
            <a:lvl9pPr lvl="8" algn="ctr" rtl="0">
              <a:lnSpc>
                <a:spcPct val="100000"/>
              </a:lnSpc>
              <a:spcBef>
                <a:spcPts val="0"/>
              </a:spcBef>
              <a:spcAft>
                <a:spcPts val="0"/>
              </a:spcAft>
              <a:buClr>
                <a:srgbClr val="FFFFFF"/>
              </a:buClr>
              <a:buSzPts val="1700"/>
              <a:buFont typeface="Titillium Web"/>
              <a:buNone/>
              <a:defRPr sz="2266">
                <a:solidFill>
                  <a:srgbClr val="FFFFFF"/>
                </a:solidFill>
                <a:latin typeface="Titillium Web"/>
                <a:ea typeface="Titillium Web"/>
                <a:cs typeface="Titillium Web"/>
                <a:sym typeface="Titillium Web"/>
              </a:defRPr>
            </a:lvl9pPr>
          </a:lstStyle>
          <a:p>
            <a:endParaRPr/>
          </a:p>
        </p:txBody>
      </p:sp>
      <p:sp>
        <p:nvSpPr>
          <p:cNvPr id="488" name="Google Shape;488;g2157eb881b4_0_498"/>
          <p:cNvSpPr txBox="1">
            <a:spLocks noGrp="1"/>
          </p:cNvSpPr>
          <p:nvPr>
            <p:ph type="subTitle" idx="6"/>
          </p:nvPr>
        </p:nvSpPr>
        <p:spPr>
          <a:xfrm>
            <a:off x="8593981" y="2767567"/>
            <a:ext cx="2499000" cy="6333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800"/>
              <a:buFont typeface="Titillium Web"/>
              <a:buNone/>
              <a:defRPr sz="2133">
                <a:latin typeface="Titillium Web"/>
                <a:ea typeface="Titillium Web"/>
                <a:cs typeface="Titillium Web"/>
                <a:sym typeface="Titillium Web"/>
              </a:defRPr>
            </a:lvl1pPr>
            <a:lvl2pPr lvl="1" algn="ctr" rtl="0">
              <a:lnSpc>
                <a:spcPct val="100000"/>
              </a:lnSpc>
              <a:spcBef>
                <a:spcPts val="0"/>
              </a:spcBef>
              <a:spcAft>
                <a:spcPts val="0"/>
              </a:spcAft>
              <a:buClr>
                <a:schemeClr val="lt1"/>
              </a:buClr>
              <a:buSzPts val="1400"/>
              <a:buFont typeface="Titillium Web"/>
              <a:buNone/>
              <a:defRPr>
                <a:solidFill>
                  <a:schemeClr val="lt1"/>
                </a:solidFill>
                <a:latin typeface="Titillium Web"/>
                <a:ea typeface="Titillium Web"/>
                <a:cs typeface="Titillium Web"/>
                <a:sym typeface="Titillium Web"/>
              </a:defRPr>
            </a:lvl2pPr>
            <a:lvl3pPr lvl="2" algn="ctr" rtl="0">
              <a:lnSpc>
                <a:spcPct val="100000"/>
              </a:lnSpc>
              <a:spcBef>
                <a:spcPts val="0"/>
              </a:spcBef>
              <a:spcAft>
                <a:spcPts val="0"/>
              </a:spcAft>
              <a:buClr>
                <a:schemeClr val="lt1"/>
              </a:buClr>
              <a:buSzPts val="1400"/>
              <a:buFont typeface="Titillium Web"/>
              <a:buNone/>
              <a:defRPr>
                <a:solidFill>
                  <a:schemeClr val="lt1"/>
                </a:solidFill>
                <a:latin typeface="Titillium Web"/>
                <a:ea typeface="Titillium Web"/>
                <a:cs typeface="Titillium Web"/>
                <a:sym typeface="Titillium Web"/>
              </a:defRPr>
            </a:lvl3pPr>
            <a:lvl4pPr lvl="3" algn="ctr" rtl="0">
              <a:lnSpc>
                <a:spcPct val="100000"/>
              </a:lnSpc>
              <a:spcBef>
                <a:spcPts val="0"/>
              </a:spcBef>
              <a:spcAft>
                <a:spcPts val="0"/>
              </a:spcAft>
              <a:buClr>
                <a:schemeClr val="lt1"/>
              </a:buClr>
              <a:buSzPts val="1400"/>
              <a:buFont typeface="Titillium Web"/>
              <a:buNone/>
              <a:defRPr>
                <a:solidFill>
                  <a:schemeClr val="lt1"/>
                </a:solidFill>
                <a:latin typeface="Titillium Web"/>
                <a:ea typeface="Titillium Web"/>
                <a:cs typeface="Titillium Web"/>
                <a:sym typeface="Titillium Web"/>
              </a:defRPr>
            </a:lvl4pPr>
            <a:lvl5pPr lvl="4" algn="ctr" rtl="0">
              <a:lnSpc>
                <a:spcPct val="100000"/>
              </a:lnSpc>
              <a:spcBef>
                <a:spcPts val="0"/>
              </a:spcBef>
              <a:spcAft>
                <a:spcPts val="0"/>
              </a:spcAft>
              <a:buClr>
                <a:schemeClr val="lt1"/>
              </a:buClr>
              <a:buSzPts val="1400"/>
              <a:buFont typeface="Titillium Web"/>
              <a:buNone/>
              <a:defRPr>
                <a:solidFill>
                  <a:schemeClr val="lt1"/>
                </a:solidFill>
                <a:latin typeface="Titillium Web"/>
                <a:ea typeface="Titillium Web"/>
                <a:cs typeface="Titillium Web"/>
                <a:sym typeface="Titillium Web"/>
              </a:defRPr>
            </a:lvl5pPr>
            <a:lvl6pPr lvl="5" algn="ctr" rtl="0">
              <a:lnSpc>
                <a:spcPct val="100000"/>
              </a:lnSpc>
              <a:spcBef>
                <a:spcPts val="0"/>
              </a:spcBef>
              <a:spcAft>
                <a:spcPts val="0"/>
              </a:spcAft>
              <a:buClr>
                <a:schemeClr val="lt1"/>
              </a:buClr>
              <a:buSzPts val="1400"/>
              <a:buFont typeface="Titillium Web"/>
              <a:buNone/>
              <a:defRPr>
                <a:solidFill>
                  <a:schemeClr val="lt1"/>
                </a:solidFill>
                <a:latin typeface="Titillium Web"/>
                <a:ea typeface="Titillium Web"/>
                <a:cs typeface="Titillium Web"/>
                <a:sym typeface="Titillium Web"/>
              </a:defRPr>
            </a:lvl6pPr>
            <a:lvl7pPr lvl="6" algn="ctr" rtl="0">
              <a:lnSpc>
                <a:spcPct val="100000"/>
              </a:lnSpc>
              <a:spcBef>
                <a:spcPts val="0"/>
              </a:spcBef>
              <a:spcAft>
                <a:spcPts val="0"/>
              </a:spcAft>
              <a:buClr>
                <a:schemeClr val="lt1"/>
              </a:buClr>
              <a:buSzPts val="1400"/>
              <a:buFont typeface="Titillium Web"/>
              <a:buNone/>
              <a:defRPr>
                <a:solidFill>
                  <a:schemeClr val="lt1"/>
                </a:solidFill>
                <a:latin typeface="Titillium Web"/>
                <a:ea typeface="Titillium Web"/>
                <a:cs typeface="Titillium Web"/>
                <a:sym typeface="Titillium Web"/>
              </a:defRPr>
            </a:lvl7pPr>
            <a:lvl8pPr lvl="7" algn="ctr" rtl="0">
              <a:lnSpc>
                <a:spcPct val="100000"/>
              </a:lnSpc>
              <a:spcBef>
                <a:spcPts val="0"/>
              </a:spcBef>
              <a:spcAft>
                <a:spcPts val="0"/>
              </a:spcAft>
              <a:buClr>
                <a:schemeClr val="lt1"/>
              </a:buClr>
              <a:buSzPts val="1400"/>
              <a:buFont typeface="Titillium Web"/>
              <a:buNone/>
              <a:defRPr>
                <a:solidFill>
                  <a:schemeClr val="lt1"/>
                </a:solidFill>
                <a:latin typeface="Titillium Web"/>
                <a:ea typeface="Titillium Web"/>
                <a:cs typeface="Titillium Web"/>
                <a:sym typeface="Titillium Web"/>
              </a:defRPr>
            </a:lvl8pPr>
            <a:lvl9pPr lvl="8" algn="ctr" rtl="0">
              <a:lnSpc>
                <a:spcPct val="100000"/>
              </a:lnSpc>
              <a:spcBef>
                <a:spcPts val="0"/>
              </a:spcBef>
              <a:spcAft>
                <a:spcPts val="0"/>
              </a:spcAft>
              <a:buClr>
                <a:schemeClr val="lt1"/>
              </a:buClr>
              <a:buSzPts val="1400"/>
              <a:buFont typeface="Titillium Web"/>
              <a:buNone/>
              <a:defRPr>
                <a:solidFill>
                  <a:schemeClr val="lt1"/>
                </a:solidFill>
                <a:latin typeface="Titillium Web"/>
                <a:ea typeface="Titillium Web"/>
                <a:cs typeface="Titillium Web"/>
                <a:sym typeface="Titillium Web"/>
              </a:defRPr>
            </a:lvl9pPr>
          </a:lstStyle>
          <a:p>
            <a:endParaRPr/>
          </a:p>
        </p:txBody>
      </p:sp>
      <p:sp>
        <p:nvSpPr>
          <p:cNvPr id="489" name="Google Shape;489;g2157eb881b4_0_498"/>
          <p:cNvSpPr txBox="1">
            <a:spLocks noGrp="1"/>
          </p:cNvSpPr>
          <p:nvPr>
            <p:ph type="subTitle" idx="7"/>
          </p:nvPr>
        </p:nvSpPr>
        <p:spPr>
          <a:xfrm>
            <a:off x="1097557" y="4181675"/>
            <a:ext cx="2499000" cy="6333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800"/>
              <a:buFont typeface="Titillium Web"/>
              <a:buNone/>
              <a:defRPr sz="2133">
                <a:latin typeface="Titillium Web"/>
                <a:ea typeface="Titillium Web"/>
                <a:cs typeface="Titillium Web"/>
                <a:sym typeface="Titillium Web"/>
              </a:defRPr>
            </a:lvl1pPr>
            <a:lvl2pPr lvl="1" algn="ctr" rtl="0">
              <a:lnSpc>
                <a:spcPct val="100000"/>
              </a:lnSpc>
              <a:spcBef>
                <a:spcPts val="0"/>
              </a:spcBef>
              <a:spcAft>
                <a:spcPts val="0"/>
              </a:spcAft>
              <a:buClr>
                <a:schemeClr val="lt1"/>
              </a:buClr>
              <a:buSzPts val="1400"/>
              <a:buFont typeface="Titillium Web"/>
              <a:buNone/>
              <a:defRPr>
                <a:solidFill>
                  <a:schemeClr val="lt1"/>
                </a:solidFill>
                <a:latin typeface="Titillium Web"/>
                <a:ea typeface="Titillium Web"/>
                <a:cs typeface="Titillium Web"/>
                <a:sym typeface="Titillium Web"/>
              </a:defRPr>
            </a:lvl2pPr>
            <a:lvl3pPr lvl="2" algn="ctr" rtl="0">
              <a:lnSpc>
                <a:spcPct val="100000"/>
              </a:lnSpc>
              <a:spcBef>
                <a:spcPts val="0"/>
              </a:spcBef>
              <a:spcAft>
                <a:spcPts val="0"/>
              </a:spcAft>
              <a:buClr>
                <a:schemeClr val="lt1"/>
              </a:buClr>
              <a:buSzPts val="1400"/>
              <a:buFont typeface="Titillium Web"/>
              <a:buNone/>
              <a:defRPr>
                <a:solidFill>
                  <a:schemeClr val="lt1"/>
                </a:solidFill>
                <a:latin typeface="Titillium Web"/>
                <a:ea typeface="Titillium Web"/>
                <a:cs typeface="Titillium Web"/>
                <a:sym typeface="Titillium Web"/>
              </a:defRPr>
            </a:lvl3pPr>
            <a:lvl4pPr lvl="3" algn="ctr" rtl="0">
              <a:lnSpc>
                <a:spcPct val="100000"/>
              </a:lnSpc>
              <a:spcBef>
                <a:spcPts val="0"/>
              </a:spcBef>
              <a:spcAft>
                <a:spcPts val="0"/>
              </a:spcAft>
              <a:buClr>
                <a:schemeClr val="lt1"/>
              </a:buClr>
              <a:buSzPts val="1400"/>
              <a:buFont typeface="Titillium Web"/>
              <a:buNone/>
              <a:defRPr>
                <a:solidFill>
                  <a:schemeClr val="lt1"/>
                </a:solidFill>
                <a:latin typeface="Titillium Web"/>
                <a:ea typeface="Titillium Web"/>
                <a:cs typeface="Titillium Web"/>
                <a:sym typeface="Titillium Web"/>
              </a:defRPr>
            </a:lvl4pPr>
            <a:lvl5pPr lvl="4" algn="ctr" rtl="0">
              <a:lnSpc>
                <a:spcPct val="100000"/>
              </a:lnSpc>
              <a:spcBef>
                <a:spcPts val="0"/>
              </a:spcBef>
              <a:spcAft>
                <a:spcPts val="0"/>
              </a:spcAft>
              <a:buClr>
                <a:schemeClr val="lt1"/>
              </a:buClr>
              <a:buSzPts val="1400"/>
              <a:buFont typeface="Titillium Web"/>
              <a:buNone/>
              <a:defRPr>
                <a:solidFill>
                  <a:schemeClr val="lt1"/>
                </a:solidFill>
                <a:latin typeface="Titillium Web"/>
                <a:ea typeface="Titillium Web"/>
                <a:cs typeface="Titillium Web"/>
                <a:sym typeface="Titillium Web"/>
              </a:defRPr>
            </a:lvl5pPr>
            <a:lvl6pPr lvl="5" algn="ctr" rtl="0">
              <a:lnSpc>
                <a:spcPct val="100000"/>
              </a:lnSpc>
              <a:spcBef>
                <a:spcPts val="0"/>
              </a:spcBef>
              <a:spcAft>
                <a:spcPts val="0"/>
              </a:spcAft>
              <a:buClr>
                <a:schemeClr val="lt1"/>
              </a:buClr>
              <a:buSzPts val="1400"/>
              <a:buFont typeface="Titillium Web"/>
              <a:buNone/>
              <a:defRPr>
                <a:solidFill>
                  <a:schemeClr val="lt1"/>
                </a:solidFill>
                <a:latin typeface="Titillium Web"/>
                <a:ea typeface="Titillium Web"/>
                <a:cs typeface="Titillium Web"/>
                <a:sym typeface="Titillium Web"/>
              </a:defRPr>
            </a:lvl6pPr>
            <a:lvl7pPr lvl="6" algn="ctr" rtl="0">
              <a:lnSpc>
                <a:spcPct val="100000"/>
              </a:lnSpc>
              <a:spcBef>
                <a:spcPts val="0"/>
              </a:spcBef>
              <a:spcAft>
                <a:spcPts val="0"/>
              </a:spcAft>
              <a:buClr>
                <a:schemeClr val="lt1"/>
              </a:buClr>
              <a:buSzPts val="1400"/>
              <a:buFont typeface="Titillium Web"/>
              <a:buNone/>
              <a:defRPr>
                <a:solidFill>
                  <a:schemeClr val="lt1"/>
                </a:solidFill>
                <a:latin typeface="Titillium Web"/>
                <a:ea typeface="Titillium Web"/>
                <a:cs typeface="Titillium Web"/>
                <a:sym typeface="Titillium Web"/>
              </a:defRPr>
            </a:lvl7pPr>
            <a:lvl8pPr lvl="7" algn="ctr" rtl="0">
              <a:lnSpc>
                <a:spcPct val="100000"/>
              </a:lnSpc>
              <a:spcBef>
                <a:spcPts val="0"/>
              </a:spcBef>
              <a:spcAft>
                <a:spcPts val="0"/>
              </a:spcAft>
              <a:buClr>
                <a:schemeClr val="lt1"/>
              </a:buClr>
              <a:buSzPts val="1400"/>
              <a:buFont typeface="Titillium Web"/>
              <a:buNone/>
              <a:defRPr>
                <a:solidFill>
                  <a:schemeClr val="lt1"/>
                </a:solidFill>
                <a:latin typeface="Titillium Web"/>
                <a:ea typeface="Titillium Web"/>
                <a:cs typeface="Titillium Web"/>
                <a:sym typeface="Titillium Web"/>
              </a:defRPr>
            </a:lvl8pPr>
            <a:lvl9pPr lvl="8" algn="ctr" rtl="0">
              <a:lnSpc>
                <a:spcPct val="100000"/>
              </a:lnSpc>
              <a:spcBef>
                <a:spcPts val="0"/>
              </a:spcBef>
              <a:spcAft>
                <a:spcPts val="0"/>
              </a:spcAft>
              <a:buClr>
                <a:schemeClr val="lt1"/>
              </a:buClr>
              <a:buSzPts val="1400"/>
              <a:buFont typeface="Titillium Web"/>
              <a:buNone/>
              <a:defRPr>
                <a:solidFill>
                  <a:schemeClr val="lt1"/>
                </a:solidFill>
                <a:latin typeface="Titillium Web"/>
                <a:ea typeface="Titillium Web"/>
                <a:cs typeface="Titillium Web"/>
                <a:sym typeface="Titillium Web"/>
              </a:defRPr>
            </a:lvl9pPr>
          </a:lstStyle>
          <a:p>
            <a:endParaRPr/>
          </a:p>
        </p:txBody>
      </p:sp>
      <p:sp>
        <p:nvSpPr>
          <p:cNvPr id="490" name="Google Shape;490;g2157eb881b4_0_498"/>
          <p:cNvSpPr txBox="1">
            <a:spLocks noGrp="1"/>
          </p:cNvSpPr>
          <p:nvPr>
            <p:ph type="subTitle" idx="8"/>
          </p:nvPr>
        </p:nvSpPr>
        <p:spPr>
          <a:xfrm>
            <a:off x="6079708" y="4181675"/>
            <a:ext cx="2499000" cy="6333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800"/>
              <a:buFont typeface="Titillium Web"/>
              <a:buNone/>
              <a:defRPr sz="2133">
                <a:latin typeface="Titillium Web"/>
                <a:ea typeface="Titillium Web"/>
                <a:cs typeface="Titillium Web"/>
                <a:sym typeface="Titillium Web"/>
              </a:defRPr>
            </a:lvl1pPr>
            <a:lvl2pPr lvl="1" algn="ctr" rtl="0">
              <a:lnSpc>
                <a:spcPct val="100000"/>
              </a:lnSpc>
              <a:spcBef>
                <a:spcPts val="0"/>
              </a:spcBef>
              <a:spcAft>
                <a:spcPts val="0"/>
              </a:spcAft>
              <a:buClr>
                <a:schemeClr val="lt1"/>
              </a:buClr>
              <a:buSzPts val="1400"/>
              <a:buFont typeface="Titillium Web"/>
              <a:buNone/>
              <a:defRPr>
                <a:solidFill>
                  <a:schemeClr val="lt1"/>
                </a:solidFill>
                <a:latin typeface="Titillium Web"/>
                <a:ea typeface="Titillium Web"/>
                <a:cs typeface="Titillium Web"/>
                <a:sym typeface="Titillium Web"/>
              </a:defRPr>
            </a:lvl2pPr>
            <a:lvl3pPr lvl="2" algn="ctr" rtl="0">
              <a:lnSpc>
                <a:spcPct val="100000"/>
              </a:lnSpc>
              <a:spcBef>
                <a:spcPts val="0"/>
              </a:spcBef>
              <a:spcAft>
                <a:spcPts val="0"/>
              </a:spcAft>
              <a:buClr>
                <a:schemeClr val="lt1"/>
              </a:buClr>
              <a:buSzPts val="1400"/>
              <a:buFont typeface="Titillium Web"/>
              <a:buNone/>
              <a:defRPr>
                <a:solidFill>
                  <a:schemeClr val="lt1"/>
                </a:solidFill>
                <a:latin typeface="Titillium Web"/>
                <a:ea typeface="Titillium Web"/>
                <a:cs typeface="Titillium Web"/>
                <a:sym typeface="Titillium Web"/>
              </a:defRPr>
            </a:lvl3pPr>
            <a:lvl4pPr lvl="3" algn="ctr" rtl="0">
              <a:lnSpc>
                <a:spcPct val="100000"/>
              </a:lnSpc>
              <a:spcBef>
                <a:spcPts val="0"/>
              </a:spcBef>
              <a:spcAft>
                <a:spcPts val="0"/>
              </a:spcAft>
              <a:buClr>
                <a:schemeClr val="lt1"/>
              </a:buClr>
              <a:buSzPts val="1400"/>
              <a:buFont typeface="Titillium Web"/>
              <a:buNone/>
              <a:defRPr>
                <a:solidFill>
                  <a:schemeClr val="lt1"/>
                </a:solidFill>
                <a:latin typeface="Titillium Web"/>
                <a:ea typeface="Titillium Web"/>
                <a:cs typeface="Titillium Web"/>
                <a:sym typeface="Titillium Web"/>
              </a:defRPr>
            </a:lvl4pPr>
            <a:lvl5pPr lvl="4" algn="ctr" rtl="0">
              <a:lnSpc>
                <a:spcPct val="100000"/>
              </a:lnSpc>
              <a:spcBef>
                <a:spcPts val="0"/>
              </a:spcBef>
              <a:spcAft>
                <a:spcPts val="0"/>
              </a:spcAft>
              <a:buClr>
                <a:schemeClr val="lt1"/>
              </a:buClr>
              <a:buSzPts val="1400"/>
              <a:buFont typeface="Titillium Web"/>
              <a:buNone/>
              <a:defRPr>
                <a:solidFill>
                  <a:schemeClr val="lt1"/>
                </a:solidFill>
                <a:latin typeface="Titillium Web"/>
                <a:ea typeface="Titillium Web"/>
                <a:cs typeface="Titillium Web"/>
                <a:sym typeface="Titillium Web"/>
              </a:defRPr>
            </a:lvl5pPr>
            <a:lvl6pPr lvl="5" algn="ctr" rtl="0">
              <a:lnSpc>
                <a:spcPct val="100000"/>
              </a:lnSpc>
              <a:spcBef>
                <a:spcPts val="0"/>
              </a:spcBef>
              <a:spcAft>
                <a:spcPts val="0"/>
              </a:spcAft>
              <a:buClr>
                <a:schemeClr val="lt1"/>
              </a:buClr>
              <a:buSzPts val="1400"/>
              <a:buFont typeface="Titillium Web"/>
              <a:buNone/>
              <a:defRPr>
                <a:solidFill>
                  <a:schemeClr val="lt1"/>
                </a:solidFill>
                <a:latin typeface="Titillium Web"/>
                <a:ea typeface="Titillium Web"/>
                <a:cs typeface="Titillium Web"/>
                <a:sym typeface="Titillium Web"/>
              </a:defRPr>
            </a:lvl6pPr>
            <a:lvl7pPr lvl="6" algn="ctr" rtl="0">
              <a:lnSpc>
                <a:spcPct val="100000"/>
              </a:lnSpc>
              <a:spcBef>
                <a:spcPts val="0"/>
              </a:spcBef>
              <a:spcAft>
                <a:spcPts val="0"/>
              </a:spcAft>
              <a:buClr>
                <a:schemeClr val="lt1"/>
              </a:buClr>
              <a:buSzPts val="1400"/>
              <a:buFont typeface="Titillium Web"/>
              <a:buNone/>
              <a:defRPr>
                <a:solidFill>
                  <a:schemeClr val="lt1"/>
                </a:solidFill>
                <a:latin typeface="Titillium Web"/>
                <a:ea typeface="Titillium Web"/>
                <a:cs typeface="Titillium Web"/>
                <a:sym typeface="Titillium Web"/>
              </a:defRPr>
            </a:lvl7pPr>
            <a:lvl8pPr lvl="7" algn="ctr" rtl="0">
              <a:lnSpc>
                <a:spcPct val="100000"/>
              </a:lnSpc>
              <a:spcBef>
                <a:spcPts val="0"/>
              </a:spcBef>
              <a:spcAft>
                <a:spcPts val="0"/>
              </a:spcAft>
              <a:buClr>
                <a:schemeClr val="lt1"/>
              </a:buClr>
              <a:buSzPts val="1400"/>
              <a:buFont typeface="Titillium Web"/>
              <a:buNone/>
              <a:defRPr>
                <a:solidFill>
                  <a:schemeClr val="lt1"/>
                </a:solidFill>
                <a:latin typeface="Titillium Web"/>
                <a:ea typeface="Titillium Web"/>
                <a:cs typeface="Titillium Web"/>
                <a:sym typeface="Titillium Web"/>
              </a:defRPr>
            </a:lvl8pPr>
            <a:lvl9pPr lvl="8" algn="ctr" rtl="0">
              <a:lnSpc>
                <a:spcPct val="100000"/>
              </a:lnSpc>
              <a:spcBef>
                <a:spcPts val="0"/>
              </a:spcBef>
              <a:spcAft>
                <a:spcPts val="0"/>
              </a:spcAft>
              <a:buClr>
                <a:schemeClr val="lt1"/>
              </a:buClr>
              <a:buSzPts val="1400"/>
              <a:buFont typeface="Titillium Web"/>
              <a:buNone/>
              <a:defRPr>
                <a:solidFill>
                  <a:schemeClr val="lt1"/>
                </a:solidFill>
                <a:latin typeface="Titillium Web"/>
                <a:ea typeface="Titillium Web"/>
                <a:cs typeface="Titillium Web"/>
                <a:sym typeface="Titillium Web"/>
              </a:defRPr>
            </a:lvl9pPr>
          </a:lstStyle>
          <a:p>
            <a:endParaRPr/>
          </a:p>
        </p:txBody>
      </p:sp>
      <p:sp>
        <p:nvSpPr>
          <p:cNvPr id="491" name="Google Shape;491;g2157eb881b4_0_498"/>
          <p:cNvSpPr txBox="1">
            <a:spLocks noGrp="1"/>
          </p:cNvSpPr>
          <p:nvPr>
            <p:ph type="title"/>
          </p:nvPr>
        </p:nvSpPr>
        <p:spPr>
          <a:xfrm>
            <a:off x="950843" y="593367"/>
            <a:ext cx="10288800" cy="7635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800"/>
              <a:buFont typeface="Titillium Web"/>
              <a:buNone/>
              <a:defRPr b="1">
                <a:latin typeface="Titillium Web"/>
                <a:ea typeface="Titillium Web"/>
                <a:cs typeface="Titillium Web"/>
                <a:sym typeface="Titillium Web"/>
              </a:defRPr>
            </a:lvl1pPr>
            <a:lvl2pPr lvl="1" algn="ctr" rtl="0">
              <a:lnSpc>
                <a:spcPct val="100000"/>
              </a:lnSpc>
              <a:spcBef>
                <a:spcPts val="0"/>
              </a:spcBef>
              <a:spcAft>
                <a:spcPts val="0"/>
              </a:spcAft>
              <a:buSzPts val="2800"/>
              <a:buFont typeface="Titillium Web"/>
              <a:buNone/>
              <a:defRPr b="1">
                <a:latin typeface="Titillium Web"/>
                <a:ea typeface="Titillium Web"/>
                <a:cs typeface="Titillium Web"/>
                <a:sym typeface="Titillium Web"/>
              </a:defRPr>
            </a:lvl2pPr>
            <a:lvl3pPr lvl="2" algn="ctr" rtl="0">
              <a:lnSpc>
                <a:spcPct val="100000"/>
              </a:lnSpc>
              <a:spcBef>
                <a:spcPts val="0"/>
              </a:spcBef>
              <a:spcAft>
                <a:spcPts val="0"/>
              </a:spcAft>
              <a:buSzPts val="2800"/>
              <a:buFont typeface="Titillium Web"/>
              <a:buNone/>
              <a:defRPr b="1">
                <a:latin typeface="Titillium Web"/>
                <a:ea typeface="Titillium Web"/>
                <a:cs typeface="Titillium Web"/>
                <a:sym typeface="Titillium Web"/>
              </a:defRPr>
            </a:lvl3pPr>
            <a:lvl4pPr lvl="3" algn="ctr" rtl="0">
              <a:lnSpc>
                <a:spcPct val="100000"/>
              </a:lnSpc>
              <a:spcBef>
                <a:spcPts val="0"/>
              </a:spcBef>
              <a:spcAft>
                <a:spcPts val="0"/>
              </a:spcAft>
              <a:buSzPts val="2800"/>
              <a:buFont typeface="Titillium Web"/>
              <a:buNone/>
              <a:defRPr b="1">
                <a:latin typeface="Titillium Web"/>
                <a:ea typeface="Titillium Web"/>
                <a:cs typeface="Titillium Web"/>
                <a:sym typeface="Titillium Web"/>
              </a:defRPr>
            </a:lvl4pPr>
            <a:lvl5pPr lvl="4" algn="ctr" rtl="0">
              <a:lnSpc>
                <a:spcPct val="100000"/>
              </a:lnSpc>
              <a:spcBef>
                <a:spcPts val="0"/>
              </a:spcBef>
              <a:spcAft>
                <a:spcPts val="0"/>
              </a:spcAft>
              <a:buSzPts val="2800"/>
              <a:buFont typeface="Titillium Web"/>
              <a:buNone/>
              <a:defRPr b="1">
                <a:latin typeface="Titillium Web"/>
                <a:ea typeface="Titillium Web"/>
                <a:cs typeface="Titillium Web"/>
                <a:sym typeface="Titillium Web"/>
              </a:defRPr>
            </a:lvl5pPr>
            <a:lvl6pPr lvl="5" algn="ctr" rtl="0">
              <a:lnSpc>
                <a:spcPct val="100000"/>
              </a:lnSpc>
              <a:spcBef>
                <a:spcPts val="0"/>
              </a:spcBef>
              <a:spcAft>
                <a:spcPts val="0"/>
              </a:spcAft>
              <a:buSzPts val="2800"/>
              <a:buFont typeface="Titillium Web"/>
              <a:buNone/>
              <a:defRPr b="1">
                <a:latin typeface="Titillium Web"/>
                <a:ea typeface="Titillium Web"/>
                <a:cs typeface="Titillium Web"/>
                <a:sym typeface="Titillium Web"/>
              </a:defRPr>
            </a:lvl6pPr>
            <a:lvl7pPr lvl="6" algn="ctr" rtl="0">
              <a:lnSpc>
                <a:spcPct val="100000"/>
              </a:lnSpc>
              <a:spcBef>
                <a:spcPts val="0"/>
              </a:spcBef>
              <a:spcAft>
                <a:spcPts val="0"/>
              </a:spcAft>
              <a:buSzPts val="2800"/>
              <a:buFont typeface="Titillium Web"/>
              <a:buNone/>
              <a:defRPr b="1">
                <a:latin typeface="Titillium Web"/>
                <a:ea typeface="Titillium Web"/>
                <a:cs typeface="Titillium Web"/>
                <a:sym typeface="Titillium Web"/>
              </a:defRPr>
            </a:lvl7pPr>
            <a:lvl8pPr lvl="7" algn="ctr" rtl="0">
              <a:lnSpc>
                <a:spcPct val="100000"/>
              </a:lnSpc>
              <a:spcBef>
                <a:spcPts val="0"/>
              </a:spcBef>
              <a:spcAft>
                <a:spcPts val="0"/>
              </a:spcAft>
              <a:buSzPts val="2800"/>
              <a:buFont typeface="Titillium Web"/>
              <a:buNone/>
              <a:defRPr b="1">
                <a:latin typeface="Titillium Web"/>
                <a:ea typeface="Titillium Web"/>
                <a:cs typeface="Titillium Web"/>
                <a:sym typeface="Titillium Web"/>
              </a:defRPr>
            </a:lvl8pPr>
            <a:lvl9pPr lvl="8" algn="ctr" rtl="0">
              <a:lnSpc>
                <a:spcPct val="100000"/>
              </a:lnSpc>
              <a:spcBef>
                <a:spcPts val="0"/>
              </a:spcBef>
              <a:spcAft>
                <a:spcPts val="0"/>
              </a:spcAft>
              <a:buSzPts val="2800"/>
              <a:buFont typeface="Titillium Web"/>
              <a:buNone/>
              <a:defRPr b="1">
                <a:latin typeface="Titillium Web"/>
                <a:ea typeface="Titillium Web"/>
                <a:cs typeface="Titillium Web"/>
                <a:sym typeface="Titillium Web"/>
              </a:defRPr>
            </a:lvl9pPr>
          </a:lstStyle>
          <a:p>
            <a:endParaRPr/>
          </a:p>
        </p:txBody>
      </p:sp>
      <p:grpSp>
        <p:nvGrpSpPr>
          <p:cNvPr id="492" name="Google Shape;492;g2157eb881b4_0_498"/>
          <p:cNvGrpSpPr/>
          <p:nvPr/>
        </p:nvGrpSpPr>
        <p:grpSpPr>
          <a:xfrm>
            <a:off x="360964" y="407932"/>
            <a:ext cx="9562277" cy="4685608"/>
            <a:chOff x="270750" y="305956"/>
            <a:chExt cx="7172425" cy="3514294"/>
          </a:xfrm>
        </p:grpSpPr>
        <p:sp>
          <p:nvSpPr>
            <p:cNvPr id="493" name="Google Shape;493;g2157eb881b4_0_498"/>
            <p:cNvSpPr/>
            <p:nvPr/>
          </p:nvSpPr>
          <p:spPr>
            <a:xfrm>
              <a:off x="270750" y="3248150"/>
              <a:ext cx="572100" cy="5721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Titillium Web"/>
                <a:ea typeface="Titillium Web"/>
                <a:cs typeface="Titillium Web"/>
                <a:sym typeface="Titillium Web"/>
              </a:endParaRPr>
            </a:p>
          </p:txBody>
        </p:sp>
        <p:sp>
          <p:nvSpPr>
            <p:cNvPr id="494" name="Google Shape;494;g2157eb881b4_0_498"/>
            <p:cNvSpPr/>
            <p:nvPr/>
          </p:nvSpPr>
          <p:spPr>
            <a:xfrm>
              <a:off x="6871075" y="445024"/>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Titillium Web"/>
                <a:ea typeface="Titillium Web"/>
                <a:cs typeface="Titillium Web"/>
                <a:sym typeface="Titillium Web"/>
              </a:endParaRPr>
            </a:p>
          </p:txBody>
        </p:sp>
        <p:sp>
          <p:nvSpPr>
            <p:cNvPr id="495" name="Google Shape;495;g2157eb881b4_0_498"/>
            <p:cNvSpPr/>
            <p:nvPr/>
          </p:nvSpPr>
          <p:spPr>
            <a:xfrm>
              <a:off x="2318445" y="305956"/>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Titillium Web"/>
                <a:ea typeface="Titillium Web"/>
                <a:cs typeface="Titillium Web"/>
                <a:sym typeface="Titillium Web"/>
              </a:endParaRPr>
            </a:p>
          </p:txBody>
        </p:sp>
      </p:gr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wo columns">
  <p:cSld name="1_Title and two columns">
    <p:spTree>
      <p:nvGrpSpPr>
        <p:cNvPr id="1" name="Shape 496"/>
        <p:cNvGrpSpPr/>
        <p:nvPr/>
      </p:nvGrpSpPr>
      <p:grpSpPr>
        <a:xfrm>
          <a:off x="0" y="0"/>
          <a:ext cx="0" cy="0"/>
          <a:chOff x="0" y="0"/>
          <a:chExt cx="0" cy="0"/>
        </a:xfrm>
      </p:grpSpPr>
      <p:sp>
        <p:nvSpPr>
          <p:cNvPr id="497" name="Google Shape;497;g2157eb881b4_0_513"/>
          <p:cNvSpPr/>
          <p:nvPr/>
        </p:nvSpPr>
        <p:spPr>
          <a:xfrm>
            <a:off x="135783" y="162600"/>
            <a:ext cx="11918700" cy="6532800"/>
          </a:xfrm>
          <a:prstGeom prst="roundRect">
            <a:avLst>
              <a:gd name="adj" fmla="val 7908"/>
            </a:avLst>
          </a:prstGeom>
          <a:solidFill>
            <a:schemeClr val="lt2"/>
          </a:solidFill>
          <a:ln>
            <a:noFill/>
          </a:ln>
        </p:spPr>
        <p:txBody>
          <a:bodyPr spcFirstLastPara="1" wrap="square" lIns="121875" tIns="121875" rIns="121875" bIns="12187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98" name="Google Shape;498;g2157eb881b4_0_513"/>
          <p:cNvSpPr txBox="1">
            <a:spLocks noGrp="1"/>
          </p:cNvSpPr>
          <p:nvPr>
            <p:ph type="subTitle" idx="1"/>
          </p:nvPr>
        </p:nvSpPr>
        <p:spPr>
          <a:xfrm>
            <a:off x="6393234" y="1605167"/>
            <a:ext cx="4328100" cy="678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800"/>
              <a:buFont typeface="Titillium Web"/>
              <a:buNone/>
              <a:defRPr b="1">
                <a:solidFill>
                  <a:schemeClr val="dk1"/>
                </a:solidFill>
                <a:latin typeface="Titillium Web"/>
                <a:ea typeface="Titillium Web"/>
                <a:cs typeface="Titillium Web"/>
                <a:sym typeface="Titillium Web"/>
              </a:defRPr>
            </a:lvl1pPr>
            <a:lvl2pPr lvl="1" algn="ctr" rtl="0">
              <a:lnSpc>
                <a:spcPct val="100000"/>
              </a:lnSpc>
              <a:spcBef>
                <a:spcPts val="0"/>
              </a:spcBef>
              <a:spcAft>
                <a:spcPts val="0"/>
              </a:spcAft>
              <a:buSzPts val="1800"/>
              <a:buFont typeface="Titillium Web"/>
              <a:buNone/>
              <a:defRPr sz="2400" b="1">
                <a:latin typeface="Titillium Web"/>
                <a:ea typeface="Titillium Web"/>
                <a:cs typeface="Titillium Web"/>
                <a:sym typeface="Titillium Web"/>
              </a:defRPr>
            </a:lvl2pPr>
            <a:lvl3pPr lvl="2" algn="ctr" rtl="0">
              <a:lnSpc>
                <a:spcPct val="100000"/>
              </a:lnSpc>
              <a:spcBef>
                <a:spcPts val="0"/>
              </a:spcBef>
              <a:spcAft>
                <a:spcPts val="0"/>
              </a:spcAft>
              <a:buSzPts val="1800"/>
              <a:buFont typeface="Titillium Web"/>
              <a:buNone/>
              <a:defRPr sz="2400" b="1">
                <a:latin typeface="Titillium Web"/>
                <a:ea typeface="Titillium Web"/>
                <a:cs typeface="Titillium Web"/>
                <a:sym typeface="Titillium Web"/>
              </a:defRPr>
            </a:lvl3pPr>
            <a:lvl4pPr lvl="3" algn="ctr" rtl="0">
              <a:lnSpc>
                <a:spcPct val="100000"/>
              </a:lnSpc>
              <a:spcBef>
                <a:spcPts val="0"/>
              </a:spcBef>
              <a:spcAft>
                <a:spcPts val="0"/>
              </a:spcAft>
              <a:buSzPts val="1800"/>
              <a:buFont typeface="Titillium Web"/>
              <a:buNone/>
              <a:defRPr sz="2400" b="1">
                <a:latin typeface="Titillium Web"/>
                <a:ea typeface="Titillium Web"/>
                <a:cs typeface="Titillium Web"/>
                <a:sym typeface="Titillium Web"/>
              </a:defRPr>
            </a:lvl4pPr>
            <a:lvl5pPr lvl="4" algn="ctr" rtl="0">
              <a:lnSpc>
                <a:spcPct val="100000"/>
              </a:lnSpc>
              <a:spcBef>
                <a:spcPts val="0"/>
              </a:spcBef>
              <a:spcAft>
                <a:spcPts val="0"/>
              </a:spcAft>
              <a:buSzPts val="1800"/>
              <a:buFont typeface="Titillium Web"/>
              <a:buNone/>
              <a:defRPr sz="2400" b="1">
                <a:latin typeface="Titillium Web"/>
                <a:ea typeface="Titillium Web"/>
                <a:cs typeface="Titillium Web"/>
                <a:sym typeface="Titillium Web"/>
              </a:defRPr>
            </a:lvl5pPr>
            <a:lvl6pPr lvl="5" algn="ctr" rtl="0">
              <a:lnSpc>
                <a:spcPct val="100000"/>
              </a:lnSpc>
              <a:spcBef>
                <a:spcPts val="0"/>
              </a:spcBef>
              <a:spcAft>
                <a:spcPts val="0"/>
              </a:spcAft>
              <a:buSzPts val="1800"/>
              <a:buFont typeface="Titillium Web"/>
              <a:buNone/>
              <a:defRPr sz="2400" b="1">
                <a:latin typeface="Titillium Web"/>
                <a:ea typeface="Titillium Web"/>
                <a:cs typeface="Titillium Web"/>
                <a:sym typeface="Titillium Web"/>
              </a:defRPr>
            </a:lvl6pPr>
            <a:lvl7pPr lvl="6" algn="ctr" rtl="0">
              <a:lnSpc>
                <a:spcPct val="100000"/>
              </a:lnSpc>
              <a:spcBef>
                <a:spcPts val="0"/>
              </a:spcBef>
              <a:spcAft>
                <a:spcPts val="0"/>
              </a:spcAft>
              <a:buSzPts val="1800"/>
              <a:buFont typeface="Titillium Web"/>
              <a:buNone/>
              <a:defRPr sz="2400" b="1">
                <a:latin typeface="Titillium Web"/>
                <a:ea typeface="Titillium Web"/>
                <a:cs typeface="Titillium Web"/>
                <a:sym typeface="Titillium Web"/>
              </a:defRPr>
            </a:lvl7pPr>
            <a:lvl8pPr lvl="7" algn="ctr" rtl="0">
              <a:lnSpc>
                <a:spcPct val="100000"/>
              </a:lnSpc>
              <a:spcBef>
                <a:spcPts val="0"/>
              </a:spcBef>
              <a:spcAft>
                <a:spcPts val="0"/>
              </a:spcAft>
              <a:buSzPts val="1800"/>
              <a:buFont typeface="Titillium Web"/>
              <a:buNone/>
              <a:defRPr sz="2400" b="1">
                <a:latin typeface="Titillium Web"/>
                <a:ea typeface="Titillium Web"/>
                <a:cs typeface="Titillium Web"/>
                <a:sym typeface="Titillium Web"/>
              </a:defRPr>
            </a:lvl8pPr>
            <a:lvl9pPr lvl="8" algn="ctr" rtl="0">
              <a:lnSpc>
                <a:spcPct val="100000"/>
              </a:lnSpc>
              <a:spcBef>
                <a:spcPts val="0"/>
              </a:spcBef>
              <a:spcAft>
                <a:spcPts val="0"/>
              </a:spcAft>
              <a:buSzPts val="1800"/>
              <a:buFont typeface="Titillium Web"/>
              <a:buNone/>
              <a:defRPr sz="2400" b="1">
                <a:latin typeface="Titillium Web"/>
                <a:ea typeface="Titillium Web"/>
                <a:cs typeface="Titillium Web"/>
                <a:sym typeface="Titillium Web"/>
              </a:defRPr>
            </a:lvl9pPr>
          </a:lstStyle>
          <a:p>
            <a:endParaRPr/>
          </a:p>
        </p:txBody>
      </p:sp>
      <p:sp>
        <p:nvSpPr>
          <p:cNvPr id="499" name="Google Shape;499;g2157eb881b4_0_513"/>
          <p:cNvSpPr txBox="1">
            <a:spLocks noGrp="1"/>
          </p:cNvSpPr>
          <p:nvPr>
            <p:ph type="subTitle" idx="2"/>
          </p:nvPr>
        </p:nvSpPr>
        <p:spPr>
          <a:xfrm>
            <a:off x="1486873" y="1611584"/>
            <a:ext cx="4328100" cy="678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800"/>
              <a:buFont typeface="Titillium Web"/>
              <a:buNone/>
              <a:defRPr b="1">
                <a:solidFill>
                  <a:schemeClr val="dk1"/>
                </a:solidFill>
                <a:latin typeface="Titillium Web"/>
                <a:ea typeface="Titillium Web"/>
                <a:cs typeface="Titillium Web"/>
                <a:sym typeface="Titillium Web"/>
              </a:defRPr>
            </a:lvl1pPr>
            <a:lvl2pPr lvl="1" algn="ctr" rtl="0">
              <a:lnSpc>
                <a:spcPct val="100000"/>
              </a:lnSpc>
              <a:spcBef>
                <a:spcPts val="0"/>
              </a:spcBef>
              <a:spcAft>
                <a:spcPts val="0"/>
              </a:spcAft>
              <a:buSzPts val="1800"/>
              <a:buFont typeface="Titillium Web"/>
              <a:buNone/>
              <a:defRPr sz="2400" b="1">
                <a:latin typeface="Titillium Web"/>
                <a:ea typeface="Titillium Web"/>
                <a:cs typeface="Titillium Web"/>
                <a:sym typeface="Titillium Web"/>
              </a:defRPr>
            </a:lvl2pPr>
            <a:lvl3pPr lvl="2" algn="ctr" rtl="0">
              <a:lnSpc>
                <a:spcPct val="100000"/>
              </a:lnSpc>
              <a:spcBef>
                <a:spcPts val="0"/>
              </a:spcBef>
              <a:spcAft>
                <a:spcPts val="0"/>
              </a:spcAft>
              <a:buSzPts val="1800"/>
              <a:buFont typeface="Titillium Web"/>
              <a:buNone/>
              <a:defRPr sz="2400" b="1">
                <a:latin typeface="Titillium Web"/>
                <a:ea typeface="Titillium Web"/>
                <a:cs typeface="Titillium Web"/>
                <a:sym typeface="Titillium Web"/>
              </a:defRPr>
            </a:lvl3pPr>
            <a:lvl4pPr lvl="3" algn="ctr" rtl="0">
              <a:lnSpc>
                <a:spcPct val="100000"/>
              </a:lnSpc>
              <a:spcBef>
                <a:spcPts val="0"/>
              </a:spcBef>
              <a:spcAft>
                <a:spcPts val="0"/>
              </a:spcAft>
              <a:buSzPts val="1800"/>
              <a:buFont typeface="Titillium Web"/>
              <a:buNone/>
              <a:defRPr sz="2400" b="1">
                <a:latin typeface="Titillium Web"/>
                <a:ea typeface="Titillium Web"/>
                <a:cs typeface="Titillium Web"/>
                <a:sym typeface="Titillium Web"/>
              </a:defRPr>
            </a:lvl4pPr>
            <a:lvl5pPr lvl="4" algn="ctr" rtl="0">
              <a:lnSpc>
                <a:spcPct val="100000"/>
              </a:lnSpc>
              <a:spcBef>
                <a:spcPts val="0"/>
              </a:spcBef>
              <a:spcAft>
                <a:spcPts val="0"/>
              </a:spcAft>
              <a:buSzPts val="1800"/>
              <a:buFont typeface="Titillium Web"/>
              <a:buNone/>
              <a:defRPr sz="2400" b="1">
                <a:latin typeface="Titillium Web"/>
                <a:ea typeface="Titillium Web"/>
                <a:cs typeface="Titillium Web"/>
                <a:sym typeface="Titillium Web"/>
              </a:defRPr>
            </a:lvl5pPr>
            <a:lvl6pPr lvl="5" algn="ctr" rtl="0">
              <a:lnSpc>
                <a:spcPct val="100000"/>
              </a:lnSpc>
              <a:spcBef>
                <a:spcPts val="0"/>
              </a:spcBef>
              <a:spcAft>
                <a:spcPts val="0"/>
              </a:spcAft>
              <a:buSzPts val="1800"/>
              <a:buFont typeface="Titillium Web"/>
              <a:buNone/>
              <a:defRPr sz="2400" b="1">
                <a:latin typeface="Titillium Web"/>
                <a:ea typeface="Titillium Web"/>
                <a:cs typeface="Titillium Web"/>
                <a:sym typeface="Titillium Web"/>
              </a:defRPr>
            </a:lvl6pPr>
            <a:lvl7pPr lvl="6" algn="ctr" rtl="0">
              <a:lnSpc>
                <a:spcPct val="100000"/>
              </a:lnSpc>
              <a:spcBef>
                <a:spcPts val="0"/>
              </a:spcBef>
              <a:spcAft>
                <a:spcPts val="0"/>
              </a:spcAft>
              <a:buSzPts val="1800"/>
              <a:buFont typeface="Titillium Web"/>
              <a:buNone/>
              <a:defRPr sz="2400" b="1">
                <a:latin typeface="Titillium Web"/>
                <a:ea typeface="Titillium Web"/>
                <a:cs typeface="Titillium Web"/>
                <a:sym typeface="Titillium Web"/>
              </a:defRPr>
            </a:lvl7pPr>
            <a:lvl8pPr lvl="7" algn="ctr" rtl="0">
              <a:lnSpc>
                <a:spcPct val="100000"/>
              </a:lnSpc>
              <a:spcBef>
                <a:spcPts val="0"/>
              </a:spcBef>
              <a:spcAft>
                <a:spcPts val="0"/>
              </a:spcAft>
              <a:buSzPts val="1800"/>
              <a:buFont typeface="Titillium Web"/>
              <a:buNone/>
              <a:defRPr sz="2400" b="1">
                <a:latin typeface="Titillium Web"/>
                <a:ea typeface="Titillium Web"/>
                <a:cs typeface="Titillium Web"/>
                <a:sym typeface="Titillium Web"/>
              </a:defRPr>
            </a:lvl8pPr>
            <a:lvl9pPr lvl="8" algn="ctr" rtl="0">
              <a:lnSpc>
                <a:spcPct val="100000"/>
              </a:lnSpc>
              <a:spcBef>
                <a:spcPts val="0"/>
              </a:spcBef>
              <a:spcAft>
                <a:spcPts val="0"/>
              </a:spcAft>
              <a:buSzPts val="1800"/>
              <a:buFont typeface="Titillium Web"/>
              <a:buNone/>
              <a:defRPr sz="2400" b="1">
                <a:latin typeface="Titillium Web"/>
                <a:ea typeface="Titillium Web"/>
                <a:cs typeface="Titillium Web"/>
                <a:sym typeface="Titillium Web"/>
              </a:defRPr>
            </a:lvl9pPr>
          </a:lstStyle>
          <a:p>
            <a:endParaRPr/>
          </a:p>
        </p:txBody>
      </p:sp>
      <p:sp>
        <p:nvSpPr>
          <p:cNvPr id="500" name="Google Shape;500;g2157eb881b4_0_513"/>
          <p:cNvSpPr txBox="1">
            <a:spLocks noGrp="1"/>
          </p:cNvSpPr>
          <p:nvPr>
            <p:ph type="title"/>
          </p:nvPr>
        </p:nvSpPr>
        <p:spPr>
          <a:xfrm>
            <a:off x="950843" y="593367"/>
            <a:ext cx="10288800" cy="7635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800"/>
              <a:buFont typeface="Titillium Web"/>
              <a:buNone/>
              <a:defRPr b="1">
                <a:latin typeface="Titillium Web"/>
                <a:ea typeface="Titillium Web"/>
                <a:cs typeface="Titillium Web"/>
                <a:sym typeface="Titillium Web"/>
              </a:defRPr>
            </a:lvl1pPr>
            <a:lvl2pPr lvl="1" algn="ctr" rtl="0">
              <a:lnSpc>
                <a:spcPct val="100000"/>
              </a:lnSpc>
              <a:spcBef>
                <a:spcPts val="0"/>
              </a:spcBef>
              <a:spcAft>
                <a:spcPts val="0"/>
              </a:spcAft>
              <a:buSzPts val="2800"/>
              <a:buFont typeface="Titillium Web"/>
              <a:buNone/>
              <a:defRPr b="1">
                <a:latin typeface="Titillium Web"/>
                <a:ea typeface="Titillium Web"/>
                <a:cs typeface="Titillium Web"/>
                <a:sym typeface="Titillium Web"/>
              </a:defRPr>
            </a:lvl2pPr>
            <a:lvl3pPr lvl="2" algn="ctr" rtl="0">
              <a:lnSpc>
                <a:spcPct val="100000"/>
              </a:lnSpc>
              <a:spcBef>
                <a:spcPts val="0"/>
              </a:spcBef>
              <a:spcAft>
                <a:spcPts val="0"/>
              </a:spcAft>
              <a:buSzPts val="2800"/>
              <a:buFont typeface="Titillium Web"/>
              <a:buNone/>
              <a:defRPr b="1">
                <a:latin typeface="Titillium Web"/>
                <a:ea typeface="Titillium Web"/>
                <a:cs typeface="Titillium Web"/>
                <a:sym typeface="Titillium Web"/>
              </a:defRPr>
            </a:lvl3pPr>
            <a:lvl4pPr lvl="3" algn="ctr" rtl="0">
              <a:lnSpc>
                <a:spcPct val="100000"/>
              </a:lnSpc>
              <a:spcBef>
                <a:spcPts val="0"/>
              </a:spcBef>
              <a:spcAft>
                <a:spcPts val="0"/>
              </a:spcAft>
              <a:buSzPts val="2800"/>
              <a:buFont typeface="Titillium Web"/>
              <a:buNone/>
              <a:defRPr b="1">
                <a:latin typeface="Titillium Web"/>
                <a:ea typeface="Titillium Web"/>
                <a:cs typeface="Titillium Web"/>
                <a:sym typeface="Titillium Web"/>
              </a:defRPr>
            </a:lvl4pPr>
            <a:lvl5pPr lvl="4" algn="ctr" rtl="0">
              <a:lnSpc>
                <a:spcPct val="100000"/>
              </a:lnSpc>
              <a:spcBef>
                <a:spcPts val="0"/>
              </a:spcBef>
              <a:spcAft>
                <a:spcPts val="0"/>
              </a:spcAft>
              <a:buSzPts val="2800"/>
              <a:buFont typeface="Titillium Web"/>
              <a:buNone/>
              <a:defRPr b="1">
                <a:latin typeface="Titillium Web"/>
                <a:ea typeface="Titillium Web"/>
                <a:cs typeface="Titillium Web"/>
                <a:sym typeface="Titillium Web"/>
              </a:defRPr>
            </a:lvl5pPr>
            <a:lvl6pPr lvl="5" algn="ctr" rtl="0">
              <a:lnSpc>
                <a:spcPct val="100000"/>
              </a:lnSpc>
              <a:spcBef>
                <a:spcPts val="0"/>
              </a:spcBef>
              <a:spcAft>
                <a:spcPts val="0"/>
              </a:spcAft>
              <a:buSzPts val="2800"/>
              <a:buFont typeface="Titillium Web"/>
              <a:buNone/>
              <a:defRPr b="1">
                <a:latin typeface="Titillium Web"/>
                <a:ea typeface="Titillium Web"/>
                <a:cs typeface="Titillium Web"/>
                <a:sym typeface="Titillium Web"/>
              </a:defRPr>
            </a:lvl6pPr>
            <a:lvl7pPr lvl="6" algn="ctr" rtl="0">
              <a:lnSpc>
                <a:spcPct val="100000"/>
              </a:lnSpc>
              <a:spcBef>
                <a:spcPts val="0"/>
              </a:spcBef>
              <a:spcAft>
                <a:spcPts val="0"/>
              </a:spcAft>
              <a:buSzPts val="2800"/>
              <a:buFont typeface="Titillium Web"/>
              <a:buNone/>
              <a:defRPr b="1">
                <a:latin typeface="Titillium Web"/>
                <a:ea typeface="Titillium Web"/>
                <a:cs typeface="Titillium Web"/>
                <a:sym typeface="Titillium Web"/>
              </a:defRPr>
            </a:lvl7pPr>
            <a:lvl8pPr lvl="7" algn="ctr" rtl="0">
              <a:lnSpc>
                <a:spcPct val="100000"/>
              </a:lnSpc>
              <a:spcBef>
                <a:spcPts val="0"/>
              </a:spcBef>
              <a:spcAft>
                <a:spcPts val="0"/>
              </a:spcAft>
              <a:buSzPts val="2800"/>
              <a:buFont typeface="Titillium Web"/>
              <a:buNone/>
              <a:defRPr b="1">
                <a:latin typeface="Titillium Web"/>
                <a:ea typeface="Titillium Web"/>
                <a:cs typeface="Titillium Web"/>
                <a:sym typeface="Titillium Web"/>
              </a:defRPr>
            </a:lvl8pPr>
            <a:lvl9pPr lvl="8" algn="ctr" rtl="0">
              <a:lnSpc>
                <a:spcPct val="100000"/>
              </a:lnSpc>
              <a:spcBef>
                <a:spcPts val="0"/>
              </a:spcBef>
              <a:spcAft>
                <a:spcPts val="0"/>
              </a:spcAft>
              <a:buSzPts val="2800"/>
              <a:buFont typeface="Titillium Web"/>
              <a:buNone/>
              <a:defRPr b="1">
                <a:latin typeface="Titillium Web"/>
                <a:ea typeface="Titillium Web"/>
                <a:cs typeface="Titillium Web"/>
                <a:sym typeface="Titillium Web"/>
              </a:defRPr>
            </a:lvl9pPr>
          </a:lstStyle>
          <a:p>
            <a:endParaRPr/>
          </a:p>
        </p:txBody>
      </p:sp>
      <p:sp>
        <p:nvSpPr>
          <p:cNvPr id="501" name="Google Shape;501;g2157eb881b4_0_513"/>
          <p:cNvSpPr txBox="1">
            <a:spLocks noGrp="1"/>
          </p:cNvSpPr>
          <p:nvPr>
            <p:ph type="subTitle" idx="3"/>
          </p:nvPr>
        </p:nvSpPr>
        <p:spPr>
          <a:xfrm>
            <a:off x="6393234" y="2474244"/>
            <a:ext cx="4328100" cy="27117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SzPts val="1500"/>
              <a:buFont typeface="Titillium Web"/>
              <a:buChar char="●"/>
              <a:defRPr sz="2000">
                <a:latin typeface="Titillium Web"/>
                <a:ea typeface="Titillium Web"/>
                <a:cs typeface="Titillium Web"/>
                <a:sym typeface="Titillium Web"/>
              </a:defRPr>
            </a:lvl1pPr>
            <a:lvl2pPr lvl="1" algn="l" rtl="0">
              <a:lnSpc>
                <a:spcPct val="100000"/>
              </a:lnSpc>
              <a:spcBef>
                <a:spcPts val="0"/>
              </a:spcBef>
              <a:spcAft>
                <a:spcPts val="0"/>
              </a:spcAft>
              <a:buSzPts val="1500"/>
              <a:buFont typeface="Titillium Web"/>
              <a:buChar char="○"/>
              <a:defRPr sz="2000">
                <a:latin typeface="Titillium Web"/>
                <a:ea typeface="Titillium Web"/>
                <a:cs typeface="Titillium Web"/>
                <a:sym typeface="Titillium Web"/>
              </a:defRPr>
            </a:lvl2pPr>
            <a:lvl3pPr lvl="2" algn="l" rtl="0">
              <a:lnSpc>
                <a:spcPct val="100000"/>
              </a:lnSpc>
              <a:spcBef>
                <a:spcPts val="0"/>
              </a:spcBef>
              <a:spcAft>
                <a:spcPts val="0"/>
              </a:spcAft>
              <a:buSzPts val="1500"/>
              <a:buFont typeface="Titillium Web"/>
              <a:buChar char="■"/>
              <a:defRPr sz="2000">
                <a:latin typeface="Titillium Web"/>
                <a:ea typeface="Titillium Web"/>
                <a:cs typeface="Titillium Web"/>
                <a:sym typeface="Titillium Web"/>
              </a:defRPr>
            </a:lvl3pPr>
            <a:lvl4pPr lvl="3" algn="l" rtl="0">
              <a:lnSpc>
                <a:spcPct val="100000"/>
              </a:lnSpc>
              <a:spcBef>
                <a:spcPts val="0"/>
              </a:spcBef>
              <a:spcAft>
                <a:spcPts val="0"/>
              </a:spcAft>
              <a:buSzPts val="1500"/>
              <a:buFont typeface="Titillium Web"/>
              <a:buChar char="●"/>
              <a:defRPr sz="2000">
                <a:latin typeface="Titillium Web"/>
                <a:ea typeface="Titillium Web"/>
                <a:cs typeface="Titillium Web"/>
                <a:sym typeface="Titillium Web"/>
              </a:defRPr>
            </a:lvl4pPr>
            <a:lvl5pPr lvl="4" algn="l" rtl="0">
              <a:lnSpc>
                <a:spcPct val="100000"/>
              </a:lnSpc>
              <a:spcBef>
                <a:spcPts val="0"/>
              </a:spcBef>
              <a:spcAft>
                <a:spcPts val="0"/>
              </a:spcAft>
              <a:buSzPts val="1500"/>
              <a:buFont typeface="Titillium Web"/>
              <a:buChar char="○"/>
              <a:defRPr sz="2000">
                <a:latin typeface="Titillium Web"/>
                <a:ea typeface="Titillium Web"/>
                <a:cs typeface="Titillium Web"/>
                <a:sym typeface="Titillium Web"/>
              </a:defRPr>
            </a:lvl5pPr>
            <a:lvl6pPr lvl="5" algn="l" rtl="0">
              <a:lnSpc>
                <a:spcPct val="100000"/>
              </a:lnSpc>
              <a:spcBef>
                <a:spcPts val="0"/>
              </a:spcBef>
              <a:spcAft>
                <a:spcPts val="0"/>
              </a:spcAft>
              <a:buSzPts val="1500"/>
              <a:buFont typeface="Titillium Web"/>
              <a:buChar char="■"/>
              <a:defRPr sz="2000">
                <a:latin typeface="Titillium Web"/>
                <a:ea typeface="Titillium Web"/>
                <a:cs typeface="Titillium Web"/>
                <a:sym typeface="Titillium Web"/>
              </a:defRPr>
            </a:lvl6pPr>
            <a:lvl7pPr lvl="6" algn="l" rtl="0">
              <a:lnSpc>
                <a:spcPct val="100000"/>
              </a:lnSpc>
              <a:spcBef>
                <a:spcPts val="0"/>
              </a:spcBef>
              <a:spcAft>
                <a:spcPts val="0"/>
              </a:spcAft>
              <a:buSzPts val="1500"/>
              <a:buFont typeface="Titillium Web"/>
              <a:buChar char="●"/>
              <a:defRPr sz="2000">
                <a:latin typeface="Titillium Web"/>
                <a:ea typeface="Titillium Web"/>
                <a:cs typeface="Titillium Web"/>
                <a:sym typeface="Titillium Web"/>
              </a:defRPr>
            </a:lvl7pPr>
            <a:lvl8pPr lvl="7" algn="l" rtl="0">
              <a:lnSpc>
                <a:spcPct val="100000"/>
              </a:lnSpc>
              <a:spcBef>
                <a:spcPts val="0"/>
              </a:spcBef>
              <a:spcAft>
                <a:spcPts val="0"/>
              </a:spcAft>
              <a:buSzPts val="1500"/>
              <a:buFont typeface="Titillium Web"/>
              <a:buChar char="○"/>
              <a:defRPr sz="2000">
                <a:latin typeface="Titillium Web"/>
                <a:ea typeface="Titillium Web"/>
                <a:cs typeface="Titillium Web"/>
                <a:sym typeface="Titillium Web"/>
              </a:defRPr>
            </a:lvl8pPr>
            <a:lvl9pPr lvl="8" algn="l" rtl="0">
              <a:lnSpc>
                <a:spcPct val="100000"/>
              </a:lnSpc>
              <a:spcBef>
                <a:spcPts val="0"/>
              </a:spcBef>
              <a:spcAft>
                <a:spcPts val="0"/>
              </a:spcAft>
              <a:buSzPts val="1500"/>
              <a:buFont typeface="Titillium Web"/>
              <a:buChar char="■"/>
              <a:defRPr sz="2000">
                <a:latin typeface="Titillium Web"/>
                <a:ea typeface="Titillium Web"/>
                <a:cs typeface="Titillium Web"/>
                <a:sym typeface="Titillium Web"/>
              </a:defRPr>
            </a:lvl9pPr>
          </a:lstStyle>
          <a:p>
            <a:endParaRPr/>
          </a:p>
        </p:txBody>
      </p:sp>
      <p:sp>
        <p:nvSpPr>
          <p:cNvPr id="502" name="Google Shape;502;g2157eb881b4_0_513"/>
          <p:cNvSpPr txBox="1">
            <a:spLocks noGrp="1"/>
          </p:cNvSpPr>
          <p:nvPr>
            <p:ph type="subTitle" idx="4"/>
          </p:nvPr>
        </p:nvSpPr>
        <p:spPr>
          <a:xfrm>
            <a:off x="1486873" y="2474244"/>
            <a:ext cx="4328100" cy="27117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SzPts val="1500"/>
              <a:buFont typeface="Titillium Web"/>
              <a:buChar char="●"/>
              <a:defRPr sz="2000">
                <a:latin typeface="Titillium Web"/>
                <a:ea typeface="Titillium Web"/>
                <a:cs typeface="Titillium Web"/>
                <a:sym typeface="Titillium Web"/>
              </a:defRPr>
            </a:lvl1pPr>
            <a:lvl2pPr lvl="1" algn="l" rtl="0">
              <a:lnSpc>
                <a:spcPct val="100000"/>
              </a:lnSpc>
              <a:spcBef>
                <a:spcPts val="0"/>
              </a:spcBef>
              <a:spcAft>
                <a:spcPts val="0"/>
              </a:spcAft>
              <a:buSzPts val="1500"/>
              <a:buFont typeface="Titillium Web"/>
              <a:buChar char="○"/>
              <a:defRPr sz="2000">
                <a:latin typeface="Titillium Web"/>
                <a:ea typeface="Titillium Web"/>
                <a:cs typeface="Titillium Web"/>
                <a:sym typeface="Titillium Web"/>
              </a:defRPr>
            </a:lvl2pPr>
            <a:lvl3pPr lvl="2" algn="l" rtl="0">
              <a:lnSpc>
                <a:spcPct val="100000"/>
              </a:lnSpc>
              <a:spcBef>
                <a:spcPts val="0"/>
              </a:spcBef>
              <a:spcAft>
                <a:spcPts val="0"/>
              </a:spcAft>
              <a:buSzPts val="1500"/>
              <a:buFont typeface="Titillium Web"/>
              <a:buChar char="■"/>
              <a:defRPr sz="2000">
                <a:latin typeface="Titillium Web"/>
                <a:ea typeface="Titillium Web"/>
                <a:cs typeface="Titillium Web"/>
                <a:sym typeface="Titillium Web"/>
              </a:defRPr>
            </a:lvl3pPr>
            <a:lvl4pPr lvl="3" algn="l" rtl="0">
              <a:lnSpc>
                <a:spcPct val="100000"/>
              </a:lnSpc>
              <a:spcBef>
                <a:spcPts val="0"/>
              </a:spcBef>
              <a:spcAft>
                <a:spcPts val="0"/>
              </a:spcAft>
              <a:buSzPts val="1500"/>
              <a:buFont typeface="Titillium Web"/>
              <a:buChar char="●"/>
              <a:defRPr sz="2000">
                <a:latin typeface="Titillium Web"/>
                <a:ea typeface="Titillium Web"/>
                <a:cs typeface="Titillium Web"/>
                <a:sym typeface="Titillium Web"/>
              </a:defRPr>
            </a:lvl4pPr>
            <a:lvl5pPr lvl="4" algn="l" rtl="0">
              <a:lnSpc>
                <a:spcPct val="100000"/>
              </a:lnSpc>
              <a:spcBef>
                <a:spcPts val="0"/>
              </a:spcBef>
              <a:spcAft>
                <a:spcPts val="0"/>
              </a:spcAft>
              <a:buSzPts val="1500"/>
              <a:buFont typeface="Titillium Web"/>
              <a:buChar char="○"/>
              <a:defRPr sz="2000">
                <a:latin typeface="Titillium Web"/>
                <a:ea typeface="Titillium Web"/>
                <a:cs typeface="Titillium Web"/>
                <a:sym typeface="Titillium Web"/>
              </a:defRPr>
            </a:lvl5pPr>
            <a:lvl6pPr lvl="5" algn="l" rtl="0">
              <a:lnSpc>
                <a:spcPct val="100000"/>
              </a:lnSpc>
              <a:spcBef>
                <a:spcPts val="0"/>
              </a:spcBef>
              <a:spcAft>
                <a:spcPts val="0"/>
              </a:spcAft>
              <a:buSzPts val="1500"/>
              <a:buFont typeface="Titillium Web"/>
              <a:buChar char="■"/>
              <a:defRPr sz="2000">
                <a:latin typeface="Titillium Web"/>
                <a:ea typeface="Titillium Web"/>
                <a:cs typeface="Titillium Web"/>
                <a:sym typeface="Titillium Web"/>
              </a:defRPr>
            </a:lvl6pPr>
            <a:lvl7pPr lvl="6" algn="l" rtl="0">
              <a:lnSpc>
                <a:spcPct val="100000"/>
              </a:lnSpc>
              <a:spcBef>
                <a:spcPts val="0"/>
              </a:spcBef>
              <a:spcAft>
                <a:spcPts val="0"/>
              </a:spcAft>
              <a:buSzPts val="1500"/>
              <a:buFont typeface="Titillium Web"/>
              <a:buChar char="●"/>
              <a:defRPr sz="2000">
                <a:latin typeface="Titillium Web"/>
                <a:ea typeface="Titillium Web"/>
                <a:cs typeface="Titillium Web"/>
                <a:sym typeface="Titillium Web"/>
              </a:defRPr>
            </a:lvl7pPr>
            <a:lvl8pPr lvl="7" algn="l" rtl="0">
              <a:lnSpc>
                <a:spcPct val="100000"/>
              </a:lnSpc>
              <a:spcBef>
                <a:spcPts val="0"/>
              </a:spcBef>
              <a:spcAft>
                <a:spcPts val="0"/>
              </a:spcAft>
              <a:buSzPts val="1500"/>
              <a:buFont typeface="Titillium Web"/>
              <a:buChar char="○"/>
              <a:defRPr sz="2000">
                <a:latin typeface="Titillium Web"/>
                <a:ea typeface="Titillium Web"/>
                <a:cs typeface="Titillium Web"/>
                <a:sym typeface="Titillium Web"/>
              </a:defRPr>
            </a:lvl8pPr>
            <a:lvl9pPr lvl="8" algn="l" rtl="0">
              <a:lnSpc>
                <a:spcPct val="100000"/>
              </a:lnSpc>
              <a:spcBef>
                <a:spcPts val="0"/>
              </a:spcBef>
              <a:spcAft>
                <a:spcPts val="0"/>
              </a:spcAft>
              <a:buSzPts val="1500"/>
              <a:buFont typeface="Titillium Web"/>
              <a:buChar char="■"/>
              <a:defRPr sz="2000">
                <a:latin typeface="Titillium Web"/>
                <a:ea typeface="Titillium Web"/>
                <a:cs typeface="Titillium Web"/>
                <a:sym typeface="Titillium Web"/>
              </a:defRPr>
            </a:lvl9pPr>
          </a:lstStyle>
          <a:p>
            <a:endParaRPr/>
          </a:p>
        </p:txBody>
      </p:sp>
      <p:grpSp>
        <p:nvGrpSpPr>
          <p:cNvPr id="503" name="Google Shape;503;g2157eb881b4_0_513"/>
          <p:cNvGrpSpPr/>
          <p:nvPr/>
        </p:nvGrpSpPr>
        <p:grpSpPr>
          <a:xfrm>
            <a:off x="360965" y="-748331"/>
            <a:ext cx="11501950" cy="6618534"/>
            <a:chOff x="270750" y="-561263"/>
            <a:chExt cx="8627325" cy="4964024"/>
          </a:xfrm>
        </p:grpSpPr>
        <p:grpSp>
          <p:nvGrpSpPr>
            <p:cNvPr id="504" name="Google Shape;504;g2157eb881b4_0_513"/>
            <p:cNvGrpSpPr/>
            <p:nvPr/>
          </p:nvGrpSpPr>
          <p:grpSpPr>
            <a:xfrm rot="10800000" flipH="1">
              <a:off x="270750" y="253149"/>
              <a:ext cx="8627325" cy="4149612"/>
              <a:chOff x="270750" y="192538"/>
              <a:chExt cx="8627325" cy="4149612"/>
            </a:xfrm>
          </p:grpSpPr>
          <p:sp>
            <p:nvSpPr>
              <p:cNvPr id="505" name="Google Shape;505;g2157eb881b4_0_513"/>
              <p:cNvSpPr/>
              <p:nvPr/>
            </p:nvSpPr>
            <p:spPr>
              <a:xfrm>
                <a:off x="270750" y="3248150"/>
                <a:ext cx="572100" cy="5721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06" name="Google Shape;506;g2157eb881b4_0_513"/>
              <p:cNvSpPr/>
              <p:nvPr/>
            </p:nvSpPr>
            <p:spPr>
              <a:xfrm>
                <a:off x="8301150" y="4048150"/>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07" name="Google Shape;507;g2157eb881b4_0_513"/>
              <p:cNvSpPr/>
              <p:nvPr/>
            </p:nvSpPr>
            <p:spPr>
              <a:xfrm>
                <a:off x="7218275" y="360574"/>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08" name="Google Shape;508;g2157eb881b4_0_513"/>
              <p:cNvSpPr/>
              <p:nvPr/>
            </p:nvSpPr>
            <p:spPr>
              <a:xfrm>
                <a:off x="8325975" y="2965824"/>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09" name="Google Shape;509;g2157eb881b4_0_513"/>
              <p:cNvSpPr/>
              <p:nvPr/>
            </p:nvSpPr>
            <p:spPr>
              <a:xfrm>
                <a:off x="817013" y="192538"/>
                <a:ext cx="520200" cy="520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10" name="Google Shape;510;g2157eb881b4_0_513"/>
              <p:cNvSpPr/>
              <p:nvPr/>
            </p:nvSpPr>
            <p:spPr>
              <a:xfrm>
                <a:off x="1337220" y="250706"/>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
          <p:nvSpPr>
            <p:cNvPr id="511" name="Google Shape;511;g2157eb881b4_0_513"/>
            <p:cNvSpPr/>
            <p:nvPr/>
          </p:nvSpPr>
          <p:spPr>
            <a:xfrm rot="-10244201">
              <a:off x="1290109" y="-473041"/>
              <a:ext cx="1192755" cy="1192755"/>
            </a:xfrm>
            <a:prstGeom prst="blockArc">
              <a:avLst>
                <a:gd name="adj1" fmla="val 10247770"/>
                <a:gd name="adj2" fmla="val 21057893"/>
                <a:gd name="adj3" fmla="val 12924"/>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pic>
        <p:nvPicPr>
          <p:cNvPr id="512" name="Google Shape;512;g2157eb881b4_0_513"/>
          <p:cNvPicPr preferRelativeResize="0"/>
          <p:nvPr/>
        </p:nvPicPr>
        <p:blipFill rotWithShape="1">
          <a:blip r:embed="rId2">
            <a:alphaModFix/>
          </a:blip>
          <a:srcRect/>
          <a:stretch/>
        </p:blipFill>
        <p:spPr>
          <a:xfrm>
            <a:off x="148313" y="5894833"/>
            <a:ext cx="1832934" cy="772700"/>
          </a:xfrm>
          <a:prstGeom prst="rect">
            <a:avLst/>
          </a:prstGeom>
          <a:noFill/>
          <a:ln>
            <a:noFill/>
          </a:ln>
        </p:spPr>
      </p:pic>
      <p:pic>
        <p:nvPicPr>
          <p:cNvPr id="513" name="Google Shape;513;g2157eb881b4_0_513"/>
          <p:cNvPicPr preferRelativeResize="0"/>
          <p:nvPr/>
        </p:nvPicPr>
        <p:blipFill rotWithShape="1">
          <a:blip r:embed="rId3">
            <a:alphaModFix/>
          </a:blip>
          <a:srcRect/>
          <a:stretch/>
        </p:blipFill>
        <p:spPr>
          <a:xfrm>
            <a:off x="7813525" y="5901468"/>
            <a:ext cx="4103458" cy="692533"/>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514"/>
        <p:cNvGrpSpPr/>
        <p:nvPr/>
      </p:nvGrpSpPr>
      <p:grpSpPr>
        <a:xfrm>
          <a:off x="0" y="0"/>
          <a:ext cx="0" cy="0"/>
          <a:chOff x="0" y="0"/>
          <a:chExt cx="0" cy="0"/>
        </a:xfrm>
      </p:grpSpPr>
      <p:sp>
        <p:nvSpPr>
          <p:cNvPr id="515" name="Google Shape;515;g2157eb881b4_0_531"/>
          <p:cNvSpPr/>
          <p:nvPr/>
        </p:nvSpPr>
        <p:spPr>
          <a:xfrm>
            <a:off x="135783" y="162600"/>
            <a:ext cx="11918700" cy="6532800"/>
          </a:xfrm>
          <a:prstGeom prst="roundRect">
            <a:avLst>
              <a:gd name="adj" fmla="val 7908"/>
            </a:avLst>
          </a:prstGeom>
          <a:solidFill>
            <a:schemeClr val="lt2"/>
          </a:solidFill>
          <a:ln>
            <a:noFill/>
          </a:ln>
        </p:spPr>
        <p:txBody>
          <a:bodyPr spcFirstLastPara="1" wrap="square" lIns="121875" tIns="121875" rIns="121875" bIns="12187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16" name="Google Shape;516;g2157eb881b4_0_531"/>
          <p:cNvSpPr txBox="1">
            <a:spLocks noGrp="1"/>
          </p:cNvSpPr>
          <p:nvPr>
            <p:ph type="title"/>
          </p:nvPr>
        </p:nvSpPr>
        <p:spPr>
          <a:xfrm>
            <a:off x="1231240" y="1687817"/>
            <a:ext cx="2920800" cy="596700"/>
          </a:xfrm>
          <a:prstGeom prst="rect">
            <a:avLst/>
          </a:prstGeom>
          <a:noFill/>
          <a:ln>
            <a:noFill/>
          </a:ln>
        </p:spPr>
        <p:txBody>
          <a:bodyPr spcFirstLastPara="1" wrap="square" lIns="91425" tIns="91425" rIns="91425" bIns="91425" anchor="b" anchorCtr="0">
            <a:noAutofit/>
          </a:bodyPr>
          <a:lstStyle>
            <a:lvl1pPr lvl="0" algn="r" rtl="0">
              <a:lnSpc>
                <a:spcPct val="100000"/>
              </a:lnSpc>
              <a:spcBef>
                <a:spcPts val="0"/>
              </a:spcBef>
              <a:spcAft>
                <a:spcPts val="0"/>
              </a:spcAft>
              <a:buSzPts val="1800"/>
              <a:buFont typeface="Titillium Web"/>
              <a:buNone/>
              <a:defRPr sz="2400" b="1">
                <a:latin typeface="Titillium Web"/>
                <a:ea typeface="Titillium Web"/>
                <a:cs typeface="Titillium Web"/>
                <a:sym typeface="Titillium Web"/>
              </a:defRPr>
            </a:lvl1pPr>
            <a:lvl2pPr lvl="1" algn="ctr" rtl="0">
              <a:lnSpc>
                <a:spcPct val="100000"/>
              </a:lnSpc>
              <a:spcBef>
                <a:spcPts val="0"/>
              </a:spcBef>
              <a:spcAft>
                <a:spcPts val="0"/>
              </a:spcAft>
              <a:buSzPts val="1800"/>
              <a:buFont typeface="Titillium Web"/>
              <a:buNone/>
              <a:defRPr sz="2400" b="1">
                <a:latin typeface="Titillium Web"/>
                <a:ea typeface="Titillium Web"/>
                <a:cs typeface="Titillium Web"/>
                <a:sym typeface="Titillium Web"/>
              </a:defRPr>
            </a:lvl2pPr>
            <a:lvl3pPr lvl="2" algn="ctr" rtl="0">
              <a:lnSpc>
                <a:spcPct val="100000"/>
              </a:lnSpc>
              <a:spcBef>
                <a:spcPts val="0"/>
              </a:spcBef>
              <a:spcAft>
                <a:spcPts val="0"/>
              </a:spcAft>
              <a:buSzPts val="1800"/>
              <a:buFont typeface="Titillium Web"/>
              <a:buNone/>
              <a:defRPr sz="2400" b="1">
                <a:latin typeface="Titillium Web"/>
                <a:ea typeface="Titillium Web"/>
                <a:cs typeface="Titillium Web"/>
                <a:sym typeface="Titillium Web"/>
              </a:defRPr>
            </a:lvl3pPr>
            <a:lvl4pPr lvl="3" algn="ctr" rtl="0">
              <a:lnSpc>
                <a:spcPct val="100000"/>
              </a:lnSpc>
              <a:spcBef>
                <a:spcPts val="0"/>
              </a:spcBef>
              <a:spcAft>
                <a:spcPts val="0"/>
              </a:spcAft>
              <a:buSzPts val="1800"/>
              <a:buFont typeface="Titillium Web"/>
              <a:buNone/>
              <a:defRPr sz="2400" b="1">
                <a:latin typeface="Titillium Web"/>
                <a:ea typeface="Titillium Web"/>
                <a:cs typeface="Titillium Web"/>
                <a:sym typeface="Titillium Web"/>
              </a:defRPr>
            </a:lvl4pPr>
            <a:lvl5pPr lvl="4" algn="ctr" rtl="0">
              <a:lnSpc>
                <a:spcPct val="100000"/>
              </a:lnSpc>
              <a:spcBef>
                <a:spcPts val="0"/>
              </a:spcBef>
              <a:spcAft>
                <a:spcPts val="0"/>
              </a:spcAft>
              <a:buSzPts val="1800"/>
              <a:buFont typeface="Titillium Web"/>
              <a:buNone/>
              <a:defRPr sz="2400" b="1">
                <a:latin typeface="Titillium Web"/>
                <a:ea typeface="Titillium Web"/>
                <a:cs typeface="Titillium Web"/>
                <a:sym typeface="Titillium Web"/>
              </a:defRPr>
            </a:lvl5pPr>
            <a:lvl6pPr lvl="5" algn="ctr" rtl="0">
              <a:lnSpc>
                <a:spcPct val="100000"/>
              </a:lnSpc>
              <a:spcBef>
                <a:spcPts val="0"/>
              </a:spcBef>
              <a:spcAft>
                <a:spcPts val="0"/>
              </a:spcAft>
              <a:buSzPts val="1800"/>
              <a:buFont typeface="Titillium Web"/>
              <a:buNone/>
              <a:defRPr sz="2400" b="1">
                <a:latin typeface="Titillium Web"/>
                <a:ea typeface="Titillium Web"/>
                <a:cs typeface="Titillium Web"/>
                <a:sym typeface="Titillium Web"/>
              </a:defRPr>
            </a:lvl6pPr>
            <a:lvl7pPr lvl="6" algn="ctr" rtl="0">
              <a:lnSpc>
                <a:spcPct val="100000"/>
              </a:lnSpc>
              <a:spcBef>
                <a:spcPts val="0"/>
              </a:spcBef>
              <a:spcAft>
                <a:spcPts val="0"/>
              </a:spcAft>
              <a:buSzPts val="1800"/>
              <a:buFont typeface="Titillium Web"/>
              <a:buNone/>
              <a:defRPr sz="2400" b="1">
                <a:latin typeface="Titillium Web"/>
                <a:ea typeface="Titillium Web"/>
                <a:cs typeface="Titillium Web"/>
                <a:sym typeface="Titillium Web"/>
              </a:defRPr>
            </a:lvl7pPr>
            <a:lvl8pPr lvl="7" algn="ctr" rtl="0">
              <a:lnSpc>
                <a:spcPct val="100000"/>
              </a:lnSpc>
              <a:spcBef>
                <a:spcPts val="0"/>
              </a:spcBef>
              <a:spcAft>
                <a:spcPts val="0"/>
              </a:spcAft>
              <a:buSzPts val="1800"/>
              <a:buFont typeface="Titillium Web"/>
              <a:buNone/>
              <a:defRPr sz="2400" b="1">
                <a:latin typeface="Titillium Web"/>
                <a:ea typeface="Titillium Web"/>
                <a:cs typeface="Titillium Web"/>
                <a:sym typeface="Titillium Web"/>
              </a:defRPr>
            </a:lvl8pPr>
            <a:lvl9pPr lvl="8" algn="ctr" rtl="0">
              <a:lnSpc>
                <a:spcPct val="100000"/>
              </a:lnSpc>
              <a:spcBef>
                <a:spcPts val="0"/>
              </a:spcBef>
              <a:spcAft>
                <a:spcPts val="0"/>
              </a:spcAft>
              <a:buSzPts val="1800"/>
              <a:buFont typeface="Titillium Web"/>
              <a:buNone/>
              <a:defRPr sz="2400" b="1">
                <a:latin typeface="Titillium Web"/>
                <a:ea typeface="Titillium Web"/>
                <a:cs typeface="Titillium Web"/>
                <a:sym typeface="Titillium Web"/>
              </a:defRPr>
            </a:lvl9pPr>
          </a:lstStyle>
          <a:p>
            <a:endParaRPr/>
          </a:p>
        </p:txBody>
      </p:sp>
      <p:sp>
        <p:nvSpPr>
          <p:cNvPr id="517" name="Google Shape;517;g2157eb881b4_0_531"/>
          <p:cNvSpPr txBox="1">
            <a:spLocks noGrp="1"/>
          </p:cNvSpPr>
          <p:nvPr>
            <p:ph type="subTitle" idx="1"/>
          </p:nvPr>
        </p:nvSpPr>
        <p:spPr>
          <a:xfrm>
            <a:off x="1054063" y="2284167"/>
            <a:ext cx="3098100" cy="7524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Font typeface="Titillium Web"/>
              <a:buNone/>
              <a:defRPr sz="2133">
                <a:latin typeface="Titillium Web"/>
                <a:ea typeface="Titillium Web"/>
                <a:cs typeface="Titillium Web"/>
                <a:sym typeface="Titillium Web"/>
              </a:defRPr>
            </a:lvl1pPr>
            <a:lvl2pPr lvl="1" algn="ctr" rtl="0">
              <a:lnSpc>
                <a:spcPct val="100000"/>
              </a:lnSpc>
              <a:spcBef>
                <a:spcPts val="0"/>
              </a:spcBef>
              <a:spcAft>
                <a:spcPts val="0"/>
              </a:spcAft>
              <a:buSzPts val="2100"/>
              <a:buFont typeface="Titillium Web"/>
              <a:buNone/>
              <a:defRPr sz="2800">
                <a:latin typeface="Titillium Web"/>
                <a:ea typeface="Titillium Web"/>
                <a:cs typeface="Titillium Web"/>
                <a:sym typeface="Titillium Web"/>
              </a:defRPr>
            </a:lvl2pPr>
            <a:lvl3pPr lvl="2" algn="ctr" rtl="0">
              <a:lnSpc>
                <a:spcPct val="100000"/>
              </a:lnSpc>
              <a:spcBef>
                <a:spcPts val="0"/>
              </a:spcBef>
              <a:spcAft>
                <a:spcPts val="0"/>
              </a:spcAft>
              <a:buSzPts val="2100"/>
              <a:buFont typeface="Titillium Web"/>
              <a:buNone/>
              <a:defRPr sz="2800">
                <a:latin typeface="Titillium Web"/>
                <a:ea typeface="Titillium Web"/>
                <a:cs typeface="Titillium Web"/>
                <a:sym typeface="Titillium Web"/>
              </a:defRPr>
            </a:lvl3pPr>
            <a:lvl4pPr lvl="3" algn="ctr" rtl="0">
              <a:lnSpc>
                <a:spcPct val="100000"/>
              </a:lnSpc>
              <a:spcBef>
                <a:spcPts val="0"/>
              </a:spcBef>
              <a:spcAft>
                <a:spcPts val="0"/>
              </a:spcAft>
              <a:buSzPts val="2100"/>
              <a:buFont typeface="Titillium Web"/>
              <a:buNone/>
              <a:defRPr sz="2800">
                <a:latin typeface="Titillium Web"/>
                <a:ea typeface="Titillium Web"/>
                <a:cs typeface="Titillium Web"/>
                <a:sym typeface="Titillium Web"/>
              </a:defRPr>
            </a:lvl4pPr>
            <a:lvl5pPr lvl="4" algn="ctr" rtl="0">
              <a:lnSpc>
                <a:spcPct val="100000"/>
              </a:lnSpc>
              <a:spcBef>
                <a:spcPts val="0"/>
              </a:spcBef>
              <a:spcAft>
                <a:spcPts val="0"/>
              </a:spcAft>
              <a:buSzPts val="2100"/>
              <a:buFont typeface="Titillium Web"/>
              <a:buNone/>
              <a:defRPr sz="2800">
                <a:latin typeface="Titillium Web"/>
                <a:ea typeface="Titillium Web"/>
                <a:cs typeface="Titillium Web"/>
                <a:sym typeface="Titillium Web"/>
              </a:defRPr>
            </a:lvl5pPr>
            <a:lvl6pPr lvl="5" algn="ctr" rtl="0">
              <a:lnSpc>
                <a:spcPct val="100000"/>
              </a:lnSpc>
              <a:spcBef>
                <a:spcPts val="0"/>
              </a:spcBef>
              <a:spcAft>
                <a:spcPts val="0"/>
              </a:spcAft>
              <a:buSzPts val="2100"/>
              <a:buFont typeface="Titillium Web"/>
              <a:buNone/>
              <a:defRPr sz="2800">
                <a:latin typeface="Titillium Web"/>
                <a:ea typeface="Titillium Web"/>
                <a:cs typeface="Titillium Web"/>
                <a:sym typeface="Titillium Web"/>
              </a:defRPr>
            </a:lvl6pPr>
            <a:lvl7pPr lvl="6" algn="ctr" rtl="0">
              <a:lnSpc>
                <a:spcPct val="100000"/>
              </a:lnSpc>
              <a:spcBef>
                <a:spcPts val="0"/>
              </a:spcBef>
              <a:spcAft>
                <a:spcPts val="0"/>
              </a:spcAft>
              <a:buSzPts val="2100"/>
              <a:buFont typeface="Titillium Web"/>
              <a:buNone/>
              <a:defRPr sz="2800">
                <a:latin typeface="Titillium Web"/>
                <a:ea typeface="Titillium Web"/>
                <a:cs typeface="Titillium Web"/>
                <a:sym typeface="Titillium Web"/>
              </a:defRPr>
            </a:lvl7pPr>
            <a:lvl8pPr lvl="7" algn="ctr" rtl="0">
              <a:lnSpc>
                <a:spcPct val="100000"/>
              </a:lnSpc>
              <a:spcBef>
                <a:spcPts val="0"/>
              </a:spcBef>
              <a:spcAft>
                <a:spcPts val="0"/>
              </a:spcAft>
              <a:buSzPts val="2100"/>
              <a:buFont typeface="Titillium Web"/>
              <a:buNone/>
              <a:defRPr sz="2800">
                <a:latin typeface="Titillium Web"/>
                <a:ea typeface="Titillium Web"/>
                <a:cs typeface="Titillium Web"/>
                <a:sym typeface="Titillium Web"/>
              </a:defRPr>
            </a:lvl8pPr>
            <a:lvl9pPr lvl="8" algn="ctr" rtl="0">
              <a:lnSpc>
                <a:spcPct val="100000"/>
              </a:lnSpc>
              <a:spcBef>
                <a:spcPts val="0"/>
              </a:spcBef>
              <a:spcAft>
                <a:spcPts val="0"/>
              </a:spcAft>
              <a:buSzPts val="2100"/>
              <a:buFont typeface="Titillium Web"/>
              <a:buNone/>
              <a:defRPr sz="2800">
                <a:latin typeface="Titillium Web"/>
                <a:ea typeface="Titillium Web"/>
                <a:cs typeface="Titillium Web"/>
                <a:sym typeface="Titillium Web"/>
              </a:defRPr>
            </a:lvl9pPr>
          </a:lstStyle>
          <a:p>
            <a:endParaRPr/>
          </a:p>
        </p:txBody>
      </p:sp>
      <p:sp>
        <p:nvSpPr>
          <p:cNvPr id="518" name="Google Shape;518;g2157eb881b4_0_531"/>
          <p:cNvSpPr txBox="1">
            <a:spLocks noGrp="1"/>
          </p:cNvSpPr>
          <p:nvPr>
            <p:ph type="title" idx="2"/>
          </p:nvPr>
        </p:nvSpPr>
        <p:spPr>
          <a:xfrm>
            <a:off x="1231240" y="3557521"/>
            <a:ext cx="2920800" cy="596700"/>
          </a:xfrm>
          <a:prstGeom prst="rect">
            <a:avLst/>
          </a:prstGeom>
          <a:noFill/>
          <a:ln>
            <a:noFill/>
          </a:ln>
        </p:spPr>
        <p:txBody>
          <a:bodyPr spcFirstLastPara="1" wrap="square" lIns="91425" tIns="91425" rIns="91425" bIns="91425" anchor="b" anchorCtr="0">
            <a:noAutofit/>
          </a:bodyPr>
          <a:lstStyle>
            <a:lvl1pPr lvl="0" algn="r" rtl="0">
              <a:lnSpc>
                <a:spcPct val="100000"/>
              </a:lnSpc>
              <a:spcBef>
                <a:spcPts val="0"/>
              </a:spcBef>
              <a:spcAft>
                <a:spcPts val="0"/>
              </a:spcAft>
              <a:buSzPts val="1800"/>
              <a:buFont typeface="Titillium Web"/>
              <a:buNone/>
              <a:defRPr sz="2400" b="1">
                <a:latin typeface="Titillium Web"/>
                <a:ea typeface="Titillium Web"/>
                <a:cs typeface="Titillium Web"/>
                <a:sym typeface="Titillium Web"/>
              </a:defRPr>
            </a:lvl1pPr>
            <a:lvl2pPr lvl="1" algn="ctr" rtl="0">
              <a:lnSpc>
                <a:spcPct val="100000"/>
              </a:lnSpc>
              <a:spcBef>
                <a:spcPts val="0"/>
              </a:spcBef>
              <a:spcAft>
                <a:spcPts val="0"/>
              </a:spcAft>
              <a:buSzPts val="1800"/>
              <a:buFont typeface="Titillium Web"/>
              <a:buNone/>
              <a:defRPr sz="2400" b="1">
                <a:latin typeface="Titillium Web"/>
                <a:ea typeface="Titillium Web"/>
                <a:cs typeface="Titillium Web"/>
                <a:sym typeface="Titillium Web"/>
              </a:defRPr>
            </a:lvl2pPr>
            <a:lvl3pPr lvl="2" algn="ctr" rtl="0">
              <a:lnSpc>
                <a:spcPct val="100000"/>
              </a:lnSpc>
              <a:spcBef>
                <a:spcPts val="0"/>
              </a:spcBef>
              <a:spcAft>
                <a:spcPts val="0"/>
              </a:spcAft>
              <a:buSzPts val="1800"/>
              <a:buFont typeface="Titillium Web"/>
              <a:buNone/>
              <a:defRPr sz="2400" b="1">
                <a:latin typeface="Titillium Web"/>
                <a:ea typeface="Titillium Web"/>
                <a:cs typeface="Titillium Web"/>
                <a:sym typeface="Titillium Web"/>
              </a:defRPr>
            </a:lvl3pPr>
            <a:lvl4pPr lvl="3" algn="ctr" rtl="0">
              <a:lnSpc>
                <a:spcPct val="100000"/>
              </a:lnSpc>
              <a:spcBef>
                <a:spcPts val="0"/>
              </a:spcBef>
              <a:spcAft>
                <a:spcPts val="0"/>
              </a:spcAft>
              <a:buSzPts val="1800"/>
              <a:buFont typeface="Titillium Web"/>
              <a:buNone/>
              <a:defRPr sz="2400" b="1">
                <a:latin typeface="Titillium Web"/>
                <a:ea typeface="Titillium Web"/>
                <a:cs typeface="Titillium Web"/>
                <a:sym typeface="Titillium Web"/>
              </a:defRPr>
            </a:lvl4pPr>
            <a:lvl5pPr lvl="4" algn="ctr" rtl="0">
              <a:lnSpc>
                <a:spcPct val="100000"/>
              </a:lnSpc>
              <a:spcBef>
                <a:spcPts val="0"/>
              </a:spcBef>
              <a:spcAft>
                <a:spcPts val="0"/>
              </a:spcAft>
              <a:buSzPts val="1800"/>
              <a:buFont typeface="Titillium Web"/>
              <a:buNone/>
              <a:defRPr sz="2400" b="1">
                <a:latin typeface="Titillium Web"/>
                <a:ea typeface="Titillium Web"/>
                <a:cs typeface="Titillium Web"/>
                <a:sym typeface="Titillium Web"/>
              </a:defRPr>
            </a:lvl5pPr>
            <a:lvl6pPr lvl="5" algn="ctr" rtl="0">
              <a:lnSpc>
                <a:spcPct val="100000"/>
              </a:lnSpc>
              <a:spcBef>
                <a:spcPts val="0"/>
              </a:spcBef>
              <a:spcAft>
                <a:spcPts val="0"/>
              </a:spcAft>
              <a:buSzPts val="1800"/>
              <a:buFont typeface="Titillium Web"/>
              <a:buNone/>
              <a:defRPr sz="2400" b="1">
                <a:latin typeface="Titillium Web"/>
                <a:ea typeface="Titillium Web"/>
                <a:cs typeface="Titillium Web"/>
                <a:sym typeface="Titillium Web"/>
              </a:defRPr>
            </a:lvl6pPr>
            <a:lvl7pPr lvl="6" algn="ctr" rtl="0">
              <a:lnSpc>
                <a:spcPct val="100000"/>
              </a:lnSpc>
              <a:spcBef>
                <a:spcPts val="0"/>
              </a:spcBef>
              <a:spcAft>
                <a:spcPts val="0"/>
              </a:spcAft>
              <a:buSzPts val="1800"/>
              <a:buFont typeface="Titillium Web"/>
              <a:buNone/>
              <a:defRPr sz="2400" b="1">
                <a:latin typeface="Titillium Web"/>
                <a:ea typeface="Titillium Web"/>
                <a:cs typeface="Titillium Web"/>
                <a:sym typeface="Titillium Web"/>
              </a:defRPr>
            </a:lvl7pPr>
            <a:lvl8pPr lvl="7" algn="ctr" rtl="0">
              <a:lnSpc>
                <a:spcPct val="100000"/>
              </a:lnSpc>
              <a:spcBef>
                <a:spcPts val="0"/>
              </a:spcBef>
              <a:spcAft>
                <a:spcPts val="0"/>
              </a:spcAft>
              <a:buSzPts val="1800"/>
              <a:buFont typeface="Titillium Web"/>
              <a:buNone/>
              <a:defRPr sz="2400" b="1">
                <a:latin typeface="Titillium Web"/>
                <a:ea typeface="Titillium Web"/>
                <a:cs typeface="Titillium Web"/>
                <a:sym typeface="Titillium Web"/>
              </a:defRPr>
            </a:lvl8pPr>
            <a:lvl9pPr lvl="8" algn="ctr" rtl="0">
              <a:lnSpc>
                <a:spcPct val="100000"/>
              </a:lnSpc>
              <a:spcBef>
                <a:spcPts val="0"/>
              </a:spcBef>
              <a:spcAft>
                <a:spcPts val="0"/>
              </a:spcAft>
              <a:buSzPts val="1800"/>
              <a:buFont typeface="Titillium Web"/>
              <a:buNone/>
              <a:defRPr sz="2400" b="1">
                <a:latin typeface="Titillium Web"/>
                <a:ea typeface="Titillium Web"/>
                <a:cs typeface="Titillium Web"/>
                <a:sym typeface="Titillium Web"/>
              </a:defRPr>
            </a:lvl9pPr>
          </a:lstStyle>
          <a:p>
            <a:endParaRPr/>
          </a:p>
        </p:txBody>
      </p:sp>
      <p:sp>
        <p:nvSpPr>
          <p:cNvPr id="519" name="Google Shape;519;g2157eb881b4_0_531"/>
          <p:cNvSpPr txBox="1">
            <a:spLocks noGrp="1"/>
          </p:cNvSpPr>
          <p:nvPr>
            <p:ph type="subTitle" idx="3"/>
          </p:nvPr>
        </p:nvSpPr>
        <p:spPr>
          <a:xfrm>
            <a:off x="1054063" y="4153891"/>
            <a:ext cx="3098100" cy="7524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Font typeface="Titillium Web"/>
              <a:buNone/>
              <a:defRPr sz="2133">
                <a:latin typeface="Titillium Web"/>
                <a:ea typeface="Titillium Web"/>
                <a:cs typeface="Titillium Web"/>
                <a:sym typeface="Titillium Web"/>
              </a:defRPr>
            </a:lvl1pPr>
            <a:lvl2pPr lvl="1" algn="ctr" rtl="0">
              <a:lnSpc>
                <a:spcPct val="100000"/>
              </a:lnSpc>
              <a:spcBef>
                <a:spcPts val="0"/>
              </a:spcBef>
              <a:spcAft>
                <a:spcPts val="0"/>
              </a:spcAft>
              <a:buSzPts val="2100"/>
              <a:buFont typeface="Titillium Web"/>
              <a:buNone/>
              <a:defRPr sz="2800">
                <a:latin typeface="Titillium Web"/>
                <a:ea typeface="Titillium Web"/>
                <a:cs typeface="Titillium Web"/>
                <a:sym typeface="Titillium Web"/>
              </a:defRPr>
            </a:lvl2pPr>
            <a:lvl3pPr lvl="2" algn="ctr" rtl="0">
              <a:lnSpc>
                <a:spcPct val="100000"/>
              </a:lnSpc>
              <a:spcBef>
                <a:spcPts val="0"/>
              </a:spcBef>
              <a:spcAft>
                <a:spcPts val="0"/>
              </a:spcAft>
              <a:buSzPts val="2100"/>
              <a:buFont typeface="Titillium Web"/>
              <a:buNone/>
              <a:defRPr sz="2800">
                <a:latin typeface="Titillium Web"/>
                <a:ea typeface="Titillium Web"/>
                <a:cs typeface="Titillium Web"/>
                <a:sym typeface="Titillium Web"/>
              </a:defRPr>
            </a:lvl3pPr>
            <a:lvl4pPr lvl="3" algn="ctr" rtl="0">
              <a:lnSpc>
                <a:spcPct val="100000"/>
              </a:lnSpc>
              <a:spcBef>
                <a:spcPts val="0"/>
              </a:spcBef>
              <a:spcAft>
                <a:spcPts val="0"/>
              </a:spcAft>
              <a:buSzPts val="2100"/>
              <a:buFont typeface="Titillium Web"/>
              <a:buNone/>
              <a:defRPr sz="2800">
                <a:latin typeface="Titillium Web"/>
                <a:ea typeface="Titillium Web"/>
                <a:cs typeface="Titillium Web"/>
                <a:sym typeface="Titillium Web"/>
              </a:defRPr>
            </a:lvl4pPr>
            <a:lvl5pPr lvl="4" algn="ctr" rtl="0">
              <a:lnSpc>
                <a:spcPct val="100000"/>
              </a:lnSpc>
              <a:spcBef>
                <a:spcPts val="0"/>
              </a:spcBef>
              <a:spcAft>
                <a:spcPts val="0"/>
              </a:spcAft>
              <a:buSzPts val="2100"/>
              <a:buFont typeface="Titillium Web"/>
              <a:buNone/>
              <a:defRPr sz="2800">
                <a:latin typeface="Titillium Web"/>
                <a:ea typeface="Titillium Web"/>
                <a:cs typeface="Titillium Web"/>
                <a:sym typeface="Titillium Web"/>
              </a:defRPr>
            </a:lvl5pPr>
            <a:lvl6pPr lvl="5" algn="ctr" rtl="0">
              <a:lnSpc>
                <a:spcPct val="100000"/>
              </a:lnSpc>
              <a:spcBef>
                <a:spcPts val="0"/>
              </a:spcBef>
              <a:spcAft>
                <a:spcPts val="0"/>
              </a:spcAft>
              <a:buSzPts val="2100"/>
              <a:buFont typeface="Titillium Web"/>
              <a:buNone/>
              <a:defRPr sz="2800">
                <a:latin typeface="Titillium Web"/>
                <a:ea typeface="Titillium Web"/>
                <a:cs typeface="Titillium Web"/>
                <a:sym typeface="Titillium Web"/>
              </a:defRPr>
            </a:lvl6pPr>
            <a:lvl7pPr lvl="6" algn="ctr" rtl="0">
              <a:lnSpc>
                <a:spcPct val="100000"/>
              </a:lnSpc>
              <a:spcBef>
                <a:spcPts val="0"/>
              </a:spcBef>
              <a:spcAft>
                <a:spcPts val="0"/>
              </a:spcAft>
              <a:buSzPts val="2100"/>
              <a:buFont typeface="Titillium Web"/>
              <a:buNone/>
              <a:defRPr sz="2800">
                <a:latin typeface="Titillium Web"/>
                <a:ea typeface="Titillium Web"/>
                <a:cs typeface="Titillium Web"/>
                <a:sym typeface="Titillium Web"/>
              </a:defRPr>
            </a:lvl7pPr>
            <a:lvl8pPr lvl="7" algn="ctr" rtl="0">
              <a:lnSpc>
                <a:spcPct val="100000"/>
              </a:lnSpc>
              <a:spcBef>
                <a:spcPts val="0"/>
              </a:spcBef>
              <a:spcAft>
                <a:spcPts val="0"/>
              </a:spcAft>
              <a:buSzPts val="2100"/>
              <a:buFont typeface="Titillium Web"/>
              <a:buNone/>
              <a:defRPr sz="2800">
                <a:latin typeface="Titillium Web"/>
                <a:ea typeface="Titillium Web"/>
                <a:cs typeface="Titillium Web"/>
                <a:sym typeface="Titillium Web"/>
              </a:defRPr>
            </a:lvl8pPr>
            <a:lvl9pPr lvl="8" algn="ctr" rtl="0">
              <a:lnSpc>
                <a:spcPct val="100000"/>
              </a:lnSpc>
              <a:spcBef>
                <a:spcPts val="0"/>
              </a:spcBef>
              <a:spcAft>
                <a:spcPts val="0"/>
              </a:spcAft>
              <a:buSzPts val="2100"/>
              <a:buFont typeface="Titillium Web"/>
              <a:buNone/>
              <a:defRPr sz="2800">
                <a:latin typeface="Titillium Web"/>
                <a:ea typeface="Titillium Web"/>
                <a:cs typeface="Titillium Web"/>
                <a:sym typeface="Titillium Web"/>
              </a:defRPr>
            </a:lvl9pPr>
          </a:lstStyle>
          <a:p>
            <a:endParaRPr/>
          </a:p>
        </p:txBody>
      </p:sp>
      <p:sp>
        <p:nvSpPr>
          <p:cNvPr id="520" name="Google Shape;520;g2157eb881b4_0_531"/>
          <p:cNvSpPr txBox="1">
            <a:spLocks noGrp="1"/>
          </p:cNvSpPr>
          <p:nvPr>
            <p:ph type="title" idx="4"/>
          </p:nvPr>
        </p:nvSpPr>
        <p:spPr>
          <a:xfrm>
            <a:off x="8038453" y="1687817"/>
            <a:ext cx="2920800" cy="5967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SzPts val="1800"/>
              <a:buFont typeface="Titillium Web"/>
              <a:buNone/>
              <a:defRPr sz="2400" b="1">
                <a:latin typeface="Titillium Web"/>
                <a:ea typeface="Titillium Web"/>
                <a:cs typeface="Titillium Web"/>
                <a:sym typeface="Titillium Web"/>
              </a:defRPr>
            </a:lvl1pPr>
            <a:lvl2pPr lvl="1" algn="ctr" rtl="0">
              <a:lnSpc>
                <a:spcPct val="100000"/>
              </a:lnSpc>
              <a:spcBef>
                <a:spcPts val="0"/>
              </a:spcBef>
              <a:spcAft>
                <a:spcPts val="0"/>
              </a:spcAft>
              <a:buSzPts val="1800"/>
              <a:buFont typeface="Titillium Web"/>
              <a:buNone/>
              <a:defRPr sz="2400" b="1">
                <a:latin typeface="Titillium Web"/>
                <a:ea typeface="Titillium Web"/>
                <a:cs typeface="Titillium Web"/>
                <a:sym typeface="Titillium Web"/>
              </a:defRPr>
            </a:lvl2pPr>
            <a:lvl3pPr lvl="2" algn="ctr" rtl="0">
              <a:lnSpc>
                <a:spcPct val="100000"/>
              </a:lnSpc>
              <a:spcBef>
                <a:spcPts val="0"/>
              </a:spcBef>
              <a:spcAft>
                <a:spcPts val="0"/>
              </a:spcAft>
              <a:buSzPts val="1800"/>
              <a:buFont typeface="Titillium Web"/>
              <a:buNone/>
              <a:defRPr sz="2400" b="1">
                <a:latin typeface="Titillium Web"/>
                <a:ea typeface="Titillium Web"/>
                <a:cs typeface="Titillium Web"/>
                <a:sym typeface="Titillium Web"/>
              </a:defRPr>
            </a:lvl3pPr>
            <a:lvl4pPr lvl="3" algn="ctr" rtl="0">
              <a:lnSpc>
                <a:spcPct val="100000"/>
              </a:lnSpc>
              <a:spcBef>
                <a:spcPts val="0"/>
              </a:spcBef>
              <a:spcAft>
                <a:spcPts val="0"/>
              </a:spcAft>
              <a:buSzPts val="1800"/>
              <a:buFont typeface="Titillium Web"/>
              <a:buNone/>
              <a:defRPr sz="2400" b="1">
                <a:latin typeface="Titillium Web"/>
                <a:ea typeface="Titillium Web"/>
                <a:cs typeface="Titillium Web"/>
                <a:sym typeface="Titillium Web"/>
              </a:defRPr>
            </a:lvl4pPr>
            <a:lvl5pPr lvl="4" algn="ctr" rtl="0">
              <a:lnSpc>
                <a:spcPct val="100000"/>
              </a:lnSpc>
              <a:spcBef>
                <a:spcPts val="0"/>
              </a:spcBef>
              <a:spcAft>
                <a:spcPts val="0"/>
              </a:spcAft>
              <a:buSzPts val="1800"/>
              <a:buFont typeface="Titillium Web"/>
              <a:buNone/>
              <a:defRPr sz="2400" b="1">
                <a:latin typeface="Titillium Web"/>
                <a:ea typeface="Titillium Web"/>
                <a:cs typeface="Titillium Web"/>
                <a:sym typeface="Titillium Web"/>
              </a:defRPr>
            </a:lvl5pPr>
            <a:lvl6pPr lvl="5" algn="ctr" rtl="0">
              <a:lnSpc>
                <a:spcPct val="100000"/>
              </a:lnSpc>
              <a:spcBef>
                <a:spcPts val="0"/>
              </a:spcBef>
              <a:spcAft>
                <a:spcPts val="0"/>
              </a:spcAft>
              <a:buSzPts val="1800"/>
              <a:buFont typeface="Titillium Web"/>
              <a:buNone/>
              <a:defRPr sz="2400" b="1">
                <a:latin typeface="Titillium Web"/>
                <a:ea typeface="Titillium Web"/>
                <a:cs typeface="Titillium Web"/>
                <a:sym typeface="Titillium Web"/>
              </a:defRPr>
            </a:lvl6pPr>
            <a:lvl7pPr lvl="6" algn="ctr" rtl="0">
              <a:lnSpc>
                <a:spcPct val="100000"/>
              </a:lnSpc>
              <a:spcBef>
                <a:spcPts val="0"/>
              </a:spcBef>
              <a:spcAft>
                <a:spcPts val="0"/>
              </a:spcAft>
              <a:buSzPts val="1800"/>
              <a:buFont typeface="Titillium Web"/>
              <a:buNone/>
              <a:defRPr sz="2400" b="1">
                <a:latin typeface="Titillium Web"/>
                <a:ea typeface="Titillium Web"/>
                <a:cs typeface="Titillium Web"/>
                <a:sym typeface="Titillium Web"/>
              </a:defRPr>
            </a:lvl7pPr>
            <a:lvl8pPr lvl="7" algn="ctr" rtl="0">
              <a:lnSpc>
                <a:spcPct val="100000"/>
              </a:lnSpc>
              <a:spcBef>
                <a:spcPts val="0"/>
              </a:spcBef>
              <a:spcAft>
                <a:spcPts val="0"/>
              </a:spcAft>
              <a:buSzPts val="1800"/>
              <a:buFont typeface="Titillium Web"/>
              <a:buNone/>
              <a:defRPr sz="2400" b="1">
                <a:latin typeface="Titillium Web"/>
                <a:ea typeface="Titillium Web"/>
                <a:cs typeface="Titillium Web"/>
                <a:sym typeface="Titillium Web"/>
              </a:defRPr>
            </a:lvl8pPr>
            <a:lvl9pPr lvl="8" algn="ctr" rtl="0">
              <a:lnSpc>
                <a:spcPct val="100000"/>
              </a:lnSpc>
              <a:spcBef>
                <a:spcPts val="0"/>
              </a:spcBef>
              <a:spcAft>
                <a:spcPts val="0"/>
              </a:spcAft>
              <a:buSzPts val="1800"/>
              <a:buFont typeface="Titillium Web"/>
              <a:buNone/>
              <a:defRPr sz="2400" b="1">
                <a:latin typeface="Titillium Web"/>
                <a:ea typeface="Titillium Web"/>
                <a:cs typeface="Titillium Web"/>
                <a:sym typeface="Titillium Web"/>
              </a:defRPr>
            </a:lvl9pPr>
          </a:lstStyle>
          <a:p>
            <a:endParaRPr/>
          </a:p>
        </p:txBody>
      </p:sp>
      <p:sp>
        <p:nvSpPr>
          <p:cNvPr id="521" name="Google Shape;521;g2157eb881b4_0_531"/>
          <p:cNvSpPr txBox="1">
            <a:spLocks noGrp="1"/>
          </p:cNvSpPr>
          <p:nvPr>
            <p:ph type="subTitle" idx="5"/>
          </p:nvPr>
        </p:nvSpPr>
        <p:spPr>
          <a:xfrm>
            <a:off x="8038453" y="2284167"/>
            <a:ext cx="3098100" cy="7524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SzPts val="1400"/>
              <a:buFont typeface="Titillium Web"/>
              <a:buNone/>
              <a:defRPr sz="2133">
                <a:latin typeface="Titillium Web"/>
                <a:ea typeface="Titillium Web"/>
                <a:cs typeface="Titillium Web"/>
                <a:sym typeface="Titillium Web"/>
              </a:defRPr>
            </a:lvl1pPr>
            <a:lvl2pPr lvl="1" algn="ctr" rtl="0">
              <a:lnSpc>
                <a:spcPct val="100000"/>
              </a:lnSpc>
              <a:spcBef>
                <a:spcPts val="0"/>
              </a:spcBef>
              <a:spcAft>
                <a:spcPts val="0"/>
              </a:spcAft>
              <a:buSzPts val="2100"/>
              <a:buFont typeface="Titillium Web"/>
              <a:buNone/>
              <a:defRPr sz="2800">
                <a:latin typeface="Titillium Web"/>
                <a:ea typeface="Titillium Web"/>
                <a:cs typeface="Titillium Web"/>
                <a:sym typeface="Titillium Web"/>
              </a:defRPr>
            </a:lvl2pPr>
            <a:lvl3pPr lvl="2" algn="ctr" rtl="0">
              <a:lnSpc>
                <a:spcPct val="100000"/>
              </a:lnSpc>
              <a:spcBef>
                <a:spcPts val="0"/>
              </a:spcBef>
              <a:spcAft>
                <a:spcPts val="0"/>
              </a:spcAft>
              <a:buSzPts val="2100"/>
              <a:buFont typeface="Titillium Web"/>
              <a:buNone/>
              <a:defRPr sz="2800">
                <a:latin typeface="Titillium Web"/>
                <a:ea typeface="Titillium Web"/>
                <a:cs typeface="Titillium Web"/>
                <a:sym typeface="Titillium Web"/>
              </a:defRPr>
            </a:lvl3pPr>
            <a:lvl4pPr lvl="3" algn="ctr" rtl="0">
              <a:lnSpc>
                <a:spcPct val="100000"/>
              </a:lnSpc>
              <a:spcBef>
                <a:spcPts val="0"/>
              </a:spcBef>
              <a:spcAft>
                <a:spcPts val="0"/>
              </a:spcAft>
              <a:buSzPts val="2100"/>
              <a:buFont typeface="Titillium Web"/>
              <a:buNone/>
              <a:defRPr sz="2800">
                <a:latin typeface="Titillium Web"/>
                <a:ea typeface="Titillium Web"/>
                <a:cs typeface="Titillium Web"/>
                <a:sym typeface="Titillium Web"/>
              </a:defRPr>
            </a:lvl4pPr>
            <a:lvl5pPr lvl="4" algn="ctr" rtl="0">
              <a:lnSpc>
                <a:spcPct val="100000"/>
              </a:lnSpc>
              <a:spcBef>
                <a:spcPts val="0"/>
              </a:spcBef>
              <a:spcAft>
                <a:spcPts val="0"/>
              </a:spcAft>
              <a:buSzPts val="2100"/>
              <a:buFont typeface="Titillium Web"/>
              <a:buNone/>
              <a:defRPr sz="2800">
                <a:latin typeface="Titillium Web"/>
                <a:ea typeface="Titillium Web"/>
                <a:cs typeface="Titillium Web"/>
                <a:sym typeface="Titillium Web"/>
              </a:defRPr>
            </a:lvl5pPr>
            <a:lvl6pPr lvl="5" algn="ctr" rtl="0">
              <a:lnSpc>
                <a:spcPct val="100000"/>
              </a:lnSpc>
              <a:spcBef>
                <a:spcPts val="0"/>
              </a:spcBef>
              <a:spcAft>
                <a:spcPts val="0"/>
              </a:spcAft>
              <a:buSzPts val="2100"/>
              <a:buFont typeface="Titillium Web"/>
              <a:buNone/>
              <a:defRPr sz="2800">
                <a:latin typeface="Titillium Web"/>
                <a:ea typeface="Titillium Web"/>
                <a:cs typeface="Titillium Web"/>
                <a:sym typeface="Titillium Web"/>
              </a:defRPr>
            </a:lvl6pPr>
            <a:lvl7pPr lvl="6" algn="ctr" rtl="0">
              <a:lnSpc>
                <a:spcPct val="100000"/>
              </a:lnSpc>
              <a:spcBef>
                <a:spcPts val="0"/>
              </a:spcBef>
              <a:spcAft>
                <a:spcPts val="0"/>
              </a:spcAft>
              <a:buSzPts val="2100"/>
              <a:buFont typeface="Titillium Web"/>
              <a:buNone/>
              <a:defRPr sz="2800">
                <a:latin typeface="Titillium Web"/>
                <a:ea typeface="Titillium Web"/>
                <a:cs typeface="Titillium Web"/>
                <a:sym typeface="Titillium Web"/>
              </a:defRPr>
            </a:lvl7pPr>
            <a:lvl8pPr lvl="7" algn="ctr" rtl="0">
              <a:lnSpc>
                <a:spcPct val="100000"/>
              </a:lnSpc>
              <a:spcBef>
                <a:spcPts val="0"/>
              </a:spcBef>
              <a:spcAft>
                <a:spcPts val="0"/>
              </a:spcAft>
              <a:buSzPts val="2100"/>
              <a:buFont typeface="Titillium Web"/>
              <a:buNone/>
              <a:defRPr sz="2800">
                <a:latin typeface="Titillium Web"/>
                <a:ea typeface="Titillium Web"/>
                <a:cs typeface="Titillium Web"/>
                <a:sym typeface="Titillium Web"/>
              </a:defRPr>
            </a:lvl8pPr>
            <a:lvl9pPr lvl="8" algn="ctr" rtl="0">
              <a:lnSpc>
                <a:spcPct val="100000"/>
              </a:lnSpc>
              <a:spcBef>
                <a:spcPts val="0"/>
              </a:spcBef>
              <a:spcAft>
                <a:spcPts val="0"/>
              </a:spcAft>
              <a:buSzPts val="2100"/>
              <a:buFont typeface="Titillium Web"/>
              <a:buNone/>
              <a:defRPr sz="2800">
                <a:latin typeface="Titillium Web"/>
                <a:ea typeface="Titillium Web"/>
                <a:cs typeface="Titillium Web"/>
                <a:sym typeface="Titillium Web"/>
              </a:defRPr>
            </a:lvl9pPr>
          </a:lstStyle>
          <a:p>
            <a:endParaRPr/>
          </a:p>
        </p:txBody>
      </p:sp>
      <p:sp>
        <p:nvSpPr>
          <p:cNvPr id="522" name="Google Shape;522;g2157eb881b4_0_531"/>
          <p:cNvSpPr txBox="1">
            <a:spLocks noGrp="1"/>
          </p:cNvSpPr>
          <p:nvPr>
            <p:ph type="title" idx="6"/>
          </p:nvPr>
        </p:nvSpPr>
        <p:spPr>
          <a:xfrm>
            <a:off x="8038453" y="3557524"/>
            <a:ext cx="2920800" cy="5967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SzPts val="1800"/>
              <a:buFont typeface="Titillium Web"/>
              <a:buNone/>
              <a:defRPr sz="2400" b="1">
                <a:latin typeface="Titillium Web"/>
                <a:ea typeface="Titillium Web"/>
                <a:cs typeface="Titillium Web"/>
                <a:sym typeface="Titillium Web"/>
              </a:defRPr>
            </a:lvl1pPr>
            <a:lvl2pPr lvl="1" algn="ctr" rtl="0">
              <a:lnSpc>
                <a:spcPct val="100000"/>
              </a:lnSpc>
              <a:spcBef>
                <a:spcPts val="0"/>
              </a:spcBef>
              <a:spcAft>
                <a:spcPts val="0"/>
              </a:spcAft>
              <a:buSzPts val="1800"/>
              <a:buFont typeface="Titillium Web"/>
              <a:buNone/>
              <a:defRPr sz="2400" b="1">
                <a:latin typeface="Titillium Web"/>
                <a:ea typeface="Titillium Web"/>
                <a:cs typeface="Titillium Web"/>
                <a:sym typeface="Titillium Web"/>
              </a:defRPr>
            </a:lvl2pPr>
            <a:lvl3pPr lvl="2" algn="ctr" rtl="0">
              <a:lnSpc>
                <a:spcPct val="100000"/>
              </a:lnSpc>
              <a:spcBef>
                <a:spcPts val="0"/>
              </a:spcBef>
              <a:spcAft>
                <a:spcPts val="0"/>
              </a:spcAft>
              <a:buSzPts val="1800"/>
              <a:buFont typeface="Titillium Web"/>
              <a:buNone/>
              <a:defRPr sz="2400" b="1">
                <a:latin typeface="Titillium Web"/>
                <a:ea typeface="Titillium Web"/>
                <a:cs typeface="Titillium Web"/>
                <a:sym typeface="Titillium Web"/>
              </a:defRPr>
            </a:lvl3pPr>
            <a:lvl4pPr lvl="3" algn="ctr" rtl="0">
              <a:lnSpc>
                <a:spcPct val="100000"/>
              </a:lnSpc>
              <a:spcBef>
                <a:spcPts val="0"/>
              </a:spcBef>
              <a:spcAft>
                <a:spcPts val="0"/>
              </a:spcAft>
              <a:buSzPts val="1800"/>
              <a:buFont typeface="Titillium Web"/>
              <a:buNone/>
              <a:defRPr sz="2400" b="1">
                <a:latin typeface="Titillium Web"/>
                <a:ea typeface="Titillium Web"/>
                <a:cs typeface="Titillium Web"/>
                <a:sym typeface="Titillium Web"/>
              </a:defRPr>
            </a:lvl4pPr>
            <a:lvl5pPr lvl="4" algn="ctr" rtl="0">
              <a:lnSpc>
                <a:spcPct val="100000"/>
              </a:lnSpc>
              <a:spcBef>
                <a:spcPts val="0"/>
              </a:spcBef>
              <a:spcAft>
                <a:spcPts val="0"/>
              </a:spcAft>
              <a:buSzPts val="1800"/>
              <a:buFont typeface="Titillium Web"/>
              <a:buNone/>
              <a:defRPr sz="2400" b="1">
                <a:latin typeface="Titillium Web"/>
                <a:ea typeface="Titillium Web"/>
                <a:cs typeface="Titillium Web"/>
                <a:sym typeface="Titillium Web"/>
              </a:defRPr>
            </a:lvl5pPr>
            <a:lvl6pPr lvl="5" algn="ctr" rtl="0">
              <a:lnSpc>
                <a:spcPct val="100000"/>
              </a:lnSpc>
              <a:spcBef>
                <a:spcPts val="0"/>
              </a:spcBef>
              <a:spcAft>
                <a:spcPts val="0"/>
              </a:spcAft>
              <a:buSzPts val="1800"/>
              <a:buFont typeface="Titillium Web"/>
              <a:buNone/>
              <a:defRPr sz="2400" b="1">
                <a:latin typeface="Titillium Web"/>
                <a:ea typeface="Titillium Web"/>
                <a:cs typeface="Titillium Web"/>
                <a:sym typeface="Titillium Web"/>
              </a:defRPr>
            </a:lvl6pPr>
            <a:lvl7pPr lvl="6" algn="ctr" rtl="0">
              <a:lnSpc>
                <a:spcPct val="100000"/>
              </a:lnSpc>
              <a:spcBef>
                <a:spcPts val="0"/>
              </a:spcBef>
              <a:spcAft>
                <a:spcPts val="0"/>
              </a:spcAft>
              <a:buSzPts val="1800"/>
              <a:buFont typeface="Titillium Web"/>
              <a:buNone/>
              <a:defRPr sz="2400" b="1">
                <a:latin typeface="Titillium Web"/>
                <a:ea typeface="Titillium Web"/>
                <a:cs typeface="Titillium Web"/>
                <a:sym typeface="Titillium Web"/>
              </a:defRPr>
            </a:lvl7pPr>
            <a:lvl8pPr lvl="7" algn="ctr" rtl="0">
              <a:lnSpc>
                <a:spcPct val="100000"/>
              </a:lnSpc>
              <a:spcBef>
                <a:spcPts val="0"/>
              </a:spcBef>
              <a:spcAft>
                <a:spcPts val="0"/>
              </a:spcAft>
              <a:buSzPts val="1800"/>
              <a:buFont typeface="Titillium Web"/>
              <a:buNone/>
              <a:defRPr sz="2400" b="1">
                <a:latin typeface="Titillium Web"/>
                <a:ea typeface="Titillium Web"/>
                <a:cs typeface="Titillium Web"/>
                <a:sym typeface="Titillium Web"/>
              </a:defRPr>
            </a:lvl8pPr>
            <a:lvl9pPr lvl="8" algn="ctr" rtl="0">
              <a:lnSpc>
                <a:spcPct val="100000"/>
              </a:lnSpc>
              <a:spcBef>
                <a:spcPts val="0"/>
              </a:spcBef>
              <a:spcAft>
                <a:spcPts val="0"/>
              </a:spcAft>
              <a:buSzPts val="1800"/>
              <a:buFont typeface="Titillium Web"/>
              <a:buNone/>
              <a:defRPr sz="2400" b="1">
                <a:latin typeface="Titillium Web"/>
                <a:ea typeface="Titillium Web"/>
                <a:cs typeface="Titillium Web"/>
                <a:sym typeface="Titillium Web"/>
              </a:defRPr>
            </a:lvl9pPr>
          </a:lstStyle>
          <a:p>
            <a:endParaRPr/>
          </a:p>
        </p:txBody>
      </p:sp>
      <p:sp>
        <p:nvSpPr>
          <p:cNvPr id="523" name="Google Shape;523;g2157eb881b4_0_531"/>
          <p:cNvSpPr txBox="1">
            <a:spLocks noGrp="1"/>
          </p:cNvSpPr>
          <p:nvPr>
            <p:ph type="subTitle" idx="7"/>
          </p:nvPr>
        </p:nvSpPr>
        <p:spPr>
          <a:xfrm>
            <a:off x="8038453" y="4153891"/>
            <a:ext cx="3098100" cy="7524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SzPts val="1400"/>
              <a:buFont typeface="Titillium Web"/>
              <a:buNone/>
              <a:defRPr sz="2133">
                <a:latin typeface="Titillium Web"/>
                <a:ea typeface="Titillium Web"/>
                <a:cs typeface="Titillium Web"/>
                <a:sym typeface="Titillium Web"/>
              </a:defRPr>
            </a:lvl1pPr>
            <a:lvl2pPr lvl="1" algn="ctr" rtl="0">
              <a:lnSpc>
                <a:spcPct val="100000"/>
              </a:lnSpc>
              <a:spcBef>
                <a:spcPts val="0"/>
              </a:spcBef>
              <a:spcAft>
                <a:spcPts val="0"/>
              </a:spcAft>
              <a:buSzPts val="2100"/>
              <a:buFont typeface="Titillium Web"/>
              <a:buNone/>
              <a:defRPr sz="2800">
                <a:latin typeface="Titillium Web"/>
                <a:ea typeface="Titillium Web"/>
                <a:cs typeface="Titillium Web"/>
                <a:sym typeface="Titillium Web"/>
              </a:defRPr>
            </a:lvl2pPr>
            <a:lvl3pPr lvl="2" algn="ctr" rtl="0">
              <a:lnSpc>
                <a:spcPct val="100000"/>
              </a:lnSpc>
              <a:spcBef>
                <a:spcPts val="0"/>
              </a:spcBef>
              <a:spcAft>
                <a:spcPts val="0"/>
              </a:spcAft>
              <a:buSzPts val="2100"/>
              <a:buFont typeface="Titillium Web"/>
              <a:buNone/>
              <a:defRPr sz="2800">
                <a:latin typeface="Titillium Web"/>
                <a:ea typeface="Titillium Web"/>
                <a:cs typeface="Titillium Web"/>
                <a:sym typeface="Titillium Web"/>
              </a:defRPr>
            </a:lvl3pPr>
            <a:lvl4pPr lvl="3" algn="ctr" rtl="0">
              <a:lnSpc>
                <a:spcPct val="100000"/>
              </a:lnSpc>
              <a:spcBef>
                <a:spcPts val="0"/>
              </a:spcBef>
              <a:spcAft>
                <a:spcPts val="0"/>
              </a:spcAft>
              <a:buSzPts val="2100"/>
              <a:buFont typeface="Titillium Web"/>
              <a:buNone/>
              <a:defRPr sz="2800">
                <a:latin typeface="Titillium Web"/>
                <a:ea typeface="Titillium Web"/>
                <a:cs typeface="Titillium Web"/>
                <a:sym typeface="Titillium Web"/>
              </a:defRPr>
            </a:lvl4pPr>
            <a:lvl5pPr lvl="4" algn="ctr" rtl="0">
              <a:lnSpc>
                <a:spcPct val="100000"/>
              </a:lnSpc>
              <a:spcBef>
                <a:spcPts val="0"/>
              </a:spcBef>
              <a:spcAft>
                <a:spcPts val="0"/>
              </a:spcAft>
              <a:buSzPts val="2100"/>
              <a:buFont typeface="Titillium Web"/>
              <a:buNone/>
              <a:defRPr sz="2800">
                <a:latin typeface="Titillium Web"/>
                <a:ea typeface="Titillium Web"/>
                <a:cs typeface="Titillium Web"/>
                <a:sym typeface="Titillium Web"/>
              </a:defRPr>
            </a:lvl5pPr>
            <a:lvl6pPr lvl="5" algn="ctr" rtl="0">
              <a:lnSpc>
                <a:spcPct val="100000"/>
              </a:lnSpc>
              <a:spcBef>
                <a:spcPts val="0"/>
              </a:spcBef>
              <a:spcAft>
                <a:spcPts val="0"/>
              </a:spcAft>
              <a:buSzPts val="2100"/>
              <a:buFont typeface="Titillium Web"/>
              <a:buNone/>
              <a:defRPr sz="2800">
                <a:latin typeface="Titillium Web"/>
                <a:ea typeface="Titillium Web"/>
                <a:cs typeface="Titillium Web"/>
                <a:sym typeface="Titillium Web"/>
              </a:defRPr>
            </a:lvl6pPr>
            <a:lvl7pPr lvl="6" algn="ctr" rtl="0">
              <a:lnSpc>
                <a:spcPct val="100000"/>
              </a:lnSpc>
              <a:spcBef>
                <a:spcPts val="0"/>
              </a:spcBef>
              <a:spcAft>
                <a:spcPts val="0"/>
              </a:spcAft>
              <a:buSzPts val="2100"/>
              <a:buFont typeface="Titillium Web"/>
              <a:buNone/>
              <a:defRPr sz="2800">
                <a:latin typeface="Titillium Web"/>
                <a:ea typeface="Titillium Web"/>
                <a:cs typeface="Titillium Web"/>
                <a:sym typeface="Titillium Web"/>
              </a:defRPr>
            </a:lvl7pPr>
            <a:lvl8pPr lvl="7" algn="ctr" rtl="0">
              <a:lnSpc>
                <a:spcPct val="100000"/>
              </a:lnSpc>
              <a:spcBef>
                <a:spcPts val="0"/>
              </a:spcBef>
              <a:spcAft>
                <a:spcPts val="0"/>
              </a:spcAft>
              <a:buSzPts val="2100"/>
              <a:buFont typeface="Titillium Web"/>
              <a:buNone/>
              <a:defRPr sz="2800">
                <a:latin typeface="Titillium Web"/>
                <a:ea typeface="Titillium Web"/>
                <a:cs typeface="Titillium Web"/>
                <a:sym typeface="Titillium Web"/>
              </a:defRPr>
            </a:lvl8pPr>
            <a:lvl9pPr lvl="8" algn="ctr" rtl="0">
              <a:lnSpc>
                <a:spcPct val="100000"/>
              </a:lnSpc>
              <a:spcBef>
                <a:spcPts val="0"/>
              </a:spcBef>
              <a:spcAft>
                <a:spcPts val="0"/>
              </a:spcAft>
              <a:buSzPts val="2100"/>
              <a:buFont typeface="Titillium Web"/>
              <a:buNone/>
              <a:defRPr sz="2800">
                <a:latin typeface="Titillium Web"/>
                <a:ea typeface="Titillium Web"/>
                <a:cs typeface="Titillium Web"/>
                <a:sym typeface="Titillium Web"/>
              </a:defRPr>
            </a:lvl9pPr>
          </a:lstStyle>
          <a:p>
            <a:endParaRPr/>
          </a:p>
        </p:txBody>
      </p:sp>
      <p:sp>
        <p:nvSpPr>
          <p:cNvPr id="524" name="Google Shape;524;g2157eb881b4_0_531"/>
          <p:cNvSpPr txBox="1">
            <a:spLocks noGrp="1"/>
          </p:cNvSpPr>
          <p:nvPr>
            <p:ph type="title" idx="8"/>
          </p:nvPr>
        </p:nvSpPr>
        <p:spPr>
          <a:xfrm>
            <a:off x="950843" y="593367"/>
            <a:ext cx="10288800" cy="7635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800"/>
              <a:buFont typeface="Titillium Web"/>
              <a:buNone/>
              <a:defRPr b="1">
                <a:latin typeface="Titillium Web"/>
                <a:ea typeface="Titillium Web"/>
                <a:cs typeface="Titillium Web"/>
                <a:sym typeface="Titillium Web"/>
              </a:defRPr>
            </a:lvl1pPr>
            <a:lvl2pPr lvl="1" algn="ctr" rtl="0">
              <a:lnSpc>
                <a:spcPct val="100000"/>
              </a:lnSpc>
              <a:spcBef>
                <a:spcPts val="0"/>
              </a:spcBef>
              <a:spcAft>
                <a:spcPts val="0"/>
              </a:spcAft>
              <a:buSzPts val="2800"/>
              <a:buFont typeface="Titillium Web"/>
              <a:buNone/>
              <a:defRPr b="1">
                <a:latin typeface="Titillium Web"/>
                <a:ea typeface="Titillium Web"/>
                <a:cs typeface="Titillium Web"/>
                <a:sym typeface="Titillium Web"/>
              </a:defRPr>
            </a:lvl2pPr>
            <a:lvl3pPr lvl="2" algn="ctr" rtl="0">
              <a:lnSpc>
                <a:spcPct val="100000"/>
              </a:lnSpc>
              <a:spcBef>
                <a:spcPts val="0"/>
              </a:spcBef>
              <a:spcAft>
                <a:spcPts val="0"/>
              </a:spcAft>
              <a:buSzPts val="2800"/>
              <a:buFont typeface="Titillium Web"/>
              <a:buNone/>
              <a:defRPr b="1">
                <a:latin typeface="Titillium Web"/>
                <a:ea typeface="Titillium Web"/>
                <a:cs typeface="Titillium Web"/>
                <a:sym typeface="Titillium Web"/>
              </a:defRPr>
            </a:lvl3pPr>
            <a:lvl4pPr lvl="3" algn="ctr" rtl="0">
              <a:lnSpc>
                <a:spcPct val="100000"/>
              </a:lnSpc>
              <a:spcBef>
                <a:spcPts val="0"/>
              </a:spcBef>
              <a:spcAft>
                <a:spcPts val="0"/>
              </a:spcAft>
              <a:buSzPts val="2800"/>
              <a:buFont typeface="Titillium Web"/>
              <a:buNone/>
              <a:defRPr b="1">
                <a:latin typeface="Titillium Web"/>
                <a:ea typeface="Titillium Web"/>
                <a:cs typeface="Titillium Web"/>
                <a:sym typeface="Titillium Web"/>
              </a:defRPr>
            </a:lvl4pPr>
            <a:lvl5pPr lvl="4" algn="ctr" rtl="0">
              <a:lnSpc>
                <a:spcPct val="100000"/>
              </a:lnSpc>
              <a:spcBef>
                <a:spcPts val="0"/>
              </a:spcBef>
              <a:spcAft>
                <a:spcPts val="0"/>
              </a:spcAft>
              <a:buSzPts val="2800"/>
              <a:buFont typeface="Titillium Web"/>
              <a:buNone/>
              <a:defRPr b="1">
                <a:latin typeface="Titillium Web"/>
                <a:ea typeface="Titillium Web"/>
                <a:cs typeface="Titillium Web"/>
                <a:sym typeface="Titillium Web"/>
              </a:defRPr>
            </a:lvl5pPr>
            <a:lvl6pPr lvl="5" algn="ctr" rtl="0">
              <a:lnSpc>
                <a:spcPct val="100000"/>
              </a:lnSpc>
              <a:spcBef>
                <a:spcPts val="0"/>
              </a:spcBef>
              <a:spcAft>
                <a:spcPts val="0"/>
              </a:spcAft>
              <a:buSzPts val="2800"/>
              <a:buFont typeface="Titillium Web"/>
              <a:buNone/>
              <a:defRPr b="1">
                <a:latin typeface="Titillium Web"/>
                <a:ea typeface="Titillium Web"/>
                <a:cs typeface="Titillium Web"/>
                <a:sym typeface="Titillium Web"/>
              </a:defRPr>
            </a:lvl6pPr>
            <a:lvl7pPr lvl="6" algn="ctr" rtl="0">
              <a:lnSpc>
                <a:spcPct val="100000"/>
              </a:lnSpc>
              <a:spcBef>
                <a:spcPts val="0"/>
              </a:spcBef>
              <a:spcAft>
                <a:spcPts val="0"/>
              </a:spcAft>
              <a:buSzPts val="2800"/>
              <a:buFont typeface="Titillium Web"/>
              <a:buNone/>
              <a:defRPr b="1">
                <a:latin typeface="Titillium Web"/>
                <a:ea typeface="Titillium Web"/>
                <a:cs typeface="Titillium Web"/>
                <a:sym typeface="Titillium Web"/>
              </a:defRPr>
            </a:lvl7pPr>
            <a:lvl8pPr lvl="7" algn="ctr" rtl="0">
              <a:lnSpc>
                <a:spcPct val="100000"/>
              </a:lnSpc>
              <a:spcBef>
                <a:spcPts val="0"/>
              </a:spcBef>
              <a:spcAft>
                <a:spcPts val="0"/>
              </a:spcAft>
              <a:buSzPts val="2800"/>
              <a:buFont typeface="Titillium Web"/>
              <a:buNone/>
              <a:defRPr b="1">
                <a:latin typeface="Titillium Web"/>
                <a:ea typeface="Titillium Web"/>
                <a:cs typeface="Titillium Web"/>
                <a:sym typeface="Titillium Web"/>
              </a:defRPr>
            </a:lvl8pPr>
            <a:lvl9pPr lvl="8" algn="ctr" rtl="0">
              <a:lnSpc>
                <a:spcPct val="100000"/>
              </a:lnSpc>
              <a:spcBef>
                <a:spcPts val="0"/>
              </a:spcBef>
              <a:spcAft>
                <a:spcPts val="0"/>
              </a:spcAft>
              <a:buSzPts val="2800"/>
              <a:buFont typeface="Titillium Web"/>
              <a:buNone/>
              <a:defRPr b="1">
                <a:latin typeface="Titillium Web"/>
                <a:ea typeface="Titillium Web"/>
                <a:cs typeface="Titillium Web"/>
                <a:sym typeface="Titillium Web"/>
              </a:defRPr>
            </a:lvl9pPr>
          </a:lstStyle>
          <a:p>
            <a:endParaRPr/>
          </a:p>
        </p:txBody>
      </p:sp>
      <p:grpSp>
        <p:nvGrpSpPr>
          <p:cNvPr id="525" name="Google Shape;525;g2157eb881b4_0_531"/>
          <p:cNvGrpSpPr/>
          <p:nvPr/>
        </p:nvGrpSpPr>
        <p:grpSpPr>
          <a:xfrm>
            <a:off x="360965" y="-748331"/>
            <a:ext cx="11501950" cy="2920911"/>
            <a:chOff x="270750" y="-561263"/>
            <a:chExt cx="8627325" cy="2190738"/>
          </a:xfrm>
        </p:grpSpPr>
        <p:grpSp>
          <p:nvGrpSpPr>
            <p:cNvPr id="526" name="Google Shape;526;g2157eb881b4_0_531"/>
            <p:cNvGrpSpPr/>
            <p:nvPr/>
          </p:nvGrpSpPr>
          <p:grpSpPr>
            <a:xfrm rot="10800000" flipH="1">
              <a:off x="270750" y="253149"/>
              <a:ext cx="8627325" cy="1376326"/>
              <a:chOff x="270750" y="2965824"/>
              <a:chExt cx="8627325" cy="1376326"/>
            </a:xfrm>
          </p:grpSpPr>
          <p:sp>
            <p:nvSpPr>
              <p:cNvPr id="527" name="Google Shape;527;g2157eb881b4_0_531"/>
              <p:cNvSpPr/>
              <p:nvPr/>
            </p:nvSpPr>
            <p:spPr>
              <a:xfrm>
                <a:off x="270750" y="3248150"/>
                <a:ext cx="572100" cy="5721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28" name="Google Shape;528;g2157eb881b4_0_531"/>
              <p:cNvSpPr/>
              <p:nvPr/>
            </p:nvSpPr>
            <p:spPr>
              <a:xfrm>
                <a:off x="8301150" y="4048150"/>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29" name="Google Shape;529;g2157eb881b4_0_531"/>
              <p:cNvSpPr/>
              <p:nvPr/>
            </p:nvSpPr>
            <p:spPr>
              <a:xfrm>
                <a:off x="8325975" y="2965824"/>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
          <p:nvSpPr>
            <p:cNvPr id="530" name="Google Shape;530;g2157eb881b4_0_531"/>
            <p:cNvSpPr/>
            <p:nvPr/>
          </p:nvSpPr>
          <p:spPr>
            <a:xfrm rot="-10244201">
              <a:off x="1290109" y="-473041"/>
              <a:ext cx="1192755" cy="1192755"/>
            </a:xfrm>
            <a:prstGeom prst="blockArc">
              <a:avLst>
                <a:gd name="adj1" fmla="val 10247770"/>
                <a:gd name="adj2" fmla="val 21057893"/>
                <a:gd name="adj3" fmla="val 12924"/>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531"/>
        <p:cNvGrpSpPr/>
        <p:nvPr/>
      </p:nvGrpSpPr>
      <p:grpSpPr>
        <a:xfrm>
          <a:off x="0" y="0"/>
          <a:ext cx="0" cy="0"/>
          <a:chOff x="0" y="0"/>
          <a:chExt cx="0" cy="0"/>
        </a:xfrm>
      </p:grpSpPr>
      <p:sp>
        <p:nvSpPr>
          <p:cNvPr id="532" name="Google Shape;532;g2157eb881b4_0_548"/>
          <p:cNvSpPr/>
          <p:nvPr/>
        </p:nvSpPr>
        <p:spPr>
          <a:xfrm>
            <a:off x="135783" y="162600"/>
            <a:ext cx="11918700" cy="6532800"/>
          </a:xfrm>
          <a:prstGeom prst="roundRect">
            <a:avLst>
              <a:gd name="adj" fmla="val 7908"/>
            </a:avLst>
          </a:prstGeom>
          <a:solidFill>
            <a:schemeClr val="lt2"/>
          </a:solidFill>
          <a:ln>
            <a:noFill/>
          </a:ln>
        </p:spPr>
        <p:txBody>
          <a:bodyPr spcFirstLastPara="1" wrap="square" lIns="121875" tIns="121875" rIns="121875" bIns="12187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33" name="Google Shape;533;g2157eb881b4_0_548"/>
          <p:cNvSpPr txBox="1">
            <a:spLocks noGrp="1"/>
          </p:cNvSpPr>
          <p:nvPr>
            <p:ph type="title"/>
          </p:nvPr>
        </p:nvSpPr>
        <p:spPr>
          <a:xfrm>
            <a:off x="950843" y="593367"/>
            <a:ext cx="10288800" cy="7635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800"/>
              <a:buFont typeface="Titillium Web"/>
              <a:buNone/>
              <a:defRPr b="1">
                <a:latin typeface="Titillium Web"/>
                <a:ea typeface="Titillium Web"/>
                <a:cs typeface="Titillium Web"/>
                <a:sym typeface="Titillium Web"/>
              </a:defRPr>
            </a:lvl1pPr>
            <a:lvl2pPr lvl="1" algn="ctr" rtl="0">
              <a:lnSpc>
                <a:spcPct val="100000"/>
              </a:lnSpc>
              <a:spcBef>
                <a:spcPts val="0"/>
              </a:spcBef>
              <a:spcAft>
                <a:spcPts val="0"/>
              </a:spcAft>
              <a:buSzPts val="2800"/>
              <a:buFont typeface="Titillium Web"/>
              <a:buNone/>
              <a:defRPr b="1">
                <a:latin typeface="Titillium Web"/>
                <a:ea typeface="Titillium Web"/>
                <a:cs typeface="Titillium Web"/>
                <a:sym typeface="Titillium Web"/>
              </a:defRPr>
            </a:lvl2pPr>
            <a:lvl3pPr lvl="2" algn="ctr" rtl="0">
              <a:lnSpc>
                <a:spcPct val="100000"/>
              </a:lnSpc>
              <a:spcBef>
                <a:spcPts val="0"/>
              </a:spcBef>
              <a:spcAft>
                <a:spcPts val="0"/>
              </a:spcAft>
              <a:buSzPts val="2800"/>
              <a:buFont typeface="Titillium Web"/>
              <a:buNone/>
              <a:defRPr b="1">
                <a:latin typeface="Titillium Web"/>
                <a:ea typeface="Titillium Web"/>
                <a:cs typeface="Titillium Web"/>
                <a:sym typeface="Titillium Web"/>
              </a:defRPr>
            </a:lvl3pPr>
            <a:lvl4pPr lvl="3" algn="ctr" rtl="0">
              <a:lnSpc>
                <a:spcPct val="100000"/>
              </a:lnSpc>
              <a:spcBef>
                <a:spcPts val="0"/>
              </a:spcBef>
              <a:spcAft>
                <a:spcPts val="0"/>
              </a:spcAft>
              <a:buSzPts val="2800"/>
              <a:buFont typeface="Titillium Web"/>
              <a:buNone/>
              <a:defRPr b="1">
                <a:latin typeface="Titillium Web"/>
                <a:ea typeface="Titillium Web"/>
                <a:cs typeface="Titillium Web"/>
                <a:sym typeface="Titillium Web"/>
              </a:defRPr>
            </a:lvl4pPr>
            <a:lvl5pPr lvl="4" algn="ctr" rtl="0">
              <a:lnSpc>
                <a:spcPct val="100000"/>
              </a:lnSpc>
              <a:spcBef>
                <a:spcPts val="0"/>
              </a:spcBef>
              <a:spcAft>
                <a:spcPts val="0"/>
              </a:spcAft>
              <a:buSzPts val="2800"/>
              <a:buFont typeface="Titillium Web"/>
              <a:buNone/>
              <a:defRPr b="1">
                <a:latin typeface="Titillium Web"/>
                <a:ea typeface="Titillium Web"/>
                <a:cs typeface="Titillium Web"/>
                <a:sym typeface="Titillium Web"/>
              </a:defRPr>
            </a:lvl5pPr>
            <a:lvl6pPr lvl="5" algn="ctr" rtl="0">
              <a:lnSpc>
                <a:spcPct val="100000"/>
              </a:lnSpc>
              <a:spcBef>
                <a:spcPts val="0"/>
              </a:spcBef>
              <a:spcAft>
                <a:spcPts val="0"/>
              </a:spcAft>
              <a:buSzPts val="2800"/>
              <a:buFont typeface="Titillium Web"/>
              <a:buNone/>
              <a:defRPr b="1">
                <a:latin typeface="Titillium Web"/>
                <a:ea typeface="Titillium Web"/>
                <a:cs typeface="Titillium Web"/>
                <a:sym typeface="Titillium Web"/>
              </a:defRPr>
            </a:lvl6pPr>
            <a:lvl7pPr lvl="6" algn="ctr" rtl="0">
              <a:lnSpc>
                <a:spcPct val="100000"/>
              </a:lnSpc>
              <a:spcBef>
                <a:spcPts val="0"/>
              </a:spcBef>
              <a:spcAft>
                <a:spcPts val="0"/>
              </a:spcAft>
              <a:buSzPts val="2800"/>
              <a:buFont typeface="Titillium Web"/>
              <a:buNone/>
              <a:defRPr b="1">
                <a:latin typeface="Titillium Web"/>
                <a:ea typeface="Titillium Web"/>
                <a:cs typeface="Titillium Web"/>
                <a:sym typeface="Titillium Web"/>
              </a:defRPr>
            </a:lvl7pPr>
            <a:lvl8pPr lvl="7" algn="ctr" rtl="0">
              <a:lnSpc>
                <a:spcPct val="100000"/>
              </a:lnSpc>
              <a:spcBef>
                <a:spcPts val="0"/>
              </a:spcBef>
              <a:spcAft>
                <a:spcPts val="0"/>
              </a:spcAft>
              <a:buSzPts val="2800"/>
              <a:buFont typeface="Titillium Web"/>
              <a:buNone/>
              <a:defRPr b="1">
                <a:latin typeface="Titillium Web"/>
                <a:ea typeface="Titillium Web"/>
                <a:cs typeface="Titillium Web"/>
                <a:sym typeface="Titillium Web"/>
              </a:defRPr>
            </a:lvl8pPr>
            <a:lvl9pPr lvl="8" algn="ctr" rtl="0">
              <a:lnSpc>
                <a:spcPct val="100000"/>
              </a:lnSpc>
              <a:spcBef>
                <a:spcPts val="0"/>
              </a:spcBef>
              <a:spcAft>
                <a:spcPts val="0"/>
              </a:spcAft>
              <a:buSzPts val="2800"/>
              <a:buFont typeface="Titillium Web"/>
              <a:buNone/>
              <a:defRPr b="1">
                <a:latin typeface="Titillium Web"/>
                <a:ea typeface="Titillium Web"/>
                <a:cs typeface="Titillium Web"/>
                <a:sym typeface="Titillium Web"/>
              </a:defRPr>
            </a:lvl9pPr>
          </a:lstStyle>
          <a:p>
            <a:endParaRPr/>
          </a:p>
        </p:txBody>
      </p:sp>
      <p:grpSp>
        <p:nvGrpSpPr>
          <p:cNvPr id="534" name="Google Shape;534;g2157eb881b4_0_548"/>
          <p:cNvGrpSpPr/>
          <p:nvPr/>
        </p:nvGrpSpPr>
        <p:grpSpPr>
          <a:xfrm>
            <a:off x="257607" y="334020"/>
            <a:ext cx="11624273" cy="5444056"/>
            <a:chOff x="193224" y="250521"/>
            <a:chExt cx="8719077" cy="4083144"/>
          </a:xfrm>
        </p:grpSpPr>
        <p:sp>
          <p:nvSpPr>
            <p:cNvPr id="535" name="Google Shape;535;g2157eb881b4_0_548"/>
            <p:cNvSpPr/>
            <p:nvPr/>
          </p:nvSpPr>
          <p:spPr>
            <a:xfrm>
              <a:off x="1717228" y="1859301"/>
              <a:ext cx="470400" cy="4704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36" name="Google Shape;536;g2157eb881b4_0_548"/>
            <p:cNvSpPr/>
            <p:nvPr/>
          </p:nvSpPr>
          <p:spPr>
            <a:xfrm>
              <a:off x="8291625" y="4138665"/>
              <a:ext cx="194700" cy="195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37" name="Google Shape;537;g2157eb881b4_0_548"/>
            <p:cNvSpPr/>
            <p:nvPr/>
          </p:nvSpPr>
          <p:spPr>
            <a:xfrm>
              <a:off x="8490521" y="250521"/>
              <a:ext cx="379500" cy="379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38" name="Google Shape;538;g2157eb881b4_0_548"/>
            <p:cNvSpPr/>
            <p:nvPr/>
          </p:nvSpPr>
          <p:spPr>
            <a:xfrm>
              <a:off x="193224" y="1617493"/>
              <a:ext cx="241500" cy="241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39" name="Google Shape;539;g2157eb881b4_0_548"/>
            <p:cNvSpPr/>
            <p:nvPr/>
          </p:nvSpPr>
          <p:spPr>
            <a:xfrm>
              <a:off x="8532801" y="3929875"/>
              <a:ext cx="379500" cy="379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
        <p:nvSpPr>
          <p:cNvPr id="540" name="Google Shape;540;g2157eb881b4_0_548"/>
          <p:cNvSpPr txBox="1">
            <a:spLocks noGrp="1"/>
          </p:cNvSpPr>
          <p:nvPr>
            <p:ph type="subTitle" idx="1"/>
          </p:nvPr>
        </p:nvSpPr>
        <p:spPr>
          <a:xfrm>
            <a:off x="3362562" y="1448600"/>
            <a:ext cx="5465400" cy="38100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Clr>
                <a:schemeClr val="accent2"/>
              </a:buClr>
              <a:buSzPts val="1600"/>
              <a:buFont typeface="Titillium Web"/>
              <a:buChar char="●"/>
              <a:defRPr sz="2133">
                <a:latin typeface="Titillium Web"/>
                <a:ea typeface="Titillium Web"/>
                <a:cs typeface="Titillium Web"/>
                <a:sym typeface="Titillium Web"/>
              </a:defRPr>
            </a:lvl1pPr>
            <a:lvl2pPr lvl="1" algn="l" rtl="0">
              <a:lnSpc>
                <a:spcPct val="100000"/>
              </a:lnSpc>
              <a:spcBef>
                <a:spcPts val="0"/>
              </a:spcBef>
              <a:spcAft>
                <a:spcPts val="0"/>
              </a:spcAft>
              <a:buSzPts val="1400"/>
              <a:buFont typeface="Titillium Web"/>
              <a:buChar char="○"/>
              <a:defRPr>
                <a:latin typeface="Titillium Web"/>
                <a:ea typeface="Titillium Web"/>
                <a:cs typeface="Titillium Web"/>
                <a:sym typeface="Titillium Web"/>
              </a:defRPr>
            </a:lvl2pPr>
            <a:lvl3pPr lvl="2" algn="l" rtl="0">
              <a:lnSpc>
                <a:spcPct val="100000"/>
              </a:lnSpc>
              <a:spcBef>
                <a:spcPts val="0"/>
              </a:spcBef>
              <a:spcAft>
                <a:spcPts val="0"/>
              </a:spcAft>
              <a:buSzPts val="1400"/>
              <a:buFont typeface="Titillium Web"/>
              <a:buChar char="■"/>
              <a:defRPr>
                <a:latin typeface="Titillium Web"/>
                <a:ea typeface="Titillium Web"/>
                <a:cs typeface="Titillium Web"/>
                <a:sym typeface="Titillium Web"/>
              </a:defRPr>
            </a:lvl3pPr>
            <a:lvl4pPr lvl="3" algn="l" rtl="0">
              <a:lnSpc>
                <a:spcPct val="100000"/>
              </a:lnSpc>
              <a:spcBef>
                <a:spcPts val="0"/>
              </a:spcBef>
              <a:spcAft>
                <a:spcPts val="0"/>
              </a:spcAft>
              <a:buSzPts val="1400"/>
              <a:buFont typeface="Titillium Web"/>
              <a:buChar char="●"/>
              <a:defRPr>
                <a:latin typeface="Titillium Web"/>
                <a:ea typeface="Titillium Web"/>
                <a:cs typeface="Titillium Web"/>
                <a:sym typeface="Titillium Web"/>
              </a:defRPr>
            </a:lvl4pPr>
            <a:lvl5pPr lvl="4" algn="l" rtl="0">
              <a:lnSpc>
                <a:spcPct val="100000"/>
              </a:lnSpc>
              <a:spcBef>
                <a:spcPts val="0"/>
              </a:spcBef>
              <a:spcAft>
                <a:spcPts val="0"/>
              </a:spcAft>
              <a:buSzPts val="1400"/>
              <a:buFont typeface="Titillium Web"/>
              <a:buChar char="○"/>
              <a:defRPr>
                <a:latin typeface="Titillium Web"/>
                <a:ea typeface="Titillium Web"/>
                <a:cs typeface="Titillium Web"/>
                <a:sym typeface="Titillium Web"/>
              </a:defRPr>
            </a:lvl5pPr>
            <a:lvl6pPr lvl="5" algn="l" rtl="0">
              <a:lnSpc>
                <a:spcPct val="100000"/>
              </a:lnSpc>
              <a:spcBef>
                <a:spcPts val="0"/>
              </a:spcBef>
              <a:spcAft>
                <a:spcPts val="0"/>
              </a:spcAft>
              <a:buSzPts val="1400"/>
              <a:buFont typeface="Titillium Web"/>
              <a:buChar char="■"/>
              <a:defRPr>
                <a:latin typeface="Titillium Web"/>
                <a:ea typeface="Titillium Web"/>
                <a:cs typeface="Titillium Web"/>
                <a:sym typeface="Titillium Web"/>
              </a:defRPr>
            </a:lvl6pPr>
            <a:lvl7pPr lvl="6" algn="l" rtl="0">
              <a:lnSpc>
                <a:spcPct val="100000"/>
              </a:lnSpc>
              <a:spcBef>
                <a:spcPts val="0"/>
              </a:spcBef>
              <a:spcAft>
                <a:spcPts val="0"/>
              </a:spcAft>
              <a:buSzPts val="1400"/>
              <a:buFont typeface="Titillium Web"/>
              <a:buChar char="●"/>
              <a:defRPr>
                <a:latin typeface="Titillium Web"/>
                <a:ea typeface="Titillium Web"/>
                <a:cs typeface="Titillium Web"/>
                <a:sym typeface="Titillium Web"/>
              </a:defRPr>
            </a:lvl7pPr>
            <a:lvl8pPr lvl="7" algn="l" rtl="0">
              <a:lnSpc>
                <a:spcPct val="100000"/>
              </a:lnSpc>
              <a:spcBef>
                <a:spcPts val="0"/>
              </a:spcBef>
              <a:spcAft>
                <a:spcPts val="0"/>
              </a:spcAft>
              <a:buSzPts val="1400"/>
              <a:buFont typeface="Titillium Web"/>
              <a:buChar char="○"/>
              <a:defRPr>
                <a:latin typeface="Titillium Web"/>
                <a:ea typeface="Titillium Web"/>
                <a:cs typeface="Titillium Web"/>
                <a:sym typeface="Titillium Web"/>
              </a:defRPr>
            </a:lvl8pPr>
            <a:lvl9pPr lvl="8" algn="l" rtl="0">
              <a:lnSpc>
                <a:spcPct val="100000"/>
              </a:lnSpc>
              <a:spcBef>
                <a:spcPts val="0"/>
              </a:spcBef>
              <a:spcAft>
                <a:spcPts val="0"/>
              </a:spcAft>
              <a:buSzPts val="1400"/>
              <a:buFont typeface="Titillium Web"/>
              <a:buChar char="■"/>
              <a:defRPr>
                <a:latin typeface="Titillium Web"/>
                <a:ea typeface="Titillium Web"/>
                <a:cs typeface="Titillium Web"/>
                <a:sym typeface="Titillium Web"/>
              </a:defRPr>
            </a:lvl9pPr>
          </a:lstStyle>
          <a:p>
            <a:endParaRPr/>
          </a:p>
        </p:txBody>
      </p:sp>
      <p:grpSp>
        <p:nvGrpSpPr>
          <p:cNvPr id="541" name="Google Shape;541;g2157eb881b4_0_548"/>
          <p:cNvGrpSpPr/>
          <p:nvPr/>
        </p:nvGrpSpPr>
        <p:grpSpPr>
          <a:xfrm rot="10800000" flipH="1">
            <a:off x="805419" y="1409151"/>
            <a:ext cx="11159084" cy="4846745"/>
            <a:chOff x="604125" y="-96626"/>
            <a:chExt cx="8370150" cy="3635150"/>
          </a:xfrm>
        </p:grpSpPr>
        <p:sp>
          <p:nvSpPr>
            <p:cNvPr id="542" name="Google Shape;542;g2157eb881b4_0_548"/>
            <p:cNvSpPr/>
            <p:nvPr/>
          </p:nvSpPr>
          <p:spPr>
            <a:xfrm>
              <a:off x="604125" y="2581400"/>
              <a:ext cx="572100" cy="5721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43" name="Google Shape;543;g2157eb881b4_0_548"/>
            <p:cNvSpPr/>
            <p:nvPr/>
          </p:nvSpPr>
          <p:spPr>
            <a:xfrm>
              <a:off x="8063025" y="2790850"/>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44" name="Google Shape;544;g2157eb881b4_0_548"/>
            <p:cNvSpPr/>
            <p:nvPr/>
          </p:nvSpPr>
          <p:spPr>
            <a:xfrm>
              <a:off x="7246850" y="-96626"/>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45" name="Google Shape;545;g2157eb881b4_0_548"/>
            <p:cNvSpPr/>
            <p:nvPr/>
          </p:nvSpPr>
          <p:spPr>
            <a:xfrm>
              <a:off x="8402175" y="2965824"/>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46" name="Google Shape;546;g2157eb881b4_0_548"/>
            <p:cNvSpPr/>
            <p:nvPr/>
          </p:nvSpPr>
          <p:spPr>
            <a:xfrm>
              <a:off x="758713" y="43488"/>
              <a:ext cx="520200" cy="520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47" name="Google Shape;547;g2157eb881b4_0_548"/>
            <p:cNvSpPr/>
            <p:nvPr/>
          </p:nvSpPr>
          <p:spPr>
            <a:xfrm>
              <a:off x="2013645" y="305956"/>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548"/>
        <p:cNvGrpSpPr/>
        <p:nvPr/>
      </p:nvGrpSpPr>
      <p:grpSpPr>
        <a:xfrm>
          <a:off x="0" y="0"/>
          <a:ext cx="0" cy="0"/>
          <a:chOff x="0" y="0"/>
          <a:chExt cx="0" cy="0"/>
        </a:xfrm>
      </p:grpSpPr>
      <p:sp>
        <p:nvSpPr>
          <p:cNvPr id="549" name="Google Shape;549;g2157eb881b4_0_565"/>
          <p:cNvSpPr/>
          <p:nvPr/>
        </p:nvSpPr>
        <p:spPr>
          <a:xfrm>
            <a:off x="135783" y="162600"/>
            <a:ext cx="11918700" cy="6532800"/>
          </a:xfrm>
          <a:prstGeom prst="roundRect">
            <a:avLst>
              <a:gd name="adj" fmla="val 7908"/>
            </a:avLst>
          </a:prstGeom>
          <a:solidFill>
            <a:schemeClr val="lt2"/>
          </a:solidFill>
          <a:ln>
            <a:noFill/>
          </a:ln>
        </p:spPr>
        <p:txBody>
          <a:bodyPr spcFirstLastPara="1" wrap="square" lIns="121875" tIns="121875" rIns="121875" bIns="12187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50" name="Google Shape;550;g2157eb881b4_0_565"/>
          <p:cNvSpPr txBox="1">
            <a:spLocks noGrp="1"/>
          </p:cNvSpPr>
          <p:nvPr>
            <p:ph type="title"/>
          </p:nvPr>
        </p:nvSpPr>
        <p:spPr>
          <a:xfrm>
            <a:off x="950843" y="593367"/>
            <a:ext cx="10288800" cy="7635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800"/>
              <a:buFont typeface="Titillium Web"/>
              <a:buNone/>
              <a:defRPr b="1">
                <a:latin typeface="Titillium Web"/>
                <a:ea typeface="Titillium Web"/>
                <a:cs typeface="Titillium Web"/>
                <a:sym typeface="Titillium Web"/>
              </a:defRPr>
            </a:lvl1pPr>
            <a:lvl2pPr lvl="1" algn="ctr" rtl="0">
              <a:lnSpc>
                <a:spcPct val="100000"/>
              </a:lnSpc>
              <a:spcBef>
                <a:spcPts val="0"/>
              </a:spcBef>
              <a:spcAft>
                <a:spcPts val="0"/>
              </a:spcAft>
              <a:buSzPts val="2800"/>
              <a:buFont typeface="Titillium Web"/>
              <a:buNone/>
              <a:defRPr b="1">
                <a:latin typeface="Titillium Web"/>
                <a:ea typeface="Titillium Web"/>
                <a:cs typeface="Titillium Web"/>
                <a:sym typeface="Titillium Web"/>
              </a:defRPr>
            </a:lvl2pPr>
            <a:lvl3pPr lvl="2" algn="ctr" rtl="0">
              <a:lnSpc>
                <a:spcPct val="100000"/>
              </a:lnSpc>
              <a:spcBef>
                <a:spcPts val="0"/>
              </a:spcBef>
              <a:spcAft>
                <a:spcPts val="0"/>
              </a:spcAft>
              <a:buSzPts val="2800"/>
              <a:buFont typeface="Titillium Web"/>
              <a:buNone/>
              <a:defRPr b="1">
                <a:latin typeface="Titillium Web"/>
                <a:ea typeface="Titillium Web"/>
                <a:cs typeface="Titillium Web"/>
                <a:sym typeface="Titillium Web"/>
              </a:defRPr>
            </a:lvl3pPr>
            <a:lvl4pPr lvl="3" algn="ctr" rtl="0">
              <a:lnSpc>
                <a:spcPct val="100000"/>
              </a:lnSpc>
              <a:spcBef>
                <a:spcPts val="0"/>
              </a:spcBef>
              <a:spcAft>
                <a:spcPts val="0"/>
              </a:spcAft>
              <a:buSzPts val="2800"/>
              <a:buFont typeface="Titillium Web"/>
              <a:buNone/>
              <a:defRPr b="1">
                <a:latin typeface="Titillium Web"/>
                <a:ea typeface="Titillium Web"/>
                <a:cs typeface="Titillium Web"/>
                <a:sym typeface="Titillium Web"/>
              </a:defRPr>
            </a:lvl4pPr>
            <a:lvl5pPr lvl="4" algn="ctr" rtl="0">
              <a:lnSpc>
                <a:spcPct val="100000"/>
              </a:lnSpc>
              <a:spcBef>
                <a:spcPts val="0"/>
              </a:spcBef>
              <a:spcAft>
                <a:spcPts val="0"/>
              </a:spcAft>
              <a:buSzPts val="2800"/>
              <a:buFont typeface="Titillium Web"/>
              <a:buNone/>
              <a:defRPr b="1">
                <a:latin typeface="Titillium Web"/>
                <a:ea typeface="Titillium Web"/>
                <a:cs typeface="Titillium Web"/>
                <a:sym typeface="Titillium Web"/>
              </a:defRPr>
            </a:lvl5pPr>
            <a:lvl6pPr lvl="5" algn="ctr" rtl="0">
              <a:lnSpc>
                <a:spcPct val="100000"/>
              </a:lnSpc>
              <a:spcBef>
                <a:spcPts val="0"/>
              </a:spcBef>
              <a:spcAft>
                <a:spcPts val="0"/>
              </a:spcAft>
              <a:buSzPts val="2800"/>
              <a:buFont typeface="Titillium Web"/>
              <a:buNone/>
              <a:defRPr b="1">
                <a:latin typeface="Titillium Web"/>
                <a:ea typeface="Titillium Web"/>
                <a:cs typeface="Titillium Web"/>
                <a:sym typeface="Titillium Web"/>
              </a:defRPr>
            </a:lvl6pPr>
            <a:lvl7pPr lvl="6" algn="ctr" rtl="0">
              <a:lnSpc>
                <a:spcPct val="100000"/>
              </a:lnSpc>
              <a:spcBef>
                <a:spcPts val="0"/>
              </a:spcBef>
              <a:spcAft>
                <a:spcPts val="0"/>
              </a:spcAft>
              <a:buSzPts val="2800"/>
              <a:buFont typeface="Titillium Web"/>
              <a:buNone/>
              <a:defRPr b="1">
                <a:latin typeface="Titillium Web"/>
                <a:ea typeface="Titillium Web"/>
                <a:cs typeface="Titillium Web"/>
                <a:sym typeface="Titillium Web"/>
              </a:defRPr>
            </a:lvl7pPr>
            <a:lvl8pPr lvl="7" algn="ctr" rtl="0">
              <a:lnSpc>
                <a:spcPct val="100000"/>
              </a:lnSpc>
              <a:spcBef>
                <a:spcPts val="0"/>
              </a:spcBef>
              <a:spcAft>
                <a:spcPts val="0"/>
              </a:spcAft>
              <a:buSzPts val="2800"/>
              <a:buFont typeface="Titillium Web"/>
              <a:buNone/>
              <a:defRPr b="1">
                <a:latin typeface="Titillium Web"/>
                <a:ea typeface="Titillium Web"/>
                <a:cs typeface="Titillium Web"/>
                <a:sym typeface="Titillium Web"/>
              </a:defRPr>
            </a:lvl8pPr>
            <a:lvl9pPr lvl="8" algn="ctr" rtl="0">
              <a:lnSpc>
                <a:spcPct val="100000"/>
              </a:lnSpc>
              <a:spcBef>
                <a:spcPts val="0"/>
              </a:spcBef>
              <a:spcAft>
                <a:spcPts val="0"/>
              </a:spcAft>
              <a:buSzPts val="2800"/>
              <a:buFont typeface="Titillium Web"/>
              <a:buNone/>
              <a:defRPr b="1">
                <a:latin typeface="Titillium Web"/>
                <a:ea typeface="Titillium Web"/>
                <a:cs typeface="Titillium Web"/>
                <a:sym typeface="Titillium Web"/>
              </a:defRPr>
            </a:lvl9pPr>
          </a:lstStyle>
          <a:p>
            <a:endParaRPr/>
          </a:p>
        </p:txBody>
      </p:sp>
      <p:grpSp>
        <p:nvGrpSpPr>
          <p:cNvPr id="551" name="Google Shape;551;g2157eb881b4_0_565"/>
          <p:cNvGrpSpPr/>
          <p:nvPr/>
        </p:nvGrpSpPr>
        <p:grpSpPr>
          <a:xfrm flipH="1">
            <a:off x="621057" y="377755"/>
            <a:ext cx="11079543" cy="5410715"/>
            <a:chOff x="270750" y="369050"/>
            <a:chExt cx="8310488" cy="4058138"/>
          </a:xfrm>
        </p:grpSpPr>
        <p:sp>
          <p:nvSpPr>
            <p:cNvPr id="552" name="Google Shape;552;g2157eb881b4_0_565"/>
            <p:cNvSpPr/>
            <p:nvPr/>
          </p:nvSpPr>
          <p:spPr>
            <a:xfrm>
              <a:off x="622525" y="369050"/>
              <a:ext cx="896100" cy="8961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53" name="Google Shape;553;g2157eb881b4_0_565"/>
            <p:cNvSpPr/>
            <p:nvPr/>
          </p:nvSpPr>
          <p:spPr>
            <a:xfrm>
              <a:off x="270750" y="2638875"/>
              <a:ext cx="572100" cy="5721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54" name="Google Shape;554;g2157eb881b4_0_565"/>
            <p:cNvSpPr/>
            <p:nvPr/>
          </p:nvSpPr>
          <p:spPr>
            <a:xfrm rot="10800000">
              <a:off x="8287538" y="3923537"/>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55" name="Google Shape;555;g2157eb881b4_0_565"/>
            <p:cNvSpPr/>
            <p:nvPr/>
          </p:nvSpPr>
          <p:spPr>
            <a:xfrm>
              <a:off x="7891375" y="1494499"/>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56" name="Google Shape;556;g2157eb881b4_0_565"/>
            <p:cNvSpPr/>
            <p:nvPr/>
          </p:nvSpPr>
          <p:spPr>
            <a:xfrm rot="10800000">
              <a:off x="7637888" y="3854488"/>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57" name="Google Shape;557;g2157eb881b4_0_565"/>
            <p:cNvSpPr/>
            <p:nvPr/>
          </p:nvSpPr>
          <p:spPr>
            <a:xfrm>
              <a:off x="2194400" y="3402713"/>
              <a:ext cx="520200" cy="520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58" name="Google Shape;558;g2157eb881b4_0_565"/>
            <p:cNvSpPr/>
            <p:nvPr/>
          </p:nvSpPr>
          <p:spPr>
            <a:xfrm>
              <a:off x="6692981" y="897169"/>
              <a:ext cx="274200" cy="2745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59" name="Google Shape;559;g2157eb881b4_0_565"/>
            <p:cNvSpPr/>
            <p:nvPr/>
          </p:nvSpPr>
          <p:spPr>
            <a:xfrm>
              <a:off x="1661220" y="625231"/>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560"/>
        <p:cNvGrpSpPr/>
        <p:nvPr/>
      </p:nvGrpSpPr>
      <p:grpSpPr>
        <a:xfrm>
          <a:off x="0" y="0"/>
          <a:ext cx="0" cy="0"/>
          <a:chOff x="0" y="0"/>
          <a:chExt cx="0" cy="0"/>
        </a:xfrm>
      </p:grpSpPr>
      <p:sp>
        <p:nvSpPr>
          <p:cNvPr id="561" name="Google Shape;561;g2157eb881b4_0_577"/>
          <p:cNvSpPr/>
          <p:nvPr/>
        </p:nvSpPr>
        <p:spPr>
          <a:xfrm>
            <a:off x="135783" y="162600"/>
            <a:ext cx="11918700" cy="6532800"/>
          </a:xfrm>
          <a:prstGeom prst="roundRect">
            <a:avLst>
              <a:gd name="adj" fmla="val 7908"/>
            </a:avLst>
          </a:prstGeom>
          <a:solidFill>
            <a:schemeClr val="lt2"/>
          </a:solidFill>
          <a:ln>
            <a:noFill/>
          </a:ln>
        </p:spPr>
        <p:txBody>
          <a:bodyPr spcFirstLastPara="1" wrap="square" lIns="121875" tIns="121875" rIns="121875" bIns="12187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62" name="Google Shape;562;g2157eb881b4_0_577"/>
          <p:cNvSpPr txBox="1">
            <a:spLocks noGrp="1"/>
          </p:cNvSpPr>
          <p:nvPr>
            <p:ph type="title"/>
          </p:nvPr>
        </p:nvSpPr>
        <p:spPr>
          <a:xfrm>
            <a:off x="950843" y="593367"/>
            <a:ext cx="10288800" cy="7635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a:lvl2pPr>
            <a:lvl3pPr lvl="2" algn="ctr" rtl="0">
              <a:lnSpc>
                <a:spcPct val="100000"/>
              </a:lnSpc>
              <a:spcBef>
                <a:spcPts val="0"/>
              </a:spcBef>
              <a:spcAft>
                <a:spcPts val="0"/>
              </a:spcAft>
              <a:buSzPts val="2800"/>
              <a:buNone/>
              <a:defRPr/>
            </a:lvl3pPr>
            <a:lvl4pPr lvl="3" algn="ctr" rtl="0">
              <a:lnSpc>
                <a:spcPct val="100000"/>
              </a:lnSpc>
              <a:spcBef>
                <a:spcPts val="0"/>
              </a:spcBef>
              <a:spcAft>
                <a:spcPts val="0"/>
              </a:spcAft>
              <a:buSzPts val="2800"/>
              <a:buNone/>
              <a:defRPr/>
            </a:lvl4pPr>
            <a:lvl5pPr lvl="4" algn="ctr" rtl="0">
              <a:lnSpc>
                <a:spcPct val="100000"/>
              </a:lnSpc>
              <a:spcBef>
                <a:spcPts val="0"/>
              </a:spcBef>
              <a:spcAft>
                <a:spcPts val="0"/>
              </a:spcAft>
              <a:buSzPts val="2800"/>
              <a:buNone/>
              <a:defRPr/>
            </a:lvl5pPr>
            <a:lvl6pPr lvl="5" algn="ctr" rtl="0">
              <a:lnSpc>
                <a:spcPct val="100000"/>
              </a:lnSpc>
              <a:spcBef>
                <a:spcPts val="0"/>
              </a:spcBef>
              <a:spcAft>
                <a:spcPts val="0"/>
              </a:spcAft>
              <a:buSzPts val="2800"/>
              <a:buNone/>
              <a:defRPr/>
            </a:lvl6pPr>
            <a:lvl7pPr lvl="6" algn="ctr" rtl="0">
              <a:lnSpc>
                <a:spcPct val="100000"/>
              </a:lnSpc>
              <a:spcBef>
                <a:spcPts val="0"/>
              </a:spcBef>
              <a:spcAft>
                <a:spcPts val="0"/>
              </a:spcAft>
              <a:buSzPts val="2800"/>
              <a:buNone/>
              <a:defRPr/>
            </a:lvl7pPr>
            <a:lvl8pPr lvl="7" algn="ctr" rtl="0">
              <a:lnSpc>
                <a:spcPct val="100000"/>
              </a:lnSpc>
              <a:spcBef>
                <a:spcPts val="0"/>
              </a:spcBef>
              <a:spcAft>
                <a:spcPts val="0"/>
              </a:spcAft>
              <a:buSzPts val="2800"/>
              <a:buNone/>
              <a:defRPr/>
            </a:lvl8pPr>
            <a:lvl9pPr lvl="8" algn="ctr" rtl="0">
              <a:lnSpc>
                <a:spcPct val="100000"/>
              </a:lnSpc>
              <a:spcBef>
                <a:spcPts val="0"/>
              </a:spcBef>
              <a:spcAft>
                <a:spcPts val="0"/>
              </a:spcAft>
              <a:buSzPts val="2800"/>
              <a:buNone/>
              <a:defRPr/>
            </a:lvl9pPr>
          </a:lstStyle>
          <a:p>
            <a:endParaRPr/>
          </a:p>
        </p:txBody>
      </p:sp>
      <p:grpSp>
        <p:nvGrpSpPr>
          <p:cNvPr id="563" name="Google Shape;563;g2157eb881b4_0_577"/>
          <p:cNvGrpSpPr/>
          <p:nvPr/>
        </p:nvGrpSpPr>
        <p:grpSpPr>
          <a:xfrm flipH="1">
            <a:off x="487571" y="337524"/>
            <a:ext cx="11416721" cy="5474448"/>
            <a:chOff x="536166" y="253149"/>
            <a:chExt cx="8563397" cy="4105939"/>
          </a:xfrm>
        </p:grpSpPr>
        <p:sp>
          <p:nvSpPr>
            <p:cNvPr id="564" name="Google Shape;564;g2157eb881b4_0_577"/>
            <p:cNvSpPr/>
            <p:nvPr/>
          </p:nvSpPr>
          <p:spPr>
            <a:xfrm>
              <a:off x="536166" y="349650"/>
              <a:ext cx="860700" cy="860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65" name="Google Shape;565;g2157eb881b4_0_577"/>
            <p:cNvSpPr/>
            <p:nvPr/>
          </p:nvSpPr>
          <p:spPr>
            <a:xfrm>
              <a:off x="723100" y="3131600"/>
              <a:ext cx="572100" cy="5721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66" name="Google Shape;566;g2157eb881b4_0_577"/>
            <p:cNvSpPr/>
            <p:nvPr/>
          </p:nvSpPr>
          <p:spPr>
            <a:xfrm rot="10800000">
              <a:off x="8805863" y="3531662"/>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67" name="Google Shape;567;g2157eb881b4_0_577"/>
            <p:cNvSpPr/>
            <p:nvPr/>
          </p:nvSpPr>
          <p:spPr>
            <a:xfrm>
              <a:off x="8466300" y="253149"/>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68" name="Google Shape;568;g2157eb881b4_0_577"/>
            <p:cNvSpPr/>
            <p:nvPr/>
          </p:nvSpPr>
          <p:spPr>
            <a:xfrm rot="10800000">
              <a:off x="8272438" y="3786388"/>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69" name="Google Shape;569;g2157eb881b4_0_577"/>
            <p:cNvSpPr/>
            <p:nvPr/>
          </p:nvSpPr>
          <p:spPr>
            <a:xfrm>
              <a:off x="3585300" y="2542838"/>
              <a:ext cx="520200" cy="520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70" name="Google Shape;570;g2157eb881b4_0_577"/>
            <p:cNvSpPr/>
            <p:nvPr/>
          </p:nvSpPr>
          <p:spPr>
            <a:xfrm>
              <a:off x="5778038" y="1319738"/>
              <a:ext cx="520200" cy="520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71" name="Google Shape;571;g2157eb881b4_0_577"/>
            <p:cNvSpPr/>
            <p:nvPr/>
          </p:nvSpPr>
          <p:spPr>
            <a:xfrm>
              <a:off x="2318445" y="305956"/>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572"/>
        <p:cNvGrpSpPr/>
        <p:nvPr/>
      </p:nvGrpSpPr>
      <p:grpSpPr>
        <a:xfrm>
          <a:off x="0" y="0"/>
          <a:ext cx="0" cy="0"/>
          <a:chOff x="0" y="0"/>
          <a:chExt cx="0" cy="0"/>
        </a:xfrm>
      </p:grpSpPr>
      <p:sp>
        <p:nvSpPr>
          <p:cNvPr id="573" name="Google Shape;573;g2157eb881b4_0_589"/>
          <p:cNvSpPr/>
          <p:nvPr/>
        </p:nvSpPr>
        <p:spPr>
          <a:xfrm>
            <a:off x="135783" y="162600"/>
            <a:ext cx="11918700" cy="6532800"/>
          </a:xfrm>
          <a:prstGeom prst="roundRect">
            <a:avLst>
              <a:gd name="adj" fmla="val 7908"/>
            </a:avLst>
          </a:prstGeom>
          <a:solidFill>
            <a:schemeClr val="lt2"/>
          </a:solidFill>
          <a:ln>
            <a:noFill/>
          </a:ln>
        </p:spPr>
        <p:txBody>
          <a:bodyPr spcFirstLastPara="1" wrap="square" lIns="121875" tIns="121875" rIns="121875" bIns="12187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74" name="Google Shape;574;g2157eb881b4_0_589"/>
          <p:cNvSpPr txBox="1">
            <a:spLocks noGrp="1"/>
          </p:cNvSpPr>
          <p:nvPr>
            <p:ph type="title"/>
          </p:nvPr>
        </p:nvSpPr>
        <p:spPr>
          <a:xfrm>
            <a:off x="950843" y="593367"/>
            <a:ext cx="10288800" cy="7635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a:lvl2pPr>
            <a:lvl3pPr lvl="2" algn="ctr" rtl="0">
              <a:lnSpc>
                <a:spcPct val="100000"/>
              </a:lnSpc>
              <a:spcBef>
                <a:spcPts val="0"/>
              </a:spcBef>
              <a:spcAft>
                <a:spcPts val="0"/>
              </a:spcAft>
              <a:buSzPts val="2800"/>
              <a:buNone/>
              <a:defRPr/>
            </a:lvl3pPr>
            <a:lvl4pPr lvl="3" algn="ctr" rtl="0">
              <a:lnSpc>
                <a:spcPct val="100000"/>
              </a:lnSpc>
              <a:spcBef>
                <a:spcPts val="0"/>
              </a:spcBef>
              <a:spcAft>
                <a:spcPts val="0"/>
              </a:spcAft>
              <a:buSzPts val="2800"/>
              <a:buNone/>
              <a:defRPr/>
            </a:lvl4pPr>
            <a:lvl5pPr lvl="4" algn="ctr" rtl="0">
              <a:lnSpc>
                <a:spcPct val="100000"/>
              </a:lnSpc>
              <a:spcBef>
                <a:spcPts val="0"/>
              </a:spcBef>
              <a:spcAft>
                <a:spcPts val="0"/>
              </a:spcAft>
              <a:buSzPts val="2800"/>
              <a:buNone/>
              <a:defRPr/>
            </a:lvl5pPr>
            <a:lvl6pPr lvl="5" algn="ctr" rtl="0">
              <a:lnSpc>
                <a:spcPct val="100000"/>
              </a:lnSpc>
              <a:spcBef>
                <a:spcPts val="0"/>
              </a:spcBef>
              <a:spcAft>
                <a:spcPts val="0"/>
              </a:spcAft>
              <a:buSzPts val="2800"/>
              <a:buNone/>
              <a:defRPr/>
            </a:lvl6pPr>
            <a:lvl7pPr lvl="6" algn="ctr" rtl="0">
              <a:lnSpc>
                <a:spcPct val="100000"/>
              </a:lnSpc>
              <a:spcBef>
                <a:spcPts val="0"/>
              </a:spcBef>
              <a:spcAft>
                <a:spcPts val="0"/>
              </a:spcAft>
              <a:buSzPts val="2800"/>
              <a:buNone/>
              <a:defRPr/>
            </a:lvl7pPr>
            <a:lvl8pPr lvl="7" algn="ctr" rtl="0">
              <a:lnSpc>
                <a:spcPct val="100000"/>
              </a:lnSpc>
              <a:spcBef>
                <a:spcPts val="0"/>
              </a:spcBef>
              <a:spcAft>
                <a:spcPts val="0"/>
              </a:spcAft>
              <a:buSzPts val="2800"/>
              <a:buNone/>
              <a:defRPr/>
            </a:lvl8pPr>
            <a:lvl9pPr lvl="8" algn="ctr" rtl="0">
              <a:lnSpc>
                <a:spcPct val="100000"/>
              </a:lnSpc>
              <a:spcBef>
                <a:spcPts val="0"/>
              </a:spcBef>
              <a:spcAft>
                <a:spcPts val="0"/>
              </a:spcAft>
              <a:buSzPts val="2800"/>
              <a:buNone/>
              <a:defRPr/>
            </a:lvl9pPr>
          </a:lstStyle>
          <a:p>
            <a:endParaRPr/>
          </a:p>
        </p:txBody>
      </p:sp>
      <p:grpSp>
        <p:nvGrpSpPr>
          <p:cNvPr id="575" name="Google Shape;575;g2157eb881b4_0_589"/>
          <p:cNvGrpSpPr/>
          <p:nvPr/>
        </p:nvGrpSpPr>
        <p:grpSpPr>
          <a:xfrm flipH="1">
            <a:off x="386649" y="292164"/>
            <a:ext cx="11581808" cy="6199630"/>
            <a:chOff x="412338" y="27249"/>
            <a:chExt cx="8687225" cy="4649839"/>
          </a:xfrm>
        </p:grpSpPr>
        <p:sp>
          <p:nvSpPr>
            <p:cNvPr id="576" name="Google Shape;576;g2157eb881b4_0_589"/>
            <p:cNvSpPr/>
            <p:nvPr/>
          </p:nvSpPr>
          <p:spPr>
            <a:xfrm>
              <a:off x="412338" y="904050"/>
              <a:ext cx="687300" cy="6873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77" name="Google Shape;577;g2157eb881b4_0_589"/>
            <p:cNvSpPr/>
            <p:nvPr/>
          </p:nvSpPr>
          <p:spPr>
            <a:xfrm>
              <a:off x="959150" y="3978250"/>
              <a:ext cx="572100" cy="5721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78" name="Google Shape;578;g2157eb881b4_0_589"/>
            <p:cNvSpPr/>
            <p:nvPr/>
          </p:nvSpPr>
          <p:spPr>
            <a:xfrm rot="10800000">
              <a:off x="8805863" y="3531662"/>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79" name="Google Shape;579;g2157eb881b4_0_589"/>
            <p:cNvSpPr/>
            <p:nvPr/>
          </p:nvSpPr>
          <p:spPr>
            <a:xfrm>
              <a:off x="7399500" y="27249"/>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80" name="Google Shape;580;g2157eb881b4_0_589"/>
            <p:cNvSpPr/>
            <p:nvPr/>
          </p:nvSpPr>
          <p:spPr>
            <a:xfrm rot="10800000">
              <a:off x="8272438" y="3786388"/>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81" name="Google Shape;581;g2157eb881b4_0_589"/>
            <p:cNvSpPr/>
            <p:nvPr/>
          </p:nvSpPr>
          <p:spPr>
            <a:xfrm>
              <a:off x="6661875" y="4156288"/>
              <a:ext cx="520200" cy="520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82" name="Google Shape;582;g2157eb881b4_0_589"/>
            <p:cNvSpPr/>
            <p:nvPr/>
          </p:nvSpPr>
          <p:spPr>
            <a:xfrm>
              <a:off x="2318445" y="305956"/>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583"/>
        <p:cNvGrpSpPr/>
        <p:nvPr/>
      </p:nvGrpSpPr>
      <p:grpSpPr>
        <a:xfrm>
          <a:off x="0" y="0"/>
          <a:ext cx="0" cy="0"/>
          <a:chOff x="0" y="0"/>
          <a:chExt cx="0" cy="0"/>
        </a:xfrm>
      </p:grpSpPr>
      <p:sp>
        <p:nvSpPr>
          <p:cNvPr id="584" name="Google Shape;584;g2157eb881b4_0_600"/>
          <p:cNvSpPr/>
          <p:nvPr/>
        </p:nvSpPr>
        <p:spPr>
          <a:xfrm>
            <a:off x="135783" y="162600"/>
            <a:ext cx="11918700" cy="6532800"/>
          </a:xfrm>
          <a:prstGeom prst="roundRect">
            <a:avLst>
              <a:gd name="adj" fmla="val 7908"/>
            </a:avLst>
          </a:prstGeom>
          <a:solidFill>
            <a:schemeClr val="lt2"/>
          </a:solidFill>
          <a:ln>
            <a:noFill/>
          </a:ln>
        </p:spPr>
        <p:txBody>
          <a:bodyPr spcFirstLastPara="1" wrap="square" lIns="121875" tIns="121875" rIns="121875" bIns="12187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85" name="Google Shape;585;g2157eb881b4_0_600"/>
          <p:cNvSpPr txBox="1">
            <a:spLocks noGrp="1"/>
          </p:cNvSpPr>
          <p:nvPr>
            <p:ph type="title"/>
          </p:nvPr>
        </p:nvSpPr>
        <p:spPr>
          <a:xfrm>
            <a:off x="3568736" y="994500"/>
            <a:ext cx="5052900" cy="9555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6000"/>
              <a:buNone/>
              <a:defRPr sz="7999"/>
            </a:lvl1pPr>
            <a:lvl2pPr lvl="1" algn="ctr" rtl="0">
              <a:lnSpc>
                <a:spcPct val="100000"/>
              </a:lnSpc>
              <a:spcBef>
                <a:spcPts val="0"/>
              </a:spcBef>
              <a:spcAft>
                <a:spcPts val="0"/>
              </a:spcAft>
              <a:buSzPts val="2800"/>
              <a:buNone/>
              <a:defRPr>
                <a:latin typeface="Open Sans"/>
                <a:ea typeface="Open Sans"/>
                <a:cs typeface="Open Sans"/>
                <a:sym typeface="Open Sans"/>
              </a:defRPr>
            </a:lvl2pPr>
            <a:lvl3pPr lvl="2" algn="ctr" rtl="0">
              <a:lnSpc>
                <a:spcPct val="100000"/>
              </a:lnSpc>
              <a:spcBef>
                <a:spcPts val="0"/>
              </a:spcBef>
              <a:spcAft>
                <a:spcPts val="0"/>
              </a:spcAft>
              <a:buSzPts val="2800"/>
              <a:buNone/>
              <a:defRPr>
                <a:latin typeface="Open Sans"/>
                <a:ea typeface="Open Sans"/>
                <a:cs typeface="Open Sans"/>
                <a:sym typeface="Open Sans"/>
              </a:defRPr>
            </a:lvl3pPr>
            <a:lvl4pPr lvl="3" algn="ctr" rtl="0">
              <a:lnSpc>
                <a:spcPct val="100000"/>
              </a:lnSpc>
              <a:spcBef>
                <a:spcPts val="0"/>
              </a:spcBef>
              <a:spcAft>
                <a:spcPts val="0"/>
              </a:spcAft>
              <a:buSzPts val="2800"/>
              <a:buNone/>
              <a:defRPr>
                <a:latin typeface="Open Sans"/>
                <a:ea typeface="Open Sans"/>
                <a:cs typeface="Open Sans"/>
                <a:sym typeface="Open Sans"/>
              </a:defRPr>
            </a:lvl4pPr>
            <a:lvl5pPr lvl="4" algn="ctr" rtl="0">
              <a:lnSpc>
                <a:spcPct val="100000"/>
              </a:lnSpc>
              <a:spcBef>
                <a:spcPts val="0"/>
              </a:spcBef>
              <a:spcAft>
                <a:spcPts val="0"/>
              </a:spcAft>
              <a:buSzPts val="2800"/>
              <a:buNone/>
              <a:defRPr>
                <a:latin typeface="Open Sans"/>
                <a:ea typeface="Open Sans"/>
                <a:cs typeface="Open Sans"/>
                <a:sym typeface="Open Sans"/>
              </a:defRPr>
            </a:lvl5pPr>
            <a:lvl6pPr lvl="5" algn="ctr" rtl="0">
              <a:lnSpc>
                <a:spcPct val="100000"/>
              </a:lnSpc>
              <a:spcBef>
                <a:spcPts val="0"/>
              </a:spcBef>
              <a:spcAft>
                <a:spcPts val="0"/>
              </a:spcAft>
              <a:buSzPts val="2800"/>
              <a:buNone/>
              <a:defRPr>
                <a:latin typeface="Open Sans"/>
                <a:ea typeface="Open Sans"/>
                <a:cs typeface="Open Sans"/>
                <a:sym typeface="Open Sans"/>
              </a:defRPr>
            </a:lvl6pPr>
            <a:lvl7pPr lvl="6" algn="ctr" rtl="0">
              <a:lnSpc>
                <a:spcPct val="100000"/>
              </a:lnSpc>
              <a:spcBef>
                <a:spcPts val="0"/>
              </a:spcBef>
              <a:spcAft>
                <a:spcPts val="0"/>
              </a:spcAft>
              <a:buSzPts val="2800"/>
              <a:buNone/>
              <a:defRPr>
                <a:latin typeface="Open Sans"/>
                <a:ea typeface="Open Sans"/>
                <a:cs typeface="Open Sans"/>
                <a:sym typeface="Open Sans"/>
              </a:defRPr>
            </a:lvl7pPr>
            <a:lvl8pPr lvl="7" algn="ctr" rtl="0">
              <a:lnSpc>
                <a:spcPct val="100000"/>
              </a:lnSpc>
              <a:spcBef>
                <a:spcPts val="0"/>
              </a:spcBef>
              <a:spcAft>
                <a:spcPts val="0"/>
              </a:spcAft>
              <a:buSzPts val="2800"/>
              <a:buNone/>
              <a:defRPr>
                <a:latin typeface="Open Sans"/>
                <a:ea typeface="Open Sans"/>
                <a:cs typeface="Open Sans"/>
                <a:sym typeface="Open Sans"/>
              </a:defRPr>
            </a:lvl8pPr>
            <a:lvl9pPr lvl="8" algn="ctr" rtl="0">
              <a:lnSpc>
                <a:spcPct val="100000"/>
              </a:lnSpc>
              <a:spcBef>
                <a:spcPts val="0"/>
              </a:spcBef>
              <a:spcAft>
                <a:spcPts val="0"/>
              </a:spcAft>
              <a:buSzPts val="2800"/>
              <a:buNone/>
              <a:defRPr>
                <a:latin typeface="Open Sans"/>
                <a:ea typeface="Open Sans"/>
                <a:cs typeface="Open Sans"/>
                <a:sym typeface="Open Sans"/>
              </a:defRPr>
            </a:lvl9pPr>
          </a:lstStyle>
          <a:p>
            <a:endParaRPr/>
          </a:p>
        </p:txBody>
      </p:sp>
      <p:sp>
        <p:nvSpPr>
          <p:cNvPr id="586" name="Google Shape;586;g2157eb881b4_0_600"/>
          <p:cNvSpPr txBox="1">
            <a:spLocks noGrp="1"/>
          </p:cNvSpPr>
          <p:nvPr>
            <p:ph type="subTitle" idx="1"/>
          </p:nvPr>
        </p:nvSpPr>
        <p:spPr>
          <a:xfrm>
            <a:off x="3977217" y="2061500"/>
            <a:ext cx="4235700" cy="1454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6"/>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87" name="Google Shape;587;g2157eb881b4_0_600"/>
          <p:cNvSpPr txBox="1"/>
          <p:nvPr/>
        </p:nvSpPr>
        <p:spPr>
          <a:xfrm>
            <a:off x="3873696" y="4390100"/>
            <a:ext cx="4443000" cy="955500"/>
          </a:xfrm>
          <a:prstGeom prst="rect">
            <a:avLst/>
          </a:prstGeom>
          <a:noFill/>
          <a:ln>
            <a:noFill/>
          </a:ln>
        </p:spPr>
        <p:txBody>
          <a:bodyPr spcFirstLastPara="1" wrap="square" lIns="121875" tIns="121875" rIns="121875" bIns="121875" anchor="t" anchorCtr="0">
            <a:noAutofit/>
          </a:bodyPr>
          <a:lstStyle/>
          <a:p>
            <a:pPr marL="0" marR="0" lvl="0" indent="0" algn="ctr" rtl="0">
              <a:spcBef>
                <a:spcPts val="0"/>
              </a:spcBef>
              <a:spcAft>
                <a:spcPts val="0"/>
              </a:spcAft>
              <a:buClr>
                <a:schemeClr val="dk2"/>
              </a:buClr>
              <a:buSzPts val="1600"/>
              <a:buFont typeface="Libre Franklin"/>
              <a:buNone/>
            </a:pPr>
            <a:r>
              <a:rPr lang="pl-PL" sz="1600">
                <a:solidFill>
                  <a:schemeClr val="dk2"/>
                </a:solidFill>
                <a:latin typeface="Libre Franklin"/>
                <a:ea typeface="Libre Franklin"/>
                <a:cs typeface="Libre Franklin"/>
                <a:sym typeface="Libre Franklin"/>
              </a:rPr>
              <a:t>CREDITS: This presentation template was created by </a:t>
            </a:r>
            <a:r>
              <a:rPr lang="pl-PL" sz="1600" b="1">
                <a:solidFill>
                  <a:schemeClr val="dk1"/>
                </a:solidFill>
                <a:uFill>
                  <a:noFill/>
                </a:uFill>
                <a:latin typeface="Libre Franklin"/>
                <a:ea typeface="Libre Franklin"/>
                <a:cs typeface="Libre Franklin"/>
                <a:sym typeface="Libre Franklin"/>
                <a:hlinkClick r:id="rId2">
                  <a:extLst>
                    <a:ext uri="{A12FA001-AC4F-418D-AE19-62706E023703}">
                      <ahyp:hlinkClr xmlns:ahyp="http://schemas.microsoft.com/office/drawing/2018/hyperlinkcolor" val="tx"/>
                    </a:ext>
                  </a:extLst>
                </a:hlinkClick>
              </a:rPr>
              <a:t>Slidesgo</a:t>
            </a:r>
            <a:r>
              <a:rPr lang="pl-PL" sz="1600">
                <a:solidFill>
                  <a:schemeClr val="dk2"/>
                </a:solidFill>
                <a:latin typeface="Libre Franklin"/>
                <a:ea typeface="Libre Franklin"/>
                <a:cs typeface="Libre Franklin"/>
                <a:sym typeface="Libre Franklin"/>
              </a:rPr>
              <a:t>, including icons by </a:t>
            </a:r>
            <a:r>
              <a:rPr lang="pl-PL" sz="1600" b="1">
                <a:solidFill>
                  <a:schemeClr val="dk1"/>
                </a:solidFill>
                <a:uFill>
                  <a:noFill/>
                </a:uFill>
                <a:latin typeface="Libre Franklin"/>
                <a:ea typeface="Libre Franklin"/>
                <a:cs typeface="Libre Franklin"/>
                <a:sym typeface="Libre Franklin"/>
                <a:hlinkClick r:id="rId3">
                  <a:extLst>
                    <a:ext uri="{A12FA001-AC4F-418D-AE19-62706E023703}">
                      <ahyp:hlinkClr xmlns:ahyp="http://schemas.microsoft.com/office/drawing/2018/hyperlinkcolor" val="tx"/>
                    </a:ext>
                  </a:extLst>
                </a:hlinkClick>
              </a:rPr>
              <a:t>Flaticon</a:t>
            </a:r>
            <a:r>
              <a:rPr lang="pl-PL" sz="1600">
                <a:solidFill>
                  <a:schemeClr val="dk2"/>
                </a:solidFill>
                <a:latin typeface="Libre Franklin"/>
                <a:ea typeface="Libre Franklin"/>
                <a:cs typeface="Libre Franklin"/>
                <a:sym typeface="Libre Franklin"/>
              </a:rPr>
              <a:t>, infographics &amp; images by </a:t>
            </a:r>
            <a:r>
              <a:rPr lang="pl-PL" sz="1600" b="1">
                <a:solidFill>
                  <a:schemeClr val="dk1"/>
                </a:solidFill>
                <a:uFill>
                  <a:noFill/>
                </a:uFill>
                <a:latin typeface="Libre Franklin"/>
                <a:ea typeface="Libre Franklin"/>
                <a:cs typeface="Libre Franklin"/>
                <a:sym typeface="Libre Franklin"/>
                <a:hlinkClick r:id="rId4">
                  <a:extLst>
                    <a:ext uri="{A12FA001-AC4F-418D-AE19-62706E023703}">
                      <ahyp:hlinkClr xmlns:ahyp="http://schemas.microsoft.com/office/drawing/2018/hyperlinkcolor" val="tx"/>
                    </a:ext>
                  </a:extLst>
                </a:hlinkClick>
              </a:rPr>
              <a:t>Freepik</a:t>
            </a:r>
            <a:endParaRPr sz="1600" b="1">
              <a:solidFill>
                <a:schemeClr val="dk1"/>
              </a:solidFill>
              <a:latin typeface="Libre Franklin"/>
              <a:ea typeface="Libre Franklin"/>
              <a:cs typeface="Libre Franklin"/>
              <a:sym typeface="Libre Franklin"/>
            </a:endParaRPr>
          </a:p>
        </p:txBody>
      </p:sp>
      <p:sp>
        <p:nvSpPr>
          <p:cNvPr id="588" name="Google Shape;588;g2157eb881b4_0_600"/>
          <p:cNvSpPr/>
          <p:nvPr/>
        </p:nvSpPr>
        <p:spPr>
          <a:xfrm>
            <a:off x="8863363" y="3429000"/>
            <a:ext cx="1586100" cy="1586400"/>
          </a:xfrm>
          <a:prstGeom prst="donut">
            <a:avLst>
              <a:gd name="adj" fmla="val 15949"/>
            </a:avLst>
          </a:prstGeom>
          <a:solidFill>
            <a:schemeClr val="accent3"/>
          </a:solidFill>
          <a:ln>
            <a:noFill/>
          </a:ln>
        </p:spPr>
        <p:txBody>
          <a:bodyPr spcFirstLastPara="1" wrap="square" lIns="121875" tIns="121875" rIns="121875" bIns="12187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89" name="Google Shape;589;g2157eb881b4_0_600"/>
          <p:cNvSpPr/>
          <p:nvPr/>
        </p:nvSpPr>
        <p:spPr>
          <a:xfrm>
            <a:off x="2941317" y="4636133"/>
            <a:ext cx="762600" cy="762900"/>
          </a:xfrm>
          <a:prstGeom prst="donut">
            <a:avLst>
              <a:gd name="adj" fmla="val 15949"/>
            </a:avLst>
          </a:prstGeom>
          <a:solidFill>
            <a:schemeClr val="accent3"/>
          </a:solidFill>
          <a:ln>
            <a:noFill/>
          </a:ln>
        </p:spPr>
        <p:txBody>
          <a:bodyPr spcFirstLastPara="1" wrap="square" lIns="121875" tIns="121875" rIns="121875" bIns="12187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90" name="Google Shape;590;g2157eb881b4_0_600"/>
          <p:cNvSpPr/>
          <p:nvPr/>
        </p:nvSpPr>
        <p:spPr>
          <a:xfrm>
            <a:off x="11066759" y="5397533"/>
            <a:ext cx="391500" cy="392100"/>
          </a:xfrm>
          <a:prstGeom prst="donut">
            <a:avLst>
              <a:gd name="adj" fmla="val 15949"/>
            </a:avLst>
          </a:prstGeom>
          <a:solidFill>
            <a:schemeClr val="accent3"/>
          </a:solidFill>
          <a:ln>
            <a:noFill/>
          </a:ln>
        </p:spPr>
        <p:txBody>
          <a:bodyPr spcFirstLastPara="1" wrap="square" lIns="121875" tIns="121875" rIns="121875" bIns="12187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91" name="Google Shape;591;g2157eb881b4_0_600"/>
          <p:cNvSpPr/>
          <p:nvPr/>
        </p:nvSpPr>
        <p:spPr>
          <a:xfrm>
            <a:off x="8579383" y="363865"/>
            <a:ext cx="762600" cy="763500"/>
          </a:xfrm>
          <a:prstGeom prst="donut">
            <a:avLst>
              <a:gd name="adj" fmla="val 15949"/>
            </a:avLst>
          </a:prstGeom>
          <a:solidFill>
            <a:schemeClr val="accent3"/>
          </a:solidFill>
          <a:ln>
            <a:noFill/>
          </a:ln>
        </p:spPr>
        <p:txBody>
          <a:bodyPr spcFirstLastPara="1" wrap="square" lIns="121875" tIns="121875" rIns="121875" bIns="12187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92" name="Google Shape;592;g2157eb881b4_0_600"/>
          <p:cNvSpPr/>
          <p:nvPr/>
        </p:nvSpPr>
        <p:spPr>
          <a:xfrm>
            <a:off x="1182446" y="1419299"/>
            <a:ext cx="762600" cy="763500"/>
          </a:xfrm>
          <a:prstGeom prst="donut">
            <a:avLst>
              <a:gd name="adj" fmla="val 15949"/>
            </a:avLst>
          </a:prstGeom>
          <a:solidFill>
            <a:schemeClr val="accent3"/>
          </a:solidFill>
          <a:ln>
            <a:noFill/>
          </a:ln>
        </p:spPr>
        <p:txBody>
          <a:bodyPr spcFirstLastPara="1" wrap="square" lIns="121875" tIns="121875" rIns="121875" bIns="12187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93" name="Google Shape;593;g2157eb881b4_0_600"/>
          <p:cNvSpPr/>
          <p:nvPr/>
        </p:nvSpPr>
        <p:spPr>
          <a:xfrm>
            <a:off x="1879055" y="3170700"/>
            <a:ext cx="693600" cy="694500"/>
          </a:xfrm>
          <a:prstGeom prst="donut">
            <a:avLst>
              <a:gd name="adj" fmla="val 15949"/>
            </a:avLst>
          </a:prstGeom>
          <a:solidFill>
            <a:schemeClr val="accent3"/>
          </a:solidFill>
          <a:ln>
            <a:noFill/>
          </a:ln>
        </p:spPr>
        <p:txBody>
          <a:bodyPr spcFirstLastPara="1" wrap="square" lIns="121875" tIns="121875" rIns="121875" bIns="12187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94" name="Google Shape;594;g2157eb881b4_0_600"/>
          <p:cNvSpPr/>
          <p:nvPr/>
        </p:nvSpPr>
        <p:spPr>
          <a:xfrm>
            <a:off x="10890299" y="2236884"/>
            <a:ext cx="693600" cy="694500"/>
          </a:xfrm>
          <a:prstGeom prst="donut">
            <a:avLst>
              <a:gd name="adj" fmla="val 15949"/>
            </a:avLst>
          </a:prstGeom>
          <a:solidFill>
            <a:schemeClr val="accent3"/>
          </a:solidFill>
          <a:ln>
            <a:noFill/>
          </a:ln>
        </p:spPr>
        <p:txBody>
          <a:bodyPr spcFirstLastPara="1" wrap="square" lIns="121875" tIns="121875" rIns="121875" bIns="12187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95" name="Google Shape;595;g2157eb881b4_0_600"/>
          <p:cNvSpPr/>
          <p:nvPr/>
        </p:nvSpPr>
        <p:spPr>
          <a:xfrm>
            <a:off x="843250" y="2061508"/>
            <a:ext cx="391500" cy="392100"/>
          </a:xfrm>
          <a:prstGeom prst="donut">
            <a:avLst>
              <a:gd name="adj" fmla="val 15949"/>
            </a:avLst>
          </a:prstGeom>
          <a:solidFill>
            <a:schemeClr val="accent3"/>
          </a:solidFill>
          <a:ln>
            <a:noFill/>
          </a:ln>
        </p:spPr>
        <p:txBody>
          <a:bodyPr spcFirstLastPara="1" wrap="square" lIns="121875" tIns="121875" rIns="121875" bIns="12187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596"/>
        <p:cNvGrpSpPr/>
        <p:nvPr/>
      </p:nvGrpSpPr>
      <p:grpSpPr>
        <a:xfrm>
          <a:off x="0" y="0"/>
          <a:ext cx="0" cy="0"/>
          <a:chOff x="0" y="0"/>
          <a:chExt cx="0" cy="0"/>
        </a:xfrm>
      </p:grpSpPr>
      <p:sp>
        <p:nvSpPr>
          <p:cNvPr id="597" name="Google Shape;597;g2157eb881b4_0_613"/>
          <p:cNvSpPr/>
          <p:nvPr/>
        </p:nvSpPr>
        <p:spPr>
          <a:xfrm>
            <a:off x="135783" y="162600"/>
            <a:ext cx="11918700" cy="6532800"/>
          </a:xfrm>
          <a:prstGeom prst="roundRect">
            <a:avLst>
              <a:gd name="adj" fmla="val 7908"/>
            </a:avLst>
          </a:prstGeom>
          <a:solidFill>
            <a:schemeClr val="lt2"/>
          </a:solidFill>
          <a:ln>
            <a:noFill/>
          </a:ln>
        </p:spPr>
        <p:txBody>
          <a:bodyPr spcFirstLastPara="1" wrap="square" lIns="121875" tIns="121875" rIns="121875" bIns="12187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nvGrpSpPr>
          <p:cNvPr id="598" name="Google Shape;598;g2157eb881b4_0_613"/>
          <p:cNvGrpSpPr/>
          <p:nvPr/>
        </p:nvGrpSpPr>
        <p:grpSpPr>
          <a:xfrm flipH="1">
            <a:off x="621057" y="377755"/>
            <a:ext cx="11079543" cy="5410715"/>
            <a:chOff x="270750" y="369050"/>
            <a:chExt cx="8310488" cy="4058138"/>
          </a:xfrm>
        </p:grpSpPr>
        <p:sp>
          <p:nvSpPr>
            <p:cNvPr id="599" name="Google Shape;599;g2157eb881b4_0_613"/>
            <p:cNvSpPr/>
            <p:nvPr/>
          </p:nvSpPr>
          <p:spPr>
            <a:xfrm>
              <a:off x="622525" y="369050"/>
              <a:ext cx="896100" cy="8961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00" name="Google Shape;600;g2157eb881b4_0_613"/>
            <p:cNvSpPr/>
            <p:nvPr/>
          </p:nvSpPr>
          <p:spPr>
            <a:xfrm>
              <a:off x="270750" y="2638875"/>
              <a:ext cx="572100" cy="5721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01" name="Google Shape;601;g2157eb881b4_0_613"/>
            <p:cNvSpPr/>
            <p:nvPr/>
          </p:nvSpPr>
          <p:spPr>
            <a:xfrm rot="10800000">
              <a:off x="8287538" y="3923537"/>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02" name="Google Shape;602;g2157eb881b4_0_613"/>
            <p:cNvSpPr/>
            <p:nvPr/>
          </p:nvSpPr>
          <p:spPr>
            <a:xfrm>
              <a:off x="7891375" y="1494499"/>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03" name="Google Shape;603;g2157eb881b4_0_613"/>
            <p:cNvSpPr/>
            <p:nvPr/>
          </p:nvSpPr>
          <p:spPr>
            <a:xfrm rot="10800000">
              <a:off x="7637888" y="3854488"/>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04" name="Google Shape;604;g2157eb881b4_0_613"/>
            <p:cNvSpPr/>
            <p:nvPr/>
          </p:nvSpPr>
          <p:spPr>
            <a:xfrm>
              <a:off x="2194400" y="3402713"/>
              <a:ext cx="520200" cy="520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05" name="Google Shape;605;g2157eb881b4_0_613"/>
            <p:cNvSpPr/>
            <p:nvPr/>
          </p:nvSpPr>
          <p:spPr>
            <a:xfrm>
              <a:off x="6692981" y="897169"/>
              <a:ext cx="274200" cy="2745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06" name="Google Shape;606;g2157eb881b4_0_613"/>
            <p:cNvSpPr/>
            <p:nvPr/>
          </p:nvSpPr>
          <p:spPr>
            <a:xfrm>
              <a:off x="1661220" y="625231"/>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607"/>
        <p:cNvGrpSpPr/>
        <p:nvPr/>
      </p:nvGrpSpPr>
      <p:grpSpPr>
        <a:xfrm>
          <a:off x="0" y="0"/>
          <a:ext cx="0" cy="0"/>
          <a:chOff x="0" y="0"/>
          <a:chExt cx="0" cy="0"/>
        </a:xfrm>
      </p:grpSpPr>
      <p:sp>
        <p:nvSpPr>
          <p:cNvPr id="608" name="Google Shape;608;g2157eb881b4_0_624"/>
          <p:cNvSpPr/>
          <p:nvPr/>
        </p:nvSpPr>
        <p:spPr>
          <a:xfrm>
            <a:off x="135783" y="162600"/>
            <a:ext cx="11918700" cy="6532800"/>
          </a:xfrm>
          <a:prstGeom prst="roundRect">
            <a:avLst>
              <a:gd name="adj" fmla="val 7908"/>
            </a:avLst>
          </a:prstGeom>
          <a:solidFill>
            <a:schemeClr val="lt2"/>
          </a:solidFill>
          <a:ln>
            <a:noFill/>
          </a:ln>
        </p:spPr>
        <p:txBody>
          <a:bodyPr spcFirstLastPara="1" wrap="square" lIns="121875" tIns="121875" rIns="121875" bIns="12187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nvGrpSpPr>
          <p:cNvPr id="609" name="Google Shape;609;g2157eb881b4_0_624"/>
          <p:cNvGrpSpPr/>
          <p:nvPr/>
        </p:nvGrpSpPr>
        <p:grpSpPr>
          <a:xfrm flipH="1">
            <a:off x="487571" y="337524"/>
            <a:ext cx="11416721" cy="5474448"/>
            <a:chOff x="536166" y="253149"/>
            <a:chExt cx="8563397" cy="4105939"/>
          </a:xfrm>
        </p:grpSpPr>
        <p:sp>
          <p:nvSpPr>
            <p:cNvPr id="610" name="Google Shape;610;g2157eb881b4_0_624"/>
            <p:cNvSpPr/>
            <p:nvPr/>
          </p:nvSpPr>
          <p:spPr>
            <a:xfrm>
              <a:off x="536166" y="349650"/>
              <a:ext cx="860700" cy="860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11" name="Google Shape;611;g2157eb881b4_0_624"/>
            <p:cNvSpPr/>
            <p:nvPr/>
          </p:nvSpPr>
          <p:spPr>
            <a:xfrm>
              <a:off x="723100" y="3131600"/>
              <a:ext cx="572100" cy="5721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12" name="Google Shape;612;g2157eb881b4_0_624"/>
            <p:cNvSpPr/>
            <p:nvPr/>
          </p:nvSpPr>
          <p:spPr>
            <a:xfrm rot="10800000">
              <a:off x="8805863" y="3531662"/>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13" name="Google Shape;613;g2157eb881b4_0_624"/>
            <p:cNvSpPr/>
            <p:nvPr/>
          </p:nvSpPr>
          <p:spPr>
            <a:xfrm>
              <a:off x="8466300" y="253149"/>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14" name="Google Shape;614;g2157eb881b4_0_624"/>
            <p:cNvSpPr/>
            <p:nvPr/>
          </p:nvSpPr>
          <p:spPr>
            <a:xfrm rot="10800000">
              <a:off x="8272438" y="3786388"/>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15" name="Google Shape;615;g2157eb881b4_0_624"/>
            <p:cNvSpPr/>
            <p:nvPr/>
          </p:nvSpPr>
          <p:spPr>
            <a:xfrm>
              <a:off x="3585300" y="2542838"/>
              <a:ext cx="520200" cy="520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16" name="Google Shape;616;g2157eb881b4_0_624"/>
            <p:cNvSpPr/>
            <p:nvPr/>
          </p:nvSpPr>
          <p:spPr>
            <a:xfrm>
              <a:off x="5778038" y="1319738"/>
              <a:ext cx="520200" cy="520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17" name="Google Shape;617;g2157eb881b4_0_624"/>
            <p:cNvSpPr/>
            <p:nvPr/>
          </p:nvSpPr>
          <p:spPr>
            <a:xfrm>
              <a:off x="2318445" y="305956"/>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67"/>
        <p:cNvGrpSpPr/>
        <p:nvPr/>
      </p:nvGrpSpPr>
      <p:grpSpPr>
        <a:xfrm>
          <a:off x="0" y="0"/>
          <a:ext cx="0" cy="0"/>
          <a:chOff x="0" y="0"/>
          <a:chExt cx="0" cy="0"/>
        </a:xfrm>
      </p:grpSpPr>
      <p:sp>
        <p:nvSpPr>
          <p:cNvPr id="68" name="Google Shape;68;p11"/>
          <p:cNvSpPr/>
          <p:nvPr/>
        </p:nvSpPr>
        <p:spPr>
          <a:xfrm>
            <a:off x="135783" y="162600"/>
            <a:ext cx="11918848" cy="6532800"/>
          </a:xfrm>
          <a:prstGeom prst="roundRect">
            <a:avLst>
              <a:gd name="adj" fmla="val 7908"/>
            </a:avLst>
          </a:prstGeom>
          <a:solidFill>
            <a:schemeClr val="lt2"/>
          </a:solidFill>
          <a:ln>
            <a:noFill/>
          </a:ln>
        </p:spPr>
        <p:txBody>
          <a:bodyPr spcFirstLastPara="1" wrap="square" lIns="121875" tIns="121875" rIns="121875" bIns="12187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69" name="Google Shape;69;p11"/>
          <p:cNvSpPr txBox="1">
            <a:spLocks noGrp="1"/>
          </p:cNvSpPr>
          <p:nvPr>
            <p:ph type="title"/>
          </p:nvPr>
        </p:nvSpPr>
        <p:spPr>
          <a:xfrm>
            <a:off x="1850559" y="701800"/>
            <a:ext cx="8489295" cy="5454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800"/>
              <a:buFont typeface="Titillium Web"/>
              <a:buNone/>
              <a:defRPr sz="6399" b="1">
                <a:latin typeface="Titillium Web"/>
                <a:ea typeface="Titillium Web"/>
                <a:cs typeface="Titillium Web"/>
                <a:sym typeface="Titillium Web"/>
              </a:defRPr>
            </a:lvl1pPr>
            <a:lvl2pPr lvl="1" algn="ctr">
              <a:lnSpc>
                <a:spcPct val="100000"/>
              </a:lnSpc>
              <a:spcBef>
                <a:spcPts val="0"/>
              </a:spcBef>
              <a:spcAft>
                <a:spcPts val="0"/>
              </a:spcAft>
              <a:buSzPts val="4800"/>
              <a:buFont typeface="Titillium Web"/>
              <a:buNone/>
              <a:defRPr sz="6399" b="1">
                <a:latin typeface="Titillium Web"/>
                <a:ea typeface="Titillium Web"/>
                <a:cs typeface="Titillium Web"/>
                <a:sym typeface="Titillium Web"/>
              </a:defRPr>
            </a:lvl2pPr>
            <a:lvl3pPr lvl="2" algn="ctr">
              <a:lnSpc>
                <a:spcPct val="100000"/>
              </a:lnSpc>
              <a:spcBef>
                <a:spcPts val="0"/>
              </a:spcBef>
              <a:spcAft>
                <a:spcPts val="0"/>
              </a:spcAft>
              <a:buSzPts val="4800"/>
              <a:buFont typeface="Titillium Web"/>
              <a:buNone/>
              <a:defRPr sz="6399" b="1">
                <a:latin typeface="Titillium Web"/>
                <a:ea typeface="Titillium Web"/>
                <a:cs typeface="Titillium Web"/>
                <a:sym typeface="Titillium Web"/>
              </a:defRPr>
            </a:lvl3pPr>
            <a:lvl4pPr lvl="3" algn="ctr">
              <a:lnSpc>
                <a:spcPct val="100000"/>
              </a:lnSpc>
              <a:spcBef>
                <a:spcPts val="0"/>
              </a:spcBef>
              <a:spcAft>
                <a:spcPts val="0"/>
              </a:spcAft>
              <a:buSzPts val="4800"/>
              <a:buFont typeface="Titillium Web"/>
              <a:buNone/>
              <a:defRPr sz="6399" b="1">
                <a:latin typeface="Titillium Web"/>
                <a:ea typeface="Titillium Web"/>
                <a:cs typeface="Titillium Web"/>
                <a:sym typeface="Titillium Web"/>
              </a:defRPr>
            </a:lvl4pPr>
            <a:lvl5pPr lvl="4" algn="ctr">
              <a:lnSpc>
                <a:spcPct val="100000"/>
              </a:lnSpc>
              <a:spcBef>
                <a:spcPts val="0"/>
              </a:spcBef>
              <a:spcAft>
                <a:spcPts val="0"/>
              </a:spcAft>
              <a:buSzPts val="4800"/>
              <a:buFont typeface="Titillium Web"/>
              <a:buNone/>
              <a:defRPr sz="6399" b="1">
                <a:latin typeface="Titillium Web"/>
                <a:ea typeface="Titillium Web"/>
                <a:cs typeface="Titillium Web"/>
                <a:sym typeface="Titillium Web"/>
              </a:defRPr>
            </a:lvl5pPr>
            <a:lvl6pPr lvl="5" algn="ctr">
              <a:lnSpc>
                <a:spcPct val="100000"/>
              </a:lnSpc>
              <a:spcBef>
                <a:spcPts val="0"/>
              </a:spcBef>
              <a:spcAft>
                <a:spcPts val="0"/>
              </a:spcAft>
              <a:buSzPts val="4800"/>
              <a:buFont typeface="Titillium Web"/>
              <a:buNone/>
              <a:defRPr sz="6399" b="1">
                <a:latin typeface="Titillium Web"/>
                <a:ea typeface="Titillium Web"/>
                <a:cs typeface="Titillium Web"/>
                <a:sym typeface="Titillium Web"/>
              </a:defRPr>
            </a:lvl6pPr>
            <a:lvl7pPr lvl="6" algn="ctr">
              <a:lnSpc>
                <a:spcPct val="100000"/>
              </a:lnSpc>
              <a:spcBef>
                <a:spcPts val="0"/>
              </a:spcBef>
              <a:spcAft>
                <a:spcPts val="0"/>
              </a:spcAft>
              <a:buSzPts val="4800"/>
              <a:buFont typeface="Titillium Web"/>
              <a:buNone/>
              <a:defRPr sz="6399" b="1">
                <a:latin typeface="Titillium Web"/>
                <a:ea typeface="Titillium Web"/>
                <a:cs typeface="Titillium Web"/>
                <a:sym typeface="Titillium Web"/>
              </a:defRPr>
            </a:lvl7pPr>
            <a:lvl8pPr lvl="7" algn="ctr">
              <a:lnSpc>
                <a:spcPct val="100000"/>
              </a:lnSpc>
              <a:spcBef>
                <a:spcPts val="0"/>
              </a:spcBef>
              <a:spcAft>
                <a:spcPts val="0"/>
              </a:spcAft>
              <a:buSzPts val="4800"/>
              <a:buFont typeface="Titillium Web"/>
              <a:buNone/>
              <a:defRPr sz="6399" b="1">
                <a:latin typeface="Titillium Web"/>
                <a:ea typeface="Titillium Web"/>
                <a:cs typeface="Titillium Web"/>
                <a:sym typeface="Titillium Web"/>
              </a:defRPr>
            </a:lvl8pPr>
            <a:lvl9pPr lvl="8" algn="ctr">
              <a:lnSpc>
                <a:spcPct val="100000"/>
              </a:lnSpc>
              <a:spcBef>
                <a:spcPts val="0"/>
              </a:spcBef>
              <a:spcAft>
                <a:spcPts val="0"/>
              </a:spcAft>
              <a:buSzPts val="4800"/>
              <a:buFont typeface="Titillium Web"/>
              <a:buNone/>
              <a:defRPr sz="6399" b="1">
                <a:latin typeface="Titillium Web"/>
                <a:ea typeface="Titillium Web"/>
                <a:cs typeface="Titillium Web"/>
                <a:sym typeface="Titillium Web"/>
              </a:defRPr>
            </a:lvl9pPr>
          </a:lstStyle>
          <a:p>
            <a:endParaRPr/>
          </a:p>
        </p:txBody>
      </p:sp>
      <p:grpSp>
        <p:nvGrpSpPr>
          <p:cNvPr id="70" name="Google Shape;70;p11"/>
          <p:cNvGrpSpPr/>
          <p:nvPr/>
        </p:nvGrpSpPr>
        <p:grpSpPr>
          <a:xfrm rot="10800000" flipH="1">
            <a:off x="1468017" y="337532"/>
            <a:ext cx="10147706" cy="3932240"/>
            <a:chOff x="404800" y="-890960"/>
            <a:chExt cx="8937149" cy="3462698"/>
          </a:xfrm>
        </p:grpSpPr>
        <p:sp>
          <p:nvSpPr>
            <p:cNvPr id="71" name="Google Shape;71;p11"/>
            <p:cNvSpPr/>
            <p:nvPr/>
          </p:nvSpPr>
          <p:spPr>
            <a:xfrm>
              <a:off x="8152149" y="-890960"/>
              <a:ext cx="1189800" cy="1189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72" name="Google Shape;72;p11"/>
            <p:cNvSpPr/>
            <p:nvPr/>
          </p:nvSpPr>
          <p:spPr>
            <a:xfrm rot="10800000">
              <a:off x="8319788" y="1398812"/>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73" name="Google Shape;73;p11"/>
            <p:cNvSpPr/>
            <p:nvPr/>
          </p:nvSpPr>
          <p:spPr>
            <a:xfrm rot="10800000">
              <a:off x="8016563" y="1770163"/>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74" name="Google Shape;74;p11"/>
            <p:cNvSpPr/>
            <p:nvPr/>
          </p:nvSpPr>
          <p:spPr>
            <a:xfrm>
              <a:off x="404800" y="2050938"/>
              <a:ext cx="520200" cy="520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grpSp>
      <p:sp>
        <p:nvSpPr>
          <p:cNvPr id="75" name="Google Shape;75;p11"/>
          <p:cNvSpPr/>
          <p:nvPr/>
        </p:nvSpPr>
        <p:spPr>
          <a:xfrm rot="10800000" flipH="1">
            <a:off x="6328274" y="4404471"/>
            <a:ext cx="1351024" cy="1351200"/>
          </a:xfrm>
          <a:prstGeom prst="donut">
            <a:avLst>
              <a:gd name="adj" fmla="val 15949"/>
            </a:avLst>
          </a:prstGeom>
          <a:solidFill>
            <a:schemeClr val="accent3"/>
          </a:solidFill>
          <a:ln>
            <a:noFill/>
          </a:ln>
        </p:spPr>
        <p:txBody>
          <a:bodyPr spcFirstLastPara="1" wrap="square" lIns="121875" tIns="121875" rIns="121875" bIns="12187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grpSp>
        <p:nvGrpSpPr>
          <p:cNvPr id="76" name="Google Shape;76;p11"/>
          <p:cNvGrpSpPr/>
          <p:nvPr/>
        </p:nvGrpSpPr>
        <p:grpSpPr>
          <a:xfrm rot="10800000">
            <a:off x="360954" y="986813"/>
            <a:ext cx="11501603" cy="5452001"/>
            <a:chOff x="270750" y="253149"/>
            <a:chExt cx="8627325" cy="4089001"/>
          </a:xfrm>
        </p:grpSpPr>
        <p:sp>
          <p:nvSpPr>
            <p:cNvPr id="77" name="Google Shape;77;p11"/>
            <p:cNvSpPr/>
            <p:nvPr/>
          </p:nvSpPr>
          <p:spPr>
            <a:xfrm>
              <a:off x="270750" y="3248150"/>
              <a:ext cx="572100" cy="5721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78" name="Google Shape;78;p11"/>
            <p:cNvSpPr/>
            <p:nvPr/>
          </p:nvSpPr>
          <p:spPr>
            <a:xfrm>
              <a:off x="8301150" y="4048150"/>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79" name="Google Shape;79;p11"/>
            <p:cNvSpPr/>
            <p:nvPr/>
          </p:nvSpPr>
          <p:spPr>
            <a:xfrm>
              <a:off x="6009175" y="253149"/>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80" name="Google Shape;80;p11"/>
            <p:cNvSpPr/>
            <p:nvPr/>
          </p:nvSpPr>
          <p:spPr>
            <a:xfrm>
              <a:off x="8325975" y="3398099"/>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81" name="Google Shape;81;p11"/>
            <p:cNvSpPr/>
            <p:nvPr/>
          </p:nvSpPr>
          <p:spPr>
            <a:xfrm>
              <a:off x="2318445" y="305956"/>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gr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618"/>
        <p:cNvGrpSpPr/>
        <p:nvPr/>
      </p:nvGrpSpPr>
      <p:grpSpPr>
        <a:xfrm>
          <a:off x="0" y="0"/>
          <a:ext cx="0" cy="0"/>
          <a:chOff x="0" y="0"/>
          <a:chExt cx="0" cy="0"/>
        </a:xfrm>
      </p:grpSpPr>
      <p:sp>
        <p:nvSpPr>
          <p:cNvPr id="619" name="Google Shape;619;g2157eb881b4_0_635"/>
          <p:cNvSpPr/>
          <p:nvPr/>
        </p:nvSpPr>
        <p:spPr>
          <a:xfrm>
            <a:off x="135783" y="162600"/>
            <a:ext cx="11918700" cy="6532800"/>
          </a:xfrm>
          <a:prstGeom prst="roundRect">
            <a:avLst>
              <a:gd name="adj" fmla="val 7908"/>
            </a:avLst>
          </a:prstGeom>
          <a:solidFill>
            <a:schemeClr val="lt2"/>
          </a:solidFill>
          <a:ln>
            <a:noFill/>
          </a:ln>
        </p:spPr>
        <p:txBody>
          <a:bodyPr spcFirstLastPara="1" wrap="square" lIns="121875" tIns="121875" rIns="121875" bIns="12187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nvGrpSpPr>
          <p:cNvPr id="620" name="Google Shape;620;g2157eb881b4_0_635"/>
          <p:cNvGrpSpPr/>
          <p:nvPr/>
        </p:nvGrpSpPr>
        <p:grpSpPr>
          <a:xfrm flipH="1">
            <a:off x="386649" y="292164"/>
            <a:ext cx="11581808" cy="6199630"/>
            <a:chOff x="412338" y="27249"/>
            <a:chExt cx="8687225" cy="4649839"/>
          </a:xfrm>
        </p:grpSpPr>
        <p:sp>
          <p:nvSpPr>
            <p:cNvPr id="621" name="Google Shape;621;g2157eb881b4_0_635"/>
            <p:cNvSpPr/>
            <p:nvPr/>
          </p:nvSpPr>
          <p:spPr>
            <a:xfrm>
              <a:off x="412338" y="904050"/>
              <a:ext cx="687300" cy="6873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22" name="Google Shape;622;g2157eb881b4_0_635"/>
            <p:cNvSpPr/>
            <p:nvPr/>
          </p:nvSpPr>
          <p:spPr>
            <a:xfrm>
              <a:off x="959150" y="3978250"/>
              <a:ext cx="572100" cy="5721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23" name="Google Shape;623;g2157eb881b4_0_635"/>
            <p:cNvSpPr/>
            <p:nvPr/>
          </p:nvSpPr>
          <p:spPr>
            <a:xfrm rot="10800000">
              <a:off x="8805863" y="3531662"/>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24" name="Google Shape;624;g2157eb881b4_0_635"/>
            <p:cNvSpPr/>
            <p:nvPr/>
          </p:nvSpPr>
          <p:spPr>
            <a:xfrm>
              <a:off x="7399500" y="27249"/>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25" name="Google Shape;625;g2157eb881b4_0_635"/>
            <p:cNvSpPr/>
            <p:nvPr/>
          </p:nvSpPr>
          <p:spPr>
            <a:xfrm rot="10800000">
              <a:off x="8272438" y="3786388"/>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26" name="Google Shape;626;g2157eb881b4_0_635"/>
            <p:cNvSpPr/>
            <p:nvPr/>
          </p:nvSpPr>
          <p:spPr>
            <a:xfrm>
              <a:off x="6661875" y="4156288"/>
              <a:ext cx="520200" cy="520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27" name="Google Shape;627;g2157eb881b4_0_635"/>
            <p:cNvSpPr/>
            <p:nvPr/>
          </p:nvSpPr>
          <p:spPr>
            <a:xfrm>
              <a:off x="2318445" y="305956"/>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pic>
        <p:nvPicPr>
          <p:cNvPr id="628" name="Google Shape;628;g2157eb881b4_0_635"/>
          <p:cNvPicPr preferRelativeResize="0"/>
          <p:nvPr/>
        </p:nvPicPr>
        <p:blipFill rotWithShape="1">
          <a:blip r:embed="rId2">
            <a:alphaModFix/>
          </a:blip>
          <a:srcRect/>
          <a:stretch/>
        </p:blipFill>
        <p:spPr>
          <a:xfrm>
            <a:off x="148313" y="5894833"/>
            <a:ext cx="1832934" cy="772700"/>
          </a:xfrm>
          <a:prstGeom prst="rect">
            <a:avLst/>
          </a:prstGeom>
          <a:noFill/>
          <a:ln>
            <a:noFill/>
          </a:ln>
        </p:spPr>
      </p:pic>
      <p:pic>
        <p:nvPicPr>
          <p:cNvPr id="629" name="Google Shape;629;g2157eb881b4_0_635"/>
          <p:cNvPicPr preferRelativeResize="0"/>
          <p:nvPr/>
        </p:nvPicPr>
        <p:blipFill rotWithShape="1">
          <a:blip r:embed="rId3">
            <a:alphaModFix/>
          </a:blip>
          <a:srcRect/>
          <a:stretch/>
        </p:blipFill>
        <p:spPr>
          <a:xfrm>
            <a:off x="7813525" y="5901468"/>
            <a:ext cx="4103458" cy="692533"/>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630"/>
        <p:cNvGrpSpPr/>
        <p:nvPr/>
      </p:nvGrpSpPr>
      <p:grpSpPr>
        <a:xfrm>
          <a:off x="0" y="0"/>
          <a:ext cx="0" cy="0"/>
          <a:chOff x="0" y="0"/>
          <a:chExt cx="0" cy="0"/>
        </a:xfrm>
      </p:grpSpPr>
      <p:sp>
        <p:nvSpPr>
          <p:cNvPr id="631" name="Google Shape;631;g2157eb881b4_0_647"/>
          <p:cNvSpPr/>
          <p:nvPr/>
        </p:nvSpPr>
        <p:spPr>
          <a:xfrm>
            <a:off x="135783" y="162600"/>
            <a:ext cx="11918700" cy="6532800"/>
          </a:xfrm>
          <a:prstGeom prst="roundRect">
            <a:avLst>
              <a:gd name="adj" fmla="val 7908"/>
            </a:avLst>
          </a:prstGeom>
          <a:solidFill>
            <a:schemeClr val="lt2"/>
          </a:solidFill>
          <a:ln>
            <a:noFill/>
          </a:ln>
        </p:spPr>
        <p:txBody>
          <a:bodyPr spcFirstLastPara="1" wrap="square" lIns="121875" tIns="121875" rIns="121875" bIns="12187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nvGrpSpPr>
          <p:cNvPr id="632" name="Google Shape;632;g2157eb881b4_0_647"/>
          <p:cNvGrpSpPr/>
          <p:nvPr/>
        </p:nvGrpSpPr>
        <p:grpSpPr>
          <a:xfrm>
            <a:off x="360965" y="-748331"/>
            <a:ext cx="11501950" cy="6618534"/>
            <a:chOff x="270750" y="-561263"/>
            <a:chExt cx="8627325" cy="4964024"/>
          </a:xfrm>
        </p:grpSpPr>
        <p:grpSp>
          <p:nvGrpSpPr>
            <p:cNvPr id="633" name="Google Shape;633;g2157eb881b4_0_647"/>
            <p:cNvGrpSpPr/>
            <p:nvPr/>
          </p:nvGrpSpPr>
          <p:grpSpPr>
            <a:xfrm rot="10800000" flipH="1">
              <a:off x="270750" y="253149"/>
              <a:ext cx="8627325" cy="4149612"/>
              <a:chOff x="270750" y="192538"/>
              <a:chExt cx="8627325" cy="4149612"/>
            </a:xfrm>
          </p:grpSpPr>
          <p:sp>
            <p:nvSpPr>
              <p:cNvPr id="634" name="Google Shape;634;g2157eb881b4_0_647"/>
              <p:cNvSpPr/>
              <p:nvPr/>
            </p:nvSpPr>
            <p:spPr>
              <a:xfrm>
                <a:off x="270750" y="3248150"/>
                <a:ext cx="572100" cy="5721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35" name="Google Shape;635;g2157eb881b4_0_647"/>
              <p:cNvSpPr/>
              <p:nvPr/>
            </p:nvSpPr>
            <p:spPr>
              <a:xfrm>
                <a:off x="8301150" y="4048150"/>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36" name="Google Shape;636;g2157eb881b4_0_647"/>
              <p:cNvSpPr/>
              <p:nvPr/>
            </p:nvSpPr>
            <p:spPr>
              <a:xfrm>
                <a:off x="7218275" y="360574"/>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37" name="Google Shape;637;g2157eb881b4_0_647"/>
              <p:cNvSpPr/>
              <p:nvPr/>
            </p:nvSpPr>
            <p:spPr>
              <a:xfrm>
                <a:off x="8325975" y="2965824"/>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38" name="Google Shape;638;g2157eb881b4_0_647"/>
              <p:cNvSpPr/>
              <p:nvPr/>
            </p:nvSpPr>
            <p:spPr>
              <a:xfrm>
                <a:off x="817013" y="192538"/>
                <a:ext cx="520200" cy="520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39" name="Google Shape;639;g2157eb881b4_0_647"/>
              <p:cNvSpPr/>
              <p:nvPr/>
            </p:nvSpPr>
            <p:spPr>
              <a:xfrm>
                <a:off x="1337220" y="250706"/>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
          <p:nvSpPr>
            <p:cNvPr id="640" name="Google Shape;640;g2157eb881b4_0_647"/>
            <p:cNvSpPr/>
            <p:nvPr/>
          </p:nvSpPr>
          <p:spPr>
            <a:xfrm rot="-10244201">
              <a:off x="1290109" y="-473041"/>
              <a:ext cx="1192755" cy="1192755"/>
            </a:xfrm>
            <a:prstGeom prst="blockArc">
              <a:avLst>
                <a:gd name="adj1" fmla="val 10247770"/>
                <a:gd name="adj2" fmla="val 21057893"/>
                <a:gd name="adj3" fmla="val 12924"/>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1_Título y objetos" type="obj">
  <p:cSld name="OBJECT">
    <p:spTree>
      <p:nvGrpSpPr>
        <p:cNvPr id="1" name="Shape 641"/>
        <p:cNvGrpSpPr/>
        <p:nvPr/>
      </p:nvGrpSpPr>
      <p:grpSpPr>
        <a:xfrm>
          <a:off x="0" y="0"/>
          <a:ext cx="0" cy="0"/>
          <a:chOff x="0" y="0"/>
          <a:chExt cx="0" cy="0"/>
        </a:xfrm>
      </p:grpSpPr>
      <p:sp>
        <p:nvSpPr>
          <p:cNvPr id="642" name="Google Shape;642;g2157eb881b4_0_658"/>
          <p:cNvSpPr txBox="1">
            <a:spLocks noGrp="1"/>
          </p:cNvSpPr>
          <p:nvPr>
            <p:ph type="title"/>
          </p:nvPr>
        </p:nvSpPr>
        <p:spPr>
          <a:xfrm>
            <a:off x="0" y="0"/>
            <a:ext cx="10971300" cy="825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Clr>
                <a:schemeClr val="lt1"/>
              </a:buClr>
              <a:buSzPts val="1800"/>
              <a:buFont typeface="Titillium Web"/>
              <a:buNone/>
              <a:defRPr b="1">
                <a:latin typeface="Titillium Web"/>
                <a:ea typeface="Titillium Web"/>
                <a:cs typeface="Titillium Web"/>
                <a:sym typeface="Titillium Web"/>
              </a:defRPr>
            </a:lvl1pPr>
            <a:lvl2pPr lvl="1" algn="ctr" rtl="0">
              <a:lnSpc>
                <a:spcPct val="100000"/>
              </a:lnSpc>
              <a:spcBef>
                <a:spcPts val="0"/>
              </a:spcBef>
              <a:spcAft>
                <a:spcPts val="0"/>
              </a:spcAft>
              <a:buSzPts val="2800"/>
              <a:buNone/>
              <a:defRPr/>
            </a:lvl2pPr>
            <a:lvl3pPr lvl="2" algn="ctr" rtl="0">
              <a:lnSpc>
                <a:spcPct val="100000"/>
              </a:lnSpc>
              <a:spcBef>
                <a:spcPts val="0"/>
              </a:spcBef>
              <a:spcAft>
                <a:spcPts val="0"/>
              </a:spcAft>
              <a:buSzPts val="2800"/>
              <a:buNone/>
              <a:defRPr/>
            </a:lvl3pPr>
            <a:lvl4pPr lvl="3" algn="ctr" rtl="0">
              <a:lnSpc>
                <a:spcPct val="100000"/>
              </a:lnSpc>
              <a:spcBef>
                <a:spcPts val="0"/>
              </a:spcBef>
              <a:spcAft>
                <a:spcPts val="0"/>
              </a:spcAft>
              <a:buSzPts val="2800"/>
              <a:buNone/>
              <a:defRPr/>
            </a:lvl4pPr>
            <a:lvl5pPr lvl="4" algn="ctr" rtl="0">
              <a:lnSpc>
                <a:spcPct val="100000"/>
              </a:lnSpc>
              <a:spcBef>
                <a:spcPts val="0"/>
              </a:spcBef>
              <a:spcAft>
                <a:spcPts val="0"/>
              </a:spcAft>
              <a:buSzPts val="2800"/>
              <a:buNone/>
              <a:defRPr/>
            </a:lvl5pPr>
            <a:lvl6pPr lvl="5" algn="ctr" rtl="0">
              <a:lnSpc>
                <a:spcPct val="100000"/>
              </a:lnSpc>
              <a:spcBef>
                <a:spcPts val="0"/>
              </a:spcBef>
              <a:spcAft>
                <a:spcPts val="0"/>
              </a:spcAft>
              <a:buSzPts val="2800"/>
              <a:buNone/>
              <a:defRPr/>
            </a:lvl6pPr>
            <a:lvl7pPr lvl="6" algn="ctr" rtl="0">
              <a:lnSpc>
                <a:spcPct val="100000"/>
              </a:lnSpc>
              <a:spcBef>
                <a:spcPts val="0"/>
              </a:spcBef>
              <a:spcAft>
                <a:spcPts val="0"/>
              </a:spcAft>
              <a:buSzPts val="2800"/>
              <a:buNone/>
              <a:defRPr/>
            </a:lvl7pPr>
            <a:lvl8pPr lvl="7" algn="ctr" rtl="0">
              <a:lnSpc>
                <a:spcPct val="100000"/>
              </a:lnSpc>
              <a:spcBef>
                <a:spcPts val="0"/>
              </a:spcBef>
              <a:spcAft>
                <a:spcPts val="0"/>
              </a:spcAft>
              <a:buSzPts val="2800"/>
              <a:buNone/>
              <a:defRPr/>
            </a:lvl8pPr>
            <a:lvl9pPr lvl="8" algn="ctr" rtl="0">
              <a:lnSpc>
                <a:spcPct val="100000"/>
              </a:lnSpc>
              <a:spcBef>
                <a:spcPts val="0"/>
              </a:spcBef>
              <a:spcAft>
                <a:spcPts val="0"/>
              </a:spcAft>
              <a:buSzPts val="2800"/>
              <a:buNone/>
              <a:defRPr/>
            </a:lvl9pPr>
          </a:lstStyle>
          <a:p>
            <a:endParaRPr/>
          </a:p>
        </p:txBody>
      </p:sp>
      <p:sp>
        <p:nvSpPr>
          <p:cNvPr id="643" name="Google Shape;643;g2157eb881b4_0_658"/>
          <p:cNvSpPr txBox="1">
            <a:spLocks noGrp="1"/>
          </p:cNvSpPr>
          <p:nvPr>
            <p:ph type="body" idx="1"/>
          </p:nvPr>
        </p:nvSpPr>
        <p:spPr>
          <a:xfrm>
            <a:off x="609521" y="1600200"/>
            <a:ext cx="10971300" cy="4526100"/>
          </a:xfrm>
          <a:prstGeom prst="rect">
            <a:avLst/>
          </a:prstGeom>
          <a:noFill/>
          <a:ln>
            <a:noFill/>
          </a:ln>
        </p:spPr>
        <p:txBody>
          <a:bodyPr spcFirstLastPara="1" wrap="square" lIns="91425" tIns="45700" rIns="91425" bIns="45700" anchor="t" anchorCtr="0">
            <a:noAutofit/>
          </a:bodyPr>
          <a:lstStyle>
            <a:lvl1pPr marL="457200" lvl="0" indent="-342900" algn="l" rtl="0">
              <a:lnSpc>
                <a:spcPct val="100000"/>
              </a:lnSpc>
              <a:spcBef>
                <a:spcPts val="480"/>
              </a:spcBef>
              <a:spcAft>
                <a:spcPts val="0"/>
              </a:spcAft>
              <a:buClr>
                <a:schemeClr val="lt1"/>
              </a:buClr>
              <a:buSzPts val="1800"/>
              <a:buFont typeface="Titillium Web"/>
              <a:buChar char="●"/>
              <a:defRPr>
                <a:latin typeface="Titillium Web"/>
                <a:ea typeface="Titillium Web"/>
                <a:cs typeface="Titillium Web"/>
                <a:sym typeface="Titillium Web"/>
              </a:defRPr>
            </a:lvl1pPr>
            <a:lvl2pPr marL="914400" lvl="1" indent="-342900" algn="l" rtl="0">
              <a:lnSpc>
                <a:spcPct val="100000"/>
              </a:lnSpc>
              <a:spcBef>
                <a:spcPts val="480"/>
              </a:spcBef>
              <a:spcAft>
                <a:spcPts val="0"/>
              </a:spcAft>
              <a:buClr>
                <a:schemeClr val="lt1"/>
              </a:buClr>
              <a:buSzPts val="1800"/>
              <a:buFont typeface="Titillium Web"/>
              <a:buChar char="○"/>
              <a:defRPr>
                <a:latin typeface="Titillium Web"/>
                <a:ea typeface="Titillium Web"/>
                <a:cs typeface="Titillium Web"/>
                <a:sym typeface="Titillium Web"/>
              </a:defRPr>
            </a:lvl2pPr>
            <a:lvl3pPr marL="1371600" lvl="2" indent="-342900" algn="l" rtl="0">
              <a:lnSpc>
                <a:spcPct val="100000"/>
              </a:lnSpc>
              <a:spcBef>
                <a:spcPts val="480"/>
              </a:spcBef>
              <a:spcAft>
                <a:spcPts val="0"/>
              </a:spcAft>
              <a:buClr>
                <a:schemeClr val="lt1"/>
              </a:buClr>
              <a:buSzPts val="1800"/>
              <a:buFont typeface="Titillium Web"/>
              <a:buChar char="■"/>
              <a:defRPr>
                <a:latin typeface="Titillium Web"/>
                <a:ea typeface="Titillium Web"/>
                <a:cs typeface="Titillium Web"/>
                <a:sym typeface="Titillium Web"/>
              </a:defRPr>
            </a:lvl3pPr>
            <a:lvl4pPr marL="1828800" lvl="3" indent="-342900" algn="l" rtl="0">
              <a:lnSpc>
                <a:spcPct val="100000"/>
              </a:lnSpc>
              <a:spcBef>
                <a:spcPts val="480"/>
              </a:spcBef>
              <a:spcAft>
                <a:spcPts val="0"/>
              </a:spcAft>
              <a:buClr>
                <a:schemeClr val="lt1"/>
              </a:buClr>
              <a:buSzPts val="1800"/>
              <a:buFont typeface="Titillium Web"/>
              <a:buChar char="●"/>
              <a:defRPr>
                <a:latin typeface="Titillium Web"/>
                <a:ea typeface="Titillium Web"/>
                <a:cs typeface="Titillium Web"/>
                <a:sym typeface="Titillium Web"/>
              </a:defRPr>
            </a:lvl4pPr>
            <a:lvl5pPr marL="2286000" lvl="4" indent="-342900" algn="l" rtl="0">
              <a:lnSpc>
                <a:spcPct val="100000"/>
              </a:lnSpc>
              <a:spcBef>
                <a:spcPts val="480"/>
              </a:spcBef>
              <a:spcAft>
                <a:spcPts val="0"/>
              </a:spcAft>
              <a:buClr>
                <a:schemeClr val="lt1"/>
              </a:buClr>
              <a:buSzPts val="1800"/>
              <a:buFont typeface="Titillium Web"/>
              <a:buChar char="○"/>
              <a:defRPr>
                <a:latin typeface="Titillium Web"/>
                <a:ea typeface="Titillium Web"/>
                <a:cs typeface="Titillium Web"/>
                <a:sym typeface="Titillium Web"/>
              </a:defRPr>
            </a:lvl5pPr>
            <a:lvl6pPr marL="2743200" lvl="5" indent="-342900" algn="l" rtl="0">
              <a:lnSpc>
                <a:spcPct val="100000"/>
              </a:lnSpc>
              <a:spcBef>
                <a:spcPts val="480"/>
              </a:spcBef>
              <a:spcAft>
                <a:spcPts val="0"/>
              </a:spcAft>
              <a:buClr>
                <a:schemeClr val="lt1"/>
              </a:buClr>
              <a:buSzPts val="1800"/>
              <a:buFont typeface="Titillium Web"/>
              <a:buChar char="■"/>
              <a:defRPr>
                <a:latin typeface="Titillium Web"/>
                <a:ea typeface="Titillium Web"/>
                <a:cs typeface="Titillium Web"/>
                <a:sym typeface="Titillium Web"/>
              </a:defRPr>
            </a:lvl6pPr>
            <a:lvl7pPr marL="3200400" lvl="6" indent="-342900" algn="l" rtl="0">
              <a:lnSpc>
                <a:spcPct val="100000"/>
              </a:lnSpc>
              <a:spcBef>
                <a:spcPts val="480"/>
              </a:spcBef>
              <a:spcAft>
                <a:spcPts val="0"/>
              </a:spcAft>
              <a:buClr>
                <a:schemeClr val="lt1"/>
              </a:buClr>
              <a:buSzPts val="1800"/>
              <a:buFont typeface="Titillium Web"/>
              <a:buChar char="●"/>
              <a:defRPr>
                <a:latin typeface="Titillium Web"/>
                <a:ea typeface="Titillium Web"/>
                <a:cs typeface="Titillium Web"/>
                <a:sym typeface="Titillium Web"/>
              </a:defRPr>
            </a:lvl7pPr>
            <a:lvl8pPr marL="3657600" lvl="7" indent="-342900" algn="l" rtl="0">
              <a:lnSpc>
                <a:spcPct val="100000"/>
              </a:lnSpc>
              <a:spcBef>
                <a:spcPts val="480"/>
              </a:spcBef>
              <a:spcAft>
                <a:spcPts val="0"/>
              </a:spcAft>
              <a:buClr>
                <a:schemeClr val="lt1"/>
              </a:buClr>
              <a:buSzPts val="1800"/>
              <a:buFont typeface="Titillium Web"/>
              <a:buChar char="○"/>
              <a:defRPr>
                <a:latin typeface="Titillium Web"/>
                <a:ea typeface="Titillium Web"/>
                <a:cs typeface="Titillium Web"/>
                <a:sym typeface="Titillium Web"/>
              </a:defRPr>
            </a:lvl8pPr>
            <a:lvl9pPr marL="4114800" lvl="8" indent="-342900" algn="l" rtl="0">
              <a:lnSpc>
                <a:spcPct val="100000"/>
              </a:lnSpc>
              <a:spcBef>
                <a:spcPts val="480"/>
              </a:spcBef>
              <a:spcAft>
                <a:spcPts val="0"/>
              </a:spcAft>
              <a:buClr>
                <a:schemeClr val="lt1"/>
              </a:buClr>
              <a:buSzPts val="1800"/>
              <a:buFont typeface="Titillium Web"/>
              <a:buChar char="■"/>
              <a:defRPr>
                <a:latin typeface="Titillium Web"/>
                <a:ea typeface="Titillium Web"/>
                <a:cs typeface="Titillium Web"/>
                <a:sym typeface="Titillium Web"/>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Custom Layout 2">
  <p:cSld name="Custom Layout 2">
    <p:spTree>
      <p:nvGrpSpPr>
        <p:cNvPr id="1" name="Shape 644"/>
        <p:cNvGrpSpPr/>
        <p:nvPr/>
      </p:nvGrpSpPr>
      <p:grpSpPr>
        <a:xfrm>
          <a:off x="0" y="0"/>
          <a:ext cx="0" cy="0"/>
          <a:chOff x="0" y="0"/>
          <a:chExt cx="0" cy="0"/>
        </a:xfrm>
      </p:grpSpPr>
      <p:sp>
        <p:nvSpPr>
          <p:cNvPr id="645" name="Google Shape;645;g2157eb881b4_0_661"/>
          <p:cNvSpPr/>
          <p:nvPr/>
        </p:nvSpPr>
        <p:spPr>
          <a:xfrm>
            <a:off x="109819" y="107600"/>
            <a:ext cx="11972700" cy="6642900"/>
          </a:xfrm>
          <a:prstGeom prst="rect">
            <a:avLst/>
          </a:prstGeom>
          <a:solidFill>
            <a:srgbClr val="4F157B"/>
          </a:solidFill>
          <a:ln>
            <a:noFill/>
          </a:ln>
        </p:spPr>
        <p:txBody>
          <a:bodyPr spcFirstLastPara="1" wrap="square" lIns="121875" tIns="121875" rIns="121875" bIns="12187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46" name="Google Shape;646;g2157eb881b4_0_661"/>
          <p:cNvSpPr txBox="1">
            <a:spLocks noGrp="1"/>
          </p:cNvSpPr>
          <p:nvPr>
            <p:ph type="title"/>
          </p:nvPr>
        </p:nvSpPr>
        <p:spPr>
          <a:xfrm>
            <a:off x="415546" y="593367"/>
            <a:ext cx="11359200" cy="8313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2800"/>
              <a:buFont typeface="Titillium Web"/>
              <a:buNone/>
              <a:defRPr b="1">
                <a:solidFill>
                  <a:srgbClr val="FFFFFF"/>
                </a:solidFill>
                <a:latin typeface="Titillium Web"/>
                <a:ea typeface="Titillium Web"/>
                <a:cs typeface="Titillium Web"/>
                <a:sym typeface="Titillium Web"/>
              </a:defRPr>
            </a:lvl1pPr>
            <a:lvl2pPr lvl="1" algn="ctr" rtl="0">
              <a:lnSpc>
                <a:spcPct val="100000"/>
              </a:lnSpc>
              <a:spcBef>
                <a:spcPts val="0"/>
              </a:spcBef>
              <a:spcAft>
                <a:spcPts val="0"/>
              </a:spcAft>
              <a:buSzPts val="2800"/>
              <a:buFont typeface="Titillium Web"/>
              <a:buNone/>
              <a:defRPr b="1">
                <a:latin typeface="Titillium Web"/>
                <a:ea typeface="Titillium Web"/>
                <a:cs typeface="Titillium Web"/>
                <a:sym typeface="Titillium Web"/>
              </a:defRPr>
            </a:lvl2pPr>
            <a:lvl3pPr lvl="2" algn="ctr" rtl="0">
              <a:lnSpc>
                <a:spcPct val="100000"/>
              </a:lnSpc>
              <a:spcBef>
                <a:spcPts val="0"/>
              </a:spcBef>
              <a:spcAft>
                <a:spcPts val="0"/>
              </a:spcAft>
              <a:buSzPts val="2800"/>
              <a:buFont typeface="Titillium Web"/>
              <a:buNone/>
              <a:defRPr b="1">
                <a:latin typeface="Titillium Web"/>
                <a:ea typeface="Titillium Web"/>
                <a:cs typeface="Titillium Web"/>
                <a:sym typeface="Titillium Web"/>
              </a:defRPr>
            </a:lvl3pPr>
            <a:lvl4pPr lvl="3" algn="ctr" rtl="0">
              <a:lnSpc>
                <a:spcPct val="100000"/>
              </a:lnSpc>
              <a:spcBef>
                <a:spcPts val="0"/>
              </a:spcBef>
              <a:spcAft>
                <a:spcPts val="0"/>
              </a:spcAft>
              <a:buSzPts val="2800"/>
              <a:buFont typeface="Titillium Web"/>
              <a:buNone/>
              <a:defRPr b="1">
                <a:latin typeface="Titillium Web"/>
                <a:ea typeface="Titillium Web"/>
                <a:cs typeface="Titillium Web"/>
                <a:sym typeface="Titillium Web"/>
              </a:defRPr>
            </a:lvl4pPr>
            <a:lvl5pPr lvl="4" algn="ctr" rtl="0">
              <a:lnSpc>
                <a:spcPct val="100000"/>
              </a:lnSpc>
              <a:spcBef>
                <a:spcPts val="0"/>
              </a:spcBef>
              <a:spcAft>
                <a:spcPts val="0"/>
              </a:spcAft>
              <a:buSzPts val="2800"/>
              <a:buFont typeface="Titillium Web"/>
              <a:buNone/>
              <a:defRPr b="1">
                <a:latin typeface="Titillium Web"/>
                <a:ea typeface="Titillium Web"/>
                <a:cs typeface="Titillium Web"/>
                <a:sym typeface="Titillium Web"/>
              </a:defRPr>
            </a:lvl5pPr>
            <a:lvl6pPr lvl="5" algn="ctr" rtl="0">
              <a:lnSpc>
                <a:spcPct val="100000"/>
              </a:lnSpc>
              <a:spcBef>
                <a:spcPts val="0"/>
              </a:spcBef>
              <a:spcAft>
                <a:spcPts val="0"/>
              </a:spcAft>
              <a:buSzPts val="2800"/>
              <a:buFont typeface="Titillium Web"/>
              <a:buNone/>
              <a:defRPr b="1">
                <a:latin typeface="Titillium Web"/>
                <a:ea typeface="Titillium Web"/>
                <a:cs typeface="Titillium Web"/>
                <a:sym typeface="Titillium Web"/>
              </a:defRPr>
            </a:lvl6pPr>
            <a:lvl7pPr lvl="6" algn="ctr" rtl="0">
              <a:lnSpc>
                <a:spcPct val="100000"/>
              </a:lnSpc>
              <a:spcBef>
                <a:spcPts val="0"/>
              </a:spcBef>
              <a:spcAft>
                <a:spcPts val="0"/>
              </a:spcAft>
              <a:buSzPts val="2800"/>
              <a:buFont typeface="Titillium Web"/>
              <a:buNone/>
              <a:defRPr b="1">
                <a:latin typeface="Titillium Web"/>
                <a:ea typeface="Titillium Web"/>
                <a:cs typeface="Titillium Web"/>
                <a:sym typeface="Titillium Web"/>
              </a:defRPr>
            </a:lvl7pPr>
            <a:lvl8pPr lvl="7" algn="ctr" rtl="0">
              <a:lnSpc>
                <a:spcPct val="100000"/>
              </a:lnSpc>
              <a:spcBef>
                <a:spcPts val="0"/>
              </a:spcBef>
              <a:spcAft>
                <a:spcPts val="0"/>
              </a:spcAft>
              <a:buSzPts val="2800"/>
              <a:buFont typeface="Titillium Web"/>
              <a:buNone/>
              <a:defRPr b="1">
                <a:latin typeface="Titillium Web"/>
                <a:ea typeface="Titillium Web"/>
                <a:cs typeface="Titillium Web"/>
                <a:sym typeface="Titillium Web"/>
              </a:defRPr>
            </a:lvl8pPr>
            <a:lvl9pPr lvl="8" algn="ctr" rtl="0">
              <a:lnSpc>
                <a:spcPct val="100000"/>
              </a:lnSpc>
              <a:spcBef>
                <a:spcPts val="0"/>
              </a:spcBef>
              <a:spcAft>
                <a:spcPts val="0"/>
              </a:spcAft>
              <a:buSzPts val="2800"/>
              <a:buFont typeface="Titillium Web"/>
              <a:buNone/>
              <a:defRPr b="1">
                <a:latin typeface="Titillium Web"/>
                <a:ea typeface="Titillium Web"/>
                <a:cs typeface="Titillium Web"/>
                <a:sym typeface="Titillium Web"/>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slide 1">
  <p:cSld name="Title slide 1">
    <p:spTree>
      <p:nvGrpSpPr>
        <p:cNvPr id="1" name="Shape 647"/>
        <p:cNvGrpSpPr/>
        <p:nvPr/>
      </p:nvGrpSpPr>
      <p:grpSpPr>
        <a:xfrm>
          <a:off x="0" y="0"/>
          <a:ext cx="0" cy="0"/>
          <a:chOff x="0" y="0"/>
          <a:chExt cx="0" cy="0"/>
        </a:xfrm>
      </p:grpSpPr>
      <p:sp>
        <p:nvSpPr>
          <p:cNvPr id="648" name="Google Shape;648;g2157eb881b4_0_664"/>
          <p:cNvSpPr/>
          <p:nvPr/>
        </p:nvSpPr>
        <p:spPr>
          <a:xfrm>
            <a:off x="0" y="0"/>
            <a:ext cx="12190500" cy="1640700"/>
          </a:xfrm>
          <a:prstGeom prst="rect">
            <a:avLst/>
          </a:prstGeom>
          <a:solidFill>
            <a:srgbClr val="4F157B"/>
          </a:solidFill>
          <a:ln>
            <a:noFill/>
          </a:ln>
        </p:spPr>
        <p:txBody>
          <a:bodyPr spcFirstLastPara="1" wrap="square" lIns="121875" tIns="121875" rIns="121875" bIns="12187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49" name="Google Shape;649;g2157eb881b4_0_664"/>
          <p:cNvSpPr txBox="1">
            <a:spLocks noGrp="1"/>
          </p:cNvSpPr>
          <p:nvPr>
            <p:ph type="ctrTitle"/>
          </p:nvPr>
        </p:nvSpPr>
        <p:spPr>
          <a:xfrm>
            <a:off x="203173" y="-101600"/>
            <a:ext cx="10910100" cy="10356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rgbClr val="FFFFFF"/>
              </a:buClr>
              <a:buSzPts val="3200"/>
              <a:buFont typeface="Titillium Web"/>
              <a:buNone/>
              <a:defRPr sz="4266">
                <a:solidFill>
                  <a:srgbClr val="FFFFFF"/>
                </a:solidFill>
                <a:latin typeface="Titillium Web"/>
                <a:ea typeface="Titillium Web"/>
                <a:cs typeface="Titillium Web"/>
                <a:sym typeface="Titillium Web"/>
              </a:defRPr>
            </a:lvl1pPr>
            <a:lvl2pPr lvl="1" algn="ctr" rtl="0">
              <a:lnSpc>
                <a:spcPct val="100000"/>
              </a:lnSpc>
              <a:spcBef>
                <a:spcPts val="0"/>
              </a:spcBef>
              <a:spcAft>
                <a:spcPts val="0"/>
              </a:spcAft>
              <a:buSzPts val="4200"/>
              <a:buNone/>
              <a:defRPr sz="5599"/>
            </a:lvl2pPr>
            <a:lvl3pPr lvl="2" algn="ctr" rtl="0">
              <a:lnSpc>
                <a:spcPct val="100000"/>
              </a:lnSpc>
              <a:spcBef>
                <a:spcPts val="0"/>
              </a:spcBef>
              <a:spcAft>
                <a:spcPts val="0"/>
              </a:spcAft>
              <a:buSzPts val="4200"/>
              <a:buNone/>
              <a:defRPr sz="5599"/>
            </a:lvl3pPr>
            <a:lvl4pPr lvl="3" algn="ctr" rtl="0">
              <a:lnSpc>
                <a:spcPct val="100000"/>
              </a:lnSpc>
              <a:spcBef>
                <a:spcPts val="0"/>
              </a:spcBef>
              <a:spcAft>
                <a:spcPts val="0"/>
              </a:spcAft>
              <a:buSzPts val="4200"/>
              <a:buNone/>
              <a:defRPr sz="5599"/>
            </a:lvl4pPr>
            <a:lvl5pPr lvl="4" algn="ctr" rtl="0">
              <a:lnSpc>
                <a:spcPct val="100000"/>
              </a:lnSpc>
              <a:spcBef>
                <a:spcPts val="0"/>
              </a:spcBef>
              <a:spcAft>
                <a:spcPts val="0"/>
              </a:spcAft>
              <a:buSzPts val="4200"/>
              <a:buNone/>
              <a:defRPr sz="5599"/>
            </a:lvl5pPr>
            <a:lvl6pPr lvl="5" algn="ctr" rtl="0">
              <a:lnSpc>
                <a:spcPct val="100000"/>
              </a:lnSpc>
              <a:spcBef>
                <a:spcPts val="0"/>
              </a:spcBef>
              <a:spcAft>
                <a:spcPts val="0"/>
              </a:spcAft>
              <a:buSzPts val="4200"/>
              <a:buNone/>
              <a:defRPr sz="5599"/>
            </a:lvl6pPr>
            <a:lvl7pPr lvl="6" algn="ctr" rtl="0">
              <a:lnSpc>
                <a:spcPct val="100000"/>
              </a:lnSpc>
              <a:spcBef>
                <a:spcPts val="0"/>
              </a:spcBef>
              <a:spcAft>
                <a:spcPts val="0"/>
              </a:spcAft>
              <a:buSzPts val="4200"/>
              <a:buNone/>
              <a:defRPr sz="5599"/>
            </a:lvl7pPr>
            <a:lvl8pPr lvl="7" algn="ctr" rtl="0">
              <a:lnSpc>
                <a:spcPct val="100000"/>
              </a:lnSpc>
              <a:spcBef>
                <a:spcPts val="0"/>
              </a:spcBef>
              <a:spcAft>
                <a:spcPts val="0"/>
              </a:spcAft>
              <a:buSzPts val="4200"/>
              <a:buNone/>
              <a:defRPr sz="5599"/>
            </a:lvl8pPr>
            <a:lvl9pPr lvl="8" algn="ctr" rtl="0">
              <a:lnSpc>
                <a:spcPct val="100000"/>
              </a:lnSpc>
              <a:spcBef>
                <a:spcPts val="0"/>
              </a:spcBef>
              <a:spcAft>
                <a:spcPts val="0"/>
              </a:spcAft>
              <a:buSzPts val="4200"/>
              <a:buNone/>
              <a:defRPr sz="5599"/>
            </a:lvl9pPr>
          </a:lstStyle>
          <a:p>
            <a:endParaRPr/>
          </a:p>
        </p:txBody>
      </p:sp>
      <p:sp>
        <p:nvSpPr>
          <p:cNvPr id="650" name="Google Shape;650;g2157eb881b4_0_664"/>
          <p:cNvSpPr txBox="1">
            <a:spLocks noGrp="1"/>
          </p:cNvSpPr>
          <p:nvPr>
            <p:ph type="subTitle" idx="1"/>
          </p:nvPr>
        </p:nvSpPr>
        <p:spPr>
          <a:xfrm>
            <a:off x="180843" y="895833"/>
            <a:ext cx="10910100" cy="7449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Clr>
                <a:srgbClr val="FFFFFF"/>
              </a:buClr>
              <a:buSzPts val="1300"/>
              <a:buFont typeface="Titillium Web"/>
              <a:buNone/>
              <a:defRPr sz="1733">
                <a:solidFill>
                  <a:srgbClr val="FFFFFF"/>
                </a:solidFill>
                <a:latin typeface="Titillium Web"/>
                <a:ea typeface="Titillium Web"/>
                <a:cs typeface="Titillium Web"/>
                <a:sym typeface="Titillium Web"/>
              </a:defRPr>
            </a:lvl1pPr>
            <a:lvl2pPr lvl="1" algn="l" rtl="0">
              <a:lnSpc>
                <a:spcPct val="100000"/>
              </a:lnSpc>
              <a:spcBef>
                <a:spcPts val="0"/>
              </a:spcBef>
              <a:spcAft>
                <a:spcPts val="0"/>
              </a:spcAft>
              <a:buClr>
                <a:srgbClr val="FFFFFF"/>
              </a:buClr>
              <a:buSzPts val="2400"/>
              <a:buNone/>
              <a:defRPr sz="3200">
                <a:solidFill>
                  <a:srgbClr val="FFFFFF"/>
                </a:solidFill>
              </a:defRPr>
            </a:lvl2pPr>
            <a:lvl3pPr lvl="2" algn="l" rtl="0">
              <a:lnSpc>
                <a:spcPct val="100000"/>
              </a:lnSpc>
              <a:spcBef>
                <a:spcPts val="0"/>
              </a:spcBef>
              <a:spcAft>
                <a:spcPts val="0"/>
              </a:spcAft>
              <a:buClr>
                <a:srgbClr val="FFFFFF"/>
              </a:buClr>
              <a:buSzPts val="2400"/>
              <a:buNone/>
              <a:defRPr sz="3200">
                <a:solidFill>
                  <a:srgbClr val="FFFFFF"/>
                </a:solidFill>
              </a:defRPr>
            </a:lvl3pPr>
            <a:lvl4pPr lvl="3" algn="l" rtl="0">
              <a:lnSpc>
                <a:spcPct val="100000"/>
              </a:lnSpc>
              <a:spcBef>
                <a:spcPts val="0"/>
              </a:spcBef>
              <a:spcAft>
                <a:spcPts val="0"/>
              </a:spcAft>
              <a:buClr>
                <a:srgbClr val="FFFFFF"/>
              </a:buClr>
              <a:buSzPts val="2400"/>
              <a:buNone/>
              <a:defRPr sz="3200">
                <a:solidFill>
                  <a:srgbClr val="FFFFFF"/>
                </a:solidFill>
              </a:defRPr>
            </a:lvl4pPr>
            <a:lvl5pPr lvl="4" algn="l" rtl="0">
              <a:lnSpc>
                <a:spcPct val="100000"/>
              </a:lnSpc>
              <a:spcBef>
                <a:spcPts val="0"/>
              </a:spcBef>
              <a:spcAft>
                <a:spcPts val="0"/>
              </a:spcAft>
              <a:buClr>
                <a:srgbClr val="FFFFFF"/>
              </a:buClr>
              <a:buSzPts val="2400"/>
              <a:buNone/>
              <a:defRPr sz="3200">
                <a:solidFill>
                  <a:srgbClr val="FFFFFF"/>
                </a:solidFill>
              </a:defRPr>
            </a:lvl5pPr>
            <a:lvl6pPr lvl="5" algn="l" rtl="0">
              <a:lnSpc>
                <a:spcPct val="100000"/>
              </a:lnSpc>
              <a:spcBef>
                <a:spcPts val="0"/>
              </a:spcBef>
              <a:spcAft>
                <a:spcPts val="0"/>
              </a:spcAft>
              <a:buClr>
                <a:srgbClr val="FFFFFF"/>
              </a:buClr>
              <a:buSzPts val="2400"/>
              <a:buNone/>
              <a:defRPr sz="3200">
                <a:solidFill>
                  <a:srgbClr val="FFFFFF"/>
                </a:solidFill>
              </a:defRPr>
            </a:lvl6pPr>
            <a:lvl7pPr lvl="6" algn="l" rtl="0">
              <a:lnSpc>
                <a:spcPct val="100000"/>
              </a:lnSpc>
              <a:spcBef>
                <a:spcPts val="0"/>
              </a:spcBef>
              <a:spcAft>
                <a:spcPts val="0"/>
              </a:spcAft>
              <a:buClr>
                <a:srgbClr val="FFFFFF"/>
              </a:buClr>
              <a:buSzPts val="2400"/>
              <a:buNone/>
              <a:defRPr sz="3200">
                <a:solidFill>
                  <a:srgbClr val="FFFFFF"/>
                </a:solidFill>
              </a:defRPr>
            </a:lvl7pPr>
            <a:lvl8pPr lvl="7" algn="l" rtl="0">
              <a:lnSpc>
                <a:spcPct val="100000"/>
              </a:lnSpc>
              <a:spcBef>
                <a:spcPts val="0"/>
              </a:spcBef>
              <a:spcAft>
                <a:spcPts val="0"/>
              </a:spcAft>
              <a:buClr>
                <a:srgbClr val="FFFFFF"/>
              </a:buClr>
              <a:buSzPts val="2400"/>
              <a:buNone/>
              <a:defRPr sz="3200">
                <a:solidFill>
                  <a:srgbClr val="FFFFFF"/>
                </a:solidFill>
              </a:defRPr>
            </a:lvl8pPr>
            <a:lvl9pPr lvl="8" algn="l" rtl="0">
              <a:lnSpc>
                <a:spcPct val="100000"/>
              </a:lnSpc>
              <a:spcBef>
                <a:spcPts val="0"/>
              </a:spcBef>
              <a:spcAft>
                <a:spcPts val="0"/>
              </a:spcAft>
              <a:buClr>
                <a:srgbClr val="FFFFFF"/>
              </a:buClr>
              <a:buSzPts val="2400"/>
              <a:buNone/>
              <a:defRPr sz="3200">
                <a:solidFill>
                  <a:srgbClr val="FFFFFF"/>
                </a:solidFill>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1_TITLE &amp; CONTENT">
  <p:cSld name="1_TITLE &amp; CONTENT">
    <p:spTree>
      <p:nvGrpSpPr>
        <p:cNvPr id="1" name="Shape 654"/>
        <p:cNvGrpSpPr/>
        <p:nvPr/>
      </p:nvGrpSpPr>
      <p:grpSpPr>
        <a:xfrm>
          <a:off x="0" y="0"/>
          <a:ext cx="0" cy="0"/>
          <a:chOff x="0" y="0"/>
          <a:chExt cx="0" cy="0"/>
        </a:xfrm>
      </p:grpSpPr>
      <p:sp>
        <p:nvSpPr>
          <p:cNvPr id="655" name="Google Shape;655;g2157eb881b4_0_1105"/>
          <p:cNvSpPr txBox="1">
            <a:spLocks noGrp="1"/>
          </p:cNvSpPr>
          <p:nvPr>
            <p:ph type="title"/>
          </p:nvPr>
        </p:nvSpPr>
        <p:spPr>
          <a:xfrm>
            <a:off x="540000" y="432000"/>
            <a:ext cx="11109600" cy="10800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1"/>
              </a:buClr>
              <a:buSzPts val="2400"/>
              <a:buNone/>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sp>
        <p:nvSpPr>
          <p:cNvPr id="656" name="Google Shape;656;g2157eb881b4_0_1105"/>
          <p:cNvSpPr txBox="1">
            <a:spLocks noGrp="1"/>
          </p:cNvSpPr>
          <p:nvPr>
            <p:ph type="body" idx="1"/>
          </p:nvPr>
        </p:nvSpPr>
        <p:spPr>
          <a:xfrm>
            <a:off x="540000" y="972000"/>
            <a:ext cx="11109600" cy="5400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0"/>
              </a:spcBef>
              <a:spcAft>
                <a:spcPts val="0"/>
              </a:spcAft>
              <a:buClr>
                <a:srgbClr val="7F7F7F"/>
              </a:buClr>
              <a:buSzPts val="2200"/>
              <a:buNone/>
              <a:defRPr>
                <a:solidFill>
                  <a:srgbClr val="7F7F7F"/>
                </a:solidFill>
              </a:defRPr>
            </a:lvl1pPr>
            <a:lvl2pPr marL="914400" lvl="1" indent="-381000" algn="l" rtl="0">
              <a:lnSpc>
                <a:spcPct val="90000"/>
              </a:lnSpc>
              <a:spcBef>
                <a:spcPts val="1000"/>
              </a:spcBef>
              <a:spcAft>
                <a:spcPts val="0"/>
              </a:spcAft>
              <a:buClr>
                <a:schemeClr val="dk1"/>
              </a:buClr>
              <a:buSzPts val="2400"/>
              <a:buChar char="–"/>
              <a:defRPr/>
            </a:lvl2pPr>
            <a:lvl3pPr marL="1371600" lvl="2" indent="-381000" algn="l" rtl="0">
              <a:lnSpc>
                <a:spcPct val="90000"/>
              </a:lnSpc>
              <a:spcBef>
                <a:spcPts val="1000"/>
              </a:spcBef>
              <a:spcAft>
                <a:spcPts val="0"/>
              </a:spcAft>
              <a:buClr>
                <a:schemeClr val="dk1"/>
              </a:buClr>
              <a:buSzPts val="2400"/>
              <a:buChar char="–"/>
              <a:defRPr/>
            </a:lvl3pPr>
            <a:lvl4pPr marL="1828800" lvl="3" indent="-381000" algn="l" rtl="0">
              <a:lnSpc>
                <a:spcPct val="90000"/>
              </a:lnSpc>
              <a:spcBef>
                <a:spcPts val="1000"/>
              </a:spcBef>
              <a:spcAft>
                <a:spcPts val="0"/>
              </a:spcAft>
              <a:buClr>
                <a:schemeClr val="dk1"/>
              </a:buClr>
              <a:buSzPts val="2400"/>
              <a:buChar char="–"/>
              <a:defRPr/>
            </a:lvl4pPr>
            <a:lvl5pPr marL="2286000" lvl="4" indent="-381000" algn="l" rtl="0">
              <a:lnSpc>
                <a:spcPct val="90000"/>
              </a:lnSpc>
              <a:spcBef>
                <a:spcPts val="1000"/>
              </a:spcBef>
              <a:spcAft>
                <a:spcPts val="0"/>
              </a:spcAft>
              <a:buClr>
                <a:schemeClr val="dk1"/>
              </a:buClr>
              <a:buSzPts val="2400"/>
              <a:buChar char="–"/>
              <a:defRPr/>
            </a:lvl5pPr>
            <a:lvl6pPr marL="2743200" lvl="5" indent="-381000" algn="l" rtl="0">
              <a:spcBef>
                <a:spcPts val="1000"/>
              </a:spcBef>
              <a:spcAft>
                <a:spcPts val="0"/>
              </a:spcAft>
              <a:buClr>
                <a:schemeClr val="dk1"/>
              </a:buClr>
              <a:buSzPts val="2400"/>
              <a:buChar char="•"/>
              <a:defRPr/>
            </a:lvl6pPr>
            <a:lvl7pPr marL="3200400" lvl="6" indent="-381000" algn="l" rtl="0">
              <a:spcBef>
                <a:spcPts val="500"/>
              </a:spcBef>
              <a:spcAft>
                <a:spcPts val="0"/>
              </a:spcAft>
              <a:buClr>
                <a:schemeClr val="dk1"/>
              </a:buClr>
              <a:buSzPts val="2400"/>
              <a:buChar char="•"/>
              <a:defRPr/>
            </a:lvl7pPr>
            <a:lvl8pPr marL="3657600" lvl="7" indent="-381000" algn="l" rtl="0">
              <a:spcBef>
                <a:spcPts val="500"/>
              </a:spcBef>
              <a:spcAft>
                <a:spcPts val="0"/>
              </a:spcAft>
              <a:buClr>
                <a:schemeClr val="dk1"/>
              </a:buClr>
              <a:buSzPts val="2400"/>
              <a:buChar char="•"/>
              <a:defRPr/>
            </a:lvl8pPr>
            <a:lvl9pPr marL="4114800" lvl="8" indent="-381000" algn="l" rtl="0">
              <a:spcBef>
                <a:spcPts val="500"/>
              </a:spcBef>
              <a:spcAft>
                <a:spcPts val="0"/>
              </a:spcAft>
              <a:buClr>
                <a:schemeClr val="dk1"/>
              </a:buClr>
              <a:buSzPts val="2400"/>
              <a:buChar char="•"/>
              <a:defRPr/>
            </a:lvl9pPr>
          </a:lstStyle>
          <a:p>
            <a:endParaRPr/>
          </a:p>
        </p:txBody>
      </p:sp>
      <p:sp>
        <p:nvSpPr>
          <p:cNvPr id="657" name="Google Shape;657;g2157eb881b4_0_1105"/>
          <p:cNvSpPr txBox="1">
            <a:spLocks noGrp="1"/>
          </p:cNvSpPr>
          <p:nvPr>
            <p:ph type="body" idx="2"/>
          </p:nvPr>
        </p:nvSpPr>
        <p:spPr>
          <a:xfrm>
            <a:off x="540000" y="1512000"/>
            <a:ext cx="11109600" cy="4298400"/>
          </a:xfrm>
          <a:prstGeom prst="rect">
            <a:avLst/>
          </a:prstGeom>
          <a:noFill/>
          <a:ln>
            <a:noFill/>
          </a:ln>
        </p:spPr>
        <p:txBody>
          <a:bodyPr spcFirstLastPara="1" wrap="square" lIns="0" tIns="0" rIns="0" bIns="0" anchor="t" anchorCtr="0">
            <a:noAutofit/>
          </a:bodyPr>
          <a:lstStyle>
            <a:lvl1pPr marL="457200" lvl="0" indent="-381000" algn="l" rtl="0">
              <a:lnSpc>
                <a:spcPct val="90000"/>
              </a:lnSpc>
              <a:spcBef>
                <a:spcPts val="0"/>
              </a:spcBef>
              <a:spcAft>
                <a:spcPts val="0"/>
              </a:spcAft>
              <a:buClr>
                <a:schemeClr val="dk1"/>
              </a:buClr>
              <a:buSzPts val="2400"/>
              <a:buChar char="▪"/>
              <a:defRPr/>
            </a:lvl1pPr>
            <a:lvl2pPr marL="914400" lvl="1" indent="-381000" algn="l" rtl="0">
              <a:lnSpc>
                <a:spcPct val="90000"/>
              </a:lnSpc>
              <a:spcBef>
                <a:spcPts val="1000"/>
              </a:spcBef>
              <a:spcAft>
                <a:spcPts val="0"/>
              </a:spcAft>
              <a:buClr>
                <a:schemeClr val="dk1"/>
              </a:buClr>
              <a:buSzPts val="2400"/>
              <a:buChar char="–"/>
              <a:defRPr/>
            </a:lvl2pPr>
            <a:lvl3pPr marL="1371600" lvl="2" indent="-381000" algn="l" rtl="0">
              <a:lnSpc>
                <a:spcPct val="90000"/>
              </a:lnSpc>
              <a:spcBef>
                <a:spcPts val="1000"/>
              </a:spcBef>
              <a:spcAft>
                <a:spcPts val="0"/>
              </a:spcAft>
              <a:buClr>
                <a:schemeClr val="dk1"/>
              </a:buClr>
              <a:buSzPts val="2400"/>
              <a:buChar char="–"/>
              <a:defRPr/>
            </a:lvl3pPr>
            <a:lvl4pPr marL="1828800" lvl="3" indent="-381000" algn="l" rtl="0">
              <a:lnSpc>
                <a:spcPct val="90000"/>
              </a:lnSpc>
              <a:spcBef>
                <a:spcPts val="1000"/>
              </a:spcBef>
              <a:spcAft>
                <a:spcPts val="0"/>
              </a:spcAft>
              <a:buClr>
                <a:schemeClr val="dk1"/>
              </a:buClr>
              <a:buSzPts val="2400"/>
              <a:buChar char="–"/>
              <a:defRPr/>
            </a:lvl4pPr>
            <a:lvl5pPr marL="2286000" lvl="4" indent="-381000" algn="l" rtl="0">
              <a:lnSpc>
                <a:spcPct val="90000"/>
              </a:lnSpc>
              <a:spcBef>
                <a:spcPts val="1000"/>
              </a:spcBef>
              <a:spcAft>
                <a:spcPts val="0"/>
              </a:spcAft>
              <a:buClr>
                <a:schemeClr val="dk1"/>
              </a:buClr>
              <a:buSzPts val="2400"/>
              <a:buChar char="–"/>
              <a:defRPr/>
            </a:lvl5pPr>
            <a:lvl6pPr marL="2743200" lvl="5" indent="-381000" algn="l" rtl="0">
              <a:spcBef>
                <a:spcPts val="1000"/>
              </a:spcBef>
              <a:spcAft>
                <a:spcPts val="0"/>
              </a:spcAft>
              <a:buClr>
                <a:schemeClr val="dk1"/>
              </a:buClr>
              <a:buSzPts val="2400"/>
              <a:buChar char="•"/>
              <a:defRPr/>
            </a:lvl6pPr>
            <a:lvl7pPr marL="3200400" lvl="6" indent="-381000" algn="l" rtl="0">
              <a:spcBef>
                <a:spcPts val="500"/>
              </a:spcBef>
              <a:spcAft>
                <a:spcPts val="0"/>
              </a:spcAft>
              <a:buClr>
                <a:schemeClr val="dk1"/>
              </a:buClr>
              <a:buSzPts val="2400"/>
              <a:buChar char="•"/>
              <a:defRPr/>
            </a:lvl7pPr>
            <a:lvl8pPr marL="3657600" lvl="7" indent="-381000" algn="l" rtl="0">
              <a:spcBef>
                <a:spcPts val="500"/>
              </a:spcBef>
              <a:spcAft>
                <a:spcPts val="0"/>
              </a:spcAft>
              <a:buClr>
                <a:schemeClr val="dk1"/>
              </a:buClr>
              <a:buSzPts val="2400"/>
              <a:buChar char="•"/>
              <a:defRPr/>
            </a:lvl8pPr>
            <a:lvl9pPr marL="4114800" lvl="8" indent="-381000" algn="l" rtl="0">
              <a:spcBef>
                <a:spcPts val="500"/>
              </a:spcBef>
              <a:spcAft>
                <a:spcPts val="0"/>
              </a:spcAft>
              <a:buClr>
                <a:schemeClr val="dk1"/>
              </a:buClr>
              <a:buSzPts val="24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SLIDE CENTER">
  <p:cSld name="TITLE SLIDE CENTER">
    <p:bg>
      <p:bgPr>
        <a:solidFill>
          <a:srgbClr val="262626"/>
        </a:solidFill>
        <a:effectLst/>
      </p:bgPr>
    </p:bg>
    <p:spTree>
      <p:nvGrpSpPr>
        <p:cNvPr id="1" name="Shape 658"/>
        <p:cNvGrpSpPr/>
        <p:nvPr/>
      </p:nvGrpSpPr>
      <p:grpSpPr>
        <a:xfrm>
          <a:off x="0" y="0"/>
          <a:ext cx="0" cy="0"/>
          <a:chOff x="0" y="0"/>
          <a:chExt cx="0" cy="0"/>
        </a:xfrm>
      </p:grpSpPr>
      <p:sp>
        <p:nvSpPr>
          <p:cNvPr id="659" name="Google Shape;659;g2157eb881b4_0_1109"/>
          <p:cNvSpPr>
            <a:spLocks noGrp="1"/>
          </p:cNvSpPr>
          <p:nvPr>
            <p:ph type="pic" idx="2"/>
          </p:nvPr>
        </p:nvSpPr>
        <p:spPr>
          <a:xfrm>
            <a:off x="0" y="0"/>
            <a:ext cx="12190500" cy="6858000"/>
          </a:xfrm>
          <a:prstGeom prst="rect">
            <a:avLst/>
          </a:prstGeom>
          <a:solidFill>
            <a:srgbClr val="D8D8D8"/>
          </a:solidFill>
          <a:ln>
            <a:noFill/>
          </a:ln>
        </p:spPr>
      </p:sp>
      <p:sp>
        <p:nvSpPr>
          <p:cNvPr id="660" name="Google Shape;660;g2157eb881b4_0_1109"/>
          <p:cNvSpPr txBox="1">
            <a:spLocks noGrp="1"/>
          </p:cNvSpPr>
          <p:nvPr>
            <p:ph type="ctrTitle"/>
          </p:nvPr>
        </p:nvSpPr>
        <p:spPr>
          <a:xfrm>
            <a:off x="1055206" y="0"/>
            <a:ext cx="10080000" cy="3744000"/>
          </a:xfrm>
          <a:prstGeom prst="rect">
            <a:avLst/>
          </a:prstGeom>
          <a:noFill/>
          <a:ln>
            <a:noFill/>
          </a:ln>
        </p:spPr>
        <p:txBody>
          <a:bodyPr spcFirstLastPara="1" wrap="square" lIns="0" tIns="0" rIns="0" bIns="0" anchor="b" anchorCtr="0">
            <a:noAutofit/>
          </a:bodyPr>
          <a:lstStyle>
            <a:lvl1pPr lvl="0" algn="l" rtl="0">
              <a:lnSpc>
                <a:spcPct val="80000"/>
              </a:lnSpc>
              <a:spcBef>
                <a:spcPts val="0"/>
              </a:spcBef>
              <a:spcAft>
                <a:spcPts val="0"/>
              </a:spcAft>
              <a:buClr>
                <a:srgbClr val="FFFFFF"/>
              </a:buClr>
              <a:buSzPts val="8800"/>
              <a:buFont typeface="Bebas Neue"/>
              <a:buNone/>
              <a:defRPr sz="8800">
                <a:solidFill>
                  <a:srgbClr val="FFFFFF"/>
                </a:solidFill>
                <a:latin typeface="Bebas Neue"/>
                <a:ea typeface="Bebas Neue"/>
                <a:cs typeface="Bebas Neue"/>
                <a:sym typeface="Bebas Neue"/>
              </a:defRPr>
            </a:lvl1pPr>
            <a:lvl2pPr lvl="1" rtl="0">
              <a:spcBef>
                <a:spcPts val="100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sp>
        <p:nvSpPr>
          <p:cNvPr id="661" name="Google Shape;661;g2157eb881b4_0_1109"/>
          <p:cNvSpPr txBox="1">
            <a:spLocks noGrp="1"/>
          </p:cNvSpPr>
          <p:nvPr>
            <p:ph type="subTitle" idx="1"/>
          </p:nvPr>
        </p:nvSpPr>
        <p:spPr>
          <a:xfrm>
            <a:off x="1055206" y="3744000"/>
            <a:ext cx="10080000" cy="20700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rgbClr val="A5A5A5"/>
              </a:buClr>
              <a:buSzPts val="4400"/>
              <a:buNone/>
              <a:defRPr sz="4400">
                <a:solidFill>
                  <a:srgbClr val="A5A5A5"/>
                </a:solidFill>
              </a:defRPr>
            </a:lvl1pPr>
            <a:lvl2pPr lvl="1" algn="ctr" rtl="0">
              <a:lnSpc>
                <a:spcPct val="90000"/>
              </a:lnSpc>
              <a:spcBef>
                <a:spcPts val="1000"/>
              </a:spcBef>
              <a:spcAft>
                <a:spcPts val="0"/>
              </a:spcAft>
              <a:buClr>
                <a:srgbClr val="888888"/>
              </a:buClr>
              <a:buSzPts val="2000"/>
              <a:buNone/>
              <a:defRPr>
                <a:solidFill>
                  <a:srgbClr val="888888"/>
                </a:solidFill>
              </a:defRPr>
            </a:lvl2pPr>
            <a:lvl3pPr lvl="2" algn="ctr" rtl="0">
              <a:lnSpc>
                <a:spcPct val="90000"/>
              </a:lnSpc>
              <a:spcBef>
                <a:spcPts val="1000"/>
              </a:spcBef>
              <a:spcAft>
                <a:spcPts val="0"/>
              </a:spcAft>
              <a:buClr>
                <a:srgbClr val="888888"/>
              </a:buClr>
              <a:buSzPts val="1800"/>
              <a:buNone/>
              <a:defRPr>
                <a:solidFill>
                  <a:srgbClr val="888888"/>
                </a:solidFill>
              </a:defRPr>
            </a:lvl3pPr>
            <a:lvl4pPr lvl="3" algn="ctr" rtl="0">
              <a:lnSpc>
                <a:spcPct val="90000"/>
              </a:lnSpc>
              <a:spcBef>
                <a:spcPts val="1000"/>
              </a:spcBef>
              <a:spcAft>
                <a:spcPts val="0"/>
              </a:spcAft>
              <a:buClr>
                <a:srgbClr val="888888"/>
              </a:buClr>
              <a:buSzPts val="1600"/>
              <a:buNone/>
              <a:defRPr>
                <a:solidFill>
                  <a:srgbClr val="888888"/>
                </a:solidFill>
              </a:defRPr>
            </a:lvl4pPr>
            <a:lvl5pPr lvl="4" algn="ctr" rtl="0">
              <a:lnSpc>
                <a:spcPct val="90000"/>
              </a:lnSpc>
              <a:spcBef>
                <a:spcPts val="1000"/>
              </a:spcBef>
              <a:spcAft>
                <a:spcPts val="0"/>
              </a:spcAft>
              <a:buClr>
                <a:srgbClr val="888888"/>
              </a:buClr>
              <a:buSzPts val="1600"/>
              <a:buNone/>
              <a:defRPr>
                <a:solidFill>
                  <a:srgbClr val="888888"/>
                </a:solidFill>
              </a:defRPr>
            </a:lvl5pPr>
            <a:lvl6pPr lvl="5" algn="ctr" rtl="0">
              <a:spcBef>
                <a:spcPts val="10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4_AGENDA">
  <p:cSld name="4_AGENDA">
    <p:spTree>
      <p:nvGrpSpPr>
        <p:cNvPr id="1" name="Shape 662"/>
        <p:cNvGrpSpPr/>
        <p:nvPr/>
      </p:nvGrpSpPr>
      <p:grpSpPr>
        <a:xfrm>
          <a:off x="0" y="0"/>
          <a:ext cx="0" cy="0"/>
          <a:chOff x="0" y="0"/>
          <a:chExt cx="0" cy="0"/>
        </a:xfrm>
      </p:grpSpPr>
      <p:sp>
        <p:nvSpPr>
          <p:cNvPr id="663" name="Google Shape;663;g2157eb881b4_0_1113"/>
          <p:cNvSpPr>
            <a:spLocks noGrp="1"/>
          </p:cNvSpPr>
          <p:nvPr>
            <p:ph type="pic" idx="2"/>
          </p:nvPr>
        </p:nvSpPr>
        <p:spPr>
          <a:xfrm>
            <a:off x="7279194" y="1512000"/>
            <a:ext cx="2124000" cy="1332000"/>
          </a:xfrm>
          <a:prstGeom prst="rect">
            <a:avLst/>
          </a:prstGeom>
          <a:solidFill>
            <a:srgbClr val="D8D8D8"/>
          </a:solidFill>
          <a:ln>
            <a:noFill/>
          </a:ln>
        </p:spPr>
      </p:sp>
      <p:sp>
        <p:nvSpPr>
          <p:cNvPr id="664" name="Google Shape;664;g2157eb881b4_0_1113"/>
          <p:cNvSpPr>
            <a:spLocks noGrp="1"/>
          </p:cNvSpPr>
          <p:nvPr>
            <p:ph type="pic" idx="3"/>
          </p:nvPr>
        </p:nvSpPr>
        <p:spPr>
          <a:xfrm>
            <a:off x="7279194" y="2995200"/>
            <a:ext cx="2124000" cy="1332000"/>
          </a:xfrm>
          <a:prstGeom prst="rect">
            <a:avLst/>
          </a:prstGeom>
          <a:solidFill>
            <a:srgbClr val="D8D8D8"/>
          </a:solidFill>
          <a:ln>
            <a:noFill/>
          </a:ln>
        </p:spPr>
      </p:sp>
      <p:sp>
        <p:nvSpPr>
          <p:cNvPr id="665" name="Google Shape;665;g2157eb881b4_0_1113"/>
          <p:cNvSpPr>
            <a:spLocks noGrp="1"/>
          </p:cNvSpPr>
          <p:nvPr>
            <p:ph type="pic" idx="4"/>
          </p:nvPr>
        </p:nvSpPr>
        <p:spPr>
          <a:xfrm>
            <a:off x="2786400" y="1512000"/>
            <a:ext cx="2124000" cy="1332000"/>
          </a:xfrm>
          <a:prstGeom prst="rect">
            <a:avLst/>
          </a:prstGeom>
          <a:solidFill>
            <a:srgbClr val="D8D8D8"/>
          </a:solidFill>
          <a:ln>
            <a:noFill/>
          </a:ln>
        </p:spPr>
      </p:sp>
      <p:sp>
        <p:nvSpPr>
          <p:cNvPr id="666" name="Google Shape;666;g2157eb881b4_0_1113"/>
          <p:cNvSpPr>
            <a:spLocks noGrp="1"/>
          </p:cNvSpPr>
          <p:nvPr>
            <p:ph type="pic" idx="5"/>
          </p:nvPr>
        </p:nvSpPr>
        <p:spPr>
          <a:xfrm>
            <a:off x="2786400" y="2995200"/>
            <a:ext cx="2124000" cy="1332000"/>
          </a:xfrm>
          <a:prstGeom prst="rect">
            <a:avLst/>
          </a:prstGeom>
          <a:solidFill>
            <a:srgbClr val="D8D8D8"/>
          </a:solidFill>
          <a:ln>
            <a:noFill/>
          </a:ln>
        </p:spPr>
      </p:sp>
      <p:sp>
        <p:nvSpPr>
          <p:cNvPr id="667" name="Google Shape;667;g2157eb881b4_0_1113"/>
          <p:cNvSpPr>
            <a:spLocks noGrp="1"/>
          </p:cNvSpPr>
          <p:nvPr>
            <p:ph type="pic" idx="6"/>
          </p:nvPr>
        </p:nvSpPr>
        <p:spPr>
          <a:xfrm>
            <a:off x="540002" y="4478400"/>
            <a:ext cx="5484000" cy="1332000"/>
          </a:xfrm>
          <a:prstGeom prst="rect">
            <a:avLst/>
          </a:prstGeom>
          <a:solidFill>
            <a:srgbClr val="D8D8D8"/>
          </a:solidFill>
          <a:ln>
            <a:noFill/>
          </a:ln>
        </p:spPr>
      </p:sp>
      <p:sp>
        <p:nvSpPr>
          <p:cNvPr id="668" name="Google Shape;668;g2157eb881b4_0_1113"/>
          <p:cNvSpPr>
            <a:spLocks noGrp="1"/>
          </p:cNvSpPr>
          <p:nvPr>
            <p:ph type="pic" idx="7"/>
          </p:nvPr>
        </p:nvSpPr>
        <p:spPr>
          <a:xfrm>
            <a:off x="6165597" y="4478400"/>
            <a:ext cx="5484000" cy="1332000"/>
          </a:xfrm>
          <a:prstGeom prst="rect">
            <a:avLst/>
          </a:prstGeom>
          <a:solidFill>
            <a:srgbClr val="D8D8D8"/>
          </a:solidFill>
          <a:ln>
            <a:noFill/>
          </a:ln>
        </p:spPr>
      </p:sp>
      <p:sp>
        <p:nvSpPr>
          <p:cNvPr id="669" name="Google Shape;669;g2157eb881b4_0_1113"/>
          <p:cNvSpPr>
            <a:spLocks noGrp="1"/>
          </p:cNvSpPr>
          <p:nvPr>
            <p:ph type="pic" idx="8"/>
          </p:nvPr>
        </p:nvSpPr>
        <p:spPr>
          <a:xfrm>
            <a:off x="5032797" y="1512000"/>
            <a:ext cx="2124000" cy="2815200"/>
          </a:xfrm>
          <a:prstGeom prst="rect">
            <a:avLst/>
          </a:prstGeom>
          <a:solidFill>
            <a:srgbClr val="D8D8D8"/>
          </a:solidFill>
          <a:ln>
            <a:noFill/>
          </a:ln>
        </p:spPr>
      </p:sp>
      <p:sp>
        <p:nvSpPr>
          <p:cNvPr id="670" name="Google Shape;670;g2157eb881b4_0_1113"/>
          <p:cNvSpPr>
            <a:spLocks noGrp="1"/>
          </p:cNvSpPr>
          <p:nvPr>
            <p:ph type="pic" idx="9"/>
          </p:nvPr>
        </p:nvSpPr>
        <p:spPr>
          <a:xfrm>
            <a:off x="9525591" y="1512000"/>
            <a:ext cx="2124000" cy="2815200"/>
          </a:xfrm>
          <a:prstGeom prst="rect">
            <a:avLst/>
          </a:prstGeom>
          <a:solidFill>
            <a:srgbClr val="D8D8D8"/>
          </a:solidFill>
          <a:ln>
            <a:noFill/>
          </a:ln>
        </p:spPr>
      </p:sp>
      <p:sp>
        <p:nvSpPr>
          <p:cNvPr id="671" name="Google Shape;671;g2157eb881b4_0_1113"/>
          <p:cNvSpPr txBox="1">
            <a:spLocks noGrp="1"/>
          </p:cNvSpPr>
          <p:nvPr>
            <p:ph type="body" idx="1"/>
          </p:nvPr>
        </p:nvSpPr>
        <p:spPr>
          <a:xfrm>
            <a:off x="540001" y="4478400"/>
            <a:ext cx="5484000" cy="1332000"/>
          </a:xfrm>
          <a:prstGeom prst="rect">
            <a:avLst/>
          </a:prstGeom>
          <a:noFill/>
          <a:ln>
            <a:noFill/>
          </a:ln>
        </p:spPr>
        <p:txBody>
          <a:bodyPr spcFirstLastPara="1" wrap="square" lIns="179775" tIns="899025" rIns="179775" bIns="107850" anchor="b" anchorCtr="0">
            <a:noAutofit/>
          </a:bodyPr>
          <a:lstStyle>
            <a:lvl1pPr marL="457200" lvl="0" indent="-228600" algn="l" rtl="0">
              <a:lnSpc>
                <a:spcPct val="90000"/>
              </a:lnSpc>
              <a:spcBef>
                <a:spcPts val="0"/>
              </a:spcBef>
              <a:spcAft>
                <a:spcPts val="0"/>
              </a:spcAft>
              <a:buClr>
                <a:schemeClr val="lt1"/>
              </a:buClr>
              <a:buSzPts val="2200"/>
              <a:buNone/>
              <a:defRPr>
                <a:solidFill>
                  <a:schemeClr val="lt1"/>
                </a:solidFill>
              </a:defRPr>
            </a:lvl1pPr>
            <a:lvl2pPr marL="914400" lvl="1" indent="-228600" algn="l" rtl="0">
              <a:lnSpc>
                <a:spcPct val="90000"/>
              </a:lnSpc>
              <a:spcBef>
                <a:spcPts val="1000"/>
              </a:spcBef>
              <a:spcAft>
                <a:spcPts val="0"/>
              </a:spcAft>
              <a:buClr>
                <a:schemeClr val="lt1"/>
              </a:buClr>
              <a:buSzPts val="2000"/>
              <a:buNone/>
              <a:defRPr>
                <a:solidFill>
                  <a:schemeClr val="lt1"/>
                </a:solidFill>
              </a:defRPr>
            </a:lvl2pPr>
            <a:lvl3pPr marL="1371600" lvl="2" indent="-228600" algn="l" rtl="0">
              <a:lnSpc>
                <a:spcPct val="90000"/>
              </a:lnSpc>
              <a:spcBef>
                <a:spcPts val="1000"/>
              </a:spcBef>
              <a:spcAft>
                <a:spcPts val="0"/>
              </a:spcAft>
              <a:buClr>
                <a:schemeClr val="lt1"/>
              </a:buClr>
              <a:buSzPts val="1800"/>
              <a:buNone/>
              <a:defRPr>
                <a:solidFill>
                  <a:schemeClr val="lt1"/>
                </a:solidFill>
              </a:defRPr>
            </a:lvl3pPr>
            <a:lvl4pPr marL="1828800" lvl="3" indent="-228600" algn="l" rtl="0">
              <a:lnSpc>
                <a:spcPct val="90000"/>
              </a:lnSpc>
              <a:spcBef>
                <a:spcPts val="1000"/>
              </a:spcBef>
              <a:spcAft>
                <a:spcPts val="0"/>
              </a:spcAft>
              <a:buClr>
                <a:schemeClr val="lt1"/>
              </a:buClr>
              <a:buSzPts val="1600"/>
              <a:buNone/>
              <a:defRPr>
                <a:solidFill>
                  <a:schemeClr val="lt1"/>
                </a:solidFill>
              </a:defRPr>
            </a:lvl4pPr>
            <a:lvl5pPr marL="2286000" lvl="4" indent="-228600" algn="l" rtl="0">
              <a:lnSpc>
                <a:spcPct val="90000"/>
              </a:lnSpc>
              <a:spcBef>
                <a:spcPts val="1000"/>
              </a:spcBef>
              <a:spcAft>
                <a:spcPts val="0"/>
              </a:spcAft>
              <a:buClr>
                <a:schemeClr val="lt1"/>
              </a:buClr>
              <a:buSzPts val="1600"/>
              <a:buNone/>
              <a:defRPr>
                <a:solidFill>
                  <a:schemeClr val="lt1"/>
                </a:solidFill>
              </a:defRPr>
            </a:lvl5pPr>
            <a:lvl6pPr marL="2743200" lvl="5" indent="-381000" algn="l" rtl="0">
              <a:spcBef>
                <a:spcPts val="1000"/>
              </a:spcBef>
              <a:spcAft>
                <a:spcPts val="0"/>
              </a:spcAft>
              <a:buClr>
                <a:schemeClr val="dk1"/>
              </a:buClr>
              <a:buSzPts val="2400"/>
              <a:buChar char="•"/>
              <a:defRPr/>
            </a:lvl6pPr>
            <a:lvl7pPr marL="3200400" lvl="6" indent="-381000" algn="l" rtl="0">
              <a:spcBef>
                <a:spcPts val="500"/>
              </a:spcBef>
              <a:spcAft>
                <a:spcPts val="0"/>
              </a:spcAft>
              <a:buClr>
                <a:schemeClr val="dk1"/>
              </a:buClr>
              <a:buSzPts val="2400"/>
              <a:buChar char="•"/>
              <a:defRPr/>
            </a:lvl7pPr>
            <a:lvl8pPr marL="3657600" lvl="7" indent="-381000" algn="l" rtl="0">
              <a:spcBef>
                <a:spcPts val="500"/>
              </a:spcBef>
              <a:spcAft>
                <a:spcPts val="0"/>
              </a:spcAft>
              <a:buClr>
                <a:schemeClr val="dk1"/>
              </a:buClr>
              <a:buSzPts val="2400"/>
              <a:buChar char="•"/>
              <a:defRPr/>
            </a:lvl8pPr>
            <a:lvl9pPr marL="4114800" lvl="8" indent="-381000" algn="l" rtl="0">
              <a:spcBef>
                <a:spcPts val="500"/>
              </a:spcBef>
              <a:spcAft>
                <a:spcPts val="0"/>
              </a:spcAft>
              <a:buClr>
                <a:schemeClr val="dk1"/>
              </a:buClr>
              <a:buSzPts val="2400"/>
              <a:buChar char="•"/>
              <a:defRPr/>
            </a:lvl9pPr>
          </a:lstStyle>
          <a:p>
            <a:endParaRPr/>
          </a:p>
        </p:txBody>
      </p:sp>
      <p:sp>
        <p:nvSpPr>
          <p:cNvPr id="672" name="Google Shape;672;g2157eb881b4_0_1113"/>
          <p:cNvSpPr txBox="1">
            <a:spLocks noGrp="1"/>
          </p:cNvSpPr>
          <p:nvPr>
            <p:ph type="body" idx="13"/>
          </p:nvPr>
        </p:nvSpPr>
        <p:spPr>
          <a:xfrm>
            <a:off x="6165596" y="4478400"/>
            <a:ext cx="5484000" cy="1332000"/>
          </a:xfrm>
          <a:prstGeom prst="rect">
            <a:avLst/>
          </a:prstGeom>
          <a:noFill/>
          <a:ln>
            <a:noFill/>
          </a:ln>
        </p:spPr>
        <p:txBody>
          <a:bodyPr spcFirstLastPara="1" wrap="square" lIns="179775" tIns="899025" rIns="179775" bIns="107850" anchor="b" anchorCtr="0">
            <a:noAutofit/>
          </a:bodyPr>
          <a:lstStyle>
            <a:lvl1pPr marL="457200" lvl="0" indent="-228600" algn="l" rtl="0">
              <a:lnSpc>
                <a:spcPct val="90000"/>
              </a:lnSpc>
              <a:spcBef>
                <a:spcPts val="0"/>
              </a:spcBef>
              <a:spcAft>
                <a:spcPts val="0"/>
              </a:spcAft>
              <a:buClr>
                <a:schemeClr val="lt1"/>
              </a:buClr>
              <a:buSzPts val="2200"/>
              <a:buNone/>
              <a:defRPr>
                <a:solidFill>
                  <a:schemeClr val="lt1"/>
                </a:solidFill>
              </a:defRPr>
            </a:lvl1pPr>
            <a:lvl2pPr marL="914400" lvl="1" indent="-228600" algn="l" rtl="0">
              <a:lnSpc>
                <a:spcPct val="90000"/>
              </a:lnSpc>
              <a:spcBef>
                <a:spcPts val="1000"/>
              </a:spcBef>
              <a:spcAft>
                <a:spcPts val="0"/>
              </a:spcAft>
              <a:buClr>
                <a:schemeClr val="lt1"/>
              </a:buClr>
              <a:buSzPts val="2000"/>
              <a:buNone/>
              <a:defRPr>
                <a:solidFill>
                  <a:schemeClr val="lt1"/>
                </a:solidFill>
              </a:defRPr>
            </a:lvl2pPr>
            <a:lvl3pPr marL="1371600" lvl="2" indent="-228600" algn="l" rtl="0">
              <a:lnSpc>
                <a:spcPct val="90000"/>
              </a:lnSpc>
              <a:spcBef>
                <a:spcPts val="1000"/>
              </a:spcBef>
              <a:spcAft>
                <a:spcPts val="0"/>
              </a:spcAft>
              <a:buClr>
                <a:schemeClr val="lt1"/>
              </a:buClr>
              <a:buSzPts val="1800"/>
              <a:buNone/>
              <a:defRPr>
                <a:solidFill>
                  <a:schemeClr val="lt1"/>
                </a:solidFill>
              </a:defRPr>
            </a:lvl3pPr>
            <a:lvl4pPr marL="1828800" lvl="3" indent="-228600" algn="l" rtl="0">
              <a:lnSpc>
                <a:spcPct val="90000"/>
              </a:lnSpc>
              <a:spcBef>
                <a:spcPts val="1000"/>
              </a:spcBef>
              <a:spcAft>
                <a:spcPts val="0"/>
              </a:spcAft>
              <a:buClr>
                <a:schemeClr val="lt1"/>
              </a:buClr>
              <a:buSzPts val="1600"/>
              <a:buNone/>
              <a:defRPr>
                <a:solidFill>
                  <a:schemeClr val="lt1"/>
                </a:solidFill>
              </a:defRPr>
            </a:lvl4pPr>
            <a:lvl5pPr marL="2286000" lvl="4" indent="-228600" algn="l" rtl="0">
              <a:lnSpc>
                <a:spcPct val="90000"/>
              </a:lnSpc>
              <a:spcBef>
                <a:spcPts val="1000"/>
              </a:spcBef>
              <a:spcAft>
                <a:spcPts val="0"/>
              </a:spcAft>
              <a:buClr>
                <a:schemeClr val="lt1"/>
              </a:buClr>
              <a:buSzPts val="1600"/>
              <a:buNone/>
              <a:defRPr>
                <a:solidFill>
                  <a:schemeClr val="lt1"/>
                </a:solidFill>
              </a:defRPr>
            </a:lvl5pPr>
            <a:lvl6pPr marL="2743200" lvl="5" indent="-381000" algn="l" rtl="0">
              <a:spcBef>
                <a:spcPts val="1000"/>
              </a:spcBef>
              <a:spcAft>
                <a:spcPts val="0"/>
              </a:spcAft>
              <a:buClr>
                <a:schemeClr val="dk1"/>
              </a:buClr>
              <a:buSzPts val="2400"/>
              <a:buChar char="•"/>
              <a:defRPr/>
            </a:lvl6pPr>
            <a:lvl7pPr marL="3200400" lvl="6" indent="-381000" algn="l" rtl="0">
              <a:spcBef>
                <a:spcPts val="500"/>
              </a:spcBef>
              <a:spcAft>
                <a:spcPts val="0"/>
              </a:spcAft>
              <a:buClr>
                <a:schemeClr val="dk1"/>
              </a:buClr>
              <a:buSzPts val="2400"/>
              <a:buChar char="•"/>
              <a:defRPr/>
            </a:lvl7pPr>
            <a:lvl8pPr marL="3657600" lvl="7" indent="-381000" algn="l" rtl="0">
              <a:spcBef>
                <a:spcPts val="500"/>
              </a:spcBef>
              <a:spcAft>
                <a:spcPts val="0"/>
              </a:spcAft>
              <a:buClr>
                <a:schemeClr val="dk1"/>
              </a:buClr>
              <a:buSzPts val="2400"/>
              <a:buChar char="•"/>
              <a:defRPr/>
            </a:lvl8pPr>
            <a:lvl9pPr marL="4114800" lvl="8" indent="-381000" algn="l" rtl="0">
              <a:spcBef>
                <a:spcPts val="500"/>
              </a:spcBef>
              <a:spcAft>
                <a:spcPts val="0"/>
              </a:spcAft>
              <a:buClr>
                <a:schemeClr val="dk1"/>
              </a:buClr>
              <a:buSzPts val="2400"/>
              <a:buChar char="•"/>
              <a:defRPr/>
            </a:lvl9pPr>
          </a:lstStyle>
          <a:p>
            <a:endParaRPr/>
          </a:p>
        </p:txBody>
      </p:sp>
      <p:sp>
        <p:nvSpPr>
          <p:cNvPr id="673" name="Google Shape;673;g2157eb881b4_0_1113"/>
          <p:cNvSpPr txBox="1">
            <a:spLocks noGrp="1"/>
          </p:cNvSpPr>
          <p:nvPr>
            <p:ph type="body" idx="14"/>
          </p:nvPr>
        </p:nvSpPr>
        <p:spPr>
          <a:xfrm>
            <a:off x="5032797" y="1512000"/>
            <a:ext cx="2124000" cy="2815200"/>
          </a:xfrm>
          <a:prstGeom prst="rect">
            <a:avLst/>
          </a:prstGeom>
          <a:noFill/>
          <a:ln>
            <a:noFill/>
          </a:ln>
        </p:spPr>
        <p:txBody>
          <a:bodyPr spcFirstLastPara="1" wrap="square" lIns="179775" tIns="899025" rIns="179775" bIns="107850" anchor="b" anchorCtr="0">
            <a:noAutofit/>
          </a:bodyPr>
          <a:lstStyle>
            <a:lvl1pPr marL="457200" lvl="0" indent="-228600" algn="l" rtl="0">
              <a:lnSpc>
                <a:spcPct val="90000"/>
              </a:lnSpc>
              <a:spcBef>
                <a:spcPts val="0"/>
              </a:spcBef>
              <a:spcAft>
                <a:spcPts val="0"/>
              </a:spcAft>
              <a:buClr>
                <a:schemeClr val="lt1"/>
              </a:buClr>
              <a:buSzPts val="2200"/>
              <a:buNone/>
              <a:defRPr>
                <a:solidFill>
                  <a:schemeClr val="lt1"/>
                </a:solidFill>
              </a:defRPr>
            </a:lvl1pPr>
            <a:lvl2pPr marL="914400" lvl="1" indent="-228600" algn="l" rtl="0">
              <a:lnSpc>
                <a:spcPct val="90000"/>
              </a:lnSpc>
              <a:spcBef>
                <a:spcPts val="1000"/>
              </a:spcBef>
              <a:spcAft>
                <a:spcPts val="0"/>
              </a:spcAft>
              <a:buClr>
                <a:schemeClr val="lt1"/>
              </a:buClr>
              <a:buSzPts val="2000"/>
              <a:buNone/>
              <a:defRPr>
                <a:solidFill>
                  <a:schemeClr val="lt1"/>
                </a:solidFill>
              </a:defRPr>
            </a:lvl2pPr>
            <a:lvl3pPr marL="1371600" lvl="2" indent="-228600" algn="l" rtl="0">
              <a:lnSpc>
                <a:spcPct val="90000"/>
              </a:lnSpc>
              <a:spcBef>
                <a:spcPts val="1000"/>
              </a:spcBef>
              <a:spcAft>
                <a:spcPts val="0"/>
              </a:spcAft>
              <a:buClr>
                <a:schemeClr val="lt1"/>
              </a:buClr>
              <a:buSzPts val="1800"/>
              <a:buNone/>
              <a:defRPr>
                <a:solidFill>
                  <a:schemeClr val="lt1"/>
                </a:solidFill>
              </a:defRPr>
            </a:lvl3pPr>
            <a:lvl4pPr marL="1828800" lvl="3" indent="-228600" algn="l" rtl="0">
              <a:lnSpc>
                <a:spcPct val="90000"/>
              </a:lnSpc>
              <a:spcBef>
                <a:spcPts val="1000"/>
              </a:spcBef>
              <a:spcAft>
                <a:spcPts val="0"/>
              </a:spcAft>
              <a:buClr>
                <a:schemeClr val="lt1"/>
              </a:buClr>
              <a:buSzPts val="1600"/>
              <a:buNone/>
              <a:defRPr>
                <a:solidFill>
                  <a:schemeClr val="lt1"/>
                </a:solidFill>
              </a:defRPr>
            </a:lvl4pPr>
            <a:lvl5pPr marL="2286000" lvl="4" indent="-228600" algn="l" rtl="0">
              <a:lnSpc>
                <a:spcPct val="90000"/>
              </a:lnSpc>
              <a:spcBef>
                <a:spcPts val="1000"/>
              </a:spcBef>
              <a:spcAft>
                <a:spcPts val="0"/>
              </a:spcAft>
              <a:buClr>
                <a:schemeClr val="lt1"/>
              </a:buClr>
              <a:buSzPts val="1600"/>
              <a:buNone/>
              <a:defRPr>
                <a:solidFill>
                  <a:schemeClr val="lt1"/>
                </a:solidFill>
              </a:defRPr>
            </a:lvl5pPr>
            <a:lvl6pPr marL="2743200" lvl="5" indent="-381000" algn="l" rtl="0">
              <a:spcBef>
                <a:spcPts val="1000"/>
              </a:spcBef>
              <a:spcAft>
                <a:spcPts val="0"/>
              </a:spcAft>
              <a:buClr>
                <a:schemeClr val="dk1"/>
              </a:buClr>
              <a:buSzPts val="2400"/>
              <a:buChar char="•"/>
              <a:defRPr/>
            </a:lvl6pPr>
            <a:lvl7pPr marL="3200400" lvl="6" indent="-381000" algn="l" rtl="0">
              <a:spcBef>
                <a:spcPts val="500"/>
              </a:spcBef>
              <a:spcAft>
                <a:spcPts val="0"/>
              </a:spcAft>
              <a:buClr>
                <a:schemeClr val="dk1"/>
              </a:buClr>
              <a:buSzPts val="2400"/>
              <a:buChar char="•"/>
              <a:defRPr/>
            </a:lvl7pPr>
            <a:lvl8pPr marL="3657600" lvl="7" indent="-381000" algn="l" rtl="0">
              <a:spcBef>
                <a:spcPts val="500"/>
              </a:spcBef>
              <a:spcAft>
                <a:spcPts val="0"/>
              </a:spcAft>
              <a:buClr>
                <a:schemeClr val="dk1"/>
              </a:buClr>
              <a:buSzPts val="2400"/>
              <a:buChar char="•"/>
              <a:defRPr/>
            </a:lvl8pPr>
            <a:lvl9pPr marL="4114800" lvl="8" indent="-381000" algn="l" rtl="0">
              <a:spcBef>
                <a:spcPts val="500"/>
              </a:spcBef>
              <a:spcAft>
                <a:spcPts val="0"/>
              </a:spcAft>
              <a:buClr>
                <a:schemeClr val="dk1"/>
              </a:buClr>
              <a:buSzPts val="2400"/>
              <a:buChar char="•"/>
              <a:defRPr/>
            </a:lvl9pPr>
          </a:lstStyle>
          <a:p>
            <a:endParaRPr/>
          </a:p>
        </p:txBody>
      </p:sp>
      <p:sp>
        <p:nvSpPr>
          <p:cNvPr id="674" name="Google Shape;674;g2157eb881b4_0_1113"/>
          <p:cNvSpPr txBox="1">
            <a:spLocks noGrp="1"/>
          </p:cNvSpPr>
          <p:nvPr>
            <p:ph type="body" idx="15"/>
          </p:nvPr>
        </p:nvSpPr>
        <p:spPr>
          <a:xfrm>
            <a:off x="7279194" y="1512000"/>
            <a:ext cx="2124000" cy="1332000"/>
          </a:xfrm>
          <a:prstGeom prst="rect">
            <a:avLst/>
          </a:prstGeom>
          <a:noFill/>
          <a:ln>
            <a:noFill/>
          </a:ln>
        </p:spPr>
        <p:txBody>
          <a:bodyPr spcFirstLastPara="1" wrap="square" lIns="179775" tIns="899025" rIns="179775" bIns="107850" anchor="b" anchorCtr="0">
            <a:noAutofit/>
          </a:bodyPr>
          <a:lstStyle>
            <a:lvl1pPr marL="457200" lvl="0" indent="-228600" algn="l" rtl="0">
              <a:lnSpc>
                <a:spcPct val="90000"/>
              </a:lnSpc>
              <a:spcBef>
                <a:spcPts val="0"/>
              </a:spcBef>
              <a:spcAft>
                <a:spcPts val="0"/>
              </a:spcAft>
              <a:buClr>
                <a:schemeClr val="lt1"/>
              </a:buClr>
              <a:buSzPts val="2200"/>
              <a:buNone/>
              <a:defRPr>
                <a:solidFill>
                  <a:schemeClr val="lt1"/>
                </a:solidFill>
              </a:defRPr>
            </a:lvl1pPr>
            <a:lvl2pPr marL="914400" lvl="1" indent="-228600" algn="l" rtl="0">
              <a:lnSpc>
                <a:spcPct val="90000"/>
              </a:lnSpc>
              <a:spcBef>
                <a:spcPts val="1000"/>
              </a:spcBef>
              <a:spcAft>
                <a:spcPts val="0"/>
              </a:spcAft>
              <a:buClr>
                <a:schemeClr val="lt1"/>
              </a:buClr>
              <a:buSzPts val="2000"/>
              <a:buNone/>
              <a:defRPr>
                <a:solidFill>
                  <a:schemeClr val="lt1"/>
                </a:solidFill>
              </a:defRPr>
            </a:lvl2pPr>
            <a:lvl3pPr marL="1371600" lvl="2" indent="-228600" algn="l" rtl="0">
              <a:lnSpc>
                <a:spcPct val="90000"/>
              </a:lnSpc>
              <a:spcBef>
                <a:spcPts val="1000"/>
              </a:spcBef>
              <a:spcAft>
                <a:spcPts val="0"/>
              </a:spcAft>
              <a:buClr>
                <a:schemeClr val="lt1"/>
              </a:buClr>
              <a:buSzPts val="1800"/>
              <a:buNone/>
              <a:defRPr>
                <a:solidFill>
                  <a:schemeClr val="lt1"/>
                </a:solidFill>
              </a:defRPr>
            </a:lvl3pPr>
            <a:lvl4pPr marL="1828800" lvl="3" indent="-228600" algn="l" rtl="0">
              <a:lnSpc>
                <a:spcPct val="90000"/>
              </a:lnSpc>
              <a:spcBef>
                <a:spcPts val="1000"/>
              </a:spcBef>
              <a:spcAft>
                <a:spcPts val="0"/>
              </a:spcAft>
              <a:buClr>
                <a:schemeClr val="lt1"/>
              </a:buClr>
              <a:buSzPts val="1600"/>
              <a:buNone/>
              <a:defRPr>
                <a:solidFill>
                  <a:schemeClr val="lt1"/>
                </a:solidFill>
              </a:defRPr>
            </a:lvl4pPr>
            <a:lvl5pPr marL="2286000" lvl="4" indent="-228600" algn="l" rtl="0">
              <a:lnSpc>
                <a:spcPct val="90000"/>
              </a:lnSpc>
              <a:spcBef>
                <a:spcPts val="1000"/>
              </a:spcBef>
              <a:spcAft>
                <a:spcPts val="0"/>
              </a:spcAft>
              <a:buClr>
                <a:schemeClr val="lt1"/>
              </a:buClr>
              <a:buSzPts val="1600"/>
              <a:buNone/>
              <a:defRPr>
                <a:solidFill>
                  <a:schemeClr val="lt1"/>
                </a:solidFill>
              </a:defRPr>
            </a:lvl5pPr>
            <a:lvl6pPr marL="2743200" lvl="5" indent="-381000" algn="l" rtl="0">
              <a:spcBef>
                <a:spcPts val="1000"/>
              </a:spcBef>
              <a:spcAft>
                <a:spcPts val="0"/>
              </a:spcAft>
              <a:buClr>
                <a:schemeClr val="dk1"/>
              </a:buClr>
              <a:buSzPts val="2400"/>
              <a:buChar char="•"/>
              <a:defRPr/>
            </a:lvl6pPr>
            <a:lvl7pPr marL="3200400" lvl="6" indent="-381000" algn="l" rtl="0">
              <a:spcBef>
                <a:spcPts val="500"/>
              </a:spcBef>
              <a:spcAft>
                <a:spcPts val="0"/>
              </a:spcAft>
              <a:buClr>
                <a:schemeClr val="dk1"/>
              </a:buClr>
              <a:buSzPts val="2400"/>
              <a:buChar char="•"/>
              <a:defRPr/>
            </a:lvl7pPr>
            <a:lvl8pPr marL="3657600" lvl="7" indent="-381000" algn="l" rtl="0">
              <a:spcBef>
                <a:spcPts val="500"/>
              </a:spcBef>
              <a:spcAft>
                <a:spcPts val="0"/>
              </a:spcAft>
              <a:buClr>
                <a:schemeClr val="dk1"/>
              </a:buClr>
              <a:buSzPts val="2400"/>
              <a:buChar char="•"/>
              <a:defRPr/>
            </a:lvl8pPr>
            <a:lvl9pPr marL="4114800" lvl="8" indent="-381000" algn="l" rtl="0">
              <a:spcBef>
                <a:spcPts val="500"/>
              </a:spcBef>
              <a:spcAft>
                <a:spcPts val="0"/>
              </a:spcAft>
              <a:buClr>
                <a:schemeClr val="dk1"/>
              </a:buClr>
              <a:buSzPts val="2400"/>
              <a:buChar char="•"/>
              <a:defRPr/>
            </a:lvl9pPr>
          </a:lstStyle>
          <a:p>
            <a:endParaRPr/>
          </a:p>
        </p:txBody>
      </p:sp>
      <p:sp>
        <p:nvSpPr>
          <p:cNvPr id="675" name="Google Shape;675;g2157eb881b4_0_1113"/>
          <p:cNvSpPr txBox="1">
            <a:spLocks noGrp="1"/>
          </p:cNvSpPr>
          <p:nvPr>
            <p:ph type="body" idx="16"/>
          </p:nvPr>
        </p:nvSpPr>
        <p:spPr>
          <a:xfrm>
            <a:off x="9525591" y="1512000"/>
            <a:ext cx="2124000" cy="2815200"/>
          </a:xfrm>
          <a:prstGeom prst="rect">
            <a:avLst/>
          </a:prstGeom>
          <a:noFill/>
          <a:ln>
            <a:noFill/>
          </a:ln>
        </p:spPr>
        <p:txBody>
          <a:bodyPr spcFirstLastPara="1" wrap="square" lIns="179775" tIns="899025" rIns="179775" bIns="107850" anchor="b" anchorCtr="0">
            <a:noAutofit/>
          </a:bodyPr>
          <a:lstStyle>
            <a:lvl1pPr marL="457200" lvl="0" indent="-228600" algn="l" rtl="0">
              <a:lnSpc>
                <a:spcPct val="90000"/>
              </a:lnSpc>
              <a:spcBef>
                <a:spcPts val="0"/>
              </a:spcBef>
              <a:spcAft>
                <a:spcPts val="0"/>
              </a:spcAft>
              <a:buClr>
                <a:schemeClr val="lt1"/>
              </a:buClr>
              <a:buSzPts val="2200"/>
              <a:buNone/>
              <a:defRPr>
                <a:solidFill>
                  <a:schemeClr val="lt1"/>
                </a:solidFill>
              </a:defRPr>
            </a:lvl1pPr>
            <a:lvl2pPr marL="914400" lvl="1" indent="-228600" algn="l" rtl="0">
              <a:lnSpc>
                <a:spcPct val="90000"/>
              </a:lnSpc>
              <a:spcBef>
                <a:spcPts val="1000"/>
              </a:spcBef>
              <a:spcAft>
                <a:spcPts val="0"/>
              </a:spcAft>
              <a:buClr>
                <a:schemeClr val="lt1"/>
              </a:buClr>
              <a:buSzPts val="2000"/>
              <a:buNone/>
              <a:defRPr>
                <a:solidFill>
                  <a:schemeClr val="lt1"/>
                </a:solidFill>
              </a:defRPr>
            </a:lvl2pPr>
            <a:lvl3pPr marL="1371600" lvl="2" indent="-228600" algn="l" rtl="0">
              <a:lnSpc>
                <a:spcPct val="90000"/>
              </a:lnSpc>
              <a:spcBef>
                <a:spcPts val="1000"/>
              </a:spcBef>
              <a:spcAft>
                <a:spcPts val="0"/>
              </a:spcAft>
              <a:buClr>
                <a:schemeClr val="lt1"/>
              </a:buClr>
              <a:buSzPts val="1800"/>
              <a:buNone/>
              <a:defRPr>
                <a:solidFill>
                  <a:schemeClr val="lt1"/>
                </a:solidFill>
              </a:defRPr>
            </a:lvl3pPr>
            <a:lvl4pPr marL="1828800" lvl="3" indent="-228600" algn="l" rtl="0">
              <a:lnSpc>
                <a:spcPct val="90000"/>
              </a:lnSpc>
              <a:spcBef>
                <a:spcPts val="1000"/>
              </a:spcBef>
              <a:spcAft>
                <a:spcPts val="0"/>
              </a:spcAft>
              <a:buClr>
                <a:schemeClr val="lt1"/>
              </a:buClr>
              <a:buSzPts val="1600"/>
              <a:buNone/>
              <a:defRPr>
                <a:solidFill>
                  <a:schemeClr val="lt1"/>
                </a:solidFill>
              </a:defRPr>
            </a:lvl4pPr>
            <a:lvl5pPr marL="2286000" lvl="4" indent="-228600" algn="l" rtl="0">
              <a:lnSpc>
                <a:spcPct val="90000"/>
              </a:lnSpc>
              <a:spcBef>
                <a:spcPts val="1000"/>
              </a:spcBef>
              <a:spcAft>
                <a:spcPts val="0"/>
              </a:spcAft>
              <a:buClr>
                <a:schemeClr val="lt1"/>
              </a:buClr>
              <a:buSzPts val="1600"/>
              <a:buNone/>
              <a:defRPr>
                <a:solidFill>
                  <a:schemeClr val="lt1"/>
                </a:solidFill>
              </a:defRPr>
            </a:lvl5pPr>
            <a:lvl6pPr marL="2743200" lvl="5" indent="-381000" algn="l" rtl="0">
              <a:spcBef>
                <a:spcPts val="1000"/>
              </a:spcBef>
              <a:spcAft>
                <a:spcPts val="0"/>
              </a:spcAft>
              <a:buClr>
                <a:schemeClr val="dk1"/>
              </a:buClr>
              <a:buSzPts val="2400"/>
              <a:buChar char="•"/>
              <a:defRPr/>
            </a:lvl6pPr>
            <a:lvl7pPr marL="3200400" lvl="6" indent="-381000" algn="l" rtl="0">
              <a:spcBef>
                <a:spcPts val="500"/>
              </a:spcBef>
              <a:spcAft>
                <a:spcPts val="0"/>
              </a:spcAft>
              <a:buClr>
                <a:schemeClr val="dk1"/>
              </a:buClr>
              <a:buSzPts val="2400"/>
              <a:buChar char="•"/>
              <a:defRPr/>
            </a:lvl7pPr>
            <a:lvl8pPr marL="3657600" lvl="7" indent="-381000" algn="l" rtl="0">
              <a:spcBef>
                <a:spcPts val="500"/>
              </a:spcBef>
              <a:spcAft>
                <a:spcPts val="0"/>
              </a:spcAft>
              <a:buClr>
                <a:schemeClr val="dk1"/>
              </a:buClr>
              <a:buSzPts val="2400"/>
              <a:buChar char="•"/>
              <a:defRPr/>
            </a:lvl8pPr>
            <a:lvl9pPr marL="4114800" lvl="8" indent="-381000" algn="l" rtl="0">
              <a:spcBef>
                <a:spcPts val="500"/>
              </a:spcBef>
              <a:spcAft>
                <a:spcPts val="0"/>
              </a:spcAft>
              <a:buClr>
                <a:schemeClr val="dk1"/>
              </a:buClr>
              <a:buSzPts val="2400"/>
              <a:buChar char="•"/>
              <a:defRPr/>
            </a:lvl9pPr>
          </a:lstStyle>
          <a:p>
            <a:endParaRPr/>
          </a:p>
        </p:txBody>
      </p:sp>
      <p:sp>
        <p:nvSpPr>
          <p:cNvPr id="676" name="Google Shape;676;g2157eb881b4_0_1113"/>
          <p:cNvSpPr txBox="1">
            <a:spLocks noGrp="1"/>
          </p:cNvSpPr>
          <p:nvPr>
            <p:ph type="body" idx="17"/>
          </p:nvPr>
        </p:nvSpPr>
        <p:spPr>
          <a:xfrm>
            <a:off x="2786400" y="2995200"/>
            <a:ext cx="2124000" cy="1332000"/>
          </a:xfrm>
          <a:prstGeom prst="rect">
            <a:avLst/>
          </a:prstGeom>
          <a:noFill/>
          <a:ln>
            <a:noFill/>
          </a:ln>
        </p:spPr>
        <p:txBody>
          <a:bodyPr spcFirstLastPara="1" wrap="square" lIns="179775" tIns="899025" rIns="179775" bIns="107850" anchor="b" anchorCtr="0">
            <a:noAutofit/>
          </a:bodyPr>
          <a:lstStyle>
            <a:lvl1pPr marL="457200" lvl="0" indent="-228600" algn="l" rtl="0">
              <a:lnSpc>
                <a:spcPct val="90000"/>
              </a:lnSpc>
              <a:spcBef>
                <a:spcPts val="0"/>
              </a:spcBef>
              <a:spcAft>
                <a:spcPts val="0"/>
              </a:spcAft>
              <a:buClr>
                <a:schemeClr val="lt1"/>
              </a:buClr>
              <a:buSzPts val="2200"/>
              <a:buNone/>
              <a:defRPr>
                <a:solidFill>
                  <a:schemeClr val="lt1"/>
                </a:solidFill>
              </a:defRPr>
            </a:lvl1pPr>
            <a:lvl2pPr marL="914400" lvl="1" indent="-228600" algn="l" rtl="0">
              <a:lnSpc>
                <a:spcPct val="90000"/>
              </a:lnSpc>
              <a:spcBef>
                <a:spcPts val="1000"/>
              </a:spcBef>
              <a:spcAft>
                <a:spcPts val="0"/>
              </a:spcAft>
              <a:buClr>
                <a:schemeClr val="lt1"/>
              </a:buClr>
              <a:buSzPts val="2000"/>
              <a:buNone/>
              <a:defRPr>
                <a:solidFill>
                  <a:schemeClr val="lt1"/>
                </a:solidFill>
              </a:defRPr>
            </a:lvl2pPr>
            <a:lvl3pPr marL="1371600" lvl="2" indent="-228600" algn="l" rtl="0">
              <a:lnSpc>
                <a:spcPct val="90000"/>
              </a:lnSpc>
              <a:spcBef>
                <a:spcPts val="1000"/>
              </a:spcBef>
              <a:spcAft>
                <a:spcPts val="0"/>
              </a:spcAft>
              <a:buClr>
                <a:schemeClr val="lt1"/>
              </a:buClr>
              <a:buSzPts val="1800"/>
              <a:buNone/>
              <a:defRPr>
                <a:solidFill>
                  <a:schemeClr val="lt1"/>
                </a:solidFill>
              </a:defRPr>
            </a:lvl3pPr>
            <a:lvl4pPr marL="1828800" lvl="3" indent="-228600" algn="l" rtl="0">
              <a:lnSpc>
                <a:spcPct val="90000"/>
              </a:lnSpc>
              <a:spcBef>
                <a:spcPts val="1000"/>
              </a:spcBef>
              <a:spcAft>
                <a:spcPts val="0"/>
              </a:spcAft>
              <a:buClr>
                <a:schemeClr val="lt1"/>
              </a:buClr>
              <a:buSzPts val="1600"/>
              <a:buNone/>
              <a:defRPr>
                <a:solidFill>
                  <a:schemeClr val="lt1"/>
                </a:solidFill>
              </a:defRPr>
            </a:lvl4pPr>
            <a:lvl5pPr marL="2286000" lvl="4" indent="-228600" algn="l" rtl="0">
              <a:lnSpc>
                <a:spcPct val="90000"/>
              </a:lnSpc>
              <a:spcBef>
                <a:spcPts val="1000"/>
              </a:spcBef>
              <a:spcAft>
                <a:spcPts val="0"/>
              </a:spcAft>
              <a:buClr>
                <a:schemeClr val="lt1"/>
              </a:buClr>
              <a:buSzPts val="1600"/>
              <a:buNone/>
              <a:defRPr>
                <a:solidFill>
                  <a:schemeClr val="lt1"/>
                </a:solidFill>
              </a:defRPr>
            </a:lvl5pPr>
            <a:lvl6pPr marL="2743200" lvl="5" indent="-381000" algn="l" rtl="0">
              <a:spcBef>
                <a:spcPts val="1000"/>
              </a:spcBef>
              <a:spcAft>
                <a:spcPts val="0"/>
              </a:spcAft>
              <a:buClr>
                <a:schemeClr val="dk1"/>
              </a:buClr>
              <a:buSzPts val="2400"/>
              <a:buChar char="•"/>
              <a:defRPr/>
            </a:lvl6pPr>
            <a:lvl7pPr marL="3200400" lvl="6" indent="-381000" algn="l" rtl="0">
              <a:spcBef>
                <a:spcPts val="500"/>
              </a:spcBef>
              <a:spcAft>
                <a:spcPts val="0"/>
              </a:spcAft>
              <a:buClr>
                <a:schemeClr val="dk1"/>
              </a:buClr>
              <a:buSzPts val="2400"/>
              <a:buChar char="•"/>
              <a:defRPr/>
            </a:lvl7pPr>
            <a:lvl8pPr marL="3657600" lvl="7" indent="-381000" algn="l" rtl="0">
              <a:spcBef>
                <a:spcPts val="500"/>
              </a:spcBef>
              <a:spcAft>
                <a:spcPts val="0"/>
              </a:spcAft>
              <a:buClr>
                <a:schemeClr val="dk1"/>
              </a:buClr>
              <a:buSzPts val="2400"/>
              <a:buChar char="•"/>
              <a:defRPr/>
            </a:lvl8pPr>
            <a:lvl9pPr marL="4114800" lvl="8" indent="-381000" algn="l" rtl="0">
              <a:spcBef>
                <a:spcPts val="500"/>
              </a:spcBef>
              <a:spcAft>
                <a:spcPts val="0"/>
              </a:spcAft>
              <a:buClr>
                <a:schemeClr val="dk1"/>
              </a:buClr>
              <a:buSzPts val="2400"/>
              <a:buChar char="•"/>
              <a:defRPr/>
            </a:lvl9pPr>
          </a:lstStyle>
          <a:p>
            <a:endParaRPr/>
          </a:p>
        </p:txBody>
      </p:sp>
      <p:sp>
        <p:nvSpPr>
          <p:cNvPr id="677" name="Google Shape;677;g2157eb881b4_0_1113"/>
          <p:cNvSpPr txBox="1">
            <a:spLocks noGrp="1"/>
          </p:cNvSpPr>
          <p:nvPr>
            <p:ph type="body" idx="18"/>
          </p:nvPr>
        </p:nvSpPr>
        <p:spPr>
          <a:xfrm>
            <a:off x="7279194" y="2995200"/>
            <a:ext cx="2124000" cy="1332000"/>
          </a:xfrm>
          <a:prstGeom prst="rect">
            <a:avLst/>
          </a:prstGeom>
          <a:noFill/>
          <a:ln>
            <a:noFill/>
          </a:ln>
        </p:spPr>
        <p:txBody>
          <a:bodyPr spcFirstLastPara="1" wrap="square" lIns="179775" tIns="899025" rIns="179775" bIns="107850" anchor="b" anchorCtr="0">
            <a:noAutofit/>
          </a:bodyPr>
          <a:lstStyle>
            <a:lvl1pPr marL="457200" lvl="0" indent="-228600" algn="l" rtl="0">
              <a:lnSpc>
                <a:spcPct val="90000"/>
              </a:lnSpc>
              <a:spcBef>
                <a:spcPts val="0"/>
              </a:spcBef>
              <a:spcAft>
                <a:spcPts val="0"/>
              </a:spcAft>
              <a:buClr>
                <a:schemeClr val="lt1"/>
              </a:buClr>
              <a:buSzPts val="2200"/>
              <a:buNone/>
              <a:defRPr>
                <a:solidFill>
                  <a:schemeClr val="lt1"/>
                </a:solidFill>
              </a:defRPr>
            </a:lvl1pPr>
            <a:lvl2pPr marL="914400" lvl="1" indent="-228600" algn="l" rtl="0">
              <a:lnSpc>
                <a:spcPct val="90000"/>
              </a:lnSpc>
              <a:spcBef>
                <a:spcPts val="1000"/>
              </a:spcBef>
              <a:spcAft>
                <a:spcPts val="0"/>
              </a:spcAft>
              <a:buClr>
                <a:schemeClr val="lt1"/>
              </a:buClr>
              <a:buSzPts val="2000"/>
              <a:buNone/>
              <a:defRPr>
                <a:solidFill>
                  <a:schemeClr val="lt1"/>
                </a:solidFill>
              </a:defRPr>
            </a:lvl2pPr>
            <a:lvl3pPr marL="1371600" lvl="2" indent="-228600" algn="l" rtl="0">
              <a:lnSpc>
                <a:spcPct val="90000"/>
              </a:lnSpc>
              <a:spcBef>
                <a:spcPts val="1000"/>
              </a:spcBef>
              <a:spcAft>
                <a:spcPts val="0"/>
              </a:spcAft>
              <a:buClr>
                <a:schemeClr val="lt1"/>
              </a:buClr>
              <a:buSzPts val="1800"/>
              <a:buNone/>
              <a:defRPr>
                <a:solidFill>
                  <a:schemeClr val="lt1"/>
                </a:solidFill>
              </a:defRPr>
            </a:lvl3pPr>
            <a:lvl4pPr marL="1828800" lvl="3" indent="-228600" algn="l" rtl="0">
              <a:lnSpc>
                <a:spcPct val="90000"/>
              </a:lnSpc>
              <a:spcBef>
                <a:spcPts val="1000"/>
              </a:spcBef>
              <a:spcAft>
                <a:spcPts val="0"/>
              </a:spcAft>
              <a:buClr>
                <a:schemeClr val="lt1"/>
              </a:buClr>
              <a:buSzPts val="1600"/>
              <a:buNone/>
              <a:defRPr>
                <a:solidFill>
                  <a:schemeClr val="lt1"/>
                </a:solidFill>
              </a:defRPr>
            </a:lvl4pPr>
            <a:lvl5pPr marL="2286000" lvl="4" indent="-228600" algn="l" rtl="0">
              <a:lnSpc>
                <a:spcPct val="90000"/>
              </a:lnSpc>
              <a:spcBef>
                <a:spcPts val="1000"/>
              </a:spcBef>
              <a:spcAft>
                <a:spcPts val="0"/>
              </a:spcAft>
              <a:buClr>
                <a:schemeClr val="lt1"/>
              </a:buClr>
              <a:buSzPts val="1600"/>
              <a:buNone/>
              <a:defRPr>
                <a:solidFill>
                  <a:schemeClr val="lt1"/>
                </a:solidFill>
              </a:defRPr>
            </a:lvl5pPr>
            <a:lvl6pPr marL="2743200" lvl="5" indent="-381000" algn="l" rtl="0">
              <a:spcBef>
                <a:spcPts val="1000"/>
              </a:spcBef>
              <a:spcAft>
                <a:spcPts val="0"/>
              </a:spcAft>
              <a:buClr>
                <a:schemeClr val="dk1"/>
              </a:buClr>
              <a:buSzPts val="2400"/>
              <a:buChar char="•"/>
              <a:defRPr/>
            </a:lvl6pPr>
            <a:lvl7pPr marL="3200400" lvl="6" indent="-381000" algn="l" rtl="0">
              <a:spcBef>
                <a:spcPts val="500"/>
              </a:spcBef>
              <a:spcAft>
                <a:spcPts val="0"/>
              </a:spcAft>
              <a:buClr>
                <a:schemeClr val="dk1"/>
              </a:buClr>
              <a:buSzPts val="2400"/>
              <a:buChar char="•"/>
              <a:defRPr/>
            </a:lvl7pPr>
            <a:lvl8pPr marL="3657600" lvl="7" indent="-381000" algn="l" rtl="0">
              <a:spcBef>
                <a:spcPts val="500"/>
              </a:spcBef>
              <a:spcAft>
                <a:spcPts val="0"/>
              </a:spcAft>
              <a:buClr>
                <a:schemeClr val="dk1"/>
              </a:buClr>
              <a:buSzPts val="2400"/>
              <a:buChar char="•"/>
              <a:defRPr/>
            </a:lvl8pPr>
            <a:lvl9pPr marL="4114800" lvl="8" indent="-381000" algn="l" rtl="0">
              <a:spcBef>
                <a:spcPts val="500"/>
              </a:spcBef>
              <a:spcAft>
                <a:spcPts val="0"/>
              </a:spcAft>
              <a:buClr>
                <a:schemeClr val="dk1"/>
              </a:buClr>
              <a:buSzPts val="2400"/>
              <a:buChar char="•"/>
              <a:defRPr/>
            </a:lvl9pPr>
          </a:lstStyle>
          <a:p>
            <a:endParaRPr/>
          </a:p>
        </p:txBody>
      </p:sp>
      <p:sp>
        <p:nvSpPr>
          <p:cNvPr id="678" name="Google Shape;678;g2157eb881b4_0_1113"/>
          <p:cNvSpPr txBox="1">
            <a:spLocks noGrp="1"/>
          </p:cNvSpPr>
          <p:nvPr>
            <p:ph type="body" idx="19"/>
          </p:nvPr>
        </p:nvSpPr>
        <p:spPr>
          <a:xfrm>
            <a:off x="2786400" y="1512000"/>
            <a:ext cx="2124000" cy="1332000"/>
          </a:xfrm>
          <a:prstGeom prst="rect">
            <a:avLst/>
          </a:prstGeom>
          <a:noFill/>
          <a:ln>
            <a:noFill/>
          </a:ln>
        </p:spPr>
        <p:txBody>
          <a:bodyPr spcFirstLastPara="1" wrap="square" lIns="179775" tIns="899025" rIns="179775" bIns="107850" anchor="b" anchorCtr="0">
            <a:noAutofit/>
          </a:bodyPr>
          <a:lstStyle>
            <a:lvl1pPr marL="457200" lvl="0" indent="-228600" algn="l" rtl="0">
              <a:lnSpc>
                <a:spcPct val="90000"/>
              </a:lnSpc>
              <a:spcBef>
                <a:spcPts val="0"/>
              </a:spcBef>
              <a:spcAft>
                <a:spcPts val="0"/>
              </a:spcAft>
              <a:buClr>
                <a:schemeClr val="lt1"/>
              </a:buClr>
              <a:buSzPts val="2200"/>
              <a:buNone/>
              <a:defRPr>
                <a:solidFill>
                  <a:schemeClr val="lt1"/>
                </a:solidFill>
              </a:defRPr>
            </a:lvl1pPr>
            <a:lvl2pPr marL="914400" lvl="1" indent="-228600" algn="l" rtl="0">
              <a:lnSpc>
                <a:spcPct val="90000"/>
              </a:lnSpc>
              <a:spcBef>
                <a:spcPts val="1000"/>
              </a:spcBef>
              <a:spcAft>
                <a:spcPts val="0"/>
              </a:spcAft>
              <a:buClr>
                <a:schemeClr val="lt1"/>
              </a:buClr>
              <a:buSzPts val="2000"/>
              <a:buNone/>
              <a:defRPr>
                <a:solidFill>
                  <a:schemeClr val="lt1"/>
                </a:solidFill>
              </a:defRPr>
            </a:lvl2pPr>
            <a:lvl3pPr marL="1371600" lvl="2" indent="-228600" algn="l" rtl="0">
              <a:lnSpc>
                <a:spcPct val="90000"/>
              </a:lnSpc>
              <a:spcBef>
                <a:spcPts val="1000"/>
              </a:spcBef>
              <a:spcAft>
                <a:spcPts val="0"/>
              </a:spcAft>
              <a:buClr>
                <a:schemeClr val="lt1"/>
              </a:buClr>
              <a:buSzPts val="1800"/>
              <a:buNone/>
              <a:defRPr>
                <a:solidFill>
                  <a:schemeClr val="lt1"/>
                </a:solidFill>
              </a:defRPr>
            </a:lvl3pPr>
            <a:lvl4pPr marL="1828800" lvl="3" indent="-228600" algn="l" rtl="0">
              <a:lnSpc>
                <a:spcPct val="90000"/>
              </a:lnSpc>
              <a:spcBef>
                <a:spcPts val="1000"/>
              </a:spcBef>
              <a:spcAft>
                <a:spcPts val="0"/>
              </a:spcAft>
              <a:buClr>
                <a:schemeClr val="lt1"/>
              </a:buClr>
              <a:buSzPts val="1600"/>
              <a:buNone/>
              <a:defRPr>
                <a:solidFill>
                  <a:schemeClr val="lt1"/>
                </a:solidFill>
              </a:defRPr>
            </a:lvl4pPr>
            <a:lvl5pPr marL="2286000" lvl="4" indent="-228600" algn="l" rtl="0">
              <a:lnSpc>
                <a:spcPct val="90000"/>
              </a:lnSpc>
              <a:spcBef>
                <a:spcPts val="1000"/>
              </a:spcBef>
              <a:spcAft>
                <a:spcPts val="0"/>
              </a:spcAft>
              <a:buClr>
                <a:schemeClr val="lt1"/>
              </a:buClr>
              <a:buSzPts val="1600"/>
              <a:buNone/>
              <a:defRPr>
                <a:solidFill>
                  <a:schemeClr val="lt1"/>
                </a:solidFill>
              </a:defRPr>
            </a:lvl5pPr>
            <a:lvl6pPr marL="2743200" lvl="5" indent="-381000" algn="l" rtl="0">
              <a:spcBef>
                <a:spcPts val="1000"/>
              </a:spcBef>
              <a:spcAft>
                <a:spcPts val="0"/>
              </a:spcAft>
              <a:buClr>
                <a:schemeClr val="dk1"/>
              </a:buClr>
              <a:buSzPts val="2400"/>
              <a:buChar char="•"/>
              <a:defRPr/>
            </a:lvl6pPr>
            <a:lvl7pPr marL="3200400" lvl="6" indent="-381000" algn="l" rtl="0">
              <a:spcBef>
                <a:spcPts val="500"/>
              </a:spcBef>
              <a:spcAft>
                <a:spcPts val="0"/>
              </a:spcAft>
              <a:buClr>
                <a:schemeClr val="dk1"/>
              </a:buClr>
              <a:buSzPts val="2400"/>
              <a:buChar char="•"/>
              <a:defRPr/>
            </a:lvl7pPr>
            <a:lvl8pPr marL="3657600" lvl="7" indent="-381000" algn="l" rtl="0">
              <a:spcBef>
                <a:spcPts val="500"/>
              </a:spcBef>
              <a:spcAft>
                <a:spcPts val="0"/>
              </a:spcAft>
              <a:buClr>
                <a:schemeClr val="dk1"/>
              </a:buClr>
              <a:buSzPts val="2400"/>
              <a:buChar char="•"/>
              <a:defRPr/>
            </a:lvl8pPr>
            <a:lvl9pPr marL="4114800" lvl="8" indent="-381000" algn="l" rtl="0">
              <a:spcBef>
                <a:spcPts val="500"/>
              </a:spcBef>
              <a:spcAft>
                <a:spcPts val="0"/>
              </a:spcAft>
              <a:buClr>
                <a:schemeClr val="dk1"/>
              </a:buClr>
              <a:buSzPts val="2400"/>
              <a:buChar char="•"/>
              <a:defRPr/>
            </a:lvl9pPr>
          </a:lstStyle>
          <a:p>
            <a:endParaRPr/>
          </a:p>
        </p:txBody>
      </p:sp>
      <p:sp>
        <p:nvSpPr>
          <p:cNvPr id="679" name="Google Shape;679;g2157eb881b4_0_1113"/>
          <p:cNvSpPr>
            <a:spLocks noGrp="1"/>
          </p:cNvSpPr>
          <p:nvPr>
            <p:ph type="pic" idx="20"/>
          </p:nvPr>
        </p:nvSpPr>
        <p:spPr>
          <a:xfrm>
            <a:off x="540002" y="1512000"/>
            <a:ext cx="2124000" cy="2815200"/>
          </a:xfrm>
          <a:prstGeom prst="rect">
            <a:avLst/>
          </a:prstGeom>
          <a:solidFill>
            <a:srgbClr val="D8D8D8"/>
          </a:solidFill>
          <a:ln>
            <a:noFill/>
          </a:ln>
        </p:spPr>
      </p:sp>
      <p:sp>
        <p:nvSpPr>
          <p:cNvPr id="680" name="Google Shape;680;g2157eb881b4_0_1113"/>
          <p:cNvSpPr txBox="1">
            <a:spLocks noGrp="1"/>
          </p:cNvSpPr>
          <p:nvPr>
            <p:ph type="body" idx="21"/>
          </p:nvPr>
        </p:nvSpPr>
        <p:spPr>
          <a:xfrm>
            <a:off x="540002" y="1512000"/>
            <a:ext cx="2124000" cy="2815200"/>
          </a:xfrm>
          <a:prstGeom prst="rect">
            <a:avLst/>
          </a:prstGeom>
          <a:noFill/>
          <a:ln>
            <a:noFill/>
          </a:ln>
        </p:spPr>
        <p:txBody>
          <a:bodyPr spcFirstLastPara="1" wrap="square" lIns="179775" tIns="899025" rIns="179775" bIns="107850" anchor="b" anchorCtr="0">
            <a:noAutofit/>
          </a:bodyPr>
          <a:lstStyle>
            <a:lvl1pPr marL="457200" lvl="0" indent="-228600" algn="l" rtl="0">
              <a:lnSpc>
                <a:spcPct val="90000"/>
              </a:lnSpc>
              <a:spcBef>
                <a:spcPts val="0"/>
              </a:spcBef>
              <a:spcAft>
                <a:spcPts val="0"/>
              </a:spcAft>
              <a:buClr>
                <a:schemeClr val="lt1"/>
              </a:buClr>
              <a:buSzPts val="2200"/>
              <a:buNone/>
              <a:defRPr>
                <a:solidFill>
                  <a:schemeClr val="lt1"/>
                </a:solidFill>
              </a:defRPr>
            </a:lvl1pPr>
            <a:lvl2pPr marL="914400" lvl="1" indent="-228600" algn="l" rtl="0">
              <a:lnSpc>
                <a:spcPct val="90000"/>
              </a:lnSpc>
              <a:spcBef>
                <a:spcPts val="1000"/>
              </a:spcBef>
              <a:spcAft>
                <a:spcPts val="0"/>
              </a:spcAft>
              <a:buClr>
                <a:schemeClr val="lt1"/>
              </a:buClr>
              <a:buSzPts val="2000"/>
              <a:buNone/>
              <a:defRPr>
                <a:solidFill>
                  <a:schemeClr val="lt1"/>
                </a:solidFill>
              </a:defRPr>
            </a:lvl2pPr>
            <a:lvl3pPr marL="1371600" lvl="2" indent="-228600" algn="l" rtl="0">
              <a:lnSpc>
                <a:spcPct val="90000"/>
              </a:lnSpc>
              <a:spcBef>
                <a:spcPts val="1000"/>
              </a:spcBef>
              <a:spcAft>
                <a:spcPts val="0"/>
              </a:spcAft>
              <a:buClr>
                <a:schemeClr val="lt1"/>
              </a:buClr>
              <a:buSzPts val="1800"/>
              <a:buNone/>
              <a:defRPr>
                <a:solidFill>
                  <a:schemeClr val="lt1"/>
                </a:solidFill>
              </a:defRPr>
            </a:lvl3pPr>
            <a:lvl4pPr marL="1828800" lvl="3" indent="-228600" algn="l" rtl="0">
              <a:lnSpc>
                <a:spcPct val="90000"/>
              </a:lnSpc>
              <a:spcBef>
                <a:spcPts val="1000"/>
              </a:spcBef>
              <a:spcAft>
                <a:spcPts val="0"/>
              </a:spcAft>
              <a:buClr>
                <a:schemeClr val="lt1"/>
              </a:buClr>
              <a:buSzPts val="1600"/>
              <a:buNone/>
              <a:defRPr>
                <a:solidFill>
                  <a:schemeClr val="lt1"/>
                </a:solidFill>
              </a:defRPr>
            </a:lvl4pPr>
            <a:lvl5pPr marL="2286000" lvl="4" indent="-228600" algn="l" rtl="0">
              <a:lnSpc>
                <a:spcPct val="90000"/>
              </a:lnSpc>
              <a:spcBef>
                <a:spcPts val="1000"/>
              </a:spcBef>
              <a:spcAft>
                <a:spcPts val="0"/>
              </a:spcAft>
              <a:buClr>
                <a:schemeClr val="lt1"/>
              </a:buClr>
              <a:buSzPts val="1600"/>
              <a:buNone/>
              <a:defRPr>
                <a:solidFill>
                  <a:schemeClr val="lt1"/>
                </a:solidFill>
              </a:defRPr>
            </a:lvl5pPr>
            <a:lvl6pPr marL="2743200" lvl="5" indent="-381000" algn="l" rtl="0">
              <a:spcBef>
                <a:spcPts val="1000"/>
              </a:spcBef>
              <a:spcAft>
                <a:spcPts val="0"/>
              </a:spcAft>
              <a:buClr>
                <a:schemeClr val="dk1"/>
              </a:buClr>
              <a:buSzPts val="2400"/>
              <a:buChar char="•"/>
              <a:defRPr/>
            </a:lvl6pPr>
            <a:lvl7pPr marL="3200400" lvl="6" indent="-381000" algn="l" rtl="0">
              <a:spcBef>
                <a:spcPts val="500"/>
              </a:spcBef>
              <a:spcAft>
                <a:spcPts val="0"/>
              </a:spcAft>
              <a:buClr>
                <a:schemeClr val="dk1"/>
              </a:buClr>
              <a:buSzPts val="2400"/>
              <a:buChar char="•"/>
              <a:defRPr/>
            </a:lvl7pPr>
            <a:lvl8pPr marL="3657600" lvl="7" indent="-381000" algn="l" rtl="0">
              <a:spcBef>
                <a:spcPts val="500"/>
              </a:spcBef>
              <a:spcAft>
                <a:spcPts val="0"/>
              </a:spcAft>
              <a:buClr>
                <a:schemeClr val="dk1"/>
              </a:buClr>
              <a:buSzPts val="2400"/>
              <a:buChar char="•"/>
              <a:defRPr/>
            </a:lvl8pPr>
            <a:lvl9pPr marL="4114800" lvl="8" indent="-381000" algn="l" rtl="0">
              <a:spcBef>
                <a:spcPts val="500"/>
              </a:spcBef>
              <a:spcAft>
                <a:spcPts val="0"/>
              </a:spcAft>
              <a:buClr>
                <a:schemeClr val="dk1"/>
              </a:buClr>
              <a:buSzPts val="2400"/>
              <a:buChar char="•"/>
              <a:defRPr/>
            </a:lvl9pPr>
          </a:lstStyle>
          <a:p>
            <a:endParaRPr/>
          </a:p>
        </p:txBody>
      </p:sp>
      <p:sp>
        <p:nvSpPr>
          <p:cNvPr id="681" name="Google Shape;681;g2157eb881b4_0_1113"/>
          <p:cNvSpPr txBox="1">
            <a:spLocks noGrp="1"/>
          </p:cNvSpPr>
          <p:nvPr>
            <p:ph type="title"/>
          </p:nvPr>
        </p:nvSpPr>
        <p:spPr>
          <a:xfrm>
            <a:off x="540000" y="432000"/>
            <a:ext cx="11109600" cy="10800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1"/>
              </a:buClr>
              <a:buSzPts val="2400"/>
              <a:buNone/>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sp>
        <p:nvSpPr>
          <p:cNvPr id="682" name="Google Shape;682;g2157eb881b4_0_1113"/>
          <p:cNvSpPr txBox="1">
            <a:spLocks noGrp="1"/>
          </p:cNvSpPr>
          <p:nvPr>
            <p:ph type="body" idx="22"/>
          </p:nvPr>
        </p:nvSpPr>
        <p:spPr>
          <a:xfrm>
            <a:off x="540000" y="972000"/>
            <a:ext cx="11109600" cy="5400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0"/>
              </a:spcBef>
              <a:spcAft>
                <a:spcPts val="0"/>
              </a:spcAft>
              <a:buClr>
                <a:srgbClr val="7F7F7F"/>
              </a:buClr>
              <a:buSzPts val="2200"/>
              <a:buNone/>
              <a:defRPr>
                <a:solidFill>
                  <a:srgbClr val="7F7F7F"/>
                </a:solidFill>
              </a:defRPr>
            </a:lvl1pPr>
            <a:lvl2pPr marL="914400" lvl="1" indent="-381000" algn="l" rtl="0">
              <a:lnSpc>
                <a:spcPct val="90000"/>
              </a:lnSpc>
              <a:spcBef>
                <a:spcPts val="1000"/>
              </a:spcBef>
              <a:spcAft>
                <a:spcPts val="0"/>
              </a:spcAft>
              <a:buClr>
                <a:schemeClr val="dk1"/>
              </a:buClr>
              <a:buSzPts val="2400"/>
              <a:buChar char="–"/>
              <a:defRPr/>
            </a:lvl2pPr>
            <a:lvl3pPr marL="1371600" lvl="2" indent="-381000" algn="l" rtl="0">
              <a:lnSpc>
                <a:spcPct val="90000"/>
              </a:lnSpc>
              <a:spcBef>
                <a:spcPts val="1000"/>
              </a:spcBef>
              <a:spcAft>
                <a:spcPts val="0"/>
              </a:spcAft>
              <a:buClr>
                <a:schemeClr val="dk1"/>
              </a:buClr>
              <a:buSzPts val="2400"/>
              <a:buChar char="–"/>
              <a:defRPr/>
            </a:lvl3pPr>
            <a:lvl4pPr marL="1828800" lvl="3" indent="-381000" algn="l" rtl="0">
              <a:lnSpc>
                <a:spcPct val="90000"/>
              </a:lnSpc>
              <a:spcBef>
                <a:spcPts val="1000"/>
              </a:spcBef>
              <a:spcAft>
                <a:spcPts val="0"/>
              </a:spcAft>
              <a:buClr>
                <a:schemeClr val="dk1"/>
              </a:buClr>
              <a:buSzPts val="2400"/>
              <a:buChar char="–"/>
              <a:defRPr/>
            </a:lvl4pPr>
            <a:lvl5pPr marL="2286000" lvl="4" indent="-381000" algn="l" rtl="0">
              <a:lnSpc>
                <a:spcPct val="90000"/>
              </a:lnSpc>
              <a:spcBef>
                <a:spcPts val="1000"/>
              </a:spcBef>
              <a:spcAft>
                <a:spcPts val="0"/>
              </a:spcAft>
              <a:buClr>
                <a:schemeClr val="dk1"/>
              </a:buClr>
              <a:buSzPts val="2400"/>
              <a:buChar char="–"/>
              <a:defRPr/>
            </a:lvl5pPr>
            <a:lvl6pPr marL="2743200" lvl="5" indent="-381000" algn="l" rtl="0">
              <a:spcBef>
                <a:spcPts val="1000"/>
              </a:spcBef>
              <a:spcAft>
                <a:spcPts val="0"/>
              </a:spcAft>
              <a:buClr>
                <a:schemeClr val="dk1"/>
              </a:buClr>
              <a:buSzPts val="2400"/>
              <a:buChar char="•"/>
              <a:defRPr/>
            </a:lvl6pPr>
            <a:lvl7pPr marL="3200400" lvl="6" indent="-381000" algn="l" rtl="0">
              <a:spcBef>
                <a:spcPts val="500"/>
              </a:spcBef>
              <a:spcAft>
                <a:spcPts val="0"/>
              </a:spcAft>
              <a:buClr>
                <a:schemeClr val="dk1"/>
              </a:buClr>
              <a:buSzPts val="2400"/>
              <a:buChar char="•"/>
              <a:defRPr/>
            </a:lvl7pPr>
            <a:lvl8pPr marL="3657600" lvl="7" indent="-381000" algn="l" rtl="0">
              <a:spcBef>
                <a:spcPts val="500"/>
              </a:spcBef>
              <a:spcAft>
                <a:spcPts val="0"/>
              </a:spcAft>
              <a:buClr>
                <a:schemeClr val="dk1"/>
              </a:buClr>
              <a:buSzPts val="2400"/>
              <a:buChar char="•"/>
              <a:defRPr/>
            </a:lvl8pPr>
            <a:lvl9pPr marL="4114800" lvl="8" indent="-381000" algn="l" rtl="0">
              <a:spcBef>
                <a:spcPts val="500"/>
              </a:spcBef>
              <a:spcAft>
                <a:spcPts val="0"/>
              </a:spcAft>
              <a:buClr>
                <a:schemeClr val="dk1"/>
              </a:buClr>
              <a:buSzPts val="24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2880">
          <p15:clr>
            <a:srgbClr val="FBAE40"/>
          </p15:clr>
        </p15:guide>
        <p15:guide id="2" pos="5118">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DARK GREY">
  <p:cSld name="DARK GREY">
    <p:spTree>
      <p:nvGrpSpPr>
        <p:cNvPr id="1" name="Shape 683"/>
        <p:cNvGrpSpPr/>
        <p:nvPr/>
      </p:nvGrpSpPr>
      <p:grpSpPr>
        <a:xfrm>
          <a:off x="0" y="0"/>
          <a:ext cx="0" cy="0"/>
          <a:chOff x="0" y="0"/>
          <a:chExt cx="0" cy="0"/>
        </a:xfrm>
      </p:grpSpPr>
      <p:sp>
        <p:nvSpPr>
          <p:cNvPr id="684" name="Google Shape;684;g2157eb881b4_0_1134"/>
          <p:cNvSpPr/>
          <p:nvPr/>
        </p:nvSpPr>
        <p:spPr>
          <a:xfrm>
            <a:off x="0" y="0"/>
            <a:ext cx="12190500" cy="6858000"/>
          </a:xfrm>
          <a:prstGeom prst="rect">
            <a:avLst/>
          </a:prstGeom>
          <a:solidFill>
            <a:srgbClr val="262626"/>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85" name="Google Shape;685;g2157eb881b4_0_1134"/>
          <p:cNvSpPr txBox="1">
            <a:spLocks noGrp="1"/>
          </p:cNvSpPr>
          <p:nvPr>
            <p:ph type="title"/>
          </p:nvPr>
        </p:nvSpPr>
        <p:spPr>
          <a:xfrm>
            <a:off x="540000" y="432000"/>
            <a:ext cx="11109600" cy="10800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rgbClr val="FFFFFF"/>
              </a:buClr>
              <a:buSzPts val="3600"/>
              <a:buFont typeface="Calibri"/>
              <a:buNone/>
              <a:defRPr>
                <a:solidFill>
                  <a:srgbClr val="FFFFFF"/>
                </a:solidFill>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sp>
        <p:nvSpPr>
          <p:cNvPr id="686" name="Google Shape;686;g2157eb881b4_0_1134"/>
          <p:cNvSpPr txBox="1">
            <a:spLocks noGrp="1"/>
          </p:cNvSpPr>
          <p:nvPr>
            <p:ph type="body" idx="1"/>
          </p:nvPr>
        </p:nvSpPr>
        <p:spPr>
          <a:xfrm>
            <a:off x="516252" y="942477"/>
            <a:ext cx="11133000" cy="541500"/>
          </a:xfrm>
          <a:prstGeom prst="rect">
            <a:avLst/>
          </a:prstGeom>
          <a:noFill/>
          <a:ln>
            <a:noFill/>
          </a:ln>
        </p:spPr>
        <p:txBody>
          <a:bodyPr spcFirstLastPara="1" wrap="square" lIns="14400" tIns="0" rIns="0" bIns="0" anchor="t" anchorCtr="0">
            <a:noAutofit/>
          </a:bodyPr>
          <a:lstStyle>
            <a:lvl1pPr marL="457200" lvl="0" indent="-228600" algn="l" rtl="0">
              <a:lnSpc>
                <a:spcPct val="90000"/>
              </a:lnSpc>
              <a:spcBef>
                <a:spcPts val="0"/>
              </a:spcBef>
              <a:spcAft>
                <a:spcPts val="0"/>
              </a:spcAft>
              <a:buClr>
                <a:srgbClr val="A6A6A6"/>
              </a:buClr>
              <a:buSzPts val="2200"/>
              <a:buNone/>
              <a:defRPr>
                <a:solidFill>
                  <a:srgbClr val="A6A6A6"/>
                </a:solidFill>
              </a:defRPr>
            </a:lvl1pPr>
            <a:lvl2pPr marL="914400" lvl="1" indent="-381000" algn="l" rtl="0">
              <a:lnSpc>
                <a:spcPct val="90000"/>
              </a:lnSpc>
              <a:spcBef>
                <a:spcPts val="1000"/>
              </a:spcBef>
              <a:spcAft>
                <a:spcPts val="0"/>
              </a:spcAft>
              <a:buClr>
                <a:schemeClr val="dk1"/>
              </a:buClr>
              <a:buSzPts val="2400"/>
              <a:buChar char="–"/>
              <a:defRPr/>
            </a:lvl2pPr>
            <a:lvl3pPr marL="1371600" lvl="2" indent="-381000" algn="l" rtl="0">
              <a:lnSpc>
                <a:spcPct val="90000"/>
              </a:lnSpc>
              <a:spcBef>
                <a:spcPts val="1000"/>
              </a:spcBef>
              <a:spcAft>
                <a:spcPts val="0"/>
              </a:spcAft>
              <a:buClr>
                <a:schemeClr val="dk1"/>
              </a:buClr>
              <a:buSzPts val="2400"/>
              <a:buChar char="–"/>
              <a:defRPr/>
            </a:lvl3pPr>
            <a:lvl4pPr marL="1828800" lvl="3" indent="-381000" algn="l" rtl="0">
              <a:lnSpc>
                <a:spcPct val="90000"/>
              </a:lnSpc>
              <a:spcBef>
                <a:spcPts val="1000"/>
              </a:spcBef>
              <a:spcAft>
                <a:spcPts val="0"/>
              </a:spcAft>
              <a:buClr>
                <a:schemeClr val="dk1"/>
              </a:buClr>
              <a:buSzPts val="2400"/>
              <a:buChar char="–"/>
              <a:defRPr/>
            </a:lvl4pPr>
            <a:lvl5pPr marL="2286000" lvl="4" indent="-381000" algn="l" rtl="0">
              <a:lnSpc>
                <a:spcPct val="90000"/>
              </a:lnSpc>
              <a:spcBef>
                <a:spcPts val="1000"/>
              </a:spcBef>
              <a:spcAft>
                <a:spcPts val="0"/>
              </a:spcAft>
              <a:buClr>
                <a:schemeClr val="dk1"/>
              </a:buClr>
              <a:buSzPts val="2400"/>
              <a:buChar char="–"/>
              <a:defRPr/>
            </a:lvl5pPr>
            <a:lvl6pPr marL="2743200" lvl="5" indent="-381000" algn="l" rtl="0">
              <a:spcBef>
                <a:spcPts val="1000"/>
              </a:spcBef>
              <a:spcAft>
                <a:spcPts val="0"/>
              </a:spcAft>
              <a:buClr>
                <a:schemeClr val="dk1"/>
              </a:buClr>
              <a:buSzPts val="2400"/>
              <a:buChar char="•"/>
              <a:defRPr/>
            </a:lvl6pPr>
            <a:lvl7pPr marL="3200400" lvl="6" indent="-381000" algn="l" rtl="0">
              <a:spcBef>
                <a:spcPts val="500"/>
              </a:spcBef>
              <a:spcAft>
                <a:spcPts val="0"/>
              </a:spcAft>
              <a:buClr>
                <a:schemeClr val="dk1"/>
              </a:buClr>
              <a:buSzPts val="2400"/>
              <a:buChar char="•"/>
              <a:defRPr/>
            </a:lvl7pPr>
            <a:lvl8pPr marL="3657600" lvl="7" indent="-381000" algn="l" rtl="0">
              <a:spcBef>
                <a:spcPts val="500"/>
              </a:spcBef>
              <a:spcAft>
                <a:spcPts val="0"/>
              </a:spcAft>
              <a:buClr>
                <a:schemeClr val="dk1"/>
              </a:buClr>
              <a:buSzPts val="2400"/>
              <a:buChar char="•"/>
              <a:defRPr/>
            </a:lvl8pPr>
            <a:lvl9pPr marL="4114800" lvl="8" indent="-381000" algn="l" rtl="0">
              <a:spcBef>
                <a:spcPts val="500"/>
              </a:spcBef>
              <a:spcAft>
                <a:spcPts val="0"/>
              </a:spcAft>
              <a:buClr>
                <a:schemeClr val="dk1"/>
              </a:buClr>
              <a:buSzPts val="2400"/>
              <a:buChar char="•"/>
              <a:defRPr/>
            </a:lvl9pPr>
          </a:lstStyle>
          <a:p>
            <a:endParaRPr/>
          </a:p>
        </p:txBody>
      </p:sp>
      <p:sp>
        <p:nvSpPr>
          <p:cNvPr id="687" name="Google Shape;687;g2157eb881b4_0_1134"/>
          <p:cNvSpPr txBox="1">
            <a:spLocks noGrp="1"/>
          </p:cNvSpPr>
          <p:nvPr>
            <p:ph type="body" idx="2"/>
          </p:nvPr>
        </p:nvSpPr>
        <p:spPr>
          <a:xfrm>
            <a:off x="516252" y="1483952"/>
            <a:ext cx="11133300" cy="4319100"/>
          </a:xfrm>
          <a:prstGeom prst="rect">
            <a:avLst/>
          </a:prstGeom>
          <a:noFill/>
          <a:ln>
            <a:noFill/>
          </a:ln>
        </p:spPr>
        <p:txBody>
          <a:bodyPr spcFirstLastPara="1" wrap="square" lIns="0" tIns="0" rIns="0" bIns="0" anchor="t" anchorCtr="0">
            <a:noAutofit/>
          </a:bodyPr>
          <a:lstStyle>
            <a:lvl1pPr marL="457200" lvl="0" indent="-368300" algn="l" rtl="0">
              <a:lnSpc>
                <a:spcPct val="90000"/>
              </a:lnSpc>
              <a:spcBef>
                <a:spcPts val="0"/>
              </a:spcBef>
              <a:spcAft>
                <a:spcPts val="0"/>
              </a:spcAft>
              <a:buClr>
                <a:srgbClr val="D9D9D9"/>
              </a:buClr>
              <a:buSzPts val="2200"/>
              <a:buChar char="▪"/>
              <a:defRPr sz="2200">
                <a:solidFill>
                  <a:srgbClr val="D9D9D9"/>
                </a:solidFill>
              </a:defRPr>
            </a:lvl1pPr>
            <a:lvl2pPr marL="914400" lvl="1" indent="-355600" algn="l" rtl="0">
              <a:lnSpc>
                <a:spcPct val="90000"/>
              </a:lnSpc>
              <a:spcBef>
                <a:spcPts val="1000"/>
              </a:spcBef>
              <a:spcAft>
                <a:spcPts val="0"/>
              </a:spcAft>
              <a:buClr>
                <a:srgbClr val="D9D9D9"/>
              </a:buClr>
              <a:buSzPts val="2000"/>
              <a:buChar char="–"/>
              <a:defRPr>
                <a:solidFill>
                  <a:srgbClr val="D9D9D9"/>
                </a:solidFill>
              </a:defRPr>
            </a:lvl2pPr>
            <a:lvl3pPr marL="1371600" lvl="2" indent="-342900" algn="l" rtl="0">
              <a:lnSpc>
                <a:spcPct val="90000"/>
              </a:lnSpc>
              <a:spcBef>
                <a:spcPts val="1000"/>
              </a:spcBef>
              <a:spcAft>
                <a:spcPts val="0"/>
              </a:spcAft>
              <a:buClr>
                <a:srgbClr val="D9D9D9"/>
              </a:buClr>
              <a:buSzPts val="1800"/>
              <a:buChar char="–"/>
              <a:defRPr>
                <a:solidFill>
                  <a:srgbClr val="D9D9D9"/>
                </a:solidFill>
              </a:defRPr>
            </a:lvl3pPr>
            <a:lvl4pPr marL="1828800" lvl="3" indent="-330200" algn="l" rtl="0">
              <a:lnSpc>
                <a:spcPct val="90000"/>
              </a:lnSpc>
              <a:spcBef>
                <a:spcPts val="1000"/>
              </a:spcBef>
              <a:spcAft>
                <a:spcPts val="0"/>
              </a:spcAft>
              <a:buClr>
                <a:srgbClr val="D9D9D9"/>
              </a:buClr>
              <a:buSzPts val="1600"/>
              <a:buChar char="–"/>
              <a:defRPr>
                <a:solidFill>
                  <a:srgbClr val="D9D9D9"/>
                </a:solidFill>
              </a:defRPr>
            </a:lvl4pPr>
            <a:lvl5pPr marL="2286000" lvl="4" indent="-330200" algn="l" rtl="0">
              <a:lnSpc>
                <a:spcPct val="90000"/>
              </a:lnSpc>
              <a:spcBef>
                <a:spcPts val="1000"/>
              </a:spcBef>
              <a:spcAft>
                <a:spcPts val="0"/>
              </a:spcAft>
              <a:buClr>
                <a:srgbClr val="D9D9D9"/>
              </a:buClr>
              <a:buSzPts val="1600"/>
              <a:buChar char="–"/>
              <a:defRPr>
                <a:solidFill>
                  <a:srgbClr val="D9D9D9"/>
                </a:solidFill>
              </a:defRPr>
            </a:lvl5pPr>
            <a:lvl6pPr marL="2743200" lvl="5" indent="-381000" algn="l" rtl="0">
              <a:spcBef>
                <a:spcPts val="1000"/>
              </a:spcBef>
              <a:spcAft>
                <a:spcPts val="0"/>
              </a:spcAft>
              <a:buClr>
                <a:schemeClr val="dk1"/>
              </a:buClr>
              <a:buSzPts val="2400"/>
              <a:buChar char="•"/>
              <a:defRPr/>
            </a:lvl6pPr>
            <a:lvl7pPr marL="3200400" lvl="6" indent="-381000" algn="l" rtl="0">
              <a:spcBef>
                <a:spcPts val="500"/>
              </a:spcBef>
              <a:spcAft>
                <a:spcPts val="0"/>
              </a:spcAft>
              <a:buClr>
                <a:schemeClr val="dk1"/>
              </a:buClr>
              <a:buSzPts val="2400"/>
              <a:buChar char="•"/>
              <a:defRPr/>
            </a:lvl7pPr>
            <a:lvl8pPr marL="3657600" lvl="7" indent="-381000" algn="l" rtl="0">
              <a:spcBef>
                <a:spcPts val="500"/>
              </a:spcBef>
              <a:spcAft>
                <a:spcPts val="0"/>
              </a:spcAft>
              <a:buClr>
                <a:schemeClr val="dk1"/>
              </a:buClr>
              <a:buSzPts val="2400"/>
              <a:buChar char="•"/>
              <a:defRPr/>
            </a:lvl8pPr>
            <a:lvl9pPr marL="4114800" lvl="8" indent="-381000" algn="l" rtl="0">
              <a:spcBef>
                <a:spcPts val="500"/>
              </a:spcBef>
              <a:spcAft>
                <a:spcPts val="0"/>
              </a:spcAft>
              <a:buClr>
                <a:schemeClr val="dk1"/>
              </a:buClr>
              <a:buSzPts val="2400"/>
              <a:buChar char="•"/>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2_EMPFEHLUNGEN">
  <p:cSld name="2_EMPFEHLUNGEN">
    <p:bg>
      <p:bgPr>
        <a:solidFill>
          <a:srgbClr val="262626"/>
        </a:solidFill>
        <a:effectLst/>
      </p:bgPr>
    </p:bg>
    <p:spTree>
      <p:nvGrpSpPr>
        <p:cNvPr id="1" name="Shape 688"/>
        <p:cNvGrpSpPr/>
        <p:nvPr/>
      </p:nvGrpSpPr>
      <p:grpSpPr>
        <a:xfrm>
          <a:off x="0" y="0"/>
          <a:ext cx="0" cy="0"/>
          <a:chOff x="0" y="0"/>
          <a:chExt cx="0" cy="0"/>
        </a:xfrm>
      </p:grpSpPr>
      <p:sp>
        <p:nvSpPr>
          <p:cNvPr id="689" name="Google Shape;689;g2157eb881b4_0_1139"/>
          <p:cNvSpPr txBox="1">
            <a:spLocks noGrp="1"/>
          </p:cNvSpPr>
          <p:nvPr>
            <p:ph type="title"/>
          </p:nvPr>
        </p:nvSpPr>
        <p:spPr>
          <a:xfrm>
            <a:off x="540000" y="432000"/>
            <a:ext cx="11109600" cy="10800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1"/>
              </a:buClr>
              <a:buSzPts val="3600"/>
              <a:buFont typeface="Calibri"/>
              <a:buNone/>
              <a:defRPr>
                <a:solidFill>
                  <a:schemeClr val="lt1"/>
                </a:solidFill>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sp>
        <p:nvSpPr>
          <p:cNvPr id="690" name="Google Shape;690;g2157eb881b4_0_1139"/>
          <p:cNvSpPr>
            <a:spLocks noGrp="1"/>
          </p:cNvSpPr>
          <p:nvPr>
            <p:ph type="pic" idx="2"/>
          </p:nvPr>
        </p:nvSpPr>
        <p:spPr>
          <a:xfrm>
            <a:off x="539998" y="2095200"/>
            <a:ext cx="3600000" cy="2026800"/>
          </a:xfrm>
          <a:prstGeom prst="rect">
            <a:avLst/>
          </a:prstGeom>
          <a:solidFill>
            <a:srgbClr val="D8D8D8"/>
          </a:solidFill>
          <a:ln>
            <a:noFill/>
          </a:ln>
        </p:spPr>
      </p:sp>
      <p:sp>
        <p:nvSpPr>
          <p:cNvPr id="691" name="Google Shape;691;g2157eb881b4_0_1139"/>
          <p:cNvSpPr txBox="1">
            <a:spLocks noGrp="1"/>
          </p:cNvSpPr>
          <p:nvPr>
            <p:ph type="body" idx="1"/>
          </p:nvPr>
        </p:nvSpPr>
        <p:spPr>
          <a:xfrm>
            <a:off x="540001" y="4320000"/>
            <a:ext cx="3600000" cy="5400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0"/>
              </a:spcBef>
              <a:spcAft>
                <a:spcPts val="0"/>
              </a:spcAft>
              <a:buClr>
                <a:schemeClr val="lt1"/>
              </a:buClr>
              <a:buSzPts val="1400"/>
              <a:buNone/>
              <a:defRPr sz="1400" u="sng">
                <a:solidFill>
                  <a:schemeClr val="lt1"/>
                </a:solidFill>
                <a:latin typeface="Calibri"/>
                <a:ea typeface="Calibri"/>
                <a:cs typeface="Calibri"/>
                <a:sym typeface="Calibri"/>
              </a:defRPr>
            </a:lvl1pPr>
            <a:lvl2pPr marL="914400" lvl="1" indent="-317500" algn="l" rtl="0">
              <a:lnSpc>
                <a:spcPct val="90000"/>
              </a:lnSpc>
              <a:spcBef>
                <a:spcPts val="1000"/>
              </a:spcBef>
              <a:spcAft>
                <a:spcPts val="0"/>
              </a:spcAft>
              <a:buClr>
                <a:schemeClr val="lt1"/>
              </a:buClr>
              <a:buSzPts val="1400"/>
              <a:buChar char="–"/>
              <a:defRPr sz="1400" u="sng">
                <a:solidFill>
                  <a:schemeClr val="lt1"/>
                </a:solidFill>
                <a:latin typeface="Calibri"/>
                <a:ea typeface="Calibri"/>
                <a:cs typeface="Calibri"/>
                <a:sym typeface="Calibri"/>
              </a:defRPr>
            </a:lvl2pPr>
            <a:lvl3pPr marL="1371600" lvl="2" indent="-381000" algn="l" rtl="0">
              <a:lnSpc>
                <a:spcPct val="90000"/>
              </a:lnSpc>
              <a:spcBef>
                <a:spcPts val="1000"/>
              </a:spcBef>
              <a:spcAft>
                <a:spcPts val="0"/>
              </a:spcAft>
              <a:buClr>
                <a:schemeClr val="dk1"/>
              </a:buClr>
              <a:buSzPts val="2400"/>
              <a:buChar char="–"/>
              <a:defRPr/>
            </a:lvl3pPr>
            <a:lvl4pPr marL="1828800" lvl="3" indent="-381000" algn="l" rtl="0">
              <a:lnSpc>
                <a:spcPct val="90000"/>
              </a:lnSpc>
              <a:spcBef>
                <a:spcPts val="1000"/>
              </a:spcBef>
              <a:spcAft>
                <a:spcPts val="0"/>
              </a:spcAft>
              <a:buClr>
                <a:schemeClr val="dk1"/>
              </a:buClr>
              <a:buSzPts val="2400"/>
              <a:buChar char="–"/>
              <a:defRPr/>
            </a:lvl4pPr>
            <a:lvl5pPr marL="2286000" lvl="4" indent="-228600" algn="l" rtl="0">
              <a:lnSpc>
                <a:spcPct val="90000"/>
              </a:lnSpc>
              <a:spcBef>
                <a:spcPts val="1000"/>
              </a:spcBef>
              <a:spcAft>
                <a:spcPts val="0"/>
              </a:spcAft>
              <a:buClr>
                <a:schemeClr val="dk1"/>
              </a:buClr>
              <a:buSzPts val="1600"/>
              <a:buNone/>
              <a:defRPr/>
            </a:lvl5pPr>
            <a:lvl6pPr marL="2743200" lvl="5" indent="-381000" algn="l" rtl="0">
              <a:spcBef>
                <a:spcPts val="1000"/>
              </a:spcBef>
              <a:spcAft>
                <a:spcPts val="0"/>
              </a:spcAft>
              <a:buClr>
                <a:schemeClr val="dk1"/>
              </a:buClr>
              <a:buSzPts val="2400"/>
              <a:buChar char="•"/>
              <a:defRPr/>
            </a:lvl6pPr>
            <a:lvl7pPr marL="3200400" lvl="6" indent="-381000" algn="l" rtl="0">
              <a:spcBef>
                <a:spcPts val="500"/>
              </a:spcBef>
              <a:spcAft>
                <a:spcPts val="0"/>
              </a:spcAft>
              <a:buClr>
                <a:schemeClr val="dk1"/>
              </a:buClr>
              <a:buSzPts val="2400"/>
              <a:buChar char="•"/>
              <a:defRPr/>
            </a:lvl7pPr>
            <a:lvl8pPr marL="3657600" lvl="7" indent="-381000" algn="l" rtl="0">
              <a:spcBef>
                <a:spcPts val="500"/>
              </a:spcBef>
              <a:spcAft>
                <a:spcPts val="0"/>
              </a:spcAft>
              <a:buClr>
                <a:schemeClr val="dk1"/>
              </a:buClr>
              <a:buSzPts val="2400"/>
              <a:buChar char="•"/>
              <a:defRPr/>
            </a:lvl8pPr>
            <a:lvl9pPr marL="4114800" lvl="8" indent="-381000" algn="l" rtl="0">
              <a:spcBef>
                <a:spcPts val="500"/>
              </a:spcBef>
              <a:spcAft>
                <a:spcPts val="0"/>
              </a:spcAft>
              <a:buClr>
                <a:schemeClr val="dk1"/>
              </a:buClr>
              <a:buSzPts val="2400"/>
              <a:buChar char="•"/>
              <a:defRPr/>
            </a:lvl9pPr>
          </a:lstStyle>
          <a:p>
            <a:endParaRPr/>
          </a:p>
        </p:txBody>
      </p:sp>
      <p:sp>
        <p:nvSpPr>
          <p:cNvPr id="692" name="Google Shape;692;g2157eb881b4_0_1139"/>
          <p:cNvSpPr>
            <a:spLocks noGrp="1"/>
          </p:cNvSpPr>
          <p:nvPr>
            <p:ph type="pic" idx="3"/>
          </p:nvPr>
        </p:nvSpPr>
        <p:spPr>
          <a:xfrm>
            <a:off x="4295203" y="2095200"/>
            <a:ext cx="3600000" cy="2026800"/>
          </a:xfrm>
          <a:prstGeom prst="rect">
            <a:avLst/>
          </a:prstGeom>
          <a:solidFill>
            <a:srgbClr val="D8D8D8"/>
          </a:solidFill>
          <a:ln>
            <a:noFill/>
          </a:ln>
        </p:spPr>
      </p:sp>
      <p:sp>
        <p:nvSpPr>
          <p:cNvPr id="693" name="Google Shape;693;g2157eb881b4_0_1139"/>
          <p:cNvSpPr txBox="1">
            <a:spLocks noGrp="1"/>
          </p:cNvSpPr>
          <p:nvPr>
            <p:ph type="body" idx="4"/>
          </p:nvPr>
        </p:nvSpPr>
        <p:spPr>
          <a:xfrm>
            <a:off x="4294796" y="4320000"/>
            <a:ext cx="3600000" cy="5400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0"/>
              </a:spcBef>
              <a:spcAft>
                <a:spcPts val="0"/>
              </a:spcAft>
              <a:buClr>
                <a:schemeClr val="lt1"/>
              </a:buClr>
              <a:buSzPts val="1400"/>
              <a:buNone/>
              <a:defRPr sz="1400" u="sng">
                <a:solidFill>
                  <a:schemeClr val="lt1"/>
                </a:solidFill>
                <a:latin typeface="Calibri"/>
                <a:ea typeface="Calibri"/>
                <a:cs typeface="Calibri"/>
                <a:sym typeface="Calibri"/>
              </a:defRPr>
            </a:lvl1pPr>
            <a:lvl2pPr marL="914400" lvl="1" indent="-317500" algn="l" rtl="0">
              <a:lnSpc>
                <a:spcPct val="90000"/>
              </a:lnSpc>
              <a:spcBef>
                <a:spcPts val="1000"/>
              </a:spcBef>
              <a:spcAft>
                <a:spcPts val="0"/>
              </a:spcAft>
              <a:buClr>
                <a:schemeClr val="lt1"/>
              </a:buClr>
              <a:buSzPts val="1400"/>
              <a:buChar char="–"/>
              <a:defRPr sz="1400" u="sng">
                <a:solidFill>
                  <a:schemeClr val="lt1"/>
                </a:solidFill>
                <a:latin typeface="Calibri"/>
                <a:ea typeface="Calibri"/>
                <a:cs typeface="Calibri"/>
                <a:sym typeface="Calibri"/>
              </a:defRPr>
            </a:lvl2pPr>
            <a:lvl3pPr marL="1371600" lvl="2" indent="-381000" algn="l" rtl="0">
              <a:lnSpc>
                <a:spcPct val="90000"/>
              </a:lnSpc>
              <a:spcBef>
                <a:spcPts val="1000"/>
              </a:spcBef>
              <a:spcAft>
                <a:spcPts val="0"/>
              </a:spcAft>
              <a:buClr>
                <a:schemeClr val="dk1"/>
              </a:buClr>
              <a:buSzPts val="2400"/>
              <a:buChar char="–"/>
              <a:defRPr/>
            </a:lvl3pPr>
            <a:lvl4pPr marL="1828800" lvl="3" indent="-381000" algn="l" rtl="0">
              <a:lnSpc>
                <a:spcPct val="90000"/>
              </a:lnSpc>
              <a:spcBef>
                <a:spcPts val="1000"/>
              </a:spcBef>
              <a:spcAft>
                <a:spcPts val="0"/>
              </a:spcAft>
              <a:buClr>
                <a:schemeClr val="dk1"/>
              </a:buClr>
              <a:buSzPts val="2400"/>
              <a:buChar char="–"/>
              <a:defRPr/>
            </a:lvl4pPr>
            <a:lvl5pPr marL="2286000" lvl="4" indent="-228600" algn="l" rtl="0">
              <a:lnSpc>
                <a:spcPct val="90000"/>
              </a:lnSpc>
              <a:spcBef>
                <a:spcPts val="1000"/>
              </a:spcBef>
              <a:spcAft>
                <a:spcPts val="0"/>
              </a:spcAft>
              <a:buClr>
                <a:schemeClr val="dk1"/>
              </a:buClr>
              <a:buSzPts val="1600"/>
              <a:buNone/>
              <a:defRPr/>
            </a:lvl5pPr>
            <a:lvl6pPr marL="2743200" lvl="5" indent="-381000" algn="l" rtl="0">
              <a:spcBef>
                <a:spcPts val="1000"/>
              </a:spcBef>
              <a:spcAft>
                <a:spcPts val="0"/>
              </a:spcAft>
              <a:buClr>
                <a:schemeClr val="dk1"/>
              </a:buClr>
              <a:buSzPts val="2400"/>
              <a:buChar char="•"/>
              <a:defRPr/>
            </a:lvl6pPr>
            <a:lvl7pPr marL="3200400" lvl="6" indent="-381000" algn="l" rtl="0">
              <a:spcBef>
                <a:spcPts val="500"/>
              </a:spcBef>
              <a:spcAft>
                <a:spcPts val="0"/>
              </a:spcAft>
              <a:buClr>
                <a:schemeClr val="dk1"/>
              </a:buClr>
              <a:buSzPts val="2400"/>
              <a:buChar char="•"/>
              <a:defRPr/>
            </a:lvl7pPr>
            <a:lvl8pPr marL="3657600" lvl="7" indent="-381000" algn="l" rtl="0">
              <a:spcBef>
                <a:spcPts val="500"/>
              </a:spcBef>
              <a:spcAft>
                <a:spcPts val="0"/>
              </a:spcAft>
              <a:buClr>
                <a:schemeClr val="dk1"/>
              </a:buClr>
              <a:buSzPts val="2400"/>
              <a:buChar char="•"/>
              <a:defRPr/>
            </a:lvl8pPr>
            <a:lvl9pPr marL="4114800" lvl="8" indent="-381000" algn="l" rtl="0">
              <a:spcBef>
                <a:spcPts val="500"/>
              </a:spcBef>
              <a:spcAft>
                <a:spcPts val="0"/>
              </a:spcAft>
              <a:buClr>
                <a:schemeClr val="dk1"/>
              </a:buClr>
              <a:buSzPts val="2400"/>
              <a:buChar char="•"/>
              <a:defRPr/>
            </a:lvl9pPr>
          </a:lstStyle>
          <a:p>
            <a:endParaRPr/>
          </a:p>
        </p:txBody>
      </p:sp>
      <p:sp>
        <p:nvSpPr>
          <p:cNvPr id="694" name="Google Shape;694;g2157eb881b4_0_1139"/>
          <p:cNvSpPr>
            <a:spLocks noGrp="1"/>
          </p:cNvSpPr>
          <p:nvPr>
            <p:ph type="pic" idx="5"/>
          </p:nvPr>
        </p:nvSpPr>
        <p:spPr>
          <a:xfrm>
            <a:off x="8049594" y="2095200"/>
            <a:ext cx="3600000" cy="2026800"/>
          </a:xfrm>
          <a:prstGeom prst="rect">
            <a:avLst/>
          </a:prstGeom>
          <a:solidFill>
            <a:srgbClr val="D8D8D8"/>
          </a:solidFill>
          <a:ln>
            <a:noFill/>
          </a:ln>
        </p:spPr>
      </p:sp>
      <p:sp>
        <p:nvSpPr>
          <p:cNvPr id="695" name="Google Shape;695;g2157eb881b4_0_1139"/>
          <p:cNvSpPr txBox="1">
            <a:spLocks noGrp="1"/>
          </p:cNvSpPr>
          <p:nvPr>
            <p:ph type="body" idx="6"/>
          </p:nvPr>
        </p:nvSpPr>
        <p:spPr>
          <a:xfrm>
            <a:off x="8049593" y="4320000"/>
            <a:ext cx="3600000" cy="5400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0"/>
              </a:spcBef>
              <a:spcAft>
                <a:spcPts val="0"/>
              </a:spcAft>
              <a:buClr>
                <a:schemeClr val="lt1"/>
              </a:buClr>
              <a:buSzPts val="1400"/>
              <a:buNone/>
              <a:defRPr sz="1400" u="sng">
                <a:solidFill>
                  <a:schemeClr val="lt1"/>
                </a:solidFill>
                <a:latin typeface="Calibri"/>
                <a:ea typeface="Calibri"/>
                <a:cs typeface="Calibri"/>
                <a:sym typeface="Calibri"/>
              </a:defRPr>
            </a:lvl1pPr>
            <a:lvl2pPr marL="914400" lvl="1" indent="-317500" algn="l" rtl="0">
              <a:lnSpc>
                <a:spcPct val="90000"/>
              </a:lnSpc>
              <a:spcBef>
                <a:spcPts val="1000"/>
              </a:spcBef>
              <a:spcAft>
                <a:spcPts val="0"/>
              </a:spcAft>
              <a:buClr>
                <a:schemeClr val="lt1"/>
              </a:buClr>
              <a:buSzPts val="1400"/>
              <a:buChar char="–"/>
              <a:defRPr sz="1400" u="sng">
                <a:solidFill>
                  <a:schemeClr val="lt1"/>
                </a:solidFill>
                <a:latin typeface="Calibri"/>
                <a:ea typeface="Calibri"/>
                <a:cs typeface="Calibri"/>
                <a:sym typeface="Calibri"/>
              </a:defRPr>
            </a:lvl2pPr>
            <a:lvl3pPr marL="1371600" lvl="2" indent="-381000" algn="l" rtl="0">
              <a:lnSpc>
                <a:spcPct val="90000"/>
              </a:lnSpc>
              <a:spcBef>
                <a:spcPts val="1000"/>
              </a:spcBef>
              <a:spcAft>
                <a:spcPts val="0"/>
              </a:spcAft>
              <a:buClr>
                <a:schemeClr val="dk1"/>
              </a:buClr>
              <a:buSzPts val="2400"/>
              <a:buChar char="–"/>
              <a:defRPr/>
            </a:lvl3pPr>
            <a:lvl4pPr marL="1828800" lvl="3" indent="-381000" algn="l" rtl="0">
              <a:lnSpc>
                <a:spcPct val="90000"/>
              </a:lnSpc>
              <a:spcBef>
                <a:spcPts val="1000"/>
              </a:spcBef>
              <a:spcAft>
                <a:spcPts val="0"/>
              </a:spcAft>
              <a:buClr>
                <a:schemeClr val="dk1"/>
              </a:buClr>
              <a:buSzPts val="2400"/>
              <a:buChar char="–"/>
              <a:defRPr/>
            </a:lvl4pPr>
            <a:lvl5pPr marL="2286000" lvl="4" indent="-228600" algn="l" rtl="0">
              <a:lnSpc>
                <a:spcPct val="90000"/>
              </a:lnSpc>
              <a:spcBef>
                <a:spcPts val="1000"/>
              </a:spcBef>
              <a:spcAft>
                <a:spcPts val="0"/>
              </a:spcAft>
              <a:buClr>
                <a:schemeClr val="dk1"/>
              </a:buClr>
              <a:buSzPts val="1600"/>
              <a:buNone/>
              <a:defRPr/>
            </a:lvl5pPr>
            <a:lvl6pPr marL="2743200" lvl="5" indent="-381000" algn="l" rtl="0">
              <a:spcBef>
                <a:spcPts val="1000"/>
              </a:spcBef>
              <a:spcAft>
                <a:spcPts val="0"/>
              </a:spcAft>
              <a:buClr>
                <a:schemeClr val="dk1"/>
              </a:buClr>
              <a:buSzPts val="2400"/>
              <a:buChar char="•"/>
              <a:defRPr/>
            </a:lvl6pPr>
            <a:lvl7pPr marL="3200400" lvl="6" indent="-381000" algn="l" rtl="0">
              <a:spcBef>
                <a:spcPts val="500"/>
              </a:spcBef>
              <a:spcAft>
                <a:spcPts val="0"/>
              </a:spcAft>
              <a:buClr>
                <a:schemeClr val="dk1"/>
              </a:buClr>
              <a:buSzPts val="2400"/>
              <a:buChar char="•"/>
              <a:defRPr/>
            </a:lvl7pPr>
            <a:lvl8pPr marL="3657600" lvl="7" indent="-381000" algn="l" rtl="0">
              <a:spcBef>
                <a:spcPts val="500"/>
              </a:spcBef>
              <a:spcAft>
                <a:spcPts val="0"/>
              </a:spcAft>
              <a:buClr>
                <a:schemeClr val="dk1"/>
              </a:buClr>
              <a:buSzPts val="2400"/>
              <a:buChar char="•"/>
              <a:defRPr/>
            </a:lvl8pPr>
            <a:lvl9pPr marL="4114800" lvl="8" indent="-381000" algn="l" rtl="0">
              <a:spcBef>
                <a:spcPts val="500"/>
              </a:spcBef>
              <a:spcAft>
                <a:spcPts val="0"/>
              </a:spcAft>
              <a:buClr>
                <a:schemeClr val="dk1"/>
              </a:buClr>
              <a:buSzPts val="24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2"/>
        <p:cNvGrpSpPr/>
        <p:nvPr/>
      </p:nvGrpSpPr>
      <p:grpSpPr>
        <a:xfrm>
          <a:off x="0" y="0"/>
          <a:ext cx="0" cy="0"/>
          <a:chOff x="0" y="0"/>
          <a:chExt cx="0" cy="0"/>
        </a:xfrm>
      </p:grpSpPr>
      <p:sp>
        <p:nvSpPr>
          <p:cNvPr id="83" name="Google Shape;83;p12"/>
          <p:cNvSpPr/>
          <p:nvPr/>
        </p:nvSpPr>
        <p:spPr>
          <a:xfrm>
            <a:off x="135783" y="162600"/>
            <a:ext cx="11918848" cy="6532800"/>
          </a:xfrm>
          <a:prstGeom prst="roundRect">
            <a:avLst>
              <a:gd name="adj" fmla="val 7908"/>
            </a:avLst>
          </a:prstGeom>
          <a:solidFill>
            <a:schemeClr val="lt2"/>
          </a:solidFill>
          <a:ln>
            <a:noFill/>
          </a:ln>
        </p:spPr>
        <p:txBody>
          <a:bodyPr spcFirstLastPara="1" wrap="square" lIns="121875" tIns="121875" rIns="121875" bIns="12187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grpSp>
        <p:nvGrpSpPr>
          <p:cNvPr id="84" name="Google Shape;84;p12"/>
          <p:cNvGrpSpPr/>
          <p:nvPr/>
        </p:nvGrpSpPr>
        <p:grpSpPr>
          <a:xfrm>
            <a:off x="360953" y="407942"/>
            <a:ext cx="9561989" cy="4685725"/>
            <a:chOff x="270750" y="305956"/>
            <a:chExt cx="7172425" cy="3514294"/>
          </a:xfrm>
        </p:grpSpPr>
        <p:sp>
          <p:nvSpPr>
            <p:cNvPr id="85" name="Google Shape;85;p12"/>
            <p:cNvSpPr/>
            <p:nvPr/>
          </p:nvSpPr>
          <p:spPr>
            <a:xfrm>
              <a:off x="270750" y="3248150"/>
              <a:ext cx="572100" cy="5721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86" name="Google Shape;86;p12"/>
            <p:cNvSpPr/>
            <p:nvPr/>
          </p:nvSpPr>
          <p:spPr>
            <a:xfrm>
              <a:off x="6871075" y="445024"/>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87" name="Google Shape;87;p12"/>
            <p:cNvSpPr/>
            <p:nvPr/>
          </p:nvSpPr>
          <p:spPr>
            <a:xfrm>
              <a:off x="2318445" y="305956"/>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grpSp>
      <p:sp>
        <p:nvSpPr>
          <p:cNvPr id="88" name="Google Shape;88;p12"/>
          <p:cNvSpPr txBox="1">
            <a:spLocks noGrp="1"/>
          </p:cNvSpPr>
          <p:nvPr>
            <p:ph type="body" idx="1"/>
          </p:nvPr>
        </p:nvSpPr>
        <p:spPr>
          <a:xfrm>
            <a:off x="1418715" y="4827967"/>
            <a:ext cx="4676591" cy="8068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Clr>
                <a:schemeClr val="dk1"/>
              </a:buClr>
              <a:buSzPts val="1800"/>
              <a:buFont typeface="Titillium Web"/>
              <a:buNone/>
              <a:defRPr b="1">
                <a:solidFill>
                  <a:schemeClr val="dk1"/>
                </a:solidFill>
                <a:latin typeface="Titillium Web"/>
                <a:ea typeface="Titillium Web"/>
                <a:cs typeface="Titillium Web"/>
                <a:sym typeface="Titillium Web"/>
              </a:defRPr>
            </a:lvl1pPr>
            <a:lvl2pPr marL="914400" lvl="1" indent="-317500" algn="l">
              <a:lnSpc>
                <a:spcPct val="100000"/>
              </a:lnSpc>
              <a:spcBef>
                <a:spcPts val="0"/>
              </a:spcBef>
              <a:spcAft>
                <a:spcPts val="0"/>
              </a:spcAft>
              <a:buSzPts val="1400"/>
              <a:buChar char="○"/>
              <a:defRPr/>
            </a:lvl2pPr>
            <a:lvl3pPr marL="1371600" lvl="2" indent="-317500" algn="l">
              <a:lnSpc>
                <a:spcPct val="100000"/>
              </a:lnSpc>
              <a:spcBef>
                <a:spcPts val="0"/>
              </a:spcBef>
              <a:spcAft>
                <a:spcPts val="0"/>
              </a:spcAft>
              <a:buSzPts val="1400"/>
              <a:buChar char="■"/>
              <a:defRPr/>
            </a:lvl3pPr>
            <a:lvl4pPr marL="1828800" lvl="3" indent="-317500" algn="l">
              <a:lnSpc>
                <a:spcPct val="100000"/>
              </a:lnSpc>
              <a:spcBef>
                <a:spcPts val="0"/>
              </a:spcBef>
              <a:spcAft>
                <a:spcPts val="0"/>
              </a:spcAft>
              <a:buSzPts val="1400"/>
              <a:buChar char="●"/>
              <a:defRPr/>
            </a:lvl4pPr>
            <a:lvl5pPr marL="2286000" lvl="4" indent="-317500" algn="l">
              <a:lnSpc>
                <a:spcPct val="100000"/>
              </a:lnSpc>
              <a:spcBef>
                <a:spcPts val="0"/>
              </a:spcBef>
              <a:spcAft>
                <a:spcPts val="0"/>
              </a:spcAft>
              <a:buSzPts val="1400"/>
              <a:buChar char="○"/>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96"/>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89"/>
        <p:cNvGrpSpPr/>
        <p:nvPr/>
      </p:nvGrpSpPr>
      <p:grpSpPr>
        <a:xfrm>
          <a:off x="0" y="0"/>
          <a:ext cx="0" cy="0"/>
          <a:chOff x="0" y="0"/>
          <a:chExt cx="0" cy="0"/>
        </a:xfrm>
      </p:grpSpPr>
      <p:sp>
        <p:nvSpPr>
          <p:cNvPr id="90" name="Google Shape;90;p13"/>
          <p:cNvSpPr/>
          <p:nvPr/>
        </p:nvSpPr>
        <p:spPr>
          <a:xfrm>
            <a:off x="135783" y="162600"/>
            <a:ext cx="11918848" cy="6532800"/>
          </a:xfrm>
          <a:prstGeom prst="roundRect">
            <a:avLst>
              <a:gd name="adj" fmla="val 7908"/>
            </a:avLst>
          </a:prstGeom>
          <a:solidFill>
            <a:schemeClr val="lt2"/>
          </a:solidFill>
          <a:ln>
            <a:noFill/>
          </a:ln>
        </p:spPr>
        <p:txBody>
          <a:bodyPr spcFirstLastPara="1" wrap="square" lIns="121875" tIns="121875" rIns="121875" bIns="12187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91" name="Google Shape;91;p13"/>
          <p:cNvSpPr txBox="1">
            <a:spLocks noGrp="1"/>
          </p:cNvSpPr>
          <p:nvPr>
            <p:ph type="title"/>
          </p:nvPr>
        </p:nvSpPr>
        <p:spPr>
          <a:xfrm>
            <a:off x="3488146" y="1982833"/>
            <a:ext cx="5214121" cy="1977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2000"/>
              <a:buFont typeface="Titillium Web"/>
              <a:buNone/>
              <a:defRPr sz="13332" b="1">
                <a:latin typeface="Titillium Web"/>
                <a:ea typeface="Titillium Web"/>
                <a:cs typeface="Titillium Web"/>
                <a:sym typeface="Titillium Web"/>
              </a:defRPr>
            </a:lvl1pPr>
            <a:lvl2pPr lvl="1" algn="ctr">
              <a:lnSpc>
                <a:spcPct val="100000"/>
              </a:lnSpc>
              <a:spcBef>
                <a:spcPts val="0"/>
              </a:spcBef>
              <a:spcAft>
                <a:spcPts val="0"/>
              </a:spcAft>
              <a:buSzPts val="12000"/>
              <a:buNone/>
              <a:defRPr sz="15998"/>
            </a:lvl2pPr>
            <a:lvl3pPr lvl="2" algn="ctr">
              <a:lnSpc>
                <a:spcPct val="100000"/>
              </a:lnSpc>
              <a:spcBef>
                <a:spcPts val="0"/>
              </a:spcBef>
              <a:spcAft>
                <a:spcPts val="0"/>
              </a:spcAft>
              <a:buSzPts val="12000"/>
              <a:buNone/>
              <a:defRPr sz="15998"/>
            </a:lvl3pPr>
            <a:lvl4pPr lvl="3" algn="ctr">
              <a:lnSpc>
                <a:spcPct val="100000"/>
              </a:lnSpc>
              <a:spcBef>
                <a:spcPts val="0"/>
              </a:spcBef>
              <a:spcAft>
                <a:spcPts val="0"/>
              </a:spcAft>
              <a:buSzPts val="12000"/>
              <a:buNone/>
              <a:defRPr sz="15998"/>
            </a:lvl4pPr>
            <a:lvl5pPr lvl="4" algn="ctr">
              <a:lnSpc>
                <a:spcPct val="100000"/>
              </a:lnSpc>
              <a:spcBef>
                <a:spcPts val="0"/>
              </a:spcBef>
              <a:spcAft>
                <a:spcPts val="0"/>
              </a:spcAft>
              <a:buSzPts val="12000"/>
              <a:buNone/>
              <a:defRPr sz="15998"/>
            </a:lvl5pPr>
            <a:lvl6pPr lvl="5" algn="ctr">
              <a:lnSpc>
                <a:spcPct val="100000"/>
              </a:lnSpc>
              <a:spcBef>
                <a:spcPts val="0"/>
              </a:spcBef>
              <a:spcAft>
                <a:spcPts val="0"/>
              </a:spcAft>
              <a:buSzPts val="12000"/>
              <a:buNone/>
              <a:defRPr sz="15998"/>
            </a:lvl6pPr>
            <a:lvl7pPr lvl="6" algn="ctr">
              <a:lnSpc>
                <a:spcPct val="100000"/>
              </a:lnSpc>
              <a:spcBef>
                <a:spcPts val="0"/>
              </a:spcBef>
              <a:spcAft>
                <a:spcPts val="0"/>
              </a:spcAft>
              <a:buSzPts val="12000"/>
              <a:buNone/>
              <a:defRPr sz="15998"/>
            </a:lvl7pPr>
            <a:lvl8pPr lvl="7" algn="ctr">
              <a:lnSpc>
                <a:spcPct val="100000"/>
              </a:lnSpc>
              <a:spcBef>
                <a:spcPts val="0"/>
              </a:spcBef>
              <a:spcAft>
                <a:spcPts val="0"/>
              </a:spcAft>
              <a:buSzPts val="12000"/>
              <a:buNone/>
              <a:defRPr sz="15998"/>
            </a:lvl8pPr>
            <a:lvl9pPr lvl="8" algn="ctr">
              <a:lnSpc>
                <a:spcPct val="100000"/>
              </a:lnSpc>
              <a:spcBef>
                <a:spcPts val="0"/>
              </a:spcBef>
              <a:spcAft>
                <a:spcPts val="0"/>
              </a:spcAft>
              <a:buSzPts val="12000"/>
              <a:buNone/>
              <a:defRPr sz="15998"/>
            </a:lvl9pPr>
          </a:lstStyle>
          <a:p>
            <a:endParaRPr/>
          </a:p>
        </p:txBody>
      </p:sp>
      <p:sp>
        <p:nvSpPr>
          <p:cNvPr id="92" name="Google Shape;92;p13"/>
          <p:cNvSpPr txBox="1">
            <a:spLocks noGrp="1"/>
          </p:cNvSpPr>
          <p:nvPr>
            <p:ph type="body" idx="1"/>
          </p:nvPr>
        </p:nvSpPr>
        <p:spPr>
          <a:xfrm>
            <a:off x="1874689" y="4204633"/>
            <a:ext cx="7335045" cy="2264400"/>
          </a:xfrm>
          <a:prstGeom prst="rect">
            <a:avLst/>
          </a:prstGeom>
          <a:noFill/>
          <a:ln>
            <a:noFill/>
          </a:ln>
        </p:spPr>
        <p:txBody>
          <a:bodyPr spcFirstLastPara="1" wrap="square" lIns="91425" tIns="91425" rIns="91425" bIns="91425" anchor="ctr" anchorCtr="0">
            <a:noAutofit/>
          </a:bodyPr>
          <a:lstStyle>
            <a:lvl1pPr marL="457200" lvl="0" indent="-342900" algn="ctr">
              <a:lnSpc>
                <a:spcPct val="100000"/>
              </a:lnSpc>
              <a:spcBef>
                <a:spcPts val="0"/>
              </a:spcBef>
              <a:spcAft>
                <a:spcPts val="0"/>
              </a:spcAft>
              <a:buSzPts val="1800"/>
              <a:buFont typeface="Titillium Web"/>
              <a:buChar char="●"/>
              <a:defRPr>
                <a:latin typeface="Titillium Web"/>
                <a:ea typeface="Titillium Web"/>
                <a:cs typeface="Titillium Web"/>
                <a:sym typeface="Titillium Web"/>
              </a:defRPr>
            </a:lvl1pPr>
            <a:lvl2pPr marL="914400" lvl="1" indent="-317500" algn="ctr">
              <a:lnSpc>
                <a:spcPct val="100000"/>
              </a:lnSpc>
              <a:spcBef>
                <a:spcPts val="0"/>
              </a:spcBef>
              <a:spcAft>
                <a:spcPts val="0"/>
              </a:spcAft>
              <a:buSzPts val="1400"/>
              <a:buFont typeface="Titillium Web"/>
              <a:buChar char="○"/>
              <a:defRPr>
                <a:latin typeface="Titillium Web"/>
                <a:ea typeface="Titillium Web"/>
                <a:cs typeface="Titillium Web"/>
                <a:sym typeface="Titillium Web"/>
              </a:defRPr>
            </a:lvl2pPr>
            <a:lvl3pPr marL="1371600" lvl="2" indent="-317500" algn="ctr">
              <a:lnSpc>
                <a:spcPct val="100000"/>
              </a:lnSpc>
              <a:spcBef>
                <a:spcPts val="0"/>
              </a:spcBef>
              <a:spcAft>
                <a:spcPts val="0"/>
              </a:spcAft>
              <a:buSzPts val="1400"/>
              <a:buFont typeface="Titillium Web"/>
              <a:buChar char="■"/>
              <a:defRPr>
                <a:latin typeface="Titillium Web"/>
                <a:ea typeface="Titillium Web"/>
                <a:cs typeface="Titillium Web"/>
                <a:sym typeface="Titillium Web"/>
              </a:defRPr>
            </a:lvl3pPr>
            <a:lvl4pPr marL="1828800" lvl="3" indent="-317500" algn="ctr">
              <a:lnSpc>
                <a:spcPct val="100000"/>
              </a:lnSpc>
              <a:spcBef>
                <a:spcPts val="0"/>
              </a:spcBef>
              <a:spcAft>
                <a:spcPts val="0"/>
              </a:spcAft>
              <a:buSzPts val="1400"/>
              <a:buFont typeface="Titillium Web"/>
              <a:buChar char="●"/>
              <a:defRPr>
                <a:latin typeface="Titillium Web"/>
                <a:ea typeface="Titillium Web"/>
                <a:cs typeface="Titillium Web"/>
                <a:sym typeface="Titillium Web"/>
              </a:defRPr>
            </a:lvl4pPr>
            <a:lvl5pPr marL="2286000" lvl="4" indent="-317500" algn="ctr">
              <a:lnSpc>
                <a:spcPct val="100000"/>
              </a:lnSpc>
              <a:spcBef>
                <a:spcPts val="0"/>
              </a:spcBef>
              <a:spcAft>
                <a:spcPts val="0"/>
              </a:spcAft>
              <a:buSzPts val="1400"/>
              <a:buFont typeface="Titillium Web"/>
              <a:buChar char="○"/>
              <a:defRPr>
                <a:latin typeface="Titillium Web"/>
                <a:ea typeface="Titillium Web"/>
                <a:cs typeface="Titillium Web"/>
                <a:sym typeface="Titillium Web"/>
              </a:defRPr>
            </a:lvl5pPr>
            <a:lvl6pPr marL="2743200" lvl="5" indent="-317500" algn="ctr">
              <a:lnSpc>
                <a:spcPct val="100000"/>
              </a:lnSpc>
              <a:spcBef>
                <a:spcPts val="0"/>
              </a:spcBef>
              <a:spcAft>
                <a:spcPts val="0"/>
              </a:spcAft>
              <a:buSzPts val="1400"/>
              <a:buFont typeface="Titillium Web"/>
              <a:buChar char="■"/>
              <a:defRPr>
                <a:latin typeface="Titillium Web"/>
                <a:ea typeface="Titillium Web"/>
                <a:cs typeface="Titillium Web"/>
                <a:sym typeface="Titillium Web"/>
              </a:defRPr>
            </a:lvl6pPr>
            <a:lvl7pPr marL="3200400" lvl="6" indent="-317500" algn="ctr">
              <a:lnSpc>
                <a:spcPct val="100000"/>
              </a:lnSpc>
              <a:spcBef>
                <a:spcPts val="0"/>
              </a:spcBef>
              <a:spcAft>
                <a:spcPts val="0"/>
              </a:spcAft>
              <a:buSzPts val="1400"/>
              <a:buFont typeface="Titillium Web"/>
              <a:buChar char="●"/>
              <a:defRPr>
                <a:latin typeface="Titillium Web"/>
                <a:ea typeface="Titillium Web"/>
                <a:cs typeface="Titillium Web"/>
                <a:sym typeface="Titillium Web"/>
              </a:defRPr>
            </a:lvl7pPr>
            <a:lvl8pPr marL="3657600" lvl="7" indent="-317500" algn="ctr">
              <a:lnSpc>
                <a:spcPct val="100000"/>
              </a:lnSpc>
              <a:spcBef>
                <a:spcPts val="0"/>
              </a:spcBef>
              <a:spcAft>
                <a:spcPts val="0"/>
              </a:spcAft>
              <a:buSzPts val="1400"/>
              <a:buFont typeface="Titillium Web"/>
              <a:buChar char="○"/>
              <a:defRPr>
                <a:latin typeface="Titillium Web"/>
                <a:ea typeface="Titillium Web"/>
                <a:cs typeface="Titillium Web"/>
                <a:sym typeface="Titillium Web"/>
              </a:defRPr>
            </a:lvl8pPr>
            <a:lvl9pPr marL="4114800" lvl="8" indent="-317500" algn="ctr">
              <a:lnSpc>
                <a:spcPct val="100000"/>
              </a:lnSpc>
              <a:spcBef>
                <a:spcPts val="0"/>
              </a:spcBef>
              <a:spcAft>
                <a:spcPts val="0"/>
              </a:spcAft>
              <a:buSzPts val="1400"/>
              <a:buFont typeface="Titillium Web"/>
              <a:buChar char="■"/>
              <a:defRPr>
                <a:latin typeface="Titillium Web"/>
                <a:ea typeface="Titillium Web"/>
                <a:cs typeface="Titillium Web"/>
                <a:sym typeface="Titillium Web"/>
              </a:defRPr>
            </a:lvl9pPr>
          </a:lstStyle>
          <a:p>
            <a:endParaRPr/>
          </a:p>
        </p:txBody>
      </p:sp>
      <p:grpSp>
        <p:nvGrpSpPr>
          <p:cNvPr id="93" name="Google Shape;93;p13"/>
          <p:cNvGrpSpPr/>
          <p:nvPr/>
        </p:nvGrpSpPr>
        <p:grpSpPr>
          <a:xfrm>
            <a:off x="360954" y="337533"/>
            <a:ext cx="11501603" cy="5452001"/>
            <a:chOff x="270750" y="253149"/>
            <a:chExt cx="8627325" cy="4089001"/>
          </a:xfrm>
        </p:grpSpPr>
        <p:sp>
          <p:nvSpPr>
            <p:cNvPr id="94" name="Google Shape;94;p13"/>
            <p:cNvSpPr/>
            <p:nvPr/>
          </p:nvSpPr>
          <p:spPr>
            <a:xfrm>
              <a:off x="270750" y="3248150"/>
              <a:ext cx="572100" cy="5721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95" name="Google Shape;95;p13"/>
            <p:cNvSpPr/>
            <p:nvPr/>
          </p:nvSpPr>
          <p:spPr>
            <a:xfrm>
              <a:off x="8301150" y="4048150"/>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96" name="Google Shape;96;p13"/>
            <p:cNvSpPr/>
            <p:nvPr/>
          </p:nvSpPr>
          <p:spPr>
            <a:xfrm>
              <a:off x="6009175" y="253149"/>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97" name="Google Shape;97;p13"/>
            <p:cNvSpPr/>
            <p:nvPr/>
          </p:nvSpPr>
          <p:spPr>
            <a:xfrm>
              <a:off x="8325975" y="3398099"/>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98" name="Google Shape;98;p13"/>
            <p:cNvSpPr/>
            <p:nvPr/>
          </p:nvSpPr>
          <p:spPr>
            <a:xfrm>
              <a:off x="2318445" y="305956"/>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99"/>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00"/>
        <p:cNvGrpSpPr/>
        <p:nvPr/>
      </p:nvGrpSpPr>
      <p:grpSpPr>
        <a:xfrm>
          <a:off x="0" y="0"/>
          <a:ext cx="0" cy="0"/>
          <a:chOff x="0" y="0"/>
          <a:chExt cx="0" cy="0"/>
        </a:xfrm>
      </p:grpSpPr>
      <p:sp>
        <p:nvSpPr>
          <p:cNvPr id="101" name="Google Shape;101;p15"/>
          <p:cNvSpPr/>
          <p:nvPr/>
        </p:nvSpPr>
        <p:spPr>
          <a:xfrm>
            <a:off x="135783" y="162600"/>
            <a:ext cx="11918848" cy="6532800"/>
          </a:xfrm>
          <a:prstGeom prst="roundRect">
            <a:avLst>
              <a:gd name="adj" fmla="val 7908"/>
            </a:avLst>
          </a:prstGeom>
          <a:solidFill>
            <a:schemeClr val="lt2"/>
          </a:solidFill>
          <a:ln>
            <a:noFill/>
          </a:ln>
        </p:spPr>
        <p:txBody>
          <a:bodyPr spcFirstLastPara="1" wrap="square" lIns="121875" tIns="121875" rIns="121875" bIns="12187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102" name="Google Shape;102;p15"/>
          <p:cNvSpPr txBox="1">
            <a:spLocks noGrp="1"/>
          </p:cNvSpPr>
          <p:nvPr>
            <p:ph type="ctrTitle"/>
          </p:nvPr>
        </p:nvSpPr>
        <p:spPr>
          <a:xfrm flipH="1">
            <a:off x="6326077" y="3721533"/>
            <a:ext cx="4806174" cy="6228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800"/>
              <a:buFont typeface="Titillium Web"/>
              <a:buNone/>
              <a:defRPr sz="3200" b="1">
                <a:latin typeface="Titillium Web"/>
                <a:ea typeface="Titillium Web"/>
                <a:cs typeface="Titillium Web"/>
                <a:sym typeface="Titillium Web"/>
              </a:defRPr>
            </a:lvl1pPr>
            <a:lvl2pPr lvl="1" algn="ctr">
              <a:lnSpc>
                <a:spcPct val="100000"/>
              </a:lnSpc>
              <a:spcBef>
                <a:spcPts val="0"/>
              </a:spcBef>
              <a:spcAft>
                <a:spcPts val="0"/>
              </a:spcAft>
              <a:buSzPts val="12000"/>
              <a:buFont typeface="Titillium Web"/>
              <a:buNone/>
              <a:defRPr sz="15998" b="1">
                <a:latin typeface="Titillium Web"/>
                <a:ea typeface="Titillium Web"/>
                <a:cs typeface="Titillium Web"/>
                <a:sym typeface="Titillium Web"/>
              </a:defRPr>
            </a:lvl2pPr>
            <a:lvl3pPr lvl="2" algn="ctr">
              <a:lnSpc>
                <a:spcPct val="100000"/>
              </a:lnSpc>
              <a:spcBef>
                <a:spcPts val="0"/>
              </a:spcBef>
              <a:spcAft>
                <a:spcPts val="0"/>
              </a:spcAft>
              <a:buSzPts val="12000"/>
              <a:buFont typeface="Titillium Web"/>
              <a:buNone/>
              <a:defRPr sz="15998" b="1">
                <a:latin typeface="Titillium Web"/>
                <a:ea typeface="Titillium Web"/>
                <a:cs typeface="Titillium Web"/>
                <a:sym typeface="Titillium Web"/>
              </a:defRPr>
            </a:lvl3pPr>
            <a:lvl4pPr lvl="3" algn="ctr">
              <a:lnSpc>
                <a:spcPct val="100000"/>
              </a:lnSpc>
              <a:spcBef>
                <a:spcPts val="0"/>
              </a:spcBef>
              <a:spcAft>
                <a:spcPts val="0"/>
              </a:spcAft>
              <a:buSzPts val="12000"/>
              <a:buFont typeface="Titillium Web"/>
              <a:buNone/>
              <a:defRPr sz="15998" b="1">
                <a:latin typeface="Titillium Web"/>
                <a:ea typeface="Titillium Web"/>
                <a:cs typeface="Titillium Web"/>
                <a:sym typeface="Titillium Web"/>
              </a:defRPr>
            </a:lvl4pPr>
            <a:lvl5pPr lvl="4" algn="ctr">
              <a:lnSpc>
                <a:spcPct val="100000"/>
              </a:lnSpc>
              <a:spcBef>
                <a:spcPts val="0"/>
              </a:spcBef>
              <a:spcAft>
                <a:spcPts val="0"/>
              </a:spcAft>
              <a:buSzPts val="12000"/>
              <a:buFont typeface="Titillium Web"/>
              <a:buNone/>
              <a:defRPr sz="15998" b="1">
                <a:latin typeface="Titillium Web"/>
                <a:ea typeface="Titillium Web"/>
                <a:cs typeface="Titillium Web"/>
                <a:sym typeface="Titillium Web"/>
              </a:defRPr>
            </a:lvl5pPr>
            <a:lvl6pPr lvl="5" algn="ctr">
              <a:lnSpc>
                <a:spcPct val="100000"/>
              </a:lnSpc>
              <a:spcBef>
                <a:spcPts val="0"/>
              </a:spcBef>
              <a:spcAft>
                <a:spcPts val="0"/>
              </a:spcAft>
              <a:buSzPts val="12000"/>
              <a:buFont typeface="Titillium Web"/>
              <a:buNone/>
              <a:defRPr sz="15998" b="1">
                <a:latin typeface="Titillium Web"/>
                <a:ea typeface="Titillium Web"/>
                <a:cs typeface="Titillium Web"/>
                <a:sym typeface="Titillium Web"/>
              </a:defRPr>
            </a:lvl6pPr>
            <a:lvl7pPr lvl="6" algn="ctr">
              <a:lnSpc>
                <a:spcPct val="100000"/>
              </a:lnSpc>
              <a:spcBef>
                <a:spcPts val="0"/>
              </a:spcBef>
              <a:spcAft>
                <a:spcPts val="0"/>
              </a:spcAft>
              <a:buSzPts val="12000"/>
              <a:buFont typeface="Titillium Web"/>
              <a:buNone/>
              <a:defRPr sz="15998" b="1">
                <a:latin typeface="Titillium Web"/>
                <a:ea typeface="Titillium Web"/>
                <a:cs typeface="Titillium Web"/>
                <a:sym typeface="Titillium Web"/>
              </a:defRPr>
            </a:lvl7pPr>
            <a:lvl8pPr lvl="7" algn="ctr">
              <a:lnSpc>
                <a:spcPct val="100000"/>
              </a:lnSpc>
              <a:spcBef>
                <a:spcPts val="0"/>
              </a:spcBef>
              <a:spcAft>
                <a:spcPts val="0"/>
              </a:spcAft>
              <a:buSzPts val="12000"/>
              <a:buFont typeface="Titillium Web"/>
              <a:buNone/>
              <a:defRPr sz="15998" b="1">
                <a:latin typeface="Titillium Web"/>
                <a:ea typeface="Titillium Web"/>
                <a:cs typeface="Titillium Web"/>
                <a:sym typeface="Titillium Web"/>
              </a:defRPr>
            </a:lvl8pPr>
            <a:lvl9pPr lvl="8" algn="ctr">
              <a:lnSpc>
                <a:spcPct val="100000"/>
              </a:lnSpc>
              <a:spcBef>
                <a:spcPts val="0"/>
              </a:spcBef>
              <a:spcAft>
                <a:spcPts val="0"/>
              </a:spcAft>
              <a:buSzPts val="12000"/>
              <a:buFont typeface="Titillium Web"/>
              <a:buNone/>
              <a:defRPr sz="15998" b="1">
                <a:latin typeface="Titillium Web"/>
                <a:ea typeface="Titillium Web"/>
                <a:cs typeface="Titillium Web"/>
                <a:sym typeface="Titillium Web"/>
              </a:defRPr>
            </a:lvl9pPr>
          </a:lstStyle>
          <a:p>
            <a:endParaRPr/>
          </a:p>
        </p:txBody>
      </p:sp>
      <p:sp>
        <p:nvSpPr>
          <p:cNvPr id="103" name="Google Shape;103;p15"/>
          <p:cNvSpPr txBox="1">
            <a:spLocks noGrp="1"/>
          </p:cNvSpPr>
          <p:nvPr>
            <p:ph type="subTitle" idx="1"/>
          </p:nvPr>
        </p:nvSpPr>
        <p:spPr>
          <a:xfrm rot="-286" flipH="1">
            <a:off x="6326077" y="1807567"/>
            <a:ext cx="4806174" cy="17748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400"/>
              <a:buFont typeface="Titillium Web"/>
              <a:buNone/>
              <a:defRPr sz="2666">
                <a:latin typeface="Titillium Web"/>
                <a:ea typeface="Titillium Web"/>
                <a:cs typeface="Titillium Web"/>
                <a:sym typeface="Titillium Web"/>
              </a:defRPr>
            </a:lvl1pPr>
            <a:lvl2pPr lvl="1" algn="ctr">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2pPr>
            <a:lvl3pPr lvl="2" algn="ctr">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3pPr>
            <a:lvl4pPr lvl="3" algn="ctr">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4pPr>
            <a:lvl5pPr lvl="4" algn="ctr">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5pPr>
            <a:lvl6pPr lvl="5" algn="ctr">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6pPr>
            <a:lvl7pPr lvl="6" algn="ctr">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7pPr>
            <a:lvl8pPr lvl="7" algn="ctr">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8pPr>
            <a:lvl9pPr lvl="8" algn="ctr">
              <a:lnSpc>
                <a:spcPct val="100000"/>
              </a:lnSpc>
              <a:spcBef>
                <a:spcPts val="0"/>
              </a:spcBef>
              <a:spcAft>
                <a:spcPts val="0"/>
              </a:spcAft>
              <a:buSzPts val="1600"/>
              <a:buFont typeface="Titillium Web"/>
              <a:buNone/>
              <a:defRPr sz="2133">
                <a:latin typeface="Titillium Web"/>
                <a:ea typeface="Titillium Web"/>
                <a:cs typeface="Titillium Web"/>
                <a:sym typeface="Titillium Web"/>
              </a:defRPr>
            </a:lvl9pPr>
          </a:lstStyle>
          <a:p>
            <a:endParaRPr/>
          </a:p>
        </p:txBody>
      </p:sp>
      <p:grpSp>
        <p:nvGrpSpPr>
          <p:cNvPr id="104" name="Google Shape;104;p15"/>
          <p:cNvGrpSpPr/>
          <p:nvPr/>
        </p:nvGrpSpPr>
        <p:grpSpPr>
          <a:xfrm rot="10800000" flipH="1">
            <a:off x="360954" y="337532"/>
            <a:ext cx="11603189" cy="5918368"/>
            <a:chOff x="270750" y="-96626"/>
            <a:chExt cx="8703525" cy="4438776"/>
          </a:xfrm>
        </p:grpSpPr>
        <p:sp>
          <p:nvSpPr>
            <p:cNvPr id="105" name="Google Shape;105;p15"/>
            <p:cNvSpPr/>
            <p:nvPr/>
          </p:nvSpPr>
          <p:spPr>
            <a:xfrm>
              <a:off x="270750" y="3248150"/>
              <a:ext cx="572100" cy="5721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106" name="Google Shape;106;p15"/>
            <p:cNvSpPr/>
            <p:nvPr/>
          </p:nvSpPr>
          <p:spPr>
            <a:xfrm>
              <a:off x="8301150" y="4048150"/>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107" name="Google Shape;107;p15"/>
            <p:cNvSpPr/>
            <p:nvPr/>
          </p:nvSpPr>
          <p:spPr>
            <a:xfrm>
              <a:off x="7246850" y="-96626"/>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108" name="Google Shape;108;p15"/>
            <p:cNvSpPr/>
            <p:nvPr/>
          </p:nvSpPr>
          <p:spPr>
            <a:xfrm>
              <a:off x="8402175" y="2965824"/>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109" name="Google Shape;109;p15"/>
            <p:cNvSpPr/>
            <p:nvPr/>
          </p:nvSpPr>
          <p:spPr>
            <a:xfrm>
              <a:off x="758713" y="43488"/>
              <a:ext cx="520200" cy="520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110" name="Google Shape;110;p15"/>
            <p:cNvSpPr/>
            <p:nvPr/>
          </p:nvSpPr>
          <p:spPr>
            <a:xfrm>
              <a:off x="2013645" y="305956"/>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theme" Target="../theme/theme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7.xml"/><Relationship Id="rId7" Type="http://schemas.openxmlformats.org/officeDocument/2006/relationships/theme" Target="../theme/theme3.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5" Type="http://schemas.openxmlformats.org/officeDocument/2006/relationships/slideLayout" Target="../slideLayouts/slideLayout59.xml"/><Relationship Id="rId4"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
          <p:cNvSpPr txBox="1">
            <a:spLocks noGrp="1"/>
          </p:cNvSpPr>
          <p:nvPr>
            <p:ph type="title"/>
          </p:nvPr>
        </p:nvSpPr>
        <p:spPr>
          <a:xfrm>
            <a:off x="950843" y="593367"/>
            <a:ext cx="10288661" cy="7636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2800"/>
              <a:buFont typeface="Poppins ExtraBold"/>
              <a:buNone/>
              <a:defRPr sz="2800" b="0" i="0" u="none" strike="noStrike" cap="none">
                <a:solidFill>
                  <a:schemeClr val="dk1"/>
                </a:solidFill>
                <a:latin typeface="Poppins ExtraBold"/>
                <a:ea typeface="Poppins ExtraBold"/>
                <a:cs typeface="Poppins ExtraBold"/>
                <a:sym typeface="Poppins ExtraBold"/>
              </a:defRPr>
            </a:lvl1pPr>
            <a:lvl2pPr marR="0" lvl="1" algn="ctr" rtl="0">
              <a:lnSpc>
                <a:spcPct val="100000"/>
              </a:lnSpc>
              <a:spcBef>
                <a:spcPts val="0"/>
              </a:spcBef>
              <a:spcAft>
                <a:spcPts val="0"/>
              </a:spcAft>
              <a:buClr>
                <a:schemeClr val="dk1"/>
              </a:buClr>
              <a:buSzPts val="2800"/>
              <a:buFont typeface="Poppins ExtraBold"/>
              <a:buNone/>
              <a:defRPr sz="2800" b="0" i="0" u="none" strike="noStrike" cap="none">
                <a:solidFill>
                  <a:schemeClr val="dk1"/>
                </a:solidFill>
                <a:latin typeface="Poppins ExtraBold"/>
                <a:ea typeface="Poppins ExtraBold"/>
                <a:cs typeface="Poppins ExtraBold"/>
                <a:sym typeface="Poppins ExtraBold"/>
              </a:defRPr>
            </a:lvl2pPr>
            <a:lvl3pPr marR="0" lvl="2" algn="ctr" rtl="0">
              <a:lnSpc>
                <a:spcPct val="100000"/>
              </a:lnSpc>
              <a:spcBef>
                <a:spcPts val="0"/>
              </a:spcBef>
              <a:spcAft>
                <a:spcPts val="0"/>
              </a:spcAft>
              <a:buClr>
                <a:schemeClr val="dk1"/>
              </a:buClr>
              <a:buSzPts val="2800"/>
              <a:buFont typeface="Poppins ExtraBold"/>
              <a:buNone/>
              <a:defRPr sz="2800" b="0" i="0" u="none" strike="noStrike" cap="none">
                <a:solidFill>
                  <a:schemeClr val="dk1"/>
                </a:solidFill>
                <a:latin typeface="Poppins ExtraBold"/>
                <a:ea typeface="Poppins ExtraBold"/>
                <a:cs typeface="Poppins ExtraBold"/>
                <a:sym typeface="Poppins ExtraBold"/>
              </a:defRPr>
            </a:lvl3pPr>
            <a:lvl4pPr marR="0" lvl="3" algn="ctr" rtl="0">
              <a:lnSpc>
                <a:spcPct val="100000"/>
              </a:lnSpc>
              <a:spcBef>
                <a:spcPts val="0"/>
              </a:spcBef>
              <a:spcAft>
                <a:spcPts val="0"/>
              </a:spcAft>
              <a:buClr>
                <a:schemeClr val="dk1"/>
              </a:buClr>
              <a:buSzPts val="2800"/>
              <a:buFont typeface="Poppins ExtraBold"/>
              <a:buNone/>
              <a:defRPr sz="2800" b="0" i="0" u="none" strike="noStrike" cap="none">
                <a:solidFill>
                  <a:schemeClr val="dk1"/>
                </a:solidFill>
                <a:latin typeface="Poppins ExtraBold"/>
                <a:ea typeface="Poppins ExtraBold"/>
                <a:cs typeface="Poppins ExtraBold"/>
                <a:sym typeface="Poppins ExtraBold"/>
              </a:defRPr>
            </a:lvl4pPr>
            <a:lvl5pPr marR="0" lvl="4" algn="ctr" rtl="0">
              <a:lnSpc>
                <a:spcPct val="100000"/>
              </a:lnSpc>
              <a:spcBef>
                <a:spcPts val="0"/>
              </a:spcBef>
              <a:spcAft>
                <a:spcPts val="0"/>
              </a:spcAft>
              <a:buClr>
                <a:schemeClr val="dk1"/>
              </a:buClr>
              <a:buSzPts val="2800"/>
              <a:buFont typeface="Poppins ExtraBold"/>
              <a:buNone/>
              <a:defRPr sz="2800" b="0" i="0" u="none" strike="noStrike" cap="none">
                <a:solidFill>
                  <a:schemeClr val="dk1"/>
                </a:solidFill>
                <a:latin typeface="Poppins ExtraBold"/>
                <a:ea typeface="Poppins ExtraBold"/>
                <a:cs typeface="Poppins ExtraBold"/>
                <a:sym typeface="Poppins ExtraBold"/>
              </a:defRPr>
            </a:lvl5pPr>
            <a:lvl6pPr marR="0" lvl="5" algn="ctr" rtl="0">
              <a:lnSpc>
                <a:spcPct val="100000"/>
              </a:lnSpc>
              <a:spcBef>
                <a:spcPts val="0"/>
              </a:spcBef>
              <a:spcAft>
                <a:spcPts val="0"/>
              </a:spcAft>
              <a:buClr>
                <a:schemeClr val="dk1"/>
              </a:buClr>
              <a:buSzPts val="2800"/>
              <a:buFont typeface="Poppins ExtraBold"/>
              <a:buNone/>
              <a:defRPr sz="2800" b="0" i="0" u="none" strike="noStrike" cap="none">
                <a:solidFill>
                  <a:schemeClr val="dk1"/>
                </a:solidFill>
                <a:latin typeface="Poppins ExtraBold"/>
                <a:ea typeface="Poppins ExtraBold"/>
                <a:cs typeface="Poppins ExtraBold"/>
                <a:sym typeface="Poppins ExtraBold"/>
              </a:defRPr>
            </a:lvl6pPr>
            <a:lvl7pPr marR="0" lvl="6" algn="ctr" rtl="0">
              <a:lnSpc>
                <a:spcPct val="100000"/>
              </a:lnSpc>
              <a:spcBef>
                <a:spcPts val="0"/>
              </a:spcBef>
              <a:spcAft>
                <a:spcPts val="0"/>
              </a:spcAft>
              <a:buClr>
                <a:schemeClr val="dk1"/>
              </a:buClr>
              <a:buSzPts val="2800"/>
              <a:buFont typeface="Poppins ExtraBold"/>
              <a:buNone/>
              <a:defRPr sz="2800" b="0" i="0" u="none" strike="noStrike" cap="none">
                <a:solidFill>
                  <a:schemeClr val="dk1"/>
                </a:solidFill>
                <a:latin typeface="Poppins ExtraBold"/>
                <a:ea typeface="Poppins ExtraBold"/>
                <a:cs typeface="Poppins ExtraBold"/>
                <a:sym typeface="Poppins ExtraBold"/>
              </a:defRPr>
            </a:lvl7pPr>
            <a:lvl8pPr marR="0" lvl="7" algn="ctr" rtl="0">
              <a:lnSpc>
                <a:spcPct val="100000"/>
              </a:lnSpc>
              <a:spcBef>
                <a:spcPts val="0"/>
              </a:spcBef>
              <a:spcAft>
                <a:spcPts val="0"/>
              </a:spcAft>
              <a:buClr>
                <a:schemeClr val="dk1"/>
              </a:buClr>
              <a:buSzPts val="2800"/>
              <a:buFont typeface="Poppins ExtraBold"/>
              <a:buNone/>
              <a:defRPr sz="2800" b="0" i="0" u="none" strike="noStrike" cap="none">
                <a:solidFill>
                  <a:schemeClr val="dk1"/>
                </a:solidFill>
                <a:latin typeface="Poppins ExtraBold"/>
                <a:ea typeface="Poppins ExtraBold"/>
                <a:cs typeface="Poppins ExtraBold"/>
                <a:sym typeface="Poppins ExtraBold"/>
              </a:defRPr>
            </a:lvl8pPr>
            <a:lvl9pPr marR="0" lvl="8" algn="ctr" rtl="0">
              <a:lnSpc>
                <a:spcPct val="100000"/>
              </a:lnSpc>
              <a:spcBef>
                <a:spcPts val="0"/>
              </a:spcBef>
              <a:spcAft>
                <a:spcPts val="0"/>
              </a:spcAft>
              <a:buClr>
                <a:schemeClr val="dk1"/>
              </a:buClr>
              <a:buSzPts val="2800"/>
              <a:buFont typeface="Poppins ExtraBold"/>
              <a:buNone/>
              <a:defRPr sz="2800" b="0" i="0" u="none" strike="noStrike" cap="none">
                <a:solidFill>
                  <a:schemeClr val="dk1"/>
                </a:solidFill>
                <a:latin typeface="Poppins ExtraBold"/>
                <a:ea typeface="Poppins ExtraBold"/>
                <a:cs typeface="Poppins ExtraBold"/>
                <a:sym typeface="Poppins ExtraBold"/>
              </a:defRPr>
            </a:lvl9pPr>
          </a:lstStyle>
          <a:p>
            <a:endParaRPr/>
          </a:p>
        </p:txBody>
      </p:sp>
      <p:sp>
        <p:nvSpPr>
          <p:cNvPr id="11" name="Google Shape;11;p6"/>
          <p:cNvSpPr txBox="1">
            <a:spLocks noGrp="1"/>
          </p:cNvSpPr>
          <p:nvPr>
            <p:ph type="body" idx="1"/>
          </p:nvPr>
        </p:nvSpPr>
        <p:spPr>
          <a:xfrm>
            <a:off x="950843" y="1536633"/>
            <a:ext cx="10288661" cy="4555200"/>
          </a:xfrm>
          <a:prstGeom prst="rect">
            <a:avLst/>
          </a:prstGeom>
          <a:noFill/>
          <a:ln>
            <a:noFill/>
          </a:ln>
        </p:spPr>
        <p:txBody>
          <a:bodyPr spcFirstLastPara="1" wrap="square" lIns="91425" tIns="91425" rIns="91425" bIns="91425" anchor="ctr" anchorCtr="0">
            <a:noAutofit/>
          </a:bodyPr>
          <a:lstStyle>
            <a:lvl1pPr marL="457200" marR="0" lvl="0" indent="-342900" algn="l" rtl="0">
              <a:lnSpc>
                <a:spcPct val="100000"/>
              </a:lnSpc>
              <a:spcBef>
                <a:spcPts val="0"/>
              </a:spcBef>
              <a:spcAft>
                <a:spcPts val="0"/>
              </a:spcAft>
              <a:buClr>
                <a:schemeClr val="dk2"/>
              </a:buClr>
              <a:buSzPts val="1800"/>
              <a:buFont typeface="Titillium Web"/>
              <a:buChar char="●"/>
              <a:defRPr sz="1800" b="0" i="0" u="none" strike="noStrike" cap="none">
                <a:solidFill>
                  <a:schemeClr val="dk2"/>
                </a:solidFill>
                <a:latin typeface="Titillium Web"/>
                <a:ea typeface="Titillium Web"/>
                <a:cs typeface="Titillium Web"/>
                <a:sym typeface="Titillium Web"/>
              </a:defRPr>
            </a:lvl1pPr>
            <a:lvl2pPr marL="914400" marR="0" lvl="1" indent="-317500" algn="l" rtl="0">
              <a:lnSpc>
                <a:spcPct val="100000"/>
              </a:lnSpc>
              <a:spcBef>
                <a:spcPts val="0"/>
              </a:spcBef>
              <a:spcAft>
                <a:spcPts val="0"/>
              </a:spcAft>
              <a:buClr>
                <a:schemeClr val="dk2"/>
              </a:buClr>
              <a:buSzPts val="1400"/>
              <a:buFont typeface="Titillium Web"/>
              <a:buChar char="○"/>
              <a:defRPr sz="1866" b="0" i="0" u="none" strike="noStrike" cap="none">
                <a:solidFill>
                  <a:schemeClr val="dk2"/>
                </a:solidFill>
                <a:latin typeface="Titillium Web"/>
                <a:ea typeface="Titillium Web"/>
                <a:cs typeface="Titillium Web"/>
                <a:sym typeface="Titillium Web"/>
              </a:defRPr>
            </a:lvl2pPr>
            <a:lvl3pPr marL="1371600" marR="0" lvl="2" indent="-317500" algn="l" rtl="0">
              <a:lnSpc>
                <a:spcPct val="100000"/>
              </a:lnSpc>
              <a:spcBef>
                <a:spcPts val="0"/>
              </a:spcBef>
              <a:spcAft>
                <a:spcPts val="0"/>
              </a:spcAft>
              <a:buClr>
                <a:schemeClr val="dk2"/>
              </a:buClr>
              <a:buSzPts val="1400"/>
              <a:buFont typeface="Titillium Web"/>
              <a:buChar char="■"/>
              <a:defRPr sz="1866" b="0" i="0" u="none" strike="noStrike" cap="none">
                <a:solidFill>
                  <a:schemeClr val="dk2"/>
                </a:solidFill>
                <a:latin typeface="Titillium Web"/>
                <a:ea typeface="Titillium Web"/>
                <a:cs typeface="Titillium Web"/>
                <a:sym typeface="Titillium Web"/>
              </a:defRPr>
            </a:lvl3pPr>
            <a:lvl4pPr marL="1828800" marR="0" lvl="3" indent="-317500" algn="l" rtl="0">
              <a:lnSpc>
                <a:spcPct val="100000"/>
              </a:lnSpc>
              <a:spcBef>
                <a:spcPts val="0"/>
              </a:spcBef>
              <a:spcAft>
                <a:spcPts val="0"/>
              </a:spcAft>
              <a:buClr>
                <a:schemeClr val="dk2"/>
              </a:buClr>
              <a:buSzPts val="1400"/>
              <a:buFont typeface="Titillium Web"/>
              <a:buChar char="●"/>
              <a:defRPr sz="1866" b="0" i="0" u="none" strike="noStrike" cap="none">
                <a:solidFill>
                  <a:schemeClr val="dk2"/>
                </a:solidFill>
                <a:latin typeface="Titillium Web"/>
                <a:ea typeface="Titillium Web"/>
                <a:cs typeface="Titillium Web"/>
                <a:sym typeface="Titillium Web"/>
              </a:defRPr>
            </a:lvl4pPr>
            <a:lvl5pPr marL="2286000" marR="0" lvl="4" indent="-317500" algn="l" rtl="0">
              <a:lnSpc>
                <a:spcPct val="100000"/>
              </a:lnSpc>
              <a:spcBef>
                <a:spcPts val="0"/>
              </a:spcBef>
              <a:spcAft>
                <a:spcPts val="0"/>
              </a:spcAft>
              <a:buClr>
                <a:schemeClr val="dk2"/>
              </a:buClr>
              <a:buSzPts val="1400"/>
              <a:buFont typeface="Titillium Web"/>
              <a:buChar char="○"/>
              <a:defRPr sz="1866" b="0" i="0" u="none" strike="noStrike" cap="none">
                <a:solidFill>
                  <a:schemeClr val="dk2"/>
                </a:solidFill>
                <a:latin typeface="Titillium Web"/>
                <a:ea typeface="Titillium Web"/>
                <a:cs typeface="Titillium Web"/>
                <a:sym typeface="Titillium Web"/>
              </a:defRPr>
            </a:lvl5pPr>
            <a:lvl6pPr marL="2743200" marR="0" lvl="5" indent="-317500" algn="l" rtl="0">
              <a:lnSpc>
                <a:spcPct val="100000"/>
              </a:lnSpc>
              <a:spcBef>
                <a:spcPts val="0"/>
              </a:spcBef>
              <a:spcAft>
                <a:spcPts val="0"/>
              </a:spcAft>
              <a:buClr>
                <a:schemeClr val="dk2"/>
              </a:buClr>
              <a:buSzPts val="1400"/>
              <a:buFont typeface="Titillium Web"/>
              <a:buChar char="■"/>
              <a:defRPr sz="1866" b="0" i="0" u="none" strike="noStrike" cap="none">
                <a:solidFill>
                  <a:schemeClr val="dk2"/>
                </a:solidFill>
                <a:latin typeface="Titillium Web"/>
                <a:ea typeface="Titillium Web"/>
                <a:cs typeface="Titillium Web"/>
                <a:sym typeface="Titillium Web"/>
              </a:defRPr>
            </a:lvl6pPr>
            <a:lvl7pPr marL="3200400" marR="0" lvl="6" indent="-317500" algn="l" rtl="0">
              <a:lnSpc>
                <a:spcPct val="100000"/>
              </a:lnSpc>
              <a:spcBef>
                <a:spcPts val="0"/>
              </a:spcBef>
              <a:spcAft>
                <a:spcPts val="0"/>
              </a:spcAft>
              <a:buClr>
                <a:schemeClr val="dk2"/>
              </a:buClr>
              <a:buSzPts val="1400"/>
              <a:buFont typeface="Titillium Web"/>
              <a:buChar char="●"/>
              <a:defRPr sz="1866" b="0" i="0" u="none" strike="noStrike" cap="none">
                <a:solidFill>
                  <a:schemeClr val="dk2"/>
                </a:solidFill>
                <a:latin typeface="Titillium Web"/>
                <a:ea typeface="Titillium Web"/>
                <a:cs typeface="Titillium Web"/>
                <a:sym typeface="Titillium Web"/>
              </a:defRPr>
            </a:lvl7pPr>
            <a:lvl8pPr marL="3657600" marR="0" lvl="7" indent="-317500" algn="l" rtl="0">
              <a:lnSpc>
                <a:spcPct val="100000"/>
              </a:lnSpc>
              <a:spcBef>
                <a:spcPts val="0"/>
              </a:spcBef>
              <a:spcAft>
                <a:spcPts val="0"/>
              </a:spcAft>
              <a:buClr>
                <a:schemeClr val="dk2"/>
              </a:buClr>
              <a:buSzPts val="1400"/>
              <a:buFont typeface="Titillium Web"/>
              <a:buChar char="○"/>
              <a:defRPr sz="1866" b="0" i="0" u="none" strike="noStrike" cap="none">
                <a:solidFill>
                  <a:schemeClr val="dk2"/>
                </a:solidFill>
                <a:latin typeface="Titillium Web"/>
                <a:ea typeface="Titillium Web"/>
                <a:cs typeface="Titillium Web"/>
                <a:sym typeface="Titillium Web"/>
              </a:defRPr>
            </a:lvl8pPr>
            <a:lvl9pPr marL="4114800" marR="0" lvl="8" indent="-317500" algn="l" rtl="0">
              <a:lnSpc>
                <a:spcPct val="100000"/>
              </a:lnSpc>
              <a:spcBef>
                <a:spcPts val="0"/>
              </a:spcBef>
              <a:spcAft>
                <a:spcPts val="0"/>
              </a:spcAft>
              <a:buClr>
                <a:schemeClr val="dk2"/>
              </a:buClr>
              <a:buSzPts val="1400"/>
              <a:buFont typeface="Titillium Web"/>
              <a:buChar char="■"/>
              <a:defRPr sz="1866" b="0" i="0" u="none" strike="noStrike" cap="none">
                <a:solidFill>
                  <a:schemeClr val="dk2"/>
                </a:solidFill>
                <a:latin typeface="Titillium Web"/>
                <a:ea typeface="Titillium Web"/>
                <a:cs typeface="Titillium Web"/>
                <a:sym typeface="Titillium Web"/>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0"/>
        <p:cNvGrpSpPr/>
        <p:nvPr/>
      </p:nvGrpSpPr>
      <p:grpSpPr>
        <a:xfrm>
          <a:off x="0" y="0"/>
          <a:ext cx="0" cy="0"/>
          <a:chOff x="0" y="0"/>
          <a:chExt cx="0" cy="0"/>
        </a:xfrm>
      </p:grpSpPr>
      <p:sp>
        <p:nvSpPr>
          <p:cNvPr id="331" name="Google Shape;331;g2157eb881b4_0_347"/>
          <p:cNvSpPr txBox="1">
            <a:spLocks noGrp="1"/>
          </p:cNvSpPr>
          <p:nvPr>
            <p:ph type="title"/>
          </p:nvPr>
        </p:nvSpPr>
        <p:spPr>
          <a:xfrm>
            <a:off x="950843" y="593367"/>
            <a:ext cx="10288800" cy="7635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2800"/>
              <a:buFont typeface="Poppins ExtraBold"/>
              <a:buNone/>
              <a:defRPr sz="2800" b="0" i="0" u="none" strike="noStrike" cap="none">
                <a:solidFill>
                  <a:schemeClr val="dk1"/>
                </a:solidFill>
                <a:latin typeface="Poppins ExtraBold"/>
                <a:ea typeface="Poppins ExtraBold"/>
                <a:cs typeface="Poppins ExtraBold"/>
                <a:sym typeface="Poppins ExtraBold"/>
              </a:defRPr>
            </a:lvl1pPr>
            <a:lvl2pPr marR="0" lvl="1" algn="ctr" rtl="0">
              <a:lnSpc>
                <a:spcPct val="100000"/>
              </a:lnSpc>
              <a:spcBef>
                <a:spcPts val="0"/>
              </a:spcBef>
              <a:spcAft>
                <a:spcPts val="0"/>
              </a:spcAft>
              <a:buClr>
                <a:schemeClr val="dk1"/>
              </a:buClr>
              <a:buSzPts val="2800"/>
              <a:buFont typeface="Poppins ExtraBold"/>
              <a:buNone/>
              <a:defRPr sz="2800" b="0" i="0" u="none" strike="noStrike" cap="none">
                <a:solidFill>
                  <a:schemeClr val="dk1"/>
                </a:solidFill>
                <a:latin typeface="Poppins ExtraBold"/>
                <a:ea typeface="Poppins ExtraBold"/>
                <a:cs typeface="Poppins ExtraBold"/>
                <a:sym typeface="Poppins ExtraBold"/>
              </a:defRPr>
            </a:lvl2pPr>
            <a:lvl3pPr marR="0" lvl="2" algn="ctr" rtl="0">
              <a:lnSpc>
                <a:spcPct val="100000"/>
              </a:lnSpc>
              <a:spcBef>
                <a:spcPts val="0"/>
              </a:spcBef>
              <a:spcAft>
                <a:spcPts val="0"/>
              </a:spcAft>
              <a:buClr>
                <a:schemeClr val="dk1"/>
              </a:buClr>
              <a:buSzPts val="2800"/>
              <a:buFont typeface="Poppins ExtraBold"/>
              <a:buNone/>
              <a:defRPr sz="2800" b="0" i="0" u="none" strike="noStrike" cap="none">
                <a:solidFill>
                  <a:schemeClr val="dk1"/>
                </a:solidFill>
                <a:latin typeface="Poppins ExtraBold"/>
                <a:ea typeface="Poppins ExtraBold"/>
                <a:cs typeface="Poppins ExtraBold"/>
                <a:sym typeface="Poppins ExtraBold"/>
              </a:defRPr>
            </a:lvl3pPr>
            <a:lvl4pPr marR="0" lvl="3" algn="ctr" rtl="0">
              <a:lnSpc>
                <a:spcPct val="100000"/>
              </a:lnSpc>
              <a:spcBef>
                <a:spcPts val="0"/>
              </a:spcBef>
              <a:spcAft>
                <a:spcPts val="0"/>
              </a:spcAft>
              <a:buClr>
                <a:schemeClr val="dk1"/>
              </a:buClr>
              <a:buSzPts val="2800"/>
              <a:buFont typeface="Poppins ExtraBold"/>
              <a:buNone/>
              <a:defRPr sz="2800" b="0" i="0" u="none" strike="noStrike" cap="none">
                <a:solidFill>
                  <a:schemeClr val="dk1"/>
                </a:solidFill>
                <a:latin typeface="Poppins ExtraBold"/>
                <a:ea typeface="Poppins ExtraBold"/>
                <a:cs typeface="Poppins ExtraBold"/>
                <a:sym typeface="Poppins ExtraBold"/>
              </a:defRPr>
            </a:lvl4pPr>
            <a:lvl5pPr marR="0" lvl="4" algn="ctr" rtl="0">
              <a:lnSpc>
                <a:spcPct val="100000"/>
              </a:lnSpc>
              <a:spcBef>
                <a:spcPts val="0"/>
              </a:spcBef>
              <a:spcAft>
                <a:spcPts val="0"/>
              </a:spcAft>
              <a:buClr>
                <a:schemeClr val="dk1"/>
              </a:buClr>
              <a:buSzPts val="2800"/>
              <a:buFont typeface="Poppins ExtraBold"/>
              <a:buNone/>
              <a:defRPr sz="2800" b="0" i="0" u="none" strike="noStrike" cap="none">
                <a:solidFill>
                  <a:schemeClr val="dk1"/>
                </a:solidFill>
                <a:latin typeface="Poppins ExtraBold"/>
                <a:ea typeface="Poppins ExtraBold"/>
                <a:cs typeface="Poppins ExtraBold"/>
                <a:sym typeface="Poppins ExtraBold"/>
              </a:defRPr>
            </a:lvl5pPr>
            <a:lvl6pPr marR="0" lvl="5" algn="ctr" rtl="0">
              <a:lnSpc>
                <a:spcPct val="100000"/>
              </a:lnSpc>
              <a:spcBef>
                <a:spcPts val="0"/>
              </a:spcBef>
              <a:spcAft>
                <a:spcPts val="0"/>
              </a:spcAft>
              <a:buClr>
                <a:schemeClr val="dk1"/>
              </a:buClr>
              <a:buSzPts val="2800"/>
              <a:buFont typeface="Poppins ExtraBold"/>
              <a:buNone/>
              <a:defRPr sz="2800" b="0" i="0" u="none" strike="noStrike" cap="none">
                <a:solidFill>
                  <a:schemeClr val="dk1"/>
                </a:solidFill>
                <a:latin typeface="Poppins ExtraBold"/>
                <a:ea typeface="Poppins ExtraBold"/>
                <a:cs typeface="Poppins ExtraBold"/>
                <a:sym typeface="Poppins ExtraBold"/>
              </a:defRPr>
            </a:lvl6pPr>
            <a:lvl7pPr marR="0" lvl="6" algn="ctr" rtl="0">
              <a:lnSpc>
                <a:spcPct val="100000"/>
              </a:lnSpc>
              <a:spcBef>
                <a:spcPts val="0"/>
              </a:spcBef>
              <a:spcAft>
                <a:spcPts val="0"/>
              </a:spcAft>
              <a:buClr>
                <a:schemeClr val="dk1"/>
              </a:buClr>
              <a:buSzPts val="2800"/>
              <a:buFont typeface="Poppins ExtraBold"/>
              <a:buNone/>
              <a:defRPr sz="2800" b="0" i="0" u="none" strike="noStrike" cap="none">
                <a:solidFill>
                  <a:schemeClr val="dk1"/>
                </a:solidFill>
                <a:latin typeface="Poppins ExtraBold"/>
                <a:ea typeface="Poppins ExtraBold"/>
                <a:cs typeface="Poppins ExtraBold"/>
                <a:sym typeface="Poppins ExtraBold"/>
              </a:defRPr>
            </a:lvl7pPr>
            <a:lvl8pPr marR="0" lvl="7" algn="ctr" rtl="0">
              <a:lnSpc>
                <a:spcPct val="100000"/>
              </a:lnSpc>
              <a:spcBef>
                <a:spcPts val="0"/>
              </a:spcBef>
              <a:spcAft>
                <a:spcPts val="0"/>
              </a:spcAft>
              <a:buClr>
                <a:schemeClr val="dk1"/>
              </a:buClr>
              <a:buSzPts val="2800"/>
              <a:buFont typeface="Poppins ExtraBold"/>
              <a:buNone/>
              <a:defRPr sz="2800" b="0" i="0" u="none" strike="noStrike" cap="none">
                <a:solidFill>
                  <a:schemeClr val="dk1"/>
                </a:solidFill>
                <a:latin typeface="Poppins ExtraBold"/>
                <a:ea typeface="Poppins ExtraBold"/>
                <a:cs typeface="Poppins ExtraBold"/>
                <a:sym typeface="Poppins ExtraBold"/>
              </a:defRPr>
            </a:lvl8pPr>
            <a:lvl9pPr marR="0" lvl="8" algn="ctr" rtl="0">
              <a:lnSpc>
                <a:spcPct val="100000"/>
              </a:lnSpc>
              <a:spcBef>
                <a:spcPts val="0"/>
              </a:spcBef>
              <a:spcAft>
                <a:spcPts val="0"/>
              </a:spcAft>
              <a:buClr>
                <a:schemeClr val="dk1"/>
              </a:buClr>
              <a:buSzPts val="2800"/>
              <a:buFont typeface="Poppins ExtraBold"/>
              <a:buNone/>
              <a:defRPr sz="2800" b="0" i="0" u="none" strike="noStrike" cap="none">
                <a:solidFill>
                  <a:schemeClr val="dk1"/>
                </a:solidFill>
                <a:latin typeface="Poppins ExtraBold"/>
                <a:ea typeface="Poppins ExtraBold"/>
                <a:cs typeface="Poppins ExtraBold"/>
                <a:sym typeface="Poppins ExtraBold"/>
              </a:defRPr>
            </a:lvl9pPr>
          </a:lstStyle>
          <a:p>
            <a:endParaRPr/>
          </a:p>
        </p:txBody>
      </p:sp>
      <p:sp>
        <p:nvSpPr>
          <p:cNvPr id="332" name="Google Shape;332;g2157eb881b4_0_347"/>
          <p:cNvSpPr txBox="1">
            <a:spLocks noGrp="1"/>
          </p:cNvSpPr>
          <p:nvPr>
            <p:ph type="body" idx="1"/>
          </p:nvPr>
        </p:nvSpPr>
        <p:spPr>
          <a:xfrm>
            <a:off x="950843" y="1536633"/>
            <a:ext cx="10288800" cy="4555200"/>
          </a:xfrm>
          <a:prstGeom prst="rect">
            <a:avLst/>
          </a:prstGeom>
          <a:noFill/>
          <a:ln>
            <a:noFill/>
          </a:ln>
        </p:spPr>
        <p:txBody>
          <a:bodyPr spcFirstLastPara="1" wrap="square" lIns="91425" tIns="91425" rIns="91425" bIns="91425" anchor="ctr" anchorCtr="0">
            <a:noAutofit/>
          </a:bodyPr>
          <a:lstStyle>
            <a:lvl1pPr marL="457200" marR="0" lvl="0" indent="-342900" algn="l" rtl="0">
              <a:lnSpc>
                <a:spcPct val="100000"/>
              </a:lnSpc>
              <a:spcBef>
                <a:spcPts val="0"/>
              </a:spcBef>
              <a:spcAft>
                <a:spcPts val="0"/>
              </a:spcAft>
              <a:buClr>
                <a:schemeClr val="dk2"/>
              </a:buClr>
              <a:buSzPts val="1800"/>
              <a:buFont typeface="Titillium Web"/>
              <a:buChar char="●"/>
              <a:defRPr sz="1800" b="0" i="0" u="none" strike="noStrike" cap="none">
                <a:solidFill>
                  <a:schemeClr val="dk2"/>
                </a:solidFill>
                <a:latin typeface="Titillium Web"/>
                <a:ea typeface="Titillium Web"/>
                <a:cs typeface="Titillium Web"/>
                <a:sym typeface="Titillium Web"/>
              </a:defRPr>
            </a:lvl1pPr>
            <a:lvl2pPr marL="914400" marR="0" lvl="1" indent="-317500" algn="l" rtl="0">
              <a:lnSpc>
                <a:spcPct val="100000"/>
              </a:lnSpc>
              <a:spcBef>
                <a:spcPts val="0"/>
              </a:spcBef>
              <a:spcAft>
                <a:spcPts val="0"/>
              </a:spcAft>
              <a:buClr>
                <a:schemeClr val="dk2"/>
              </a:buClr>
              <a:buSzPts val="1400"/>
              <a:buFont typeface="Titillium Web"/>
              <a:buChar char="○"/>
              <a:defRPr sz="1866" b="0" i="0" u="none" strike="noStrike" cap="none">
                <a:solidFill>
                  <a:schemeClr val="dk2"/>
                </a:solidFill>
                <a:latin typeface="Titillium Web"/>
                <a:ea typeface="Titillium Web"/>
                <a:cs typeface="Titillium Web"/>
                <a:sym typeface="Titillium Web"/>
              </a:defRPr>
            </a:lvl2pPr>
            <a:lvl3pPr marL="1371600" marR="0" lvl="2" indent="-317500" algn="l" rtl="0">
              <a:lnSpc>
                <a:spcPct val="100000"/>
              </a:lnSpc>
              <a:spcBef>
                <a:spcPts val="0"/>
              </a:spcBef>
              <a:spcAft>
                <a:spcPts val="0"/>
              </a:spcAft>
              <a:buClr>
                <a:schemeClr val="dk2"/>
              </a:buClr>
              <a:buSzPts val="1400"/>
              <a:buFont typeface="Titillium Web"/>
              <a:buChar char="■"/>
              <a:defRPr sz="1866" b="0" i="0" u="none" strike="noStrike" cap="none">
                <a:solidFill>
                  <a:schemeClr val="dk2"/>
                </a:solidFill>
                <a:latin typeface="Titillium Web"/>
                <a:ea typeface="Titillium Web"/>
                <a:cs typeface="Titillium Web"/>
                <a:sym typeface="Titillium Web"/>
              </a:defRPr>
            </a:lvl3pPr>
            <a:lvl4pPr marL="1828800" marR="0" lvl="3" indent="-317500" algn="l" rtl="0">
              <a:lnSpc>
                <a:spcPct val="100000"/>
              </a:lnSpc>
              <a:spcBef>
                <a:spcPts val="0"/>
              </a:spcBef>
              <a:spcAft>
                <a:spcPts val="0"/>
              </a:spcAft>
              <a:buClr>
                <a:schemeClr val="dk2"/>
              </a:buClr>
              <a:buSzPts val="1400"/>
              <a:buFont typeface="Titillium Web"/>
              <a:buChar char="●"/>
              <a:defRPr sz="1866" b="0" i="0" u="none" strike="noStrike" cap="none">
                <a:solidFill>
                  <a:schemeClr val="dk2"/>
                </a:solidFill>
                <a:latin typeface="Titillium Web"/>
                <a:ea typeface="Titillium Web"/>
                <a:cs typeface="Titillium Web"/>
                <a:sym typeface="Titillium Web"/>
              </a:defRPr>
            </a:lvl4pPr>
            <a:lvl5pPr marL="2286000" marR="0" lvl="4" indent="-317500" algn="l" rtl="0">
              <a:lnSpc>
                <a:spcPct val="100000"/>
              </a:lnSpc>
              <a:spcBef>
                <a:spcPts val="0"/>
              </a:spcBef>
              <a:spcAft>
                <a:spcPts val="0"/>
              </a:spcAft>
              <a:buClr>
                <a:schemeClr val="dk2"/>
              </a:buClr>
              <a:buSzPts val="1400"/>
              <a:buFont typeface="Titillium Web"/>
              <a:buChar char="○"/>
              <a:defRPr sz="1866" b="0" i="0" u="none" strike="noStrike" cap="none">
                <a:solidFill>
                  <a:schemeClr val="dk2"/>
                </a:solidFill>
                <a:latin typeface="Titillium Web"/>
                <a:ea typeface="Titillium Web"/>
                <a:cs typeface="Titillium Web"/>
                <a:sym typeface="Titillium Web"/>
              </a:defRPr>
            </a:lvl5pPr>
            <a:lvl6pPr marL="2743200" marR="0" lvl="5" indent="-317500" algn="l" rtl="0">
              <a:lnSpc>
                <a:spcPct val="100000"/>
              </a:lnSpc>
              <a:spcBef>
                <a:spcPts val="0"/>
              </a:spcBef>
              <a:spcAft>
                <a:spcPts val="0"/>
              </a:spcAft>
              <a:buClr>
                <a:schemeClr val="dk2"/>
              </a:buClr>
              <a:buSzPts val="1400"/>
              <a:buFont typeface="Titillium Web"/>
              <a:buChar char="■"/>
              <a:defRPr sz="1866" b="0" i="0" u="none" strike="noStrike" cap="none">
                <a:solidFill>
                  <a:schemeClr val="dk2"/>
                </a:solidFill>
                <a:latin typeface="Titillium Web"/>
                <a:ea typeface="Titillium Web"/>
                <a:cs typeface="Titillium Web"/>
                <a:sym typeface="Titillium Web"/>
              </a:defRPr>
            </a:lvl6pPr>
            <a:lvl7pPr marL="3200400" marR="0" lvl="6" indent="-317500" algn="l" rtl="0">
              <a:lnSpc>
                <a:spcPct val="100000"/>
              </a:lnSpc>
              <a:spcBef>
                <a:spcPts val="0"/>
              </a:spcBef>
              <a:spcAft>
                <a:spcPts val="0"/>
              </a:spcAft>
              <a:buClr>
                <a:schemeClr val="dk2"/>
              </a:buClr>
              <a:buSzPts val="1400"/>
              <a:buFont typeface="Titillium Web"/>
              <a:buChar char="●"/>
              <a:defRPr sz="1866" b="0" i="0" u="none" strike="noStrike" cap="none">
                <a:solidFill>
                  <a:schemeClr val="dk2"/>
                </a:solidFill>
                <a:latin typeface="Titillium Web"/>
                <a:ea typeface="Titillium Web"/>
                <a:cs typeface="Titillium Web"/>
                <a:sym typeface="Titillium Web"/>
              </a:defRPr>
            </a:lvl7pPr>
            <a:lvl8pPr marL="3657600" marR="0" lvl="7" indent="-317500" algn="l" rtl="0">
              <a:lnSpc>
                <a:spcPct val="100000"/>
              </a:lnSpc>
              <a:spcBef>
                <a:spcPts val="0"/>
              </a:spcBef>
              <a:spcAft>
                <a:spcPts val="0"/>
              </a:spcAft>
              <a:buClr>
                <a:schemeClr val="dk2"/>
              </a:buClr>
              <a:buSzPts val="1400"/>
              <a:buFont typeface="Titillium Web"/>
              <a:buChar char="○"/>
              <a:defRPr sz="1866" b="0" i="0" u="none" strike="noStrike" cap="none">
                <a:solidFill>
                  <a:schemeClr val="dk2"/>
                </a:solidFill>
                <a:latin typeface="Titillium Web"/>
                <a:ea typeface="Titillium Web"/>
                <a:cs typeface="Titillium Web"/>
                <a:sym typeface="Titillium Web"/>
              </a:defRPr>
            </a:lvl8pPr>
            <a:lvl9pPr marL="4114800" marR="0" lvl="8" indent="-317500" algn="l" rtl="0">
              <a:lnSpc>
                <a:spcPct val="100000"/>
              </a:lnSpc>
              <a:spcBef>
                <a:spcPts val="0"/>
              </a:spcBef>
              <a:spcAft>
                <a:spcPts val="0"/>
              </a:spcAft>
              <a:buClr>
                <a:schemeClr val="dk2"/>
              </a:buClr>
              <a:buSzPts val="1400"/>
              <a:buFont typeface="Titillium Web"/>
              <a:buChar char="■"/>
              <a:defRPr sz="1866" b="0" i="0" u="none" strike="noStrike" cap="none">
                <a:solidFill>
                  <a:schemeClr val="dk2"/>
                </a:solidFill>
                <a:latin typeface="Titillium Web"/>
                <a:ea typeface="Titillium Web"/>
                <a:cs typeface="Titillium Web"/>
                <a:sym typeface="Titillium Web"/>
              </a:defRPr>
            </a:lvl9pPr>
          </a:lstStyle>
          <a:p>
            <a:endParaRPr/>
          </a:p>
        </p:txBody>
      </p:sp>
    </p:spTree>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51"/>
        <p:cNvGrpSpPr/>
        <p:nvPr/>
      </p:nvGrpSpPr>
      <p:grpSpPr>
        <a:xfrm>
          <a:off x="0" y="0"/>
          <a:ext cx="0" cy="0"/>
          <a:chOff x="0" y="0"/>
          <a:chExt cx="0" cy="0"/>
        </a:xfrm>
      </p:grpSpPr>
      <p:sp>
        <p:nvSpPr>
          <p:cNvPr id="652" name="Google Shape;652;g2157eb881b4_0_1102"/>
          <p:cNvSpPr txBox="1">
            <a:spLocks noGrp="1"/>
          </p:cNvSpPr>
          <p:nvPr>
            <p:ph type="title"/>
          </p:nvPr>
        </p:nvSpPr>
        <p:spPr>
          <a:xfrm>
            <a:off x="540000" y="432000"/>
            <a:ext cx="11109600" cy="10800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a:endParaRPr/>
          </a:p>
        </p:txBody>
      </p:sp>
      <p:sp>
        <p:nvSpPr>
          <p:cNvPr id="653" name="Google Shape;653;g2157eb881b4_0_1102"/>
          <p:cNvSpPr txBox="1">
            <a:spLocks noGrp="1"/>
          </p:cNvSpPr>
          <p:nvPr>
            <p:ph type="body" idx="1"/>
          </p:nvPr>
        </p:nvSpPr>
        <p:spPr>
          <a:xfrm>
            <a:off x="540000" y="1512000"/>
            <a:ext cx="11109600" cy="4298400"/>
          </a:xfrm>
          <a:prstGeom prst="rect">
            <a:avLst/>
          </a:prstGeom>
          <a:noFill/>
          <a:ln>
            <a:noFill/>
          </a:ln>
        </p:spPr>
        <p:txBody>
          <a:bodyPr spcFirstLastPara="1" wrap="square" lIns="0" tIns="0" rIns="0" bIns="0" anchor="t" anchorCtr="0">
            <a:noAutofit/>
          </a:bodyPr>
          <a:lstStyle>
            <a:lvl1pPr marL="457200" marR="0" lvl="0" indent="-368300" algn="l" rtl="0">
              <a:lnSpc>
                <a:spcPct val="90000"/>
              </a:lnSpc>
              <a:spcBef>
                <a:spcPts val="0"/>
              </a:spcBef>
              <a:spcAft>
                <a:spcPts val="0"/>
              </a:spcAft>
              <a:buClr>
                <a:schemeClr val="dk1"/>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10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10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3pPr>
            <a:lvl4pPr marL="1828800" marR="0" lvl="3" indent="-330200" algn="l" rtl="0">
              <a:lnSpc>
                <a:spcPct val="90000"/>
              </a:lnSpc>
              <a:spcBef>
                <a:spcPts val="100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4pPr>
            <a:lvl5pPr marL="2286000" marR="0" lvl="4" indent="-330200" algn="l" rtl="0">
              <a:lnSpc>
                <a:spcPct val="90000"/>
              </a:lnSpc>
              <a:spcBef>
                <a:spcPts val="100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5pPr>
            <a:lvl6pPr marL="2743200" marR="0" lvl="5" indent="-355600" algn="l" rtl="0">
              <a:spcBef>
                <a:spcPts val="10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docs.google.com/forms/d/e/1FAIpQLSduyFvkC-Zf1jMyFYBpvj2oMQu1kZ2yiazjGILH11sCWZ3ThA/viewform?usp=header" TargetMode="External"/><Relationship Id="rId2" Type="http://schemas.openxmlformats.org/officeDocument/2006/relationships/notesSlide" Target="../notesSlides/notesSlide1.xml"/><Relationship Id="rId1" Type="http://schemas.openxmlformats.org/officeDocument/2006/relationships/slideLayout" Target="../slideLayouts/slideLayout3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5.xml"/><Relationship Id="rId5" Type="http://schemas.openxmlformats.org/officeDocument/2006/relationships/image" Target="../media/image4.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5.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5.xml"/><Relationship Id="rId5" Type="http://schemas.openxmlformats.org/officeDocument/2006/relationships/image" Target="../media/image10.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hyperlink" Target="https://forms.gle/qmqkTXcnjNDWnpxj8" TargetMode="External"/><Relationship Id="rId2" Type="http://schemas.openxmlformats.org/officeDocument/2006/relationships/notesSlide" Target="../notesSlides/notesSlide6.xml"/><Relationship Id="rId1" Type="http://schemas.openxmlformats.org/officeDocument/2006/relationships/slideLayout" Target="../slideLayouts/slideLayout55.xml"/><Relationship Id="rId6" Type="http://schemas.openxmlformats.org/officeDocument/2006/relationships/hyperlink" Target="https://docs.google.com/forms/d/e/1FAIpQLSduyFvkC-Zf1jMyFYBpvj2oMQu1kZ2yiazjGILH11sCWZ3ThA/viewform?usp=header" TargetMode="External"/><Relationship Id="rId5" Type="http://schemas.openxmlformats.org/officeDocument/2006/relationships/image" Target="../media/image4.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sp>
        <p:nvSpPr>
          <p:cNvPr id="701" name="Google Shape;701;g2157eb881b4_0_337"/>
          <p:cNvSpPr/>
          <p:nvPr/>
        </p:nvSpPr>
        <p:spPr>
          <a:xfrm rot="10800000">
            <a:off x="10530848" y="4915218"/>
            <a:ext cx="1659552" cy="1942782"/>
          </a:xfrm>
          <a:custGeom>
            <a:avLst/>
            <a:gdLst/>
            <a:ahLst/>
            <a:cxnLst/>
            <a:rect l="l" t="t" r="r" b="b"/>
            <a:pathLst>
              <a:path w="2486220" h="2910535" extrusionOk="0">
                <a:moveTo>
                  <a:pt x="2486220" y="2910535"/>
                </a:moveTo>
                <a:lnTo>
                  <a:pt x="0" y="2910535"/>
                </a:lnTo>
                <a:lnTo>
                  <a:pt x="0" y="0"/>
                </a:lnTo>
                <a:lnTo>
                  <a:pt x="2486220" y="0"/>
                </a:lnTo>
                <a:lnTo>
                  <a:pt x="2486220" y="2910535"/>
                </a:lnTo>
                <a:close/>
              </a:path>
            </a:pathLst>
          </a:custGeom>
          <a:blipFill rotWithShape="1">
            <a:blip r:embed="rId3">
              <a:alphaModFix/>
            </a:blip>
            <a:stretch>
              <a:fillRect/>
            </a:stretch>
          </a:blip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Titillium Web" panose="00000500000000000000" pitchFamily="2" charset="0"/>
              <a:ea typeface="Calibri"/>
              <a:cs typeface="Calibri"/>
              <a:sym typeface="Calibri"/>
            </a:endParaRPr>
          </a:p>
        </p:txBody>
      </p:sp>
      <p:sp>
        <p:nvSpPr>
          <p:cNvPr id="702" name="Google Shape;702;g2157eb881b4_0_337"/>
          <p:cNvSpPr/>
          <p:nvPr/>
        </p:nvSpPr>
        <p:spPr>
          <a:xfrm>
            <a:off x="685710" y="564833"/>
            <a:ext cx="2374642" cy="968281"/>
          </a:xfrm>
          <a:custGeom>
            <a:avLst/>
            <a:gdLst/>
            <a:ahLst/>
            <a:cxnLst/>
            <a:rect l="l" t="t" r="r" b="b"/>
            <a:pathLst>
              <a:path w="3876967" h="1634230" extrusionOk="0">
                <a:moveTo>
                  <a:pt x="0" y="0"/>
                </a:moveTo>
                <a:lnTo>
                  <a:pt x="3876967" y="0"/>
                </a:lnTo>
                <a:lnTo>
                  <a:pt x="3876967" y="1634230"/>
                </a:lnTo>
                <a:lnTo>
                  <a:pt x="0" y="1634230"/>
                </a:lnTo>
                <a:lnTo>
                  <a:pt x="0" y="0"/>
                </a:lnTo>
                <a:close/>
              </a:path>
            </a:pathLst>
          </a:custGeom>
          <a:blipFill rotWithShape="1">
            <a:blip r:embed="rId4">
              <a:alphaModFix/>
            </a:blip>
            <a:stretch>
              <a:fillRect/>
            </a:stretch>
          </a:blip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Titillium Web" panose="00000500000000000000" pitchFamily="2" charset="0"/>
              <a:ea typeface="Calibri"/>
              <a:cs typeface="Calibri"/>
              <a:sym typeface="Calibri"/>
            </a:endParaRPr>
          </a:p>
        </p:txBody>
      </p:sp>
      <p:sp>
        <p:nvSpPr>
          <p:cNvPr id="703" name="Google Shape;703;g2157eb881b4_0_337"/>
          <p:cNvSpPr txBox="1"/>
          <p:nvPr/>
        </p:nvSpPr>
        <p:spPr>
          <a:xfrm>
            <a:off x="685710" y="2218805"/>
            <a:ext cx="7301700" cy="11697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pl-PL" sz="7600" b="1">
                <a:latin typeface="Titillium Web" panose="00000500000000000000" pitchFamily="2" charset="0"/>
                <a:ea typeface="Titillium Web"/>
                <a:cs typeface="Titillium Web"/>
                <a:sym typeface="Titillium Web"/>
              </a:rPr>
              <a:t>Deliverable 3</a:t>
            </a:r>
            <a:endParaRPr sz="900">
              <a:latin typeface="Titillium Web" panose="00000500000000000000" pitchFamily="2" charset="0"/>
            </a:endParaRPr>
          </a:p>
        </p:txBody>
      </p:sp>
      <p:sp>
        <p:nvSpPr>
          <p:cNvPr id="704" name="Google Shape;704;g2157eb881b4_0_337"/>
          <p:cNvSpPr txBox="1"/>
          <p:nvPr/>
        </p:nvSpPr>
        <p:spPr>
          <a:xfrm>
            <a:off x="685710" y="3384567"/>
            <a:ext cx="5835600" cy="1292662"/>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de-DE" sz="2000" b="1" dirty="0">
                <a:latin typeface="Titillium Web" panose="00000500000000000000" pitchFamily="2" charset="0"/>
                <a:ea typeface="Titillium Web"/>
                <a:cs typeface="Titillium Web"/>
                <a:sym typeface="Titillium Web"/>
              </a:rPr>
              <a:t>Team [</a:t>
            </a:r>
            <a:r>
              <a:rPr lang="de-DE" sz="2000" b="1" dirty="0" err="1">
                <a:latin typeface="Titillium Web" panose="00000500000000000000" pitchFamily="2" charset="0"/>
                <a:ea typeface="Titillium Web"/>
                <a:cs typeface="Titillium Web"/>
                <a:sym typeface="Titillium Web"/>
              </a:rPr>
              <a:t>your</a:t>
            </a:r>
            <a:r>
              <a:rPr lang="de-DE" sz="2000" b="1" dirty="0">
                <a:latin typeface="Titillium Web" panose="00000500000000000000" pitchFamily="2" charset="0"/>
                <a:ea typeface="Titillium Web"/>
                <a:cs typeface="Titillium Web"/>
                <a:sym typeface="Titillium Web"/>
              </a:rPr>
              <a:t> </a:t>
            </a:r>
            <a:r>
              <a:rPr lang="de-DE" sz="2000" b="1" dirty="0" err="1">
                <a:latin typeface="Titillium Web" panose="00000500000000000000" pitchFamily="2" charset="0"/>
                <a:ea typeface="Titillium Web"/>
                <a:cs typeface="Titillium Web"/>
                <a:sym typeface="Titillium Web"/>
              </a:rPr>
              <a:t>Team‘s</a:t>
            </a:r>
            <a:r>
              <a:rPr lang="de-DE" sz="2000" b="1" dirty="0">
                <a:latin typeface="Titillium Web" panose="00000500000000000000" pitchFamily="2" charset="0"/>
                <a:ea typeface="Titillium Web"/>
                <a:cs typeface="Titillium Web"/>
                <a:sym typeface="Titillium Web"/>
              </a:rPr>
              <a:t> </a:t>
            </a:r>
            <a:r>
              <a:rPr lang="de-DE" sz="2000" b="1" dirty="0" err="1">
                <a:latin typeface="Titillium Web" panose="00000500000000000000" pitchFamily="2" charset="0"/>
                <a:ea typeface="Titillium Web"/>
                <a:cs typeface="Titillium Web"/>
                <a:sym typeface="Titillium Web"/>
              </a:rPr>
              <a:t>name</a:t>
            </a:r>
            <a:r>
              <a:rPr lang="de-DE" sz="2000" b="1" dirty="0">
                <a:latin typeface="Titillium Web" panose="00000500000000000000" pitchFamily="2" charset="0"/>
                <a:ea typeface="Titillium Web"/>
                <a:cs typeface="Titillium Web"/>
                <a:sym typeface="Titillium Web"/>
              </a:rPr>
              <a:t>]</a:t>
            </a:r>
            <a:endParaRPr sz="2000" b="1" dirty="0">
              <a:latin typeface="Titillium Web" panose="00000500000000000000" pitchFamily="2" charset="0"/>
              <a:ea typeface="Titillium Web"/>
              <a:cs typeface="Titillium Web"/>
              <a:sym typeface="Titillium Web"/>
            </a:endParaRPr>
          </a:p>
          <a:p>
            <a:pPr marL="0" marR="0" lvl="0" indent="0" algn="l" rtl="0">
              <a:lnSpc>
                <a:spcPct val="140000"/>
              </a:lnSpc>
              <a:spcBef>
                <a:spcPts val="0"/>
              </a:spcBef>
              <a:spcAft>
                <a:spcPts val="0"/>
              </a:spcAft>
              <a:buNone/>
            </a:pPr>
            <a:endParaRPr sz="2000" b="1" dirty="0">
              <a:latin typeface="Titillium Web" panose="00000500000000000000" pitchFamily="2" charset="0"/>
              <a:ea typeface="Titillium Web"/>
              <a:cs typeface="Titillium Web"/>
              <a:sym typeface="Titillium Web"/>
            </a:endParaRPr>
          </a:p>
          <a:p>
            <a:pPr marL="0" marR="0" lvl="0" indent="0" algn="l" rtl="0">
              <a:lnSpc>
                <a:spcPct val="140000"/>
              </a:lnSpc>
              <a:spcBef>
                <a:spcPts val="0"/>
              </a:spcBef>
              <a:spcAft>
                <a:spcPts val="0"/>
              </a:spcAft>
              <a:buNone/>
            </a:pPr>
            <a:endParaRPr sz="2000" b="1" dirty="0">
              <a:solidFill>
                <a:srgbClr val="000000"/>
              </a:solidFill>
              <a:latin typeface="Titillium Web" panose="00000500000000000000" pitchFamily="2" charset="0"/>
              <a:ea typeface="Titillium Web"/>
              <a:cs typeface="Titillium Web"/>
              <a:sym typeface="Titillium Web"/>
            </a:endParaRPr>
          </a:p>
        </p:txBody>
      </p:sp>
      <p:sp>
        <p:nvSpPr>
          <p:cNvPr id="705" name="Google Shape;705;g2157eb881b4_0_337"/>
          <p:cNvSpPr txBox="1"/>
          <p:nvPr/>
        </p:nvSpPr>
        <p:spPr>
          <a:xfrm>
            <a:off x="685726" y="5858875"/>
            <a:ext cx="6004800" cy="51706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pl-PL" sz="2400" b="1" dirty="0">
                <a:latin typeface="Titillium Web" panose="00000500000000000000" pitchFamily="2" charset="0"/>
                <a:ea typeface="Titillium Web"/>
                <a:cs typeface="Titillium Web"/>
                <a:sym typeface="Titillium Web"/>
              </a:rPr>
              <a:t>Deadline: October 2</a:t>
            </a:r>
            <a:r>
              <a:rPr lang="de-DE" sz="2400" b="1" dirty="0">
                <a:latin typeface="Titillium Web" panose="00000500000000000000" pitchFamily="2" charset="0"/>
                <a:ea typeface="Titillium Web"/>
                <a:cs typeface="Titillium Web"/>
                <a:sym typeface="Titillium Web"/>
              </a:rPr>
              <a:t>9</a:t>
            </a:r>
            <a:r>
              <a:rPr lang="pl-PL" sz="2400" b="1" dirty="0">
                <a:latin typeface="Titillium Web" panose="00000500000000000000" pitchFamily="2" charset="0"/>
                <a:ea typeface="Titillium Web"/>
                <a:cs typeface="Titillium Web"/>
                <a:sym typeface="Titillium Web"/>
              </a:rPr>
              <a:t>th</a:t>
            </a:r>
            <a:r>
              <a:rPr lang="pl-PL" sz="2400" b="1" dirty="0">
                <a:solidFill>
                  <a:srgbClr val="000000"/>
                </a:solidFill>
                <a:latin typeface="Titillium Web" panose="00000500000000000000" pitchFamily="2" charset="0"/>
                <a:ea typeface="Titillium Web"/>
                <a:cs typeface="Titillium Web"/>
                <a:sym typeface="Titillium Web"/>
              </a:rPr>
              <a:t>, 202</a:t>
            </a:r>
            <a:r>
              <a:rPr lang="de-DE" sz="2400" b="1" dirty="0">
                <a:latin typeface="Titillium Web" panose="00000500000000000000" pitchFamily="2" charset="0"/>
                <a:ea typeface="Titillium Web"/>
                <a:cs typeface="Titillium Web"/>
                <a:sym typeface="Titillium Web"/>
              </a:rPr>
              <a:t>5</a:t>
            </a:r>
            <a:r>
              <a:rPr lang="pl-PL" sz="2400" b="1" dirty="0">
                <a:latin typeface="Titillium Web" panose="00000500000000000000" pitchFamily="2" charset="0"/>
                <a:ea typeface="Titillium Web"/>
                <a:cs typeface="Titillium Web"/>
                <a:sym typeface="Titillium Web"/>
              </a:rPr>
              <a:t> (10:00 AM)</a:t>
            </a:r>
            <a:endParaRPr sz="900" dirty="0">
              <a:latin typeface="Titillium Web" panose="00000500000000000000" pitchFamily="2" charset="0"/>
            </a:endParaRPr>
          </a:p>
        </p:txBody>
      </p:sp>
      <p:sp>
        <p:nvSpPr>
          <p:cNvPr id="706" name="Google Shape;706;g2157eb881b4_0_337"/>
          <p:cNvSpPr/>
          <p:nvPr/>
        </p:nvSpPr>
        <p:spPr>
          <a:xfrm>
            <a:off x="6482901" y="685800"/>
            <a:ext cx="5028726" cy="848615"/>
          </a:xfrm>
          <a:custGeom>
            <a:avLst/>
            <a:gdLst/>
            <a:ahLst/>
            <a:cxnLst/>
            <a:rect l="l" t="t" r="r" b="b"/>
            <a:pathLst>
              <a:path w="7533672" h="1271333" extrusionOk="0">
                <a:moveTo>
                  <a:pt x="0" y="0"/>
                </a:moveTo>
                <a:lnTo>
                  <a:pt x="7533672" y="0"/>
                </a:lnTo>
                <a:lnTo>
                  <a:pt x="7533672" y="1271333"/>
                </a:lnTo>
                <a:lnTo>
                  <a:pt x="0" y="1271333"/>
                </a:lnTo>
                <a:lnTo>
                  <a:pt x="0" y="0"/>
                </a:lnTo>
                <a:close/>
              </a:path>
            </a:pathLst>
          </a:custGeom>
          <a:blipFill rotWithShape="1">
            <a:blip r:embed="rId5">
              <a:alphaModFix/>
            </a:blip>
            <a:stretch>
              <a:fillRect/>
            </a:stretch>
          </a:blip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Titillium Web" panose="00000500000000000000" pitchFamily="2" charset="0"/>
              <a:ea typeface="Calibri"/>
              <a:cs typeface="Calibri"/>
              <a:sym typeface="Calibri"/>
            </a:endParaRPr>
          </a:p>
        </p:txBody>
      </p:sp>
      <p:sp>
        <p:nvSpPr>
          <p:cNvPr id="707" name="Google Shape;707;g2157eb881b4_0_337"/>
          <p:cNvSpPr/>
          <p:nvPr/>
        </p:nvSpPr>
        <p:spPr>
          <a:xfrm flipH="1">
            <a:off x="7011650" y="2289613"/>
            <a:ext cx="1414724" cy="3569259"/>
          </a:xfrm>
          <a:custGeom>
            <a:avLst/>
            <a:gdLst/>
            <a:ahLst/>
            <a:cxnLst/>
            <a:rect l="l" t="t" r="r" b="b"/>
            <a:pathLst>
              <a:path w="1414724" h="3569259" extrusionOk="0">
                <a:moveTo>
                  <a:pt x="1414724" y="0"/>
                </a:moveTo>
                <a:lnTo>
                  <a:pt x="0" y="0"/>
                </a:lnTo>
                <a:lnTo>
                  <a:pt x="0" y="3569259"/>
                </a:lnTo>
                <a:lnTo>
                  <a:pt x="1414724" y="3569259"/>
                </a:lnTo>
                <a:lnTo>
                  <a:pt x="1414724"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Titillium Web" panose="00000500000000000000" pitchFamily="2" charset="0"/>
              <a:ea typeface="Calibri"/>
              <a:cs typeface="Calibri"/>
              <a:sym typeface="Calibri"/>
            </a:endParaRPr>
          </a:p>
        </p:txBody>
      </p:sp>
      <p:sp>
        <p:nvSpPr>
          <p:cNvPr id="708" name="Google Shape;708;g2157eb881b4_0_337"/>
          <p:cNvSpPr txBox="1"/>
          <p:nvPr/>
        </p:nvSpPr>
        <p:spPr>
          <a:xfrm>
            <a:off x="685725" y="4915225"/>
            <a:ext cx="4806300" cy="861774"/>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pl-PL" sz="2000" dirty="0">
                <a:latin typeface="Titillium Web" panose="00000500000000000000" pitchFamily="2" charset="0"/>
                <a:ea typeface="Titillium Web"/>
                <a:cs typeface="Titillium Web"/>
                <a:sym typeface="Titillium Web"/>
              </a:rPr>
              <a:t>Make sure your Team’s Deliverable is uploaded </a:t>
            </a:r>
            <a:r>
              <a:rPr lang="pl-PL" sz="2000" b="1" u="sng" dirty="0">
                <a:solidFill>
                  <a:schemeClr val="hlink"/>
                </a:solidFill>
                <a:latin typeface="Titillium Web" panose="00000500000000000000" pitchFamily="2" charset="0"/>
                <a:ea typeface="Titillium Web"/>
                <a:cs typeface="Titillium Web"/>
                <a:sym typeface="Titillium Web"/>
                <a:hlinkClick r:id="rId7"/>
              </a:rPr>
              <a:t>HERE</a:t>
            </a:r>
            <a:r>
              <a:rPr lang="pl-PL" sz="2000" b="1" u="sng" dirty="0">
                <a:solidFill>
                  <a:schemeClr val="hlink"/>
                </a:solidFill>
                <a:latin typeface="Titillium Web" panose="00000500000000000000" pitchFamily="2" charset="0"/>
                <a:ea typeface="Titillium Web"/>
                <a:cs typeface="Titillium Web"/>
                <a:sym typeface="Titillium Web"/>
              </a:rPr>
              <a:t> </a:t>
            </a:r>
            <a:r>
              <a:rPr lang="pl-PL" sz="2000" dirty="0">
                <a:latin typeface="Titillium Web" panose="00000500000000000000" pitchFamily="2" charset="0"/>
                <a:ea typeface="Titillium Web"/>
                <a:cs typeface="Titillium Web"/>
                <a:sym typeface="Titillium Web"/>
              </a:rPr>
              <a:t> before the deadline! </a:t>
            </a:r>
            <a:endParaRPr sz="2000" dirty="0">
              <a:solidFill>
                <a:srgbClr val="000000"/>
              </a:solidFill>
              <a:latin typeface="Titillium Web" panose="00000500000000000000" pitchFamily="2" charset="0"/>
              <a:ea typeface="Titillium Web"/>
              <a:cs typeface="Titillium Web"/>
              <a:sym typeface="Titillium Web"/>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cxnSp>
        <p:nvCxnSpPr>
          <p:cNvPr id="713" name="Google Shape;713;g2157eb881b4_0_672"/>
          <p:cNvCxnSpPr/>
          <p:nvPr/>
        </p:nvCxnSpPr>
        <p:spPr>
          <a:xfrm rot="5400000">
            <a:off x="2400437" y="3162512"/>
            <a:ext cx="4592700" cy="0"/>
          </a:xfrm>
          <a:prstGeom prst="straightConnector1">
            <a:avLst/>
          </a:prstGeom>
          <a:noFill/>
          <a:ln w="28575" cap="rnd" cmpd="sng">
            <a:solidFill>
              <a:srgbClr val="CAC0F6"/>
            </a:solidFill>
            <a:prstDash val="solid"/>
            <a:round/>
            <a:headEnd type="none" w="sm" len="sm"/>
            <a:tailEnd type="none" w="sm" len="sm"/>
          </a:ln>
        </p:spPr>
      </p:cxnSp>
      <p:grpSp>
        <p:nvGrpSpPr>
          <p:cNvPr id="714" name="Google Shape;714;g2157eb881b4_0_672"/>
          <p:cNvGrpSpPr/>
          <p:nvPr/>
        </p:nvGrpSpPr>
        <p:grpSpPr>
          <a:xfrm>
            <a:off x="685756" y="996548"/>
            <a:ext cx="10031134" cy="5055627"/>
            <a:chOff x="-1617667" y="217017"/>
            <a:chExt cx="20066281" cy="10111253"/>
          </a:xfrm>
        </p:grpSpPr>
        <p:sp>
          <p:nvSpPr>
            <p:cNvPr id="715" name="Google Shape;715;g2157eb881b4_0_672"/>
            <p:cNvSpPr txBox="1"/>
            <p:nvPr/>
          </p:nvSpPr>
          <p:spPr>
            <a:xfrm>
              <a:off x="-1617667" y="217017"/>
              <a:ext cx="5904000" cy="27705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pl-PL" sz="4500" b="1">
                  <a:latin typeface="Titillium Web" panose="00000500000000000000" pitchFamily="2" charset="0"/>
                  <a:ea typeface="Titillium Web"/>
                  <a:cs typeface="Titillium Web"/>
                  <a:sym typeface="Titillium Web"/>
                </a:rPr>
                <a:t>Project description</a:t>
              </a:r>
              <a:endParaRPr sz="100">
                <a:latin typeface="Titillium Web" panose="00000500000000000000" pitchFamily="2" charset="0"/>
              </a:endParaRPr>
            </a:p>
          </p:txBody>
        </p:sp>
        <p:sp>
          <p:nvSpPr>
            <p:cNvPr id="716" name="Google Shape;716;g2157eb881b4_0_672"/>
            <p:cNvSpPr txBox="1"/>
            <p:nvPr/>
          </p:nvSpPr>
          <p:spPr>
            <a:xfrm>
              <a:off x="8096814" y="392270"/>
              <a:ext cx="10351800" cy="99360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pl-PL" sz="1600" b="1">
                  <a:solidFill>
                    <a:srgbClr val="5E2B97"/>
                  </a:solidFill>
                  <a:latin typeface="Titillium Web" panose="00000500000000000000" pitchFamily="2" charset="0"/>
                  <a:ea typeface="Titillium Web"/>
                  <a:cs typeface="Titillium Web"/>
                  <a:sym typeface="Titillium Web"/>
                </a:rPr>
                <a:t>Step 1 Value Proposition</a:t>
              </a:r>
              <a:endParaRPr sz="1600">
                <a:latin typeface="Titillium Web" panose="00000500000000000000" pitchFamily="2" charset="0"/>
                <a:ea typeface="Titillium Web"/>
                <a:cs typeface="Titillium Web"/>
                <a:sym typeface="Titillium Web"/>
              </a:endParaRPr>
            </a:p>
            <a:p>
              <a:pPr marL="285750" lvl="0" indent="-298450" algn="l" rtl="0">
                <a:spcBef>
                  <a:spcPts val="1300"/>
                </a:spcBef>
                <a:spcAft>
                  <a:spcPts val="0"/>
                </a:spcAft>
                <a:buSzPts val="1800"/>
                <a:buFont typeface="Titillium Web"/>
                <a:buChar char="❑"/>
              </a:pPr>
              <a:r>
                <a:rPr lang="pl-PL" sz="1600">
                  <a:latin typeface="Titillium Web" panose="00000500000000000000" pitchFamily="2" charset="0"/>
                  <a:ea typeface="Titillium Web"/>
                  <a:cs typeface="Titillium Web"/>
                  <a:sym typeface="Titillium Web"/>
                </a:rPr>
                <a:t>What is the problem you are solving?</a:t>
              </a:r>
              <a:endParaRPr sz="2066">
                <a:latin typeface="Titillium Web" panose="00000500000000000000" pitchFamily="2" charset="0"/>
                <a:ea typeface="Titillium Web"/>
                <a:cs typeface="Titillium Web"/>
                <a:sym typeface="Titillium Web"/>
              </a:endParaRPr>
            </a:p>
            <a:p>
              <a:pPr marL="285750" lvl="0" indent="-298450" algn="l" rtl="0">
                <a:spcBef>
                  <a:spcPts val="1300"/>
                </a:spcBef>
                <a:spcAft>
                  <a:spcPts val="0"/>
                </a:spcAft>
                <a:buSzPts val="1800"/>
                <a:buFont typeface="Titillium Web"/>
                <a:buChar char="❑"/>
              </a:pPr>
              <a:r>
                <a:rPr lang="pl-PL" sz="1600">
                  <a:latin typeface="Titillium Web" panose="00000500000000000000" pitchFamily="2" charset="0"/>
                  <a:ea typeface="Titillium Web"/>
                  <a:cs typeface="Titillium Web"/>
                  <a:sym typeface="Titillium Web"/>
                </a:rPr>
                <a:t>What is your solution and what is you key differentiator (USP)?</a:t>
              </a:r>
              <a:endParaRPr sz="2066">
                <a:latin typeface="Titillium Web" panose="00000500000000000000" pitchFamily="2" charset="0"/>
                <a:ea typeface="Titillium Web"/>
                <a:cs typeface="Titillium Web"/>
                <a:sym typeface="Titillium Web"/>
              </a:endParaRPr>
            </a:p>
            <a:p>
              <a:pPr marL="285750" lvl="0" indent="-184150" algn="l" rtl="0">
                <a:spcBef>
                  <a:spcPts val="1300"/>
                </a:spcBef>
                <a:spcAft>
                  <a:spcPts val="0"/>
                </a:spcAft>
                <a:buClr>
                  <a:srgbClr val="000000"/>
                </a:buClr>
                <a:buSzPts val="1600"/>
                <a:buFont typeface="Noto Sans Symbols"/>
                <a:buNone/>
              </a:pPr>
              <a:endParaRPr sz="1600" b="1">
                <a:solidFill>
                  <a:srgbClr val="5E2B97"/>
                </a:solidFill>
                <a:latin typeface="Titillium Web" panose="00000500000000000000" pitchFamily="2" charset="0"/>
                <a:ea typeface="Titillium Web"/>
                <a:cs typeface="Titillium Web"/>
                <a:sym typeface="Titillium Web"/>
              </a:endParaRPr>
            </a:p>
            <a:p>
              <a:pPr marL="0" lvl="0" indent="0" algn="l" rtl="0">
                <a:spcBef>
                  <a:spcPts val="1300"/>
                </a:spcBef>
                <a:spcAft>
                  <a:spcPts val="0"/>
                </a:spcAft>
                <a:buNone/>
              </a:pPr>
              <a:r>
                <a:rPr lang="pl-PL" sz="1600" b="1">
                  <a:solidFill>
                    <a:srgbClr val="5E2B97"/>
                  </a:solidFill>
                  <a:latin typeface="Titillium Web" panose="00000500000000000000" pitchFamily="2" charset="0"/>
                  <a:ea typeface="Titillium Web"/>
                  <a:cs typeface="Titillium Web"/>
                  <a:sym typeface="Titillium Web"/>
                </a:rPr>
                <a:t>Step 2 Product / Innovation</a:t>
              </a:r>
              <a:endParaRPr sz="1600" b="1">
                <a:solidFill>
                  <a:srgbClr val="5E2B97"/>
                </a:solidFill>
                <a:latin typeface="Titillium Web" panose="00000500000000000000" pitchFamily="2" charset="0"/>
                <a:ea typeface="Titillium Web"/>
                <a:cs typeface="Titillium Web"/>
                <a:sym typeface="Titillium Web"/>
              </a:endParaRPr>
            </a:p>
            <a:p>
              <a:pPr marL="0" lvl="0" indent="0" algn="l" rtl="0">
                <a:spcBef>
                  <a:spcPts val="1300"/>
                </a:spcBef>
                <a:spcAft>
                  <a:spcPts val="0"/>
                </a:spcAft>
                <a:buNone/>
              </a:pPr>
              <a:endParaRPr sz="1600" b="1">
                <a:solidFill>
                  <a:srgbClr val="5E2B97"/>
                </a:solidFill>
                <a:latin typeface="Titillium Web" panose="00000500000000000000" pitchFamily="2" charset="0"/>
                <a:ea typeface="Titillium Web"/>
                <a:cs typeface="Titillium Web"/>
                <a:sym typeface="Titillium Web"/>
              </a:endParaRPr>
            </a:p>
            <a:p>
              <a:pPr marL="0" lvl="0" indent="0" algn="l" rtl="0">
                <a:lnSpc>
                  <a:spcPct val="114999"/>
                </a:lnSpc>
                <a:spcBef>
                  <a:spcPts val="0"/>
                </a:spcBef>
                <a:spcAft>
                  <a:spcPts val="0"/>
                </a:spcAft>
                <a:buNone/>
              </a:pPr>
              <a:r>
                <a:rPr lang="pl-PL" sz="1600" b="1">
                  <a:latin typeface="Titillium Web" panose="00000500000000000000" pitchFamily="2" charset="0"/>
                  <a:ea typeface="Titillium Web"/>
                  <a:cs typeface="Titillium Web"/>
                  <a:sym typeface="Titillium Web"/>
                </a:rPr>
                <a:t>Determine your goals</a:t>
              </a:r>
              <a:endParaRPr sz="1600">
                <a:latin typeface="Titillium Web" panose="00000500000000000000" pitchFamily="2" charset="0"/>
                <a:ea typeface="Titillium Web"/>
                <a:cs typeface="Titillium Web"/>
                <a:sym typeface="Titillium Web"/>
              </a:endParaRPr>
            </a:p>
            <a:p>
              <a:pPr marL="285750" lvl="0" indent="-298450" algn="l" rtl="0">
                <a:spcBef>
                  <a:spcPts val="1300"/>
                </a:spcBef>
                <a:spcAft>
                  <a:spcPts val="0"/>
                </a:spcAft>
                <a:buSzPts val="1800"/>
                <a:buFont typeface="Titillium Web"/>
                <a:buChar char="❑"/>
              </a:pPr>
              <a:r>
                <a:rPr lang="pl-PL" sz="1600">
                  <a:latin typeface="Titillium Web" panose="00000500000000000000" pitchFamily="2" charset="0"/>
                  <a:ea typeface="Titillium Web"/>
                  <a:cs typeface="Titillium Web"/>
                  <a:sym typeface="Titillium Web"/>
                </a:rPr>
                <a:t>What is your key innovation? Can you protect it? Do you have IP (copyrights, patents, etc.)?</a:t>
              </a:r>
              <a:endParaRPr sz="1600">
                <a:latin typeface="Titillium Web" panose="00000500000000000000" pitchFamily="2" charset="0"/>
                <a:ea typeface="Titillium Web"/>
                <a:cs typeface="Titillium Web"/>
                <a:sym typeface="Titillium Web"/>
              </a:endParaRPr>
            </a:p>
            <a:p>
              <a:pPr marL="285750" lvl="0" indent="-298450" algn="l" rtl="0">
                <a:spcBef>
                  <a:spcPts val="1300"/>
                </a:spcBef>
                <a:spcAft>
                  <a:spcPts val="0"/>
                </a:spcAft>
                <a:buSzPts val="1800"/>
                <a:buFont typeface="Titillium Web"/>
                <a:buChar char="❑"/>
              </a:pPr>
              <a:r>
                <a:rPr lang="pl-PL" sz="1600">
                  <a:latin typeface="Titillium Web" panose="00000500000000000000" pitchFamily="2" charset="0"/>
                  <a:ea typeface="Titillium Web"/>
                  <a:cs typeface="Titillium Web"/>
                  <a:sym typeface="Titillium Web"/>
                </a:rPr>
                <a:t>Tell us about your current TRL and tech scalability</a:t>
              </a:r>
              <a:endParaRPr sz="1600">
                <a:latin typeface="Titillium Web" panose="00000500000000000000" pitchFamily="2" charset="0"/>
                <a:ea typeface="Titillium Web"/>
                <a:cs typeface="Titillium Web"/>
                <a:sym typeface="Titillium Web"/>
              </a:endParaRPr>
            </a:p>
            <a:p>
              <a:pPr marL="0" lvl="0" indent="0" algn="l" rtl="0">
                <a:lnSpc>
                  <a:spcPct val="115000"/>
                </a:lnSpc>
                <a:spcBef>
                  <a:spcPts val="1300"/>
                </a:spcBef>
                <a:spcAft>
                  <a:spcPts val="0"/>
                </a:spcAft>
                <a:buNone/>
              </a:pPr>
              <a:endParaRPr sz="1866">
                <a:solidFill>
                  <a:schemeClr val="dk2"/>
                </a:solidFill>
                <a:latin typeface="Titillium Web" panose="00000500000000000000" pitchFamily="2" charset="0"/>
                <a:ea typeface="Titillium Web"/>
                <a:cs typeface="Titillium Web"/>
                <a:sym typeface="Titillium Web"/>
              </a:endParaRPr>
            </a:p>
            <a:p>
              <a:pPr marL="0" marR="0" lvl="0" indent="0" algn="l" rtl="0">
                <a:lnSpc>
                  <a:spcPct val="140009"/>
                </a:lnSpc>
                <a:spcBef>
                  <a:spcPts val="1300"/>
                </a:spcBef>
                <a:spcAft>
                  <a:spcPts val="0"/>
                </a:spcAft>
                <a:buNone/>
              </a:pPr>
              <a:endParaRPr sz="1500">
                <a:solidFill>
                  <a:schemeClr val="dk2"/>
                </a:solidFill>
                <a:latin typeface="Titillium Web" panose="00000500000000000000" pitchFamily="2" charset="0"/>
                <a:ea typeface="Titillium Web"/>
                <a:cs typeface="Titillium Web"/>
                <a:sym typeface="Titillium Web"/>
              </a:endParaRPr>
            </a:p>
          </p:txBody>
        </p:sp>
      </p:grpSp>
      <p:sp>
        <p:nvSpPr>
          <p:cNvPr id="717" name="Google Shape;717;g2157eb881b4_0_672"/>
          <p:cNvSpPr/>
          <p:nvPr/>
        </p:nvSpPr>
        <p:spPr>
          <a:xfrm rot="2700000">
            <a:off x="1296894" y="2745098"/>
            <a:ext cx="2734058" cy="2742310"/>
          </a:xfrm>
          <a:custGeom>
            <a:avLst/>
            <a:gdLst/>
            <a:ahLst/>
            <a:cxnLst/>
            <a:rect l="l" t="t" r="r" b="b"/>
            <a:pathLst>
              <a:path w="4091579" h="4114800" extrusionOk="0">
                <a:moveTo>
                  <a:pt x="0" y="0"/>
                </a:moveTo>
                <a:lnTo>
                  <a:pt x="4091579" y="0"/>
                </a:lnTo>
                <a:lnTo>
                  <a:pt x="4091579" y="4114800"/>
                </a:lnTo>
                <a:lnTo>
                  <a:pt x="0" y="4114800"/>
                </a:lnTo>
                <a:lnTo>
                  <a:pt x="0" y="0"/>
                </a:lnTo>
                <a:close/>
              </a:path>
            </a:pathLst>
          </a:custGeom>
          <a:blipFill rotWithShape="1">
            <a:blip r:embed="rId3">
              <a:alphaModFix/>
            </a:blip>
            <a:stretch>
              <a:fillRect/>
            </a:stretch>
          </a:blip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Titillium Web" panose="00000500000000000000" pitchFamily="2" charset="0"/>
              <a:ea typeface="Calibri"/>
              <a:cs typeface="Calibri"/>
              <a:sym typeface="Calibri"/>
            </a:endParaRPr>
          </a:p>
        </p:txBody>
      </p:sp>
      <p:sp>
        <p:nvSpPr>
          <p:cNvPr id="718" name="Google Shape;718;g2157eb881b4_0_672"/>
          <p:cNvSpPr/>
          <p:nvPr/>
        </p:nvSpPr>
        <p:spPr>
          <a:xfrm>
            <a:off x="8146809" y="6026713"/>
            <a:ext cx="3362520" cy="567436"/>
          </a:xfrm>
          <a:custGeom>
            <a:avLst/>
            <a:gdLst/>
            <a:ahLst/>
            <a:cxnLst/>
            <a:rect l="l" t="t" r="r" b="b"/>
            <a:pathLst>
              <a:path w="5037483" h="850092" extrusionOk="0">
                <a:moveTo>
                  <a:pt x="0" y="0"/>
                </a:moveTo>
                <a:lnTo>
                  <a:pt x="5037483" y="0"/>
                </a:lnTo>
                <a:lnTo>
                  <a:pt x="5037483" y="850092"/>
                </a:lnTo>
                <a:lnTo>
                  <a:pt x="0" y="850092"/>
                </a:lnTo>
                <a:lnTo>
                  <a:pt x="0" y="0"/>
                </a:lnTo>
                <a:close/>
              </a:path>
            </a:pathLst>
          </a:custGeom>
          <a:blipFill rotWithShape="1">
            <a:blip r:embed="rId4">
              <a:alphaModFix/>
            </a:blip>
            <a:stretch>
              <a:fillRect/>
            </a:stretch>
          </a:blip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Titillium Web" panose="00000500000000000000" pitchFamily="2" charset="0"/>
              <a:ea typeface="Calibri"/>
              <a:cs typeface="Calibri"/>
              <a:sym typeface="Calibri"/>
            </a:endParaRPr>
          </a:p>
        </p:txBody>
      </p:sp>
      <p:sp>
        <p:nvSpPr>
          <p:cNvPr id="719" name="Google Shape;719;g2157eb881b4_0_672"/>
          <p:cNvSpPr/>
          <p:nvPr/>
        </p:nvSpPr>
        <p:spPr>
          <a:xfrm>
            <a:off x="685710" y="6026713"/>
            <a:ext cx="1506916" cy="635199"/>
          </a:xfrm>
          <a:custGeom>
            <a:avLst/>
            <a:gdLst/>
            <a:ahLst/>
            <a:cxnLst/>
            <a:rect l="l" t="t" r="r" b="b"/>
            <a:pathLst>
              <a:path w="2257552" h="951609" extrusionOk="0">
                <a:moveTo>
                  <a:pt x="0" y="0"/>
                </a:moveTo>
                <a:lnTo>
                  <a:pt x="2257552" y="0"/>
                </a:lnTo>
                <a:lnTo>
                  <a:pt x="2257552" y="951609"/>
                </a:lnTo>
                <a:lnTo>
                  <a:pt x="0" y="951609"/>
                </a:lnTo>
                <a:lnTo>
                  <a:pt x="0" y="0"/>
                </a:lnTo>
                <a:close/>
              </a:path>
            </a:pathLst>
          </a:custGeom>
          <a:blipFill rotWithShape="1">
            <a:blip r:embed="rId5">
              <a:alphaModFix/>
            </a:blip>
            <a:stretch>
              <a:fillRect/>
            </a:stretch>
          </a:blip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Titillium Web" panose="00000500000000000000" pitchFamily="2" charset="0"/>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5" name="Google Shape;725;g2157eb881b4_0_1003"/>
          <p:cNvSpPr txBox="1"/>
          <p:nvPr/>
        </p:nvSpPr>
        <p:spPr>
          <a:xfrm>
            <a:off x="902200" y="437250"/>
            <a:ext cx="6715500" cy="5373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pl-PL" sz="1600" b="1">
                <a:solidFill>
                  <a:srgbClr val="5E2B97"/>
                </a:solidFill>
                <a:latin typeface="Titillium Web" panose="00000500000000000000" pitchFamily="2" charset="0"/>
                <a:ea typeface="Titillium Web"/>
                <a:cs typeface="Titillium Web"/>
                <a:sym typeface="Titillium Web"/>
              </a:rPr>
              <a:t>Step 3 Competition</a:t>
            </a:r>
            <a:endParaRPr sz="1600">
              <a:latin typeface="Titillium Web" panose="00000500000000000000" pitchFamily="2" charset="0"/>
              <a:ea typeface="Titillium Web"/>
              <a:cs typeface="Titillium Web"/>
              <a:sym typeface="Titillium Web"/>
            </a:endParaRPr>
          </a:p>
          <a:p>
            <a:pPr marL="285750" lvl="0" indent="-285750" algn="l" rtl="0">
              <a:spcBef>
                <a:spcPts val="1300"/>
              </a:spcBef>
              <a:spcAft>
                <a:spcPts val="0"/>
              </a:spcAft>
              <a:buSzPts val="1600"/>
              <a:buFont typeface="Titillium Web"/>
              <a:buChar char="❑"/>
            </a:pPr>
            <a:r>
              <a:rPr lang="pl-PL" sz="1600">
                <a:latin typeface="Titillium Web" panose="00000500000000000000" pitchFamily="2" charset="0"/>
                <a:ea typeface="Titillium Web"/>
                <a:cs typeface="Titillium Web"/>
                <a:sym typeface="Titillium Web"/>
              </a:rPr>
              <a:t>What is the competitive landscape for your product / solution?</a:t>
            </a:r>
            <a:endParaRPr sz="1600">
              <a:latin typeface="Titillium Web" panose="00000500000000000000" pitchFamily="2" charset="0"/>
              <a:ea typeface="Titillium Web"/>
              <a:cs typeface="Titillium Web"/>
              <a:sym typeface="Titillium Web"/>
            </a:endParaRPr>
          </a:p>
          <a:p>
            <a:pPr marL="285750" lvl="0" indent="-184150" algn="l" rtl="0">
              <a:spcBef>
                <a:spcPts val="1300"/>
              </a:spcBef>
              <a:spcAft>
                <a:spcPts val="0"/>
              </a:spcAft>
              <a:buNone/>
            </a:pPr>
            <a:endParaRPr sz="1600" b="1">
              <a:solidFill>
                <a:srgbClr val="5E2B97"/>
              </a:solidFill>
              <a:latin typeface="Titillium Web" panose="00000500000000000000" pitchFamily="2" charset="0"/>
              <a:ea typeface="Titillium Web"/>
              <a:cs typeface="Titillium Web"/>
              <a:sym typeface="Titillium Web"/>
            </a:endParaRPr>
          </a:p>
          <a:p>
            <a:pPr marL="0" lvl="0" indent="0" algn="l" rtl="0">
              <a:spcBef>
                <a:spcPts val="1300"/>
              </a:spcBef>
              <a:spcAft>
                <a:spcPts val="0"/>
              </a:spcAft>
              <a:buNone/>
            </a:pPr>
            <a:r>
              <a:rPr lang="pl-PL" sz="1600" b="1">
                <a:solidFill>
                  <a:srgbClr val="5E2B97"/>
                </a:solidFill>
                <a:latin typeface="Titillium Web" panose="00000500000000000000" pitchFamily="2" charset="0"/>
                <a:ea typeface="Titillium Web"/>
                <a:cs typeface="Titillium Web"/>
                <a:sym typeface="Titillium Web"/>
              </a:rPr>
              <a:t>Step 4 Market size</a:t>
            </a:r>
            <a:endParaRPr sz="1600">
              <a:solidFill>
                <a:srgbClr val="5E2B97"/>
              </a:solidFill>
              <a:latin typeface="Titillium Web" panose="00000500000000000000" pitchFamily="2" charset="0"/>
              <a:ea typeface="Titillium Web"/>
              <a:cs typeface="Titillium Web"/>
              <a:sym typeface="Titillium Web"/>
            </a:endParaRPr>
          </a:p>
          <a:p>
            <a:pPr marL="285750" lvl="0" indent="-285750" algn="l" rtl="0">
              <a:spcBef>
                <a:spcPts val="1300"/>
              </a:spcBef>
              <a:spcAft>
                <a:spcPts val="0"/>
              </a:spcAft>
              <a:buSzPts val="1600"/>
              <a:buFont typeface="Titillium Web"/>
              <a:buChar char="❑"/>
            </a:pPr>
            <a:r>
              <a:rPr lang="pl-PL" sz="1600">
                <a:latin typeface="Titillium Web" panose="00000500000000000000" pitchFamily="2" charset="0"/>
                <a:ea typeface="Titillium Web"/>
                <a:cs typeface="Titillium Web"/>
                <a:sym typeface="Titillium Web"/>
              </a:rPr>
              <a:t>How big Is the market (also addressable market)?</a:t>
            </a:r>
            <a:endParaRPr sz="1600">
              <a:latin typeface="Titillium Web" panose="00000500000000000000" pitchFamily="2" charset="0"/>
              <a:ea typeface="Titillium Web"/>
              <a:cs typeface="Titillium Web"/>
              <a:sym typeface="Titillium Web"/>
            </a:endParaRPr>
          </a:p>
          <a:p>
            <a:pPr marL="0" lvl="0" indent="0" algn="l" rtl="0">
              <a:spcBef>
                <a:spcPts val="1300"/>
              </a:spcBef>
              <a:spcAft>
                <a:spcPts val="0"/>
              </a:spcAft>
              <a:buNone/>
            </a:pPr>
            <a:endParaRPr sz="1600">
              <a:latin typeface="Titillium Web" panose="00000500000000000000" pitchFamily="2" charset="0"/>
              <a:ea typeface="Titillium Web"/>
              <a:cs typeface="Titillium Web"/>
              <a:sym typeface="Titillium Web"/>
            </a:endParaRPr>
          </a:p>
          <a:p>
            <a:pPr marL="0" lvl="0" indent="0" algn="l" rtl="0">
              <a:spcBef>
                <a:spcPts val="1300"/>
              </a:spcBef>
              <a:spcAft>
                <a:spcPts val="0"/>
              </a:spcAft>
              <a:buNone/>
            </a:pPr>
            <a:r>
              <a:rPr lang="pl-PL" sz="1600" b="1">
                <a:solidFill>
                  <a:srgbClr val="5E2B97"/>
                </a:solidFill>
                <a:latin typeface="Titillium Web" panose="00000500000000000000" pitchFamily="2" charset="0"/>
                <a:ea typeface="Titillium Web"/>
                <a:cs typeface="Titillium Web"/>
                <a:sym typeface="Titillium Web"/>
              </a:rPr>
              <a:t>Step 5 Business model</a:t>
            </a:r>
            <a:endParaRPr sz="1600">
              <a:solidFill>
                <a:srgbClr val="5E2B97"/>
              </a:solidFill>
              <a:latin typeface="Titillium Web" panose="00000500000000000000" pitchFamily="2" charset="0"/>
              <a:ea typeface="Titillium Web"/>
              <a:cs typeface="Titillium Web"/>
              <a:sym typeface="Titillium Web"/>
            </a:endParaRPr>
          </a:p>
          <a:p>
            <a:pPr marL="285750" lvl="0" indent="-298450" algn="l" rtl="0">
              <a:spcBef>
                <a:spcPts val="1300"/>
              </a:spcBef>
              <a:spcAft>
                <a:spcPts val="0"/>
              </a:spcAft>
              <a:buSzPts val="1600"/>
              <a:buFont typeface="Titillium Web"/>
              <a:buChar char="❑"/>
            </a:pPr>
            <a:r>
              <a:rPr lang="pl-PL" sz="1600">
                <a:latin typeface="Titillium Web" panose="00000500000000000000" pitchFamily="2" charset="0"/>
                <a:ea typeface="Titillium Web"/>
                <a:cs typeface="Titillium Web"/>
                <a:sym typeface="Titillium Web"/>
              </a:rPr>
              <a:t>What is your envisioned business model (how do you expect to generate revenue/profit)?</a:t>
            </a:r>
            <a:endParaRPr sz="1600">
              <a:latin typeface="Titillium Web" panose="00000500000000000000" pitchFamily="2" charset="0"/>
              <a:ea typeface="Titillium Web"/>
              <a:cs typeface="Titillium Web"/>
              <a:sym typeface="Titillium Web"/>
            </a:endParaRPr>
          </a:p>
          <a:p>
            <a:pPr marL="285750" lvl="0" indent="-196850" algn="l" rtl="0">
              <a:spcBef>
                <a:spcPts val="1300"/>
              </a:spcBef>
              <a:spcAft>
                <a:spcPts val="0"/>
              </a:spcAft>
              <a:buNone/>
            </a:pPr>
            <a:endParaRPr sz="1600">
              <a:latin typeface="Titillium Web" panose="00000500000000000000" pitchFamily="2" charset="0"/>
              <a:ea typeface="Titillium Web"/>
              <a:cs typeface="Titillium Web"/>
              <a:sym typeface="Titillium Web"/>
            </a:endParaRPr>
          </a:p>
          <a:p>
            <a:pPr marL="0" lvl="0" indent="0" algn="l" rtl="0">
              <a:lnSpc>
                <a:spcPct val="114999"/>
              </a:lnSpc>
              <a:spcBef>
                <a:spcPts val="0"/>
              </a:spcBef>
              <a:spcAft>
                <a:spcPts val="0"/>
              </a:spcAft>
              <a:buNone/>
            </a:pPr>
            <a:r>
              <a:rPr lang="pl-PL" sz="1600" b="1">
                <a:solidFill>
                  <a:srgbClr val="5E2B97"/>
                </a:solidFill>
                <a:latin typeface="Titillium Web" panose="00000500000000000000" pitchFamily="2" charset="0"/>
                <a:ea typeface="Titillium Web"/>
                <a:cs typeface="Titillium Web"/>
                <a:sym typeface="Titillium Web"/>
              </a:rPr>
              <a:t>Step 6 Go to Market</a:t>
            </a:r>
            <a:endParaRPr sz="1600">
              <a:solidFill>
                <a:srgbClr val="5E2B97"/>
              </a:solidFill>
              <a:latin typeface="Titillium Web" panose="00000500000000000000" pitchFamily="2" charset="0"/>
              <a:ea typeface="Titillium Web"/>
              <a:cs typeface="Titillium Web"/>
              <a:sym typeface="Titillium Web"/>
            </a:endParaRPr>
          </a:p>
          <a:p>
            <a:pPr marL="285750" lvl="0" indent="-304800" algn="l" rtl="0">
              <a:spcBef>
                <a:spcPts val="1300"/>
              </a:spcBef>
              <a:spcAft>
                <a:spcPts val="0"/>
              </a:spcAft>
              <a:buSzPts val="1600"/>
              <a:buFont typeface="Titillium Web"/>
              <a:buChar char="❑"/>
            </a:pPr>
            <a:r>
              <a:rPr lang="pl-PL" sz="1600">
                <a:latin typeface="Titillium Web" panose="00000500000000000000" pitchFamily="2" charset="0"/>
                <a:ea typeface="Titillium Web"/>
                <a:cs typeface="Titillium Web"/>
                <a:sym typeface="Titillium Web"/>
              </a:rPr>
              <a:t>Who are your targeted / potential customers? Give specific examples (companies etc.) if possible</a:t>
            </a:r>
            <a:endParaRPr sz="1600">
              <a:latin typeface="Titillium Web" panose="00000500000000000000" pitchFamily="2" charset="0"/>
              <a:ea typeface="Titillium Web"/>
              <a:cs typeface="Titillium Web"/>
              <a:sym typeface="Titillium Web"/>
            </a:endParaRPr>
          </a:p>
          <a:p>
            <a:pPr marL="285750" lvl="0" indent="-304800" algn="l" rtl="0">
              <a:spcBef>
                <a:spcPts val="1300"/>
              </a:spcBef>
              <a:spcAft>
                <a:spcPts val="0"/>
              </a:spcAft>
              <a:buSzPts val="1600"/>
              <a:buFont typeface="Titillium Web"/>
              <a:buChar char="❑"/>
            </a:pPr>
            <a:r>
              <a:rPr lang="pl-PL" sz="1600">
                <a:latin typeface="Titillium Web" panose="00000500000000000000" pitchFamily="2" charset="0"/>
                <a:ea typeface="Titillium Web"/>
                <a:cs typeface="Titillium Web"/>
                <a:sym typeface="Titillium Web"/>
              </a:rPr>
              <a:t>Roadmap to access target customer-</a:t>
            </a:r>
            <a:endParaRPr sz="1600">
              <a:latin typeface="Titillium Web" panose="00000500000000000000" pitchFamily="2" charset="0"/>
              <a:ea typeface="Titillium Web"/>
              <a:cs typeface="Titillium Web"/>
              <a:sym typeface="Titillium Web"/>
            </a:endParaRPr>
          </a:p>
        </p:txBody>
      </p:sp>
      <p:cxnSp>
        <p:nvCxnSpPr>
          <p:cNvPr id="726" name="Google Shape;726;g2157eb881b4_0_1003"/>
          <p:cNvCxnSpPr/>
          <p:nvPr/>
        </p:nvCxnSpPr>
        <p:spPr>
          <a:xfrm rot="5400000">
            <a:off x="6124512" y="3124212"/>
            <a:ext cx="4592700" cy="0"/>
          </a:xfrm>
          <a:prstGeom prst="straightConnector1">
            <a:avLst/>
          </a:prstGeom>
          <a:noFill/>
          <a:ln w="28575" cap="rnd" cmpd="sng">
            <a:solidFill>
              <a:srgbClr val="CAC0F6"/>
            </a:solidFill>
            <a:prstDash val="solid"/>
            <a:round/>
            <a:headEnd type="none" w="sm" len="sm"/>
            <a:tailEnd type="none" w="sm" len="sm"/>
          </a:ln>
        </p:spPr>
      </p:cxnSp>
      <p:sp>
        <p:nvSpPr>
          <p:cNvPr id="727" name="Google Shape;727;g2157eb881b4_0_1003"/>
          <p:cNvSpPr/>
          <p:nvPr/>
        </p:nvSpPr>
        <p:spPr>
          <a:xfrm>
            <a:off x="9006378" y="2076260"/>
            <a:ext cx="2642702" cy="2705481"/>
          </a:xfrm>
          <a:custGeom>
            <a:avLst/>
            <a:gdLst/>
            <a:ahLst/>
            <a:cxnLst/>
            <a:rect l="l" t="t" r="r" b="b"/>
            <a:pathLst>
              <a:path w="4019318" h="4114800" extrusionOk="0">
                <a:moveTo>
                  <a:pt x="0" y="0"/>
                </a:moveTo>
                <a:lnTo>
                  <a:pt x="4019318" y="0"/>
                </a:lnTo>
                <a:lnTo>
                  <a:pt x="4019318" y="4114800"/>
                </a:lnTo>
                <a:lnTo>
                  <a:pt x="0" y="411480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Titillium Web" panose="00000500000000000000" pitchFamily="2" charset="0"/>
              <a:ea typeface="Calibri"/>
              <a:cs typeface="Calibri"/>
              <a:sym typeface="Calibri"/>
            </a:endParaRPr>
          </a:p>
        </p:txBody>
      </p:sp>
      <p:sp>
        <p:nvSpPr>
          <p:cNvPr id="728" name="Google Shape;728;g2157eb881b4_0_1003"/>
          <p:cNvSpPr/>
          <p:nvPr/>
        </p:nvSpPr>
        <p:spPr>
          <a:xfrm>
            <a:off x="8146809" y="6026713"/>
            <a:ext cx="3362520" cy="567436"/>
          </a:xfrm>
          <a:custGeom>
            <a:avLst/>
            <a:gdLst/>
            <a:ahLst/>
            <a:cxnLst/>
            <a:rect l="l" t="t" r="r" b="b"/>
            <a:pathLst>
              <a:path w="5037483" h="850092" extrusionOk="0">
                <a:moveTo>
                  <a:pt x="0" y="0"/>
                </a:moveTo>
                <a:lnTo>
                  <a:pt x="5037483" y="0"/>
                </a:lnTo>
                <a:lnTo>
                  <a:pt x="5037483" y="850092"/>
                </a:lnTo>
                <a:lnTo>
                  <a:pt x="0" y="850092"/>
                </a:lnTo>
                <a:lnTo>
                  <a:pt x="0" y="0"/>
                </a:lnTo>
                <a:close/>
              </a:path>
            </a:pathLst>
          </a:custGeom>
          <a:blipFill rotWithShape="1">
            <a:blip r:embed="rId4">
              <a:alphaModFix/>
            </a:blip>
            <a:stretch>
              <a:fillRect/>
            </a:stretch>
          </a:blip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Titillium Web" panose="00000500000000000000" pitchFamily="2" charset="0"/>
              <a:ea typeface="Calibri"/>
              <a:cs typeface="Calibri"/>
              <a:sym typeface="Calibri"/>
            </a:endParaRPr>
          </a:p>
        </p:txBody>
      </p:sp>
      <p:sp>
        <p:nvSpPr>
          <p:cNvPr id="729" name="Google Shape;729;g2157eb881b4_0_1003"/>
          <p:cNvSpPr/>
          <p:nvPr/>
        </p:nvSpPr>
        <p:spPr>
          <a:xfrm>
            <a:off x="685710" y="6026713"/>
            <a:ext cx="1506916" cy="635199"/>
          </a:xfrm>
          <a:custGeom>
            <a:avLst/>
            <a:gdLst/>
            <a:ahLst/>
            <a:cxnLst/>
            <a:rect l="l" t="t" r="r" b="b"/>
            <a:pathLst>
              <a:path w="2257552" h="951609" extrusionOk="0">
                <a:moveTo>
                  <a:pt x="0" y="0"/>
                </a:moveTo>
                <a:lnTo>
                  <a:pt x="2257552" y="0"/>
                </a:lnTo>
                <a:lnTo>
                  <a:pt x="2257552" y="951609"/>
                </a:lnTo>
                <a:lnTo>
                  <a:pt x="0" y="951609"/>
                </a:lnTo>
                <a:lnTo>
                  <a:pt x="0" y="0"/>
                </a:lnTo>
                <a:close/>
              </a:path>
            </a:pathLst>
          </a:custGeom>
          <a:blipFill rotWithShape="1">
            <a:blip r:embed="rId5">
              <a:alphaModFix/>
            </a:blip>
            <a:stretch>
              <a:fillRect/>
            </a:stretch>
          </a:blip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Titillium Web" panose="00000500000000000000" pitchFamily="2" charset="0"/>
              <a:ea typeface="Calibri"/>
              <a:cs typeface="Calibri"/>
              <a:sym typeface="Calibri"/>
            </a:endParaRPr>
          </a:p>
        </p:txBody>
      </p:sp>
      <p:pic>
        <p:nvPicPr>
          <p:cNvPr id="730" name="Google Shape;730;g2157eb881b4_0_1003"/>
          <p:cNvPicPr preferRelativeResize="0"/>
          <p:nvPr/>
        </p:nvPicPr>
        <p:blipFill>
          <a:blip r:embed="rId6">
            <a:alphaModFix/>
          </a:blip>
          <a:stretch>
            <a:fillRect/>
          </a:stretch>
        </p:blipFill>
        <p:spPr>
          <a:xfrm>
            <a:off x="5513000" y="1658975"/>
            <a:ext cx="2322324" cy="13063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736" name="Google Shape;736;g2157eb881b4_0_1018"/>
          <p:cNvSpPr txBox="1"/>
          <p:nvPr/>
        </p:nvSpPr>
        <p:spPr>
          <a:xfrm>
            <a:off x="902200" y="750450"/>
            <a:ext cx="6715500" cy="4747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b="1">
              <a:solidFill>
                <a:srgbClr val="5E2B97"/>
              </a:solidFill>
              <a:latin typeface="Titillium Web" panose="00000500000000000000" pitchFamily="2" charset="0"/>
            </a:endParaRPr>
          </a:p>
          <a:p>
            <a:pPr marL="0" lvl="0" indent="0" algn="l" rtl="0">
              <a:spcBef>
                <a:spcPts val="1300"/>
              </a:spcBef>
              <a:spcAft>
                <a:spcPts val="0"/>
              </a:spcAft>
              <a:buNone/>
            </a:pPr>
            <a:r>
              <a:rPr lang="pl-PL" b="1">
                <a:solidFill>
                  <a:srgbClr val="5E2B97"/>
                </a:solidFill>
                <a:latin typeface="Titillium Web" panose="00000500000000000000" pitchFamily="2" charset="0"/>
                <a:ea typeface="Titillium Web"/>
                <a:cs typeface="Titillium Web"/>
                <a:sym typeface="Titillium Web"/>
              </a:rPr>
              <a:t>Step 7 Market Validation &amp; Traction so far</a:t>
            </a:r>
            <a:endParaRPr>
              <a:solidFill>
                <a:srgbClr val="5E2B97"/>
              </a:solidFill>
              <a:latin typeface="Titillium Web" panose="00000500000000000000" pitchFamily="2" charset="0"/>
              <a:ea typeface="Titillium Web"/>
              <a:cs typeface="Titillium Web"/>
              <a:sym typeface="Titillium Web"/>
            </a:endParaRPr>
          </a:p>
          <a:p>
            <a:pPr marL="285750" lvl="0" indent="-285750" algn="l" rtl="0">
              <a:spcBef>
                <a:spcPts val="1300"/>
              </a:spcBef>
              <a:spcAft>
                <a:spcPts val="0"/>
              </a:spcAft>
              <a:buSzPts val="1600"/>
              <a:buFont typeface="Titillium Web"/>
              <a:buChar char="❑"/>
            </a:pPr>
            <a:r>
              <a:rPr lang="pl-PL">
                <a:latin typeface="Titillium Web" panose="00000500000000000000" pitchFamily="2" charset="0"/>
                <a:ea typeface="Titillium Web"/>
                <a:cs typeface="Titillium Web"/>
                <a:sym typeface="Titillium Web"/>
              </a:rPr>
              <a:t>What are your key achievements so far? </a:t>
            </a:r>
            <a:endParaRPr>
              <a:latin typeface="Titillium Web" panose="00000500000000000000" pitchFamily="2" charset="0"/>
              <a:ea typeface="Titillium Web"/>
              <a:cs typeface="Titillium Web"/>
              <a:sym typeface="Titillium Web"/>
            </a:endParaRPr>
          </a:p>
          <a:p>
            <a:pPr marL="285750" lvl="0" indent="-285750" algn="l" rtl="0">
              <a:spcBef>
                <a:spcPts val="1300"/>
              </a:spcBef>
              <a:spcAft>
                <a:spcPts val="0"/>
              </a:spcAft>
              <a:buSzPts val="1600"/>
              <a:buFont typeface="Titillium Web"/>
              <a:buChar char="❑"/>
            </a:pPr>
            <a:r>
              <a:rPr lang="pl-PL">
                <a:latin typeface="Titillium Web" panose="00000500000000000000" pitchFamily="2" charset="0"/>
                <a:ea typeface="Titillium Web"/>
                <a:cs typeface="Titillium Web"/>
                <a:sym typeface="Titillium Web"/>
              </a:rPr>
              <a:t>Do you have any indicators of product-market-fit (f.e. Prizes, MOUs, pilots, increase in TRL, feedback from customers etc)?</a:t>
            </a:r>
            <a:endParaRPr>
              <a:latin typeface="Titillium Web" panose="00000500000000000000" pitchFamily="2" charset="0"/>
              <a:ea typeface="Titillium Web"/>
              <a:cs typeface="Titillium Web"/>
              <a:sym typeface="Titillium Web"/>
            </a:endParaRPr>
          </a:p>
          <a:p>
            <a:pPr marL="0" lvl="0" indent="0" algn="l" rtl="0">
              <a:spcBef>
                <a:spcPts val="1300"/>
              </a:spcBef>
              <a:spcAft>
                <a:spcPts val="0"/>
              </a:spcAft>
              <a:buNone/>
            </a:pPr>
            <a:endParaRPr>
              <a:latin typeface="Titillium Web" panose="00000500000000000000" pitchFamily="2" charset="0"/>
              <a:ea typeface="Titillium Web"/>
              <a:cs typeface="Titillium Web"/>
              <a:sym typeface="Titillium Web"/>
            </a:endParaRPr>
          </a:p>
          <a:p>
            <a:pPr marL="0" lvl="0" indent="0" algn="l" rtl="0">
              <a:spcBef>
                <a:spcPts val="1300"/>
              </a:spcBef>
              <a:spcAft>
                <a:spcPts val="0"/>
              </a:spcAft>
              <a:buNone/>
            </a:pPr>
            <a:r>
              <a:rPr lang="pl-PL" b="1">
                <a:solidFill>
                  <a:srgbClr val="5E2B97"/>
                </a:solidFill>
                <a:latin typeface="Titillium Web" panose="00000500000000000000" pitchFamily="2" charset="0"/>
                <a:ea typeface="Titillium Web"/>
                <a:cs typeface="Titillium Web"/>
                <a:sym typeface="Titillium Web"/>
              </a:rPr>
              <a:t>Step 8 Team</a:t>
            </a:r>
            <a:endParaRPr>
              <a:solidFill>
                <a:srgbClr val="5E2B97"/>
              </a:solidFill>
              <a:latin typeface="Titillium Web" panose="00000500000000000000" pitchFamily="2" charset="0"/>
              <a:ea typeface="Titillium Web"/>
              <a:cs typeface="Titillium Web"/>
              <a:sym typeface="Titillium Web"/>
            </a:endParaRPr>
          </a:p>
          <a:p>
            <a:pPr marL="285750" lvl="0" indent="-285750" algn="l" rtl="0">
              <a:spcBef>
                <a:spcPts val="1300"/>
              </a:spcBef>
              <a:spcAft>
                <a:spcPts val="0"/>
              </a:spcAft>
              <a:buSzPts val="1400"/>
              <a:buFont typeface="Titillium Web"/>
              <a:buChar char="❑"/>
            </a:pPr>
            <a:r>
              <a:rPr lang="pl-PL">
                <a:latin typeface="Titillium Web" panose="00000500000000000000" pitchFamily="2" charset="0"/>
                <a:ea typeface="Titillium Web"/>
                <a:cs typeface="Titillium Web"/>
                <a:sym typeface="Titillium Web"/>
              </a:rPr>
              <a:t>Competencies in the team and complementarity</a:t>
            </a:r>
            <a:endParaRPr sz="1850">
              <a:latin typeface="Titillium Web" panose="00000500000000000000" pitchFamily="2" charset="0"/>
              <a:ea typeface="Titillium Web"/>
              <a:cs typeface="Titillium Web"/>
              <a:sym typeface="Titillium Web"/>
            </a:endParaRPr>
          </a:p>
          <a:p>
            <a:pPr marL="285750" lvl="0" indent="-285750" algn="l" rtl="0">
              <a:spcBef>
                <a:spcPts val="1300"/>
              </a:spcBef>
              <a:spcAft>
                <a:spcPts val="0"/>
              </a:spcAft>
              <a:buSzPts val="1400"/>
              <a:buFont typeface="Titillium Web"/>
              <a:buChar char="❑"/>
            </a:pPr>
            <a:r>
              <a:rPr lang="pl-PL">
                <a:latin typeface="Titillium Web" panose="00000500000000000000" pitchFamily="2" charset="0"/>
                <a:ea typeface="Titillium Web"/>
                <a:cs typeface="Titillium Web"/>
                <a:sym typeface="Titillium Web"/>
              </a:rPr>
              <a:t>Plans to grow the team (if relevant)</a:t>
            </a:r>
            <a:endParaRPr sz="1866">
              <a:latin typeface="Titillium Web" panose="00000500000000000000" pitchFamily="2" charset="0"/>
              <a:ea typeface="Titillium Web"/>
              <a:cs typeface="Titillium Web"/>
              <a:sym typeface="Titillium Web"/>
            </a:endParaRPr>
          </a:p>
          <a:p>
            <a:pPr marL="0" lvl="0" indent="0" algn="l" rtl="0">
              <a:spcBef>
                <a:spcPts val="1300"/>
              </a:spcBef>
              <a:spcAft>
                <a:spcPts val="0"/>
              </a:spcAft>
              <a:buNone/>
            </a:pPr>
            <a:endParaRPr>
              <a:latin typeface="Titillium Web" panose="00000500000000000000" pitchFamily="2" charset="0"/>
              <a:ea typeface="Titillium Web"/>
              <a:cs typeface="Titillium Web"/>
              <a:sym typeface="Titillium Web"/>
            </a:endParaRPr>
          </a:p>
          <a:p>
            <a:pPr marL="0" lvl="0" indent="0" algn="l" rtl="0">
              <a:spcBef>
                <a:spcPts val="1300"/>
              </a:spcBef>
              <a:spcAft>
                <a:spcPts val="0"/>
              </a:spcAft>
              <a:buNone/>
            </a:pPr>
            <a:r>
              <a:rPr lang="pl-PL" b="1">
                <a:solidFill>
                  <a:srgbClr val="5E2B97"/>
                </a:solidFill>
                <a:latin typeface="Titillium Web" panose="00000500000000000000" pitchFamily="2" charset="0"/>
                <a:ea typeface="Titillium Web"/>
                <a:cs typeface="Titillium Web"/>
                <a:sym typeface="Titillium Web"/>
              </a:rPr>
              <a:t>Step 9 Prize Impact</a:t>
            </a:r>
            <a:endParaRPr>
              <a:solidFill>
                <a:srgbClr val="5E2B97"/>
              </a:solidFill>
              <a:latin typeface="Titillium Web" panose="00000500000000000000" pitchFamily="2" charset="0"/>
              <a:ea typeface="Titillium Web"/>
              <a:cs typeface="Titillium Web"/>
              <a:sym typeface="Titillium Web"/>
            </a:endParaRPr>
          </a:p>
          <a:p>
            <a:pPr marL="285750" lvl="0" indent="-285750" algn="l" rtl="0">
              <a:spcBef>
                <a:spcPts val="1300"/>
              </a:spcBef>
              <a:spcAft>
                <a:spcPts val="0"/>
              </a:spcAft>
              <a:buSzPts val="1400"/>
              <a:buFont typeface="Titillium Web"/>
              <a:buChar char="❑"/>
            </a:pPr>
            <a:r>
              <a:rPr lang="pl-PL">
                <a:latin typeface="Titillium Web" panose="00000500000000000000" pitchFamily="2" charset="0"/>
                <a:ea typeface="Titillium Web"/>
                <a:cs typeface="Titillium Web"/>
                <a:sym typeface="Titillium Web"/>
              </a:rPr>
              <a:t>Share the idea on how prize will can be catalytic for development of the idea and successful exploitation of the market opportunity</a:t>
            </a:r>
            <a:endParaRPr sz="1600" b="1">
              <a:solidFill>
                <a:srgbClr val="5E2B97"/>
              </a:solidFill>
              <a:latin typeface="Titillium Web" panose="00000500000000000000" pitchFamily="2" charset="0"/>
              <a:ea typeface="Titillium Web"/>
              <a:cs typeface="Titillium Web"/>
              <a:sym typeface="Titillium Web"/>
            </a:endParaRPr>
          </a:p>
        </p:txBody>
      </p:sp>
      <p:cxnSp>
        <p:nvCxnSpPr>
          <p:cNvPr id="737" name="Google Shape;737;g2157eb881b4_0_1018"/>
          <p:cNvCxnSpPr/>
          <p:nvPr/>
        </p:nvCxnSpPr>
        <p:spPr>
          <a:xfrm rot="5400000">
            <a:off x="6124512" y="3124212"/>
            <a:ext cx="4592700" cy="0"/>
          </a:xfrm>
          <a:prstGeom prst="straightConnector1">
            <a:avLst/>
          </a:prstGeom>
          <a:noFill/>
          <a:ln w="28575" cap="rnd" cmpd="sng">
            <a:solidFill>
              <a:srgbClr val="CAC0F6"/>
            </a:solidFill>
            <a:prstDash val="solid"/>
            <a:round/>
            <a:headEnd type="none" w="sm" len="sm"/>
            <a:tailEnd type="none" w="sm" len="sm"/>
          </a:ln>
        </p:spPr>
      </p:cxnSp>
      <p:sp>
        <p:nvSpPr>
          <p:cNvPr id="738" name="Google Shape;738;g2157eb881b4_0_1018"/>
          <p:cNvSpPr/>
          <p:nvPr/>
        </p:nvSpPr>
        <p:spPr>
          <a:xfrm>
            <a:off x="8146809" y="6026713"/>
            <a:ext cx="3362520" cy="567436"/>
          </a:xfrm>
          <a:custGeom>
            <a:avLst/>
            <a:gdLst/>
            <a:ahLst/>
            <a:cxnLst/>
            <a:rect l="l" t="t" r="r" b="b"/>
            <a:pathLst>
              <a:path w="5037483" h="850092" extrusionOk="0">
                <a:moveTo>
                  <a:pt x="0" y="0"/>
                </a:moveTo>
                <a:lnTo>
                  <a:pt x="5037483" y="0"/>
                </a:lnTo>
                <a:lnTo>
                  <a:pt x="5037483" y="850092"/>
                </a:lnTo>
                <a:lnTo>
                  <a:pt x="0" y="850092"/>
                </a:lnTo>
                <a:lnTo>
                  <a:pt x="0" y="0"/>
                </a:lnTo>
                <a:close/>
              </a:path>
            </a:pathLst>
          </a:custGeom>
          <a:blipFill rotWithShape="1">
            <a:blip r:embed="rId3">
              <a:alphaModFix/>
            </a:blip>
            <a:stretch>
              <a:fillRect/>
            </a:stretch>
          </a:blip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Titillium Web" panose="00000500000000000000" pitchFamily="2" charset="0"/>
              <a:ea typeface="Calibri"/>
              <a:cs typeface="Calibri"/>
              <a:sym typeface="Calibri"/>
            </a:endParaRPr>
          </a:p>
        </p:txBody>
      </p:sp>
      <p:sp>
        <p:nvSpPr>
          <p:cNvPr id="739" name="Google Shape;739;g2157eb881b4_0_1018"/>
          <p:cNvSpPr/>
          <p:nvPr/>
        </p:nvSpPr>
        <p:spPr>
          <a:xfrm>
            <a:off x="685710" y="6026713"/>
            <a:ext cx="1506916" cy="635199"/>
          </a:xfrm>
          <a:custGeom>
            <a:avLst/>
            <a:gdLst/>
            <a:ahLst/>
            <a:cxnLst/>
            <a:rect l="l" t="t" r="r" b="b"/>
            <a:pathLst>
              <a:path w="2257552" h="951609" extrusionOk="0">
                <a:moveTo>
                  <a:pt x="0" y="0"/>
                </a:moveTo>
                <a:lnTo>
                  <a:pt x="2257552" y="0"/>
                </a:lnTo>
                <a:lnTo>
                  <a:pt x="2257552" y="951609"/>
                </a:lnTo>
                <a:lnTo>
                  <a:pt x="0" y="951609"/>
                </a:lnTo>
                <a:lnTo>
                  <a:pt x="0" y="0"/>
                </a:lnTo>
                <a:close/>
              </a:path>
            </a:pathLst>
          </a:custGeom>
          <a:blipFill rotWithShape="1">
            <a:blip r:embed="rId4">
              <a:alphaModFix/>
            </a:blip>
            <a:stretch>
              <a:fillRect/>
            </a:stretch>
          </a:blip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Titillium Web" panose="00000500000000000000" pitchFamily="2" charset="0"/>
              <a:ea typeface="Calibri"/>
              <a:cs typeface="Calibri"/>
              <a:sym typeface="Calibri"/>
            </a:endParaRPr>
          </a:p>
        </p:txBody>
      </p:sp>
      <p:sp>
        <p:nvSpPr>
          <p:cNvPr id="740" name="Google Shape;740;g2157eb881b4_0_1018"/>
          <p:cNvSpPr/>
          <p:nvPr/>
        </p:nvSpPr>
        <p:spPr>
          <a:xfrm>
            <a:off x="8934710" y="1890084"/>
            <a:ext cx="1786719" cy="3509627"/>
          </a:xfrm>
          <a:custGeom>
            <a:avLst/>
            <a:gdLst/>
            <a:ahLst/>
            <a:cxnLst/>
            <a:rect l="l" t="t" r="r" b="b"/>
            <a:pathLst>
              <a:path w="1786719" h="3509627" extrusionOk="0">
                <a:moveTo>
                  <a:pt x="0" y="0"/>
                </a:moveTo>
                <a:lnTo>
                  <a:pt x="1786719" y="0"/>
                </a:lnTo>
                <a:lnTo>
                  <a:pt x="1786719" y="3509627"/>
                </a:lnTo>
                <a:lnTo>
                  <a:pt x="0" y="3509627"/>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Titillium Web" panose="00000500000000000000" pitchFamily="2" charset="0"/>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45"/>
        <p:cNvGrpSpPr/>
        <p:nvPr/>
      </p:nvGrpSpPr>
      <p:grpSpPr>
        <a:xfrm>
          <a:off x="0" y="0"/>
          <a:ext cx="0" cy="0"/>
          <a:chOff x="0" y="0"/>
          <a:chExt cx="0" cy="0"/>
        </a:xfrm>
      </p:grpSpPr>
      <p:graphicFrame>
        <p:nvGraphicFramePr>
          <p:cNvPr id="746" name="Google Shape;746;g2157eb881b4_0_1029"/>
          <p:cNvGraphicFramePr/>
          <p:nvPr>
            <p:extLst>
              <p:ext uri="{D42A27DB-BD31-4B8C-83A1-F6EECF244321}">
                <p14:modId xmlns:p14="http://schemas.microsoft.com/office/powerpoint/2010/main" val="1003787126"/>
              </p:ext>
            </p:extLst>
          </p:nvPr>
        </p:nvGraphicFramePr>
        <p:xfrm>
          <a:off x="810570" y="516047"/>
          <a:ext cx="10570850" cy="5955255"/>
        </p:xfrm>
        <a:graphic>
          <a:graphicData uri="http://schemas.openxmlformats.org/drawingml/2006/table">
            <a:tbl>
              <a:tblPr firstRow="1" bandRow="1">
                <a:noFill/>
                <a:tableStyleId>{0105042C-FD4C-458C-BF97-293D42D2CFD9}</a:tableStyleId>
              </a:tblPr>
              <a:tblGrid>
                <a:gridCol w="3098750">
                  <a:extLst>
                    <a:ext uri="{9D8B030D-6E8A-4147-A177-3AD203B41FA5}">
                      <a16:colId xmlns:a16="http://schemas.microsoft.com/office/drawing/2014/main" val="20000"/>
                    </a:ext>
                  </a:extLst>
                </a:gridCol>
                <a:gridCol w="7472100">
                  <a:extLst>
                    <a:ext uri="{9D8B030D-6E8A-4147-A177-3AD203B41FA5}">
                      <a16:colId xmlns:a16="http://schemas.microsoft.com/office/drawing/2014/main" val="20001"/>
                    </a:ext>
                  </a:extLst>
                </a:gridCol>
              </a:tblGrid>
              <a:tr h="941325">
                <a:tc>
                  <a:txBody>
                    <a:bodyPr/>
                    <a:lstStyle/>
                    <a:p>
                      <a:pPr marL="0" marR="0" lvl="0" indent="0" algn="l" rtl="0">
                        <a:lnSpc>
                          <a:spcPct val="100000"/>
                        </a:lnSpc>
                        <a:spcBef>
                          <a:spcPts val="0"/>
                        </a:spcBef>
                        <a:spcAft>
                          <a:spcPts val="0"/>
                        </a:spcAft>
                        <a:buNone/>
                      </a:pPr>
                      <a:endParaRPr sz="2400" u="none" strike="noStrike" cap="none">
                        <a:solidFill>
                          <a:schemeClr val="lt2"/>
                        </a:solidFill>
                        <a:latin typeface="Titillium Web" panose="00000500000000000000" pitchFamily="2" charset="0"/>
                        <a:ea typeface="Titillium Web"/>
                        <a:cs typeface="Titillium Web"/>
                        <a:sym typeface="Titillium Web"/>
                      </a:endParaRPr>
                    </a:p>
                    <a:p>
                      <a:pPr marL="0" marR="0" lvl="0" indent="0" algn="ctr" rtl="0">
                        <a:lnSpc>
                          <a:spcPct val="100000"/>
                        </a:lnSpc>
                        <a:spcBef>
                          <a:spcPts val="0"/>
                        </a:spcBef>
                        <a:spcAft>
                          <a:spcPts val="0"/>
                        </a:spcAft>
                        <a:buNone/>
                      </a:pPr>
                      <a:r>
                        <a:rPr lang="pl-PL" sz="2400" i="0" u="none" strike="noStrike" cap="none">
                          <a:solidFill>
                            <a:schemeClr val="lt2"/>
                          </a:solidFill>
                          <a:latin typeface="Titillium Web" panose="00000500000000000000" pitchFamily="2" charset="0"/>
                          <a:ea typeface="Titillium Web"/>
                          <a:cs typeface="Titillium Web"/>
                          <a:sym typeface="Titillium Web"/>
                        </a:rPr>
                        <a:t>Criteria</a:t>
                      </a:r>
                      <a:r>
                        <a:rPr lang="pl-PL" sz="2400" b="0" i="0" u="none" strike="noStrike" cap="none">
                          <a:solidFill>
                            <a:schemeClr val="lt2"/>
                          </a:solidFill>
                          <a:latin typeface="Titillium Web" panose="00000500000000000000" pitchFamily="2" charset="0"/>
                          <a:ea typeface="Titillium Web"/>
                          <a:cs typeface="Titillium Web"/>
                          <a:sym typeface="Titillium Web"/>
                        </a:rPr>
                        <a:t> </a:t>
                      </a:r>
                      <a:endParaRPr sz="2400" b="0" i="0" u="none" strike="noStrike" cap="none">
                        <a:solidFill>
                          <a:schemeClr val="lt2"/>
                        </a:solidFill>
                        <a:latin typeface="Titillium Web" panose="00000500000000000000" pitchFamily="2" charset="0"/>
                        <a:ea typeface="Titillium Web"/>
                        <a:cs typeface="Titillium Web"/>
                        <a:sym typeface="Titillium Web"/>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2"/>
                    </a:solidFill>
                  </a:tcPr>
                </a:tc>
                <a:tc>
                  <a:txBody>
                    <a:bodyPr/>
                    <a:lstStyle/>
                    <a:p>
                      <a:pPr marL="0" marR="0" lvl="0" indent="0" algn="ctr" rtl="0">
                        <a:lnSpc>
                          <a:spcPct val="100000"/>
                        </a:lnSpc>
                        <a:spcBef>
                          <a:spcPts val="0"/>
                        </a:spcBef>
                        <a:spcAft>
                          <a:spcPts val="0"/>
                        </a:spcAft>
                        <a:buNone/>
                      </a:pPr>
                      <a:endParaRPr sz="2400" u="none" strike="noStrike" cap="none">
                        <a:solidFill>
                          <a:schemeClr val="lt2"/>
                        </a:solidFill>
                        <a:latin typeface="Titillium Web" panose="00000500000000000000" pitchFamily="2" charset="0"/>
                        <a:ea typeface="Titillium Web"/>
                        <a:cs typeface="Titillium Web"/>
                        <a:sym typeface="Titillium Web"/>
                      </a:endParaRPr>
                    </a:p>
                    <a:p>
                      <a:pPr marL="0" marR="0" lvl="0" indent="0" algn="ctr" rtl="0">
                        <a:lnSpc>
                          <a:spcPct val="100000"/>
                        </a:lnSpc>
                        <a:spcBef>
                          <a:spcPts val="0"/>
                        </a:spcBef>
                        <a:spcAft>
                          <a:spcPts val="0"/>
                        </a:spcAft>
                        <a:buNone/>
                      </a:pPr>
                      <a:r>
                        <a:rPr lang="pl-PL" sz="2400" i="0" u="none" strike="noStrike" cap="none">
                          <a:solidFill>
                            <a:schemeClr val="lt2"/>
                          </a:solidFill>
                          <a:latin typeface="Titillium Web" panose="00000500000000000000" pitchFamily="2" charset="0"/>
                          <a:ea typeface="Titillium Web"/>
                          <a:cs typeface="Titillium Web"/>
                          <a:sym typeface="Titillium Web"/>
                        </a:rPr>
                        <a:t>Explanation</a:t>
                      </a:r>
                      <a:r>
                        <a:rPr lang="pl-PL" sz="2400" b="0" i="0" u="none" strike="noStrike" cap="none">
                          <a:solidFill>
                            <a:schemeClr val="lt2"/>
                          </a:solidFill>
                          <a:latin typeface="Titillium Web" panose="00000500000000000000" pitchFamily="2" charset="0"/>
                          <a:ea typeface="Titillium Web"/>
                          <a:cs typeface="Titillium Web"/>
                          <a:sym typeface="Titillium Web"/>
                        </a:rPr>
                        <a:t> </a:t>
                      </a:r>
                      <a:endParaRPr sz="2400" b="0" i="0" u="none" strike="noStrike" cap="none">
                        <a:solidFill>
                          <a:schemeClr val="lt2"/>
                        </a:solidFill>
                        <a:latin typeface="Titillium Web" panose="00000500000000000000" pitchFamily="2" charset="0"/>
                        <a:ea typeface="Titillium Web"/>
                        <a:cs typeface="Titillium Web"/>
                        <a:sym typeface="Titillium Web"/>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830800">
                <a:tc>
                  <a:txBody>
                    <a:bodyPr/>
                    <a:lstStyle/>
                    <a:p>
                      <a:pPr marL="0" marR="0" lvl="0" indent="0" algn="l" rtl="0">
                        <a:lnSpc>
                          <a:spcPct val="100000"/>
                        </a:lnSpc>
                        <a:spcBef>
                          <a:spcPts val="0"/>
                        </a:spcBef>
                        <a:spcAft>
                          <a:spcPts val="0"/>
                        </a:spcAft>
                        <a:buNone/>
                      </a:pPr>
                      <a:endParaRPr sz="1900" u="none" strike="noStrike" cap="none">
                        <a:solidFill>
                          <a:schemeClr val="dk2"/>
                        </a:solidFill>
                        <a:latin typeface="Titillium Web" panose="00000500000000000000" pitchFamily="2" charset="0"/>
                        <a:ea typeface="Titillium Web"/>
                        <a:cs typeface="Titillium Web"/>
                        <a:sym typeface="Titillium Web"/>
                      </a:endParaRPr>
                    </a:p>
                    <a:p>
                      <a:pPr marL="0" marR="0" lvl="0" indent="0" algn="just" rtl="0">
                        <a:lnSpc>
                          <a:spcPct val="100000"/>
                        </a:lnSpc>
                        <a:spcBef>
                          <a:spcPts val="0"/>
                        </a:spcBef>
                        <a:spcAft>
                          <a:spcPts val="0"/>
                        </a:spcAft>
                        <a:buNone/>
                      </a:pPr>
                      <a:r>
                        <a:rPr lang="pl-PL" sz="1900" i="0" u="none" strike="noStrike" cap="none">
                          <a:solidFill>
                            <a:schemeClr val="dk2"/>
                          </a:solidFill>
                          <a:latin typeface="Titillium Web" panose="00000500000000000000" pitchFamily="2" charset="0"/>
                          <a:ea typeface="Titillium Web"/>
                          <a:cs typeface="Titillium Web"/>
                          <a:sym typeface="Titillium Web"/>
                        </a:rPr>
                        <a:t>1.Problem solution fit </a:t>
                      </a:r>
                      <a:endParaRPr sz="1900" i="0" u="none" strike="noStrike" cap="none">
                        <a:solidFill>
                          <a:schemeClr val="dk2"/>
                        </a:solidFill>
                        <a:latin typeface="Titillium Web" panose="00000500000000000000" pitchFamily="2" charset="0"/>
                        <a:ea typeface="Titillium Web"/>
                        <a:cs typeface="Titillium Web"/>
                        <a:sym typeface="Titillium Web"/>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pl-PL" sz="1900" i="0" u="none" strike="noStrike" cap="none">
                          <a:solidFill>
                            <a:schemeClr val="dk2"/>
                          </a:solidFill>
                          <a:latin typeface="Titillium Web" panose="00000500000000000000" pitchFamily="2" charset="0"/>
                          <a:ea typeface="Titillium Web"/>
                          <a:cs typeface="Titillium Web"/>
                          <a:sym typeface="Titillium Web"/>
                        </a:rPr>
                        <a:t>The proposed solution is distinctive, innovative and can effectively tackle a well-defined/identified problem.    </a:t>
                      </a:r>
                      <a:endParaRPr sz="1900" i="0" u="none" strike="noStrike" cap="none">
                        <a:solidFill>
                          <a:schemeClr val="dk2"/>
                        </a:solidFill>
                        <a:latin typeface="Titillium Web" panose="00000500000000000000" pitchFamily="2" charset="0"/>
                        <a:ea typeface="Titillium Web"/>
                        <a:cs typeface="Titillium Web"/>
                        <a:sym typeface="Titillium Web"/>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945200">
                <a:tc>
                  <a:txBody>
                    <a:bodyPr/>
                    <a:lstStyle/>
                    <a:p>
                      <a:pPr marL="0" marR="0" lvl="0" indent="0" algn="l" rtl="0">
                        <a:lnSpc>
                          <a:spcPct val="100000"/>
                        </a:lnSpc>
                        <a:spcBef>
                          <a:spcPts val="0"/>
                        </a:spcBef>
                        <a:spcAft>
                          <a:spcPts val="0"/>
                        </a:spcAft>
                        <a:buNone/>
                      </a:pPr>
                      <a:endParaRPr sz="1900" u="none" strike="noStrike" cap="none">
                        <a:latin typeface="Titillium Web" panose="00000500000000000000" pitchFamily="2" charset="0"/>
                        <a:ea typeface="Titillium Web"/>
                        <a:cs typeface="Titillium Web"/>
                        <a:sym typeface="Titillium Web"/>
                      </a:endParaRPr>
                    </a:p>
                    <a:p>
                      <a:pPr marL="0" marR="0" lvl="0" indent="0" algn="just" rtl="0">
                        <a:lnSpc>
                          <a:spcPct val="100000"/>
                        </a:lnSpc>
                        <a:spcBef>
                          <a:spcPts val="0"/>
                        </a:spcBef>
                        <a:spcAft>
                          <a:spcPts val="0"/>
                        </a:spcAft>
                        <a:buNone/>
                      </a:pPr>
                      <a:r>
                        <a:rPr lang="pl-PL" sz="1900" i="0" u="none" strike="noStrike" cap="none">
                          <a:latin typeface="Titillium Web" panose="00000500000000000000" pitchFamily="2" charset="0"/>
                          <a:ea typeface="Titillium Web"/>
                          <a:cs typeface="Titillium Web"/>
                          <a:sym typeface="Titillium Web"/>
                        </a:rPr>
                        <a:t>2.Business model </a:t>
                      </a:r>
                      <a:endParaRPr sz="1900" i="0" u="none" strike="noStrike" cap="none">
                        <a:latin typeface="Titillium Web" panose="00000500000000000000" pitchFamily="2" charset="0"/>
                        <a:ea typeface="Titillium Web"/>
                        <a:cs typeface="Titillium Web"/>
                        <a:sym typeface="Titillium Web"/>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pl-PL" sz="1900" i="0" u="none" strike="noStrike" cap="none">
                          <a:latin typeface="Titillium Web" panose="00000500000000000000" pitchFamily="2" charset="0"/>
                          <a:ea typeface="Titillium Web"/>
                          <a:cs typeface="Titillium Web"/>
                          <a:sym typeface="Titillium Web"/>
                        </a:rPr>
                        <a:t>The business model articulates a clear route to market, is scalable and realistic.   </a:t>
                      </a:r>
                      <a:endParaRPr sz="1900" i="0" u="none" strike="noStrike" cap="none">
                        <a:latin typeface="Titillium Web" panose="00000500000000000000" pitchFamily="2" charset="0"/>
                        <a:ea typeface="Titillium Web"/>
                        <a:cs typeface="Titillium Web"/>
                        <a:sym typeface="Titillium Web"/>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945200">
                <a:tc>
                  <a:txBody>
                    <a:bodyPr/>
                    <a:lstStyle/>
                    <a:p>
                      <a:pPr marL="0" marR="0" lvl="0" indent="0" algn="l" rtl="0">
                        <a:lnSpc>
                          <a:spcPct val="100000"/>
                        </a:lnSpc>
                        <a:spcBef>
                          <a:spcPts val="0"/>
                        </a:spcBef>
                        <a:spcAft>
                          <a:spcPts val="0"/>
                        </a:spcAft>
                        <a:buNone/>
                      </a:pPr>
                      <a:endParaRPr sz="1900" u="none" strike="noStrike" cap="none">
                        <a:latin typeface="Titillium Web" panose="00000500000000000000" pitchFamily="2" charset="0"/>
                        <a:ea typeface="Titillium Web"/>
                        <a:cs typeface="Titillium Web"/>
                        <a:sym typeface="Titillium Web"/>
                      </a:endParaRPr>
                    </a:p>
                    <a:p>
                      <a:pPr marL="0" marR="0" lvl="0" indent="0" algn="just" rtl="0">
                        <a:lnSpc>
                          <a:spcPct val="100000"/>
                        </a:lnSpc>
                        <a:spcBef>
                          <a:spcPts val="0"/>
                        </a:spcBef>
                        <a:spcAft>
                          <a:spcPts val="0"/>
                        </a:spcAft>
                        <a:buNone/>
                      </a:pPr>
                      <a:r>
                        <a:rPr lang="pl-PL" sz="1900" i="0" u="none" strike="noStrike" cap="none">
                          <a:latin typeface="Titillium Web" panose="00000500000000000000" pitchFamily="2" charset="0"/>
                          <a:ea typeface="Titillium Web"/>
                          <a:cs typeface="Titillium Web"/>
                          <a:sym typeface="Titillium Web"/>
                        </a:rPr>
                        <a:t>3.Prize impact </a:t>
                      </a:r>
                      <a:endParaRPr sz="1900" i="0" u="none" strike="noStrike" cap="none">
                        <a:latin typeface="Titillium Web" panose="00000500000000000000" pitchFamily="2" charset="0"/>
                        <a:ea typeface="Titillium Web"/>
                        <a:cs typeface="Titillium Web"/>
                        <a:sym typeface="Titillium Web"/>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pl-PL" sz="1900" i="0" u="none" strike="noStrike" cap="none">
                          <a:latin typeface="Titillium Web" panose="00000500000000000000" pitchFamily="2" charset="0"/>
                          <a:ea typeface="Titillium Web"/>
                          <a:cs typeface="Titillium Web"/>
                          <a:sym typeface="Titillium Web"/>
                        </a:rPr>
                        <a:t>The prize will be catalytic for development of the idea and successful exploitation of the market opportunity.   </a:t>
                      </a:r>
                      <a:endParaRPr sz="1900" i="0" u="none" strike="noStrike" cap="none">
                        <a:latin typeface="Titillium Web" panose="00000500000000000000" pitchFamily="2" charset="0"/>
                        <a:ea typeface="Titillium Web"/>
                        <a:cs typeface="Titillium Web"/>
                        <a:sym typeface="Titillium Web"/>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1332600">
                <a:tc>
                  <a:txBody>
                    <a:bodyPr/>
                    <a:lstStyle/>
                    <a:p>
                      <a:pPr marL="0" marR="0" lvl="0" indent="0" algn="l" rtl="0">
                        <a:lnSpc>
                          <a:spcPct val="100000"/>
                        </a:lnSpc>
                        <a:spcBef>
                          <a:spcPts val="0"/>
                        </a:spcBef>
                        <a:spcAft>
                          <a:spcPts val="0"/>
                        </a:spcAft>
                        <a:buNone/>
                      </a:pPr>
                      <a:endParaRPr sz="1900" u="none" strike="noStrike" cap="none">
                        <a:latin typeface="Titillium Web" panose="00000500000000000000" pitchFamily="2" charset="0"/>
                        <a:ea typeface="Titillium Web"/>
                        <a:cs typeface="Titillium Web"/>
                        <a:sym typeface="Titillium Web"/>
                      </a:endParaRPr>
                    </a:p>
                    <a:p>
                      <a:pPr marL="0" marR="0" lvl="0" indent="0" algn="just" rtl="0">
                        <a:lnSpc>
                          <a:spcPct val="100000"/>
                        </a:lnSpc>
                        <a:spcBef>
                          <a:spcPts val="0"/>
                        </a:spcBef>
                        <a:spcAft>
                          <a:spcPts val="0"/>
                        </a:spcAft>
                        <a:buNone/>
                      </a:pPr>
                      <a:r>
                        <a:rPr lang="pl-PL" sz="1900" i="0" u="none" strike="noStrike" cap="none">
                          <a:latin typeface="Titillium Web" panose="00000500000000000000" pitchFamily="2" charset="0"/>
                          <a:ea typeface="Titillium Web"/>
                          <a:cs typeface="Titillium Web"/>
                          <a:sym typeface="Titillium Web"/>
                        </a:rPr>
                        <a:t>4.Team and TeamUp journey </a:t>
                      </a:r>
                      <a:endParaRPr sz="1900" i="0" u="none" strike="noStrike" cap="none">
                        <a:latin typeface="Titillium Web" panose="00000500000000000000" pitchFamily="2" charset="0"/>
                        <a:ea typeface="Titillium Web"/>
                        <a:cs typeface="Titillium Web"/>
                        <a:sym typeface="Titillium Web"/>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pl-PL" sz="1900" i="0" u="none" strike="noStrike" cap="none">
                          <a:latin typeface="Titillium Web" panose="00000500000000000000" pitchFamily="2" charset="0"/>
                          <a:ea typeface="Titillium Web"/>
                          <a:cs typeface="Titillium Web"/>
                          <a:sym typeface="Titillium Web"/>
                        </a:rPr>
                        <a:t>The team has the necessary skills, expertise and experiences to exploit the identified market opportunity.  The team developed successfully during the programme. They are fully aware of their strengths, weaknesses and roles.  </a:t>
                      </a:r>
                      <a:endParaRPr sz="1900" i="0" u="none" strike="noStrike" cap="none">
                        <a:latin typeface="Titillium Web" panose="00000500000000000000" pitchFamily="2" charset="0"/>
                        <a:ea typeface="Titillium Web"/>
                        <a:cs typeface="Titillium Web"/>
                        <a:sym typeface="Titillium Web"/>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830800">
                <a:tc>
                  <a:txBody>
                    <a:bodyPr/>
                    <a:lstStyle/>
                    <a:p>
                      <a:pPr marL="0" marR="0" lvl="0" indent="0" algn="l" rtl="0">
                        <a:lnSpc>
                          <a:spcPct val="100000"/>
                        </a:lnSpc>
                        <a:spcBef>
                          <a:spcPts val="0"/>
                        </a:spcBef>
                        <a:spcAft>
                          <a:spcPts val="0"/>
                        </a:spcAft>
                        <a:buNone/>
                      </a:pPr>
                      <a:endParaRPr sz="1900" u="none" strike="noStrike" cap="none">
                        <a:latin typeface="Titillium Web" panose="00000500000000000000" pitchFamily="2" charset="0"/>
                        <a:ea typeface="Titillium Web"/>
                        <a:cs typeface="Titillium Web"/>
                        <a:sym typeface="Titillium Web"/>
                      </a:endParaRPr>
                    </a:p>
                    <a:p>
                      <a:pPr marL="0" marR="0" lvl="0" indent="0" algn="just" rtl="0">
                        <a:lnSpc>
                          <a:spcPct val="100000"/>
                        </a:lnSpc>
                        <a:spcBef>
                          <a:spcPts val="0"/>
                        </a:spcBef>
                        <a:spcAft>
                          <a:spcPts val="0"/>
                        </a:spcAft>
                        <a:buNone/>
                      </a:pPr>
                      <a:r>
                        <a:rPr lang="pl-PL" sz="1900" i="0" u="none" strike="noStrike" cap="none">
                          <a:latin typeface="Titillium Web" panose="00000500000000000000" pitchFamily="2" charset="0"/>
                          <a:ea typeface="Titillium Web"/>
                          <a:cs typeface="Titillium Web"/>
                          <a:sym typeface="Titillium Web"/>
                        </a:rPr>
                        <a:t>5.Impact on the food system </a:t>
                      </a:r>
                      <a:endParaRPr sz="1900" i="0" u="none" strike="noStrike" cap="none">
                        <a:latin typeface="Titillium Web" panose="00000500000000000000" pitchFamily="2" charset="0"/>
                        <a:ea typeface="Titillium Web"/>
                        <a:cs typeface="Titillium Web"/>
                        <a:sym typeface="Titillium Web"/>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pl-PL" sz="1900" i="0" u="none" strike="noStrike" cap="none" dirty="0">
                          <a:latin typeface="Titillium Web" panose="00000500000000000000" pitchFamily="2" charset="0"/>
                          <a:ea typeface="Titillium Web"/>
                          <a:cs typeface="Titillium Web"/>
                          <a:sym typeface="Titillium Web"/>
                        </a:rPr>
                        <a:t>The innovation has big potential to improve Europe’s food system and deliver social, environmental and economic impact.  </a:t>
                      </a:r>
                      <a:endParaRPr sz="1900" i="0" u="none" strike="noStrike" cap="none" dirty="0">
                        <a:latin typeface="Titillium Web" panose="00000500000000000000" pitchFamily="2" charset="0"/>
                        <a:ea typeface="Titillium Web"/>
                        <a:cs typeface="Titillium Web"/>
                        <a:sym typeface="Titillium Web"/>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sp>
        <p:nvSpPr>
          <p:cNvPr id="751" name="Google Shape;751;g2157eb881b4_0_1095"/>
          <p:cNvSpPr/>
          <p:nvPr/>
        </p:nvSpPr>
        <p:spPr>
          <a:xfrm>
            <a:off x="6532742" y="1567791"/>
            <a:ext cx="3364576" cy="2697778"/>
          </a:xfrm>
          <a:custGeom>
            <a:avLst/>
            <a:gdLst/>
            <a:ahLst/>
            <a:cxnLst/>
            <a:rect l="l" t="t" r="r" b="b"/>
            <a:pathLst>
              <a:path w="3093863" h="2480715" extrusionOk="0">
                <a:moveTo>
                  <a:pt x="0" y="0"/>
                </a:moveTo>
                <a:lnTo>
                  <a:pt x="3093863" y="0"/>
                </a:lnTo>
                <a:lnTo>
                  <a:pt x="3093863" y="2480715"/>
                </a:lnTo>
                <a:lnTo>
                  <a:pt x="0" y="2480715"/>
                </a:lnTo>
                <a:lnTo>
                  <a:pt x="0" y="0"/>
                </a:lnTo>
                <a:close/>
              </a:path>
            </a:pathLst>
          </a:custGeom>
          <a:blipFill rotWithShape="1">
            <a:blip r:embed="rId3">
              <a:alphaModFix/>
            </a:blip>
            <a:stretch>
              <a:fillRect/>
            </a:stretch>
          </a:blipFill>
          <a:ln>
            <a:noFill/>
          </a:ln>
        </p:spPr>
        <p:txBody>
          <a:bodyPr spcFirstLastPara="1" wrap="square" lIns="121900" tIns="60925" rIns="121900" bIns="60925"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52" name="Google Shape;752;g2157eb881b4_0_1095"/>
          <p:cNvSpPr/>
          <p:nvPr/>
        </p:nvSpPr>
        <p:spPr>
          <a:xfrm>
            <a:off x="8146809" y="6026713"/>
            <a:ext cx="3362520" cy="567436"/>
          </a:xfrm>
          <a:custGeom>
            <a:avLst/>
            <a:gdLst/>
            <a:ahLst/>
            <a:cxnLst/>
            <a:rect l="l" t="t" r="r" b="b"/>
            <a:pathLst>
              <a:path w="5037483" h="850092" extrusionOk="0">
                <a:moveTo>
                  <a:pt x="0" y="0"/>
                </a:moveTo>
                <a:lnTo>
                  <a:pt x="5037483" y="0"/>
                </a:lnTo>
                <a:lnTo>
                  <a:pt x="5037483" y="850092"/>
                </a:lnTo>
                <a:lnTo>
                  <a:pt x="0" y="850092"/>
                </a:lnTo>
                <a:lnTo>
                  <a:pt x="0" y="0"/>
                </a:lnTo>
                <a:close/>
              </a:path>
            </a:pathLst>
          </a:custGeom>
          <a:blipFill rotWithShape="1">
            <a:blip r:embed="rId4">
              <a:alphaModFix/>
            </a:blip>
            <a:stretch>
              <a:fillRect/>
            </a:stretch>
          </a:blip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753" name="Google Shape;753;g2157eb881b4_0_1095"/>
          <p:cNvSpPr/>
          <p:nvPr/>
        </p:nvSpPr>
        <p:spPr>
          <a:xfrm>
            <a:off x="685710" y="6026713"/>
            <a:ext cx="1506916" cy="635199"/>
          </a:xfrm>
          <a:custGeom>
            <a:avLst/>
            <a:gdLst/>
            <a:ahLst/>
            <a:cxnLst/>
            <a:rect l="l" t="t" r="r" b="b"/>
            <a:pathLst>
              <a:path w="2257552" h="951609" extrusionOk="0">
                <a:moveTo>
                  <a:pt x="0" y="0"/>
                </a:moveTo>
                <a:lnTo>
                  <a:pt x="2257552" y="0"/>
                </a:lnTo>
                <a:lnTo>
                  <a:pt x="2257552" y="951609"/>
                </a:lnTo>
                <a:lnTo>
                  <a:pt x="0" y="951609"/>
                </a:lnTo>
                <a:lnTo>
                  <a:pt x="0" y="0"/>
                </a:lnTo>
                <a:close/>
              </a:path>
            </a:pathLst>
          </a:custGeom>
          <a:blipFill rotWithShape="1">
            <a:blip r:embed="rId5">
              <a:alphaModFix/>
            </a:blip>
            <a:stretch>
              <a:fillRect/>
            </a:stretch>
          </a:blip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754" name="Google Shape;754;g2157eb881b4_0_1095"/>
          <p:cNvSpPr txBox="1"/>
          <p:nvPr/>
        </p:nvSpPr>
        <p:spPr>
          <a:xfrm>
            <a:off x="2082527" y="2275433"/>
            <a:ext cx="4141200" cy="1723549"/>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pl-PL" sz="2000" b="1" dirty="0">
                <a:latin typeface="Titillium Web"/>
                <a:ea typeface="Titillium Web"/>
                <a:cs typeface="Titillium Web"/>
                <a:sym typeface="Titillium Web"/>
              </a:rPr>
              <a:t>Make sure your Team’s Deliverable is uploaded </a:t>
            </a:r>
            <a:r>
              <a:rPr lang="pl-PL" sz="2000" b="1" u="sng" dirty="0">
                <a:solidFill>
                  <a:schemeClr val="hlink"/>
                </a:solidFill>
                <a:latin typeface="Titillium Web"/>
                <a:ea typeface="Titillium Web"/>
                <a:cs typeface="Titillium Web"/>
                <a:sym typeface="Titillium Web"/>
                <a:hlinkClick r:id="rId6"/>
              </a:rPr>
              <a:t>HERE</a:t>
            </a:r>
            <a:r>
              <a:rPr lang="pl-PL" sz="2000" b="1" u="sng" dirty="0">
                <a:solidFill>
                  <a:schemeClr val="hlink"/>
                </a:solidFill>
                <a:latin typeface="Titillium Web"/>
                <a:ea typeface="Titillium Web"/>
                <a:cs typeface="Titillium Web"/>
                <a:sym typeface="Titillium Web"/>
                <a:hlinkClick r:id="rId7"/>
              </a:rPr>
              <a:t> </a:t>
            </a:r>
            <a:r>
              <a:rPr lang="pl-PL" sz="2000" b="1" dirty="0">
                <a:latin typeface="Titillium Web"/>
                <a:ea typeface="Titillium Web"/>
                <a:cs typeface="Titillium Web"/>
                <a:sym typeface="Titillium Web"/>
              </a:rPr>
              <a:t> before the deadline! </a:t>
            </a:r>
            <a:endParaRPr sz="2000" b="1" dirty="0">
              <a:latin typeface="Titillium Web"/>
              <a:ea typeface="Titillium Web"/>
              <a:cs typeface="Titillium Web"/>
              <a:sym typeface="Titillium Web"/>
            </a:endParaRPr>
          </a:p>
          <a:p>
            <a:pPr marL="0" marR="0" lvl="0" indent="0" algn="l" rtl="0">
              <a:lnSpc>
                <a:spcPct val="140000"/>
              </a:lnSpc>
              <a:spcBef>
                <a:spcPts val="0"/>
              </a:spcBef>
              <a:spcAft>
                <a:spcPts val="0"/>
              </a:spcAft>
              <a:buNone/>
            </a:pPr>
            <a:endParaRPr sz="2000" b="1" dirty="0">
              <a:latin typeface="Titillium Web"/>
              <a:ea typeface="Titillium Web"/>
              <a:cs typeface="Titillium Web"/>
              <a:sym typeface="Titillium Web"/>
            </a:endParaRPr>
          </a:p>
          <a:p>
            <a:pPr marL="0" marR="0" lvl="0" indent="0" algn="l" rtl="0">
              <a:lnSpc>
                <a:spcPct val="140000"/>
              </a:lnSpc>
              <a:spcBef>
                <a:spcPts val="0"/>
              </a:spcBef>
              <a:spcAft>
                <a:spcPts val="0"/>
              </a:spcAft>
              <a:buNone/>
            </a:pPr>
            <a:endParaRPr sz="2000" b="1" dirty="0">
              <a:solidFill>
                <a:srgbClr val="000000"/>
              </a:solidFill>
              <a:latin typeface="Titillium Web"/>
              <a:ea typeface="Titillium Web"/>
              <a:cs typeface="Titillium Web"/>
              <a:sym typeface="Titillium Web"/>
            </a:endParaRPr>
          </a:p>
        </p:txBody>
      </p:sp>
    </p:spTree>
  </p:cSld>
  <p:clrMapOvr>
    <a:masterClrMapping/>
  </p:clrMapOvr>
</p:sld>
</file>

<file path=ppt/theme/theme1.xml><?xml version="1.0" encoding="utf-8"?>
<a:theme xmlns:a="http://schemas.openxmlformats.org/drawingml/2006/main" name="Management System Planner by Slidesgo">
  <a:themeElements>
    <a:clrScheme name="Simple Light">
      <a:dk1>
        <a:srgbClr val="36338C"/>
      </a:dk1>
      <a:lt1>
        <a:srgbClr val="DAE3F2"/>
      </a:lt1>
      <a:dk2>
        <a:srgbClr val="161620"/>
      </a:dk2>
      <a:lt2>
        <a:srgbClr val="FFFFFF"/>
      </a:lt2>
      <a:accent1>
        <a:srgbClr val="C7CEDE"/>
      </a:accent1>
      <a:accent2>
        <a:srgbClr val="7966E4"/>
      </a:accent2>
      <a:accent3>
        <a:srgbClr val="F0F5FD"/>
      </a:accent3>
      <a:accent4>
        <a:srgbClr val="F1F4FD"/>
      </a:accent4>
      <a:accent5>
        <a:srgbClr val="36338C"/>
      </a:accent5>
      <a:accent6>
        <a:srgbClr val="DAE3F2"/>
      </a:accent6>
      <a:hlink>
        <a:srgbClr val="36338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nagement System Planner by Slidesgo">
  <a:themeElements>
    <a:clrScheme name="Simple Light">
      <a:dk1>
        <a:srgbClr val="36338C"/>
      </a:dk1>
      <a:lt1>
        <a:srgbClr val="DAE3F2"/>
      </a:lt1>
      <a:dk2>
        <a:srgbClr val="161620"/>
      </a:dk2>
      <a:lt2>
        <a:srgbClr val="FFFFFF"/>
      </a:lt2>
      <a:accent1>
        <a:srgbClr val="C7CEDE"/>
      </a:accent1>
      <a:accent2>
        <a:srgbClr val="7966E4"/>
      </a:accent2>
      <a:accent3>
        <a:srgbClr val="F0F5FD"/>
      </a:accent3>
      <a:accent4>
        <a:srgbClr val="F1F4FD"/>
      </a:accent4>
      <a:accent5>
        <a:srgbClr val="36338C"/>
      </a:accent5>
      <a:accent6>
        <a:srgbClr val="DAE3F2"/>
      </a:accent6>
      <a:hlink>
        <a:srgbClr val="36338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PRESENTATIONLOAD">
  <a:themeElements>
    <a:clrScheme name="Benutzerdefiniert 3">
      <a:dk1>
        <a:srgbClr val="000000"/>
      </a:dk1>
      <a:lt1>
        <a:srgbClr val="FFFFFF"/>
      </a:lt1>
      <a:dk2>
        <a:srgbClr val="2C3E50"/>
      </a:dk2>
      <a:lt2>
        <a:srgbClr val="FFFFFF"/>
      </a:lt2>
      <a:accent1>
        <a:srgbClr val="3498DB"/>
      </a:accent1>
      <a:accent2>
        <a:srgbClr val="C8303F"/>
      </a:accent2>
      <a:accent3>
        <a:srgbClr val="9BBB59"/>
      </a:accent3>
      <a:accent4>
        <a:srgbClr val="FFC000"/>
      </a:accent4>
      <a:accent5>
        <a:srgbClr val="814993"/>
      </a:accent5>
      <a:accent6>
        <a:srgbClr val="45B1CB"/>
      </a:accent6>
      <a:hlink>
        <a:srgbClr val="7F7F7F"/>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Larissa">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413</Words>
  <Application>Microsoft Office PowerPoint</Application>
  <PresentationFormat>Benutzerdefiniert</PresentationFormat>
  <Paragraphs>60</Paragraphs>
  <Slides>6</Slides>
  <Notes>6</Notes>
  <HiddenSlides>0</HiddenSlides>
  <MMClips>0</MMClips>
  <ScaleCrop>false</ScaleCrop>
  <HeadingPairs>
    <vt:vector size="6" baseType="variant">
      <vt:variant>
        <vt:lpstr>Verwendete Schriftarten</vt:lpstr>
      </vt:variant>
      <vt:variant>
        <vt:i4>11</vt:i4>
      </vt:variant>
      <vt:variant>
        <vt:lpstr>Design</vt:lpstr>
      </vt:variant>
      <vt:variant>
        <vt:i4>3</vt:i4>
      </vt:variant>
      <vt:variant>
        <vt:lpstr>Folientitel</vt:lpstr>
      </vt:variant>
      <vt:variant>
        <vt:i4>6</vt:i4>
      </vt:variant>
    </vt:vector>
  </HeadingPairs>
  <TitlesOfParts>
    <vt:vector size="20" baseType="lpstr">
      <vt:lpstr>Arial</vt:lpstr>
      <vt:lpstr>Bebas Neue</vt:lpstr>
      <vt:lpstr>Open Sans</vt:lpstr>
      <vt:lpstr>Roboto Condensed Light</vt:lpstr>
      <vt:lpstr>Calibri</vt:lpstr>
      <vt:lpstr>Poppins ExtraBold</vt:lpstr>
      <vt:lpstr>Noto Sans Symbols</vt:lpstr>
      <vt:lpstr>Libre Franklin</vt:lpstr>
      <vt:lpstr>Titillium Web</vt:lpstr>
      <vt:lpstr>Livvic</vt:lpstr>
      <vt:lpstr>Raleway Black</vt:lpstr>
      <vt:lpstr>Management System Planner by Slidesgo</vt:lpstr>
      <vt:lpstr>Management System Planner by Slidesgo</vt:lpstr>
      <vt:lpstr>2_PRESENTATIONLOAD</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PresentationLoad</dc:creator>
  <cp:lastModifiedBy>Sylwia Sekula-Neuner</cp:lastModifiedBy>
  <cp:revision>2</cp:revision>
  <dcterms:created xsi:type="dcterms:W3CDTF">2015-11-26T10:37:47Z</dcterms:created>
  <dcterms:modified xsi:type="dcterms:W3CDTF">2025-09-24T13:14:52Z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0x010100878A0E929B6464498A6B03AD32F45E6D</vt:lpwstr>
  </property>
  <property fmtid="{D5CDD505-2E9C-101B-9397-08002B2CF9AE}" pid="3" name="MediaServiceImageTags">
    <vt:lpwstr/>
  </property>
</Properties>
</file>