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4"/>
    <p:sldMasterId id="2147483696" r:id="rId5"/>
  </p:sldMasterIdLst>
  <p:notesMasterIdLst>
    <p:notesMasterId r:id="rId11"/>
  </p:notesMasterIdLst>
  <p:sldIdLst>
    <p:sldId id="256" r:id="rId6"/>
    <p:sldId id="2147375511" r:id="rId7"/>
    <p:sldId id="2147375513" r:id="rId8"/>
    <p:sldId id="260" r:id="rId9"/>
    <p:sldId id="2147375512" r:id="rId10"/>
  </p:sldIdLst>
  <p:sldSz cx="12192000" cy="6858000"/>
  <p:notesSz cx="6858000" cy="9144000"/>
  <p:embeddedFontLst>
    <p:embeddedFont>
      <p:font typeface="Outfit" pitchFamily="2" charset="0"/>
      <p:regular r:id="rId12"/>
      <p:bold r:id="rId13"/>
    </p:embeddedFont>
    <p:embeddedFont>
      <p:font typeface="Outfit ExtraBold" pitchFamily="2" charset="0"/>
      <p:bold r:id="rId14"/>
    </p:embeddedFont>
    <p:embeddedFont>
      <p:font typeface="Outfit Medium" pitchFamily="2" charset="0"/>
      <p:regular r:id="rId15"/>
    </p:embeddedFont>
    <p:embeddedFont>
      <p:font typeface="Outfit SemiBold" pitchFamily="2" charset="0"/>
      <p:bold r:id="rId16"/>
    </p:embeddedFont>
    <p:embeddedFont>
      <p:font typeface="Outfit Thin" pitchFamily="2" charset="0"/>
      <p:regular r:id="rId1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B"/>
    <a:srgbClr val="428EFF"/>
    <a:srgbClr val="FF7352"/>
    <a:srgbClr val="000094"/>
    <a:srgbClr val="0D4784"/>
    <a:srgbClr val="6483AB"/>
    <a:srgbClr val="000091"/>
    <a:srgbClr val="0000CC"/>
    <a:srgbClr val="E5183E"/>
    <a:srgbClr val="E10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4.fntdata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font3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,Vanshita" userId="1a2e7181-096e-43ee-91c6-9f2645e6d3c5" providerId="ADAL" clId="{BEDFBFC8-EB78-4BE7-A8C6-30A14B1D6622}"/>
    <pc:docChg chg="custSel modSld">
      <pc:chgData name="S,Vanshita" userId="1a2e7181-096e-43ee-91c6-9f2645e6d3c5" providerId="ADAL" clId="{BEDFBFC8-EB78-4BE7-A8C6-30A14B1D6622}" dt="2026-10-01T09:24:48.053" v="12" actId="1037"/>
      <pc:docMkLst>
        <pc:docMk/>
      </pc:docMkLst>
      <pc:sldChg chg="delSp modSp mod">
        <pc:chgData name="S,Vanshita" userId="1a2e7181-096e-43ee-91c6-9f2645e6d3c5" providerId="ADAL" clId="{BEDFBFC8-EB78-4BE7-A8C6-30A14B1D6622}" dt="2026-10-01T09:24:48.053" v="12" actId="1037"/>
        <pc:sldMkLst>
          <pc:docMk/>
          <pc:sldMk cId="0" sldId="256"/>
        </pc:sldMkLst>
        <pc:picChg chg="del">
          <ac:chgData name="S,Vanshita" userId="1a2e7181-096e-43ee-91c6-9f2645e6d3c5" providerId="ADAL" clId="{BEDFBFC8-EB78-4BE7-A8C6-30A14B1D6622}" dt="2026-10-01T09:24:41.481" v="0" actId="478"/>
          <ac:picMkLst>
            <pc:docMk/>
            <pc:sldMk cId="0" sldId="256"/>
            <ac:picMk id="21" creationId="{5D85561C-A899-8A7E-4EE8-797142B7F216}"/>
          </ac:picMkLst>
        </pc:picChg>
        <pc:picChg chg="mod">
          <ac:chgData name="S,Vanshita" userId="1a2e7181-096e-43ee-91c6-9f2645e6d3c5" providerId="ADAL" clId="{BEDFBFC8-EB78-4BE7-A8C6-30A14B1D6622}" dt="2026-10-01T09:24:48.053" v="12" actId="1037"/>
          <ac:picMkLst>
            <pc:docMk/>
            <pc:sldMk cId="0" sldId="256"/>
            <ac:picMk id="30" creationId="{40869645-FEAE-929F-DC9D-0B7F3D20B64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1328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9978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96E02-C720-DC02-0F4A-EB40A994A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F75CAC-E3C4-856D-A39B-1286BB9B1A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B8F44C-22DF-5B7E-B2BF-971C779B13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[Sources],Solution fields reflect the application guidance, eligibility scope, evaluation criteria and finalist presentation guidance in Green Innovation Awards_Concept Note.docx, lines 18–20, 23–24 and 27–39.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505403-7DB3-9B2E-80AE-6AC90F6CD4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51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raphique 2">
            <a:extLst>
              <a:ext uri="{FF2B5EF4-FFF2-40B4-BE49-F238E27FC236}">
                <a16:creationId xmlns:a16="http://schemas.microsoft.com/office/drawing/2014/main" id="{0EEC115D-0FB7-786E-3DC1-D6B6B52527F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211376" y="369710"/>
            <a:ext cx="1513141" cy="432000"/>
            <a:chOff x="8495666" y="378901"/>
            <a:chExt cx="1532055" cy="437400"/>
          </a:xfrm>
        </p:grpSpPr>
        <p:grpSp>
          <p:nvGrpSpPr>
            <p:cNvPr id="89" name="Graphique 2">
              <a:extLst>
                <a:ext uri="{FF2B5EF4-FFF2-40B4-BE49-F238E27FC236}">
                  <a16:creationId xmlns:a16="http://schemas.microsoft.com/office/drawing/2014/main" id="{86834D00-CBC4-E641-2DE3-00AE1FDFD98F}"/>
                </a:ext>
              </a:extLst>
            </p:cNvPr>
            <p:cNvGrpSpPr/>
            <p:nvPr/>
          </p:nvGrpSpPr>
          <p:grpSpPr>
            <a:xfrm>
              <a:off x="8495666" y="378901"/>
              <a:ext cx="437399" cy="437400"/>
              <a:chOff x="8495666" y="378901"/>
              <a:chExt cx="437399" cy="437400"/>
            </a:xfrm>
          </p:grpSpPr>
          <p:sp>
            <p:nvSpPr>
              <p:cNvPr id="107" name="Forme libre : forme 106">
                <a:extLst>
                  <a:ext uri="{FF2B5EF4-FFF2-40B4-BE49-F238E27FC236}">
                    <a16:creationId xmlns:a16="http://schemas.microsoft.com/office/drawing/2014/main" id="{D53A6063-F787-69F0-ED7D-229030F8FD9A}"/>
                  </a:ext>
                </a:extLst>
              </p:cNvPr>
              <p:cNvSpPr/>
              <p:nvPr/>
            </p:nvSpPr>
            <p:spPr>
              <a:xfrm>
                <a:off x="8495666" y="489678"/>
                <a:ext cx="326622" cy="326622"/>
              </a:xfrm>
              <a:custGeom>
                <a:avLst/>
                <a:gdLst>
                  <a:gd name="connsiteX0" fmla="*/ 188691 w 326622"/>
                  <a:gd name="connsiteY0" fmla="*/ 215846 h 326622"/>
                  <a:gd name="connsiteX1" fmla="*/ 257657 w 326622"/>
                  <a:gd name="connsiteY1" fmla="*/ 146880 h 326622"/>
                  <a:gd name="connsiteX2" fmla="*/ 179743 w 326622"/>
                  <a:gd name="connsiteY2" fmla="*/ 68966 h 326622"/>
                  <a:gd name="connsiteX3" fmla="*/ 110777 w 326622"/>
                  <a:gd name="connsiteY3" fmla="*/ 137931 h 326622"/>
                  <a:gd name="connsiteX4" fmla="*/ 110777 w 326622"/>
                  <a:gd name="connsiteY4" fmla="*/ 0 h 326622"/>
                  <a:gd name="connsiteX5" fmla="*/ 109234 w 326622"/>
                  <a:gd name="connsiteY5" fmla="*/ 0 h 326622"/>
                  <a:gd name="connsiteX6" fmla="*/ 0 w 326622"/>
                  <a:gd name="connsiteY6" fmla="*/ 109389 h 326622"/>
                  <a:gd name="connsiteX7" fmla="*/ 0 w 326622"/>
                  <a:gd name="connsiteY7" fmla="*/ 282343 h 326622"/>
                  <a:gd name="connsiteX8" fmla="*/ 44280 w 326622"/>
                  <a:gd name="connsiteY8" fmla="*/ 326623 h 326622"/>
                  <a:gd name="connsiteX9" fmla="*/ 217389 w 326622"/>
                  <a:gd name="connsiteY9" fmla="*/ 326623 h 326622"/>
                  <a:gd name="connsiteX10" fmla="*/ 326623 w 326622"/>
                  <a:gd name="connsiteY10" fmla="*/ 217234 h 326622"/>
                  <a:gd name="connsiteX11" fmla="*/ 326623 w 326622"/>
                  <a:gd name="connsiteY11" fmla="*/ 216000 h 326622"/>
                  <a:gd name="connsiteX12" fmla="*/ 188691 w 326622"/>
                  <a:gd name="connsiteY12" fmla="*/ 216000 h 326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6622" h="326622">
                    <a:moveTo>
                      <a:pt x="188691" y="215846"/>
                    </a:moveTo>
                    <a:lnTo>
                      <a:pt x="257657" y="146880"/>
                    </a:lnTo>
                    <a:lnTo>
                      <a:pt x="179743" y="68966"/>
                    </a:lnTo>
                    <a:lnTo>
                      <a:pt x="110777" y="137931"/>
                    </a:lnTo>
                    <a:lnTo>
                      <a:pt x="110777" y="0"/>
                    </a:lnTo>
                    <a:lnTo>
                      <a:pt x="109234" y="0"/>
                    </a:lnTo>
                    <a:cubicBezTo>
                      <a:pt x="48909" y="0"/>
                      <a:pt x="0" y="48909"/>
                      <a:pt x="0" y="109389"/>
                    </a:cubicBezTo>
                    <a:lnTo>
                      <a:pt x="0" y="282343"/>
                    </a:lnTo>
                    <a:cubicBezTo>
                      <a:pt x="0" y="306874"/>
                      <a:pt x="19749" y="326623"/>
                      <a:pt x="44280" y="326623"/>
                    </a:cubicBezTo>
                    <a:lnTo>
                      <a:pt x="217389" y="326623"/>
                    </a:lnTo>
                    <a:cubicBezTo>
                      <a:pt x="277714" y="326623"/>
                      <a:pt x="326623" y="277714"/>
                      <a:pt x="326623" y="217234"/>
                    </a:cubicBezTo>
                    <a:lnTo>
                      <a:pt x="326623" y="216000"/>
                    </a:lnTo>
                    <a:lnTo>
                      <a:pt x="188691" y="216000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08" name="Forme libre : forme 107">
                <a:extLst>
                  <a:ext uri="{FF2B5EF4-FFF2-40B4-BE49-F238E27FC236}">
                    <a16:creationId xmlns:a16="http://schemas.microsoft.com/office/drawing/2014/main" id="{8C2350B9-6F97-D57B-D5C0-FC3BF9B7668E}"/>
                  </a:ext>
                </a:extLst>
              </p:cNvPr>
              <p:cNvSpPr/>
              <p:nvPr/>
            </p:nvSpPr>
            <p:spPr>
              <a:xfrm>
                <a:off x="8606443" y="378901"/>
                <a:ext cx="326622" cy="326468"/>
              </a:xfrm>
              <a:custGeom>
                <a:avLst/>
                <a:gdLst>
                  <a:gd name="connsiteX0" fmla="*/ 137931 w 326622"/>
                  <a:gd name="connsiteY0" fmla="*/ 110623 h 326468"/>
                  <a:gd name="connsiteX1" fmla="*/ 68966 w 326622"/>
                  <a:gd name="connsiteY1" fmla="*/ 179589 h 326468"/>
                  <a:gd name="connsiteX2" fmla="*/ 146880 w 326622"/>
                  <a:gd name="connsiteY2" fmla="*/ 257503 h 326468"/>
                  <a:gd name="connsiteX3" fmla="*/ 215846 w 326622"/>
                  <a:gd name="connsiteY3" fmla="*/ 188537 h 326468"/>
                  <a:gd name="connsiteX4" fmla="*/ 215846 w 326622"/>
                  <a:gd name="connsiteY4" fmla="*/ 326469 h 326468"/>
                  <a:gd name="connsiteX5" fmla="*/ 217389 w 326622"/>
                  <a:gd name="connsiteY5" fmla="*/ 326469 h 326468"/>
                  <a:gd name="connsiteX6" fmla="*/ 326623 w 326622"/>
                  <a:gd name="connsiteY6" fmla="*/ 217080 h 326468"/>
                  <a:gd name="connsiteX7" fmla="*/ 326623 w 326622"/>
                  <a:gd name="connsiteY7" fmla="*/ 44280 h 326468"/>
                  <a:gd name="connsiteX8" fmla="*/ 282343 w 326622"/>
                  <a:gd name="connsiteY8" fmla="*/ 0 h 326468"/>
                  <a:gd name="connsiteX9" fmla="*/ 109234 w 326622"/>
                  <a:gd name="connsiteY9" fmla="*/ 0 h 326468"/>
                  <a:gd name="connsiteX10" fmla="*/ 0 w 326622"/>
                  <a:gd name="connsiteY10" fmla="*/ 109389 h 326468"/>
                  <a:gd name="connsiteX11" fmla="*/ 0 w 326622"/>
                  <a:gd name="connsiteY11" fmla="*/ 110623 h 326468"/>
                  <a:gd name="connsiteX12" fmla="*/ 137931 w 326622"/>
                  <a:gd name="connsiteY12" fmla="*/ 110623 h 326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6622" h="326468">
                    <a:moveTo>
                      <a:pt x="137931" y="110623"/>
                    </a:moveTo>
                    <a:lnTo>
                      <a:pt x="68966" y="179589"/>
                    </a:lnTo>
                    <a:lnTo>
                      <a:pt x="146880" y="257503"/>
                    </a:lnTo>
                    <a:lnTo>
                      <a:pt x="215846" y="188537"/>
                    </a:lnTo>
                    <a:lnTo>
                      <a:pt x="215846" y="326469"/>
                    </a:lnTo>
                    <a:lnTo>
                      <a:pt x="217389" y="326469"/>
                    </a:lnTo>
                    <a:cubicBezTo>
                      <a:pt x="277714" y="326469"/>
                      <a:pt x="326623" y="277560"/>
                      <a:pt x="326623" y="217080"/>
                    </a:cubicBezTo>
                    <a:lnTo>
                      <a:pt x="326623" y="44280"/>
                    </a:lnTo>
                    <a:cubicBezTo>
                      <a:pt x="326623" y="19749"/>
                      <a:pt x="306874" y="0"/>
                      <a:pt x="282343" y="0"/>
                    </a:cubicBezTo>
                    <a:lnTo>
                      <a:pt x="109234" y="0"/>
                    </a:lnTo>
                    <a:cubicBezTo>
                      <a:pt x="48909" y="0"/>
                      <a:pt x="0" y="48909"/>
                      <a:pt x="0" y="109389"/>
                    </a:cubicBezTo>
                    <a:lnTo>
                      <a:pt x="0" y="110623"/>
                    </a:lnTo>
                    <a:lnTo>
                      <a:pt x="137931" y="110623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90" name="Graphique 2">
              <a:extLst>
                <a:ext uri="{FF2B5EF4-FFF2-40B4-BE49-F238E27FC236}">
                  <a16:creationId xmlns:a16="http://schemas.microsoft.com/office/drawing/2014/main" id="{FB190910-F1F3-B4A7-73E4-06088059C2B1}"/>
                </a:ext>
              </a:extLst>
            </p:cNvPr>
            <p:cNvGrpSpPr/>
            <p:nvPr/>
          </p:nvGrpSpPr>
          <p:grpSpPr>
            <a:xfrm>
              <a:off x="9043688" y="402043"/>
              <a:ext cx="984033" cy="372754"/>
              <a:chOff x="9043688" y="402043"/>
              <a:chExt cx="984033" cy="372754"/>
            </a:xfrm>
            <a:solidFill>
              <a:srgbClr val="010101"/>
            </a:solidFill>
          </p:grpSpPr>
          <p:grpSp>
            <p:nvGrpSpPr>
              <p:cNvPr id="91" name="Graphique 2">
                <a:extLst>
                  <a:ext uri="{FF2B5EF4-FFF2-40B4-BE49-F238E27FC236}">
                    <a16:creationId xmlns:a16="http://schemas.microsoft.com/office/drawing/2014/main" id="{4A845A2C-641D-569C-0259-8092BD9403CA}"/>
                  </a:ext>
                </a:extLst>
              </p:cNvPr>
              <p:cNvGrpSpPr/>
              <p:nvPr/>
            </p:nvGrpSpPr>
            <p:grpSpPr>
              <a:xfrm>
                <a:off x="9043688" y="423489"/>
                <a:ext cx="984033" cy="351308"/>
                <a:chOff x="9043688" y="423489"/>
                <a:chExt cx="984033" cy="351308"/>
              </a:xfrm>
              <a:solidFill>
                <a:srgbClr val="010101"/>
              </a:solidFill>
            </p:grpSpPr>
            <p:sp>
              <p:nvSpPr>
                <p:cNvPr id="93" name="Forme libre : forme 92">
                  <a:extLst>
                    <a:ext uri="{FF2B5EF4-FFF2-40B4-BE49-F238E27FC236}">
                      <a16:creationId xmlns:a16="http://schemas.microsoft.com/office/drawing/2014/main" id="{CDE524D7-4B20-EA7E-96B2-0B457B8DAEE6}"/>
                    </a:ext>
                  </a:extLst>
                </p:cNvPr>
                <p:cNvSpPr/>
                <p:nvPr/>
              </p:nvSpPr>
              <p:spPr>
                <a:xfrm>
                  <a:off x="9043842" y="423489"/>
                  <a:ext cx="136388" cy="162617"/>
                </a:xfrm>
                <a:custGeom>
                  <a:avLst/>
                  <a:gdLst>
                    <a:gd name="connsiteX0" fmla="*/ 105531 w 136388"/>
                    <a:gd name="connsiteY0" fmla="*/ 77760 h 162617"/>
                    <a:gd name="connsiteX1" fmla="*/ 128829 w 136388"/>
                    <a:gd name="connsiteY1" fmla="*/ 43200 h 162617"/>
                    <a:gd name="connsiteX2" fmla="*/ 74366 w 136388"/>
                    <a:gd name="connsiteY2" fmla="*/ 0 h 162617"/>
                    <a:gd name="connsiteX3" fmla="*/ 0 w 136388"/>
                    <a:gd name="connsiteY3" fmla="*/ 0 h 162617"/>
                    <a:gd name="connsiteX4" fmla="*/ 0 w 136388"/>
                    <a:gd name="connsiteY4" fmla="*/ 162617 h 162617"/>
                    <a:gd name="connsiteX5" fmla="*/ 76834 w 136388"/>
                    <a:gd name="connsiteY5" fmla="*/ 162617 h 162617"/>
                    <a:gd name="connsiteX6" fmla="*/ 136389 w 136388"/>
                    <a:gd name="connsiteY6" fmla="*/ 117566 h 162617"/>
                    <a:gd name="connsiteX7" fmla="*/ 105686 w 136388"/>
                    <a:gd name="connsiteY7" fmla="*/ 77760 h 162617"/>
                    <a:gd name="connsiteX8" fmla="*/ 38880 w 136388"/>
                    <a:gd name="connsiteY8" fmla="*/ 30394 h 162617"/>
                    <a:gd name="connsiteX9" fmla="*/ 67114 w 136388"/>
                    <a:gd name="connsiteY9" fmla="*/ 30394 h 162617"/>
                    <a:gd name="connsiteX10" fmla="*/ 88869 w 136388"/>
                    <a:gd name="connsiteY10" fmla="*/ 47829 h 162617"/>
                    <a:gd name="connsiteX11" fmla="*/ 67114 w 136388"/>
                    <a:gd name="connsiteY11" fmla="*/ 65571 h 162617"/>
                    <a:gd name="connsiteX12" fmla="*/ 38880 w 136388"/>
                    <a:gd name="connsiteY12" fmla="*/ 65571 h 162617"/>
                    <a:gd name="connsiteX13" fmla="*/ 38880 w 136388"/>
                    <a:gd name="connsiteY13" fmla="*/ 30240 h 162617"/>
                    <a:gd name="connsiteX14" fmla="*/ 73131 w 136388"/>
                    <a:gd name="connsiteY14" fmla="*/ 131914 h 162617"/>
                    <a:gd name="connsiteX15" fmla="*/ 38880 w 136388"/>
                    <a:gd name="connsiteY15" fmla="*/ 131914 h 162617"/>
                    <a:gd name="connsiteX16" fmla="*/ 38880 w 136388"/>
                    <a:gd name="connsiteY16" fmla="*/ 92880 h 162617"/>
                    <a:gd name="connsiteX17" fmla="*/ 73131 w 136388"/>
                    <a:gd name="connsiteY17" fmla="*/ 92880 h 162617"/>
                    <a:gd name="connsiteX18" fmla="*/ 97354 w 136388"/>
                    <a:gd name="connsiteY18" fmla="*/ 112629 h 162617"/>
                    <a:gd name="connsiteX19" fmla="*/ 73131 w 136388"/>
                    <a:gd name="connsiteY19" fmla="*/ 131914 h 162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36388" h="162617">
                      <a:moveTo>
                        <a:pt x="105531" y="77760"/>
                      </a:moveTo>
                      <a:cubicBezTo>
                        <a:pt x="118337" y="71280"/>
                        <a:pt x="128829" y="60017"/>
                        <a:pt x="128829" y="43200"/>
                      </a:cubicBezTo>
                      <a:cubicBezTo>
                        <a:pt x="128829" y="19440"/>
                        <a:pt x="115097" y="0"/>
                        <a:pt x="74366" y="0"/>
                      </a:cubicBezTo>
                      <a:lnTo>
                        <a:pt x="0" y="0"/>
                      </a:lnTo>
                      <a:lnTo>
                        <a:pt x="0" y="162617"/>
                      </a:lnTo>
                      <a:lnTo>
                        <a:pt x="76834" y="162617"/>
                      </a:lnTo>
                      <a:cubicBezTo>
                        <a:pt x="119417" y="162617"/>
                        <a:pt x="136389" y="142869"/>
                        <a:pt x="136389" y="117566"/>
                      </a:cubicBezTo>
                      <a:cubicBezTo>
                        <a:pt x="136389" y="97046"/>
                        <a:pt x="120651" y="83777"/>
                        <a:pt x="105686" y="77760"/>
                      </a:cubicBezTo>
                      <a:close/>
                      <a:moveTo>
                        <a:pt x="38880" y="30394"/>
                      </a:moveTo>
                      <a:lnTo>
                        <a:pt x="67114" y="30394"/>
                      </a:lnTo>
                      <a:cubicBezTo>
                        <a:pt x="80383" y="30394"/>
                        <a:pt x="88869" y="36103"/>
                        <a:pt x="88869" y="47829"/>
                      </a:cubicBezTo>
                      <a:cubicBezTo>
                        <a:pt x="88869" y="59554"/>
                        <a:pt x="80383" y="65571"/>
                        <a:pt x="67114" y="65571"/>
                      </a:cubicBezTo>
                      <a:lnTo>
                        <a:pt x="38880" y="65571"/>
                      </a:lnTo>
                      <a:lnTo>
                        <a:pt x="38880" y="30240"/>
                      </a:lnTo>
                      <a:close/>
                      <a:moveTo>
                        <a:pt x="73131" y="131914"/>
                      </a:moveTo>
                      <a:lnTo>
                        <a:pt x="38880" y="131914"/>
                      </a:lnTo>
                      <a:lnTo>
                        <a:pt x="38880" y="92880"/>
                      </a:lnTo>
                      <a:lnTo>
                        <a:pt x="73131" y="92880"/>
                      </a:lnTo>
                      <a:cubicBezTo>
                        <a:pt x="87634" y="92880"/>
                        <a:pt x="97354" y="100903"/>
                        <a:pt x="97354" y="112629"/>
                      </a:cubicBezTo>
                      <a:cubicBezTo>
                        <a:pt x="97354" y="124354"/>
                        <a:pt x="87634" y="131914"/>
                        <a:pt x="73131" y="131914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94" name="Forme libre : forme 93">
                  <a:extLst>
                    <a:ext uri="{FF2B5EF4-FFF2-40B4-BE49-F238E27FC236}">
                      <a16:creationId xmlns:a16="http://schemas.microsoft.com/office/drawing/2014/main" id="{99634928-55C1-87A7-49F0-EDBDC9B9C530}"/>
                    </a:ext>
                  </a:extLst>
                </p:cNvPr>
                <p:cNvSpPr/>
                <p:nvPr/>
              </p:nvSpPr>
              <p:spPr>
                <a:xfrm>
                  <a:off x="9194271" y="460826"/>
                  <a:ext cx="121422" cy="128211"/>
                </a:xfrm>
                <a:custGeom>
                  <a:avLst/>
                  <a:gdLst>
                    <a:gd name="connsiteX0" fmla="*/ 54309 w 121422"/>
                    <a:gd name="connsiteY0" fmla="*/ 128211 h 128211"/>
                    <a:gd name="connsiteX1" fmla="*/ 91337 w 121422"/>
                    <a:gd name="connsiteY1" fmla="*/ 114171 h 128211"/>
                    <a:gd name="connsiteX2" fmla="*/ 121423 w 121422"/>
                    <a:gd name="connsiteY2" fmla="*/ 128211 h 128211"/>
                    <a:gd name="connsiteX3" fmla="*/ 121423 w 121422"/>
                    <a:gd name="connsiteY3" fmla="*/ 0 h 128211"/>
                    <a:gd name="connsiteX4" fmla="*/ 82851 w 121422"/>
                    <a:gd name="connsiteY4" fmla="*/ 0 h 128211"/>
                    <a:gd name="connsiteX5" fmla="*/ 82851 w 121422"/>
                    <a:gd name="connsiteY5" fmla="*/ 71589 h 128211"/>
                    <a:gd name="connsiteX6" fmla="*/ 60326 w 121422"/>
                    <a:gd name="connsiteY6" fmla="*/ 95349 h 128211"/>
                    <a:gd name="connsiteX7" fmla="*/ 38571 w 121422"/>
                    <a:gd name="connsiteY7" fmla="*/ 72360 h 128211"/>
                    <a:gd name="connsiteX8" fmla="*/ 38571 w 121422"/>
                    <a:gd name="connsiteY8" fmla="*/ 0 h 128211"/>
                    <a:gd name="connsiteX9" fmla="*/ 0 w 121422"/>
                    <a:gd name="connsiteY9" fmla="*/ 0 h 128211"/>
                    <a:gd name="connsiteX10" fmla="*/ 0 w 121422"/>
                    <a:gd name="connsiteY10" fmla="*/ 74983 h 128211"/>
                    <a:gd name="connsiteX11" fmla="*/ 54309 w 121422"/>
                    <a:gd name="connsiteY11" fmla="*/ 128057 h 128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1422" h="128211">
                      <a:moveTo>
                        <a:pt x="54309" y="128211"/>
                      </a:moveTo>
                      <a:cubicBezTo>
                        <a:pt x="68349" y="128211"/>
                        <a:pt x="81309" y="122657"/>
                        <a:pt x="91337" y="114171"/>
                      </a:cubicBezTo>
                      <a:cubicBezTo>
                        <a:pt x="96274" y="123429"/>
                        <a:pt x="110623" y="128211"/>
                        <a:pt x="121423" y="128211"/>
                      </a:cubicBezTo>
                      <a:lnTo>
                        <a:pt x="121423" y="0"/>
                      </a:lnTo>
                      <a:lnTo>
                        <a:pt x="82851" y="0"/>
                      </a:lnTo>
                      <a:lnTo>
                        <a:pt x="82851" y="71589"/>
                      </a:lnTo>
                      <a:cubicBezTo>
                        <a:pt x="82851" y="85629"/>
                        <a:pt x="73903" y="95349"/>
                        <a:pt x="60326" y="95349"/>
                      </a:cubicBezTo>
                      <a:cubicBezTo>
                        <a:pt x="46749" y="95349"/>
                        <a:pt x="38571" y="86554"/>
                        <a:pt x="38571" y="72360"/>
                      </a:cubicBezTo>
                      <a:lnTo>
                        <a:pt x="38571" y="0"/>
                      </a:lnTo>
                      <a:lnTo>
                        <a:pt x="0" y="0"/>
                      </a:lnTo>
                      <a:lnTo>
                        <a:pt x="0" y="74983"/>
                      </a:lnTo>
                      <a:cubicBezTo>
                        <a:pt x="0" y="107074"/>
                        <a:pt x="19749" y="128057"/>
                        <a:pt x="54309" y="128057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95" name="Forme libre : forme 94">
                  <a:extLst>
                    <a:ext uri="{FF2B5EF4-FFF2-40B4-BE49-F238E27FC236}">
                      <a16:creationId xmlns:a16="http://schemas.microsoft.com/office/drawing/2014/main" id="{1FCC0D0C-9282-47C3-7753-88D45487998F}"/>
                    </a:ext>
                  </a:extLst>
                </p:cNvPr>
                <p:cNvSpPr/>
                <p:nvPr/>
              </p:nvSpPr>
              <p:spPr>
                <a:xfrm>
                  <a:off x="9331122" y="457741"/>
                  <a:ext cx="111857" cy="131142"/>
                </a:xfrm>
                <a:custGeom>
                  <a:avLst/>
                  <a:gdLst>
                    <a:gd name="connsiteX0" fmla="*/ 111703 w 111857"/>
                    <a:gd name="connsiteY0" fmla="*/ 92263 h 131142"/>
                    <a:gd name="connsiteX1" fmla="*/ 62640 w 111857"/>
                    <a:gd name="connsiteY1" fmla="*/ 49680 h 131142"/>
                    <a:gd name="connsiteX2" fmla="*/ 43200 w 111857"/>
                    <a:gd name="connsiteY2" fmla="*/ 36103 h 131142"/>
                    <a:gd name="connsiteX3" fmla="*/ 58937 w 111857"/>
                    <a:gd name="connsiteY3" fmla="*/ 26383 h 131142"/>
                    <a:gd name="connsiteX4" fmla="*/ 89023 w 111857"/>
                    <a:gd name="connsiteY4" fmla="*/ 38571 h 131142"/>
                    <a:gd name="connsiteX5" fmla="*/ 91800 w 111857"/>
                    <a:gd name="connsiteY5" fmla="*/ 38571 h 131142"/>
                    <a:gd name="connsiteX6" fmla="*/ 108771 w 111857"/>
                    <a:gd name="connsiteY6" fmla="*/ 23606 h 131142"/>
                    <a:gd name="connsiteX7" fmla="*/ 108771 w 111857"/>
                    <a:gd name="connsiteY7" fmla="*/ 20829 h 131142"/>
                    <a:gd name="connsiteX8" fmla="*/ 56777 w 111857"/>
                    <a:gd name="connsiteY8" fmla="*/ 0 h 131142"/>
                    <a:gd name="connsiteX9" fmla="*/ 5246 w 111857"/>
                    <a:gd name="connsiteY9" fmla="*/ 37491 h 131142"/>
                    <a:gd name="connsiteX10" fmla="*/ 51531 w 111857"/>
                    <a:gd name="connsiteY10" fmla="*/ 77297 h 131142"/>
                    <a:gd name="connsiteX11" fmla="*/ 72977 w 111857"/>
                    <a:gd name="connsiteY11" fmla="*/ 93034 h 131142"/>
                    <a:gd name="connsiteX12" fmla="*/ 55543 w 111857"/>
                    <a:gd name="connsiteY12" fmla="*/ 104760 h 131142"/>
                    <a:gd name="connsiteX13" fmla="*/ 20211 w 111857"/>
                    <a:gd name="connsiteY13" fmla="*/ 88560 h 131142"/>
                    <a:gd name="connsiteX14" fmla="*/ 17434 w 111857"/>
                    <a:gd name="connsiteY14" fmla="*/ 88560 h 131142"/>
                    <a:gd name="connsiteX15" fmla="*/ 0 w 111857"/>
                    <a:gd name="connsiteY15" fmla="*/ 104297 h 131142"/>
                    <a:gd name="connsiteX16" fmla="*/ 0 w 111857"/>
                    <a:gd name="connsiteY16" fmla="*/ 107074 h 131142"/>
                    <a:gd name="connsiteX17" fmla="*/ 58011 w 111857"/>
                    <a:gd name="connsiteY17" fmla="*/ 131143 h 131142"/>
                    <a:gd name="connsiteX18" fmla="*/ 111857 w 111857"/>
                    <a:gd name="connsiteY18" fmla="*/ 92109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111703" y="92263"/>
                      </a:moveTo>
                      <a:cubicBezTo>
                        <a:pt x="111703" y="64183"/>
                        <a:pt x="81463" y="56777"/>
                        <a:pt x="62640" y="49680"/>
                      </a:cubicBez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8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9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1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9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96" name="Forme libre : forme 95">
                  <a:extLst>
                    <a:ext uri="{FF2B5EF4-FFF2-40B4-BE49-F238E27FC236}">
                      <a16:creationId xmlns:a16="http://schemas.microsoft.com/office/drawing/2014/main" id="{6361B4CC-CE8B-E5B9-27FA-183F84130433}"/>
                    </a:ext>
                  </a:extLst>
                </p:cNvPr>
                <p:cNvSpPr/>
                <p:nvPr/>
              </p:nvSpPr>
              <p:spPr>
                <a:xfrm>
                  <a:off x="9459179" y="460826"/>
                  <a:ext cx="38571" cy="125125"/>
                </a:xfrm>
                <a:custGeom>
                  <a:avLst/>
                  <a:gdLst>
                    <a:gd name="connsiteX0" fmla="*/ 0 w 38571"/>
                    <a:gd name="connsiteY0" fmla="*/ 0 h 125125"/>
                    <a:gd name="connsiteX1" fmla="*/ 38571 w 38571"/>
                    <a:gd name="connsiteY1" fmla="*/ 0 h 125125"/>
                    <a:gd name="connsiteX2" fmla="*/ 38571 w 38571"/>
                    <a:gd name="connsiteY2" fmla="*/ 125126 h 125125"/>
                    <a:gd name="connsiteX3" fmla="*/ 0 w 38571"/>
                    <a:gd name="connsiteY3" fmla="*/ 125126 h 125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571" h="125125">
                      <a:moveTo>
                        <a:pt x="0" y="0"/>
                      </a:moveTo>
                      <a:lnTo>
                        <a:pt x="38571" y="0"/>
                      </a:lnTo>
                      <a:lnTo>
                        <a:pt x="38571" y="125126"/>
                      </a:lnTo>
                      <a:lnTo>
                        <a:pt x="0" y="125126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97" name="Forme libre : forme 96">
                  <a:extLst>
                    <a:ext uri="{FF2B5EF4-FFF2-40B4-BE49-F238E27FC236}">
                      <a16:creationId xmlns:a16="http://schemas.microsoft.com/office/drawing/2014/main" id="{A4543ED7-FF8F-C144-9D33-5FBAB68D1D6B}"/>
                    </a:ext>
                  </a:extLst>
                </p:cNvPr>
                <p:cNvSpPr/>
                <p:nvPr/>
              </p:nvSpPr>
              <p:spPr>
                <a:xfrm>
                  <a:off x="9519814" y="457895"/>
                  <a:ext cx="123891" cy="128057"/>
                </a:xfrm>
                <a:custGeom>
                  <a:avLst/>
                  <a:gdLst>
                    <a:gd name="connsiteX0" fmla="*/ 38880 w 123891"/>
                    <a:gd name="connsiteY0" fmla="*/ 56777 h 128057"/>
                    <a:gd name="connsiteX1" fmla="*/ 62331 w 123891"/>
                    <a:gd name="connsiteY1" fmla="*/ 32709 h 128057"/>
                    <a:gd name="connsiteX2" fmla="*/ 85166 w 123891"/>
                    <a:gd name="connsiteY2" fmla="*/ 56777 h 128057"/>
                    <a:gd name="connsiteX3" fmla="*/ 85166 w 123891"/>
                    <a:gd name="connsiteY3" fmla="*/ 128057 h 128057"/>
                    <a:gd name="connsiteX4" fmla="*/ 123891 w 123891"/>
                    <a:gd name="connsiteY4" fmla="*/ 128057 h 128057"/>
                    <a:gd name="connsiteX5" fmla="*/ 123891 w 123891"/>
                    <a:gd name="connsiteY5" fmla="*/ 54000 h 128057"/>
                    <a:gd name="connsiteX6" fmla="*/ 70817 w 123891"/>
                    <a:gd name="connsiteY6" fmla="*/ 0 h 128057"/>
                    <a:gd name="connsiteX7" fmla="*/ 30549 w 123891"/>
                    <a:gd name="connsiteY7" fmla="*/ 14040 h 128057"/>
                    <a:gd name="connsiteX8" fmla="*/ 0 w 123891"/>
                    <a:gd name="connsiteY8" fmla="*/ 0 h 128057"/>
                    <a:gd name="connsiteX9" fmla="*/ 0 w 123891"/>
                    <a:gd name="connsiteY9" fmla="*/ 128057 h 128057"/>
                    <a:gd name="connsiteX10" fmla="*/ 38726 w 123891"/>
                    <a:gd name="connsiteY10" fmla="*/ 128057 h 128057"/>
                    <a:gd name="connsiteX11" fmla="*/ 38726 w 123891"/>
                    <a:gd name="connsiteY11" fmla="*/ 56777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3891" h="128057">
                      <a:moveTo>
                        <a:pt x="38880" y="56777"/>
                      </a:moveTo>
                      <a:cubicBezTo>
                        <a:pt x="38880" y="42737"/>
                        <a:pt x="47829" y="32709"/>
                        <a:pt x="62331" y="32709"/>
                      </a:cubicBezTo>
                      <a:cubicBezTo>
                        <a:pt x="76834" y="32709"/>
                        <a:pt x="85166" y="42737"/>
                        <a:pt x="85166" y="56777"/>
                      </a:cubicBezTo>
                      <a:lnTo>
                        <a:pt x="85166" y="128057"/>
                      </a:lnTo>
                      <a:lnTo>
                        <a:pt x="123891" y="128057"/>
                      </a:lnTo>
                      <a:lnTo>
                        <a:pt x="123891" y="54000"/>
                      </a:lnTo>
                      <a:cubicBezTo>
                        <a:pt x="123891" y="21291"/>
                        <a:pt x="102600" y="0"/>
                        <a:pt x="70817" y="0"/>
                      </a:cubicBezTo>
                      <a:cubicBezTo>
                        <a:pt x="54617" y="0"/>
                        <a:pt x="40731" y="5554"/>
                        <a:pt x="30549" y="14040"/>
                      </a:cubicBezTo>
                      <a:cubicBezTo>
                        <a:pt x="25611" y="4783"/>
                        <a:pt x="11571" y="0"/>
                        <a:pt x="0" y="0"/>
                      </a:cubicBezTo>
                      <a:lnTo>
                        <a:pt x="0" y="128057"/>
                      </a:lnTo>
                      <a:lnTo>
                        <a:pt x="38726" y="128057"/>
                      </a:lnTo>
                      <a:lnTo>
                        <a:pt x="38726" y="56777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98" name="Forme libre : forme 97">
                  <a:extLst>
                    <a:ext uri="{FF2B5EF4-FFF2-40B4-BE49-F238E27FC236}">
                      <a16:creationId xmlns:a16="http://schemas.microsoft.com/office/drawing/2014/main" id="{C0C14B82-F8E3-5013-7839-C6A09E63AF99}"/>
                    </a:ext>
                  </a:extLst>
                </p:cNvPr>
                <p:cNvSpPr/>
                <p:nvPr/>
              </p:nvSpPr>
              <p:spPr>
                <a:xfrm>
                  <a:off x="9657899" y="457895"/>
                  <a:ext cx="133611" cy="131142"/>
                </a:xfrm>
                <a:custGeom>
                  <a:avLst/>
                  <a:gdLst>
                    <a:gd name="connsiteX0" fmla="*/ 70971 w 133611"/>
                    <a:gd name="connsiteY0" fmla="*/ 131143 h 131142"/>
                    <a:gd name="connsiteX1" fmla="*/ 127749 w 133611"/>
                    <a:gd name="connsiteY1" fmla="*/ 108309 h 131142"/>
                    <a:gd name="connsiteX2" fmla="*/ 127749 w 133611"/>
                    <a:gd name="connsiteY2" fmla="*/ 105531 h 131142"/>
                    <a:gd name="connsiteX3" fmla="*/ 110314 w 133611"/>
                    <a:gd name="connsiteY3" fmla="*/ 88714 h 131142"/>
                    <a:gd name="connsiteX4" fmla="*/ 107537 w 133611"/>
                    <a:gd name="connsiteY4" fmla="*/ 88714 h 131142"/>
                    <a:gd name="connsiteX5" fmla="*/ 72823 w 133611"/>
                    <a:gd name="connsiteY5" fmla="*/ 102446 h 131142"/>
                    <a:gd name="connsiteX6" fmla="*/ 37491 w 133611"/>
                    <a:gd name="connsiteY6" fmla="*/ 74983 h 131142"/>
                    <a:gd name="connsiteX7" fmla="*/ 132840 w 133611"/>
                    <a:gd name="connsiteY7" fmla="*/ 74983 h 131142"/>
                    <a:gd name="connsiteX8" fmla="*/ 133611 w 133611"/>
                    <a:gd name="connsiteY8" fmla="*/ 64800 h 131142"/>
                    <a:gd name="connsiteX9" fmla="*/ 67269 w 133611"/>
                    <a:gd name="connsiteY9" fmla="*/ 0 h 131142"/>
                    <a:gd name="connsiteX10" fmla="*/ 0 w 133611"/>
                    <a:gd name="connsiteY10" fmla="*/ 65726 h 131142"/>
                    <a:gd name="connsiteX11" fmla="*/ 70971 w 133611"/>
                    <a:gd name="connsiteY11" fmla="*/ 130989 h 131142"/>
                    <a:gd name="connsiteX12" fmla="*/ 66960 w 133611"/>
                    <a:gd name="connsiteY12" fmla="*/ 27309 h 131142"/>
                    <a:gd name="connsiteX13" fmla="*/ 96429 w 133611"/>
                    <a:gd name="connsiteY13" fmla="*/ 55080 h 131142"/>
                    <a:gd name="connsiteX14" fmla="*/ 37183 w 133611"/>
                    <a:gd name="connsiteY14" fmla="*/ 55080 h 131142"/>
                    <a:gd name="connsiteX15" fmla="*/ 66960 w 133611"/>
                    <a:gd name="connsiteY15" fmla="*/ 27309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3611" h="131142">
                      <a:moveTo>
                        <a:pt x="70971" y="131143"/>
                      </a:moveTo>
                      <a:cubicBezTo>
                        <a:pt x="90720" y="131143"/>
                        <a:pt x="113708" y="124817"/>
                        <a:pt x="127749" y="108309"/>
                      </a:cubicBezTo>
                      <a:lnTo>
                        <a:pt x="127749" y="105531"/>
                      </a:lnTo>
                      <a:lnTo>
                        <a:pt x="110314" y="88714"/>
                      </a:lnTo>
                      <a:lnTo>
                        <a:pt x="107537" y="88714"/>
                      </a:lnTo>
                      <a:cubicBezTo>
                        <a:pt x="99206" y="97663"/>
                        <a:pt x="86091" y="102446"/>
                        <a:pt x="72823" y="102446"/>
                      </a:cubicBezTo>
                      <a:cubicBezTo>
                        <a:pt x="55388" y="102446"/>
                        <a:pt x="39806" y="93651"/>
                        <a:pt x="37491" y="74983"/>
                      </a:cubicBezTo>
                      <a:lnTo>
                        <a:pt x="132840" y="74983"/>
                      </a:lnTo>
                      <a:cubicBezTo>
                        <a:pt x="133303" y="71743"/>
                        <a:pt x="133611" y="68503"/>
                        <a:pt x="133611" y="64800"/>
                      </a:cubicBezTo>
                      <a:cubicBezTo>
                        <a:pt x="133611" y="27000"/>
                        <a:pt x="107074" y="0"/>
                        <a:pt x="67269" y="0"/>
                      </a:cubicBezTo>
                      <a:cubicBezTo>
                        <a:pt x="27463" y="0"/>
                        <a:pt x="0" y="27463"/>
                        <a:pt x="0" y="65726"/>
                      </a:cubicBezTo>
                      <a:cubicBezTo>
                        <a:pt x="0" y="108463"/>
                        <a:pt x="33480" y="130989"/>
                        <a:pt x="70971" y="130989"/>
                      </a:cubicBezTo>
                      <a:close/>
                      <a:moveTo>
                        <a:pt x="66960" y="27309"/>
                      </a:moveTo>
                      <a:cubicBezTo>
                        <a:pt x="83160" y="27309"/>
                        <a:pt x="95040" y="37337"/>
                        <a:pt x="96429" y="55080"/>
                      </a:cubicBezTo>
                      <a:lnTo>
                        <a:pt x="37183" y="55080"/>
                      </a:lnTo>
                      <a:cubicBezTo>
                        <a:pt x="38417" y="37800"/>
                        <a:pt x="50451" y="27309"/>
                        <a:pt x="66960" y="27309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99" name="Forme libre : forme 98">
                  <a:extLst>
                    <a:ext uri="{FF2B5EF4-FFF2-40B4-BE49-F238E27FC236}">
                      <a16:creationId xmlns:a16="http://schemas.microsoft.com/office/drawing/2014/main" id="{23C399DE-DBC3-C695-B5AE-C35BDAD045E3}"/>
                    </a:ext>
                  </a:extLst>
                </p:cNvPr>
                <p:cNvSpPr/>
                <p:nvPr/>
              </p:nvSpPr>
              <p:spPr>
                <a:xfrm>
                  <a:off x="9797528" y="457741"/>
                  <a:ext cx="111857" cy="131142"/>
                </a:xfrm>
                <a:custGeom>
                  <a:avLst/>
                  <a:gdLst>
                    <a:gd name="connsiteX0" fmla="*/ 62640 w 111857"/>
                    <a:gd name="connsiteY0" fmla="*/ 49680 h 131142"/>
                    <a:gd name="connsiteX1" fmla="*/ 43200 w 111857"/>
                    <a:gd name="connsiteY1" fmla="*/ 36103 h 131142"/>
                    <a:gd name="connsiteX2" fmla="*/ 58937 w 111857"/>
                    <a:gd name="connsiteY2" fmla="*/ 26383 h 131142"/>
                    <a:gd name="connsiteX3" fmla="*/ 89023 w 111857"/>
                    <a:gd name="connsiteY3" fmla="*/ 38571 h 131142"/>
                    <a:gd name="connsiteX4" fmla="*/ 91800 w 111857"/>
                    <a:gd name="connsiteY4" fmla="*/ 38571 h 131142"/>
                    <a:gd name="connsiteX5" fmla="*/ 108771 w 111857"/>
                    <a:gd name="connsiteY5" fmla="*/ 23606 h 131142"/>
                    <a:gd name="connsiteX6" fmla="*/ 108771 w 111857"/>
                    <a:gd name="connsiteY6" fmla="*/ 20829 h 131142"/>
                    <a:gd name="connsiteX7" fmla="*/ 56777 w 111857"/>
                    <a:gd name="connsiteY7" fmla="*/ 0 h 131142"/>
                    <a:gd name="connsiteX8" fmla="*/ 5246 w 111857"/>
                    <a:gd name="connsiteY8" fmla="*/ 37491 h 131142"/>
                    <a:gd name="connsiteX9" fmla="*/ 51531 w 111857"/>
                    <a:gd name="connsiteY9" fmla="*/ 77297 h 131142"/>
                    <a:gd name="connsiteX10" fmla="*/ 72977 w 111857"/>
                    <a:gd name="connsiteY10" fmla="*/ 93034 h 131142"/>
                    <a:gd name="connsiteX11" fmla="*/ 55543 w 111857"/>
                    <a:gd name="connsiteY11" fmla="*/ 104760 h 131142"/>
                    <a:gd name="connsiteX12" fmla="*/ 20212 w 111857"/>
                    <a:gd name="connsiteY12" fmla="*/ 88560 h 131142"/>
                    <a:gd name="connsiteX13" fmla="*/ 17434 w 111857"/>
                    <a:gd name="connsiteY13" fmla="*/ 88560 h 131142"/>
                    <a:gd name="connsiteX14" fmla="*/ 0 w 111857"/>
                    <a:gd name="connsiteY14" fmla="*/ 104297 h 131142"/>
                    <a:gd name="connsiteX15" fmla="*/ 0 w 111857"/>
                    <a:gd name="connsiteY15" fmla="*/ 107074 h 131142"/>
                    <a:gd name="connsiteX16" fmla="*/ 58011 w 111857"/>
                    <a:gd name="connsiteY16" fmla="*/ 131143 h 131142"/>
                    <a:gd name="connsiteX17" fmla="*/ 111857 w 111857"/>
                    <a:gd name="connsiteY17" fmla="*/ 92109 h 131142"/>
                    <a:gd name="connsiteX18" fmla="*/ 62794 w 111857"/>
                    <a:gd name="connsiteY18" fmla="*/ 49526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62640" y="49680"/>
                      </a:move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9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9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2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9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ubicBezTo>
                        <a:pt x="111857" y="64029"/>
                        <a:pt x="81617" y="56623"/>
                        <a:pt x="62794" y="49526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00" name="Forme libre : forme 99">
                  <a:extLst>
                    <a:ext uri="{FF2B5EF4-FFF2-40B4-BE49-F238E27FC236}">
                      <a16:creationId xmlns:a16="http://schemas.microsoft.com/office/drawing/2014/main" id="{FA312B67-23FC-CBBE-6DA0-F59DF0C0019E}"/>
                    </a:ext>
                  </a:extLst>
                </p:cNvPr>
                <p:cNvSpPr/>
                <p:nvPr/>
              </p:nvSpPr>
              <p:spPr>
                <a:xfrm>
                  <a:off x="9915865" y="457741"/>
                  <a:ext cx="111857" cy="131142"/>
                </a:xfrm>
                <a:custGeom>
                  <a:avLst/>
                  <a:gdLst>
                    <a:gd name="connsiteX0" fmla="*/ 62640 w 111857"/>
                    <a:gd name="connsiteY0" fmla="*/ 49680 h 131142"/>
                    <a:gd name="connsiteX1" fmla="*/ 43200 w 111857"/>
                    <a:gd name="connsiteY1" fmla="*/ 36103 h 131142"/>
                    <a:gd name="connsiteX2" fmla="*/ 58937 w 111857"/>
                    <a:gd name="connsiteY2" fmla="*/ 26383 h 131142"/>
                    <a:gd name="connsiteX3" fmla="*/ 89023 w 111857"/>
                    <a:gd name="connsiteY3" fmla="*/ 38571 h 131142"/>
                    <a:gd name="connsiteX4" fmla="*/ 91800 w 111857"/>
                    <a:gd name="connsiteY4" fmla="*/ 38571 h 131142"/>
                    <a:gd name="connsiteX5" fmla="*/ 108771 w 111857"/>
                    <a:gd name="connsiteY5" fmla="*/ 23606 h 131142"/>
                    <a:gd name="connsiteX6" fmla="*/ 108771 w 111857"/>
                    <a:gd name="connsiteY6" fmla="*/ 20829 h 131142"/>
                    <a:gd name="connsiteX7" fmla="*/ 56777 w 111857"/>
                    <a:gd name="connsiteY7" fmla="*/ 0 h 131142"/>
                    <a:gd name="connsiteX8" fmla="*/ 5246 w 111857"/>
                    <a:gd name="connsiteY8" fmla="*/ 37491 h 131142"/>
                    <a:gd name="connsiteX9" fmla="*/ 51531 w 111857"/>
                    <a:gd name="connsiteY9" fmla="*/ 77297 h 131142"/>
                    <a:gd name="connsiteX10" fmla="*/ 72977 w 111857"/>
                    <a:gd name="connsiteY10" fmla="*/ 93034 h 131142"/>
                    <a:gd name="connsiteX11" fmla="*/ 55543 w 111857"/>
                    <a:gd name="connsiteY11" fmla="*/ 104760 h 131142"/>
                    <a:gd name="connsiteX12" fmla="*/ 20211 w 111857"/>
                    <a:gd name="connsiteY12" fmla="*/ 88560 h 131142"/>
                    <a:gd name="connsiteX13" fmla="*/ 17434 w 111857"/>
                    <a:gd name="connsiteY13" fmla="*/ 88560 h 131142"/>
                    <a:gd name="connsiteX14" fmla="*/ 0 w 111857"/>
                    <a:gd name="connsiteY14" fmla="*/ 104297 h 131142"/>
                    <a:gd name="connsiteX15" fmla="*/ 0 w 111857"/>
                    <a:gd name="connsiteY15" fmla="*/ 107074 h 131142"/>
                    <a:gd name="connsiteX16" fmla="*/ 58011 w 111857"/>
                    <a:gd name="connsiteY16" fmla="*/ 131143 h 131142"/>
                    <a:gd name="connsiteX17" fmla="*/ 111857 w 111857"/>
                    <a:gd name="connsiteY17" fmla="*/ 92109 h 131142"/>
                    <a:gd name="connsiteX18" fmla="*/ 62794 w 111857"/>
                    <a:gd name="connsiteY18" fmla="*/ 49526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62640" y="49680"/>
                      </a:move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8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8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1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8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ubicBezTo>
                        <a:pt x="111857" y="64029"/>
                        <a:pt x="81617" y="56623"/>
                        <a:pt x="62794" y="49526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01" name="Forme libre : forme 100">
                  <a:extLst>
                    <a:ext uri="{FF2B5EF4-FFF2-40B4-BE49-F238E27FC236}">
                      <a16:creationId xmlns:a16="http://schemas.microsoft.com/office/drawing/2014/main" id="{1B3CA5F6-2489-04EE-A5C2-40B4FBC03AF1}"/>
                    </a:ext>
                  </a:extLst>
                </p:cNvPr>
                <p:cNvSpPr/>
                <p:nvPr/>
              </p:nvSpPr>
              <p:spPr>
                <a:xfrm>
                  <a:off x="9043688" y="609249"/>
                  <a:ext cx="113554" cy="162617"/>
                </a:xfrm>
                <a:custGeom>
                  <a:avLst/>
                  <a:gdLst>
                    <a:gd name="connsiteX0" fmla="*/ 0 w 113554"/>
                    <a:gd name="connsiteY0" fmla="*/ 162617 h 162617"/>
                    <a:gd name="connsiteX1" fmla="*/ 39034 w 113554"/>
                    <a:gd name="connsiteY1" fmla="*/ 162617 h 162617"/>
                    <a:gd name="connsiteX2" fmla="*/ 39034 w 113554"/>
                    <a:gd name="connsiteY2" fmla="*/ 97046 h 162617"/>
                    <a:gd name="connsiteX3" fmla="*/ 96120 w 113554"/>
                    <a:gd name="connsiteY3" fmla="*/ 97046 h 162617"/>
                    <a:gd name="connsiteX4" fmla="*/ 96120 w 113554"/>
                    <a:gd name="connsiteY4" fmla="*/ 66806 h 162617"/>
                    <a:gd name="connsiteX5" fmla="*/ 39034 w 113554"/>
                    <a:gd name="connsiteY5" fmla="*/ 66806 h 162617"/>
                    <a:gd name="connsiteX6" fmla="*/ 39034 w 113554"/>
                    <a:gd name="connsiteY6" fmla="*/ 31937 h 162617"/>
                    <a:gd name="connsiteX7" fmla="*/ 113554 w 113554"/>
                    <a:gd name="connsiteY7" fmla="*/ 31937 h 162617"/>
                    <a:gd name="connsiteX8" fmla="*/ 113554 w 113554"/>
                    <a:gd name="connsiteY8" fmla="*/ 0 h 162617"/>
                    <a:gd name="connsiteX9" fmla="*/ 0 w 113554"/>
                    <a:gd name="connsiteY9" fmla="*/ 0 h 162617"/>
                    <a:gd name="connsiteX10" fmla="*/ 0 w 113554"/>
                    <a:gd name="connsiteY10" fmla="*/ 162617 h 162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554" h="162617">
                      <a:moveTo>
                        <a:pt x="0" y="162617"/>
                      </a:moveTo>
                      <a:lnTo>
                        <a:pt x="39034" y="162617"/>
                      </a:lnTo>
                      <a:lnTo>
                        <a:pt x="39034" y="97046"/>
                      </a:lnTo>
                      <a:lnTo>
                        <a:pt x="96120" y="97046"/>
                      </a:lnTo>
                      <a:lnTo>
                        <a:pt x="96120" y="66806"/>
                      </a:lnTo>
                      <a:lnTo>
                        <a:pt x="39034" y="66806"/>
                      </a:lnTo>
                      <a:lnTo>
                        <a:pt x="39034" y="31937"/>
                      </a:lnTo>
                      <a:lnTo>
                        <a:pt x="113554" y="31937"/>
                      </a:lnTo>
                      <a:lnTo>
                        <a:pt x="113554" y="0"/>
                      </a:lnTo>
                      <a:lnTo>
                        <a:pt x="0" y="0"/>
                      </a:lnTo>
                      <a:lnTo>
                        <a:pt x="0" y="162617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02" name="Forme libre : forme 101">
                  <a:extLst>
                    <a:ext uri="{FF2B5EF4-FFF2-40B4-BE49-F238E27FC236}">
                      <a16:creationId xmlns:a16="http://schemas.microsoft.com/office/drawing/2014/main" id="{75D26B1E-75E1-8D2F-2C68-8E91642D9F9F}"/>
                    </a:ext>
                  </a:extLst>
                </p:cNvPr>
                <p:cNvSpPr/>
                <p:nvPr/>
              </p:nvSpPr>
              <p:spPr>
                <a:xfrm>
                  <a:off x="9174831" y="643655"/>
                  <a:ext cx="89639" cy="128057"/>
                </a:xfrm>
                <a:custGeom>
                  <a:avLst/>
                  <a:gdLst>
                    <a:gd name="connsiteX0" fmla="*/ 88251 w 89639"/>
                    <a:gd name="connsiteY0" fmla="*/ 5246 h 128057"/>
                    <a:gd name="connsiteX1" fmla="*/ 65263 w 89639"/>
                    <a:gd name="connsiteY1" fmla="*/ 0 h 128057"/>
                    <a:gd name="connsiteX2" fmla="*/ 29314 w 89639"/>
                    <a:gd name="connsiteY2" fmla="*/ 15583 h 128057"/>
                    <a:gd name="connsiteX3" fmla="*/ 0 w 89639"/>
                    <a:gd name="connsiteY3" fmla="*/ 0 h 128057"/>
                    <a:gd name="connsiteX4" fmla="*/ 0 w 89639"/>
                    <a:gd name="connsiteY4" fmla="*/ 128057 h 128057"/>
                    <a:gd name="connsiteX5" fmla="*/ 38571 w 89639"/>
                    <a:gd name="connsiteY5" fmla="*/ 128057 h 128057"/>
                    <a:gd name="connsiteX6" fmla="*/ 38571 w 89639"/>
                    <a:gd name="connsiteY6" fmla="*/ 59709 h 128057"/>
                    <a:gd name="connsiteX7" fmla="*/ 62331 w 89639"/>
                    <a:gd name="connsiteY7" fmla="*/ 32709 h 128057"/>
                    <a:gd name="connsiteX8" fmla="*/ 79303 w 89639"/>
                    <a:gd name="connsiteY8" fmla="*/ 36720 h 128057"/>
                    <a:gd name="connsiteX9" fmla="*/ 81617 w 89639"/>
                    <a:gd name="connsiteY9" fmla="*/ 35486 h 128057"/>
                    <a:gd name="connsiteX10" fmla="*/ 89640 w 89639"/>
                    <a:gd name="connsiteY10" fmla="*/ 8023 h 128057"/>
                    <a:gd name="connsiteX11" fmla="*/ 88406 w 89639"/>
                    <a:gd name="connsiteY11" fmla="*/ 5246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9639" h="128057">
                      <a:moveTo>
                        <a:pt x="88251" y="5246"/>
                      </a:moveTo>
                      <a:cubicBezTo>
                        <a:pt x="81000" y="1697"/>
                        <a:pt x="73749" y="0"/>
                        <a:pt x="65263" y="0"/>
                      </a:cubicBezTo>
                      <a:cubicBezTo>
                        <a:pt x="51223" y="0"/>
                        <a:pt x="38571" y="5709"/>
                        <a:pt x="29314" y="15583"/>
                      </a:cubicBezTo>
                      <a:cubicBezTo>
                        <a:pt x="24840" y="5400"/>
                        <a:pt x="10491" y="0"/>
                        <a:pt x="0" y="0"/>
                      </a:cubicBezTo>
                      <a:lnTo>
                        <a:pt x="0" y="128057"/>
                      </a:lnTo>
                      <a:lnTo>
                        <a:pt x="38571" y="128057"/>
                      </a:lnTo>
                      <a:lnTo>
                        <a:pt x="38571" y="59709"/>
                      </a:lnTo>
                      <a:cubicBezTo>
                        <a:pt x="38571" y="42274"/>
                        <a:pt x="49371" y="32709"/>
                        <a:pt x="62331" y="32709"/>
                      </a:cubicBezTo>
                      <a:cubicBezTo>
                        <a:pt x="68657" y="32709"/>
                        <a:pt x="73131" y="33634"/>
                        <a:pt x="79303" y="36720"/>
                      </a:cubicBezTo>
                      <a:lnTo>
                        <a:pt x="81617" y="35486"/>
                      </a:lnTo>
                      <a:lnTo>
                        <a:pt x="89640" y="8023"/>
                      </a:lnTo>
                      <a:lnTo>
                        <a:pt x="88406" y="5246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03" name="Forme libre : forme 102">
                  <a:extLst>
                    <a:ext uri="{FF2B5EF4-FFF2-40B4-BE49-F238E27FC236}">
                      <a16:creationId xmlns:a16="http://schemas.microsoft.com/office/drawing/2014/main" id="{98114DB2-EFDB-D79C-BDCB-5F9AC09FB802}"/>
                    </a:ext>
                  </a:extLst>
                </p:cNvPr>
                <p:cNvSpPr/>
                <p:nvPr/>
              </p:nvSpPr>
              <p:spPr>
                <a:xfrm>
                  <a:off x="9261077" y="643500"/>
                  <a:ext cx="122194" cy="131142"/>
                </a:xfrm>
                <a:custGeom>
                  <a:avLst/>
                  <a:gdLst>
                    <a:gd name="connsiteX0" fmla="*/ 61406 w 122194"/>
                    <a:gd name="connsiteY0" fmla="*/ 154 h 131142"/>
                    <a:gd name="connsiteX1" fmla="*/ 7406 w 122194"/>
                    <a:gd name="connsiteY1" fmla="*/ 20366 h 131142"/>
                    <a:gd name="connsiteX2" fmla="*/ 7406 w 122194"/>
                    <a:gd name="connsiteY2" fmla="*/ 23143 h 131142"/>
                    <a:gd name="connsiteX3" fmla="*/ 24686 w 122194"/>
                    <a:gd name="connsiteY3" fmla="*/ 39651 h 131142"/>
                    <a:gd name="connsiteX4" fmla="*/ 27463 w 122194"/>
                    <a:gd name="connsiteY4" fmla="*/ 39651 h 131142"/>
                    <a:gd name="connsiteX5" fmla="*/ 57240 w 122194"/>
                    <a:gd name="connsiteY5" fmla="*/ 27617 h 131142"/>
                    <a:gd name="connsiteX6" fmla="*/ 84549 w 122194"/>
                    <a:gd name="connsiteY6" fmla="*/ 49063 h 131142"/>
                    <a:gd name="connsiteX7" fmla="*/ 84549 w 122194"/>
                    <a:gd name="connsiteY7" fmla="*/ 54617 h 131142"/>
                    <a:gd name="connsiteX8" fmla="*/ 56314 w 122194"/>
                    <a:gd name="connsiteY8" fmla="*/ 50143 h 131142"/>
                    <a:gd name="connsiteX9" fmla="*/ 0 w 122194"/>
                    <a:gd name="connsiteY9" fmla="*/ 90103 h 131142"/>
                    <a:gd name="connsiteX10" fmla="*/ 50760 w 122194"/>
                    <a:gd name="connsiteY10" fmla="*/ 131143 h 131142"/>
                    <a:gd name="connsiteX11" fmla="*/ 92109 w 122194"/>
                    <a:gd name="connsiteY11" fmla="*/ 116949 h 131142"/>
                    <a:gd name="connsiteX12" fmla="*/ 122194 w 122194"/>
                    <a:gd name="connsiteY12" fmla="*/ 131143 h 131142"/>
                    <a:gd name="connsiteX13" fmla="*/ 122194 w 122194"/>
                    <a:gd name="connsiteY13" fmla="*/ 48600 h 131142"/>
                    <a:gd name="connsiteX14" fmla="*/ 61714 w 122194"/>
                    <a:gd name="connsiteY14" fmla="*/ 0 h 131142"/>
                    <a:gd name="connsiteX15" fmla="*/ 84394 w 122194"/>
                    <a:gd name="connsiteY15" fmla="*/ 85474 h 131142"/>
                    <a:gd name="connsiteX16" fmla="*/ 59091 w 122194"/>
                    <a:gd name="connsiteY16" fmla="*/ 106766 h 131142"/>
                    <a:gd name="connsiteX17" fmla="*/ 37800 w 122194"/>
                    <a:gd name="connsiteY17" fmla="*/ 89949 h 131142"/>
                    <a:gd name="connsiteX18" fmla="*/ 62023 w 122194"/>
                    <a:gd name="connsiteY18" fmla="*/ 72669 h 131142"/>
                    <a:gd name="connsiteX19" fmla="*/ 84240 w 122194"/>
                    <a:gd name="connsiteY19" fmla="*/ 76989 h 131142"/>
                    <a:gd name="connsiteX20" fmla="*/ 84240 w 122194"/>
                    <a:gd name="connsiteY20" fmla="*/ 85474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2194" h="131142">
                      <a:moveTo>
                        <a:pt x="61406" y="154"/>
                      </a:moveTo>
                      <a:cubicBezTo>
                        <a:pt x="38571" y="154"/>
                        <a:pt x="20674" y="7869"/>
                        <a:pt x="7406" y="20366"/>
                      </a:cubicBezTo>
                      <a:lnTo>
                        <a:pt x="7406" y="23143"/>
                      </a:lnTo>
                      <a:lnTo>
                        <a:pt x="24686" y="39651"/>
                      </a:lnTo>
                      <a:lnTo>
                        <a:pt x="27463" y="39651"/>
                      </a:lnTo>
                      <a:cubicBezTo>
                        <a:pt x="34251" y="33171"/>
                        <a:pt x="44434" y="27617"/>
                        <a:pt x="57240" y="27617"/>
                      </a:cubicBezTo>
                      <a:cubicBezTo>
                        <a:pt x="72514" y="27617"/>
                        <a:pt x="84549" y="35640"/>
                        <a:pt x="84549" y="49063"/>
                      </a:cubicBezTo>
                      <a:lnTo>
                        <a:pt x="84549" y="54617"/>
                      </a:lnTo>
                      <a:cubicBezTo>
                        <a:pt x="76526" y="51840"/>
                        <a:pt x="67577" y="50143"/>
                        <a:pt x="56314" y="50143"/>
                      </a:cubicBezTo>
                      <a:cubicBezTo>
                        <a:pt x="25611" y="50143"/>
                        <a:pt x="0" y="62949"/>
                        <a:pt x="0" y="90103"/>
                      </a:cubicBezTo>
                      <a:cubicBezTo>
                        <a:pt x="0" y="117257"/>
                        <a:pt x="23451" y="131143"/>
                        <a:pt x="50760" y="131143"/>
                      </a:cubicBezTo>
                      <a:cubicBezTo>
                        <a:pt x="67269" y="131143"/>
                        <a:pt x="81463" y="125589"/>
                        <a:pt x="92109" y="116949"/>
                      </a:cubicBezTo>
                      <a:cubicBezTo>
                        <a:pt x="97354" y="126514"/>
                        <a:pt x="110931" y="131143"/>
                        <a:pt x="122194" y="131143"/>
                      </a:cubicBezTo>
                      <a:lnTo>
                        <a:pt x="122194" y="48600"/>
                      </a:lnTo>
                      <a:cubicBezTo>
                        <a:pt x="122194" y="13114"/>
                        <a:pt x="90720" y="0"/>
                        <a:pt x="61714" y="0"/>
                      </a:cubicBezTo>
                      <a:close/>
                      <a:moveTo>
                        <a:pt x="84394" y="85474"/>
                      </a:moveTo>
                      <a:cubicBezTo>
                        <a:pt x="84394" y="97200"/>
                        <a:pt x="73131" y="106766"/>
                        <a:pt x="59091" y="106766"/>
                      </a:cubicBezTo>
                      <a:cubicBezTo>
                        <a:pt x="48137" y="106766"/>
                        <a:pt x="37800" y="100749"/>
                        <a:pt x="37800" y="89949"/>
                      </a:cubicBezTo>
                      <a:cubicBezTo>
                        <a:pt x="37800" y="79149"/>
                        <a:pt x="46594" y="72669"/>
                        <a:pt x="62023" y="72669"/>
                      </a:cubicBezTo>
                      <a:cubicBezTo>
                        <a:pt x="71280" y="72669"/>
                        <a:pt x="79457" y="75137"/>
                        <a:pt x="84240" y="76989"/>
                      </a:cubicBezTo>
                      <a:lnTo>
                        <a:pt x="84240" y="85474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04" name="Forme libre : forme 103">
                  <a:extLst>
                    <a:ext uri="{FF2B5EF4-FFF2-40B4-BE49-F238E27FC236}">
                      <a16:creationId xmlns:a16="http://schemas.microsoft.com/office/drawing/2014/main" id="{6089299C-888A-A7D0-A6BC-5CA6814C4B87}"/>
                    </a:ext>
                  </a:extLst>
                </p:cNvPr>
                <p:cNvSpPr/>
                <p:nvPr/>
              </p:nvSpPr>
              <p:spPr>
                <a:xfrm>
                  <a:off x="9543111" y="643655"/>
                  <a:ext cx="120960" cy="131142"/>
                </a:xfrm>
                <a:custGeom>
                  <a:avLst/>
                  <a:gdLst>
                    <a:gd name="connsiteX0" fmla="*/ 68966 w 120960"/>
                    <a:gd name="connsiteY0" fmla="*/ 0 h 131142"/>
                    <a:gd name="connsiteX1" fmla="*/ 0 w 120960"/>
                    <a:gd name="connsiteY1" fmla="*/ 65571 h 131142"/>
                    <a:gd name="connsiteX2" fmla="*/ 68966 w 120960"/>
                    <a:gd name="connsiteY2" fmla="*/ 131143 h 131142"/>
                    <a:gd name="connsiteX3" fmla="*/ 120806 w 120960"/>
                    <a:gd name="connsiteY3" fmla="*/ 109080 h 131142"/>
                    <a:gd name="connsiteX4" fmla="*/ 120806 w 120960"/>
                    <a:gd name="connsiteY4" fmla="*/ 106303 h 131142"/>
                    <a:gd name="connsiteX5" fmla="*/ 99360 w 120960"/>
                    <a:gd name="connsiteY5" fmla="*/ 86554 h 131142"/>
                    <a:gd name="connsiteX6" fmla="*/ 96429 w 120960"/>
                    <a:gd name="connsiteY6" fmla="*/ 86554 h 131142"/>
                    <a:gd name="connsiteX7" fmla="*/ 70971 w 120960"/>
                    <a:gd name="connsiteY7" fmla="*/ 98126 h 131142"/>
                    <a:gd name="connsiteX8" fmla="*/ 39497 w 120960"/>
                    <a:gd name="connsiteY8" fmla="*/ 65571 h 131142"/>
                    <a:gd name="connsiteX9" fmla="*/ 70817 w 120960"/>
                    <a:gd name="connsiteY9" fmla="*/ 33017 h 131142"/>
                    <a:gd name="connsiteX10" fmla="*/ 96583 w 120960"/>
                    <a:gd name="connsiteY10" fmla="*/ 44589 h 131142"/>
                    <a:gd name="connsiteX11" fmla="*/ 99514 w 120960"/>
                    <a:gd name="connsiteY11" fmla="*/ 44589 h 131142"/>
                    <a:gd name="connsiteX12" fmla="*/ 120960 w 120960"/>
                    <a:gd name="connsiteY12" fmla="*/ 24840 h 131142"/>
                    <a:gd name="connsiteX13" fmla="*/ 120960 w 120960"/>
                    <a:gd name="connsiteY13" fmla="*/ 22063 h 131142"/>
                    <a:gd name="connsiteX14" fmla="*/ 69120 w 120960"/>
                    <a:gd name="connsiteY14" fmla="*/ 0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0960" h="131142">
                      <a:moveTo>
                        <a:pt x="68966" y="0"/>
                      </a:moveTo>
                      <a:cubicBezTo>
                        <a:pt x="29160" y="0"/>
                        <a:pt x="0" y="27771"/>
                        <a:pt x="0" y="65571"/>
                      </a:cubicBezTo>
                      <a:cubicBezTo>
                        <a:pt x="0" y="103371"/>
                        <a:pt x="29314" y="131143"/>
                        <a:pt x="68966" y="131143"/>
                      </a:cubicBezTo>
                      <a:cubicBezTo>
                        <a:pt x="91954" y="131143"/>
                        <a:pt x="109543" y="121577"/>
                        <a:pt x="120806" y="109080"/>
                      </a:cubicBezTo>
                      <a:lnTo>
                        <a:pt x="120806" y="106303"/>
                      </a:lnTo>
                      <a:lnTo>
                        <a:pt x="99360" y="86554"/>
                      </a:lnTo>
                      <a:lnTo>
                        <a:pt x="96429" y="86554"/>
                      </a:lnTo>
                      <a:cubicBezTo>
                        <a:pt x="90103" y="94269"/>
                        <a:pt x="80846" y="98126"/>
                        <a:pt x="70971" y="98126"/>
                      </a:cubicBezTo>
                      <a:cubicBezTo>
                        <a:pt x="51686" y="98126"/>
                        <a:pt x="39497" y="84549"/>
                        <a:pt x="39497" y="65571"/>
                      </a:cubicBezTo>
                      <a:cubicBezTo>
                        <a:pt x="39497" y="46594"/>
                        <a:pt x="52303" y="33017"/>
                        <a:pt x="70817" y="33017"/>
                      </a:cubicBezTo>
                      <a:cubicBezTo>
                        <a:pt x="81309" y="33017"/>
                        <a:pt x="90257" y="37337"/>
                        <a:pt x="96583" y="44589"/>
                      </a:cubicBezTo>
                      <a:lnTo>
                        <a:pt x="99514" y="44589"/>
                      </a:lnTo>
                      <a:lnTo>
                        <a:pt x="120960" y="24840"/>
                      </a:lnTo>
                      <a:lnTo>
                        <a:pt x="120960" y="22063"/>
                      </a:lnTo>
                      <a:cubicBezTo>
                        <a:pt x="109697" y="9566"/>
                        <a:pt x="92263" y="0"/>
                        <a:pt x="69120" y="0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05" name="Forme libre : forme 104">
                  <a:extLst>
                    <a:ext uri="{FF2B5EF4-FFF2-40B4-BE49-F238E27FC236}">
                      <a16:creationId xmlns:a16="http://schemas.microsoft.com/office/drawing/2014/main" id="{E0D60565-F7B3-29CE-84C2-407484BBAE83}"/>
                    </a:ext>
                  </a:extLst>
                </p:cNvPr>
                <p:cNvSpPr/>
                <p:nvPr/>
              </p:nvSpPr>
              <p:spPr>
                <a:xfrm>
                  <a:off x="9667619" y="643500"/>
                  <a:ext cx="133611" cy="131142"/>
                </a:xfrm>
                <a:custGeom>
                  <a:avLst/>
                  <a:gdLst>
                    <a:gd name="connsiteX0" fmla="*/ 67269 w 133611"/>
                    <a:gd name="connsiteY0" fmla="*/ 154 h 131142"/>
                    <a:gd name="connsiteX1" fmla="*/ 0 w 133611"/>
                    <a:gd name="connsiteY1" fmla="*/ 65880 h 131142"/>
                    <a:gd name="connsiteX2" fmla="*/ 70971 w 133611"/>
                    <a:gd name="connsiteY2" fmla="*/ 131143 h 131142"/>
                    <a:gd name="connsiteX3" fmla="*/ 127749 w 133611"/>
                    <a:gd name="connsiteY3" fmla="*/ 108309 h 131142"/>
                    <a:gd name="connsiteX4" fmla="*/ 127749 w 133611"/>
                    <a:gd name="connsiteY4" fmla="*/ 105531 h 131142"/>
                    <a:gd name="connsiteX5" fmla="*/ 110314 w 133611"/>
                    <a:gd name="connsiteY5" fmla="*/ 88714 h 131142"/>
                    <a:gd name="connsiteX6" fmla="*/ 107537 w 133611"/>
                    <a:gd name="connsiteY6" fmla="*/ 88714 h 131142"/>
                    <a:gd name="connsiteX7" fmla="*/ 72823 w 133611"/>
                    <a:gd name="connsiteY7" fmla="*/ 102446 h 131142"/>
                    <a:gd name="connsiteX8" fmla="*/ 37491 w 133611"/>
                    <a:gd name="connsiteY8" fmla="*/ 74983 h 131142"/>
                    <a:gd name="connsiteX9" fmla="*/ 132840 w 133611"/>
                    <a:gd name="connsiteY9" fmla="*/ 74983 h 131142"/>
                    <a:gd name="connsiteX10" fmla="*/ 133611 w 133611"/>
                    <a:gd name="connsiteY10" fmla="*/ 64800 h 131142"/>
                    <a:gd name="connsiteX11" fmla="*/ 67269 w 133611"/>
                    <a:gd name="connsiteY11" fmla="*/ 0 h 131142"/>
                    <a:gd name="connsiteX12" fmla="*/ 37337 w 133611"/>
                    <a:gd name="connsiteY12" fmla="*/ 55234 h 131142"/>
                    <a:gd name="connsiteX13" fmla="*/ 67114 w 133611"/>
                    <a:gd name="connsiteY13" fmla="*/ 27463 h 131142"/>
                    <a:gd name="connsiteX14" fmla="*/ 96583 w 133611"/>
                    <a:gd name="connsiteY14" fmla="*/ 55234 h 131142"/>
                    <a:gd name="connsiteX15" fmla="*/ 37337 w 133611"/>
                    <a:gd name="connsiteY15" fmla="*/ 55234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3611" h="131142">
                      <a:moveTo>
                        <a:pt x="67269" y="154"/>
                      </a:moveTo>
                      <a:cubicBezTo>
                        <a:pt x="27000" y="154"/>
                        <a:pt x="0" y="27617"/>
                        <a:pt x="0" y="65880"/>
                      </a:cubicBezTo>
                      <a:cubicBezTo>
                        <a:pt x="0" y="108617"/>
                        <a:pt x="33480" y="131143"/>
                        <a:pt x="70971" y="131143"/>
                      </a:cubicBezTo>
                      <a:cubicBezTo>
                        <a:pt x="90720" y="131143"/>
                        <a:pt x="113709" y="124817"/>
                        <a:pt x="127749" y="108309"/>
                      </a:cubicBezTo>
                      <a:lnTo>
                        <a:pt x="127749" y="105531"/>
                      </a:lnTo>
                      <a:lnTo>
                        <a:pt x="110314" y="88714"/>
                      </a:lnTo>
                      <a:lnTo>
                        <a:pt x="107537" y="88714"/>
                      </a:lnTo>
                      <a:cubicBezTo>
                        <a:pt x="99206" y="97663"/>
                        <a:pt x="86091" y="102446"/>
                        <a:pt x="72823" y="102446"/>
                      </a:cubicBezTo>
                      <a:cubicBezTo>
                        <a:pt x="55389" y="102446"/>
                        <a:pt x="39806" y="93651"/>
                        <a:pt x="37491" y="74983"/>
                      </a:cubicBezTo>
                      <a:lnTo>
                        <a:pt x="132840" y="74983"/>
                      </a:lnTo>
                      <a:cubicBezTo>
                        <a:pt x="133303" y="71743"/>
                        <a:pt x="133611" y="68503"/>
                        <a:pt x="133611" y="64800"/>
                      </a:cubicBezTo>
                      <a:cubicBezTo>
                        <a:pt x="133611" y="27000"/>
                        <a:pt x="107074" y="0"/>
                        <a:pt x="67269" y="0"/>
                      </a:cubicBezTo>
                      <a:close/>
                      <a:moveTo>
                        <a:pt x="37337" y="55234"/>
                      </a:moveTo>
                      <a:cubicBezTo>
                        <a:pt x="38571" y="37954"/>
                        <a:pt x="50606" y="27463"/>
                        <a:pt x="67114" y="27463"/>
                      </a:cubicBezTo>
                      <a:cubicBezTo>
                        <a:pt x="83623" y="27463"/>
                        <a:pt x="95194" y="37491"/>
                        <a:pt x="96583" y="55234"/>
                      </a:cubicBezTo>
                      <a:lnTo>
                        <a:pt x="37337" y="55234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06" name="Forme libre : forme 105">
                  <a:extLst>
                    <a:ext uri="{FF2B5EF4-FFF2-40B4-BE49-F238E27FC236}">
                      <a16:creationId xmlns:a16="http://schemas.microsoft.com/office/drawing/2014/main" id="{2D24CA46-0E9D-CCA4-7DE7-BF8A06C95ED2}"/>
                    </a:ext>
                  </a:extLst>
                </p:cNvPr>
                <p:cNvSpPr/>
                <p:nvPr/>
              </p:nvSpPr>
              <p:spPr>
                <a:xfrm>
                  <a:off x="9405179" y="643655"/>
                  <a:ext cx="123737" cy="128057"/>
                </a:xfrm>
                <a:custGeom>
                  <a:avLst/>
                  <a:gdLst>
                    <a:gd name="connsiteX0" fmla="*/ 70817 w 123737"/>
                    <a:gd name="connsiteY0" fmla="*/ 0 h 128057"/>
                    <a:gd name="connsiteX1" fmla="*/ 30549 w 123737"/>
                    <a:gd name="connsiteY1" fmla="*/ 14040 h 128057"/>
                    <a:gd name="connsiteX2" fmla="*/ 0 w 123737"/>
                    <a:gd name="connsiteY2" fmla="*/ 0 h 128057"/>
                    <a:gd name="connsiteX3" fmla="*/ 0 w 123737"/>
                    <a:gd name="connsiteY3" fmla="*/ 128057 h 128057"/>
                    <a:gd name="connsiteX4" fmla="*/ 38726 w 123737"/>
                    <a:gd name="connsiteY4" fmla="*/ 128057 h 128057"/>
                    <a:gd name="connsiteX5" fmla="*/ 38726 w 123737"/>
                    <a:gd name="connsiteY5" fmla="*/ 56777 h 128057"/>
                    <a:gd name="connsiteX6" fmla="*/ 62177 w 123737"/>
                    <a:gd name="connsiteY6" fmla="*/ 32709 h 128057"/>
                    <a:gd name="connsiteX7" fmla="*/ 85011 w 123737"/>
                    <a:gd name="connsiteY7" fmla="*/ 56777 h 128057"/>
                    <a:gd name="connsiteX8" fmla="*/ 85011 w 123737"/>
                    <a:gd name="connsiteY8" fmla="*/ 128057 h 128057"/>
                    <a:gd name="connsiteX9" fmla="*/ 123737 w 123737"/>
                    <a:gd name="connsiteY9" fmla="*/ 128057 h 128057"/>
                    <a:gd name="connsiteX10" fmla="*/ 123737 w 123737"/>
                    <a:gd name="connsiteY10" fmla="*/ 54000 h 128057"/>
                    <a:gd name="connsiteX11" fmla="*/ 70663 w 123737"/>
                    <a:gd name="connsiteY11" fmla="*/ 0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3737" h="128057">
                      <a:moveTo>
                        <a:pt x="70817" y="0"/>
                      </a:moveTo>
                      <a:cubicBezTo>
                        <a:pt x="54617" y="0"/>
                        <a:pt x="40731" y="5554"/>
                        <a:pt x="30549" y="14040"/>
                      </a:cubicBezTo>
                      <a:cubicBezTo>
                        <a:pt x="25611" y="4783"/>
                        <a:pt x="11571" y="0"/>
                        <a:pt x="0" y="0"/>
                      </a:cubicBezTo>
                      <a:lnTo>
                        <a:pt x="0" y="128057"/>
                      </a:lnTo>
                      <a:lnTo>
                        <a:pt x="38726" y="128057"/>
                      </a:lnTo>
                      <a:lnTo>
                        <a:pt x="38726" y="56777"/>
                      </a:lnTo>
                      <a:cubicBezTo>
                        <a:pt x="38726" y="42737"/>
                        <a:pt x="47674" y="32709"/>
                        <a:pt x="62177" y="32709"/>
                      </a:cubicBezTo>
                      <a:cubicBezTo>
                        <a:pt x="76680" y="32709"/>
                        <a:pt x="85011" y="42737"/>
                        <a:pt x="85011" y="56777"/>
                      </a:cubicBezTo>
                      <a:lnTo>
                        <a:pt x="85011" y="128057"/>
                      </a:lnTo>
                      <a:lnTo>
                        <a:pt x="123737" y="128057"/>
                      </a:lnTo>
                      <a:lnTo>
                        <a:pt x="123737" y="54000"/>
                      </a:lnTo>
                      <a:cubicBezTo>
                        <a:pt x="123737" y="21291"/>
                        <a:pt x="102446" y="0"/>
                        <a:pt x="70663" y="0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sp>
            <p:nvSpPr>
              <p:cNvPr id="92" name="Forme libre : forme 91">
                <a:extLst>
                  <a:ext uri="{FF2B5EF4-FFF2-40B4-BE49-F238E27FC236}">
                    <a16:creationId xmlns:a16="http://schemas.microsoft.com/office/drawing/2014/main" id="{27F44EB7-65B2-0315-DA69-BBB41FB5B5D7}"/>
                  </a:ext>
                </a:extLst>
              </p:cNvPr>
              <p:cNvSpPr/>
              <p:nvPr/>
            </p:nvSpPr>
            <p:spPr>
              <a:xfrm>
                <a:off x="9456094" y="402043"/>
                <a:ext cx="44588" cy="44588"/>
              </a:xfrm>
              <a:custGeom>
                <a:avLst/>
                <a:gdLst>
                  <a:gd name="connsiteX0" fmla="*/ 22217 w 44588"/>
                  <a:gd name="connsiteY0" fmla="*/ 44589 h 44588"/>
                  <a:gd name="connsiteX1" fmla="*/ 44589 w 44588"/>
                  <a:gd name="connsiteY1" fmla="*/ 22371 h 44588"/>
                  <a:gd name="connsiteX2" fmla="*/ 22217 w 44588"/>
                  <a:gd name="connsiteY2" fmla="*/ 0 h 44588"/>
                  <a:gd name="connsiteX3" fmla="*/ 0 w 44588"/>
                  <a:gd name="connsiteY3" fmla="*/ 22371 h 44588"/>
                  <a:gd name="connsiteX4" fmla="*/ 22217 w 44588"/>
                  <a:gd name="connsiteY4" fmla="*/ 44589 h 44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588" h="44588">
                    <a:moveTo>
                      <a:pt x="22217" y="44589"/>
                    </a:moveTo>
                    <a:cubicBezTo>
                      <a:pt x="34560" y="44589"/>
                      <a:pt x="44589" y="34714"/>
                      <a:pt x="44589" y="22371"/>
                    </a:cubicBezTo>
                    <a:cubicBezTo>
                      <a:pt x="44589" y="10029"/>
                      <a:pt x="34560" y="0"/>
                      <a:pt x="22217" y="0"/>
                    </a:cubicBezTo>
                    <a:cubicBezTo>
                      <a:pt x="9874" y="0"/>
                      <a:pt x="0" y="10029"/>
                      <a:pt x="0" y="22371"/>
                    </a:cubicBezTo>
                    <a:cubicBezTo>
                      <a:pt x="0" y="34714"/>
                      <a:pt x="9874" y="44589"/>
                      <a:pt x="22217" y="44589"/>
                    </a:cubicBezTo>
                    <a:close/>
                  </a:path>
                </a:pathLst>
              </a:custGeom>
              <a:solidFill>
                <a:srgbClr val="01010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CA312716-2AA4-39BA-25B2-6323B7400C02}"/>
              </a:ext>
            </a:extLst>
          </p:cNvPr>
          <p:cNvSpPr/>
          <p:nvPr userDrawn="1"/>
        </p:nvSpPr>
        <p:spPr>
          <a:xfrm>
            <a:off x="469754" y="1213204"/>
            <a:ext cx="11709583" cy="5168546"/>
          </a:xfrm>
          <a:prstGeom prst="rect">
            <a:avLst/>
          </a:prstGeom>
          <a:solidFill>
            <a:srgbClr val="E518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" name="Graphique 7">
            <a:extLst>
              <a:ext uri="{FF2B5EF4-FFF2-40B4-BE49-F238E27FC236}">
                <a16:creationId xmlns:a16="http://schemas.microsoft.com/office/drawing/2014/main" id="{542AE338-EEBC-4C4E-F835-06C7E785257C}"/>
              </a:ext>
            </a:extLst>
          </p:cNvPr>
          <p:cNvGrpSpPr/>
          <p:nvPr/>
        </p:nvGrpSpPr>
        <p:grpSpPr>
          <a:xfrm>
            <a:off x="479426" y="1207231"/>
            <a:ext cx="11709647" cy="5168610"/>
            <a:chOff x="479426" y="1207231"/>
            <a:chExt cx="11709647" cy="5168610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D6606797-21C7-2F3E-156D-99F6803DCEB8}"/>
                </a:ext>
              </a:extLst>
            </p:cNvPr>
            <p:cNvSpPr/>
            <p:nvPr/>
          </p:nvSpPr>
          <p:spPr>
            <a:xfrm>
              <a:off x="479426" y="1207231"/>
              <a:ext cx="6361498" cy="5168546"/>
            </a:xfrm>
            <a:custGeom>
              <a:avLst/>
              <a:gdLst>
                <a:gd name="connsiteX0" fmla="*/ 2456841 w 6361498"/>
                <a:gd name="connsiteY0" fmla="*/ 4376533 h 5168546"/>
                <a:gd name="connsiteX1" fmla="*/ 2456841 w 6361498"/>
                <a:gd name="connsiteY1" fmla="*/ 1706308 h 5168546"/>
                <a:gd name="connsiteX2" fmla="*/ 1730802 w 6361498"/>
                <a:gd name="connsiteY2" fmla="*/ 0 h 5168546"/>
                <a:gd name="connsiteX3" fmla="*/ 0 w 6361498"/>
                <a:gd name="connsiteY3" fmla="*/ 0 h 5168546"/>
                <a:gd name="connsiteX4" fmla="*/ 0 w 6361498"/>
                <a:gd name="connsiteY4" fmla="*/ 288329 h 5168546"/>
                <a:gd name="connsiteX5" fmla="*/ 88751 w 6361498"/>
                <a:gd name="connsiteY5" fmla="*/ 285466 h 5168546"/>
                <a:gd name="connsiteX6" fmla="*/ 1509592 w 6361498"/>
                <a:gd name="connsiteY6" fmla="*/ 1706308 h 5168546"/>
                <a:gd name="connsiteX7" fmla="*/ 1509592 w 6361498"/>
                <a:gd name="connsiteY7" fmla="*/ 5168547 h 5168546"/>
                <a:gd name="connsiteX8" fmla="*/ 6361499 w 6361498"/>
                <a:gd name="connsiteY8" fmla="*/ 5168547 h 5168546"/>
                <a:gd name="connsiteX9" fmla="*/ 4233132 w 6361498"/>
                <a:gd name="connsiteY9" fmla="*/ 4376469 h 5168546"/>
                <a:gd name="connsiteX10" fmla="*/ 2456778 w 6361498"/>
                <a:gd name="connsiteY10" fmla="*/ 4376469 h 516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61498" h="5168546">
                  <a:moveTo>
                    <a:pt x="2456841" y="4376533"/>
                  </a:moveTo>
                  <a:lnTo>
                    <a:pt x="2456841" y="1706308"/>
                  </a:lnTo>
                  <a:cubicBezTo>
                    <a:pt x="2456841" y="1036000"/>
                    <a:pt x="2178373" y="430840"/>
                    <a:pt x="1730802" y="0"/>
                  </a:cubicBezTo>
                  <a:lnTo>
                    <a:pt x="0" y="0"/>
                  </a:lnTo>
                  <a:lnTo>
                    <a:pt x="0" y="288329"/>
                  </a:lnTo>
                  <a:cubicBezTo>
                    <a:pt x="29329" y="286548"/>
                    <a:pt x="58913" y="285466"/>
                    <a:pt x="88751" y="285466"/>
                  </a:cubicBezTo>
                  <a:cubicBezTo>
                    <a:pt x="873449" y="285466"/>
                    <a:pt x="1509592" y="921610"/>
                    <a:pt x="1509592" y="1706308"/>
                  </a:cubicBezTo>
                  <a:lnTo>
                    <a:pt x="1509592" y="5168547"/>
                  </a:lnTo>
                  <a:lnTo>
                    <a:pt x="6361499" y="5168547"/>
                  </a:lnTo>
                  <a:cubicBezTo>
                    <a:pt x="5789804" y="4675232"/>
                    <a:pt x="5045696" y="4376596"/>
                    <a:pt x="4233132" y="4376469"/>
                  </a:cubicBezTo>
                  <a:lnTo>
                    <a:pt x="2456778" y="4376469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F7BC16EF-70AC-2F83-5634-5C9E377EE573}"/>
                </a:ext>
              </a:extLst>
            </p:cNvPr>
            <p:cNvSpPr/>
            <p:nvPr/>
          </p:nvSpPr>
          <p:spPr>
            <a:xfrm>
              <a:off x="10991986" y="1207231"/>
              <a:ext cx="1197087" cy="1167121"/>
            </a:xfrm>
            <a:custGeom>
              <a:avLst/>
              <a:gdLst>
                <a:gd name="connsiteX0" fmla="*/ 1197088 w 1197087"/>
                <a:gd name="connsiteY0" fmla="*/ 1167122 h 1167121"/>
                <a:gd name="connsiteX1" fmla="*/ 1197088 w 1197087"/>
                <a:gd name="connsiteY1" fmla="*/ 0 h 1167121"/>
                <a:gd name="connsiteX2" fmla="*/ 0 w 1197087"/>
                <a:gd name="connsiteY2" fmla="*/ 0 h 1167121"/>
                <a:gd name="connsiteX3" fmla="*/ 1197088 w 1197087"/>
                <a:gd name="connsiteY3" fmla="*/ 1167122 h 1167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7087" h="1167121">
                  <a:moveTo>
                    <a:pt x="1197088" y="1167122"/>
                  </a:moveTo>
                  <a:lnTo>
                    <a:pt x="1197088" y="0"/>
                  </a:lnTo>
                  <a:lnTo>
                    <a:pt x="0" y="0"/>
                  </a:lnTo>
                  <a:cubicBezTo>
                    <a:pt x="430967" y="354876"/>
                    <a:pt x="831586" y="745380"/>
                    <a:pt x="1197088" y="1167122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8220619C-74FF-C335-0E25-85F1B4276492}"/>
                </a:ext>
              </a:extLst>
            </p:cNvPr>
            <p:cNvSpPr/>
            <p:nvPr/>
          </p:nvSpPr>
          <p:spPr>
            <a:xfrm>
              <a:off x="9363359" y="1207231"/>
              <a:ext cx="2825714" cy="2732255"/>
            </a:xfrm>
            <a:custGeom>
              <a:avLst/>
              <a:gdLst>
                <a:gd name="connsiteX0" fmla="*/ 1628627 w 2825714"/>
                <a:gd name="connsiteY0" fmla="*/ 0 h 2732255"/>
                <a:gd name="connsiteX1" fmla="*/ 0 w 2825714"/>
                <a:gd name="connsiteY1" fmla="*/ 0 h 2732255"/>
                <a:gd name="connsiteX2" fmla="*/ 2825714 w 2825714"/>
                <a:gd name="connsiteY2" fmla="*/ 2732255 h 2732255"/>
                <a:gd name="connsiteX3" fmla="*/ 2825714 w 2825714"/>
                <a:gd name="connsiteY3" fmla="*/ 1167122 h 2732255"/>
                <a:gd name="connsiteX4" fmla="*/ 1628627 w 2825714"/>
                <a:gd name="connsiteY4" fmla="*/ 0 h 273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5714" h="2732255">
                  <a:moveTo>
                    <a:pt x="1628627" y="0"/>
                  </a:moveTo>
                  <a:lnTo>
                    <a:pt x="0" y="0"/>
                  </a:lnTo>
                  <a:cubicBezTo>
                    <a:pt x="1131113" y="691303"/>
                    <a:pt x="2097639" y="1626654"/>
                    <a:pt x="2825714" y="2732255"/>
                  </a:cubicBezTo>
                  <a:lnTo>
                    <a:pt x="2825714" y="1167122"/>
                  </a:lnTo>
                  <a:cubicBezTo>
                    <a:pt x="2460213" y="745380"/>
                    <a:pt x="2059593" y="354940"/>
                    <a:pt x="1628627" y="0"/>
                  </a:cubicBezTo>
                  <a:close/>
                </a:path>
              </a:pathLst>
            </a:custGeom>
            <a:solidFill>
              <a:srgbClr val="E5183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957F18D5-B328-E087-6EF3-3EECC9E53475}"/>
                </a:ext>
              </a:extLst>
            </p:cNvPr>
            <p:cNvSpPr/>
            <p:nvPr/>
          </p:nvSpPr>
          <p:spPr>
            <a:xfrm>
              <a:off x="7466189" y="1207231"/>
              <a:ext cx="4722884" cy="4796810"/>
            </a:xfrm>
            <a:custGeom>
              <a:avLst/>
              <a:gdLst>
                <a:gd name="connsiteX0" fmla="*/ 1897170 w 4722884"/>
                <a:gd name="connsiteY0" fmla="*/ 0 h 4796810"/>
                <a:gd name="connsiteX1" fmla="*/ 0 w 4722884"/>
                <a:gd name="connsiteY1" fmla="*/ 0 h 4796810"/>
                <a:gd name="connsiteX2" fmla="*/ 33338 w 4722884"/>
                <a:gd name="connsiteY2" fmla="*/ 141302 h 4796810"/>
                <a:gd name="connsiteX3" fmla="*/ 4722885 w 4722884"/>
                <a:gd name="connsiteY3" fmla="*/ 4796811 h 4796810"/>
                <a:gd name="connsiteX4" fmla="*/ 4722885 w 4722884"/>
                <a:gd name="connsiteY4" fmla="*/ 2732319 h 4796810"/>
                <a:gd name="connsiteX5" fmla="*/ 1897170 w 4722884"/>
                <a:gd name="connsiteY5" fmla="*/ 0 h 4796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22884" h="4796810">
                  <a:moveTo>
                    <a:pt x="1897170" y="0"/>
                  </a:moveTo>
                  <a:lnTo>
                    <a:pt x="0" y="0"/>
                  </a:lnTo>
                  <a:cubicBezTo>
                    <a:pt x="11579" y="46888"/>
                    <a:pt x="22713" y="94031"/>
                    <a:pt x="33338" y="141302"/>
                  </a:cubicBezTo>
                  <a:cubicBezTo>
                    <a:pt x="2187281" y="944513"/>
                    <a:pt x="3904340" y="2650439"/>
                    <a:pt x="4722885" y="4796811"/>
                  </a:cubicBezTo>
                  <a:lnTo>
                    <a:pt x="4722885" y="2732319"/>
                  </a:lnTo>
                  <a:cubicBezTo>
                    <a:pt x="3994809" y="1626654"/>
                    <a:pt x="3028346" y="691303"/>
                    <a:pt x="1897170" y="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7C31CE09-D1CA-0B61-CA95-5A681A71D86C}"/>
                </a:ext>
              </a:extLst>
            </p:cNvPr>
            <p:cNvSpPr/>
            <p:nvPr/>
          </p:nvSpPr>
          <p:spPr>
            <a:xfrm>
              <a:off x="6485603" y="1207231"/>
              <a:ext cx="5703406" cy="5168546"/>
            </a:xfrm>
            <a:custGeom>
              <a:avLst/>
              <a:gdLst>
                <a:gd name="connsiteX0" fmla="*/ 1013924 w 5703406"/>
                <a:gd name="connsiteY0" fmla="*/ 141302 h 5168546"/>
                <a:gd name="connsiteX1" fmla="*/ 980586 w 5703406"/>
                <a:gd name="connsiteY1" fmla="*/ 0 h 5168546"/>
                <a:gd name="connsiteX2" fmla="*/ 0 w 5703406"/>
                <a:gd name="connsiteY2" fmla="*/ 0 h 5168546"/>
                <a:gd name="connsiteX3" fmla="*/ 182400 w 5703406"/>
                <a:gd name="connsiteY3" fmla="*/ 863460 h 5168546"/>
                <a:gd name="connsiteX4" fmla="*/ 4831421 w 5703406"/>
                <a:gd name="connsiteY4" fmla="*/ 5168547 h 5168546"/>
                <a:gd name="connsiteX5" fmla="*/ 5703407 w 5703406"/>
                <a:gd name="connsiteY5" fmla="*/ 5168547 h 5168546"/>
                <a:gd name="connsiteX6" fmla="*/ 5703407 w 5703406"/>
                <a:gd name="connsiteY6" fmla="*/ 4796748 h 5168546"/>
                <a:gd name="connsiteX7" fmla="*/ 1013924 w 5703406"/>
                <a:gd name="connsiteY7" fmla="*/ 141302 h 516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03406" h="5168546">
                  <a:moveTo>
                    <a:pt x="1013924" y="141302"/>
                  </a:moveTo>
                  <a:cubicBezTo>
                    <a:pt x="1003299" y="94031"/>
                    <a:pt x="992165" y="46952"/>
                    <a:pt x="980586" y="0"/>
                  </a:cubicBezTo>
                  <a:lnTo>
                    <a:pt x="0" y="0"/>
                  </a:lnTo>
                  <a:cubicBezTo>
                    <a:pt x="80671" y="280122"/>
                    <a:pt x="142001" y="568451"/>
                    <a:pt x="182400" y="863460"/>
                  </a:cubicBezTo>
                  <a:cubicBezTo>
                    <a:pt x="2326546" y="1483317"/>
                    <a:pt x="4053658" y="3095911"/>
                    <a:pt x="4831421" y="5168547"/>
                  </a:cubicBezTo>
                  <a:lnTo>
                    <a:pt x="5703407" y="5168547"/>
                  </a:lnTo>
                  <a:lnTo>
                    <a:pt x="5703407" y="4796748"/>
                  </a:lnTo>
                  <a:cubicBezTo>
                    <a:pt x="4884926" y="2650439"/>
                    <a:pt x="3167866" y="944513"/>
                    <a:pt x="1013924" y="141302"/>
                  </a:cubicBezTo>
                  <a:close/>
                </a:path>
              </a:pathLst>
            </a:custGeom>
            <a:solidFill>
              <a:srgbClr val="E5183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515F4E3-6D56-5CF8-09A2-B6230C6567F4}"/>
                </a:ext>
              </a:extLst>
            </p:cNvPr>
            <p:cNvSpPr/>
            <p:nvPr/>
          </p:nvSpPr>
          <p:spPr>
            <a:xfrm>
              <a:off x="5492165" y="1207231"/>
              <a:ext cx="5824922" cy="5168546"/>
            </a:xfrm>
            <a:custGeom>
              <a:avLst/>
              <a:gdLst>
                <a:gd name="connsiteX0" fmla="*/ 1175902 w 5824922"/>
                <a:gd name="connsiteY0" fmla="*/ 863460 h 5168546"/>
                <a:gd name="connsiteX1" fmla="*/ 993501 w 5824922"/>
                <a:gd name="connsiteY1" fmla="*/ 0 h 5168546"/>
                <a:gd name="connsiteX2" fmla="*/ 0 w 5824922"/>
                <a:gd name="connsiteY2" fmla="*/ 0 h 5168546"/>
                <a:gd name="connsiteX3" fmla="*/ 285339 w 5824922"/>
                <a:gd name="connsiteY3" fmla="*/ 1627863 h 5168546"/>
                <a:gd name="connsiteX4" fmla="*/ 4801838 w 5824922"/>
                <a:gd name="connsiteY4" fmla="*/ 5168547 h 5168546"/>
                <a:gd name="connsiteX5" fmla="*/ 5824922 w 5824922"/>
                <a:gd name="connsiteY5" fmla="*/ 5168547 h 5168546"/>
                <a:gd name="connsiteX6" fmla="*/ 1175902 w 5824922"/>
                <a:gd name="connsiteY6" fmla="*/ 863460 h 516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24922" h="5168546">
                  <a:moveTo>
                    <a:pt x="1175902" y="863460"/>
                  </a:moveTo>
                  <a:cubicBezTo>
                    <a:pt x="1135503" y="568451"/>
                    <a:pt x="1074109" y="280122"/>
                    <a:pt x="993501" y="0"/>
                  </a:cubicBezTo>
                  <a:lnTo>
                    <a:pt x="0" y="0"/>
                  </a:lnTo>
                  <a:cubicBezTo>
                    <a:pt x="177120" y="511192"/>
                    <a:pt x="276941" y="1058394"/>
                    <a:pt x="285339" y="1627863"/>
                  </a:cubicBezTo>
                  <a:cubicBezTo>
                    <a:pt x="2308096" y="1985348"/>
                    <a:pt x="3990419" y="3342442"/>
                    <a:pt x="4801838" y="5168547"/>
                  </a:cubicBezTo>
                  <a:lnTo>
                    <a:pt x="5824922" y="5168547"/>
                  </a:lnTo>
                  <a:cubicBezTo>
                    <a:pt x="5047159" y="3095848"/>
                    <a:pt x="3320047" y="1483317"/>
                    <a:pt x="1175902" y="86346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F3E6C9EE-2048-AF44-DFEC-F8D176F47E2D}"/>
                </a:ext>
              </a:extLst>
            </p:cNvPr>
            <p:cNvSpPr/>
            <p:nvPr/>
          </p:nvSpPr>
          <p:spPr>
            <a:xfrm>
              <a:off x="4475506" y="1207231"/>
              <a:ext cx="5818432" cy="5168546"/>
            </a:xfrm>
            <a:custGeom>
              <a:avLst/>
              <a:gdLst>
                <a:gd name="connsiteX0" fmla="*/ 1301935 w 5818432"/>
                <a:gd name="connsiteY0" fmla="*/ 1627863 h 5168546"/>
                <a:gd name="connsiteX1" fmla="*/ 1016596 w 5818432"/>
                <a:gd name="connsiteY1" fmla="*/ 0 h 5168546"/>
                <a:gd name="connsiteX2" fmla="*/ 0 w 5818432"/>
                <a:gd name="connsiteY2" fmla="*/ 0 h 5168546"/>
                <a:gd name="connsiteX3" fmla="*/ 355258 w 5818432"/>
                <a:gd name="connsiteY3" fmla="*/ 1706308 h 5168546"/>
                <a:gd name="connsiteX4" fmla="*/ 355258 w 5818432"/>
                <a:gd name="connsiteY4" fmla="*/ 2483371 h 5168546"/>
                <a:gd name="connsiteX5" fmla="*/ 4762457 w 5818432"/>
                <a:gd name="connsiteY5" fmla="*/ 5168547 h 5168546"/>
                <a:gd name="connsiteX6" fmla="*/ 5818433 w 5818432"/>
                <a:gd name="connsiteY6" fmla="*/ 5168547 h 5168546"/>
                <a:gd name="connsiteX7" fmla="*/ 1301935 w 5818432"/>
                <a:gd name="connsiteY7" fmla="*/ 1627863 h 516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18432" h="5168546">
                  <a:moveTo>
                    <a:pt x="1301935" y="1627863"/>
                  </a:moveTo>
                  <a:cubicBezTo>
                    <a:pt x="1293537" y="1058458"/>
                    <a:pt x="1193716" y="511192"/>
                    <a:pt x="1016596" y="0"/>
                  </a:cubicBezTo>
                  <a:lnTo>
                    <a:pt x="0" y="0"/>
                  </a:lnTo>
                  <a:cubicBezTo>
                    <a:pt x="228462" y="522453"/>
                    <a:pt x="355258" y="1099620"/>
                    <a:pt x="355258" y="1706308"/>
                  </a:cubicBezTo>
                  <a:lnTo>
                    <a:pt x="355258" y="2483371"/>
                  </a:lnTo>
                  <a:cubicBezTo>
                    <a:pt x="2254591" y="2526506"/>
                    <a:pt x="3903640" y="3601569"/>
                    <a:pt x="4762457" y="5168547"/>
                  </a:cubicBezTo>
                  <a:lnTo>
                    <a:pt x="5818433" y="5168547"/>
                  </a:lnTo>
                  <a:cubicBezTo>
                    <a:pt x="5006951" y="3342378"/>
                    <a:pt x="3324691" y="1985348"/>
                    <a:pt x="1301935" y="1627863"/>
                  </a:cubicBezTo>
                  <a:close/>
                </a:path>
              </a:pathLst>
            </a:custGeom>
            <a:solidFill>
              <a:srgbClr val="E5183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71FCF0E0-1CE5-7C36-92A9-5945EFDB9BAA}"/>
                </a:ext>
              </a:extLst>
            </p:cNvPr>
            <p:cNvSpPr/>
            <p:nvPr/>
          </p:nvSpPr>
          <p:spPr>
            <a:xfrm>
              <a:off x="3411195" y="1207231"/>
              <a:ext cx="5826703" cy="5168546"/>
            </a:xfrm>
            <a:custGeom>
              <a:avLst/>
              <a:gdLst>
                <a:gd name="connsiteX0" fmla="*/ 1419569 w 5826703"/>
                <a:gd name="connsiteY0" fmla="*/ 2483371 h 5168546"/>
                <a:gd name="connsiteX1" fmla="*/ 1419569 w 5826703"/>
                <a:gd name="connsiteY1" fmla="*/ 1706308 h 5168546"/>
                <a:gd name="connsiteX2" fmla="*/ 1064311 w 5826703"/>
                <a:gd name="connsiteY2" fmla="*/ 0 h 5168546"/>
                <a:gd name="connsiteX3" fmla="*/ 0 w 5826703"/>
                <a:gd name="connsiteY3" fmla="*/ 0 h 5168546"/>
                <a:gd name="connsiteX4" fmla="*/ 472320 w 5826703"/>
                <a:gd name="connsiteY4" fmla="*/ 1706308 h 5168546"/>
                <a:gd name="connsiteX5" fmla="*/ 472320 w 5826703"/>
                <a:gd name="connsiteY5" fmla="*/ 3429284 h 5168546"/>
                <a:gd name="connsiteX6" fmla="*/ 1301362 w 5826703"/>
                <a:gd name="connsiteY6" fmla="*/ 3429284 h 5168546"/>
                <a:gd name="connsiteX7" fmla="*/ 4707743 w 5826703"/>
                <a:gd name="connsiteY7" fmla="*/ 5168547 h 5168546"/>
                <a:gd name="connsiteX8" fmla="*/ 5826704 w 5826703"/>
                <a:gd name="connsiteY8" fmla="*/ 5168547 h 5168546"/>
                <a:gd name="connsiteX9" fmla="*/ 1419505 w 5826703"/>
                <a:gd name="connsiteY9" fmla="*/ 2483371 h 516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26703" h="5168546">
                  <a:moveTo>
                    <a:pt x="1419569" y="2483371"/>
                  </a:moveTo>
                  <a:lnTo>
                    <a:pt x="1419569" y="1706308"/>
                  </a:lnTo>
                  <a:cubicBezTo>
                    <a:pt x="1419569" y="1099557"/>
                    <a:pt x="1292773" y="522453"/>
                    <a:pt x="1064311" y="0"/>
                  </a:cubicBezTo>
                  <a:lnTo>
                    <a:pt x="0" y="0"/>
                  </a:lnTo>
                  <a:cubicBezTo>
                    <a:pt x="299844" y="498468"/>
                    <a:pt x="472320" y="1082252"/>
                    <a:pt x="472320" y="1706308"/>
                  </a:cubicBezTo>
                  <a:lnTo>
                    <a:pt x="472320" y="3429284"/>
                  </a:lnTo>
                  <a:lnTo>
                    <a:pt x="1301362" y="3429284"/>
                  </a:lnTo>
                  <a:cubicBezTo>
                    <a:pt x="2700318" y="3429348"/>
                    <a:pt x="3941940" y="4115370"/>
                    <a:pt x="4707743" y="5168547"/>
                  </a:cubicBezTo>
                  <a:lnTo>
                    <a:pt x="5826704" y="5168547"/>
                  </a:lnTo>
                  <a:cubicBezTo>
                    <a:pt x="4967951" y="3601569"/>
                    <a:pt x="3318902" y="2526506"/>
                    <a:pt x="1419505" y="248337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8CFD3532-CE74-5C8D-052F-700E7A693FD3}"/>
                </a:ext>
              </a:extLst>
            </p:cNvPr>
            <p:cNvSpPr/>
            <p:nvPr/>
          </p:nvSpPr>
          <p:spPr>
            <a:xfrm>
              <a:off x="2210164" y="1207231"/>
              <a:ext cx="5908837" cy="5168610"/>
            </a:xfrm>
            <a:custGeom>
              <a:avLst/>
              <a:gdLst>
                <a:gd name="connsiteX0" fmla="*/ 2502394 w 5908837"/>
                <a:gd name="connsiteY0" fmla="*/ 3429284 h 5168610"/>
                <a:gd name="connsiteX1" fmla="*/ 1673352 w 5908837"/>
                <a:gd name="connsiteY1" fmla="*/ 3429284 h 5168610"/>
                <a:gd name="connsiteX2" fmla="*/ 1673352 w 5908837"/>
                <a:gd name="connsiteY2" fmla="*/ 1706308 h 5168610"/>
                <a:gd name="connsiteX3" fmla="*/ 1201032 w 5908837"/>
                <a:gd name="connsiteY3" fmla="*/ 0 h 5168610"/>
                <a:gd name="connsiteX4" fmla="*/ 0 w 5908837"/>
                <a:gd name="connsiteY4" fmla="*/ 0 h 5168610"/>
                <a:gd name="connsiteX5" fmla="*/ 726103 w 5908837"/>
                <a:gd name="connsiteY5" fmla="*/ 1706308 h 5168610"/>
                <a:gd name="connsiteX6" fmla="*/ 726103 w 5908837"/>
                <a:gd name="connsiteY6" fmla="*/ 4376533 h 5168610"/>
                <a:gd name="connsiteX7" fmla="*/ 2502394 w 5908837"/>
                <a:gd name="connsiteY7" fmla="*/ 4376533 h 5168610"/>
                <a:gd name="connsiteX8" fmla="*/ 4630761 w 5908837"/>
                <a:gd name="connsiteY8" fmla="*/ 5168611 h 5168610"/>
                <a:gd name="connsiteX9" fmla="*/ 5908838 w 5908837"/>
                <a:gd name="connsiteY9" fmla="*/ 5168611 h 5168610"/>
                <a:gd name="connsiteX10" fmla="*/ 2502457 w 5908837"/>
                <a:gd name="connsiteY10" fmla="*/ 3429348 h 5168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08837" h="5168610">
                  <a:moveTo>
                    <a:pt x="2502394" y="3429284"/>
                  </a:moveTo>
                  <a:lnTo>
                    <a:pt x="1673352" y="3429284"/>
                  </a:lnTo>
                  <a:lnTo>
                    <a:pt x="1673352" y="1706308"/>
                  </a:lnTo>
                  <a:cubicBezTo>
                    <a:pt x="1673352" y="1082252"/>
                    <a:pt x="1500876" y="498468"/>
                    <a:pt x="1201032" y="0"/>
                  </a:cubicBezTo>
                  <a:lnTo>
                    <a:pt x="0" y="0"/>
                  </a:lnTo>
                  <a:cubicBezTo>
                    <a:pt x="447572" y="430840"/>
                    <a:pt x="726103" y="1036000"/>
                    <a:pt x="726103" y="1706308"/>
                  </a:cubicBezTo>
                  <a:lnTo>
                    <a:pt x="726103" y="4376533"/>
                  </a:lnTo>
                  <a:cubicBezTo>
                    <a:pt x="726103" y="4376533"/>
                    <a:pt x="2502394" y="4376533"/>
                    <a:pt x="2502394" y="4376533"/>
                  </a:cubicBezTo>
                  <a:cubicBezTo>
                    <a:pt x="3314958" y="4376596"/>
                    <a:pt x="4059065" y="4675296"/>
                    <a:pt x="4630761" y="5168611"/>
                  </a:cubicBezTo>
                  <a:lnTo>
                    <a:pt x="5908838" y="5168611"/>
                  </a:lnTo>
                  <a:cubicBezTo>
                    <a:pt x="5143036" y="4115433"/>
                    <a:pt x="3901350" y="3429411"/>
                    <a:pt x="2502457" y="3429348"/>
                  </a:cubicBezTo>
                  <a:close/>
                </a:path>
              </a:pathLst>
            </a:custGeom>
            <a:solidFill>
              <a:srgbClr val="E5183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E7E8A976-9D66-BC8D-016B-039DA190EFCF}"/>
                </a:ext>
              </a:extLst>
            </p:cNvPr>
            <p:cNvSpPr/>
            <p:nvPr/>
          </p:nvSpPr>
          <p:spPr>
            <a:xfrm>
              <a:off x="479426" y="1492697"/>
              <a:ext cx="1509655" cy="4883144"/>
            </a:xfrm>
            <a:custGeom>
              <a:avLst/>
              <a:gdLst>
                <a:gd name="connsiteX0" fmla="*/ 88751 w 1509655"/>
                <a:gd name="connsiteY0" fmla="*/ 0 h 4883144"/>
                <a:gd name="connsiteX1" fmla="*/ 0 w 1509655"/>
                <a:gd name="connsiteY1" fmla="*/ 2863 h 4883144"/>
                <a:gd name="connsiteX2" fmla="*/ 0 w 1509655"/>
                <a:gd name="connsiteY2" fmla="*/ 955710 h 4883144"/>
                <a:gd name="connsiteX3" fmla="*/ 88751 w 1509655"/>
                <a:gd name="connsiteY3" fmla="*/ 947249 h 4883144"/>
                <a:gd name="connsiteX4" fmla="*/ 562407 w 1509655"/>
                <a:gd name="connsiteY4" fmla="*/ 1420905 h 4883144"/>
                <a:gd name="connsiteX5" fmla="*/ 562407 w 1509655"/>
                <a:gd name="connsiteY5" fmla="*/ 4883144 h 4883144"/>
                <a:gd name="connsiteX6" fmla="*/ 1509656 w 1509655"/>
                <a:gd name="connsiteY6" fmla="*/ 4883144 h 4883144"/>
                <a:gd name="connsiteX7" fmla="*/ 1509656 w 1509655"/>
                <a:gd name="connsiteY7" fmla="*/ 1420842 h 4883144"/>
                <a:gd name="connsiteX8" fmla="*/ 88815 w 1509655"/>
                <a:gd name="connsiteY8" fmla="*/ 0 h 488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9655" h="4883144">
                  <a:moveTo>
                    <a:pt x="88751" y="0"/>
                  </a:moveTo>
                  <a:cubicBezTo>
                    <a:pt x="58913" y="0"/>
                    <a:pt x="29393" y="1018"/>
                    <a:pt x="0" y="2863"/>
                  </a:cubicBezTo>
                  <a:lnTo>
                    <a:pt x="0" y="955710"/>
                  </a:lnTo>
                  <a:cubicBezTo>
                    <a:pt x="28757" y="950239"/>
                    <a:pt x="58404" y="947249"/>
                    <a:pt x="88751" y="947249"/>
                  </a:cubicBezTo>
                  <a:cubicBezTo>
                    <a:pt x="350296" y="947249"/>
                    <a:pt x="562407" y="1159297"/>
                    <a:pt x="562407" y="1420905"/>
                  </a:cubicBezTo>
                  <a:lnTo>
                    <a:pt x="562407" y="4883144"/>
                  </a:lnTo>
                  <a:cubicBezTo>
                    <a:pt x="562407" y="4883144"/>
                    <a:pt x="1509656" y="4883144"/>
                    <a:pt x="1509656" y="4883144"/>
                  </a:cubicBezTo>
                  <a:lnTo>
                    <a:pt x="1509656" y="1420842"/>
                  </a:lnTo>
                  <a:cubicBezTo>
                    <a:pt x="1509656" y="636144"/>
                    <a:pt x="873512" y="0"/>
                    <a:pt x="88815" y="0"/>
                  </a:cubicBezTo>
                  <a:close/>
                </a:path>
              </a:pathLst>
            </a:custGeom>
            <a:solidFill>
              <a:srgbClr val="E5183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973A38C3-4BF6-434F-55B3-A41B654F6FAA}"/>
                </a:ext>
              </a:extLst>
            </p:cNvPr>
            <p:cNvSpPr/>
            <p:nvPr/>
          </p:nvSpPr>
          <p:spPr>
            <a:xfrm>
              <a:off x="479426" y="2439882"/>
              <a:ext cx="562407" cy="3935895"/>
            </a:xfrm>
            <a:custGeom>
              <a:avLst/>
              <a:gdLst>
                <a:gd name="connsiteX0" fmla="*/ 88751 w 562407"/>
                <a:gd name="connsiteY0" fmla="*/ 0 h 3935895"/>
                <a:gd name="connsiteX1" fmla="*/ 0 w 562407"/>
                <a:gd name="connsiteY1" fmla="*/ 8462 h 3935895"/>
                <a:gd name="connsiteX2" fmla="*/ 0 w 562407"/>
                <a:gd name="connsiteY2" fmla="*/ 3935896 h 3935895"/>
                <a:gd name="connsiteX3" fmla="*/ 562407 w 562407"/>
                <a:gd name="connsiteY3" fmla="*/ 3935896 h 3935895"/>
                <a:gd name="connsiteX4" fmla="*/ 562407 w 562407"/>
                <a:gd name="connsiteY4" fmla="*/ 473656 h 3935895"/>
                <a:gd name="connsiteX5" fmla="*/ 88815 w 562407"/>
                <a:gd name="connsiteY5" fmla="*/ 0 h 3935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2407" h="3935895">
                  <a:moveTo>
                    <a:pt x="88751" y="0"/>
                  </a:moveTo>
                  <a:cubicBezTo>
                    <a:pt x="58404" y="0"/>
                    <a:pt x="28757" y="2990"/>
                    <a:pt x="0" y="8462"/>
                  </a:cubicBezTo>
                  <a:lnTo>
                    <a:pt x="0" y="3935896"/>
                  </a:lnTo>
                  <a:lnTo>
                    <a:pt x="562407" y="3935896"/>
                  </a:lnTo>
                  <a:lnTo>
                    <a:pt x="562407" y="473656"/>
                  </a:lnTo>
                  <a:cubicBezTo>
                    <a:pt x="562407" y="212111"/>
                    <a:pt x="350359" y="0"/>
                    <a:pt x="88815" y="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48BC8377-7FF9-6E63-CEB9-0864670E10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27124" y="2672385"/>
            <a:ext cx="10579421" cy="1513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5900"/>
              </a:lnSpc>
              <a:defRPr sz="5900" b="1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"/>
              <a:t>2 or 3 line </a:t>
            </a:r>
            <a:br>
              <a:rPr lang="fr-FR"/>
            </a:br>
            <a:r>
              <a:rPr lang="en"/>
              <a:t>presentation title</a:t>
            </a:r>
          </a:p>
        </p:txBody>
      </p:sp>
      <p:pic>
        <p:nvPicPr>
          <p:cNvPr id="10" name="Image 9" descr="An image containing silhouette, graphic, graphics, screenshot&#10;&#10;Auto-generated description">
            <a:extLst>
              <a:ext uri="{FF2B5EF4-FFF2-40B4-BE49-F238E27FC236}">
                <a16:creationId xmlns:a16="http://schemas.microsoft.com/office/drawing/2014/main" id="{D12845B5-91BF-588D-AE52-E0D1032F0E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35" y="234901"/>
            <a:ext cx="821090" cy="720000"/>
          </a:xfrm>
          <a:prstGeom prst="rect">
            <a:avLst/>
          </a:prstGeom>
        </p:spPr>
      </p:pic>
      <p:sp>
        <p:nvSpPr>
          <p:cNvPr id="5" name="Espace réservé du texte 10">
            <a:extLst>
              <a:ext uri="{FF2B5EF4-FFF2-40B4-BE49-F238E27FC236}">
                <a16:creationId xmlns:a16="http://schemas.microsoft.com/office/drawing/2014/main" id="{5B784CA9-CCBA-4638-B783-0F6CB8104F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7124" y="4166164"/>
            <a:ext cx="10579421" cy="538609"/>
          </a:xfrm>
        </p:spPr>
        <p:txBody>
          <a:bodyPr wrap="square">
            <a:spAutoFit/>
          </a:bodyPr>
          <a:lstStyle>
            <a:lvl1pPr>
              <a:defRPr sz="3400">
                <a:solidFill>
                  <a:schemeClr val="bg1"/>
                </a:solidFill>
              </a:defRPr>
            </a:lvl1pPr>
            <a:lvl2pPr>
              <a:defRPr sz="1500">
                <a:solidFill>
                  <a:schemeClr val="tx1"/>
                </a:solidFill>
                <a:latin typeface="Outfit Medium" pitchFamily="2" charset="0"/>
              </a:defRPr>
            </a:lvl2pPr>
            <a:lvl3pPr>
              <a:defRPr sz="1500">
                <a:solidFill>
                  <a:schemeClr val="tx1"/>
                </a:solidFill>
                <a:latin typeface="Outfit Medium" pitchFamily="2" charset="0"/>
              </a:defRPr>
            </a:lvl3pPr>
            <a:lvl4pPr>
              <a:defRPr sz="1500">
                <a:solidFill>
                  <a:schemeClr val="tx1"/>
                </a:solidFill>
                <a:latin typeface="Outfit Medium" pitchFamily="2" charset="0"/>
              </a:defRPr>
            </a:lvl4pPr>
            <a:lvl5pPr>
              <a:defRPr sz="1500">
                <a:solidFill>
                  <a:schemeClr val="tx1"/>
                </a:solidFill>
                <a:latin typeface="Outfit Medium" pitchFamily="2" charset="0"/>
              </a:defRPr>
            </a:lvl5pPr>
          </a:lstStyle>
          <a:p>
            <a:pPr lvl="0"/>
            <a:r>
              <a:rPr lang="en"/>
              <a:t>Presentation subtitle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A3D068-6DE4-6EC2-9DED-BCC1B9503D6D}"/>
              </a:ext>
            </a:extLst>
          </p:cNvPr>
          <p:cNvSpPr/>
          <p:nvPr userDrawn="1"/>
        </p:nvSpPr>
        <p:spPr>
          <a:xfrm>
            <a:off x="1127124" y="4844372"/>
            <a:ext cx="324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8642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An image containing silhouette, graphic, graphics, screenshot&#10;&#10;Auto-generated description">
            <a:extLst>
              <a:ext uri="{FF2B5EF4-FFF2-40B4-BE49-F238E27FC236}">
                <a16:creationId xmlns:a16="http://schemas.microsoft.com/office/drawing/2014/main" id="{D12845B5-91BF-588D-AE52-E0D1032F0E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35" y="234901"/>
            <a:ext cx="821090" cy="720000"/>
          </a:xfrm>
          <a:prstGeom prst="rect">
            <a:avLst/>
          </a:prstGeom>
        </p:spPr>
      </p:pic>
      <p:grpSp>
        <p:nvGrpSpPr>
          <p:cNvPr id="3" name="Graphique 2">
            <a:extLst>
              <a:ext uri="{FF2B5EF4-FFF2-40B4-BE49-F238E27FC236}">
                <a16:creationId xmlns:a16="http://schemas.microsoft.com/office/drawing/2014/main" id="{382621B8-47E9-9DAB-C90D-714FCF749E2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211376" y="369710"/>
            <a:ext cx="1513141" cy="432000"/>
            <a:chOff x="8495666" y="378901"/>
            <a:chExt cx="1532055" cy="437400"/>
          </a:xfrm>
        </p:grpSpPr>
        <p:grpSp>
          <p:nvGrpSpPr>
            <p:cNvPr id="4" name="Graphique 2">
              <a:extLst>
                <a:ext uri="{FF2B5EF4-FFF2-40B4-BE49-F238E27FC236}">
                  <a16:creationId xmlns:a16="http://schemas.microsoft.com/office/drawing/2014/main" id="{C2CC9F1F-C66C-CFDF-1ABD-095059C28374}"/>
                </a:ext>
              </a:extLst>
            </p:cNvPr>
            <p:cNvGrpSpPr/>
            <p:nvPr/>
          </p:nvGrpSpPr>
          <p:grpSpPr>
            <a:xfrm>
              <a:off x="8495666" y="378901"/>
              <a:ext cx="437399" cy="437400"/>
              <a:chOff x="8495666" y="378901"/>
              <a:chExt cx="437399" cy="437400"/>
            </a:xfrm>
          </p:grpSpPr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227000A7-AD8F-02C2-6038-FA1B56369ADB}"/>
                  </a:ext>
                </a:extLst>
              </p:cNvPr>
              <p:cNvSpPr/>
              <p:nvPr/>
            </p:nvSpPr>
            <p:spPr>
              <a:xfrm>
                <a:off x="8495666" y="489678"/>
                <a:ext cx="326622" cy="326622"/>
              </a:xfrm>
              <a:custGeom>
                <a:avLst/>
                <a:gdLst>
                  <a:gd name="connsiteX0" fmla="*/ 188691 w 326622"/>
                  <a:gd name="connsiteY0" fmla="*/ 215846 h 326622"/>
                  <a:gd name="connsiteX1" fmla="*/ 257657 w 326622"/>
                  <a:gd name="connsiteY1" fmla="*/ 146880 h 326622"/>
                  <a:gd name="connsiteX2" fmla="*/ 179743 w 326622"/>
                  <a:gd name="connsiteY2" fmla="*/ 68966 h 326622"/>
                  <a:gd name="connsiteX3" fmla="*/ 110777 w 326622"/>
                  <a:gd name="connsiteY3" fmla="*/ 137931 h 326622"/>
                  <a:gd name="connsiteX4" fmla="*/ 110777 w 326622"/>
                  <a:gd name="connsiteY4" fmla="*/ 0 h 326622"/>
                  <a:gd name="connsiteX5" fmla="*/ 109234 w 326622"/>
                  <a:gd name="connsiteY5" fmla="*/ 0 h 326622"/>
                  <a:gd name="connsiteX6" fmla="*/ 0 w 326622"/>
                  <a:gd name="connsiteY6" fmla="*/ 109389 h 326622"/>
                  <a:gd name="connsiteX7" fmla="*/ 0 w 326622"/>
                  <a:gd name="connsiteY7" fmla="*/ 282343 h 326622"/>
                  <a:gd name="connsiteX8" fmla="*/ 44280 w 326622"/>
                  <a:gd name="connsiteY8" fmla="*/ 326623 h 326622"/>
                  <a:gd name="connsiteX9" fmla="*/ 217389 w 326622"/>
                  <a:gd name="connsiteY9" fmla="*/ 326623 h 326622"/>
                  <a:gd name="connsiteX10" fmla="*/ 326623 w 326622"/>
                  <a:gd name="connsiteY10" fmla="*/ 217234 h 326622"/>
                  <a:gd name="connsiteX11" fmla="*/ 326623 w 326622"/>
                  <a:gd name="connsiteY11" fmla="*/ 216000 h 326622"/>
                  <a:gd name="connsiteX12" fmla="*/ 188691 w 326622"/>
                  <a:gd name="connsiteY12" fmla="*/ 216000 h 326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6622" h="326622">
                    <a:moveTo>
                      <a:pt x="188691" y="215846"/>
                    </a:moveTo>
                    <a:lnTo>
                      <a:pt x="257657" y="146880"/>
                    </a:lnTo>
                    <a:lnTo>
                      <a:pt x="179743" y="68966"/>
                    </a:lnTo>
                    <a:lnTo>
                      <a:pt x="110777" y="137931"/>
                    </a:lnTo>
                    <a:lnTo>
                      <a:pt x="110777" y="0"/>
                    </a:lnTo>
                    <a:lnTo>
                      <a:pt x="109234" y="0"/>
                    </a:lnTo>
                    <a:cubicBezTo>
                      <a:pt x="48909" y="0"/>
                      <a:pt x="0" y="48909"/>
                      <a:pt x="0" y="109389"/>
                    </a:cubicBezTo>
                    <a:lnTo>
                      <a:pt x="0" y="282343"/>
                    </a:lnTo>
                    <a:cubicBezTo>
                      <a:pt x="0" y="306874"/>
                      <a:pt x="19749" y="326623"/>
                      <a:pt x="44280" y="326623"/>
                    </a:cubicBezTo>
                    <a:lnTo>
                      <a:pt x="217389" y="326623"/>
                    </a:lnTo>
                    <a:cubicBezTo>
                      <a:pt x="277714" y="326623"/>
                      <a:pt x="326623" y="277714"/>
                      <a:pt x="326623" y="217234"/>
                    </a:cubicBezTo>
                    <a:lnTo>
                      <a:pt x="326623" y="216000"/>
                    </a:lnTo>
                    <a:lnTo>
                      <a:pt x="188691" y="216000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E034A88B-BFE9-6122-A488-A3B401463BFE}"/>
                  </a:ext>
                </a:extLst>
              </p:cNvPr>
              <p:cNvSpPr/>
              <p:nvPr/>
            </p:nvSpPr>
            <p:spPr>
              <a:xfrm>
                <a:off x="8606443" y="378901"/>
                <a:ext cx="326622" cy="326468"/>
              </a:xfrm>
              <a:custGeom>
                <a:avLst/>
                <a:gdLst>
                  <a:gd name="connsiteX0" fmla="*/ 137931 w 326622"/>
                  <a:gd name="connsiteY0" fmla="*/ 110623 h 326468"/>
                  <a:gd name="connsiteX1" fmla="*/ 68966 w 326622"/>
                  <a:gd name="connsiteY1" fmla="*/ 179589 h 326468"/>
                  <a:gd name="connsiteX2" fmla="*/ 146880 w 326622"/>
                  <a:gd name="connsiteY2" fmla="*/ 257503 h 326468"/>
                  <a:gd name="connsiteX3" fmla="*/ 215846 w 326622"/>
                  <a:gd name="connsiteY3" fmla="*/ 188537 h 326468"/>
                  <a:gd name="connsiteX4" fmla="*/ 215846 w 326622"/>
                  <a:gd name="connsiteY4" fmla="*/ 326469 h 326468"/>
                  <a:gd name="connsiteX5" fmla="*/ 217389 w 326622"/>
                  <a:gd name="connsiteY5" fmla="*/ 326469 h 326468"/>
                  <a:gd name="connsiteX6" fmla="*/ 326623 w 326622"/>
                  <a:gd name="connsiteY6" fmla="*/ 217080 h 326468"/>
                  <a:gd name="connsiteX7" fmla="*/ 326623 w 326622"/>
                  <a:gd name="connsiteY7" fmla="*/ 44280 h 326468"/>
                  <a:gd name="connsiteX8" fmla="*/ 282343 w 326622"/>
                  <a:gd name="connsiteY8" fmla="*/ 0 h 326468"/>
                  <a:gd name="connsiteX9" fmla="*/ 109234 w 326622"/>
                  <a:gd name="connsiteY9" fmla="*/ 0 h 326468"/>
                  <a:gd name="connsiteX10" fmla="*/ 0 w 326622"/>
                  <a:gd name="connsiteY10" fmla="*/ 109389 h 326468"/>
                  <a:gd name="connsiteX11" fmla="*/ 0 w 326622"/>
                  <a:gd name="connsiteY11" fmla="*/ 110623 h 326468"/>
                  <a:gd name="connsiteX12" fmla="*/ 137931 w 326622"/>
                  <a:gd name="connsiteY12" fmla="*/ 110623 h 326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6622" h="326468">
                    <a:moveTo>
                      <a:pt x="137931" y="110623"/>
                    </a:moveTo>
                    <a:lnTo>
                      <a:pt x="68966" y="179589"/>
                    </a:lnTo>
                    <a:lnTo>
                      <a:pt x="146880" y="257503"/>
                    </a:lnTo>
                    <a:lnTo>
                      <a:pt x="215846" y="188537"/>
                    </a:lnTo>
                    <a:lnTo>
                      <a:pt x="215846" y="326469"/>
                    </a:lnTo>
                    <a:lnTo>
                      <a:pt x="217389" y="326469"/>
                    </a:lnTo>
                    <a:cubicBezTo>
                      <a:pt x="277714" y="326469"/>
                      <a:pt x="326623" y="277560"/>
                      <a:pt x="326623" y="217080"/>
                    </a:cubicBezTo>
                    <a:lnTo>
                      <a:pt x="326623" y="44280"/>
                    </a:lnTo>
                    <a:cubicBezTo>
                      <a:pt x="326623" y="19749"/>
                      <a:pt x="306874" y="0"/>
                      <a:pt x="282343" y="0"/>
                    </a:cubicBezTo>
                    <a:lnTo>
                      <a:pt x="109234" y="0"/>
                    </a:lnTo>
                    <a:cubicBezTo>
                      <a:pt x="48909" y="0"/>
                      <a:pt x="0" y="48909"/>
                      <a:pt x="0" y="109389"/>
                    </a:cubicBezTo>
                    <a:lnTo>
                      <a:pt x="0" y="110623"/>
                    </a:lnTo>
                    <a:lnTo>
                      <a:pt x="137931" y="110623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7" name="Graphique 2">
              <a:extLst>
                <a:ext uri="{FF2B5EF4-FFF2-40B4-BE49-F238E27FC236}">
                  <a16:creationId xmlns:a16="http://schemas.microsoft.com/office/drawing/2014/main" id="{9F47C5D6-B4EA-3CD8-40CA-BBA35B7ECCE4}"/>
                </a:ext>
              </a:extLst>
            </p:cNvPr>
            <p:cNvGrpSpPr/>
            <p:nvPr/>
          </p:nvGrpSpPr>
          <p:grpSpPr>
            <a:xfrm>
              <a:off x="9043688" y="402043"/>
              <a:ext cx="984033" cy="372754"/>
              <a:chOff x="9043688" y="402043"/>
              <a:chExt cx="984033" cy="372754"/>
            </a:xfrm>
            <a:solidFill>
              <a:srgbClr val="010101"/>
            </a:solidFill>
          </p:grpSpPr>
          <p:grpSp>
            <p:nvGrpSpPr>
              <p:cNvPr id="9" name="Graphique 2">
                <a:extLst>
                  <a:ext uri="{FF2B5EF4-FFF2-40B4-BE49-F238E27FC236}">
                    <a16:creationId xmlns:a16="http://schemas.microsoft.com/office/drawing/2014/main" id="{4AF45560-43C5-87FE-A408-5DB18DF23895}"/>
                  </a:ext>
                </a:extLst>
              </p:cNvPr>
              <p:cNvGrpSpPr/>
              <p:nvPr/>
            </p:nvGrpSpPr>
            <p:grpSpPr>
              <a:xfrm>
                <a:off x="9043688" y="423489"/>
                <a:ext cx="984033" cy="351308"/>
                <a:chOff x="9043688" y="423489"/>
                <a:chExt cx="984033" cy="351308"/>
              </a:xfrm>
              <a:solidFill>
                <a:srgbClr val="010101"/>
              </a:solidFill>
            </p:grpSpPr>
            <p:sp>
              <p:nvSpPr>
                <p:cNvPr id="13" name="Forme libre : forme 12">
                  <a:extLst>
                    <a:ext uri="{FF2B5EF4-FFF2-40B4-BE49-F238E27FC236}">
                      <a16:creationId xmlns:a16="http://schemas.microsoft.com/office/drawing/2014/main" id="{47A46456-22DD-B38E-23BC-A5077827FD56}"/>
                    </a:ext>
                  </a:extLst>
                </p:cNvPr>
                <p:cNvSpPr/>
                <p:nvPr/>
              </p:nvSpPr>
              <p:spPr>
                <a:xfrm>
                  <a:off x="9043842" y="423489"/>
                  <a:ext cx="136388" cy="162617"/>
                </a:xfrm>
                <a:custGeom>
                  <a:avLst/>
                  <a:gdLst>
                    <a:gd name="connsiteX0" fmla="*/ 105531 w 136388"/>
                    <a:gd name="connsiteY0" fmla="*/ 77760 h 162617"/>
                    <a:gd name="connsiteX1" fmla="*/ 128829 w 136388"/>
                    <a:gd name="connsiteY1" fmla="*/ 43200 h 162617"/>
                    <a:gd name="connsiteX2" fmla="*/ 74366 w 136388"/>
                    <a:gd name="connsiteY2" fmla="*/ 0 h 162617"/>
                    <a:gd name="connsiteX3" fmla="*/ 0 w 136388"/>
                    <a:gd name="connsiteY3" fmla="*/ 0 h 162617"/>
                    <a:gd name="connsiteX4" fmla="*/ 0 w 136388"/>
                    <a:gd name="connsiteY4" fmla="*/ 162617 h 162617"/>
                    <a:gd name="connsiteX5" fmla="*/ 76834 w 136388"/>
                    <a:gd name="connsiteY5" fmla="*/ 162617 h 162617"/>
                    <a:gd name="connsiteX6" fmla="*/ 136389 w 136388"/>
                    <a:gd name="connsiteY6" fmla="*/ 117566 h 162617"/>
                    <a:gd name="connsiteX7" fmla="*/ 105686 w 136388"/>
                    <a:gd name="connsiteY7" fmla="*/ 77760 h 162617"/>
                    <a:gd name="connsiteX8" fmla="*/ 38880 w 136388"/>
                    <a:gd name="connsiteY8" fmla="*/ 30394 h 162617"/>
                    <a:gd name="connsiteX9" fmla="*/ 67114 w 136388"/>
                    <a:gd name="connsiteY9" fmla="*/ 30394 h 162617"/>
                    <a:gd name="connsiteX10" fmla="*/ 88869 w 136388"/>
                    <a:gd name="connsiteY10" fmla="*/ 47829 h 162617"/>
                    <a:gd name="connsiteX11" fmla="*/ 67114 w 136388"/>
                    <a:gd name="connsiteY11" fmla="*/ 65571 h 162617"/>
                    <a:gd name="connsiteX12" fmla="*/ 38880 w 136388"/>
                    <a:gd name="connsiteY12" fmla="*/ 65571 h 162617"/>
                    <a:gd name="connsiteX13" fmla="*/ 38880 w 136388"/>
                    <a:gd name="connsiteY13" fmla="*/ 30240 h 162617"/>
                    <a:gd name="connsiteX14" fmla="*/ 73131 w 136388"/>
                    <a:gd name="connsiteY14" fmla="*/ 131914 h 162617"/>
                    <a:gd name="connsiteX15" fmla="*/ 38880 w 136388"/>
                    <a:gd name="connsiteY15" fmla="*/ 131914 h 162617"/>
                    <a:gd name="connsiteX16" fmla="*/ 38880 w 136388"/>
                    <a:gd name="connsiteY16" fmla="*/ 92880 h 162617"/>
                    <a:gd name="connsiteX17" fmla="*/ 73131 w 136388"/>
                    <a:gd name="connsiteY17" fmla="*/ 92880 h 162617"/>
                    <a:gd name="connsiteX18" fmla="*/ 97354 w 136388"/>
                    <a:gd name="connsiteY18" fmla="*/ 112629 h 162617"/>
                    <a:gd name="connsiteX19" fmla="*/ 73131 w 136388"/>
                    <a:gd name="connsiteY19" fmla="*/ 131914 h 162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36388" h="162617">
                      <a:moveTo>
                        <a:pt x="105531" y="77760"/>
                      </a:moveTo>
                      <a:cubicBezTo>
                        <a:pt x="118337" y="71280"/>
                        <a:pt x="128829" y="60017"/>
                        <a:pt x="128829" y="43200"/>
                      </a:cubicBezTo>
                      <a:cubicBezTo>
                        <a:pt x="128829" y="19440"/>
                        <a:pt x="115097" y="0"/>
                        <a:pt x="74366" y="0"/>
                      </a:cubicBezTo>
                      <a:lnTo>
                        <a:pt x="0" y="0"/>
                      </a:lnTo>
                      <a:lnTo>
                        <a:pt x="0" y="162617"/>
                      </a:lnTo>
                      <a:lnTo>
                        <a:pt x="76834" y="162617"/>
                      </a:lnTo>
                      <a:cubicBezTo>
                        <a:pt x="119417" y="162617"/>
                        <a:pt x="136389" y="142869"/>
                        <a:pt x="136389" y="117566"/>
                      </a:cubicBezTo>
                      <a:cubicBezTo>
                        <a:pt x="136389" y="97046"/>
                        <a:pt x="120651" y="83777"/>
                        <a:pt x="105686" y="77760"/>
                      </a:cubicBezTo>
                      <a:close/>
                      <a:moveTo>
                        <a:pt x="38880" y="30394"/>
                      </a:moveTo>
                      <a:lnTo>
                        <a:pt x="67114" y="30394"/>
                      </a:lnTo>
                      <a:cubicBezTo>
                        <a:pt x="80383" y="30394"/>
                        <a:pt x="88869" y="36103"/>
                        <a:pt x="88869" y="47829"/>
                      </a:cubicBezTo>
                      <a:cubicBezTo>
                        <a:pt x="88869" y="59554"/>
                        <a:pt x="80383" y="65571"/>
                        <a:pt x="67114" y="65571"/>
                      </a:cubicBezTo>
                      <a:lnTo>
                        <a:pt x="38880" y="65571"/>
                      </a:lnTo>
                      <a:lnTo>
                        <a:pt x="38880" y="30240"/>
                      </a:lnTo>
                      <a:close/>
                      <a:moveTo>
                        <a:pt x="73131" y="131914"/>
                      </a:moveTo>
                      <a:lnTo>
                        <a:pt x="38880" y="131914"/>
                      </a:lnTo>
                      <a:lnTo>
                        <a:pt x="38880" y="92880"/>
                      </a:lnTo>
                      <a:lnTo>
                        <a:pt x="73131" y="92880"/>
                      </a:lnTo>
                      <a:cubicBezTo>
                        <a:pt x="87634" y="92880"/>
                        <a:pt x="97354" y="100903"/>
                        <a:pt x="97354" y="112629"/>
                      </a:cubicBezTo>
                      <a:cubicBezTo>
                        <a:pt x="97354" y="124354"/>
                        <a:pt x="87634" y="131914"/>
                        <a:pt x="73131" y="131914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4" name="Forme libre : forme 13">
                  <a:extLst>
                    <a:ext uri="{FF2B5EF4-FFF2-40B4-BE49-F238E27FC236}">
                      <a16:creationId xmlns:a16="http://schemas.microsoft.com/office/drawing/2014/main" id="{5366780B-25C8-3662-E16D-8BCE922F6D2B}"/>
                    </a:ext>
                  </a:extLst>
                </p:cNvPr>
                <p:cNvSpPr/>
                <p:nvPr/>
              </p:nvSpPr>
              <p:spPr>
                <a:xfrm>
                  <a:off x="9194271" y="460826"/>
                  <a:ext cx="121422" cy="128211"/>
                </a:xfrm>
                <a:custGeom>
                  <a:avLst/>
                  <a:gdLst>
                    <a:gd name="connsiteX0" fmla="*/ 54309 w 121422"/>
                    <a:gd name="connsiteY0" fmla="*/ 128211 h 128211"/>
                    <a:gd name="connsiteX1" fmla="*/ 91337 w 121422"/>
                    <a:gd name="connsiteY1" fmla="*/ 114171 h 128211"/>
                    <a:gd name="connsiteX2" fmla="*/ 121423 w 121422"/>
                    <a:gd name="connsiteY2" fmla="*/ 128211 h 128211"/>
                    <a:gd name="connsiteX3" fmla="*/ 121423 w 121422"/>
                    <a:gd name="connsiteY3" fmla="*/ 0 h 128211"/>
                    <a:gd name="connsiteX4" fmla="*/ 82851 w 121422"/>
                    <a:gd name="connsiteY4" fmla="*/ 0 h 128211"/>
                    <a:gd name="connsiteX5" fmla="*/ 82851 w 121422"/>
                    <a:gd name="connsiteY5" fmla="*/ 71589 h 128211"/>
                    <a:gd name="connsiteX6" fmla="*/ 60326 w 121422"/>
                    <a:gd name="connsiteY6" fmla="*/ 95349 h 128211"/>
                    <a:gd name="connsiteX7" fmla="*/ 38571 w 121422"/>
                    <a:gd name="connsiteY7" fmla="*/ 72360 h 128211"/>
                    <a:gd name="connsiteX8" fmla="*/ 38571 w 121422"/>
                    <a:gd name="connsiteY8" fmla="*/ 0 h 128211"/>
                    <a:gd name="connsiteX9" fmla="*/ 0 w 121422"/>
                    <a:gd name="connsiteY9" fmla="*/ 0 h 128211"/>
                    <a:gd name="connsiteX10" fmla="*/ 0 w 121422"/>
                    <a:gd name="connsiteY10" fmla="*/ 74983 h 128211"/>
                    <a:gd name="connsiteX11" fmla="*/ 54309 w 121422"/>
                    <a:gd name="connsiteY11" fmla="*/ 128057 h 128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1422" h="128211">
                      <a:moveTo>
                        <a:pt x="54309" y="128211"/>
                      </a:moveTo>
                      <a:cubicBezTo>
                        <a:pt x="68349" y="128211"/>
                        <a:pt x="81309" y="122657"/>
                        <a:pt x="91337" y="114171"/>
                      </a:cubicBezTo>
                      <a:cubicBezTo>
                        <a:pt x="96274" y="123429"/>
                        <a:pt x="110623" y="128211"/>
                        <a:pt x="121423" y="128211"/>
                      </a:cubicBezTo>
                      <a:lnTo>
                        <a:pt x="121423" y="0"/>
                      </a:lnTo>
                      <a:lnTo>
                        <a:pt x="82851" y="0"/>
                      </a:lnTo>
                      <a:lnTo>
                        <a:pt x="82851" y="71589"/>
                      </a:lnTo>
                      <a:cubicBezTo>
                        <a:pt x="82851" y="85629"/>
                        <a:pt x="73903" y="95349"/>
                        <a:pt x="60326" y="95349"/>
                      </a:cubicBezTo>
                      <a:cubicBezTo>
                        <a:pt x="46749" y="95349"/>
                        <a:pt x="38571" y="86554"/>
                        <a:pt x="38571" y="72360"/>
                      </a:cubicBezTo>
                      <a:lnTo>
                        <a:pt x="38571" y="0"/>
                      </a:lnTo>
                      <a:lnTo>
                        <a:pt x="0" y="0"/>
                      </a:lnTo>
                      <a:lnTo>
                        <a:pt x="0" y="74983"/>
                      </a:lnTo>
                      <a:cubicBezTo>
                        <a:pt x="0" y="107074"/>
                        <a:pt x="19749" y="128057"/>
                        <a:pt x="54309" y="128057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5" name="Forme libre : forme 14">
                  <a:extLst>
                    <a:ext uri="{FF2B5EF4-FFF2-40B4-BE49-F238E27FC236}">
                      <a16:creationId xmlns:a16="http://schemas.microsoft.com/office/drawing/2014/main" id="{DDC130BE-B701-ACE1-316A-B68D2FFFE063}"/>
                    </a:ext>
                  </a:extLst>
                </p:cNvPr>
                <p:cNvSpPr/>
                <p:nvPr/>
              </p:nvSpPr>
              <p:spPr>
                <a:xfrm>
                  <a:off x="9331122" y="457741"/>
                  <a:ext cx="111857" cy="131142"/>
                </a:xfrm>
                <a:custGeom>
                  <a:avLst/>
                  <a:gdLst>
                    <a:gd name="connsiteX0" fmla="*/ 111703 w 111857"/>
                    <a:gd name="connsiteY0" fmla="*/ 92263 h 131142"/>
                    <a:gd name="connsiteX1" fmla="*/ 62640 w 111857"/>
                    <a:gd name="connsiteY1" fmla="*/ 49680 h 131142"/>
                    <a:gd name="connsiteX2" fmla="*/ 43200 w 111857"/>
                    <a:gd name="connsiteY2" fmla="*/ 36103 h 131142"/>
                    <a:gd name="connsiteX3" fmla="*/ 58937 w 111857"/>
                    <a:gd name="connsiteY3" fmla="*/ 26383 h 131142"/>
                    <a:gd name="connsiteX4" fmla="*/ 89023 w 111857"/>
                    <a:gd name="connsiteY4" fmla="*/ 38571 h 131142"/>
                    <a:gd name="connsiteX5" fmla="*/ 91800 w 111857"/>
                    <a:gd name="connsiteY5" fmla="*/ 38571 h 131142"/>
                    <a:gd name="connsiteX6" fmla="*/ 108771 w 111857"/>
                    <a:gd name="connsiteY6" fmla="*/ 23606 h 131142"/>
                    <a:gd name="connsiteX7" fmla="*/ 108771 w 111857"/>
                    <a:gd name="connsiteY7" fmla="*/ 20829 h 131142"/>
                    <a:gd name="connsiteX8" fmla="*/ 56777 w 111857"/>
                    <a:gd name="connsiteY8" fmla="*/ 0 h 131142"/>
                    <a:gd name="connsiteX9" fmla="*/ 5246 w 111857"/>
                    <a:gd name="connsiteY9" fmla="*/ 37491 h 131142"/>
                    <a:gd name="connsiteX10" fmla="*/ 51531 w 111857"/>
                    <a:gd name="connsiteY10" fmla="*/ 77297 h 131142"/>
                    <a:gd name="connsiteX11" fmla="*/ 72977 w 111857"/>
                    <a:gd name="connsiteY11" fmla="*/ 93034 h 131142"/>
                    <a:gd name="connsiteX12" fmla="*/ 55543 w 111857"/>
                    <a:gd name="connsiteY12" fmla="*/ 104760 h 131142"/>
                    <a:gd name="connsiteX13" fmla="*/ 20211 w 111857"/>
                    <a:gd name="connsiteY13" fmla="*/ 88560 h 131142"/>
                    <a:gd name="connsiteX14" fmla="*/ 17434 w 111857"/>
                    <a:gd name="connsiteY14" fmla="*/ 88560 h 131142"/>
                    <a:gd name="connsiteX15" fmla="*/ 0 w 111857"/>
                    <a:gd name="connsiteY15" fmla="*/ 104297 h 131142"/>
                    <a:gd name="connsiteX16" fmla="*/ 0 w 111857"/>
                    <a:gd name="connsiteY16" fmla="*/ 107074 h 131142"/>
                    <a:gd name="connsiteX17" fmla="*/ 58011 w 111857"/>
                    <a:gd name="connsiteY17" fmla="*/ 131143 h 131142"/>
                    <a:gd name="connsiteX18" fmla="*/ 111857 w 111857"/>
                    <a:gd name="connsiteY18" fmla="*/ 92109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111703" y="92263"/>
                      </a:moveTo>
                      <a:cubicBezTo>
                        <a:pt x="111703" y="64183"/>
                        <a:pt x="81463" y="56777"/>
                        <a:pt x="62640" y="49680"/>
                      </a:cubicBez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8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9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1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9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6" name="Forme libre : forme 15">
                  <a:extLst>
                    <a:ext uri="{FF2B5EF4-FFF2-40B4-BE49-F238E27FC236}">
                      <a16:creationId xmlns:a16="http://schemas.microsoft.com/office/drawing/2014/main" id="{9954F54F-F223-F062-C3EF-9D6F30FAA28C}"/>
                    </a:ext>
                  </a:extLst>
                </p:cNvPr>
                <p:cNvSpPr/>
                <p:nvPr/>
              </p:nvSpPr>
              <p:spPr>
                <a:xfrm>
                  <a:off x="9459179" y="460826"/>
                  <a:ext cx="38571" cy="125125"/>
                </a:xfrm>
                <a:custGeom>
                  <a:avLst/>
                  <a:gdLst>
                    <a:gd name="connsiteX0" fmla="*/ 0 w 38571"/>
                    <a:gd name="connsiteY0" fmla="*/ 0 h 125125"/>
                    <a:gd name="connsiteX1" fmla="*/ 38571 w 38571"/>
                    <a:gd name="connsiteY1" fmla="*/ 0 h 125125"/>
                    <a:gd name="connsiteX2" fmla="*/ 38571 w 38571"/>
                    <a:gd name="connsiteY2" fmla="*/ 125126 h 125125"/>
                    <a:gd name="connsiteX3" fmla="*/ 0 w 38571"/>
                    <a:gd name="connsiteY3" fmla="*/ 125126 h 125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571" h="125125">
                      <a:moveTo>
                        <a:pt x="0" y="0"/>
                      </a:moveTo>
                      <a:lnTo>
                        <a:pt x="38571" y="0"/>
                      </a:lnTo>
                      <a:lnTo>
                        <a:pt x="38571" y="125126"/>
                      </a:lnTo>
                      <a:lnTo>
                        <a:pt x="0" y="125126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7" name="Forme libre : forme 16">
                  <a:extLst>
                    <a:ext uri="{FF2B5EF4-FFF2-40B4-BE49-F238E27FC236}">
                      <a16:creationId xmlns:a16="http://schemas.microsoft.com/office/drawing/2014/main" id="{276139BA-53DF-4DD6-82F4-BE175C9DD85A}"/>
                    </a:ext>
                  </a:extLst>
                </p:cNvPr>
                <p:cNvSpPr/>
                <p:nvPr/>
              </p:nvSpPr>
              <p:spPr>
                <a:xfrm>
                  <a:off x="9519814" y="457895"/>
                  <a:ext cx="123891" cy="128057"/>
                </a:xfrm>
                <a:custGeom>
                  <a:avLst/>
                  <a:gdLst>
                    <a:gd name="connsiteX0" fmla="*/ 38880 w 123891"/>
                    <a:gd name="connsiteY0" fmla="*/ 56777 h 128057"/>
                    <a:gd name="connsiteX1" fmla="*/ 62331 w 123891"/>
                    <a:gd name="connsiteY1" fmla="*/ 32709 h 128057"/>
                    <a:gd name="connsiteX2" fmla="*/ 85166 w 123891"/>
                    <a:gd name="connsiteY2" fmla="*/ 56777 h 128057"/>
                    <a:gd name="connsiteX3" fmla="*/ 85166 w 123891"/>
                    <a:gd name="connsiteY3" fmla="*/ 128057 h 128057"/>
                    <a:gd name="connsiteX4" fmla="*/ 123891 w 123891"/>
                    <a:gd name="connsiteY4" fmla="*/ 128057 h 128057"/>
                    <a:gd name="connsiteX5" fmla="*/ 123891 w 123891"/>
                    <a:gd name="connsiteY5" fmla="*/ 54000 h 128057"/>
                    <a:gd name="connsiteX6" fmla="*/ 70817 w 123891"/>
                    <a:gd name="connsiteY6" fmla="*/ 0 h 128057"/>
                    <a:gd name="connsiteX7" fmla="*/ 30549 w 123891"/>
                    <a:gd name="connsiteY7" fmla="*/ 14040 h 128057"/>
                    <a:gd name="connsiteX8" fmla="*/ 0 w 123891"/>
                    <a:gd name="connsiteY8" fmla="*/ 0 h 128057"/>
                    <a:gd name="connsiteX9" fmla="*/ 0 w 123891"/>
                    <a:gd name="connsiteY9" fmla="*/ 128057 h 128057"/>
                    <a:gd name="connsiteX10" fmla="*/ 38726 w 123891"/>
                    <a:gd name="connsiteY10" fmla="*/ 128057 h 128057"/>
                    <a:gd name="connsiteX11" fmla="*/ 38726 w 123891"/>
                    <a:gd name="connsiteY11" fmla="*/ 56777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3891" h="128057">
                      <a:moveTo>
                        <a:pt x="38880" y="56777"/>
                      </a:moveTo>
                      <a:cubicBezTo>
                        <a:pt x="38880" y="42737"/>
                        <a:pt x="47829" y="32709"/>
                        <a:pt x="62331" y="32709"/>
                      </a:cubicBezTo>
                      <a:cubicBezTo>
                        <a:pt x="76834" y="32709"/>
                        <a:pt x="85166" y="42737"/>
                        <a:pt x="85166" y="56777"/>
                      </a:cubicBezTo>
                      <a:lnTo>
                        <a:pt x="85166" y="128057"/>
                      </a:lnTo>
                      <a:lnTo>
                        <a:pt x="123891" y="128057"/>
                      </a:lnTo>
                      <a:lnTo>
                        <a:pt x="123891" y="54000"/>
                      </a:lnTo>
                      <a:cubicBezTo>
                        <a:pt x="123891" y="21291"/>
                        <a:pt x="102600" y="0"/>
                        <a:pt x="70817" y="0"/>
                      </a:cubicBezTo>
                      <a:cubicBezTo>
                        <a:pt x="54617" y="0"/>
                        <a:pt x="40731" y="5554"/>
                        <a:pt x="30549" y="14040"/>
                      </a:cubicBezTo>
                      <a:cubicBezTo>
                        <a:pt x="25611" y="4783"/>
                        <a:pt x="11571" y="0"/>
                        <a:pt x="0" y="0"/>
                      </a:cubicBezTo>
                      <a:lnTo>
                        <a:pt x="0" y="128057"/>
                      </a:lnTo>
                      <a:lnTo>
                        <a:pt x="38726" y="128057"/>
                      </a:lnTo>
                      <a:lnTo>
                        <a:pt x="38726" y="56777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8" name="Forme libre : forme 17">
                  <a:extLst>
                    <a:ext uri="{FF2B5EF4-FFF2-40B4-BE49-F238E27FC236}">
                      <a16:creationId xmlns:a16="http://schemas.microsoft.com/office/drawing/2014/main" id="{5F9EBE63-52E8-0BE3-50A7-006FCB463CEC}"/>
                    </a:ext>
                  </a:extLst>
                </p:cNvPr>
                <p:cNvSpPr/>
                <p:nvPr/>
              </p:nvSpPr>
              <p:spPr>
                <a:xfrm>
                  <a:off x="9657899" y="457895"/>
                  <a:ext cx="133611" cy="131142"/>
                </a:xfrm>
                <a:custGeom>
                  <a:avLst/>
                  <a:gdLst>
                    <a:gd name="connsiteX0" fmla="*/ 70971 w 133611"/>
                    <a:gd name="connsiteY0" fmla="*/ 131143 h 131142"/>
                    <a:gd name="connsiteX1" fmla="*/ 127749 w 133611"/>
                    <a:gd name="connsiteY1" fmla="*/ 108309 h 131142"/>
                    <a:gd name="connsiteX2" fmla="*/ 127749 w 133611"/>
                    <a:gd name="connsiteY2" fmla="*/ 105531 h 131142"/>
                    <a:gd name="connsiteX3" fmla="*/ 110314 w 133611"/>
                    <a:gd name="connsiteY3" fmla="*/ 88714 h 131142"/>
                    <a:gd name="connsiteX4" fmla="*/ 107537 w 133611"/>
                    <a:gd name="connsiteY4" fmla="*/ 88714 h 131142"/>
                    <a:gd name="connsiteX5" fmla="*/ 72823 w 133611"/>
                    <a:gd name="connsiteY5" fmla="*/ 102446 h 131142"/>
                    <a:gd name="connsiteX6" fmla="*/ 37491 w 133611"/>
                    <a:gd name="connsiteY6" fmla="*/ 74983 h 131142"/>
                    <a:gd name="connsiteX7" fmla="*/ 132840 w 133611"/>
                    <a:gd name="connsiteY7" fmla="*/ 74983 h 131142"/>
                    <a:gd name="connsiteX8" fmla="*/ 133611 w 133611"/>
                    <a:gd name="connsiteY8" fmla="*/ 64800 h 131142"/>
                    <a:gd name="connsiteX9" fmla="*/ 67269 w 133611"/>
                    <a:gd name="connsiteY9" fmla="*/ 0 h 131142"/>
                    <a:gd name="connsiteX10" fmla="*/ 0 w 133611"/>
                    <a:gd name="connsiteY10" fmla="*/ 65726 h 131142"/>
                    <a:gd name="connsiteX11" fmla="*/ 70971 w 133611"/>
                    <a:gd name="connsiteY11" fmla="*/ 130989 h 131142"/>
                    <a:gd name="connsiteX12" fmla="*/ 66960 w 133611"/>
                    <a:gd name="connsiteY12" fmla="*/ 27309 h 131142"/>
                    <a:gd name="connsiteX13" fmla="*/ 96429 w 133611"/>
                    <a:gd name="connsiteY13" fmla="*/ 55080 h 131142"/>
                    <a:gd name="connsiteX14" fmla="*/ 37183 w 133611"/>
                    <a:gd name="connsiteY14" fmla="*/ 55080 h 131142"/>
                    <a:gd name="connsiteX15" fmla="*/ 66960 w 133611"/>
                    <a:gd name="connsiteY15" fmla="*/ 27309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3611" h="131142">
                      <a:moveTo>
                        <a:pt x="70971" y="131143"/>
                      </a:moveTo>
                      <a:cubicBezTo>
                        <a:pt x="90720" y="131143"/>
                        <a:pt x="113708" y="124817"/>
                        <a:pt x="127749" y="108309"/>
                      </a:cubicBezTo>
                      <a:lnTo>
                        <a:pt x="127749" y="105531"/>
                      </a:lnTo>
                      <a:lnTo>
                        <a:pt x="110314" y="88714"/>
                      </a:lnTo>
                      <a:lnTo>
                        <a:pt x="107537" y="88714"/>
                      </a:lnTo>
                      <a:cubicBezTo>
                        <a:pt x="99206" y="97663"/>
                        <a:pt x="86091" y="102446"/>
                        <a:pt x="72823" y="102446"/>
                      </a:cubicBezTo>
                      <a:cubicBezTo>
                        <a:pt x="55388" y="102446"/>
                        <a:pt x="39806" y="93651"/>
                        <a:pt x="37491" y="74983"/>
                      </a:cubicBezTo>
                      <a:lnTo>
                        <a:pt x="132840" y="74983"/>
                      </a:lnTo>
                      <a:cubicBezTo>
                        <a:pt x="133303" y="71743"/>
                        <a:pt x="133611" y="68503"/>
                        <a:pt x="133611" y="64800"/>
                      </a:cubicBezTo>
                      <a:cubicBezTo>
                        <a:pt x="133611" y="27000"/>
                        <a:pt x="107074" y="0"/>
                        <a:pt x="67269" y="0"/>
                      </a:cubicBezTo>
                      <a:cubicBezTo>
                        <a:pt x="27463" y="0"/>
                        <a:pt x="0" y="27463"/>
                        <a:pt x="0" y="65726"/>
                      </a:cubicBezTo>
                      <a:cubicBezTo>
                        <a:pt x="0" y="108463"/>
                        <a:pt x="33480" y="130989"/>
                        <a:pt x="70971" y="130989"/>
                      </a:cubicBezTo>
                      <a:close/>
                      <a:moveTo>
                        <a:pt x="66960" y="27309"/>
                      </a:moveTo>
                      <a:cubicBezTo>
                        <a:pt x="83160" y="27309"/>
                        <a:pt x="95040" y="37337"/>
                        <a:pt x="96429" y="55080"/>
                      </a:cubicBezTo>
                      <a:lnTo>
                        <a:pt x="37183" y="55080"/>
                      </a:lnTo>
                      <a:cubicBezTo>
                        <a:pt x="38417" y="37800"/>
                        <a:pt x="50451" y="27309"/>
                        <a:pt x="66960" y="27309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9" name="Forme libre : forme 18">
                  <a:extLst>
                    <a:ext uri="{FF2B5EF4-FFF2-40B4-BE49-F238E27FC236}">
                      <a16:creationId xmlns:a16="http://schemas.microsoft.com/office/drawing/2014/main" id="{C85F7CAE-B691-43FA-1CFD-567AE36FF199}"/>
                    </a:ext>
                  </a:extLst>
                </p:cNvPr>
                <p:cNvSpPr/>
                <p:nvPr/>
              </p:nvSpPr>
              <p:spPr>
                <a:xfrm>
                  <a:off x="9797528" y="457741"/>
                  <a:ext cx="111857" cy="131142"/>
                </a:xfrm>
                <a:custGeom>
                  <a:avLst/>
                  <a:gdLst>
                    <a:gd name="connsiteX0" fmla="*/ 62640 w 111857"/>
                    <a:gd name="connsiteY0" fmla="*/ 49680 h 131142"/>
                    <a:gd name="connsiteX1" fmla="*/ 43200 w 111857"/>
                    <a:gd name="connsiteY1" fmla="*/ 36103 h 131142"/>
                    <a:gd name="connsiteX2" fmla="*/ 58937 w 111857"/>
                    <a:gd name="connsiteY2" fmla="*/ 26383 h 131142"/>
                    <a:gd name="connsiteX3" fmla="*/ 89023 w 111857"/>
                    <a:gd name="connsiteY3" fmla="*/ 38571 h 131142"/>
                    <a:gd name="connsiteX4" fmla="*/ 91800 w 111857"/>
                    <a:gd name="connsiteY4" fmla="*/ 38571 h 131142"/>
                    <a:gd name="connsiteX5" fmla="*/ 108771 w 111857"/>
                    <a:gd name="connsiteY5" fmla="*/ 23606 h 131142"/>
                    <a:gd name="connsiteX6" fmla="*/ 108771 w 111857"/>
                    <a:gd name="connsiteY6" fmla="*/ 20829 h 131142"/>
                    <a:gd name="connsiteX7" fmla="*/ 56777 w 111857"/>
                    <a:gd name="connsiteY7" fmla="*/ 0 h 131142"/>
                    <a:gd name="connsiteX8" fmla="*/ 5246 w 111857"/>
                    <a:gd name="connsiteY8" fmla="*/ 37491 h 131142"/>
                    <a:gd name="connsiteX9" fmla="*/ 51531 w 111857"/>
                    <a:gd name="connsiteY9" fmla="*/ 77297 h 131142"/>
                    <a:gd name="connsiteX10" fmla="*/ 72977 w 111857"/>
                    <a:gd name="connsiteY10" fmla="*/ 93034 h 131142"/>
                    <a:gd name="connsiteX11" fmla="*/ 55543 w 111857"/>
                    <a:gd name="connsiteY11" fmla="*/ 104760 h 131142"/>
                    <a:gd name="connsiteX12" fmla="*/ 20212 w 111857"/>
                    <a:gd name="connsiteY12" fmla="*/ 88560 h 131142"/>
                    <a:gd name="connsiteX13" fmla="*/ 17434 w 111857"/>
                    <a:gd name="connsiteY13" fmla="*/ 88560 h 131142"/>
                    <a:gd name="connsiteX14" fmla="*/ 0 w 111857"/>
                    <a:gd name="connsiteY14" fmla="*/ 104297 h 131142"/>
                    <a:gd name="connsiteX15" fmla="*/ 0 w 111857"/>
                    <a:gd name="connsiteY15" fmla="*/ 107074 h 131142"/>
                    <a:gd name="connsiteX16" fmla="*/ 58011 w 111857"/>
                    <a:gd name="connsiteY16" fmla="*/ 131143 h 131142"/>
                    <a:gd name="connsiteX17" fmla="*/ 111857 w 111857"/>
                    <a:gd name="connsiteY17" fmla="*/ 92109 h 131142"/>
                    <a:gd name="connsiteX18" fmla="*/ 62794 w 111857"/>
                    <a:gd name="connsiteY18" fmla="*/ 49526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62640" y="49680"/>
                      </a:move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9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9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2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9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ubicBezTo>
                        <a:pt x="111857" y="64029"/>
                        <a:pt x="81617" y="56623"/>
                        <a:pt x="62794" y="49526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0" name="Forme libre : forme 19">
                  <a:extLst>
                    <a:ext uri="{FF2B5EF4-FFF2-40B4-BE49-F238E27FC236}">
                      <a16:creationId xmlns:a16="http://schemas.microsoft.com/office/drawing/2014/main" id="{459EDFFE-4E86-8978-938D-7CBCB92B46EE}"/>
                    </a:ext>
                  </a:extLst>
                </p:cNvPr>
                <p:cNvSpPr/>
                <p:nvPr/>
              </p:nvSpPr>
              <p:spPr>
                <a:xfrm>
                  <a:off x="9915865" y="457741"/>
                  <a:ext cx="111857" cy="131142"/>
                </a:xfrm>
                <a:custGeom>
                  <a:avLst/>
                  <a:gdLst>
                    <a:gd name="connsiteX0" fmla="*/ 62640 w 111857"/>
                    <a:gd name="connsiteY0" fmla="*/ 49680 h 131142"/>
                    <a:gd name="connsiteX1" fmla="*/ 43200 w 111857"/>
                    <a:gd name="connsiteY1" fmla="*/ 36103 h 131142"/>
                    <a:gd name="connsiteX2" fmla="*/ 58937 w 111857"/>
                    <a:gd name="connsiteY2" fmla="*/ 26383 h 131142"/>
                    <a:gd name="connsiteX3" fmla="*/ 89023 w 111857"/>
                    <a:gd name="connsiteY3" fmla="*/ 38571 h 131142"/>
                    <a:gd name="connsiteX4" fmla="*/ 91800 w 111857"/>
                    <a:gd name="connsiteY4" fmla="*/ 38571 h 131142"/>
                    <a:gd name="connsiteX5" fmla="*/ 108771 w 111857"/>
                    <a:gd name="connsiteY5" fmla="*/ 23606 h 131142"/>
                    <a:gd name="connsiteX6" fmla="*/ 108771 w 111857"/>
                    <a:gd name="connsiteY6" fmla="*/ 20829 h 131142"/>
                    <a:gd name="connsiteX7" fmla="*/ 56777 w 111857"/>
                    <a:gd name="connsiteY7" fmla="*/ 0 h 131142"/>
                    <a:gd name="connsiteX8" fmla="*/ 5246 w 111857"/>
                    <a:gd name="connsiteY8" fmla="*/ 37491 h 131142"/>
                    <a:gd name="connsiteX9" fmla="*/ 51531 w 111857"/>
                    <a:gd name="connsiteY9" fmla="*/ 77297 h 131142"/>
                    <a:gd name="connsiteX10" fmla="*/ 72977 w 111857"/>
                    <a:gd name="connsiteY10" fmla="*/ 93034 h 131142"/>
                    <a:gd name="connsiteX11" fmla="*/ 55543 w 111857"/>
                    <a:gd name="connsiteY11" fmla="*/ 104760 h 131142"/>
                    <a:gd name="connsiteX12" fmla="*/ 20211 w 111857"/>
                    <a:gd name="connsiteY12" fmla="*/ 88560 h 131142"/>
                    <a:gd name="connsiteX13" fmla="*/ 17434 w 111857"/>
                    <a:gd name="connsiteY13" fmla="*/ 88560 h 131142"/>
                    <a:gd name="connsiteX14" fmla="*/ 0 w 111857"/>
                    <a:gd name="connsiteY14" fmla="*/ 104297 h 131142"/>
                    <a:gd name="connsiteX15" fmla="*/ 0 w 111857"/>
                    <a:gd name="connsiteY15" fmla="*/ 107074 h 131142"/>
                    <a:gd name="connsiteX16" fmla="*/ 58011 w 111857"/>
                    <a:gd name="connsiteY16" fmla="*/ 131143 h 131142"/>
                    <a:gd name="connsiteX17" fmla="*/ 111857 w 111857"/>
                    <a:gd name="connsiteY17" fmla="*/ 92109 h 131142"/>
                    <a:gd name="connsiteX18" fmla="*/ 62794 w 111857"/>
                    <a:gd name="connsiteY18" fmla="*/ 49526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62640" y="49680"/>
                      </a:move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8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8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1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8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ubicBezTo>
                        <a:pt x="111857" y="64029"/>
                        <a:pt x="81617" y="56623"/>
                        <a:pt x="62794" y="49526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9AF36100-AE92-87B2-B634-659BAF8464C8}"/>
                    </a:ext>
                  </a:extLst>
                </p:cNvPr>
                <p:cNvSpPr/>
                <p:nvPr/>
              </p:nvSpPr>
              <p:spPr>
                <a:xfrm>
                  <a:off x="9043688" y="609249"/>
                  <a:ext cx="113554" cy="162617"/>
                </a:xfrm>
                <a:custGeom>
                  <a:avLst/>
                  <a:gdLst>
                    <a:gd name="connsiteX0" fmla="*/ 0 w 113554"/>
                    <a:gd name="connsiteY0" fmla="*/ 162617 h 162617"/>
                    <a:gd name="connsiteX1" fmla="*/ 39034 w 113554"/>
                    <a:gd name="connsiteY1" fmla="*/ 162617 h 162617"/>
                    <a:gd name="connsiteX2" fmla="*/ 39034 w 113554"/>
                    <a:gd name="connsiteY2" fmla="*/ 97046 h 162617"/>
                    <a:gd name="connsiteX3" fmla="*/ 96120 w 113554"/>
                    <a:gd name="connsiteY3" fmla="*/ 97046 h 162617"/>
                    <a:gd name="connsiteX4" fmla="*/ 96120 w 113554"/>
                    <a:gd name="connsiteY4" fmla="*/ 66806 h 162617"/>
                    <a:gd name="connsiteX5" fmla="*/ 39034 w 113554"/>
                    <a:gd name="connsiteY5" fmla="*/ 66806 h 162617"/>
                    <a:gd name="connsiteX6" fmla="*/ 39034 w 113554"/>
                    <a:gd name="connsiteY6" fmla="*/ 31937 h 162617"/>
                    <a:gd name="connsiteX7" fmla="*/ 113554 w 113554"/>
                    <a:gd name="connsiteY7" fmla="*/ 31937 h 162617"/>
                    <a:gd name="connsiteX8" fmla="*/ 113554 w 113554"/>
                    <a:gd name="connsiteY8" fmla="*/ 0 h 162617"/>
                    <a:gd name="connsiteX9" fmla="*/ 0 w 113554"/>
                    <a:gd name="connsiteY9" fmla="*/ 0 h 162617"/>
                    <a:gd name="connsiteX10" fmla="*/ 0 w 113554"/>
                    <a:gd name="connsiteY10" fmla="*/ 162617 h 162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554" h="162617">
                      <a:moveTo>
                        <a:pt x="0" y="162617"/>
                      </a:moveTo>
                      <a:lnTo>
                        <a:pt x="39034" y="162617"/>
                      </a:lnTo>
                      <a:lnTo>
                        <a:pt x="39034" y="97046"/>
                      </a:lnTo>
                      <a:lnTo>
                        <a:pt x="96120" y="97046"/>
                      </a:lnTo>
                      <a:lnTo>
                        <a:pt x="96120" y="66806"/>
                      </a:lnTo>
                      <a:lnTo>
                        <a:pt x="39034" y="66806"/>
                      </a:lnTo>
                      <a:lnTo>
                        <a:pt x="39034" y="31937"/>
                      </a:lnTo>
                      <a:lnTo>
                        <a:pt x="113554" y="31937"/>
                      </a:lnTo>
                      <a:lnTo>
                        <a:pt x="113554" y="0"/>
                      </a:lnTo>
                      <a:lnTo>
                        <a:pt x="0" y="0"/>
                      </a:lnTo>
                      <a:lnTo>
                        <a:pt x="0" y="162617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C41644EF-A95F-FFBA-ECCF-B060C2D888DD}"/>
                    </a:ext>
                  </a:extLst>
                </p:cNvPr>
                <p:cNvSpPr/>
                <p:nvPr/>
              </p:nvSpPr>
              <p:spPr>
                <a:xfrm>
                  <a:off x="9174831" y="643655"/>
                  <a:ext cx="89639" cy="128057"/>
                </a:xfrm>
                <a:custGeom>
                  <a:avLst/>
                  <a:gdLst>
                    <a:gd name="connsiteX0" fmla="*/ 88251 w 89639"/>
                    <a:gd name="connsiteY0" fmla="*/ 5246 h 128057"/>
                    <a:gd name="connsiteX1" fmla="*/ 65263 w 89639"/>
                    <a:gd name="connsiteY1" fmla="*/ 0 h 128057"/>
                    <a:gd name="connsiteX2" fmla="*/ 29314 w 89639"/>
                    <a:gd name="connsiteY2" fmla="*/ 15583 h 128057"/>
                    <a:gd name="connsiteX3" fmla="*/ 0 w 89639"/>
                    <a:gd name="connsiteY3" fmla="*/ 0 h 128057"/>
                    <a:gd name="connsiteX4" fmla="*/ 0 w 89639"/>
                    <a:gd name="connsiteY4" fmla="*/ 128057 h 128057"/>
                    <a:gd name="connsiteX5" fmla="*/ 38571 w 89639"/>
                    <a:gd name="connsiteY5" fmla="*/ 128057 h 128057"/>
                    <a:gd name="connsiteX6" fmla="*/ 38571 w 89639"/>
                    <a:gd name="connsiteY6" fmla="*/ 59709 h 128057"/>
                    <a:gd name="connsiteX7" fmla="*/ 62331 w 89639"/>
                    <a:gd name="connsiteY7" fmla="*/ 32709 h 128057"/>
                    <a:gd name="connsiteX8" fmla="*/ 79303 w 89639"/>
                    <a:gd name="connsiteY8" fmla="*/ 36720 h 128057"/>
                    <a:gd name="connsiteX9" fmla="*/ 81617 w 89639"/>
                    <a:gd name="connsiteY9" fmla="*/ 35486 h 128057"/>
                    <a:gd name="connsiteX10" fmla="*/ 89640 w 89639"/>
                    <a:gd name="connsiteY10" fmla="*/ 8023 h 128057"/>
                    <a:gd name="connsiteX11" fmla="*/ 88406 w 89639"/>
                    <a:gd name="connsiteY11" fmla="*/ 5246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9639" h="128057">
                      <a:moveTo>
                        <a:pt x="88251" y="5246"/>
                      </a:moveTo>
                      <a:cubicBezTo>
                        <a:pt x="81000" y="1697"/>
                        <a:pt x="73749" y="0"/>
                        <a:pt x="65263" y="0"/>
                      </a:cubicBezTo>
                      <a:cubicBezTo>
                        <a:pt x="51223" y="0"/>
                        <a:pt x="38571" y="5709"/>
                        <a:pt x="29314" y="15583"/>
                      </a:cubicBezTo>
                      <a:cubicBezTo>
                        <a:pt x="24840" y="5400"/>
                        <a:pt x="10491" y="0"/>
                        <a:pt x="0" y="0"/>
                      </a:cubicBezTo>
                      <a:lnTo>
                        <a:pt x="0" y="128057"/>
                      </a:lnTo>
                      <a:lnTo>
                        <a:pt x="38571" y="128057"/>
                      </a:lnTo>
                      <a:lnTo>
                        <a:pt x="38571" y="59709"/>
                      </a:lnTo>
                      <a:cubicBezTo>
                        <a:pt x="38571" y="42274"/>
                        <a:pt x="49371" y="32709"/>
                        <a:pt x="62331" y="32709"/>
                      </a:cubicBezTo>
                      <a:cubicBezTo>
                        <a:pt x="68657" y="32709"/>
                        <a:pt x="73131" y="33634"/>
                        <a:pt x="79303" y="36720"/>
                      </a:cubicBezTo>
                      <a:lnTo>
                        <a:pt x="81617" y="35486"/>
                      </a:lnTo>
                      <a:lnTo>
                        <a:pt x="89640" y="8023"/>
                      </a:lnTo>
                      <a:lnTo>
                        <a:pt x="88406" y="5246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E74E72BD-63CC-A728-EB5F-4932489EC397}"/>
                    </a:ext>
                  </a:extLst>
                </p:cNvPr>
                <p:cNvSpPr/>
                <p:nvPr/>
              </p:nvSpPr>
              <p:spPr>
                <a:xfrm>
                  <a:off x="9261077" y="643500"/>
                  <a:ext cx="122194" cy="131142"/>
                </a:xfrm>
                <a:custGeom>
                  <a:avLst/>
                  <a:gdLst>
                    <a:gd name="connsiteX0" fmla="*/ 61406 w 122194"/>
                    <a:gd name="connsiteY0" fmla="*/ 154 h 131142"/>
                    <a:gd name="connsiteX1" fmla="*/ 7406 w 122194"/>
                    <a:gd name="connsiteY1" fmla="*/ 20366 h 131142"/>
                    <a:gd name="connsiteX2" fmla="*/ 7406 w 122194"/>
                    <a:gd name="connsiteY2" fmla="*/ 23143 h 131142"/>
                    <a:gd name="connsiteX3" fmla="*/ 24686 w 122194"/>
                    <a:gd name="connsiteY3" fmla="*/ 39651 h 131142"/>
                    <a:gd name="connsiteX4" fmla="*/ 27463 w 122194"/>
                    <a:gd name="connsiteY4" fmla="*/ 39651 h 131142"/>
                    <a:gd name="connsiteX5" fmla="*/ 57240 w 122194"/>
                    <a:gd name="connsiteY5" fmla="*/ 27617 h 131142"/>
                    <a:gd name="connsiteX6" fmla="*/ 84549 w 122194"/>
                    <a:gd name="connsiteY6" fmla="*/ 49063 h 131142"/>
                    <a:gd name="connsiteX7" fmla="*/ 84549 w 122194"/>
                    <a:gd name="connsiteY7" fmla="*/ 54617 h 131142"/>
                    <a:gd name="connsiteX8" fmla="*/ 56314 w 122194"/>
                    <a:gd name="connsiteY8" fmla="*/ 50143 h 131142"/>
                    <a:gd name="connsiteX9" fmla="*/ 0 w 122194"/>
                    <a:gd name="connsiteY9" fmla="*/ 90103 h 131142"/>
                    <a:gd name="connsiteX10" fmla="*/ 50760 w 122194"/>
                    <a:gd name="connsiteY10" fmla="*/ 131143 h 131142"/>
                    <a:gd name="connsiteX11" fmla="*/ 92109 w 122194"/>
                    <a:gd name="connsiteY11" fmla="*/ 116949 h 131142"/>
                    <a:gd name="connsiteX12" fmla="*/ 122194 w 122194"/>
                    <a:gd name="connsiteY12" fmla="*/ 131143 h 131142"/>
                    <a:gd name="connsiteX13" fmla="*/ 122194 w 122194"/>
                    <a:gd name="connsiteY13" fmla="*/ 48600 h 131142"/>
                    <a:gd name="connsiteX14" fmla="*/ 61714 w 122194"/>
                    <a:gd name="connsiteY14" fmla="*/ 0 h 131142"/>
                    <a:gd name="connsiteX15" fmla="*/ 84394 w 122194"/>
                    <a:gd name="connsiteY15" fmla="*/ 85474 h 131142"/>
                    <a:gd name="connsiteX16" fmla="*/ 59091 w 122194"/>
                    <a:gd name="connsiteY16" fmla="*/ 106766 h 131142"/>
                    <a:gd name="connsiteX17" fmla="*/ 37800 w 122194"/>
                    <a:gd name="connsiteY17" fmla="*/ 89949 h 131142"/>
                    <a:gd name="connsiteX18" fmla="*/ 62023 w 122194"/>
                    <a:gd name="connsiteY18" fmla="*/ 72669 h 131142"/>
                    <a:gd name="connsiteX19" fmla="*/ 84240 w 122194"/>
                    <a:gd name="connsiteY19" fmla="*/ 76989 h 131142"/>
                    <a:gd name="connsiteX20" fmla="*/ 84240 w 122194"/>
                    <a:gd name="connsiteY20" fmla="*/ 85474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2194" h="131142">
                      <a:moveTo>
                        <a:pt x="61406" y="154"/>
                      </a:moveTo>
                      <a:cubicBezTo>
                        <a:pt x="38571" y="154"/>
                        <a:pt x="20674" y="7869"/>
                        <a:pt x="7406" y="20366"/>
                      </a:cubicBezTo>
                      <a:lnTo>
                        <a:pt x="7406" y="23143"/>
                      </a:lnTo>
                      <a:lnTo>
                        <a:pt x="24686" y="39651"/>
                      </a:lnTo>
                      <a:lnTo>
                        <a:pt x="27463" y="39651"/>
                      </a:lnTo>
                      <a:cubicBezTo>
                        <a:pt x="34251" y="33171"/>
                        <a:pt x="44434" y="27617"/>
                        <a:pt x="57240" y="27617"/>
                      </a:cubicBezTo>
                      <a:cubicBezTo>
                        <a:pt x="72514" y="27617"/>
                        <a:pt x="84549" y="35640"/>
                        <a:pt x="84549" y="49063"/>
                      </a:cubicBezTo>
                      <a:lnTo>
                        <a:pt x="84549" y="54617"/>
                      </a:lnTo>
                      <a:cubicBezTo>
                        <a:pt x="76526" y="51840"/>
                        <a:pt x="67577" y="50143"/>
                        <a:pt x="56314" y="50143"/>
                      </a:cubicBezTo>
                      <a:cubicBezTo>
                        <a:pt x="25611" y="50143"/>
                        <a:pt x="0" y="62949"/>
                        <a:pt x="0" y="90103"/>
                      </a:cubicBezTo>
                      <a:cubicBezTo>
                        <a:pt x="0" y="117257"/>
                        <a:pt x="23451" y="131143"/>
                        <a:pt x="50760" y="131143"/>
                      </a:cubicBezTo>
                      <a:cubicBezTo>
                        <a:pt x="67269" y="131143"/>
                        <a:pt x="81463" y="125589"/>
                        <a:pt x="92109" y="116949"/>
                      </a:cubicBezTo>
                      <a:cubicBezTo>
                        <a:pt x="97354" y="126514"/>
                        <a:pt x="110931" y="131143"/>
                        <a:pt x="122194" y="131143"/>
                      </a:cubicBezTo>
                      <a:lnTo>
                        <a:pt x="122194" y="48600"/>
                      </a:lnTo>
                      <a:cubicBezTo>
                        <a:pt x="122194" y="13114"/>
                        <a:pt x="90720" y="0"/>
                        <a:pt x="61714" y="0"/>
                      </a:cubicBezTo>
                      <a:close/>
                      <a:moveTo>
                        <a:pt x="84394" y="85474"/>
                      </a:moveTo>
                      <a:cubicBezTo>
                        <a:pt x="84394" y="97200"/>
                        <a:pt x="73131" y="106766"/>
                        <a:pt x="59091" y="106766"/>
                      </a:cubicBezTo>
                      <a:cubicBezTo>
                        <a:pt x="48137" y="106766"/>
                        <a:pt x="37800" y="100749"/>
                        <a:pt x="37800" y="89949"/>
                      </a:cubicBezTo>
                      <a:cubicBezTo>
                        <a:pt x="37800" y="79149"/>
                        <a:pt x="46594" y="72669"/>
                        <a:pt x="62023" y="72669"/>
                      </a:cubicBezTo>
                      <a:cubicBezTo>
                        <a:pt x="71280" y="72669"/>
                        <a:pt x="79457" y="75137"/>
                        <a:pt x="84240" y="76989"/>
                      </a:cubicBezTo>
                      <a:lnTo>
                        <a:pt x="84240" y="85474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11331770-929C-29A3-8E64-AC29F74689A0}"/>
                    </a:ext>
                  </a:extLst>
                </p:cNvPr>
                <p:cNvSpPr/>
                <p:nvPr/>
              </p:nvSpPr>
              <p:spPr>
                <a:xfrm>
                  <a:off x="9543111" y="643655"/>
                  <a:ext cx="120960" cy="131142"/>
                </a:xfrm>
                <a:custGeom>
                  <a:avLst/>
                  <a:gdLst>
                    <a:gd name="connsiteX0" fmla="*/ 68966 w 120960"/>
                    <a:gd name="connsiteY0" fmla="*/ 0 h 131142"/>
                    <a:gd name="connsiteX1" fmla="*/ 0 w 120960"/>
                    <a:gd name="connsiteY1" fmla="*/ 65571 h 131142"/>
                    <a:gd name="connsiteX2" fmla="*/ 68966 w 120960"/>
                    <a:gd name="connsiteY2" fmla="*/ 131143 h 131142"/>
                    <a:gd name="connsiteX3" fmla="*/ 120806 w 120960"/>
                    <a:gd name="connsiteY3" fmla="*/ 109080 h 131142"/>
                    <a:gd name="connsiteX4" fmla="*/ 120806 w 120960"/>
                    <a:gd name="connsiteY4" fmla="*/ 106303 h 131142"/>
                    <a:gd name="connsiteX5" fmla="*/ 99360 w 120960"/>
                    <a:gd name="connsiteY5" fmla="*/ 86554 h 131142"/>
                    <a:gd name="connsiteX6" fmla="*/ 96429 w 120960"/>
                    <a:gd name="connsiteY6" fmla="*/ 86554 h 131142"/>
                    <a:gd name="connsiteX7" fmla="*/ 70971 w 120960"/>
                    <a:gd name="connsiteY7" fmla="*/ 98126 h 131142"/>
                    <a:gd name="connsiteX8" fmla="*/ 39497 w 120960"/>
                    <a:gd name="connsiteY8" fmla="*/ 65571 h 131142"/>
                    <a:gd name="connsiteX9" fmla="*/ 70817 w 120960"/>
                    <a:gd name="connsiteY9" fmla="*/ 33017 h 131142"/>
                    <a:gd name="connsiteX10" fmla="*/ 96583 w 120960"/>
                    <a:gd name="connsiteY10" fmla="*/ 44589 h 131142"/>
                    <a:gd name="connsiteX11" fmla="*/ 99514 w 120960"/>
                    <a:gd name="connsiteY11" fmla="*/ 44589 h 131142"/>
                    <a:gd name="connsiteX12" fmla="*/ 120960 w 120960"/>
                    <a:gd name="connsiteY12" fmla="*/ 24840 h 131142"/>
                    <a:gd name="connsiteX13" fmla="*/ 120960 w 120960"/>
                    <a:gd name="connsiteY13" fmla="*/ 22063 h 131142"/>
                    <a:gd name="connsiteX14" fmla="*/ 69120 w 120960"/>
                    <a:gd name="connsiteY14" fmla="*/ 0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0960" h="131142">
                      <a:moveTo>
                        <a:pt x="68966" y="0"/>
                      </a:moveTo>
                      <a:cubicBezTo>
                        <a:pt x="29160" y="0"/>
                        <a:pt x="0" y="27771"/>
                        <a:pt x="0" y="65571"/>
                      </a:cubicBezTo>
                      <a:cubicBezTo>
                        <a:pt x="0" y="103371"/>
                        <a:pt x="29314" y="131143"/>
                        <a:pt x="68966" y="131143"/>
                      </a:cubicBezTo>
                      <a:cubicBezTo>
                        <a:pt x="91954" y="131143"/>
                        <a:pt x="109543" y="121577"/>
                        <a:pt x="120806" y="109080"/>
                      </a:cubicBezTo>
                      <a:lnTo>
                        <a:pt x="120806" y="106303"/>
                      </a:lnTo>
                      <a:lnTo>
                        <a:pt x="99360" y="86554"/>
                      </a:lnTo>
                      <a:lnTo>
                        <a:pt x="96429" y="86554"/>
                      </a:lnTo>
                      <a:cubicBezTo>
                        <a:pt x="90103" y="94269"/>
                        <a:pt x="80846" y="98126"/>
                        <a:pt x="70971" y="98126"/>
                      </a:cubicBezTo>
                      <a:cubicBezTo>
                        <a:pt x="51686" y="98126"/>
                        <a:pt x="39497" y="84549"/>
                        <a:pt x="39497" y="65571"/>
                      </a:cubicBezTo>
                      <a:cubicBezTo>
                        <a:pt x="39497" y="46594"/>
                        <a:pt x="52303" y="33017"/>
                        <a:pt x="70817" y="33017"/>
                      </a:cubicBezTo>
                      <a:cubicBezTo>
                        <a:pt x="81309" y="33017"/>
                        <a:pt x="90257" y="37337"/>
                        <a:pt x="96583" y="44589"/>
                      </a:cubicBezTo>
                      <a:lnTo>
                        <a:pt x="99514" y="44589"/>
                      </a:lnTo>
                      <a:lnTo>
                        <a:pt x="120960" y="24840"/>
                      </a:lnTo>
                      <a:lnTo>
                        <a:pt x="120960" y="22063"/>
                      </a:lnTo>
                      <a:cubicBezTo>
                        <a:pt x="109697" y="9566"/>
                        <a:pt x="92263" y="0"/>
                        <a:pt x="69120" y="0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B0654136-AF20-66BF-60D3-B909167F7AD0}"/>
                    </a:ext>
                  </a:extLst>
                </p:cNvPr>
                <p:cNvSpPr/>
                <p:nvPr/>
              </p:nvSpPr>
              <p:spPr>
                <a:xfrm>
                  <a:off x="9667619" y="643500"/>
                  <a:ext cx="133611" cy="131142"/>
                </a:xfrm>
                <a:custGeom>
                  <a:avLst/>
                  <a:gdLst>
                    <a:gd name="connsiteX0" fmla="*/ 67269 w 133611"/>
                    <a:gd name="connsiteY0" fmla="*/ 154 h 131142"/>
                    <a:gd name="connsiteX1" fmla="*/ 0 w 133611"/>
                    <a:gd name="connsiteY1" fmla="*/ 65880 h 131142"/>
                    <a:gd name="connsiteX2" fmla="*/ 70971 w 133611"/>
                    <a:gd name="connsiteY2" fmla="*/ 131143 h 131142"/>
                    <a:gd name="connsiteX3" fmla="*/ 127749 w 133611"/>
                    <a:gd name="connsiteY3" fmla="*/ 108309 h 131142"/>
                    <a:gd name="connsiteX4" fmla="*/ 127749 w 133611"/>
                    <a:gd name="connsiteY4" fmla="*/ 105531 h 131142"/>
                    <a:gd name="connsiteX5" fmla="*/ 110314 w 133611"/>
                    <a:gd name="connsiteY5" fmla="*/ 88714 h 131142"/>
                    <a:gd name="connsiteX6" fmla="*/ 107537 w 133611"/>
                    <a:gd name="connsiteY6" fmla="*/ 88714 h 131142"/>
                    <a:gd name="connsiteX7" fmla="*/ 72823 w 133611"/>
                    <a:gd name="connsiteY7" fmla="*/ 102446 h 131142"/>
                    <a:gd name="connsiteX8" fmla="*/ 37491 w 133611"/>
                    <a:gd name="connsiteY8" fmla="*/ 74983 h 131142"/>
                    <a:gd name="connsiteX9" fmla="*/ 132840 w 133611"/>
                    <a:gd name="connsiteY9" fmla="*/ 74983 h 131142"/>
                    <a:gd name="connsiteX10" fmla="*/ 133611 w 133611"/>
                    <a:gd name="connsiteY10" fmla="*/ 64800 h 131142"/>
                    <a:gd name="connsiteX11" fmla="*/ 67269 w 133611"/>
                    <a:gd name="connsiteY11" fmla="*/ 0 h 131142"/>
                    <a:gd name="connsiteX12" fmla="*/ 37337 w 133611"/>
                    <a:gd name="connsiteY12" fmla="*/ 55234 h 131142"/>
                    <a:gd name="connsiteX13" fmla="*/ 67114 w 133611"/>
                    <a:gd name="connsiteY13" fmla="*/ 27463 h 131142"/>
                    <a:gd name="connsiteX14" fmla="*/ 96583 w 133611"/>
                    <a:gd name="connsiteY14" fmla="*/ 55234 h 131142"/>
                    <a:gd name="connsiteX15" fmla="*/ 37337 w 133611"/>
                    <a:gd name="connsiteY15" fmla="*/ 55234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3611" h="131142">
                      <a:moveTo>
                        <a:pt x="67269" y="154"/>
                      </a:moveTo>
                      <a:cubicBezTo>
                        <a:pt x="27000" y="154"/>
                        <a:pt x="0" y="27617"/>
                        <a:pt x="0" y="65880"/>
                      </a:cubicBezTo>
                      <a:cubicBezTo>
                        <a:pt x="0" y="108617"/>
                        <a:pt x="33480" y="131143"/>
                        <a:pt x="70971" y="131143"/>
                      </a:cubicBezTo>
                      <a:cubicBezTo>
                        <a:pt x="90720" y="131143"/>
                        <a:pt x="113709" y="124817"/>
                        <a:pt x="127749" y="108309"/>
                      </a:cubicBezTo>
                      <a:lnTo>
                        <a:pt x="127749" y="105531"/>
                      </a:lnTo>
                      <a:lnTo>
                        <a:pt x="110314" y="88714"/>
                      </a:lnTo>
                      <a:lnTo>
                        <a:pt x="107537" y="88714"/>
                      </a:lnTo>
                      <a:cubicBezTo>
                        <a:pt x="99206" y="97663"/>
                        <a:pt x="86091" y="102446"/>
                        <a:pt x="72823" y="102446"/>
                      </a:cubicBezTo>
                      <a:cubicBezTo>
                        <a:pt x="55389" y="102446"/>
                        <a:pt x="39806" y="93651"/>
                        <a:pt x="37491" y="74983"/>
                      </a:cubicBezTo>
                      <a:lnTo>
                        <a:pt x="132840" y="74983"/>
                      </a:lnTo>
                      <a:cubicBezTo>
                        <a:pt x="133303" y="71743"/>
                        <a:pt x="133611" y="68503"/>
                        <a:pt x="133611" y="64800"/>
                      </a:cubicBezTo>
                      <a:cubicBezTo>
                        <a:pt x="133611" y="27000"/>
                        <a:pt x="107074" y="0"/>
                        <a:pt x="67269" y="0"/>
                      </a:cubicBezTo>
                      <a:close/>
                      <a:moveTo>
                        <a:pt x="37337" y="55234"/>
                      </a:moveTo>
                      <a:cubicBezTo>
                        <a:pt x="38571" y="37954"/>
                        <a:pt x="50606" y="27463"/>
                        <a:pt x="67114" y="27463"/>
                      </a:cubicBezTo>
                      <a:cubicBezTo>
                        <a:pt x="83623" y="27463"/>
                        <a:pt x="95194" y="37491"/>
                        <a:pt x="96583" y="55234"/>
                      </a:cubicBezTo>
                      <a:lnTo>
                        <a:pt x="37337" y="55234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0BCA8129-B4B4-265D-E07F-E55F078F9B01}"/>
                    </a:ext>
                  </a:extLst>
                </p:cNvPr>
                <p:cNvSpPr/>
                <p:nvPr/>
              </p:nvSpPr>
              <p:spPr>
                <a:xfrm>
                  <a:off x="9405179" y="643655"/>
                  <a:ext cx="123737" cy="128057"/>
                </a:xfrm>
                <a:custGeom>
                  <a:avLst/>
                  <a:gdLst>
                    <a:gd name="connsiteX0" fmla="*/ 70817 w 123737"/>
                    <a:gd name="connsiteY0" fmla="*/ 0 h 128057"/>
                    <a:gd name="connsiteX1" fmla="*/ 30549 w 123737"/>
                    <a:gd name="connsiteY1" fmla="*/ 14040 h 128057"/>
                    <a:gd name="connsiteX2" fmla="*/ 0 w 123737"/>
                    <a:gd name="connsiteY2" fmla="*/ 0 h 128057"/>
                    <a:gd name="connsiteX3" fmla="*/ 0 w 123737"/>
                    <a:gd name="connsiteY3" fmla="*/ 128057 h 128057"/>
                    <a:gd name="connsiteX4" fmla="*/ 38726 w 123737"/>
                    <a:gd name="connsiteY4" fmla="*/ 128057 h 128057"/>
                    <a:gd name="connsiteX5" fmla="*/ 38726 w 123737"/>
                    <a:gd name="connsiteY5" fmla="*/ 56777 h 128057"/>
                    <a:gd name="connsiteX6" fmla="*/ 62177 w 123737"/>
                    <a:gd name="connsiteY6" fmla="*/ 32709 h 128057"/>
                    <a:gd name="connsiteX7" fmla="*/ 85011 w 123737"/>
                    <a:gd name="connsiteY7" fmla="*/ 56777 h 128057"/>
                    <a:gd name="connsiteX8" fmla="*/ 85011 w 123737"/>
                    <a:gd name="connsiteY8" fmla="*/ 128057 h 128057"/>
                    <a:gd name="connsiteX9" fmla="*/ 123737 w 123737"/>
                    <a:gd name="connsiteY9" fmla="*/ 128057 h 128057"/>
                    <a:gd name="connsiteX10" fmla="*/ 123737 w 123737"/>
                    <a:gd name="connsiteY10" fmla="*/ 54000 h 128057"/>
                    <a:gd name="connsiteX11" fmla="*/ 70663 w 123737"/>
                    <a:gd name="connsiteY11" fmla="*/ 0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3737" h="128057">
                      <a:moveTo>
                        <a:pt x="70817" y="0"/>
                      </a:moveTo>
                      <a:cubicBezTo>
                        <a:pt x="54617" y="0"/>
                        <a:pt x="40731" y="5554"/>
                        <a:pt x="30549" y="14040"/>
                      </a:cubicBezTo>
                      <a:cubicBezTo>
                        <a:pt x="25611" y="4783"/>
                        <a:pt x="11571" y="0"/>
                        <a:pt x="0" y="0"/>
                      </a:cubicBezTo>
                      <a:lnTo>
                        <a:pt x="0" y="128057"/>
                      </a:lnTo>
                      <a:lnTo>
                        <a:pt x="38726" y="128057"/>
                      </a:lnTo>
                      <a:lnTo>
                        <a:pt x="38726" y="56777"/>
                      </a:lnTo>
                      <a:cubicBezTo>
                        <a:pt x="38726" y="42737"/>
                        <a:pt x="47674" y="32709"/>
                        <a:pt x="62177" y="32709"/>
                      </a:cubicBezTo>
                      <a:cubicBezTo>
                        <a:pt x="76680" y="32709"/>
                        <a:pt x="85011" y="42737"/>
                        <a:pt x="85011" y="56777"/>
                      </a:cubicBezTo>
                      <a:lnTo>
                        <a:pt x="85011" y="128057"/>
                      </a:lnTo>
                      <a:lnTo>
                        <a:pt x="123737" y="128057"/>
                      </a:lnTo>
                      <a:lnTo>
                        <a:pt x="123737" y="54000"/>
                      </a:lnTo>
                      <a:cubicBezTo>
                        <a:pt x="123737" y="21291"/>
                        <a:pt x="102446" y="0"/>
                        <a:pt x="70663" y="0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sp>
            <p:nvSpPr>
              <p:cNvPr id="11" name="Forme libre : forme 10">
                <a:extLst>
                  <a:ext uri="{FF2B5EF4-FFF2-40B4-BE49-F238E27FC236}">
                    <a16:creationId xmlns:a16="http://schemas.microsoft.com/office/drawing/2014/main" id="{60085BF3-DD02-3A3D-4BC5-921EC4950811}"/>
                  </a:ext>
                </a:extLst>
              </p:cNvPr>
              <p:cNvSpPr/>
              <p:nvPr/>
            </p:nvSpPr>
            <p:spPr>
              <a:xfrm>
                <a:off x="9456094" y="402043"/>
                <a:ext cx="44588" cy="44588"/>
              </a:xfrm>
              <a:custGeom>
                <a:avLst/>
                <a:gdLst>
                  <a:gd name="connsiteX0" fmla="*/ 22217 w 44588"/>
                  <a:gd name="connsiteY0" fmla="*/ 44589 h 44588"/>
                  <a:gd name="connsiteX1" fmla="*/ 44589 w 44588"/>
                  <a:gd name="connsiteY1" fmla="*/ 22371 h 44588"/>
                  <a:gd name="connsiteX2" fmla="*/ 22217 w 44588"/>
                  <a:gd name="connsiteY2" fmla="*/ 0 h 44588"/>
                  <a:gd name="connsiteX3" fmla="*/ 0 w 44588"/>
                  <a:gd name="connsiteY3" fmla="*/ 22371 h 44588"/>
                  <a:gd name="connsiteX4" fmla="*/ 22217 w 44588"/>
                  <a:gd name="connsiteY4" fmla="*/ 44589 h 44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588" h="44588">
                    <a:moveTo>
                      <a:pt x="22217" y="44589"/>
                    </a:moveTo>
                    <a:cubicBezTo>
                      <a:pt x="34560" y="44589"/>
                      <a:pt x="44589" y="34714"/>
                      <a:pt x="44589" y="22371"/>
                    </a:cubicBezTo>
                    <a:cubicBezTo>
                      <a:pt x="44589" y="10029"/>
                      <a:pt x="34560" y="0"/>
                      <a:pt x="22217" y="0"/>
                    </a:cubicBezTo>
                    <a:cubicBezTo>
                      <a:pt x="9874" y="0"/>
                      <a:pt x="0" y="10029"/>
                      <a:pt x="0" y="22371"/>
                    </a:cubicBezTo>
                    <a:cubicBezTo>
                      <a:pt x="0" y="34714"/>
                      <a:pt x="9874" y="44589"/>
                      <a:pt x="22217" y="44589"/>
                    </a:cubicBezTo>
                    <a:close/>
                  </a:path>
                </a:pathLst>
              </a:custGeom>
              <a:solidFill>
                <a:srgbClr val="01010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B3E2CCC0-8A14-2B23-1F15-A1A2DC8DD102}"/>
              </a:ext>
            </a:extLst>
          </p:cNvPr>
          <p:cNvSpPr/>
          <p:nvPr userDrawn="1"/>
        </p:nvSpPr>
        <p:spPr>
          <a:xfrm>
            <a:off x="469754" y="1213204"/>
            <a:ext cx="11709583" cy="4671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Titre 1">
            <a:extLst>
              <a:ext uri="{FF2B5EF4-FFF2-40B4-BE49-F238E27FC236}">
                <a16:creationId xmlns:a16="http://schemas.microsoft.com/office/drawing/2014/main" id="{B96BFCBE-4678-6869-53B4-87012BC313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55688" y="2111472"/>
            <a:ext cx="5040000" cy="173124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4500"/>
              </a:lnSpc>
              <a:defRPr sz="4500" b="1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"/>
              <a:t>2 or 3 line</a:t>
            </a:r>
            <a:br>
              <a:rPr lang="fr-FR"/>
            </a:br>
            <a:r>
              <a:rPr lang="en"/>
              <a:t> presentation</a:t>
            </a:r>
            <a:br>
              <a:rPr lang="fr-FR"/>
            </a:br>
            <a:r>
              <a:rPr lang="en"/>
              <a:t> title </a:t>
            </a:r>
          </a:p>
        </p:txBody>
      </p:sp>
      <p:sp>
        <p:nvSpPr>
          <p:cNvPr id="31" name="Espace réservé du texte 10">
            <a:extLst>
              <a:ext uri="{FF2B5EF4-FFF2-40B4-BE49-F238E27FC236}">
                <a16:creationId xmlns:a16="http://schemas.microsoft.com/office/drawing/2014/main" id="{DF57FF5D-A5E0-CF9E-6B33-8438443D44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5688" y="3834166"/>
            <a:ext cx="5040000" cy="400110"/>
          </a:xfrm>
        </p:spPr>
        <p:txBody>
          <a:bodyPr wrap="square">
            <a:spAutoFit/>
          </a:bodyPr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 sz="1500">
                <a:solidFill>
                  <a:schemeClr val="tx1"/>
                </a:solidFill>
                <a:latin typeface="Outfit Medium" pitchFamily="2" charset="0"/>
              </a:defRPr>
            </a:lvl2pPr>
            <a:lvl3pPr>
              <a:defRPr sz="1500">
                <a:solidFill>
                  <a:schemeClr val="tx1"/>
                </a:solidFill>
                <a:latin typeface="Outfit Medium" pitchFamily="2" charset="0"/>
              </a:defRPr>
            </a:lvl3pPr>
            <a:lvl4pPr>
              <a:defRPr sz="1500">
                <a:solidFill>
                  <a:schemeClr val="tx1"/>
                </a:solidFill>
                <a:latin typeface="Outfit Medium" pitchFamily="2" charset="0"/>
              </a:defRPr>
            </a:lvl4pPr>
            <a:lvl5pPr>
              <a:defRPr sz="1500">
                <a:solidFill>
                  <a:schemeClr val="tx1"/>
                </a:solidFill>
                <a:latin typeface="Outfit Medium" pitchFamily="2" charset="0"/>
              </a:defRPr>
            </a:lvl5pPr>
          </a:lstStyle>
          <a:p>
            <a:pPr lvl="0"/>
            <a:r>
              <a:rPr lang="en"/>
              <a:t>Presentation subtitle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39D4C12-4357-BEB0-D97C-A096CB6DF9BB}"/>
              </a:ext>
            </a:extLst>
          </p:cNvPr>
          <p:cNvSpPr/>
          <p:nvPr userDrawn="1"/>
        </p:nvSpPr>
        <p:spPr>
          <a:xfrm>
            <a:off x="1055688" y="4437123"/>
            <a:ext cx="234000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space réservé pour une image  7">
            <a:extLst>
              <a:ext uri="{FF2B5EF4-FFF2-40B4-BE49-F238E27FC236}">
                <a16:creationId xmlns:a16="http://schemas.microsoft.com/office/drawing/2014/main" id="{97555F9D-B111-CE07-A52F-C118CB0FB0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24545" y="1212850"/>
            <a:ext cx="5880100" cy="4672067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34" name="Espace réservé pour une image  29">
            <a:extLst>
              <a:ext uri="{FF2B5EF4-FFF2-40B4-BE49-F238E27FC236}">
                <a16:creationId xmlns:a16="http://schemas.microsoft.com/office/drawing/2014/main" id="{6FF4C3B2-7F60-89E0-9738-0C304FACAD1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511994" y="5990590"/>
            <a:ext cx="1270000" cy="758825"/>
          </a:xfrm>
        </p:spPr>
        <p:txBody>
          <a:bodyPr/>
          <a:lstStyle/>
          <a:p>
            <a:endParaRPr lang="fr-FR"/>
          </a:p>
        </p:txBody>
      </p:sp>
      <p:sp>
        <p:nvSpPr>
          <p:cNvPr id="35" name="Espace réservé du texte 31">
            <a:extLst>
              <a:ext uri="{FF2B5EF4-FFF2-40B4-BE49-F238E27FC236}">
                <a16:creationId xmlns:a16="http://schemas.microsoft.com/office/drawing/2014/main" id="{3AF10932-1981-5103-3491-6A1390FCC2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55688" y="4693705"/>
            <a:ext cx="5040312" cy="233402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"/>
              <a:t>Click to change the styles of the mask text</a:t>
            </a:r>
          </a:p>
        </p:txBody>
      </p:sp>
    </p:spTree>
    <p:extLst>
      <p:ext uri="{BB962C8B-B14F-4D97-AF65-F5344CB8AC3E}">
        <p14:creationId xmlns:p14="http://schemas.microsoft.com/office/powerpoint/2010/main" val="1007349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A312716-2AA4-39BA-25B2-6323B7400C02}"/>
              </a:ext>
            </a:extLst>
          </p:cNvPr>
          <p:cNvSpPr/>
          <p:nvPr userDrawn="1"/>
        </p:nvSpPr>
        <p:spPr>
          <a:xfrm>
            <a:off x="469754" y="1213204"/>
            <a:ext cx="11709583" cy="516854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BC8377-7FF9-6E63-CEB9-0864670E10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3636" y="1851370"/>
            <a:ext cx="6480000" cy="192360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5000"/>
              </a:lnSpc>
              <a:defRPr sz="5000" b="1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"/>
              <a:t>2 or 3 line</a:t>
            </a:r>
            <a:br>
              <a:rPr lang="fr-FR"/>
            </a:br>
            <a:r>
              <a:rPr lang="en"/>
              <a:t> presentation</a:t>
            </a:r>
            <a:br>
              <a:rPr lang="fr-FR"/>
            </a:br>
            <a:r>
              <a:rPr lang="en"/>
              <a:t> title </a:t>
            </a:r>
          </a:p>
        </p:txBody>
      </p:sp>
      <p:pic>
        <p:nvPicPr>
          <p:cNvPr id="10" name="Image 9" descr="An image containing silhouette, graphic, graphics, screenshot&#10;&#10;Auto-generated description">
            <a:extLst>
              <a:ext uri="{FF2B5EF4-FFF2-40B4-BE49-F238E27FC236}">
                <a16:creationId xmlns:a16="http://schemas.microsoft.com/office/drawing/2014/main" id="{D12845B5-91BF-588D-AE52-E0D1032F0E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35" y="234901"/>
            <a:ext cx="821090" cy="720000"/>
          </a:xfrm>
          <a:prstGeom prst="rect">
            <a:avLst/>
          </a:prstGeom>
        </p:spPr>
      </p:pic>
      <p:sp>
        <p:nvSpPr>
          <p:cNvPr id="5" name="Espace réservé du texte 10">
            <a:extLst>
              <a:ext uri="{FF2B5EF4-FFF2-40B4-BE49-F238E27FC236}">
                <a16:creationId xmlns:a16="http://schemas.microsoft.com/office/drawing/2014/main" id="{5B784CA9-CCBA-4638-B783-0F6CB8104F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63636" y="3751931"/>
            <a:ext cx="6480000" cy="359073"/>
          </a:xfrm>
        </p:spPr>
        <p:txBody>
          <a:bodyPr wrap="square">
            <a:spAutoFit/>
          </a:bodyPr>
          <a:lstStyle>
            <a:lvl1pPr>
              <a:lnSpc>
                <a:spcPts val="2800"/>
              </a:lnSpc>
              <a:defRPr sz="2800">
                <a:solidFill>
                  <a:schemeClr val="bg1"/>
                </a:solidFill>
              </a:defRPr>
            </a:lvl1pPr>
            <a:lvl2pPr>
              <a:defRPr sz="1500">
                <a:solidFill>
                  <a:schemeClr val="tx1"/>
                </a:solidFill>
                <a:latin typeface="Outfit Medium" pitchFamily="2" charset="0"/>
              </a:defRPr>
            </a:lvl2pPr>
            <a:lvl3pPr>
              <a:defRPr sz="1500">
                <a:solidFill>
                  <a:schemeClr val="tx1"/>
                </a:solidFill>
                <a:latin typeface="Outfit Medium" pitchFamily="2" charset="0"/>
              </a:defRPr>
            </a:lvl3pPr>
            <a:lvl4pPr>
              <a:defRPr sz="1500">
                <a:solidFill>
                  <a:schemeClr val="tx1"/>
                </a:solidFill>
                <a:latin typeface="Outfit Medium" pitchFamily="2" charset="0"/>
              </a:defRPr>
            </a:lvl4pPr>
            <a:lvl5pPr>
              <a:defRPr sz="1500">
                <a:solidFill>
                  <a:schemeClr val="tx1"/>
                </a:solidFill>
                <a:latin typeface="Outfit Medium" pitchFamily="2" charset="0"/>
              </a:defRPr>
            </a:lvl5pPr>
          </a:lstStyle>
          <a:p>
            <a:pPr lvl="0"/>
            <a:r>
              <a:rPr lang="en"/>
              <a:t>Presentation subtitle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A3D068-6DE4-6EC2-9DED-BCC1B9503D6D}"/>
              </a:ext>
            </a:extLst>
          </p:cNvPr>
          <p:cNvSpPr/>
          <p:nvPr userDrawn="1"/>
        </p:nvSpPr>
        <p:spPr>
          <a:xfrm>
            <a:off x="1163636" y="4951557"/>
            <a:ext cx="252000" cy="9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aphique 3">
            <a:extLst>
              <a:ext uri="{FF2B5EF4-FFF2-40B4-BE49-F238E27FC236}">
                <a16:creationId xmlns:a16="http://schemas.microsoft.com/office/drawing/2014/main" id="{B604F640-B62E-B529-BF9A-FE8CBBBFE820}"/>
              </a:ext>
            </a:extLst>
          </p:cNvPr>
          <p:cNvGrpSpPr/>
          <p:nvPr/>
        </p:nvGrpSpPr>
        <p:grpSpPr>
          <a:xfrm>
            <a:off x="8061050" y="1213140"/>
            <a:ext cx="4116059" cy="5171219"/>
            <a:chOff x="8061050" y="1213140"/>
            <a:chExt cx="4116059" cy="5171219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A79BD95E-2FA7-6551-FAA6-F14DA570C99B}"/>
                </a:ext>
              </a:extLst>
            </p:cNvPr>
            <p:cNvSpPr/>
            <p:nvPr/>
          </p:nvSpPr>
          <p:spPr>
            <a:xfrm>
              <a:off x="12138663" y="6343113"/>
              <a:ext cx="38382" cy="41183"/>
            </a:xfrm>
            <a:custGeom>
              <a:avLst/>
              <a:gdLst>
                <a:gd name="connsiteX0" fmla="*/ 38382 w 38382"/>
                <a:gd name="connsiteY0" fmla="*/ 0 h 41183"/>
                <a:gd name="connsiteX1" fmla="*/ 0 w 38382"/>
                <a:gd name="connsiteY1" fmla="*/ 41183 h 41183"/>
                <a:gd name="connsiteX2" fmla="*/ 38382 w 38382"/>
                <a:gd name="connsiteY2" fmla="*/ 41183 h 41183"/>
                <a:gd name="connsiteX3" fmla="*/ 38382 w 38382"/>
                <a:gd name="connsiteY3" fmla="*/ 0 h 4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382" h="41183">
                  <a:moveTo>
                    <a:pt x="38382" y="0"/>
                  </a:moveTo>
                  <a:cubicBezTo>
                    <a:pt x="25716" y="13812"/>
                    <a:pt x="12922" y="27561"/>
                    <a:pt x="0" y="41183"/>
                  </a:cubicBezTo>
                  <a:lnTo>
                    <a:pt x="38382" y="41183"/>
                  </a:lnTo>
                  <a:lnTo>
                    <a:pt x="38382" y="0"/>
                  </a:lnTo>
                  <a:close/>
                </a:path>
              </a:pathLst>
            </a:custGeom>
            <a:solidFill>
              <a:srgbClr val="E5183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53085F45-BD2A-6687-CD97-0004D063C79A}"/>
                </a:ext>
              </a:extLst>
            </p:cNvPr>
            <p:cNvSpPr/>
            <p:nvPr/>
          </p:nvSpPr>
          <p:spPr>
            <a:xfrm>
              <a:off x="11795451" y="1213204"/>
              <a:ext cx="381594" cy="358997"/>
            </a:xfrm>
            <a:custGeom>
              <a:avLst/>
              <a:gdLst>
                <a:gd name="connsiteX0" fmla="*/ 381594 w 381594"/>
                <a:gd name="connsiteY0" fmla="*/ 358934 h 358997"/>
                <a:gd name="connsiteX1" fmla="*/ 381594 w 381594"/>
                <a:gd name="connsiteY1" fmla="*/ 0 h 358997"/>
                <a:gd name="connsiteX2" fmla="*/ 0 w 381594"/>
                <a:gd name="connsiteY2" fmla="*/ 0 h 358997"/>
                <a:gd name="connsiteX3" fmla="*/ 276123 w 381594"/>
                <a:gd name="connsiteY3" fmla="*/ 248879 h 358997"/>
                <a:gd name="connsiteX4" fmla="*/ 381530 w 381594"/>
                <a:gd name="connsiteY4" fmla="*/ 358998 h 35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594" h="358997">
                  <a:moveTo>
                    <a:pt x="381594" y="358934"/>
                  </a:moveTo>
                  <a:lnTo>
                    <a:pt x="381594" y="0"/>
                  </a:lnTo>
                  <a:lnTo>
                    <a:pt x="0" y="0"/>
                  </a:lnTo>
                  <a:cubicBezTo>
                    <a:pt x="95287" y="77274"/>
                    <a:pt x="187455" y="160212"/>
                    <a:pt x="276123" y="248879"/>
                  </a:cubicBezTo>
                  <a:cubicBezTo>
                    <a:pt x="312213" y="284970"/>
                    <a:pt x="347349" y="321697"/>
                    <a:pt x="381530" y="358998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6C7098EE-1576-1CC7-8DB0-4C1266328AA5}"/>
                </a:ext>
              </a:extLst>
            </p:cNvPr>
            <p:cNvSpPr/>
            <p:nvPr/>
          </p:nvSpPr>
          <p:spPr>
            <a:xfrm>
              <a:off x="11372611" y="5426332"/>
              <a:ext cx="804434" cy="958026"/>
            </a:xfrm>
            <a:custGeom>
              <a:avLst/>
              <a:gdLst>
                <a:gd name="connsiteX0" fmla="*/ 804435 w 804434"/>
                <a:gd name="connsiteY0" fmla="*/ 0 h 958026"/>
                <a:gd name="connsiteX1" fmla="*/ 315078 w 804434"/>
                <a:gd name="connsiteY1" fmla="*/ 642949 h 958026"/>
                <a:gd name="connsiteX2" fmla="*/ 0 w 804434"/>
                <a:gd name="connsiteY2" fmla="*/ 958027 h 958026"/>
                <a:gd name="connsiteX3" fmla="*/ 765988 w 804434"/>
                <a:gd name="connsiteY3" fmla="*/ 958027 h 958026"/>
                <a:gd name="connsiteX4" fmla="*/ 804371 w 804434"/>
                <a:gd name="connsiteY4" fmla="*/ 916844 h 958026"/>
                <a:gd name="connsiteX5" fmla="*/ 804371 w 804434"/>
                <a:gd name="connsiteY5" fmla="*/ 63 h 958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4434" h="958026">
                  <a:moveTo>
                    <a:pt x="804435" y="0"/>
                  </a:moveTo>
                  <a:cubicBezTo>
                    <a:pt x="674266" y="230229"/>
                    <a:pt x="511190" y="446837"/>
                    <a:pt x="315078" y="642949"/>
                  </a:cubicBezTo>
                  <a:lnTo>
                    <a:pt x="0" y="958027"/>
                  </a:lnTo>
                  <a:lnTo>
                    <a:pt x="765988" y="958027"/>
                  </a:lnTo>
                  <a:cubicBezTo>
                    <a:pt x="778910" y="944405"/>
                    <a:pt x="791704" y="930656"/>
                    <a:pt x="804371" y="916844"/>
                  </a:cubicBezTo>
                  <a:lnTo>
                    <a:pt x="804371" y="63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10949663-B36D-7548-641B-3CB7B05A0B42}"/>
                </a:ext>
              </a:extLst>
            </p:cNvPr>
            <p:cNvSpPr/>
            <p:nvPr/>
          </p:nvSpPr>
          <p:spPr>
            <a:xfrm>
              <a:off x="8061050" y="1213204"/>
              <a:ext cx="335700" cy="170141"/>
            </a:xfrm>
            <a:custGeom>
              <a:avLst/>
              <a:gdLst>
                <a:gd name="connsiteX0" fmla="*/ 0 w 335700"/>
                <a:gd name="connsiteY0" fmla="*/ 0 h 170141"/>
                <a:gd name="connsiteX1" fmla="*/ 0 w 335700"/>
                <a:gd name="connsiteY1" fmla="*/ 170142 h 170141"/>
                <a:gd name="connsiteX2" fmla="*/ 335701 w 335700"/>
                <a:gd name="connsiteY2" fmla="*/ 0 h 170141"/>
                <a:gd name="connsiteX3" fmla="*/ 0 w 335700"/>
                <a:gd name="connsiteY3" fmla="*/ 0 h 17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700" h="170141">
                  <a:moveTo>
                    <a:pt x="0" y="0"/>
                  </a:moveTo>
                  <a:lnTo>
                    <a:pt x="0" y="170142"/>
                  </a:lnTo>
                  <a:cubicBezTo>
                    <a:pt x="108972" y="105917"/>
                    <a:pt x="221127" y="49203"/>
                    <a:pt x="33570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E191DC40-7CC7-9591-9E84-3EE86DB2BB01}"/>
                </a:ext>
              </a:extLst>
            </p:cNvPr>
            <p:cNvSpPr/>
            <p:nvPr/>
          </p:nvSpPr>
          <p:spPr>
            <a:xfrm>
              <a:off x="10755377" y="1213140"/>
              <a:ext cx="1421732" cy="1275777"/>
            </a:xfrm>
            <a:custGeom>
              <a:avLst/>
              <a:gdLst>
                <a:gd name="connsiteX0" fmla="*/ 1421668 w 1421732"/>
                <a:gd name="connsiteY0" fmla="*/ 1275778 h 1275777"/>
                <a:gd name="connsiteX1" fmla="*/ 1421668 w 1421732"/>
                <a:gd name="connsiteY1" fmla="*/ 358998 h 1275777"/>
                <a:gd name="connsiteX2" fmla="*/ 1316261 w 1421732"/>
                <a:gd name="connsiteY2" fmla="*/ 248880 h 1275777"/>
                <a:gd name="connsiteX3" fmla="*/ 1040138 w 1421732"/>
                <a:gd name="connsiteY3" fmla="*/ 0 h 1275777"/>
                <a:gd name="connsiteX4" fmla="*/ 0 w 1421732"/>
                <a:gd name="connsiteY4" fmla="*/ 0 h 1275777"/>
                <a:gd name="connsiteX5" fmla="*/ 932375 w 1421732"/>
                <a:gd name="connsiteY5" fmla="*/ 632765 h 1275777"/>
                <a:gd name="connsiteX6" fmla="*/ 1421732 w 1421732"/>
                <a:gd name="connsiteY6" fmla="*/ 1275714 h 127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1732" h="1275777">
                  <a:moveTo>
                    <a:pt x="1421668" y="1275778"/>
                  </a:moveTo>
                  <a:lnTo>
                    <a:pt x="1421668" y="358998"/>
                  </a:lnTo>
                  <a:cubicBezTo>
                    <a:pt x="1387424" y="321761"/>
                    <a:pt x="1352351" y="285034"/>
                    <a:pt x="1316261" y="248880"/>
                  </a:cubicBezTo>
                  <a:cubicBezTo>
                    <a:pt x="1227593" y="160212"/>
                    <a:pt x="1135425" y="77274"/>
                    <a:pt x="1040138" y="0"/>
                  </a:cubicBezTo>
                  <a:lnTo>
                    <a:pt x="0" y="0"/>
                  </a:lnTo>
                  <a:cubicBezTo>
                    <a:pt x="338629" y="145381"/>
                    <a:pt x="655871" y="356261"/>
                    <a:pt x="932375" y="632765"/>
                  </a:cubicBezTo>
                  <a:cubicBezTo>
                    <a:pt x="1128487" y="828877"/>
                    <a:pt x="1291564" y="1045485"/>
                    <a:pt x="1421732" y="1275714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96340093-9D40-2D60-EBAE-06BD6F1371E2}"/>
                </a:ext>
              </a:extLst>
            </p:cNvPr>
            <p:cNvSpPr/>
            <p:nvPr/>
          </p:nvSpPr>
          <p:spPr>
            <a:xfrm>
              <a:off x="8061050" y="1213204"/>
              <a:ext cx="4116059" cy="5171092"/>
            </a:xfrm>
            <a:custGeom>
              <a:avLst/>
              <a:gdLst>
                <a:gd name="connsiteX0" fmla="*/ 4115996 w 4116059"/>
                <a:gd name="connsiteY0" fmla="*/ 4213129 h 5171092"/>
                <a:gd name="connsiteX1" fmla="*/ 4115996 w 4116059"/>
                <a:gd name="connsiteY1" fmla="*/ 1275714 h 5171092"/>
                <a:gd name="connsiteX2" fmla="*/ 3626639 w 4116059"/>
                <a:gd name="connsiteY2" fmla="*/ 632765 h 5171092"/>
                <a:gd name="connsiteX3" fmla="*/ 2694327 w 4116059"/>
                <a:gd name="connsiteY3" fmla="*/ 0 h 5171092"/>
                <a:gd name="connsiteX4" fmla="*/ 335701 w 4116059"/>
                <a:gd name="connsiteY4" fmla="*/ 0 h 5171092"/>
                <a:gd name="connsiteX5" fmla="*/ 0 w 4116059"/>
                <a:gd name="connsiteY5" fmla="*/ 170142 h 5171092"/>
                <a:gd name="connsiteX6" fmla="*/ 0 w 4116059"/>
                <a:gd name="connsiteY6" fmla="*/ 827477 h 5171092"/>
                <a:gd name="connsiteX7" fmla="*/ 3242753 w 4116059"/>
                <a:gd name="connsiteY7" fmla="*/ 1016714 h 5171092"/>
                <a:gd name="connsiteX8" fmla="*/ 3958393 w 4116059"/>
                <a:gd name="connsiteY8" fmla="*/ 2744422 h 5171092"/>
                <a:gd name="connsiteX9" fmla="*/ 3242753 w 4116059"/>
                <a:gd name="connsiteY9" fmla="*/ 4472129 h 5171092"/>
                <a:gd name="connsiteX10" fmla="*/ 2543790 w 4116059"/>
                <a:gd name="connsiteY10" fmla="*/ 5171092 h 5171092"/>
                <a:gd name="connsiteX11" fmla="*/ 3311625 w 4116059"/>
                <a:gd name="connsiteY11" fmla="*/ 5171092 h 5171092"/>
                <a:gd name="connsiteX12" fmla="*/ 3626703 w 4116059"/>
                <a:gd name="connsiteY12" fmla="*/ 4856015 h 5171092"/>
                <a:gd name="connsiteX13" fmla="*/ 4116059 w 4116059"/>
                <a:gd name="connsiteY13" fmla="*/ 4213066 h 5171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116059" h="5171092">
                  <a:moveTo>
                    <a:pt x="4115996" y="4213129"/>
                  </a:moveTo>
                  <a:lnTo>
                    <a:pt x="4115996" y="1275714"/>
                  </a:lnTo>
                  <a:cubicBezTo>
                    <a:pt x="3985827" y="1045485"/>
                    <a:pt x="3822751" y="828877"/>
                    <a:pt x="3626639" y="632765"/>
                  </a:cubicBezTo>
                  <a:cubicBezTo>
                    <a:pt x="3350198" y="356261"/>
                    <a:pt x="3032956" y="145381"/>
                    <a:pt x="2694327" y="0"/>
                  </a:cubicBezTo>
                  <a:lnTo>
                    <a:pt x="335701" y="0"/>
                  </a:lnTo>
                  <a:cubicBezTo>
                    <a:pt x="221127" y="49203"/>
                    <a:pt x="108972" y="105917"/>
                    <a:pt x="0" y="170142"/>
                  </a:cubicBezTo>
                  <a:lnTo>
                    <a:pt x="0" y="827477"/>
                  </a:lnTo>
                  <a:cubicBezTo>
                    <a:pt x="959045" y="67598"/>
                    <a:pt x="2356526" y="130550"/>
                    <a:pt x="3242753" y="1016714"/>
                  </a:cubicBezTo>
                  <a:cubicBezTo>
                    <a:pt x="3719826" y="1493786"/>
                    <a:pt x="3958393" y="2119104"/>
                    <a:pt x="3958393" y="2744422"/>
                  </a:cubicBezTo>
                  <a:cubicBezTo>
                    <a:pt x="3958393" y="3369740"/>
                    <a:pt x="3719826" y="3994993"/>
                    <a:pt x="3242753" y="4472129"/>
                  </a:cubicBezTo>
                  <a:lnTo>
                    <a:pt x="2543790" y="5171092"/>
                  </a:lnTo>
                  <a:lnTo>
                    <a:pt x="3311625" y="5171092"/>
                  </a:lnTo>
                  <a:lnTo>
                    <a:pt x="3626703" y="4856015"/>
                  </a:lnTo>
                  <a:cubicBezTo>
                    <a:pt x="3822814" y="4659903"/>
                    <a:pt x="3985891" y="4443295"/>
                    <a:pt x="4116059" y="4213066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259D0686-0E35-90C2-ECFC-4944CA936C18}"/>
                </a:ext>
              </a:extLst>
            </p:cNvPr>
            <p:cNvSpPr/>
            <p:nvPr/>
          </p:nvSpPr>
          <p:spPr>
            <a:xfrm>
              <a:off x="8061050" y="1514411"/>
              <a:ext cx="3958393" cy="4869884"/>
            </a:xfrm>
            <a:custGeom>
              <a:avLst/>
              <a:gdLst>
                <a:gd name="connsiteX0" fmla="*/ 3958393 w 3958393"/>
                <a:gd name="connsiteY0" fmla="*/ 2443214 h 4869884"/>
                <a:gd name="connsiteX1" fmla="*/ 3242753 w 3958393"/>
                <a:gd name="connsiteY1" fmla="*/ 715507 h 4869884"/>
                <a:gd name="connsiteX2" fmla="*/ 0 w 3958393"/>
                <a:gd name="connsiteY2" fmla="*/ 526269 h 4869884"/>
                <a:gd name="connsiteX3" fmla="*/ 0 w 3958393"/>
                <a:gd name="connsiteY3" fmla="*/ 1270744 h 4869884"/>
                <a:gd name="connsiteX4" fmla="*/ 171288 w 3958393"/>
                <a:gd name="connsiteY4" fmla="*/ 1099456 h 4869884"/>
                <a:gd name="connsiteX5" fmla="*/ 2858804 w 3958393"/>
                <a:gd name="connsiteY5" fmla="*/ 1099456 h 4869884"/>
                <a:gd name="connsiteX6" fmla="*/ 3415378 w 3958393"/>
                <a:gd name="connsiteY6" fmla="*/ 2443214 h 4869884"/>
                <a:gd name="connsiteX7" fmla="*/ 2858804 w 3958393"/>
                <a:gd name="connsiteY7" fmla="*/ 3786973 h 4869884"/>
                <a:gd name="connsiteX8" fmla="*/ 1775892 w 3958393"/>
                <a:gd name="connsiteY8" fmla="*/ 4869885 h 4869884"/>
                <a:gd name="connsiteX9" fmla="*/ 2543790 w 3958393"/>
                <a:gd name="connsiteY9" fmla="*/ 4869885 h 4869884"/>
                <a:gd name="connsiteX10" fmla="*/ 3242753 w 3958393"/>
                <a:gd name="connsiteY10" fmla="*/ 4170922 h 4869884"/>
                <a:gd name="connsiteX11" fmla="*/ 3958393 w 3958393"/>
                <a:gd name="connsiteY11" fmla="*/ 2443214 h 4869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58393" h="4869884">
                  <a:moveTo>
                    <a:pt x="3958393" y="2443214"/>
                  </a:moveTo>
                  <a:cubicBezTo>
                    <a:pt x="3958393" y="1817897"/>
                    <a:pt x="3719826" y="1192579"/>
                    <a:pt x="3242753" y="715507"/>
                  </a:cubicBezTo>
                  <a:cubicBezTo>
                    <a:pt x="2356526" y="-170657"/>
                    <a:pt x="959045" y="-233609"/>
                    <a:pt x="0" y="526269"/>
                  </a:cubicBezTo>
                  <a:lnTo>
                    <a:pt x="0" y="1270744"/>
                  </a:lnTo>
                  <a:lnTo>
                    <a:pt x="171288" y="1099456"/>
                  </a:lnTo>
                  <a:cubicBezTo>
                    <a:pt x="913407" y="357337"/>
                    <a:pt x="2116685" y="357337"/>
                    <a:pt x="2858804" y="1099456"/>
                  </a:cubicBezTo>
                  <a:cubicBezTo>
                    <a:pt x="3229896" y="1470547"/>
                    <a:pt x="3415378" y="1956913"/>
                    <a:pt x="3415378" y="2443214"/>
                  </a:cubicBezTo>
                  <a:cubicBezTo>
                    <a:pt x="3415378" y="2929516"/>
                    <a:pt x="3229832" y="3415881"/>
                    <a:pt x="2858804" y="3786973"/>
                  </a:cubicBezTo>
                  <a:lnTo>
                    <a:pt x="1775892" y="4869885"/>
                  </a:lnTo>
                  <a:lnTo>
                    <a:pt x="2543790" y="4869885"/>
                  </a:lnTo>
                  <a:lnTo>
                    <a:pt x="3242753" y="4170922"/>
                  </a:lnTo>
                  <a:cubicBezTo>
                    <a:pt x="3719826" y="3693786"/>
                    <a:pt x="3958393" y="3068532"/>
                    <a:pt x="3958393" y="2443214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7C878C15-352C-066C-E461-7711BF2B7F38}"/>
                </a:ext>
              </a:extLst>
            </p:cNvPr>
            <p:cNvSpPr/>
            <p:nvPr/>
          </p:nvSpPr>
          <p:spPr>
            <a:xfrm>
              <a:off x="8061050" y="2057277"/>
              <a:ext cx="3415377" cy="4327018"/>
            </a:xfrm>
            <a:custGeom>
              <a:avLst/>
              <a:gdLst>
                <a:gd name="connsiteX0" fmla="*/ 3415378 w 3415377"/>
                <a:gd name="connsiteY0" fmla="*/ 1900348 h 4327018"/>
                <a:gd name="connsiteX1" fmla="*/ 2858804 w 3415377"/>
                <a:gd name="connsiteY1" fmla="*/ 556589 h 4327018"/>
                <a:gd name="connsiteX2" fmla="*/ 171288 w 3415377"/>
                <a:gd name="connsiteY2" fmla="*/ 556589 h 4327018"/>
                <a:gd name="connsiteX3" fmla="*/ 0 w 3415377"/>
                <a:gd name="connsiteY3" fmla="*/ 727877 h 4327018"/>
                <a:gd name="connsiteX4" fmla="*/ 0 w 3415377"/>
                <a:gd name="connsiteY4" fmla="*/ 1495712 h 4327018"/>
                <a:gd name="connsiteX5" fmla="*/ 555173 w 3415377"/>
                <a:gd name="connsiteY5" fmla="*/ 940539 h 4327018"/>
                <a:gd name="connsiteX6" fmla="*/ 2474855 w 3415377"/>
                <a:gd name="connsiteY6" fmla="*/ 940539 h 4327018"/>
                <a:gd name="connsiteX7" fmla="*/ 2872426 w 3415377"/>
                <a:gd name="connsiteY7" fmla="*/ 1900348 h 4327018"/>
                <a:gd name="connsiteX8" fmla="*/ 2474855 w 3415377"/>
                <a:gd name="connsiteY8" fmla="*/ 2860157 h 4327018"/>
                <a:gd name="connsiteX9" fmla="*/ 1007994 w 3415377"/>
                <a:gd name="connsiteY9" fmla="*/ 4327019 h 4327018"/>
                <a:gd name="connsiteX10" fmla="*/ 1775828 w 3415377"/>
                <a:gd name="connsiteY10" fmla="*/ 4327019 h 4327018"/>
                <a:gd name="connsiteX11" fmla="*/ 2858741 w 3415377"/>
                <a:gd name="connsiteY11" fmla="*/ 3244106 h 4327018"/>
                <a:gd name="connsiteX12" fmla="*/ 3415314 w 3415377"/>
                <a:gd name="connsiteY12" fmla="*/ 1900348 h 4327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15377" h="4327018">
                  <a:moveTo>
                    <a:pt x="3415378" y="1900348"/>
                  </a:moveTo>
                  <a:cubicBezTo>
                    <a:pt x="3415378" y="1413982"/>
                    <a:pt x="3229832" y="927681"/>
                    <a:pt x="2858804" y="556589"/>
                  </a:cubicBezTo>
                  <a:cubicBezTo>
                    <a:pt x="2116685" y="-185530"/>
                    <a:pt x="913407" y="-185530"/>
                    <a:pt x="171288" y="556589"/>
                  </a:cubicBezTo>
                  <a:lnTo>
                    <a:pt x="0" y="727877"/>
                  </a:lnTo>
                  <a:lnTo>
                    <a:pt x="0" y="1495712"/>
                  </a:lnTo>
                  <a:lnTo>
                    <a:pt x="555173" y="940539"/>
                  </a:lnTo>
                  <a:cubicBezTo>
                    <a:pt x="1085267" y="410444"/>
                    <a:pt x="1944761" y="410444"/>
                    <a:pt x="2474855" y="940539"/>
                  </a:cubicBezTo>
                  <a:cubicBezTo>
                    <a:pt x="2739902" y="1205586"/>
                    <a:pt x="2872426" y="1552999"/>
                    <a:pt x="2872426" y="1900348"/>
                  </a:cubicBezTo>
                  <a:cubicBezTo>
                    <a:pt x="2872426" y="2247697"/>
                    <a:pt x="2739902" y="2595110"/>
                    <a:pt x="2474855" y="2860157"/>
                  </a:cubicBezTo>
                  <a:lnTo>
                    <a:pt x="1007994" y="4327019"/>
                  </a:lnTo>
                  <a:lnTo>
                    <a:pt x="1775828" y="4327019"/>
                  </a:lnTo>
                  <a:lnTo>
                    <a:pt x="2858741" y="3244106"/>
                  </a:lnTo>
                  <a:cubicBezTo>
                    <a:pt x="3229832" y="2873015"/>
                    <a:pt x="3415314" y="2386713"/>
                    <a:pt x="3415314" y="1900348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D4CEB372-AD03-4B61-F2CB-59F6897BC58E}"/>
                </a:ext>
              </a:extLst>
            </p:cNvPr>
            <p:cNvSpPr/>
            <p:nvPr/>
          </p:nvSpPr>
          <p:spPr>
            <a:xfrm>
              <a:off x="8061050" y="2600245"/>
              <a:ext cx="2872425" cy="3784050"/>
            </a:xfrm>
            <a:custGeom>
              <a:avLst/>
              <a:gdLst>
                <a:gd name="connsiteX0" fmla="*/ 2872426 w 2872425"/>
                <a:gd name="connsiteY0" fmla="*/ 1357380 h 3784050"/>
                <a:gd name="connsiteX1" fmla="*/ 2474855 w 2872425"/>
                <a:gd name="connsiteY1" fmla="*/ 397571 h 3784050"/>
                <a:gd name="connsiteX2" fmla="*/ 555173 w 2872425"/>
                <a:gd name="connsiteY2" fmla="*/ 397571 h 3784050"/>
                <a:gd name="connsiteX3" fmla="*/ 0 w 2872425"/>
                <a:gd name="connsiteY3" fmla="*/ 952744 h 3784050"/>
                <a:gd name="connsiteX4" fmla="*/ 0 w 2872425"/>
                <a:gd name="connsiteY4" fmla="*/ 1720642 h 3784050"/>
                <a:gd name="connsiteX5" fmla="*/ 939122 w 2872425"/>
                <a:gd name="connsiteY5" fmla="*/ 781520 h 3784050"/>
                <a:gd name="connsiteX6" fmla="*/ 2090906 w 2872425"/>
                <a:gd name="connsiteY6" fmla="*/ 781520 h 3784050"/>
                <a:gd name="connsiteX7" fmla="*/ 2329474 w 2872425"/>
                <a:gd name="connsiteY7" fmla="*/ 1357444 h 3784050"/>
                <a:gd name="connsiteX8" fmla="*/ 2090906 w 2872425"/>
                <a:gd name="connsiteY8" fmla="*/ 1933367 h 3784050"/>
                <a:gd name="connsiteX9" fmla="*/ 266257 w 2872425"/>
                <a:gd name="connsiteY9" fmla="*/ 3757953 h 3784050"/>
                <a:gd name="connsiteX10" fmla="*/ 239141 w 2872425"/>
                <a:gd name="connsiteY10" fmla="*/ 3784051 h 3784050"/>
                <a:gd name="connsiteX11" fmla="*/ 1007994 w 2872425"/>
                <a:gd name="connsiteY11" fmla="*/ 3784051 h 3784050"/>
                <a:gd name="connsiteX12" fmla="*/ 2474855 w 2872425"/>
                <a:gd name="connsiteY12" fmla="*/ 2317189 h 3784050"/>
                <a:gd name="connsiteX13" fmla="*/ 2872426 w 2872425"/>
                <a:gd name="connsiteY13" fmla="*/ 1357380 h 378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72425" h="3784050">
                  <a:moveTo>
                    <a:pt x="2872426" y="1357380"/>
                  </a:moveTo>
                  <a:cubicBezTo>
                    <a:pt x="2872426" y="1009967"/>
                    <a:pt x="2739902" y="662554"/>
                    <a:pt x="2474855" y="397571"/>
                  </a:cubicBezTo>
                  <a:cubicBezTo>
                    <a:pt x="1944761" y="-132524"/>
                    <a:pt x="1085267" y="-132524"/>
                    <a:pt x="555173" y="397571"/>
                  </a:cubicBezTo>
                  <a:lnTo>
                    <a:pt x="0" y="952744"/>
                  </a:lnTo>
                  <a:lnTo>
                    <a:pt x="0" y="1720642"/>
                  </a:lnTo>
                  <a:lnTo>
                    <a:pt x="939122" y="781520"/>
                  </a:lnTo>
                  <a:cubicBezTo>
                    <a:pt x="1257191" y="463451"/>
                    <a:pt x="1772900" y="463451"/>
                    <a:pt x="2090906" y="781520"/>
                  </a:cubicBezTo>
                  <a:cubicBezTo>
                    <a:pt x="2249909" y="940523"/>
                    <a:pt x="2329474" y="1148983"/>
                    <a:pt x="2329474" y="1357444"/>
                  </a:cubicBezTo>
                  <a:cubicBezTo>
                    <a:pt x="2329474" y="1565904"/>
                    <a:pt x="2249973" y="1774301"/>
                    <a:pt x="2090906" y="1933367"/>
                  </a:cubicBezTo>
                  <a:lnTo>
                    <a:pt x="266257" y="3757953"/>
                  </a:lnTo>
                  <a:cubicBezTo>
                    <a:pt x="257345" y="3766865"/>
                    <a:pt x="248307" y="3775521"/>
                    <a:pt x="239141" y="3784051"/>
                  </a:cubicBezTo>
                  <a:lnTo>
                    <a:pt x="1007994" y="3784051"/>
                  </a:lnTo>
                  <a:lnTo>
                    <a:pt x="2474855" y="2317189"/>
                  </a:lnTo>
                  <a:cubicBezTo>
                    <a:pt x="2739902" y="2052142"/>
                    <a:pt x="2872426" y="1704729"/>
                    <a:pt x="2872426" y="1357380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B53F1DB9-0CCA-5288-26FF-44BE523087A2}"/>
                </a:ext>
              </a:extLst>
            </p:cNvPr>
            <p:cNvSpPr/>
            <p:nvPr/>
          </p:nvSpPr>
          <p:spPr>
            <a:xfrm>
              <a:off x="8061050" y="3143149"/>
              <a:ext cx="2329473" cy="3241146"/>
            </a:xfrm>
            <a:custGeom>
              <a:avLst/>
              <a:gdLst>
                <a:gd name="connsiteX0" fmla="*/ 2090906 w 2329473"/>
                <a:gd name="connsiteY0" fmla="*/ 1390400 h 3241146"/>
                <a:gd name="connsiteX1" fmla="*/ 2329474 w 2329473"/>
                <a:gd name="connsiteY1" fmla="*/ 814476 h 3241146"/>
                <a:gd name="connsiteX2" fmla="*/ 2090906 w 2329473"/>
                <a:gd name="connsiteY2" fmla="*/ 238552 h 3241146"/>
                <a:gd name="connsiteX3" fmla="*/ 939122 w 2329473"/>
                <a:gd name="connsiteY3" fmla="*/ 238552 h 3241146"/>
                <a:gd name="connsiteX4" fmla="*/ 0 w 2329473"/>
                <a:gd name="connsiteY4" fmla="*/ 1177674 h 3241146"/>
                <a:gd name="connsiteX5" fmla="*/ 0 w 2329473"/>
                <a:gd name="connsiteY5" fmla="*/ 1945509 h 3241146"/>
                <a:gd name="connsiteX6" fmla="*/ 1323071 w 2329473"/>
                <a:gd name="connsiteY6" fmla="*/ 622437 h 3241146"/>
                <a:gd name="connsiteX7" fmla="*/ 1707020 w 2329473"/>
                <a:gd name="connsiteY7" fmla="*/ 622437 h 3241146"/>
                <a:gd name="connsiteX8" fmla="*/ 1786522 w 2329473"/>
                <a:gd name="connsiteY8" fmla="*/ 814412 h 3241146"/>
                <a:gd name="connsiteX9" fmla="*/ 1707020 w 2329473"/>
                <a:gd name="connsiteY9" fmla="*/ 1006387 h 3241146"/>
                <a:gd name="connsiteX10" fmla="*/ 0 w 2329473"/>
                <a:gd name="connsiteY10" fmla="*/ 2713471 h 3241146"/>
                <a:gd name="connsiteX11" fmla="*/ 0 w 2329473"/>
                <a:gd name="connsiteY11" fmla="*/ 3241147 h 3241146"/>
                <a:gd name="connsiteX12" fmla="*/ 239141 w 2329473"/>
                <a:gd name="connsiteY12" fmla="*/ 3241147 h 3241146"/>
                <a:gd name="connsiteX13" fmla="*/ 266257 w 2329473"/>
                <a:gd name="connsiteY13" fmla="*/ 3215049 h 3241146"/>
                <a:gd name="connsiteX14" fmla="*/ 2090906 w 2329473"/>
                <a:gd name="connsiteY14" fmla="*/ 1390336 h 3241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29473" h="3241146">
                  <a:moveTo>
                    <a:pt x="2090906" y="1390400"/>
                  </a:moveTo>
                  <a:cubicBezTo>
                    <a:pt x="2249909" y="1231397"/>
                    <a:pt x="2329474" y="1022936"/>
                    <a:pt x="2329474" y="814476"/>
                  </a:cubicBezTo>
                  <a:cubicBezTo>
                    <a:pt x="2329474" y="606015"/>
                    <a:pt x="2249973" y="397619"/>
                    <a:pt x="2090906" y="238552"/>
                  </a:cubicBezTo>
                  <a:cubicBezTo>
                    <a:pt x="1772837" y="-79517"/>
                    <a:pt x="1257191" y="-79517"/>
                    <a:pt x="939122" y="238552"/>
                  </a:cubicBezTo>
                  <a:lnTo>
                    <a:pt x="0" y="1177674"/>
                  </a:lnTo>
                  <a:lnTo>
                    <a:pt x="0" y="1945509"/>
                  </a:lnTo>
                  <a:lnTo>
                    <a:pt x="1323071" y="622437"/>
                  </a:lnTo>
                  <a:cubicBezTo>
                    <a:pt x="1429116" y="516393"/>
                    <a:pt x="1600976" y="516393"/>
                    <a:pt x="1707020" y="622437"/>
                  </a:cubicBezTo>
                  <a:cubicBezTo>
                    <a:pt x="1760043" y="675460"/>
                    <a:pt x="1786522" y="744904"/>
                    <a:pt x="1786522" y="814412"/>
                  </a:cubicBezTo>
                  <a:cubicBezTo>
                    <a:pt x="1786522" y="883920"/>
                    <a:pt x="1760043" y="953365"/>
                    <a:pt x="1707020" y="1006387"/>
                  </a:cubicBezTo>
                  <a:lnTo>
                    <a:pt x="0" y="2713471"/>
                  </a:lnTo>
                  <a:lnTo>
                    <a:pt x="0" y="3241147"/>
                  </a:lnTo>
                  <a:lnTo>
                    <a:pt x="239141" y="3241147"/>
                  </a:lnTo>
                  <a:cubicBezTo>
                    <a:pt x="248243" y="3232617"/>
                    <a:pt x="257345" y="3223960"/>
                    <a:pt x="266257" y="3215049"/>
                  </a:cubicBezTo>
                  <a:lnTo>
                    <a:pt x="2090906" y="1390336"/>
                  </a:ln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28EEFFC-0EEA-81A2-41D7-41182052F1B0}"/>
                </a:ext>
              </a:extLst>
            </p:cNvPr>
            <p:cNvSpPr/>
            <p:nvPr/>
          </p:nvSpPr>
          <p:spPr>
            <a:xfrm>
              <a:off x="8061050" y="3686117"/>
              <a:ext cx="1786521" cy="2170502"/>
            </a:xfrm>
            <a:custGeom>
              <a:avLst/>
              <a:gdLst>
                <a:gd name="connsiteX0" fmla="*/ 1786522 w 1786521"/>
                <a:gd name="connsiteY0" fmla="*/ 271508 h 2170502"/>
                <a:gd name="connsiteX1" fmla="*/ 1707020 w 1786521"/>
                <a:gd name="connsiteY1" fmla="*/ 79533 h 2170502"/>
                <a:gd name="connsiteX2" fmla="*/ 1323071 w 1786521"/>
                <a:gd name="connsiteY2" fmla="*/ 79533 h 2170502"/>
                <a:gd name="connsiteX3" fmla="*/ 0 w 1786521"/>
                <a:gd name="connsiteY3" fmla="*/ 1402605 h 2170502"/>
                <a:gd name="connsiteX4" fmla="*/ 0 w 1786521"/>
                <a:gd name="connsiteY4" fmla="*/ 2170503 h 2170502"/>
                <a:gd name="connsiteX5" fmla="*/ 1707020 w 1786521"/>
                <a:gd name="connsiteY5" fmla="*/ 463482 h 2170502"/>
                <a:gd name="connsiteX6" fmla="*/ 1786522 w 1786521"/>
                <a:gd name="connsiteY6" fmla="*/ 271508 h 2170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6521" h="2170502">
                  <a:moveTo>
                    <a:pt x="1786522" y="271508"/>
                  </a:moveTo>
                  <a:cubicBezTo>
                    <a:pt x="1786522" y="202000"/>
                    <a:pt x="1760043" y="132555"/>
                    <a:pt x="1707020" y="79533"/>
                  </a:cubicBezTo>
                  <a:cubicBezTo>
                    <a:pt x="1600976" y="-26511"/>
                    <a:pt x="1429116" y="-26511"/>
                    <a:pt x="1323071" y="79533"/>
                  </a:cubicBezTo>
                  <a:lnTo>
                    <a:pt x="0" y="1402605"/>
                  </a:lnTo>
                  <a:lnTo>
                    <a:pt x="0" y="2170503"/>
                  </a:lnTo>
                  <a:lnTo>
                    <a:pt x="1707020" y="463482"/>
                  </a:lnTo>
                  <a:cubicBezTo>
                    <a:pt x="1760043" y="410460"/>
                    <a:pt x="1786522" y="341016"/>
                    <a:pt x="1786522" y="271508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20DDFFF4-FBCF-EE9D-D861-6F939D8E74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63636" y="5323194"/>
            <a:ext cx="6480000" cy="246221"/>
          </a:xfrm>
        </p:spPr>
        <p:txBody>
          <a:bodyPr>
            <a:sp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grpSp>
        <p:nvGrpSpPr>
          <p:cNvPr id="3" name="Graphique 2">
            <a:extLst>
              <a:ext uri="{FF2B5EF4-FFF2-40B4-BE49-F238E27FC236}">
                <a16:creationId xmlns:a16="http://schemas.microsoft.com/office/drawing/2014/main" id="{0DB8D36F-C301-4F64-74AB-24EE5D49057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211376" y="369710"/>
            <a:ext cx="1513141" cy="432000"/>
            <a:chOff x="8495666" y="378901"/>
            <a:chExt cx="1532055" cy="437400"/>
          </a:xfrm>
        </p:grpSpPr>
        <p:grpSp>
          <p:nvGrpSpPr>
            <p:cNvPr id="4" name="Graphique 2">
              <a:extLst>
                <a:ext uri="{FF2B5EF4-FFF2-40B4-BE49-F238E27FC236}">
                  <a16:creationId xmlns:a16="http://schemas.microsoft.com/office/drawing/2014/main" id="{67F46FC7-EA1B-3D97-D829-58E41F66971F}"/>
                </a:ext>
              </a:extLst>
            </p:cNvPr>
            <p:cNvGrpSpPr/>
            <p:nvPr/>
          </p:nvGrpSpPr>
          <p:grpSpPr>
            <a:xfrm>
              <a:off x="8495666" y="378901"/>
              <a:ext cx="437399" cy="437400"/>
              <a:chOff x="8495666" y="378901"/>
              <a:chExt cx="437399" cy="437400"/>
            </a:xfrm>
          </p:grpSpPr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38934F6F-2C9C-DF1C-7E30-995E7B339B5B}"/>
                  </a:ext>
                </a:extLst>
              </p:cNvPr>
              <p:cNvSpPr/>
              <p:nvPr/>
            </p:nvSpPr>
            <p:spPr>
              <a:xfrm>
                <a:off x="8495666" y="489678"/>
                <a:ext cx="326622" cy="326622"/>
              </a:xfrm>
              <a:custGeom>
                <a:avLst/>
                <a:gdLst>
                  <a:gd name="connsiteX0" fmla="*/ 188691 w 326622"/>
                  <a:gd name="connsiteY0" fmla="*/ 215846 h 326622"/>
                  <a:gd name="connsiteX1" fmla="*/ 257657 w 326622"/>
                  <a:gd name="connsiteY1" fmla="*/ 146880 h 326622"/>
                  <a:gd name="connsiteX2" fmla="*/ 179743 w 326622"/>
                  <a:gd name="connsiteY2" fmla="*/ 68966 h 326622"/>
                  <a:gd name="connsiteX3" fmla="*/ 110777 w 326622"/>
                  <a:gd name="connsiteY3" fmla="*/ 137931 h 326622"/>
                  <a:gd name="connsiteX4" fmla="*/ 110777 w 326622"/>
                  <a:gd name="connsiteY4" fmla="*/ 0 h 326622"/>
                  <a:gd name="connsiteX5" fmla="*/ 109234 w 326622"/>
                  <a:gd name="connsiteY5" fmla="*/ 0 h 326622"/>
                  <a:gd name="connsiteX6" fmla="*/ 0 w 326622"/>
                  <a:gd name="connsiteY6" fmla="*/ 109389 h 326622"/>
                  <a:gd name="connsiteX7" fmla="*/ 0 w 326622"/>
                  <a:gd name="connsiteY7" fmla="*/ 282343 h 326622"/>
                  <a:gd name="connsiteX8" fmla="*/ 44280 w 326622"/>
                  <a:gd name="connsiteY8" fmla="*/ 326623 h 326622"/>
                  <a:gd name="connsiteX9" fmla="*/ 217389 w 326622"/>
                  <a:gd name="connsiteY9" fmla="*/ 326623 h 326622"/>
                  <a:gd name="connsiteX10" fmla="*/ 326623 w 326622"/>
                  <a:gd name="connsiteY10" fmla="*/ 217234 h 326622"/>
                  <a:gd name="connsiteX11" fmla="*/ 326623 w 326622"/>
                  <a:gd name="connsiteY11" fmla="*/ 216000 h 326622"/>
                  <a:gd name="connsiteX12" fmla="*/ 188691 w 326622"/>
                  <a:gd name="connsiteY12" fmla="*/ 216000 h 326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6622" h="326622">
                    <a:moveTo>
                      <a:pt x="188691" y="215846"/>
                    </a:moveTo>
                    <a:lnTo>
                      <a:pt x="257657" y="146880"/>
                    </a:lnTo>
                    <a:lnTo>
                      <a:pt x="179743" y="68966"/>
                    </a:lnTo>
                    <a:lnTo>
                      <a:pt x="110777" y="137931"/>
                    </a:lnTo>
                    <a:lnTo>
                      <a:pt x="110777" y="0"/>
                    </a:lnTo>
                    <a:lnTo>
                      <a:pt x="109234" y="0"/>
                    </a:lnTo>
                    <a:cubicBezTo>
                      <a:pt x="48909" y="0"/>
                      <a:pt x="0" y="48909"/>
                      <a:pt x="0" y="109389"/>
                    </a:cubicBezTo>
                    <a:lnTo>
                      <a:pt x="0" y="282343"/>
                    </a:lnTo>
                    <a:cubicBezTo>
                      <a:pt x="0" y="306874"/>
                      <a:pt x="19749" y="326623"/>
                      <a:pt x="44280" y="326623"/>
                    </a:cubicBezTo>
                    <a:lnTo>
                      <a:pt x="217389" y="326623"/>
                    </a:lnTo>
                    <a:cubicBezTo>
                      <a:pt x="277714" y="326623"/>
                      <a:pt x="326623" y="277714"/>
                      <a:pt x="326623" y="217234"/>
                    </a:cubicBezTo>
                    <a:lnTo>
                      <a:pt x="326623" y="216000"/>
                    </a:lnTo>
                    <a:lnTo>
                      <a:pt x="188691" y="216000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47BE7660-F6BF-7842-D9B9-0B25665DBACC}"/>
                  </a:ext>
                </a:extLst>
              </p:cNvPr>
              <p:cNvSpPr/>
              <p:nvPr/>
            </p:nvSpPr>
            <p:spPr>
              <a:xfrm>
                <a:off x="8606443" y="378901"/>
                <a:ext cx="326622" cy="326468"/>
              </a:xfrm>
              <a:custGeom>
                <a:avLst/>
                <a:gdLst>
                  <a:gd name="connsiteX0" fmla="*/ 137931 w 326622"/>
                  <a:gd name="connsiteY0" fmla="*/ 110623 h 326468"/>
                  <a:gd name="connsiteX1" fmla="*/ 68966 w 326622"/>
                  <a:gd name="connsiteY1" fmla="*/ 179589 h 326468"/>
                  <a:gd name="connsiteX2" fmla="*/ 146880 w 326622"/>
                  <a:gd name="connsiteY2" fmla="*/ 257503 h 326468"/>
                  <a:gd name="connsiteX3" fmla="*/ 215846 w 326622"/>
                  <a:gd name="connsiteY3" fmla="*/ 188537 h 326468"/>
                  <a:gd name="connsiteX4" fmla="*/ 215846 w 326622"/>
                  <a:gd name="connsiteY4" fmla="*/ 326469 h 326468"/>
                  <a:gd name="connsiteX5" fmla="*/ 217389 w 326622"/>
                  <a:gd name="connsiteY5" fmla="*/ 326469 h 326468"/>
                  <a:gd name="connsiteX6" fmla="*/ 326623 w 326622"/>
                  <a:gd name="connsiteY6" fmla="*/ 217080 h 326468"/>
                  <a:gd name="connsiteX7" fmla="*/ 326623 w 326622"/>
                  <a:gd name="connsiteY7" fmla="*/ 44280 h 326468"/>
                  <a:gd name="connsiteX8" fmla="*/ 282343 w 326622"/>
                  <a:gd name="connsiteY8" fmla="*/ 0 h 326468"/>
                  <a:gd name="connsiteX9" fmla="*/ 109234 w 326622"/>
                  <a:gd name="connsiteY9" fmla="*/ 0 h 326468"/>
                  <a:gd name="connsiteX10" fmla="*/ 0 w 326622"/>
                  <a:gd name="connsiteY10" fmla="*/ 109389 h 326468"/>
                  <a:gd name="connsiteX11" fmla="*/ 0 w 326622"/>
                  <a:gd name="connsiteY11" fmla="*/ 110623 h 326468"/>
                  <a:gd name="connsiteX12" fmla="*/ 137931 w 326622"/>
                  <a:gd name="connsiteY12" fmla="*/ 110623 h 326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6622" h="326468">
                    <a:moveTo>
                      <a:pt x="137931" y="110623"/>
                    </a:moveTo>
                    <a:lnTo>
                      <a:pt x="68966" y="179589"/>
                    </a:lnTo>
                    <a:lnTo>
                      <a:pt x="146880" y="257503"/>
                    </a:lnTo>
                    <a:lnTo>
                      <a:pt x="215846" y="188537"/>
                    </a:lnTo>
                    <a:lnTo>
                      <a:pt x="215846" y="326469"/>
                    </a:lnTo>
                    <a:lnTo>
                      <a:pt x="217389" y="326469"/>
                    </a:lnTo>
                    <a:cubicBezTo>
                      <a:pt x="277714" y="326469"/>
                      <a:pt x="326623" y="277560"/>
                      <a:pt x="326623" y="217080"/>
                    </a:cubicBezTo>
                    <a:lnTo>
                      <a:pt x="326623" y="44280"/>
                    </a:lnTo>
                    <a:cubicBezTo>
                      <a:pt x="326623" y="19749"/>
                      <a:pt x="306874" y="0"/>
                      <a:pt x="282343" y="0"/>
                    </a:cubicBezTo>
                    <a:lnTo>
                      <a:pt x="109234" y="0"/>
                    </a:lnTo>
                    <a:cubicBezTo>
                      <a:pt x="48909" y="0"/>
                      <a:pt x="0" y="48909"/>
                      <a:pt x="0" y="109389"/>
                    </a:cubicBezTo>
                    <a:lnTo>
                      <a:pt x="0" y="110623"/>
                    </a:lnTo>
                    <a:lnTo>
                      <a:pt x="137931" y="110623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8" name="Graphique 2">
              <a:extLst>
                <a:ext uri="{FF2B5EF4-FFF2-40B4-BE49-F238E27FC236}">
                  <a16:creationId xmlns:a16="http://schemas.microsoft.com/office/drawing/2014/main" id="{72FE7EBE-A034-5BFB-08E6-81DBE1D47BD2}"/>
                </a:ext>
              </a:extLst>
            </p:cNvPr>
            <p:cNvGrpSpPr/>
            <p:nvPr/>
          </p:nvGrpSpPr>
          <p:grpSpPr>
            <a:xfrm>
              <a:off x="9043688" y="402043"/>
              <a:ext cx="984033" cy="372754"/>
              <a:chOff x="9043688" y="402043"/>
              <a:chExt cx="984033" cy="372754"/>
            </a:xfrm>
            <a:solidFill>
              <a:srgbClr val="010101"/>
            </a:solidFill>
          </p:grpSpPr>
          <p:grpSp>
            <p:nvGrpSpPr>
              <p:cNvPr id="22" name="Graphique 2">
                <a:extLst>
                  <a:ext uri="{FF2B5EF4-FFF2-40B4-BE49-F238E27FC236}">
                    <a16:creationId xmlns:a16="http://schemas.microsoft.com/office/drawing/2014/main" id="{F0AE0059-B452-DC66-C0E4-F8B689A804DE}"/>
                  </a:ext>
                </a:extLst>
              </p:cNvPr>
              <p:cNvGrpSpPr/>
              <p:nvPr/>
            </p:nvGrpSpPr>
            <p:grpSpPr>
              <a:xfrm>
                <a:off x="9043688" y="423489"/>
                <a:ext cx="984033" cy="351308"/>
                <a:chOff x="9043688" y="423489"/>
                <a:chExt cx="984033" cy="351308"/>
              </a:xfrm>
              <a:solidFill>
                <a:srgbClr val="010101"/>
              </a:solidFill>
            </p:grpSpPr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40FD3BA6-E802-F7CC-AA4B-3DAA25A80E98}"/>
                    </a:ext>
                  </a:extLst>
                </p:cNvPr>
                <p:cNvSpPr/>
                <p:nvPr/>
              </p:nvSpPr>
              <p:spPr>
                <a:xfrm>
                  <a:off x="9043842" y="423489"/>
                  <a:ext cx="136388" cy="162617"/>
                </a:xfrm>
                <a:custGeom>
                  <a:avLst/>
                  <a:gdLst>
                    <a:gd name="connsiteX0" fmla="*/ 105531 w 136388"/>
                    <a:gd name="connsiteY0" fmla="*/ 77760 h 162617"/>
                    <a:gd name="connsiteX1" fmla="*/ 128829 w 136388"/>
                    <a:gd name="connsiteY1" fmla="*/ 43200 h 162617"/>
                    <a:gd name="connsiteX2" fmla="*/ 74366 w 136388"/>
                    <a:gd name="connsiteY2" fmla="*/ 0 h 162617"/>
                    <a:gd name="connsiteX3" fmla="*/ 0 w 136388"/>
                    <a:gd name="connsiteY3" fmla="*/ 0 h 162617"/>
                    <a:gd name="connsiteX4" fmla="*/ 0 w 136388"/>
                    <a:gd name="connsiteY4" fmla="*/ 162617 h 162617"/>
                    <a:gd name="connsiteX5" fmla="*/ 76834 w 136388"/>
                    <a:gd name="connsiteY5" fmla="*/ 162617 h 162617"/>
                    <a:gd name="connsiteX6" fmla="*/ 136389 w 136388"/>
                    <a:gd name="connsiteY6" fmla="*/ 117566 h 162617"/>
                    <a:gd name="connsiteX7" fmla="*/ 105686 w 136388"/>
                    <a:gd name="connsiteY7" fmla="*/ 77760 h 162617"/>
                    <a:gd name="connsiteX8" fmla="*/ 38880 w 136388"/>
                    <a:gd name="connsiteY8" fmla="*/ 30394 h 162617"/>
                    <a:gd name="connsiteX9" fmla="*/ 67114 w 136388"/>
                    <a:gd name="connsiteY9" fmla="*/ 30394 h 162617"/>
                    <a:gd name="connsiteX10" fmla="*/ 88869 w 136388"/>
                    <a:gd name="connsiteY10" fmla="*/ 47829 h 162617"/>
                    <a:gd name="connsiteX11" fmla="*/ 67114 w 136388"/>
                    <a:gd name="connsiteY11" fmla="*/ 65571 h 162617"/>
                    <a:gd name="connsiteX12" fmla="*/ 38880 w 136388"/>
                    <a:gd name="connsiteY12" fmla="*/ 65571 h 162617"/>
                    <a:gd name="connsiteX13" fmla="*/ 38880 w 136388"/>
                    <a:gd name="connsiteY13" fmla="*/ 30240 h 162617"/>
                    <a:gd name="connsiteX14" fmla="*/ 73131 w 136388"/>
                    <a:gd name="connsiteY14" fmla="*/ 131914 h 162617"/>
                    <a:gd name="connsiteX15" fmla="*/ 38880 w 136388"/>
                    <a:gd name="connsiteY15" fmla="*/ 131914 h 162617"/>
                    <a:gd name="connsiteX16" fmla="*/ 38880 w 136388"/>
                    <a:gd name="connsiteY16" fmla="*/ 92880 h 162617"/>
                    <a:gd name="connsiteX17" fmla="*/ 73131 w 136388"/>
                    <a:gd name="connsiteY17" fmla="*/ 92880 h 162617"/>
                    <a:gd name="connsiteX18" fmla="*/ 97354 w 136388"/>
                    <a:gd name="connsiteY18" fmla="*/ 112629 h 162617"/>
                    <a:gd name="connsiteX19" fmla="*/ 73131 w 136388"/>
                    <a:gd name="connsiteY19" fmla="*/ 131914 h 162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36388" h="162617">
                      <a:moveTo>
                        <a:pt x="105531" y="77760"/>
                      </a:moveTo>
                      <a:cubicBezTo>
                        <a:pt x="118337" y="71280"/>
                        <a:pt x="128829" y="60017"/>
                        <a:pt x="128829" y="43200"/>
                      </a:cubicBezTo>
                      <a:cubicBezTo>
                        <a:pt x="128829" y="19440"/>
                        <a:pt x="115097" y="0"/>
                        <a:pt x="74366" y="0"/>
                      </a:cubicBezTo>
                      <a:lnTo>
                        <a:pt x="0" y="0"/>
                      </a:lnTo>
                      <a:lnTo>
                        <a:pt x="0" y="162617"/>
                      </a:lnTo>
                      <a:lnTo>
                        <a:pt x="76834" y="162617"/>
                      </a:lnTo>
                      <a:cubicBezTo>
                        <a:pt x="119417" y="162617"/>
                        <a:pt x="136389" y="142869"/>
                        <a:pt x="136389" y="117566"/>
                      </a:cubicBezTo>
                      <a:cubicBezTo>
                        <a:pt x="136389" y="97046"/>
                        <a:pt x="120651" y="83777"/>
                        <a:pt x="105686" y="77760"/>
                      </a:cubicBezTo>
                      <a:close/>
                      <a:moveTo>
                        <a:pt x="38880" y="30394"/>
                      </a:moveTo>
                      <a:lnTo>
                        <a:pt x="67114" y="30394"/>
                      </a:lnTo>
                      <a:cubicBezTo>
                        <a:pt x="80383" y="30394"/>
                        <a:pt x="88869" y="36103"/>
                        <a:pt x="88869" y="47829"/>
                      </a:cubicBezTo>
                      <a:cubicBezTo>
                        <a:pt x="88869" y="59554"/>
                        <a:pt x="80383" y="65571"/>
                        <a:pt x="67114" y="65571"/>
                      </a:cubicBezTo>
                      <a:lnTo>
                        <a:pt x="38880" y="65571"/>
                      </a:lnTo>
                      <a:lnTo>
                        <a:pt x="38880" y="30240"/>
                      </a:lnTo>
                      <a:close/>
                      <a:moveTo>
                        <a:pt x="73131" y="131914"/>
                      </a:moveTo>
                      <a:lnTo>
                        <a:pt x="38880" y="131914"/>
                      </a:lnTo>
                      <a:lnTo>
                        <a:pt x="38880" y="92880"/>
                      </a:lnTo>
                      <a:lnTo>
                        <a:pt x="73131" y="92880"/>
                      </a:lnTo>
                      <a:cubicBezTo>
                        <a:pt x="87634" y="92880"/>
                        <a:pt x="97354" y="100903"/>
                        <a:pt x="97354" y="112629"/>
                      </a:cubicBezTo>
                      <a:cubicBezTo>
                        <a:pt x="97354" y="124354"/>
                        <a:pt x="87634" y="131914"/>
                        <a:pt x="73131" y="131914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A1090E2C-9CE0-728B-630A-7778F2B86274}"/>
                    </a:ext>
                  </a:extLst>
                </p:cNvPr>
                <p:cNvSpPr/>
                <p:nvPr/>
              </p:nvSpPr>
              <p:spPr>
                <a:xfrm>
                  <a:off x="9194271" y="460826"/>
                  <a:ext cx="121422" cy="128211"/>
                </a:xfrm>
                <a:custGeom>
                  <a:avLst/>
                  <a:gdLst>
                    <a:gd name="connsiteX0" fmla="*/ 54309 w 121422"/>
                    <a:gd name="connsiteY0" fmla="*/ 128211 h 128211"/>
                    <a:gd name="connsiteX1" fmla="*/ 91337 w 121422"/>
                    <a:gd name="connsiteY1" fmla="*/ 114171 h 128211"/>
                    <a:gd name="connsiteX2" fmla="*/ 121423 w 121422"/>
                    <a:gd name="connsiteY2" fmla="*/ 128211 h 128211"/>
                    <a:gd name="connsiteX3" fmla="*/ 121423 w 121422"/>
                    <a:gd name="connsiteY3" fmla="*/ 0 h 128211"/>
                    <a:gd name="connsiteX4" fmla="*/ 82851 w 121422"/>
                    <a:gd name="connsiteY4" fmla="*/ 0 h 128211"/>
                    <a:gd name="connsiteX5" fmla="*/ 82851 w 121422"/>
                    <a:gd name="connsiteY5" fmla="*/ 71589 h 128211"/>
                    <a:gd name="connsiteX6" fmla="*/ 60326 w 121422"/>
                    <a:gd name="connsiteY6" fmla="*/ 95349 h 128211"/>
                    <a:gd name="connsiteX7" fmla="*/ 38571 w 121422"/>
                    <a:gd name="connsiteY7" fmla="*/ 72360 h 128211"/>
                    <a:gd name="connsiteX8" fmla="*/ 38571 w 121422"/>
                    <a:gd name="connsiteY8" fmla="*/ 0 h 128211"/>
                    <a:gd name="connsiteX9" fmla="*/ 0 w 121422"/>
                    <a:gd name="connsiteY9" fmla="*/ 0 h 128211"/>
                    <a:gd name="connsiteX10" fmla="*/ 0 w 121422"/>
                    <a:gd name="connsiteY10" fmla="*/ 74983 h 128211"/>
                    <a:gd name="connsiteX11" fmla="*/ 54309 w 121422"/>
                    <a:gd name="connsiteY11" fmla="*/ 128057 h 128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1422" h="128211">
                      <a:moveTo>
                        <a:pt x="54309" y="128211"/>
                      </a:moveTo>
                      <a:cubicBezTo>
                        <a:pt x="68349" y="128211"/>
                        <a:pt x="81309" y="122657"/>
                        <a:pt x="91337" y="114171"/>
                      </a:cubicBezTo>
                      <a:cubicBezTo>
                        <a:pt x="96274" y="123429"/>
                        <a:pt x="110623" y="128211"/>
                        <a:pt x="121423" y="128211"/>
                      </a:cubicBezTo>
                      <a:lnTo>
                        <a:pt x="121423" y="0"/>
                      </a:lnTo>
                      <a:lnTo>
                        <a:pt x="82851" y="0"/>
                      </a:lnTo>
                      <a:lnTo>
                        <a:pt x="82851" y="71589"/>
                      </a:lnTo>
                      <a:cubicBezTo>
                        <a:pt x="82851" y="85629"/>
                        <a:pt x="73903" y="95349"/>
                        <a:pt x="60326" y="95349"/>
                      </a:cubicBezTo>
                      <a:cubicBezTo>
                        <a:pt x="46749" y="95349"/>
                        <a:pt x="38571" y="86554"/>
                        <a:pt x="38571" y="72360"/>
                      </a:cubicBezTo>
                      <a:lnTo>
                        <a:pt x="38571" y="0"/>
                      </a:lnTo>
                      <a:lnTo>
                        <a:pt x="0" y="0"/>
                      </a:lnTo>
                      <a:lnTo>
                        <a:pt x="0" y="74983"/>
                      </a:lnTo>
                      <a:cubicBezTo>
                        <a:pt x="0" y="107074"/>
                        <a:pt x="19749" y="128057"/>
                        <a:pt x="54309" y="128057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BF6ACAD3-DE43-09F9-93E6-87C335CEEA12}"/>
                    </a:ext>
                  </a:extLst>
                </p:cNvPr>
                <p:cNvSpPr/>
                <p:nvPr/>
              </p:nvSpPr>
              <p:spPr>
                <a:xfrm>
                  <a:off x="9331122" y="457741"/>
                  <a:ext cx="111857" cy="131142"/>
                </a:xfrm>
                <a:custGeom>
                  <a:avLst/>
                  <a:gdLst>
                    <a:gd name="connsiteX0" fmla="*/ 111703 w 111857"/>
                    <a:gd name="connsiteY0" fmla="*/ 92263 h 131142"/>
                    <a:gd name="connsiteX1" fmla="*/ 62640 w 111857"/>
                    <a:gd name="connsiteY1" fmla="*/ 49680 h 131142"/>
                    <a:gd name="connsiteX2" fmla="*/ 43200 w 111857"/>
                    <a:gd name="connsiteY2" fmla="*/ 36103 h 131142"/>
                    <a:gd name="connsiteX3" fmla="*/ 58937 w 111857"/>
                    <a:gd name="connsiteY3" fmla="*/ 26383 h 131142"/>
                    <a:gd name="connsiteX4" fmla="*/ 89023 w 111857"/>
                    <a:gd name="connsiteY4" fmla="*/ 38571 h 131142"/>
                    <a:gd name="connsiteX5" fmla="*/ 91800 w 111857"/>
                    <a:gd name="connsiteY5" fmla="*/ 38571 h 131142"/>
                    <a:gd name="connsiteX6" fmla="*/ 108771 w 111857"/>
                    <a:gd name="connsiteY6" fmla="*/ 23606 h 131142"/>
                    <a:gd name="connsiteX7" fmla="*/ 108771 w 111857"/>
                    <a:gd name="connsiteY7" fmla="*/ 20829 h 131142"/>
                    <a:gd name="connsiteX8" fmla="*/ 56777 w 111857"/>
                    <a:gd name="connsiteY8" fmla="*/ 0 h 131142"/>
                    <a:gd name="connsiteX9" fmla="*/ 5246 w 111857"/>
                    <a:gd name="connsiteY9" fmla="*/ 37491 h 131142"/>
                    <a:gd name="connsiteX10" fmla="*/ 51531 w 111857"/>
                    <a:gd name="connsiteY10" fmla="*/ 77297 h 131142"/>
                    <a:gd name="connsiteX11" fmla="*/ 72977 w 111857"/>
                    <a:gd name="connsiteY11" fmla="*/ 93034 h 131142"/>
                    <a:gd name="connsiteX12" fmla="*/ 55543 w 111857"/>
                    <a:gd name="connsiteY12" fmla="*/ 104760 h 131142"/>
                    <a:gd name="connsiteX13" fmla="*/ 20211 w 111857"/>
                    <a:gd name="connsiteY13" fmla="*/ 88560 h 131142"/>
                    <a:gd name="connsiteX14" fmla="*/ 17434 w 111857"/>
                    <a:gd name="connsiteY14" fmla="*/ 88560 h 131142"/>
                    <a:gd name="connsiteX15" fmla="*/ 0 w 111857"/>
                    <a:gd name="connsiteY15" fmla="*/ 104297 h 131142"/>
                    <a:gd name="connsiteX16" fmla="*/ 0 w 111857"/>
                    <a:gd name="connsiteY16" fmla="*/ 107074 h 131142"/>
                    <a:gd name="connsiteX17" fmla="*/ 58011 w 111857"/>
                    <a:gd name="connsiteY17" fmla="*/ 131143 h 131142"/>
                    <a:gd name="connsiteX18" fmla="*/ 111857 w 111857"/>
                    <a:gd name="connsiteY18" fmla="*/ 92109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111703" y="92263"/>
                      </a:moveTo>
                      <a:cubicBezTo>
                        <a:pt x="111703" y="64183"/>
                        <a:pt x="81463" y="56777"/>
                        <a:pt x="62640" y="49680"/>
                      </a:cubicBez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8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9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1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9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ACC792FE-1E6D-5458-8318-5ABF64D99383}"/>
                    </a:ext>
                  </a:extLst>
                </p:cNvPr>
                <p:cNvSpPr/>
                <p:nvPr/>
              </p:nvSpPr>
              <p:spPr>
                <a:xfrm>
                  <a:off x="9459179" y="460826"/>
                  <a:ext cx="38571" cy="125125"/>
                </a:xfrm>
                <a:custGeom>
                  <a:avLst/>
                  <a:gdLst>
                    <a:gd name="connsiteX0" fmla="*/ 0 w 38571"/>
                    <a:gd name="connsiteY0" fmla="*/ 0 h 125125"/>
                    <a:gd name="connsiteX1" fmla="*/ 38571 w 38571"/>
                    <a:gd name="connsiteY1" fmla="*/ 0 h 125125"/>
                    <a:gd name="connsiteX2" fmla="*/ 38571 w 38571"/>
                    <a:gd name="connsiteY2" fmla="*/ 125126 h 125125"/>
                    <a:gd name="connsiteX3" fmla="*/ 0 w 38571"/>
                    <a:gd name="connsiteY3" fmla="*/ 125126 h 125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571" h="125125">
                      <a:moveTo>
                        <a:pt x="0" y="0"/>
                      </a:moveTo>
                      <a:lnTo>
                        <a:pt x="38571" y="0"/>
                      </a:lnTo>
                      <a:lnTo>
                        <a:pt x="38571" y="125126"/>
                      </a:lnTo>
                      <a:lnTo>
                        <a:pt x="0" y="125126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0680590C-AB50-50C3-D5DD-C1F2857C3D43}"/>
                    </a:ext>
                  </a:extLst>
                </p:cNvPr>
                <p:cNvSpPr/>
                <p:nvPr/>
              </p:nvSpPr>
              <p:spPr>
                <a:xfrm>
                  <a:off x="9519814" y="457895"/>
                  <a:ext cx="123891" cy="128057"/>
                </a:xfrm>
                <a:custGeom>
                  <a:avLst/>
                  <a:gdLst>
                    <a:gd name="connsiteX0" fmla="*/ 38880 w 123891"/>
                    <a:gd name="connsiteY0" fmla="*/ 56777 h 128057"/>
                    <a:gd name="connsiteX1" fmla="*/ 62331 w 123891"/>
                    <a:gd name="connsiteY1" fmla="*/ 32709 h 128057"/>
                    <a:gd name="connsiteX2" fmla="*/ 85166 w 123891"/>
                    <a:gd name="connsiteY2" fmla="*/ 56777 h 128057"/>
                    <a:gd name="connsiteX3" fmla="*/ 85166 w 123891"/>
                    <a:gd name="connsiteY3" fmla="*/ 128057 h 128057"/>
                    <a:gd name="connsiteX4" fmla="*/ 123891 w 123891"/>
                    <a:gd name="connsiteY4" fmla="*/ 128057 h 128057"/>
                    <a:gd name="connsiteX5" fmla="*/ 123891 w 123891"/>
                    <a:gd name="connsiteY5" fmla="*/ 54000 h 128057"/>
                    <a:gd name="connsiteX6" fmla="*/ 70817 w 123891"/>
                    <a:gd name="connsiteY6" fmla="*/ 0 h 128057"/>
                    <a:gd name="connsiteX7" fmla="*/ 30549 w 123891"/>
                    <a:gd name="connsiteY7" fmla="*/ 14040 h 128057"/>
                    <a:gd name="connsiteX8" fmla="*/ 0 w 123891"/>
                    <a:gd name="connsiteY8" fmla="*/ 0 h 128057"/>
                    <a:gd name="connsiteX9" fmla="*/ 0 w 123891"/>
                    <a:gd name="connsiteY9" fmla="*/ 128057 h 128057"/>
                    <a:gd name="connsiteX10" fmla="*/ 38726 w 123891"/>
                    <a:gd name="connsiteY10" fmla="*/ 128057 h 128057"/>
                    <a:gd name="connsiteX11" fmla="*/ 38726 w 123891"/>
                    <a:gd name="connsiteY11" fmla="*/ 56777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3891" h="128057">
                      <a:moveTo>
                        <a:pt x="38880" y="56777"/>
                      </a:moveTo>
                      <a:cubicBezTo>
                        <a:pt x="38880" y="42737"/>
                        <a:pt x="47829" y="32709"/>
                        <a:pt x="62331" y="32709"/>
                      </a:cubicBezTo>
                      <a:cubicBezTo>
                        <a:pt x="76834" y="32709"/>
                        <a:pt x="85166" y="42737"/>
                        <a:pt x="85166" y="56777"/>
                      </a:cubicBezTo>
                      <a:lnTo>
                        <a:pt x="85166" y="128057"/>
                      </a:lnTo>
                      <a:lnTo>
                        <a:pt x="123891" y="128057"/>
                      </a:lnTo>
                      <a:lnTo>
                        <a:pt x="123891" y="54000"/>
                      </a:lnTo>
                      <a:cubicBezTo>
                        <a:pt x="123891" y="21291"/>
                        <a:pt x="102600" y="0"/>
                        <a:pt x="70817" y="0"/>
                      </a:cubicBezTo>
                      <a:cubicBezTo>
                        <a:pt x="54617" y="0"/>
                        <a:pt x="40731" y="5554"/>
                        <a:pt x="30549" y="14040"/>
                      </a:cubicBezTo>
                      <a:cubicBezTo>
                        <a:pt x="25611" y="4783"/>
                        <a:pt x="11571" y="0"/>
                        <a:pt x="0" y="0"/>
                      </a:cubicBezTo>
                      <a:lnTo>
                        <a:pt x="0" y="128057"/>
                      </a:lnTo>
                      <a:lnTo>
                        <a:pt x="38726" y="128057"/>
                      </a:lnTo>
                      <a:lnTo>
                        <a:pt x="38726" y="56777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8D2944B4-5A9E-D970-FE88-F81A9DCB0F05}"/>
                    </a:ext>
                  </a:extLst>
                </p:cNvPr>
                <p:cNvSpPr/>
                <p:nvPr/>
              </p:nvSpPr>
              <p:spPr>
                <a:xfrm>
                  <a:off x="9657899" y="457895"/>
                  <a:ext cx="133611" cy="131142"/>
                </a:xfrm>
                <a:custGeom>
                  <a:avLst/>
                  <a:gdLst>
                    <a:gd name="connsiteX0" fmla="*/ 70971 w 133611"/>
                    <a:gd name="connsiteY0" fmla="*/ 131143 h 131142"/>
                    <a:gd name="connsiteX1" fmla="*/ 127749 w 133611"/>
                    <a:gd name="connsiteY1" fmla="*/ 108309 h 131142"/>
                    <a:gd name="connsiteX2" fmla="*/ 127749 w 133611"/>
                    <a:gd name="connsiteY2" fmla="*/ 105531 h 131142"/>
                    <a:gd name="connsiteX3" fmla="*/ 110314 w 133611"/>
                    <a:gd name="connsiteY3" fmla="*/ 88714 h 131142"/>
                    <a:gd name="connsiteX4" fmla="*/ 107537 w 133611"/>
                    <a:gd name="connsiteY4" fmla="*/ 88714 h 131142"/>
                    <a:gd name="connsiteX5" fmla="*/ 72823 w 133611"/>
                    <a:gd name="connsiteY5" fmla="*/ 102446 h 131142"/>
                    <a:gd name="connsiteX6" fmla="*/ 37491 w 133611"/>
                    <a:gd name="connsiteY6" fmla="*/ 74983 h 131142"/>
                    <a:gd name="connsiteX7" fmla="*/ 132840 w 133611"/>
                    <a:gd name="connsiteY7" fmla="*/ 74983 h 131142"/>
                    <a:gd name="connsiteX8" fmla="*/ 133611 w 133611"/>
                    <a:gd name="connsiteY8" fmla="*/ 64800 h 131142"/>
                    <a:gd name="connsiteX9" fmla="*/ 67269 w 133611"/>
                    <a:gd name="connsiteY9" fmla="*/ 0 h 131142"/>
                    <a:gd name="connsiteX10" fmla="*/ 0 w 133611"/>
                    <a:gd name="connsiteY10" fmla="*/ 65726 h 131142"/>
                    <a:gd name="connsiteX11" fmla="*/ 70971 w 133611"/>
                    <a:gd name="connsiteY11" fmla="*/ 130989 h 131142"/>
                    <a:gd name="connsiteX12" fmla="*/ 66960 w 133611"/>
                    <a:gd name="connsiteY12" fmla="*/ 27309 h 131142"/>
                    <a:gd name="connsiteX13" fmla="*/ 96429 w 133611"/>
                    <a:gd name="connsiteY13" fmla="*/ 55080 h 131142"/>
                    <a:gd name="connsiteX14" fmla="*/ 37183 w 133611"/>
                    <a:gd name="connsiteY14" fmla="*/ 55080 h 131142"/>
                    <a:gd name="connsiteX15" fmla="*/ 66960 w 133611"/>
                    <a:gd name="connsiteY15" fmla="*/ 27309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3611" h="131142">
                      <a:moveTo>
                        <a:pt x="70971" y="131143"/>
                      </a:moveTo>
                      <a:cubicBezTo>
                        <a:pt x="90720" y="131143"/>
                        <a:pt x="113708" y="124817"/>
                        <a:pt x="127749" y="108309"/>
                      </a:cubicBezTo>
                      <a:lnTo>
                        <a:pt x="127749" y="105531"/>
                      </a:lnTo>
                      <a:lnTo>
                        <a:pt x="110314" y="88714"/>
                      </a:lnTo>
                      <a:lnTo>
                        <a:pt x="107537" y="88714"/>
                      </a:lnTo>
                      <a:cubicBezTo>
                        <a:pt x="99206" y="97663"/>
                        <a:pt x="86091" y="102446"/>
                        <a:pt x="72823" y="102446"/>
                      </a:cubicBezTo>
                      <a:cubicBezTo>
                        <a:pt x="55388" y="102446"/>
                        <a:pt x="39806" y="93651"/>
                        <a:pt x="37491" y="74983"/>
                      </a:cubicBezTo>
                      <a:lnTo>
                        <a:pt x="132840" y="74983"/>
                      </a:lnTo>
                      <a:cubicBezTo>
                        <a:pt x="133303" y="71743"/>
                        <a:pt x="133611" y="68503"/>
                        <a:pt x="133611" y="64800"/>
                      </a:cubicBezTo>
                      <a:cubicBezTo>
                        <a:pt x="133611" y="27000"/>
                        <a:pt x="107074" y="0"/>
                        <a:pt x="67269" y="0"/>
                      </a:cubicBezTo>
                      <a:cubicBezTo>
                        <a:pt x="27463" y="0"/>
                        <a:pt x="0" y="27463"/>
                        <a:pt x="0" y="65726"/>
                      </a:cubicBezTo>
                      <a:cubicBezTo>
                        <a:pt x="0" y="108463"/>
                        <a:pt x="33480" y="130989"/>
                        <a:pt x="70971" y="130989"/>
                      </a:cubicBezTo>
                      <a:close/>
                      <a:moveTo>
                        <a:pt x="66960" y="27309"/>
                      </a:moveTo>
                      <a:cubicBezTo>
                        <a:pt x="83160" y="27309"/>
                        <a:pt x="95040" y="37337"/>
                        <a:pt x="96429" y="55080"/>
                      </a:cubicBezTo>
                      <a:lnTo>
                        <a:pt x="37183" y="55080"/>
                      </a:lnTo>
                      <a:cubicBezTo>
                        <a:pt x="38417" y="37800"/>
                        <a:pt x="50451" y="27309"/>
                        <a:pt x="66960" y="27309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5590A837-C1FE-575B-E1BF-53E47A9BE8A2}"/>
                    </a:ext>
                  </a:extLst>
                </p:cNvPr>
                <p:cNvSpPr/>
                <p:nvPr/>
              </p:nvSpPr>
              <p:spPr>
                <a:xfrm>
                  <a:off x="9797528" y="457741"/>
                  <a:ext cx="111857" cy="131142"/>
                </a:xfrm>
                <a:custGeom>
                  <a:avLst/>
                  <a:gdLst>
                    <a:gd name="connsiteX0" fmla="*/ 62640 w 111857"/>
                    <a:gd name="connsiteY0" fmla="*/ 49680 h 131142"/>
                    <a:gd name="connsiteX1" fmla="*/ 43200 w 111857"/>
                    <a:gd name="connsiteY1" fmla="*/ 36103 h 131142"/>
                    <a:gd name="connsiteX2" fmla="*/ 58937 w 111857"/>
                    <a:gd name="connsiteY2" fmla="*/ 26383 h 131142"/>
                    <a:gd name="connsiteX3" fmla="*/ 89023 w 111857"/>
                    <a:gd name="connsiteY3" fmla="*/ 38571 h 131142"/>
                    <a:gd name="connsiteX4" fmla="*/ 91800 w 111857"/>
                    <a:gd name="connsiteY4" fmla="*/ 38571 h 131142"/>
                    <a:gd name="connsiteX5" fmla="*/ 108771 w 111857"/>
                    <a:gd name="connsiteY5" fmla="*/ 23606 h 131142"/>
                    <a:gd name="connsiteX6" fmla="*/ 108771 w 111857"/>
                    <a:gd name="connsiteY6" fmla="*/ 20829 h 131142"/>
                    <a:gd name="connsiteX7" fmla="*/ 56777 w 111857"/>
                    <a:gd name="connsiteY7" fmla="*/ 0 h 131142"/>
                    <a:gd name="connsiteX8" fmla="*/ 5246 w 111857"/>
                    <a:gd name="connsiteY8" fmla="*/ 37491 h 131142"/>
                    <a:gd name="connsiteX9" fmla="*/ 51531 w 111857"/>
                    <a:gd name="connsiteY9" fmla="*/ 77297 h 131142"/>
                    <a:gd name="connsiteX10" fmla="*/ 72977 w 111857"/>
                    <a:gd name="connsiteY10" fmla="*/ 93034 h 131142"/>
                    <a:gd name="connsiteX11" fmla="*/ 55543 w 111857"/>
                    <a:gd name="connsiteY11" fmla="*/ 104760 h 131142"/>
                    <a:gd name="connsiteX12" fmla="*/ 20212 w 111857"/>
                    <a:gd name="connsiteY12" fmla="*/ 88560 h 131142"/>
                    <a:gd name="connsiteX13" fmla="*/ 17434 w 111857"/>
                    <a:gd name="connsiteY13" fmla="*/ 88560 h 131142"/>
                    <a:gd name="connsiteX14" fmla="*/ 0 w 111857"/>
                    <a:gd name="connsiteY14" fmla="*/ 104297 h 131142"/>
                    <a:gd name="connsiteX15" fmla="*/ 0 w 111857"/>
                    <a:gd name="connsiteY15" fmla="*/ 107074 h 131142"/>
                    <a:gd name="connsiteX16" fmla="*/ 58011 w 111857"/>
                    <a:gd name="connsiteY16" fmla="*/ 131143 h 131142"/>
                    <a:gd name="connsiteX17" fmla="*/ 111857 w 111857"/>
                    <a:gd name="connsiteY17" fmla="*/ 92109 h 131142"/>
                    <a:gd name="connsiteX18" fmla="*/ 62794 w 111857"/>
                    <a:gd name="connsiteY18" fmla="*/ 49526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62640" y="49680"/>
                      </a:move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9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9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2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9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ubicBezTo>
                        <a:pt x="111857" y="64029"/>
                        <a:pt x="81617" y="56623"/>
                        <a:pt x="62794" y="49526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78FC182A-C72A-0B83-71A6-09208F185668}"/>
                    </a:ext>
                  </a:extLst>
                </p:cNvPr>
                <p:cNvSpPr/>
                <p:nvPr/>
              </p:nvSpPr>
              <p:spPr>
                <a:xfrm>
                  <a:off x="9915865" y="457741"/>
                  <a:ext cx="111857" cy="131142"/>
                </a:xfrm>
                <a:custGeom>
                  <a:avLst/>
                  <a:gdLst>
                    <a:gd name="connsiteX0" fmla="*/ 62640 w 111857"/>
                    <a:gd name="connsiteY0" fmla="*/ 49680 h 131142"/>
                    <a:gd name="connsiteX1" fmla="*/ 43200 w 111857"/>
                    <a:gd name="connsiteY1" fmla="*/ 36103 h 131142"/>
                    <a:gd name="connsiteX2" fmla="*/ 58937 w 111857"/>
                    <a:gd name="connsiteY2" fmla="*/ 26383 h 131142"/>
                    <a:gd name="connsiteX3" fmla="*/ 89023 w 111857"/>
                    <a:gd name="connsiteY3" fmla="*/ 38571 h 131142"/>
                    <a:gd name="connsiteX4" fmla="*/ 91800 w 111857"/>
                    <a:gd name="connsiteY4" fmla="*/ 38571 h 131142"/>
                    <a:gd name="connsiteX5" fmla="*/ 108771 w 111857"/>
                    <a:gd name="connsiteY5" fmla="*/ 23606 h 131142"/>
                    <a:gd name="connsiteX6" fmla="*/ 108771 w 111857"/>
                    <a:gd name="connsiteY6" fmla="*/ 20829 h 131142"/>
                    <a:gd name="connsiteX7" fmla="*/ 56777 w 111857"/>
                    <a:gd name="connsiteY7" fmla="*/ 0 h 131142"/>
                    <a:gd name="connsiteX8" fmla="*/ 5246 w 111857"/>
                    <a:gd name="connsiteY8" fmla="*/ 37491 h 131142"/>
                    <a:gd name="connsiteX9" fmla="*/ 51531 w 111857"/>
                    <a:gd name="connsiteY9" fmla="*/ 77297 h 131142"/>
                    <a:gd name="connsiteX10" fmla="*/ 72977 w 111857"/>
                    <a:gd name="connsiteY10" fmla="*/ 93034 h 131142"/>
                    <a:gd name="connsiteX11" fmla="*/ 55543 w 111857"/>
                    <a:gd name="connsiteY11" fmla="*/ 104760 h 131142"/>
                    <a:gd name="connsiteX12" fmla="*/ 20211 w 111857"/>
                    <a:gd name="connsiteY12" fmla="*/ 88560 h 131142"/>
                    <a:gd name="connsiteX13" fmla="*/ 17434 w 111857"/>
                    <a:gd name="connsiteY13" fmla="*/ 88560 h 131142"/>
                    <a:gd name="connsiteX14" fmla="*/ 0 w 111857"/>
                    <a:gd name="connsiteY14" fmla="*/ 104297 h 131142"/>
                    <a:gd name="connsiteX15" fmla="*/ 0 w 111857"/>
                    <a:gd name="connsiteY15" fmla="*/ 107074 h 131142"/>
                    <a:gd name="connsiteX16" fmla="*/ 58011 w 111857"/>
                    <a:gd name="connsiteY16" fmla="*/ 131143 h 131142"/>
                    <a:gd name="connsiteX17" fmla="*/ 111857 w 111857"/>
                    <a:gd name="connsiteY17" fmla="*/ 92109 h 131142"/>
                    <a:gd name="connsiteX18" fmla="*/ 62794 w 111857"/>
                    <a:gd name="connsiteY18" fmla="*/ 49526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62640" y="49680"/>
                      </a:move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8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8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1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8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ubicBezTo>
                        <a:pt x="111857" y="64029"/>
                        <a:pt x="81617" y="56623"/>
                        <a:pt x="62794" y="49526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AB9C8202-4664-B199-827D-F70B4FE31AD3}"/>
                    </a:ext>
                  </a:extLst>
                </p:cNvPr>
                <p:cNvSpPr/>
                <p:nvPr/>
              </p:nvSpPr>
              <p:spPr>
                <a:xfrm>
                  <a:off x="9043688" y="609249"/>
                  <a:ext cx="113554" cy="162617"/>
                </a:xfrm>
                <a:custGeom>
                  <a:avLst/>
                  <a:gdLst>
                    <a:gd name="connsiteX0" fmla="*/ 0 w 113554"/>
                    <a:gd name="connsiteY0" fmla="*/ 162617 h 162617"/>
                    <a:gd name="connsiteX1" fmla="*/ 39034 w 113554"/>
                    <a:gd name="connsiteY1" fmla="*/ 162617 h 162617"/>
                    <a:gd name="connsiteX2" fmla="*/ 39034 w 113554"/>
                    <a:gd name="connsiteY2" fmla="*/ 97046 h 162617"/>
                    <a:gd name="connsiteX3" fmla="*/ 96120 w 113554"/>
                    <a:gd name="connsiteY3" fmla="*/ 97046 h 162617"/>
                    <a:gd name="connsiteX4" fmla="*/ 96120 w 113554"/>
                    <a:gd name="connsiteY4" fmla="*/ 66806 h 162617"/>
                    <a:gd name="connsiteX5" fmla="*/ 39034 w 113554"/>
                    <a:gd name="connsiteY5" fmla="*/ 66806 h 162617"/>
                    <a:gd name="connsiteX6" fmla="*/ 39034 w 113554"/>
                    <a:gd name="connsiteY6" fmla="*/ 31937 h 162617"/>
                    <a:gd name="connsiteX7" fmla="*/ 113554 w 113554"/>
                    <a:gd name="connsiteY7" fmla="*/ 31937 h 162617"/>
                    <a:gd name="connsiteX8" fmla="*/ 113554 w 113554"/>
                    <a:gd name="connsiteY8" fmla="*/ 0 h 162617"/>
                    <a:gd name="connsiteX9" fmla="*/ 0 w 113554"/>
                    <a:gd name="connsiteY9" fmla="*/ 0 h 162617"/>
                    <a:gd name="connsiteX10" fmla="*/ 0 w 113554"/>
                    <a:gd name="connsiteY10" fmla="*/ 162617 h 162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554" h="162617">
                      <a:moveTo>
                        <a:pt x="0" y="162617"/>
                      </a:moveTo>
                      <a:lnTo>
                        <a:pt x="39034" y="162617"/>
                      </a:lnTo>
                      <a:lnTo>
                        <a:pt x="39034" y="97046"/>
                      </a:lnTo>
                      <a:lnTo>
                        <a:pt x="96120" y="97046"/>
                      </a:lnTo>
                      <a:lnTo>
                        <a:pt x="96120" y="66806"/>
                      </a:lnTo>
                      <a:lnTo>
                        <a:pt x="39034" y="66806"/>
                      </a:lnTo>
                      <a:lnTo>
                        <a:pt x="39034" y="31937"/>
                      </a:lnTo>
                      <a:lnTo>
                        <a:pt x="113554" y="31937"/>
                      </a:lnTo>
                      <a:lnTo>
                        <a:pt x="113554" y="0"/>
                      </a:lnTo>
                      <a:lnTo>
                        <a:pt x="0" y="0"/>
                      </a:lnTo>
                      <a:lnTo>
                        <a:pt x="0" y="162617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5" name="Forme libre : forme 34">
                  <a:extLst>
                    <a:ext uri="{FF2B5EF4-FFF2-40B4-BE49-F238E27FC236}">
                      <a16:creationId xmlns:a16="http://schemas.microsoft.com/office/drawing/2014/main" id="{C08A202A-943C-6951-AE3D-122F57257644}"/>
                    </a:ext>
                  </a:extLst>
                </p:cNvPr>
                <p:cNvSpPr/>
                <p:nvPr/>
              </p:nvSpPr>
              <p:spPr>
                <a:xfrm>
                  <a:off x="9174831" y="643655"/>
                  <a:ext cx="89639" cy="128057"/>
                </a:xfrm>
                <a:custGeom>
                  <a:avLst/>
                  <a:gdLst>
                    <a:gd name="connsiteX0" fmla="*/ 88251 w 89639"/>
                    <a:gd name="connsiteY0" fmla="*/ 5246 h 128057"/>
                    <a:gd name="connsiteX1" fmla="*/ 65263 w 89639"/>
                    <a:gd name="connsiteY1" fmla="*/ 0 h 128057"/>
                    <a:gd name="connsiteX2" fmla="*/ 29314 w 89639"/>
                    <a:gd name="connsiteY2" fmla="*/ 15583 h 128057"/>
                    <a:gd name="connsiteX3" fmla="*/ 0 w 89639"/>
                    <a:gd name="connsiteY3" fmla="*/ 0 h 128057"/>
                    <a:gd name="connsiteX4" fmla="*/ 0 w 89639"/>
                    <a:gd name="connsiteY4" fmla="*/ 128057 h 128057"/>
                    <a:gd name="connsiteX5" fmla="*/ 38571 w 89639"/>
                    <a:gd name="connsiteY5" fmla="*/ 128057 h 128057"/>
                    <a:gd name="connsiteX6" fmla="*/ 38571 w 89639"/>
                    <a:gd name="connsiteY6" fmla="*/ 59709 h 128057"/>
                    <a:gd name="connsiteX7" fmla="*/ 62331 w 89639"/>
                    <a:gd name="connsiteY7" fmla="*/ 32709 h 128057"/>
                    <a:gd name="connsiteX8" fmla="*/ 79303 w 89639"/>
                    <a:gd name="connsiteY8" fmla="*/ 36720 h 128057"/>
                    <a:gd name="connsiteX9" fmla="*/ 81617 w 89639"/>
                    <a:gd name="connsiteY9" fmla="*/ 35486 h 128057"/>
                    <a:gd name="connsiteX10" fmla="*/ 89640 w 89639"/>
                    <a:gd name="connsiteY10" fmla="*/ 8023 h 128057"/>
                    <a:gd name="connsiteX11" fmla="*/ 88406 w 89639"/>
                    <a:gd name="connsiteY11" fmla="*/ 5246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9639" h="128057">
                      <a:moveTo>
                        <a:pt x="88251" y="5246"/>
                      </a:moveTo>
                      <a:cubicBezTo>
                        <a:pt x="81000" y="1697"/>
                        <a:pt x="73749" y="0"/>
                        <a:pt x="65263" y="0"/>
                      </a:cubicBezTo>
                      <a:cubicBezTo>
                        <a:pt x="51223" y="0"/>
                        <a:pt x="38571" y="5709"/>
                        <a:pt x="29314" y="15583"/>
                      </a:cubicBezTo>
                      <a:cubicBezTo>
                        <a:pt x="24840" y="5400"/>
                        <a:pt x="10491" y="0"/>
                        <a:pt x="0" y="0"/>
                      </a:cubicBezTo>
                      <a:lnTo>
                        <a:pt x="0" y="128057"/>
                      </a:lnTo>
                      <a:lnTo>
                        <a:pt x="38571" y="128057"/>
                      </a:lnTo>
                      <a:lnTo>
                        <a:pt x="38571" y="59709"/>
                      </a:lnTo>
                      <a:cubicBezTo>
                        <a:pt x="38571" y="42274"/>
                        <a:pt x="49371" y="32709"/>
                        <a:pt x="62331" y="32709"/>
                      </a:cubicBezTo>
                      <a:cubicBezTo>
                        <a:pt x="68657" y="32709"/>
                        <a:pt x="73131" y="33634"/>
                        <a:pt x="79303" y="36720"/>
                      </a:cubicBezTo>
                      <a:lnTo>
                        <a:pt x="81617" y="35486"/>
                      </a:lnTo>
                      <a:lnTo>
                        <a:pt x="89640" y="8023"/>
                      </a:lnTo>
                      <a:lnTo>
                        <a:pt x="88406" y="5246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6" name="Forme libre : forme 35">
                  <a:extLst>
                    <a:ext uri="{FF2B5EF4-FFF2-40B4-BE49-F238E27FC236}">
                      <a16:creationId xmlns:a16="http://schemas.microsoft.com/office/drawing/2014/main" id="{45E15F3E-76F9-05B0-30E4-9C24C7869F18}"/>
                    </a:ext>
                  </a:extLst>
                </p:cNvPr>
                <p:cNvSpPr/>
                <p:nvPr/>
              </p:nvSpPr>
              <p:spPr>
                <a:xfrm>
                  <a:off x="9261077" y="643500"/>
                  <a:ext cx="122194" cy="131142"/>
                </a:xfrm>
                <a:custGeom>
                  <a:avLst/>
                  <a:gdLst>
                    <a:gd name="connsiteX0" fmla="*/ 61406 w 122194"/>
                    <a:gd name="connsiteY0" fmla="*/ 154 h 131142"/>
                    <a:gd name="connsiteX1" fmla="*/ 7406 w 122194"/>
                    <a:gd name="connsiteY1" fmla="*/ 20366 h 131142"/>
                    <a:gd name="connsiteX2" fmla="*/ 7406 w 122194"/>
                    <a:gd name="connsiteY2" fmla="*/ 23143 h 131142"/>
                    <a:gd name="connsiteX3" fmla="*/ 24686 w 122194"/>
                    <a:gd name="connsiteY3" fmla="*/ 39651 h 131142"/>
                    <a:gd name="connsiteX4" fmla="*/ 27463 w 122194"/>
                    <a:gd name="connsiteY4" fmla="*/ 39651 h 131142"/>
                    <a:gd name="connsiteX5" fmla="*/ 57240 w 122194"/>
                    <a:gd name="connsiteY5" fmla="*/ 27617 h 131142"/>
                    <a:gd name="connsiteX6" fmla="*/ 84549 w 122194"/>
                    <a:gd name="connsiteY6" fmla="*/ 49063 h 131142"/>
                    <a:gd name="connsiteX7" fmla="*/ 84549 w 122194"/>
                    <a:gd name="connsiteY7" fmla="*/ 54617 h 131142"/>
                    <a:gd name="connsiteX8" fmla="*/ 56314 w 122194"/>
                    <a:gd name="connsiteY8" fmla="*/ 50143 h 131142"/>
                    <a:gd name="connsiteX9" fmla="*/ 0 w 122194"/>
                    <a:gd name="connsiteY9" fmla="*/ 90103 h 131142"/>
                    <a:gd name="connsiteX10" fmla="*/ 50760 w 122194"/>
                    <a:gd name="connsiteY10" fmla="*/ 131143 h 131142"/>
                    <a:gd name="connsiteX11" fmla="*/ 92109 w 122194"/>
                    <a:gd name="connsiteY11" fmla="*/ 116949 h 131142"/>
                    <a:gd name="connsiteX12" fmla="*/ 122194 w 122194"/>
                    <a:gd name="connsiteY12" fmla="*/ 131143 h 131142"/>
                    <a:gd name="connsiteX13" fmla="*/ 122194 w 122194"/>
                    <a:gd name="connsiteY13" fmla="*/ 48600 h 131142"/>
                    <a:gd name="connsiteX14" fmla="*/ 61714 w 122194"/>
                    <a:gd name="connsiteY14" fmla="*/ 0 h 131142"/>
                    <a:gd name="connsiteX15" fmla="*/ 84394 w 122194"/>
                    <a:gd name="connsiteY15" fmla="*/ 85474 h 131142"/>
                    <a:gd name="connsiteX16" fmla="*/ 59091 w 122194"/>
                    <a:gd name="connsiteY16" fmla="*/ 106766 h 131142"/>
                    <a:gd name="connsiteX17" fmla="*/ 37800 w 122194"/>
                    <a:gd name="connsiteY17" fmla="*/ 89949 h 131142"/>
                    <a:gd name="connsiteX18" fmla="*/ 62023 w 122194"/>
                    <a:gd name="connsiteY18" fmla="*/ 72669 h 131142"/>
                    <a:gd name="connsiteX19" fmla="*/ 84240 w 122194"/>
                    <a:gd name="connsiteY19" fmla="*/ 76989 h 131142"/>
                    <a:gd name="connsiteX20" fmla="*/ 84240 w 122194"/>
                    <a:gd name="connsiteY20" fmla="*/ 85474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2194" h="131142">
                      <a:moveTo>
                        <a:pt x="61406" y="154"/>
                      </a:moveTo>
                      <a:cubicBezTo>
                        <a:pt x="38571" y="154"/>
                        <a:pt x="20674" y="7869"/>
                        <a:pt x="7406" y="20366"/>
                      </a:cubicBezTo>
                      <a:lnTo>
                        <a:pt x="7406" y="23143"/>
                      </a:lnTo>
                      <a:lnTo>
                        <a:pt x="24686" y="39651"/>
                      </a:lnTo>
                      <a:lnTo>
                        <a:pt x="27463" y="39651"/>
                      </a:lnTo>
                      <a:cubicBezTo>
                        <a:pt x="34251" y="33171"/>
                        <a:pt x="44434" y="27617"/>
                        <a:pt x="57240" y="27617"/>
                      </a:cubicBezTo>
                      <a:cubicBezTo>
                        <a:pt x="72514" y="27617"/>
                        <a:pt x="84549" y="35640"/>
                        <a:pt x="84549" y="49063"/>
                      </a:cubicBezTo>
                      <a:lnTo>
                        <a:pt x="84549" y="54617"/>
                      </a:lnTo>
                      <a:cubicBezTo>
                        <a:pt x="76526" y="51840"/>
                        <a:pt x="67577" y="50143"/>
                        <a:pt x="56314" y="50143"/>
                      </a:cubicBezTo>
                      <a:cubicBezTo>
                        <a:pt x="25611" y="50143"/>
                        <a:pt x="0" y="62949"/>
                        <a:pt x="0" y="90103"/>
                      </a:cubicBezTo>
                      <a:cubicBezTo>
                        <a:pt x="0" y="117257"/>
                        <a:pt x="23451" y="131143"/>
                        <a:pt x="50760" y="131143"/>
                      </a:cubicBezTo>
                      <a:cubicBezTo>
                        <a:pt x="67269" y="131143"/>
                        <a:pt x="81463" y="125589"/>
                        <a:pt x="92109" y="116949"/>
                      </a:cubicBezTo>
                      <a:cubicBezTo>
                        <a:pt x="97354" y="126514"/>
                        <a:pt x="110931" y="131143"/>
                        <a:pt x="122194" y="131143"/>
                      </a:cubicBezTo>
                      <a:lnTo>
                        <a:pt x="122194" y="48600"/>
                      </a:lnTo>
                      <a:cubicBezTo>
                        <a:pt x="122194" y="13114"/>
                        <a:pt x="90720" y="0"/>
                        <a:pt x="61714" y="0"/>
                      </a:cubicBezTo>
                      <a:close/>
                      <a:moveTo>
                        <a:pt x="84394" y="85474"/>
                      </a:moveTo>
                      <a:cubicBezTo>
                        <a:pt x="84394" y="97200"/>
                        <a:pt x="73131" y="106766"/>
                        <a:pt x="59091" y="106766"/>
                      </a:cubicBezTo>
                      <a:cubicBezTo>
                        <a:pt x="48137" y="106766"/>
                        <a:pt x="37800" y="100749"/>
                        <a:pt x="37800" y="89949"/>
                      </a:cubicBezTo>
                      <a:cubicBezTo>
                        <a:pt x="37800" y="79149"/>
                        <a:pt x="46594" y="72669"/>
                        <a:pt x="62023" y="72669"/>
                      </a:cubicBezTo>
                      <a:cubicBezTo>
                        <a:pt x="71280" y="72669"/>
                        <a:pt x="79457" y="75137"/>
                        <a:pt x="84240" y="76989"/>
                      </a:cubicBezTo>
                      <a:lnTo>
                        <a:pt x="84240" y="85474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7" name="Forme libre : forme 36">
                  <a:extLst>
                    <a:ext uri="{FF2B5EF4-FFF2-40B4-BE49-F238E27FC236}">
                      <a16:creationId xmlns:a16="http://schemas.microsoft.com/office/drawing/2014/main" id="{2283230C-C08C-05EE-4416-3926A973C22B}"/>
                    </a:ext>
                  </a:extLst>
                </p:cNvPr>
                <p:cNvSpPr/>
                <p:nvPr/>
              </p:nvSpPr>
              <p:spPr>
                <a:xfrm>
                  <a:off x="9543111" y="643655"/>
                  <a:ext cx="120960" cy="131142"/>
                </a:xfrm>
                <a:custGeom>
                  <a:avLst/>
                  <a:gdLst>
                    <a:gd name="connsiteX0" fmla="*/ 68966 w 120960"/>
                    <a:gd name="connsiteY0" fmla="*/ 0 h 131142"/>
                    <a:gd name="connsiteX1" fmla="*/ 0 w 120960"/>
                    <a:gd name="connsiteY1" fmla="*/ 65571 h 131142"/>
                    <a:gd name="connsiteX2" fmla="*/ 68966 w 120960"/>
                    <a:gd name="connsiteY2" fmla="*/ 131143 h 131142"/>
                    <a:gd name="connsiteX3" fmla="*/ 120806 w 120960"/>
                    <a:gd name="connsiteY3" fmla="*/ 109080 h 131142"/>
                    <a:gd name="connsiteX4" fmla="*/ 120806 w 120960"/>
                    <a:gd name="connsiteY4" fmla="*/ 106303 h 131142"/>
                    <a:gd name="connsiteX5" fmla="*/ 99360 w 120960"/>
                    <a:gd name="connsiteY5" fmla="*/ 86554 h 131142"/>
                    <a:gd name="connsiteX6" fmla="*/ 96429 w 120960"/>
                    <a:gd name="connsiteY6" fmla="*/ 86554 h 131142"/>
                    <a:gd name="connsiteX7" fmla="*/ 70971 w 120960"/>
                    <a:gd name="connsiteY7" fmla="*/ 98126 h 131142"/>
                    <a:gd name="connsiteX8" fmla="*/ 39497 w 120960"/>
                    <a:gd name="connsiteY8" fmla="*/ 65571 h 131142"/>
                    <a:gd name="connsiteX9" fmla="*/ 70817 w 120960"/>
                    <a:gd name="connsiteY9" fmla="*/ 33017 h 131142"/>
                    <a:gd name="connsiteX10" fmla="*/ 96583 w 120960"/>
                    <a:gd name="connsiteY10" fmla="*/ 44589 h 131142"/>
                    <a:gd name="connsiteX11" fmla="*/ 99514 w 120960"/>
                    <a:gd name="connsiteY11" fmla="*/ 44589 h 131142"/>
                    <a:gd name="connsiteX12" fmla="*/ 120960 w 120960"/>
                    <a:gd name="connsiteY12" fmla="*/ 24840 h 131142"/>
                    <a:gd name="connsiteX13" fmla="*/ 120960 w 120960"/>
                    <a:gd name="connsiteY13" fmla="*/ 22063 h 131142"/>
                    <a:gd name="connsiteX14" fmla="*/ 69120 w 120960"/>
                    <a:gd name="connsiteY14" fmla="*/ 0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0960" h="131142">
                      <a:moveTo>
                        <a:pt x="68966" y="0"/>
                      </a:moveTo>
                      <a:cubicBezTo>
                        <a:pt x="29160" y="0"/>
                        <a:pt x="0" y="27771"/>
                        <a:pt x="0" y="65571"/>
                      </a:cubicBezTo>
                      <a:cubicBezTo>
                        <a:pt x="0" y="103371"/>
                        <a:pt x="29314" y="131143"/>
                        <a:pt x="68966" y="131143"/>
                      </a:cubicBezTo>
                      <a:cubicBezTo>
                        <a:pt x="91954" y="131143"/>
                        <a:pt x="109543" y="121577"/>
                        <a:pt x="120806" y="109080"/>
                      </a:cubicBezTo>
                      <a:lnTo>
                        <a:pt x="120806" y="106303"/>
                      </a:lnTo>
                      <a:lnTo>
                        <a:pt x="99360" y="86554"/>
                      </a:lnTo>
                      <a:lnTo>
                        <a:pt x="96429" y="86554"/>
                      </a:lnTo>
                      <a:cubicBezTo>
                        <a:pt x="90103" y="94269"/>
                        <a:pt x="80846" y="98126"/>
                        <a:pt x="70971" y="98126"/>
                      </a:cubicBezTo>
                      <a:cubicBezTo>
                        <a:pt x="51686" y="98126"/>
                        <a:pt x="39497" y="84549"/>
                        <a:pt x="39497" y="65571"/>
                      </a:cubicBezTo>
                      <a:cubicBezTo>
                        <a:pt x="39497" y="46594"/>
                        <a:pt x="52303" y="33017"/>
                        <a:pt x="70817" y="33017"/>
                      </a:cubicBezTo>
                      <a:cubicBezTo>
                        <a:pt x="81309" y="33017"/>
                        <a:pt x="90257" y="37337"/>
                        <a:pt x="96583" y="44589"/>
                      </a:cubicBezTo>
                      <a:lnTo>
                        <a:pt x="99514" y="44589"/>
                      </a:lnTo>
                      <a:lnTo>
                        <a:pt x="120960" y="24840"/>
                      </a:lnTo>
                      <a:lnTo>
                        <a:pt x="120960" y="22063"/>
                      </a:lnTo>
                      <a:cubicBezTo>
                        <a:pt x="109697" y="9566"/>
                        <a:pt x="92263" y="0"/>
                        <a:pt x="69120" y="0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8" name="Forme libre : forme 37">
                  <a:extLst>
                    <a:ext uri="{FF2B5EF4-FFF2-40B4-BE49-F238E27FC236}">
                      <a16:creationId xmlns:a16="http://schemas.microsoft.com/office/drawing/2014/main" id="{235E9A38-6BEC-A0EE-1C83-4FBEE4C53D60}"/>
                    </a:ext>
                  </a:extLst>
                </p:cNvPr>
                <p:cNvSpPr/>
                <p:nvPr/>
              </p:nvSpPr>
              <p:spPr>
                <a:xfrm>
                  <a:off x="9667619" y="643500"/>
                  <a:ext cx="133611" cy="131142"/>
                </a:xfrm>
                <a:custGeom>
                  <a:avLst/>
                  <a:gdLst>
                    <a:gd name="connsiteX0" fmla="*/ 67269 w 133611"/>
                    <a:gd name="connsiteY0" fmla="*/ 154 h 131142"/>
                    <a:gd name="connsiteX1" fmla="*/ 0 w 133611"/>
                    <a:gd name="connsiteY1" fmla="*/ 65880 h 131142"/>
                    <a:gd name="connsiteX2" fmla="*/ 70971 w 133611"/>
                    <a:gd name="connsiteY2" fmla="*/ 131143 h 131142"/>
                    <a:gd name="connsiteX3" fmla="*/ 127749 w 133611"/>
                    <a:gd name="connsiteY3" fmla="*/ 108309 h 131142"/>
                    <a:gd name="connsiteX4" fmla="*/ 127749 w 133611"/>
                    <a:gd name="connsiteY4" fmla="*/ 105531 h 131142"/>
                    <a:gd name="connsiteX5" fmla="*/ 110314 w 133611"/>
                    <a:gd name="connsiteY5" fmla="*/ 88714 h 131142"/>
                    <a:gd name="connsiteX6" fmla="*/ 107537 w 133611"/>
                    <a:gd name="connsiteY6" fmla="*/ 88714 h 131142"/>
                    <a:gd name="connsiteX7" fmla="*/ 72823 w 133611"/>
                    <a:gd name="connsiteY7" fmla="*/ 102446 h 131142"/>
                    <a:gd name="connsiteX8" fmla="*/ 37491 w 133611"/>
                    <a:gd name="connsiteY8" fmla="*/ 74983 h 131142"/>
                    <a:gd name="connsiteX9" fmla="*/ 132840 w 133611"/>
                    <a:gd name="connsiteY9" fmla="*/ 74983 h 131142"/>
                    <a:gd name="connsiteX10" fmla="*/ 133611 w 133611"/>
                    <a:gd name="connsiteY10" fmla="*/ 64800 h 131142"/>
                    <a:gd name="connsiteX11" fmla="*/ 67269 w 133611"/>
                    <a:gd name="connsiteY11" fmla="*/ 0 h 131142"/>
                    <a:gd name="connsiteX12" fmla="*/ 37337 w 133611"/>
                    <a:gd name="connsiteY12" fmla="*/ 55234 h 131142"/>
                    <a:gd name="connsiteX13" fmla="*/ 67114 w 133611"/>
                    <a:gd name="connsiteY13" fmla="*/ 27463 h 131142"/>
                    <a:gd name="connsiteX14" fmla="*/ 96583 w 133611"/>
                    <a:gd name="connsiteY14" fmla="*/ 55234 h 131142"/>
                    <a:gd name="connsiteX15" fmla="*/ 37337 w 133611"/>
                    <a:gd name="connsiteY15" fmla="*/ 55234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3611" h="131142">
                      <a:moveTo>
                        <a:pt x="67269" y="154"/>
                      </a:moveTo>
                      <a:cubicBezTo>
                        <a:pt x="27000" y="154"/>
                        <a:pt x="0" y="27617"/>
                        <a:pt x="0" y="65880"/>
                      </a:cubicBezTo>
                      <a:cubicBezTo>
                        <a:pt x="0" y="108617"/>
                        <a:pt x="33480" y="131143"/>
                        <a:pt x="70971" y="131143"/>
                      </a:cubicBezTo>
                      <a:cubicBezTo>
                        <a:pt x="90720" y="131143"/>
                        <a:pt x="113709" y="124817"/>
                        <a:pt x="127749" y="108309"/>
                      </a:cubicBezTo>
                      <a:lnTo>
                        <a:pt x="127749" y="105531"/>
                      </a:lnTo>
                      <a:lnTo>
                        <a:pt x="110314" y="88714"/>
                      </a:lnTo>
                      <a:lnTo>
                        <a:pt x="107537" y="88714"/>
                      </a:lnTo>
                      <a:cubicBezTo>
                        <a:pt x="99206" y="97663"/>
                        <a:pt x="86091" y="102446"/>
                        <a:pt x="72823" y="102446"/>
                      </a:cubicBezTo>
                      <a:cubicBezTo>
                        <a:pt x="55389" y="102446"/>
                        <a:pt x="39806" y="93651"/>
                        <a:pt x="37491" y="74983"/>
                      </a:cubicBezTo>
                      <a:lnTo>
                        <a:pt x="132840" y="74983"/>
                      </a:lnTo>
                      <a:cubicBezTo>
                        <a:pt x="133303" y="71743"/>
                        <a:pt x="133611" y="68503"/>
                        <a:pt x="133611" y="64800"/>
                      </a:cubicBezTo>
                      <a:cubicBezTo>
                        <a:pt x="133611" y="27000"/>
                        <a:pt x="107074" y="0"/>
                        <a:pt x="67269" y="0"/>
                      </a:cubicBezTo>
                      <a:close/>
                      <a:moveTo>
                        <a:pt x="37337" y="55234"/>
                      </a:moveTo>
                      <a:cubicBezTo>
                        <a:pt x="38571" y="37954"/>
                        <a:pt x="50606" y="27463"/>
                        <a:pt x="67114" y="27463"/>
                      </a:cubicBezTo>
                      <a:cubicBezTo>
                        <a:pt x="83623" y="27463"/>
                        <a:pt x="95194" y="37491"/>
                        <a:pt x="96583" y="55234"/>
                      </a:cubicBezTo>
                      <a:lnTo>
                        <a:pt x="37337" y="55234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9" name="Forme libre : forme 38">
                  <a:extLst>
                    <a:ext uri="{FF2B5EF4-FFF2-40B4-BE49-F238E27FC236}">
                      <a16:creationId xmlns:a16="http://schemas.microsoft.com/office/drawing/2014/main" id="{1150DAEC-7E7D-638D-1002-E97BEAB08B9C}"/>
                    </a:ext>
                  </a:extLst>
                </p:cNvPr>
                <p:cNvSpPr/>
                <p:nvPr/>
              </p:nvSpPr>
              <p:spPr>
                <a:xfrm>
                  <a:off x="9405179" y="643655"/>
                  <a:ext cx="123737" cy="128057"/>
                </a:xfrm>
                <a:custGeom>
                  <a:avLst/>
                  <a:gdLst>
                    <a:gd name="connsiteX0" fmla="*/ 70817 w 123737"/>
                    <a:gd name="connsiteY0" fmla="*/ 0 h 128057"/>
                    <a:gd name="connsiteX1" fmla="*/ 30549 w 123737"/>
                    <a:gd name="connsiteY1" fmla="*/ 14040 h 128057"/>
                    <a:gd name="connsiteX2" fmla="*/ 0 w 123737"/>
                    <a:gd name="connsiteY2" fmla="*/ 0 h 128057"/>
                    <a:gd name="connsiteX3" fmla="*/ 0 w 123737"/>
                    <a:gd name="connsiteY3" fmla="*/ 128057 h 128057"/>
                    <a:gd name="connsiteX4" fmla="*/ 38726 w 123737"/>
                    <a:gd name="connsiteY4" fmla="*/ 128057 h 128057"/>
                    <a:gd name="connsiteX5" fmla="*/ 38726 w 123737"/>
                    <a:gd name="connsiteY5" fmla="*/ 56777 h 128057"/>
                    <a:gd name="connsiteX6" fmla="*/ 62177 w 123737"/>
                    <a:gd name="connsiteY6" fmla="*/ 32709 h 128057"/>
                    <a:gd name="connsiteX7" fmla="*/ 85011 w 123737"/>
                    <a:gd name="connsiteY7" fmla="*/ 56777 h 128057"/>
                    <a:gd name="connsiteX8" fmla="*/ 85011 w 123737"/>
                    <a:gd name="connsiteY8" fmla="*/ 128057 h 128057"/>
                    <a:gd name="connsiteX9" fmla="*/ 123737 w 123737"/>
                    <a:gd name="connsiteY9" fmla="*/ 128057 h 128057"/>
                    <a:gd name="connsiteX10" fmla="*/ 123737 w 123737"/>
                    <a:gd name="connsiteY10" fmla="*/ 54000 h 128057"/>
                    <a:gd name="connsiteX11" fmla="*/ 70663 w 123737"/>
                    <a:gd name="connsiteY11" fmla="*/ 0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3737" h="128057">
                      <a:moveTo>
                        <a:pt x="70817" y="0"/>
                      </a:moveTo>
                      <a:cubicBezTo>
                        <a:pt x="54617" y="0"/>
                        <a:pt x="40731" y="5554"/>
                        <a:pt x="30549" y="14040"/>
                      </a:cubicBezTo>
                      <a:cubicBezTo>
                        <a:pt x="25611" y="4783"/>
                        <a:pt x="11571" y="0"/>
                        <a:pt x="0" y="0"/>
                      </a:cubicBezTo>
                      <a:lnTo>
                        <a:pt x="0" y="128057"/>
                      </a:lnTo>
                      <a:lnTo>
                        <a:pt x="38726" y="128057"/>
                      </a:lnTo>
                      <a:lnTo>
                        <a:pt x="38726" y="56777"/>
                      </a:lnTo>
                      <a:cubicBezTo>
                        <a:pt x="38726" y="42737"/>
                        <a:pt x="47674" y="32709"/>
                        <a:pt x="62177" y="32709"/>
                      </a:cubicBezTo>
                      <a:cubicBezTo>
                        <a:pt x="76680" y="32709"/>
                        <a:pt x="85011" y="42737"/>
                        <a:pt x="85011" y="56777"/>
                      </a:cubicBezTo>
                      <a:lnTo>
                        <a:pt x="85011" y="128057"/>
                      </a:lnTo>
                      <a:lnTo>
                        <a:pt x="123737" y="128057"/>
                      </a:lnTo>
                      <a:lnTo>
                        <a:pt x="123737" y="54000"/>
                      </a:lnTo>
                      <a:cubicBezTo>
                        <a:pt x="123737" y="21291"/>
                        <a:pt x="102446" y="0"/>
                        <a:pt x="70663" y="0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1F407842-AA90-136C-F9A7-6491BEDD3A63}"/>
                  </a:ext>
                </a:extLst>
              </p:cNvPr>
              <p:cNvSpPr/>
              <p:nvPr/>
            </p:nvSpPr>
            <p:spPr>
              <a:xfrm>
                <a:off x="9456094" y="402043"/>
                <a:ext cx="44588" cy="44588"/>
              </a:xfrm>
              <a:custGeom>
                <a:avLst/>
                <a:gdLst>
                  <a:gd name="connsiteX0" fmla="*/ 22217 w 44588"/>
                  <a:gd name="connsiteY0" fmla="*/ 44589 h 44588"/>
                  <a:gd name="connsiteX1" fmla="*/ 44589 w 44588"/>
                  <a:gd name="connsiteY1" fmla="*/ 22371 h 44588"/>
                  <a:gd name="connsiteX2" fmla="*/ 22217 w 44588"/>
                  <a:gd name="connsiteY2" fmla="*/ 0 h 44588"/>
                  <a:gd name="connsiteX3" fmla="*/ 0 w 44588"/>
                  <a:gd name="connsiteY3" fmla="*/ 22371 h 44588"/>
                  <a:gd name="connsiteX4" fmla="*/ 22217 w 44588"/>
                  <a:gd name="connsiteY4" fmla="*/ 44589 h 44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588" h="44588">
                    <a:moveTo>
                      <a:pt x="22217" y="44589"/>
                    </a:moveTo>
                    <a:cubicBezTo>
                      <a:pt x="34560" y="44589"/>
                      <a:pt x="44589" y="34714"/>
                      <a:pt x="44589" y="22371"/>
                    </a:cubicBezTo>
                    <a:cubicBezTo>
                      <a:pt x="44589" y="10029"/>
                      <a:pt x="34560" y="0"/>
                      <a:pt x="22217" y="0"/>
                    </a:cubicBezTo>
                    <a:cubicBezTo>
                      <a:pt x="9874" y="0"/>
                      <a:pt x="0" y="10029"/>
                      <a:pt x="0" y="22371"/>
                    </a:cubicBezTo>
                    <a:cubicBezTo>
                      <a:pt x="0" y="34714"/>
                      <a:pt x="9874" y="44589"/>
                      <a:pt x="22217" y="44589"/>
                    </a:cubicBezTo>
                    <a:close/>
                  </a:path>
                </a:pathLst>
              </a:custGeom>
              <a:solidFill>
                <a:srgbClr val="01010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89074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UV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A312716-2AA4-39BA-25B2-6323B7400C02}"/>
              </a:ext>
            </a:extLst>
          </p:cNvPr>
          <p:cNvSpPr/>
          <p:nvPr userDrawn="1"/>
        </p:nvSpPr>
        <p:spPr>
          <a:xfrm>
            <a:off x="469754" y="1213204"/>
            <a:ext cx="11709583" cy="5168546"/>
          </a:xfrm>
          <a:prstGeom prst="rect">
            <a:avLst/>
          </a:prstGeom>
          <a:solidFill>
            <a:srgbClr val="E518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" name="Graphique 7">
            <a:extLst>
              <a:ext uri="{FF2B5EF4-FFF2-40B4-BE49-F238E27FC236}">
                <a16:creationId xmlns:a16="http://schemas.microsoft.com/office/drawing/2014/main" id="{542AE338-EEBC-4C4E-F835-06C7E785257C}"/>
              </a:ext>
            </a:extLst>
          </p:cNvPr>
          <p:cNvGrpSpPr/>
          <p:nvPr/>
        </p:nvGrpSpPr>
        <p:grpSpPr>
          <a:xfrm>
            <a:off x="479426" y="1207231"/>
            <a:ext cx="11709647" cy="5168610"/>
            <a:chOff x="479426" y="1207231"/>
            <a:chExt cx="11709647" cy="5168610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D6606797-21C7-2F3E-156D-99F6803DCEB8}"/>
                </a:ext>
              </a:extLst>
            </p:cNvPr>
            <p:cNvSpPr/>
            <p:nvPr/>
          </p:nvSpPr>
          <p:spPr>
            <a:xfrm>
              <a:off x="479426" y="1207231"/>
              <a:ext cx="6361498" cy="5168546"/>
            </a:xfrm>
            <a:custGeom>
              <a:avLst/>
              <a:gdLst>
                <a:gd name="connsiteX0" fmla="*/ 2456841 w 6361498"/>
                <a:gd name="connsiteY0" fmla="*/ 4376533 h 5168546"/>
                <a:gd name="connsiteX1" fmla="*/ 2456841 w 6361498"/>
                <a:gd name="connsiteY1" fmla="*/ 1706308 h 5168546"/>
                <a:gd name="connsiteX2" fmla="*/ 1730802 w 6361498"/>
                <a:gd name="connsiteY2" fmla="*/ 0 h 5168546"/>
                <a:gd name="connsiteX3" fmla="*/ 0 w 6361498"/>
                <a:gd name="connsiteY3" fmla="*/ 0 h 5168546"/>
                <a:gd name="connsiteX4" fmla="*/ 0 w 6361498"/>
                <a:gd name="connsiteY4" fmla="*/ 288329 h 5168546"/>
                <a:gd name="connsiteX5" fmla="*/ 88751 w 6361498"/>
                <a:gd name="connsiteY5" fmla="*/ 285466 h 5168546"/>
                <a:gd name="connsiteX6" fmla="*/ 1509592 w 6361498"/>
                <a:gd name="connsiteY6" fmla="*/ 1706308 h 5168546"/>
                <a:gd name="connsiteX7" fmla="*/ 1509592 w 6361498"/>
                <a:gd name="connsiteY7" fmla="*/ 5168547 h 5168546"/>
                <a:gd name="connsiteX8" fmla="*/ 6361499 w 6361498"/>
                <a:gd name="connsiteY8" fmla="*/ 5168547 h 5168546"/>
                <a:gd name="connsiteX9" fmla="*/ 4233132 w 6361498"/>
                <a:gd name="connsiteY9" fmla="*/ 4376469 h 5168546"/>
                <a:gd name="connsiteX10" fmla="*/ 2456778 w 6361498"/>
                <a:gd name="connsiteY10" fmla="*/ 4376469 h 516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61498" h="5168546">
                  <a:moveTo>
                    <a:pt x="2456841" y="4376533"/>
                  </a:moveTo>
                  <a:lnTo>
                    <a:pt x="2456841" y="1706308"/>
                  </a:lnTo>
                  <a:cubicBezTo>
                    <a:pt x="2456841" y="1036000"/>
                    <a:pt x="2178373" y="430840"/>
                    <a:pt x="1730802" y="0"/>
                  </a:cubicBezTo>
                  <a:lnTo>
                    <a:pt x="0" y="0"/>
                  </a:lnTo>
                  <a:lnTo>
                    <a:pt x="0" y="288329"/>
                  </a:lnTo>
                  <a:cubicBezTo>
                    <a:pt x="29329" y="286548"/>
                    <a:pt x="58913" y="285466"/>
                    <a:pt x="88751" y="285466"/>
                  </a:cubicBezTo>
                  <a:cubicBezTo>
                    <a:pt x="873449" y="285466"/>
                    <a:pt x="1509592" y="921610"/>
                    <a:pt x="1509592" y="1706308"/>
                  </a:cubicBezTo>
                  <a:lnTo>
                    <a:pt x="1509592" y="5168547"/>
                  </a:lnTo>
                  <a:lnTo>
                    <a:pt x="6361499" y="5168547"/>
                  </a:lnTo>
                  <a:cubicBezTo>
                    <a:pt x="5789804" y="4675232"/>
                    <a:pt x="5045696" y="4376596"/>
                    <a:pt x="4233132" y="4376469"/>
                  </a:cubicBezTo>
                  <a:lnTo>
                    <a:pt x="2456778" y="4376469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F7BC16EF-70AC-2F83-5634-5C9E377EE573}"/>
                </a:ext>
              </a:extLst>
            </p:cNvPr>
            <p:cNvSpPr/>
            <p:nvPr/>
          </p:nvSpPr>
          <p:spPr>
            <a:xfrm>
              <a:off x="10991986" y="1207231"/>
              <a:ext cx="1197087" cy="1167121"/>
            </a:xfrm>
            <a:custGeom>
              <a:avLst/>
              <a:gdLst>
                <a:gd name="connsiteX0" fmla="*/ 1197088 w 1197087"/>
                <a:gd name="connsiteY0" fmla="*/ 1167122 h 1167121"/>
                <a:gd name="connsiteX1" fmla="*/ 1197088 w 1197087"/>
                <a:gd name="connsiteY1" fmla="*/ 0 h 1167121"/>
                <a:gd name="connsiteX2" fmla="*/ 0 w 1197087"/>
                <a:gd name="connsiteY2" fmla="*/ 0 h 1167121"/>
                <a:gd name="connsiteX3" fmla="*/ 1197088 w 1197087"/>
                <a:gd name="connsiteY3" fmla="*/ 1167122 h 1167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7087" h="1167121">
                  <a:moveTo>
                    <a:pt x="1197088" y="1167122"/>
                  </a:moveTo>
                  <a:lnTo>
                    <a:pt x="1197088" y="0"/>
                  </a:lnTo>
                  <a:lnTo>
                    <a:pt x="0" y="0"/>
                  </a:lnTo>
                  <a:cubicBezTo>
                    <a:pt x="430967" y="354876"/>
                    <a:pt x="831586" y="745380"/>
                    <a:pt x="1197088" y="1167122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8220619C-74FF-C335-0E25-85F1B4276492}"/>
                </a:ext>
              </a:extLst>
            </p:cNvPr>
            <p:cNvSpPr/>
            <p:nvPr/>
          </p:nvSpPr>
          <p:spPr>
            <a:xfrm>
              <a:off x="9363359" y="1207231"/>
              <a:ext cx="2825714" cy="2732255"/>
            </a:xfrm>
            <a:custGeom>
              <a:avLst/>
              <a:gdLst>
                <a:gd name="connsiteX0" fmla="*/ 1628627 w 2825714"/>
                <a:gd name="connsiteY0" fmla="*/ 0 h 2732255"/>
                <a:gd name="connsiteX1" fmla="*/ 0 w 2825714"/>
                <a:gd name="connsiteY1" fmla="*/ 0 h 2732255"/>
                <a:gd name="connsiteX2" fmla="*/ 2825714 w 2825714"/>
                <a:gd name="connsiteY2" fmla="*/ 2732255 h 2732255"/>
                <a:gd name="connsiteX3" fmla="*/ 2825714 w 2825714"/>
                <a:gd name="connsiteY3" fmla="*/ 1167122 h 2732255"/>
                <a:gd name="connsiteX4" fmla="*/ 1628627 w 2825714"/>
                <a:gd name="connsiteY4" fmla="*/ 0 h 2732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5714" h="2732255">
                  <a:moveTo>
                    <a:pt x="1628627" y="0"/>
                  </a:moveTo>
                  <a:lnTo>
                    <a:pt x="0" y="0"/>
                  </a:lnTo>
                  <a:cubicBezTo>
                    <a:pt x="1131113" y="691303"/>
                    <a:pt x="2097639" y="1626654"/>
                    <a:pt x="2825714" y="2732255"/>
                  </a:cubicBezTo>
                  <a:lnTo>
                    <a:pt x="2825714" y="1167122"/>
                  </a:lnTo>
                  <a:cubicBezTo>
                    <a:pt x="2460213" y="745380"/>
                    <a:pt x="2059593" y="354940"/>
                    <a:pt x="1628627" y="0"/>
                  </a:cubicBezTo>
                  <a:close/>
                </a:path>
              </a:pathLst>
            </a:custGeom>
            <a:solidFill>
              <a:srgbClr val="E5183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957F18D5-B328-E087-6EF3-3EECC9E53475}"/>
                </a:ext>
              </a:extLst>
            </p:cNvPr>
            <p:cNvSpPr/>
            <p:nvPr/>
          </p:nvSpPr>
          <p:spPr>
            <a:xfrm>
              <a:off x="7466189" y="1207231"/>
              <a:ext cx="4722884" cy="4796810"/>
            </a:xfrm>
            <a:custGeom>
              <a:avLst/>
              <a:gdLst>
                <a:gd name="connsiteX0" fmla="*/ 1897170 w 4722884"/>
                <a:gd name="connsiteY0" fmla="*/ 0 h 4796810"/>
                <a:gd name="connsiteX1" fmla="*/ 0 w 4722884"/>
                <a:gd name="connsiteY1" fmla="*/ 0 h 4796810"/>
                <a:gd name="connsiteX2" fmla="*/ 33338 w 4722884"/>
                <a:gd name="connsiteY2" fmla="*/ 141302 h 4796810"/>
                <a:gd name="connsiteX3" fmla="*/ 4722885 w 4722884"/>
                <a:gd name="connsiteY3" fmla="*/ 4796811 h 4796810"/>
                <a:gd name="connsiteX4" fmla="*/ 4722885 w 4722884"/>
                <a:gd name="connsiteY4" fmla="*/ 2732319 h 4796810"/>
                <a:gd name="connsiteX5" fmla="*/ 1897170 w 4722884"/>
                <a:gd name="connsiteY5" fmla="*/ 0 h 4796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22884" h="4796810">
                  <a:moveTo>
                    <a:pt x="1897170" y="0"/>
                  </a:moveTo>
                  <a:lnTo>
                    <a:pt x="0" y="0"/>
                  </a:lnTo>
                  <a:cubicBezTo>
                    <a:pt x="11579" y="46888"/>
                    <a:pt x="22713" y="94031"/>
                    <a:pt x="33338" y="141302"/>
                  </a:cubicBezTo>
                  <a:cubicBezTo>
                    <a:pt x="2187281" y="944513"/>
                    <a:pt x="3904340" y="2650439"/>
                    <a:pt x="4722885" y="4796811"/>
                  </a:cubicBezTo>
                  <a:lnTo>
                    <a:pt x="4722885" y="2732319"/>
                  </a:lnTo>
                  <a:cubicBezTo>
                    <a:pt x="3994809" y="1626654"/>
                    <a:pt x="3028346" y="691303"/>
                    <a:pt x="1897170" y="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7C31CE09-D1CA-0B61-CA95-5A681A71D86C}"/>
                </a:ext>
              </a:extLst>
            </p:cNvPr>
            <p:cNvSpPr/>
            <p:nvPr/>
          </p:nvSpPr>
          <p:spPr>
            <a:xfrm>
              <a:off x="6485603" y="1207231"/>
              <a:ext cx="5703406" cy="5168546"/>
            </a:xfrm>
            <a:custGeom>
              <a:avLst/>
              <a:gdLst>
                <a:gd name="connsiteX0" fmla="*/ 1013924 w 5703406"/>
                <a:gd name="connsiteY0" fmla="*/ 141302 h 5168546"/>
                <a:gd name="connsiteX1" fmla="*/ 980586 w 5703406"/>
                <a:gd name="connsiteY1" fmla="*/ 0 h 5168546"/>
                <a:gd name="connsiteX2" fmla="*/ 0 w 5703406"/>
                <a:gd name="connsiteY2" fmla="*/ 0 h 5168546"/>
                <a:gd name="connsiteX3" fmla="*/ 182400 w 5703406"/>
                <a:gd name="connsiteY3" fmla="*/ 863460 h 5168546"/>
                <a:gd name="connsiteX4" fmla="*/ 4831421 w 5703406"/>
                <a:gd name="connsiteY4" fmla="*/ 5168547 h 5168546"/>
                <a:gd name="connsiteX5" fmla="*/ 5703407 w 5703406"/>
                <a:gd name="connsiteY5" fmla="*/ 5168547 h 5168546"/>
                <a:gd name="connsiteX6" fmla="*/ 5703407 w 5703406"/>
                <a:gd name="connsiteY6" fmla="*/ 4796748 h 5168546"/>
                <a:gd name="connsiteX7" fmla="*/ 1013924 w 5703406"/>
                <a:gd name="connsiteY7" fmla="*/ 141302 h 516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03406" h="5168546">
                  <a:moveTo>
                    <a:pt x="1013924" y="141302"/>
                  </a:moveTo>
                  <a:cubicBezTo>
                    <a:pt x="1003299" y="94031"/>
                    <a:pt x="992165" y="46952"/>
                    <a:pt x="980586" y="0"/>
                  </a:cubicBezTo>
                  <a:lnTo>
                    <a:pt x="0" y="0"/>
                  </a:lnTo>
                  <a:cubicBezTo>
                    <a:pt x="80671" y="280122"/>
                    <a:pt x="142001" y="568451"/>
                    <a:pt x="182400" y="863460"/>
                  </a:cubicBezTo>
                  <a:cubicBezTo>
                    <a:pt x="2326546" y="1483317"/>
                    <a:pt x="4053658" y="3095911"/>
                    <a:pt x="4831421" y="5168547"/>
                  </a:cubicBezTo>
                  <a:lnTo>
                    <a:pt x="5703407" y="5168547"/>
                  </a:lnTo>
                  <a:lnTo>
                    <a:pt x="5703407" y="4796748"/>
                  </a:lnTo>
                  <a:cubicBezTo>
                    <a:pt x="4884926" y="2650439"/>
                    <a:pt x="3167866" y="944513"/>
                    <a:pt x="1013924" y="141302"/>
                  </a:cubicBezTo>
                  <a:close/>
                </a:path>
              </a:pathLst>
            </a:custGeom>
            <a:solidFill>
              <a:srgbClr val="E5183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515F4E3-6D56-5CF8-09A2-B6230C6567F4}"/>
                </a:ext>
              </a:extLst>
            </p:cNvPr>
            <p:cNvSpPr/>
            <p:nvPr/>
          </p:nvSpPr>
          <p:spPr>
            <a:xfrm>
              <a:off x="5492165" y="1207231"/>
              <a:ext cx="5824922" cy="5168546"/>
            </a:xfrm>
            <a:custGeom>
              <a:avLst/>
              <a:gdLst>
                <a:gd name="connsiteX0" fmla="*/ 1175902 w 5824922"/>
                <a:gd name="connsiteY0" fmla="*/ 863460 h 5168546"/>
                <a:gd name="connsiteX1" fmla="*/ 993501 w 5824922"/>
                <a:gd name="connsiteY1" fmla="*/ 0 h 5168546"/>
                <a:gd name="connsiteX2" fmla="*/ 0 w 5824922"/>
                <a:gd name="connsiteY2" fmla="*/ 0 h 5168546"/>
                <a:gd name="connsiteX3" fmla="*/ 285339 w 5824922"/>
                <a:gd name="connsiteY3" fmla="*/ 1627863 h 5168546"/>
                <a:gd name="connsiteX4" fmla="*/ 4801838 w 5824922"/>
                <a:gd name="connsiteY4" fmla="*/ 5168547 h 5168546"/>
                <a:gd name="connsiteX5" fmla="*/ 5824922 w 5824922"/>
                <a:gd name="connsiteY5" fmla="*/ 5168547 h 5168546"/>
                <a:gd name="connsiteX6" fmla="*/ 1175902 w 5824922"/>
                <a:gd name="connsiteY6" fmla="*/ 863460 h 516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24922" h="5168546">
                  <a:moveTo>
                    <a:pt x="1175902" y="863460"/>
                  </a:moveTo>
                  <a:cubicBezTo>
                    <a:pt x="1135503" y="568451"/>
                    <a:pt x="1074109" y="280122"/>
                    <a:pt x="993501" y="0"/>
                  </a:cubicBezTo>
                  <a:lnTo>
                    <a:pt x="0" y="0"/>
                  </a:lnTo>
                  <a:cubicBezTo>
                    <a:pt x="177120" y="511192"/>
                    <a:pt x="276941" y="1058394"/>
                    <a:pt x="285339" y="1627863"/>
                  </a:cubicBezTo>
                  <a:cubicBezTo>
                    <a:pt x="2308096" y="1985348"/>
                    <a:pt x="3990419" y="3342442"/>
                    <a:pt x="4801838" y="5168547"/>
                  </a:cubicBezTo>
                  <a:lnTo>
                    <a:pt x="5824922" y="5168547"/>
                  </a:lnTo>
                  <a:cubicBezTo>
                    <a:pt x="5047159" y="3095848"/>
                    <a:pt x="3320047" y="1483317"/>
                    <a:pt x="1175902" y="86346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F3E6C9EE-2048-AF44-DFEC-F8D176F47E2D}"/>
                </a:ext>
              </a:extLst>
            </p:cNvPr>
            <p:cNvSpPr/>
            <p:nvPr/>
          </p:nvSpPr>
          <p:spPr>
            <a:xfrm>
              <a:off x="4475506" y="1207231"/>
              <a:ext cx="5818432" cy="5168546"/>
            </a:xfrm>
            <a:custGeom>
              <a:avLst/>
              <a:gdLst>
                <a:gd name="connsiteX0" fmla="*/ 1301935 w 5818432"/>
                <a:gd name="connsiteY0" fmla="*/ 1627863 h 5168546"/>
                <a:gd name="connsiteX1" fmla="*/ 1016596 w 5818432"/>
                <a:gd name="connsiteY1" fmla="*/ 0 h 5168546"/>
                <a:gd name="connsiteX2" fmla="*/ 0 w 5818432"/>
                <a:gd name="connsiteY2" fmla="*/ 0 h 5168546"/>
                <a:gd name="connsiteX3" fmla="*/ 355258 w 5818432"/>
                <a:gd name="connsiteY3" fmla="*/ 1706308 h 5168546"/>
                <a:gd name="connsiteX4" fmla="*/ 355258 w 5818432"/>
                <a:gd name="connsiteY4" fmla="*/ 2483371 h 5168546"/>
                <a:gd name="connsiteX5" fmla="*/ 4762457 w 5818432"/>
                <a:gd name="connsiteY5" fmla="*/ 5168547 h 5168546"/>
                <a:gd name="connsiteX6" fmla="*/ 5818433 w 5818432"/>
                <a:gd name="connsiteY6" fmla="*/ 5168547 h 5168546"/>
                <a:gd name="connsiteX7" fmla="*/ 1301935 w 5818432"/>
                <a:gd name="connsiteY7" fmla="*/ 1627863 h 516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18432" h="5168546">
                  <a:moveTo>
                    <a:pt x="1301935" y="1627863"/>
                  </a:moveTo>
                  <a:cubicBezTo>
                    <a:pt x="1293537" y="1058458"/>
                    <a:pt x="1193716" y="511192"/>
                    <a:pt x="1016596" y="0"/>
                  </a:cubicBezTo>
                  <a:lnTo>
                    <a:pt x="0" y="0"/>
                  </a:lnTo>
                  <a:cubicBezTo>
                    <a:pt x="228462" y="522453"/>
                    <a:pt x="355258" y="1099620"/>
                    <a:pt x="355258" y="1706308"/>
                  </a:cubicBezTo>
                  <a:lnTo>
                    <a:pt x="355258" y="2483371"/>
                  </a:lnTo>
                  <a:cubicBezTo>
                    <a:pt x="2254591" y="2526506"/>
                    <a:pt x="3903640" y="3601569"/>
                    <a:pt x="4762457" y="5168547"/>
                  </a:cubicBezTo>
                  <a:lnTo>
                    <a:pt x="5818433" y="5168547"/>
                  </a:lnTo>
                  <a:cubicBezTo>
                    <a:pt x="5006951" y="3342378"/>
                    <a:pt x="3324691" y="1985348"/>
                    <a:pt x="1301935" y="1627863"/>
                  </a:cubicBezTo>
                  <a:close/>
                </a:path>
              </a:pathLst>
            </a:custGeom>
            <a:solidFill>
              <a:srgbClr val="E5183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71FCF0E0-1CE5-7C36-92A9-5945EFDB9BAA}"/>
                </a:ext>
              </a:extLst>
            </p:cNvPr>
            <p:cNvSpPr/>
            <p:nvPr/>
          </p:nvSpPr>
          <p:spPr>
            <a:xfrm>
              <a:off x="3411195" y="1207231"/>
              <a:ext cx="5826703" cy="5168546"/>
            </a:xfrm>
            <a:custGeom>
              <a:avLst/>
              <a:gdLst>
                <a:gd name="connsiteX0" fmla="*/ 1419569 w 5826703"/>
                <a:gd name="connsiteY0" fmla="*/ 2483371 h 5168546"/>
                <a:gd name="connsiteX1" fmla="*/ 1419569 w 5826703"/>
                <a:gd name="connsiteY1" fmla="*/ 1706308 h 5168546"/>
                <a:gd name="connsiteX2" fmla="*/ 1064311 w 5826703"/>
                <a:gd name="connsiteY2" fmla="*/ 0 h 5168546"/>
                <a:gd name="connsiteX3" fmla="*/ 0 w 5826703"/>
                <a:gd name="connsiteY3" fmla="*/ 0 h 5168546"/>
                <a:gd name="connsiteX4" fmla="*/ 472320 w 5826703"/>
                <a:gd name="connsiteY4" fmla="*/ 1706308 h 5168546"/>
                <a:gd name="connsiteX5" fmla="*/ 472320 w 5826703"/>
                <a:gd name="connsiteY5" fmla="*/ 3429284 h 5168546"/>
                <a:gd name="connsiteX6" fmla="*/ 1301362 w 5826703"/>
                <a:gd name="connsiteY6" fmla="*/ 3429284 h 5168546"/>
                <a:gd name="connsiteX7" fmla="*/ 4707743 w 5826703"/>
                <a:gd name="connsiteY7" fmla="*/ 5168547 h 5168546"/>
                <a:gd name="connsiteX8" fmla="*/ 5826704 w 5826703"/>
                <a:gd name="connsiteY8" fmla="*/ 5168547 h 5168546"/>
                <a:gd name="connsiteX9" fmla="*/ 1419505 w 5826703"/>
                <a:gd name="connsiteY9" fmla="*/ 2483371 h 5168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26703" h="5168546">
                  <a:moveTo>
                    <a:pt x="1419569" y="2483371"/>
                  </a:moveTo>
                  <a:lnTo>
                    <a:pt x="1419569" y="1706308"/>
                  </a:lnTo>
                  <a:cubicBezTo>
                    <a:pt x="1419569" y="1099557"/>
                    <a:pt x="1292773" y="522453"/>
                    <a:pt x="1064311" y="0"/>
                  </a:cubicBezTo>
                  <a:lnTo>
                    <a:pt x="0" y="0"/>
                  </a:lnTo>
                  <a:cubicBezTo>
                    <a:pt x="299844" y="498468"/>
                    <a:pt x="472320" y="1082252"/>
                    <a:pt x="472320" y="1706308"/>
                  </a:cubicBezTo>
                  <a:lnTo>
                    <a:pt x="472320" y="3429284"/>
                  </a:lnTo>
                  <a:lnTo>
                    <a:pt x="1301362" y="3429284"/>
                  </a:lnTo>
                  <a:cubicBezTo>
                    <a:pt x="2700318" y="3429348"/>
                    <a:pt x="3941940" y="4115370"/>
                    <a:pt x="4707743" y="5168547"/>
                  </a:cubicBezTo>
                  <a:lnTo>
                    <a:pt x="5826704" y="5168547"/>
                  </a:lnTo>
                  <a:cubicBezTo>
                    <a:pt x="4967951" y="3601569"/>
                    <a:pt x="3318902" y="2526506"/>
                    <a:pt x="1419505" y="248337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8CFD3532-CE74-5C8D-052F-700E7A693FD3}"/>
                </a:ext>
              </a:extLst>
            </p:cNvPr>
            <p:cNvSpPr/>
            <p:nvPr/>
          </p:nvSpPr>
          <p:spPr>
            <a:xfrm>
              <a:off x="2210164" y="1207231"/>
              <a:ext cx="5908837" cy="5168610"/>
            </a:xfrm>
            <a:custGeom>
              <a:avLst/>
              <a:gdLst>
                <a:gd name="connsiteX0" fmla="*/ 2502394 w 5908837"/>
                <a:gd name="connsiteY0" fmla="*/ 3429284 h 5168610"/>
                <a:gd name="connsiteX1" fmla="*/ 1673352 w 5908837"/>
                <a:gd name="connsiteY1" fmla="*/ 3429284 h 5168610"/>
                <a:gd name="connsiteX2" fmla="*/ 1673352 w 5908837"/>
                <a:gd name="connsiteY2" fmla="*/ 1706308 h 5168610"/>
                <a:gd name="connsiteX3" fmla="*/ 1201032 w 5908837"/>
                <a:gd name="connsiteY3" fmla="*/ 0 h 5168610"/>
                <a:gd name="connsiteX4" fmla="*/ 0 w 5908837"/>
                <a:gd name="connsiteY4" fmla="*/ 0 h 5168610"/>
                <a:gd name="connsiteX5" fmla="*/ 726103 w 5908837"/>
                <a:gd name="connsiteY5" fmla="*/ 1706308 h 5168610"/>
                <a:gd name="connsiteX6" fmla="*/ 726103 w 5908837"/>
                <a:gd name="connsiteY6" fmla="*/ 4376533 h 5168610"/>
                <a:gd name="connsiteX7" fmla="*/ 2502394 w 5908837"/>
                <a:gd name="connsiteY7" fmla="*/ 4376533 h 5168610"/>
                <a:gd name="connsiteX8" fmla="*/ 4630761 w 5908837"/>
                <a:gd name="connsiteY8" fmla="*/ 5168611 h 5168610"/>
                <a:gd name="connsiteX9" fmla="*/ 5908838 w 5908837"/>
                <a:gd name="connsiteY9" fmla="*/ 5168611 h 5168610"/>
                <a:gd name="connsiteX10" fmla="*/ 2502457 w 5908837"/>
                <a:gd name="connsiteY10" fmla="*/ 3429348 h 5168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08837" h="5168610">
                  <a:moveTo>
                    <a:pt x="2502394" y="3429284"/>
                  </a:moveTo>
                  <a:lnTo>
                    <a:pt x="1673352" y="3429284"/>
                  </a:lnTo>
                  <a:lnTo>
                    <a:pt x="1673352" y="1706308"/>
                  </a:lnTo>
                  <a:cubicBezTo>
                    <a:pt x="1673352" y="1082252"/>
                    <a:pt x="1500876" y="498468"/>
                    <a:pt x="1201032" y="0"/>
                  </a:cubicBezTo>
                  <a:lnTo>
                    <a:pt x="0" y="0"/>
                  </a:lnTo>
                  <a:cubicBezTo>
                    <a:pt x="447572" y="430840"/>
                    <a:pt x="726103" y="1036000"/>
                    <a:pt x="726103" y="1706308"/>
                  </a:cubicBezTo>
                  <a:lnTo>
                    <a:pt x="726103" y="4376533"/>
                  </a:lnTo>
                  <a:cubicBezTo>
                    <a:pt x="726103" y="4376533"/>
                    <a:pt x="2502394" y="4376533"/>
                    <a:pt x="2502394" y="4376533"/>
                  </a:cubicBezTo>
                  <a:cubicBezTo>
                    <a:pt x="3314958" y="4376596"/>
                    <a:pt x="4059065" y="4675296"/>
                    <a:pt x="4630761" y="5168611"/>
                  </a:cubicBezTo>
                  <a:lnTo>
                    <a:pt x="5908838" y="5168611"/>
                  </a:lnTo>
                  <a:cubicBezTo>
                    <a:pt x="5143036" y="4115433"/>
                    <a:pt x="3901350" y="3429411"/>
                    <a:pt x="2502457" y="3429348"/>
                  </a:cubicBezTo>
                  <a:close/>
                </a:path>
              </a:pathLst>
            </a:custGeom>
            <a:solidFill>
              <a:srgbClr val="E5183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E7E8A976-9D66-BC8D-016B-039DA190EFCF}"/>
                </a:ext>
              </a:extLst>
            </p:cNvPr>
            <p:cNvSpPr/>
            <p:nvPr/>
          </p:nvSpPr>
          <p:spPr>
            <a:xfrm>
              <a:off x="479426" y="1492697"/>
              <a:ext cx="1509655" cy="4883144"/>
            </a:xfrm>
            <a:custGeom>
              <a:avLst/>
              <a:gdLst>
                <a:gd name="connsiteX0" fmla="*/ 88751 w 1509655"/>
                <a:gd name="connsiteY0" fmla="*/ 0 h 4883144"/>
                <a:gd name="connsiteX1" fmla="*/ 0 w 1509655"/>
                <a:gd name="connsiteY1" fmla="*/ 2863 h 4883144"/>
                <a:gd name="connsiteX2" fmla="*/ 0 w 1509655"/>
                <a:gd name="connsiteY2" fmla="*/ 955710 h 4883144"/>
                <a:gd name="connsiteX3" fmla="*/ 88751 w 1509655"/>
                <a:gd name="connsiteY3" fmla="*/ 947249 h 4883144"/>
                <a:gd name="connsiteX4" fmla="*/ 562407 w 1509655"/>
                <a:gd name="connsiteY4" fmla="*/ 1420905 h 4883144"/>
                <a:gd name="connsiteX5" fmla="*/ 562407 w 1509655"/>
                <a:gd name="connsiteY5" fmla="*/ 4883144 h 4883144"/>
                <a:gd name="connsiteX6" fmla="*/ 1509656 w 1509655"/>
                <a:gd name="connsiteY6" fmla="*/ 4883144 h 4883144"/>
                <a:gd name="connsiteX7" fmla="*/ 1509656 w 1509655"/>
                <a:gd name="connsiteY7" fmla="*/ 1420842 h 4883144"/>
                <a:gd name="connsiteX8" fmla="*/ 88815 w 1509655"/>
                <a:gd name="connsiteY8" fmla="*/ 0 h 488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9655" h="4883144">
                  <a:moveTo>
                    <a:pt x="88751" y="0"/>
                  </a:moveTo>
                  <a:cubicBezTo>
                    <a:pt x="58913" y="0"/>
                    <a:pt x="29393" y="1018"/>
                    <a:pt x="0" y="2863"/>
                  </a:cubicBezTo>
                  <a:lnTo>
                    <a:pt x="0" y="955710"/>
                  </a:lnTo>
                  <a:cubicBezTo>
                    <a:pt x="28757" y="950239"/>
                    <a:pt x="58404" y="947249"/>
                    <a:pt x="88751" y="947249"/>
                  </a:cubicBezTo>
                  <a:cubicBezTo>
                    <a:pt x="350296" y="947249"/>
                    <a:pt x="562407" y="1159297"/>
                    <a:pt x="562407" y="1420905"/>
                  </a:cubicBezTo>
                  <a:lnTo>
                    <a:pt x="562407" y="4883144"/>
                  </a:lnTo>
                  <a:cubicBezTo>
                    <a:pt x="562407" y="4883144"/>
                    <a:pt x="1509656" y="4883144"/>
                    <a:pt x="1509656" y="4883144"/>
                  </a:cubicBezTo>
                  <a:lnTo>
                    <a:pt x="1509656" y="1420842"/>
                  </a:lnTo>
                  <a:cubicBezTo>
                    <a:pt x="1509656" y="636144"/>
                    <a:pt x="873512" y="0"/>
                    <a:pt x="88815" y="0"/>
                  </a:cubicBezTo>
                  <a:close/>
                </a:path>
              </a:pathLst>
            </a:custGeom>
            <a:solidFill>
              <a:srgbClr val="E5183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973A38C3-4BF6-434F-55B3-A41B654F6FAA}"/>
                </a:ext>
              </a:extLst>
            </p:cNvPr>
            <p:cNvSpPr/>
            <p:nvPr/>
          </p:nvSpPr>
          <p:spPr>
            <a:xfrm>
              <a:off x="479426" y="2439882"/>
              <a:ext cx="562407" cy="3935895"/>
            </a:xfrm>
            <a:custGeom>
              <a:avLst/>
              <a:gdLst>
                <a:gd name="connsiteX0" fmla="*/ 88751 w 562407"/>
                <a:gd name="connsiteY0" fmla="*/ 0 h 3935895"/>
                <a:gd name="connsiteX1" fmla="*/ 0 w 562407"/>
                <a:gd name="connsiteY1" fmla="*/ 8462 h 3935895"/>
                <a:gd name="connsiteX2" fmla="*/ 0 w 562407"/>
                <a:gd name="connsiteY2" fmla="*/ 3935896 h 3935895"/>
                <a:gd name="connsiteX3" fmla="*/ 562407 w 562407"/>
                <a:gd name="connsiteY3" fmla="*/ 3935896 h 3935895"/>
                <a:gd name="connsiteX4" fmla="*/ 562407 w 562407"/>
                <a:gd name="connsiteY4" fmla="*/ 473656 h 3935895"/>
                <a:gd name="connsiteX5" fmla="*/ 88815 w 562407"/>
                <a:gd name="connsiteY5" fmla="*/ 0 h 3935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2407" h="3935895">
                  <a:moveTo>
                    <a:pt x="88751" y="0"/>
                  </a:moveTo>
                  <a:cubicBezTo>
                    <a:pt x="58404" y="0"/>
                    <a:pt x="28757" y="2990"/>
                    <a:pt x="0" y="8462"/>
                  </a:cubicBezTo>
                  <a:lnTo>
                    <a:pt x="0" y="3935896"/>
                  </a:lnTo>
                  <a:lnTo>
                    <a:pt x="562407" y="3935896"/>
                  </a:lnTo>
                  <a:lnTo>
                    <a:pt x="562407" y="473656"/>
                  </a:lnTo>
                  <a:cubicBezTo>
                    <a:pt x="562407" y="212111"/>
                    <a:pt x="350359" y="0"/>
                    <a:pt x="88815" y="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48BC8377-7FF9-6E63-CEB9-0864670E10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27124" y="2672385"/>
            <a:ext cx="10579421" cy="1513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5900"/>
              </a:lnSpc>
              <a:defRPr sz="5900" b="1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"/>
              <a:t>2 or 3 line </a:t>
            </a:r>
            <a:br>
              <a:rPr lang="fr-FR"/>
            </a:br>
            <a:r>
              <a:rPr lang="en"/>
              <a:t>presentation title</a:t>
            </a:r>
          </a:p>
        </p:txBody>
      </p:sp>
      <p:pic>
        <p:nvPicPr>
          <p:cNvPr id="10" name="Image 9" descr="An image containing silhouette, graphic, graphics, screenshot&#10;&#10;Auto-generated description">
            <a:extLst>
              <a:ext uri="{FF2B5EF4-FFF2-40B4-BE49-F238E27FC236}">
                <a16:creationId xmlns:a16="http://schemas.microsoft.com/office/drawing/2014/main" id="{D12845B5-91BF-588D-AE52-E0D1032F0E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35" y="234901"/>
            <a:ext cx="821090" cy="720000"/>
          </a:xfrm>
          <a:prstGeom prst="rect">
            <a:avLst/>
          </a:prstGeom>
        </p:spPr>
      </p:pic>
      <p:sp>
        <p:nvSpPr>
          <p:cNvPr id="5" name="Espace réservé du texte 10">
            <a:extLst>
              <a:ext uri="{FF2B5EF4-FFF2-40B4-BE49-F238E27FC236}">
                <a16:creationId xmlns:a16="http://schemas.microsoft.com/office/drawing/2014/main" id="{5B784CA9-CCBA-4638-B783-0F6CB8104F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7124" y="4166164"/>
            <a:ext cx="10579421" cy="538609"/>
          </a:xfrm>
        </p:spPr>
        <p:txBody>
          <a:bodyPr wrap="square">
            <a:spAutoFit/>
          </a:bodyPr>
          <a:lstStyle>
            <a:lvl1pPr>
              <a:defRPr sz="3400">
                <a:solidFill>
                  <a:schemeClr val="bg1"/>
                </a:solidFill>
              </a:defRPr>
            </a:lvl1pPr>
            <a:lvl2pPr>
              <a:defRPr sz="1500">
                <a:solidFill>
                  <a:schemeClr val="tx1"/>
                </a:solidFill>
                <a:latin typeface="Outfit Medium" pitchFamily="2" charset="0"/>
              </a:defRPr>
            </a:lvl2pPr>
            <a:lvl3pPr>
              <a:defRPr sz="1500">
                <a:solidFill>
                  <a:schemeClr val="tx1"/>
                </a:solidFill>
                <a:latin typeface="Outfit Medium" pitchFamily="2" charset="0"/>
              </a:defRPr>
            </a:lvl3pPr>
            <a:lvl4pPr>
              <a:defRPr sz="1500">
                <a:solidFill>
                  <a:schemeClr val="tx1"/>
                </a:solidFill>
                <a:latin typeface="Outfit Medium" pitchFamily="2" charset="0"/>
              </a:defRPr>
            </a:lvl4pPr>
            <a:lvl5pPr>
              <a:defRPr sz="1500">
                <a:solidFill>
                  <a:schemeClr val="tx1"/>
                </a:solidFill>
                <a:latin typeface="Outfit Medium" pitchFamily="2" charset="0"/>
              </a:defRPr>
            </a:lvl5pPr>
          </a:lstStyle>
          <a:p>
            <a:pPr lvl="0"/>
            <a:r>
              <a:rPr lang="en"/>
              <a:t>Presentation subtitle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A3D068-6DE4-6EC2-9DED-BCC1B9503D6D}"/>
              </a:ext>
            </a:extLst>
          </p:cNvPr>
          <p:cNvSpPr/>
          <p:nvPr userDrawn="1"/>
        </p:nvSpPr>
        <p:spPr>
          <a:xfrm>
            <a:off x="1127124" y="4844372"/>
            <a:ext cx="324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2" name="Graphique 2">
            <a:extLst>
              <a:ext uri="{FF2B5EF4-FFF2-40B4-BE49-F238E27FC236}">
                <a16:creationId xmlns:a16="http://schemas.microsoft.com/office/drawing/2014/main" id="{35ABDF12-B4A3-3898-A3FE-E542CDA256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211376" y="369710"/>
            <a:ext cx="1513141" cy="432000"/>
            <a:chOff x="8495666" y="378901"/>
            <a:chExt cx="1532055" cy="437400"/>
          </a:xfrm>
        </p:grpSpPr>
        <p:grpSp>
          <p:nvGrpSpPr>
            <p:cNvPr id="73" name="Graphique 2">
              <a:extLst>
                <a:ext uri="{FF2B5EF4-FFF2-40B4-BE49-F238E27FC236}">
                  <a16:creationId xmlns:a16="http://schemas.microsoft.com/office/drawing/2014/main" id="{2706D272-9ADF-4093-955B-E78C2AB96634}"/>
                </a:ext>
              </a:extLst>
            </p:cNvPr>
            <p:cNvGrpSpPr/>
            <p:nvPr/>
          </p:nvGrpSpPr>
          <p:grpSpPr>
            <a:xfrm>
              <a:off x="8495666" y="378901"/>
              <a:ext cx="437399" cy="437400"/>
              <a:chOff x="8495666" y="378901"/>
              <a:chExt cx="437399" cy="437400"/>
            </a:xfrm>
          </p:grpSpPr>
          <p:sp>
            <p:nvSpPr>
              <p:cNvPr id="112" name="Forme libre : forme 111">
                <a:extLst>
                  <a:ext uri="{FF2B5EF4-FFF2-40B4-BE49-F238E27FC236}">
                    <a16:creationId xmlns:a16="http://schemas.microsoft.com/office/drawing/2014/main" id="{F386987D-5243-5598-B5DA-B6F413502D0A}"/>
                  </a:ext>
                </a:extLst>
              </p:cNvPr>
              <p:cNvSpPr/>
              <p:nvPr/>
            </p:nvSpPr>
            <p:spPr>
              <a:xfrm>
                <a:off x="8495666" y="489678"/>
                <a:ext cx="326622" cy="326622"/>
              </a:xfrm>
              <a:custGeom>
                <a:avLst/>
                <a:gdLst>
                  <a:gd name="connsiteX0" fmla="*/ 188691 w 326622"/>
                  <a:gd name="connsiteY0" fmla="*/ 215846 h 326622"/>
                  <a:gd name="connsiteX1" fmla="*/ 257657 w 326622"/>
                  <a:gd name="connsiteY1" fmla="*/ 146880 h 326622"/>
                  <a:gd name="connsiteX2" fmla="*/ 179743 w 326622"/>
                  <a:gd name="connsiteY2" fmla="*/ 68966 h 326622"/>
                  <a:gd name="connsiteX3" fmla="*/ 110777 w 326622"/>
                  <a:gd name="connsiteY3" fmla="*/ 137931 h 326622"/>
                  <a:gd name="connsiteX4" fmla="*/ 110777 w 326622"/>
                  <a:gd name="connsiteY4" fmla="*/ 0 h 326622"/>
                  <a:gd name="connsiteX5" fmla="*/ 109234 w 326622"/>
                  <a:gd name="connsiteY5" fmla="*/ 0 h 326622"/>
                  <a:gd name="connsiteX6" fmla="*/ 0 w 326622"/>
                  <a:gd name="connsiteY6" fmla="*/ 109389 h 326622"/>
                  <a:gd name="connsiteX7" fmla="*/ 0 w 326622"/>
                  <a:gd name="connsiteY7" fmla="*/ 282343 h 326622"/>
                  <a:gd name="connsiteX8" fmla="*/ 44280 w 326622"/>
                  <a:gd name="connsiteY8" fmla="*/ 326623 h 326622"/>
                  <a:gd name="connsiteX9" fmla="*/ 217389 w 326622"/>
                  <a:gd name="connsiteY9" fmla="*/ 326623 h 326622"/>
                  <a:gd name="connsiteX10" fmla="*/ 326623 w 326622"/>
                  <a:gd name="connsiteY10" fmla="*/ 217234 h 326622"/>
                  <a:gd name="connsiteX11" fmla="*/ 326623 w 326622"/>
                  <a:gd name="connsiteY11" fmla="*/ 216000 h 326622"/>
                  <a:gd name="connsiteX12" fmla="*/ 188691 w 326622"/>
                  <a:gd name="connsiteY12" fmla="*/ 216000 h 326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6622" h="326622">
                    <a:moveTo>
                      <a:pt x="188691" y="215846"/>
                    </a:moveTo>
                    <a:lnTo>
                      <a:pt x="257657" y="146880"/>
                    </a:lnTo>
                    <a:lnTo>
                      <a:pt x="179743" y="68966"/>
                    </a:lnTo>
                    <a:lnTo>
                      <a:pt x="110777" y="137931"/>
                    </a:lnTo>
                    <a:lnTo>
                      <a:pt x="110777" y="0"/>
                    </a:lnTo>
                    <a:lnTo>
                      <a:pt x="109234" y="0"/>
                    </a:lnTo>
                    <a:cubicBezTo>
                      <a:pt x="48909" y="0"/>
                      <a:pt x="0" y="48909"/>
                      <a:pt x="0" y="109389"/>
                    </a:cubicBezTo>
                    <a:lnTo>
                      <a:pt x="0" y="282343"/>
                    </a:lnTo>
                    <a:cubicBezTo>
                      <a:pt x="0" y="306874"/>
                      <a:pt x="19749" y="326623"/>
                      <a:pt x="44280" y="326623"/>
                    </a:cubicBezTo>
                    <a:lnTo>
                      <a:pt x="217389" y="326623"/>
                    </a:lnTo>
                    <a:cubicBezTo>
                      <a:pt x="277714" y="326623"/>
                      <a:pt x="326623" y="277714"/>
                      <a:pt x="326623" y="217234"/>
                    </a:cubicBezTo>
                    <a:lnTo>
                      <a:pt x="326623" y="216000"/>
                    </a:lnTo>
                    <a:lnTo>
                      <a:pt x="188691" y="216000"/>
                    </a:lnTo>
                    <a:close/>
                  </a:path>
                </a:pathLst>
              </a:custGeom>
              <a:solidFill>
                <a:srgbClr val="29327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13" name="Forme libre : forme 112">
                <a:extLst>
                  <a:ext uri="{FF2B5EF4-FFF2-40B4-BE49-F238E27FC236}">
                    <a16:creationId xmlns:a16="http://schemas.microsoft.com/office/drawing/2014/main" id="{24DC1E8A-23B5-BC5D-898E-BB57008A9919}"/>
                  </a:ext>
                </a:extLst>
              </p:cNvPr>
              <p:cNvSpPr/>
              <p:nvPr/>
            </p:nvSpPr>
            <p:spPr>
              <a:xfrm>
                <a:off x="8606443" y="378901"/>
                <a:ext cx="326622" cy="326468"/>
              </a:xfrm>
              <a:custGeom>
                <a:avLst/>
                <a:gdLst>
                  <a:gd name="connsiteX0" fmla="*/ 137931 w 326622"/>
                  <a:gd name="connsiteY0" fmla="*/ 110623 h 326468"/>
                  <a:gd name="connsiteX1" fmla="*/ 68966 w 326622"/>
                  <a:gd name="connsiteY1" fmla="*/ 179589 h 326468"/>
                  <a:gd name="connsiteX2" fmla="*/ 146880 w 326622"/>
                  <a:gd name="connsiteY2" fmla="*/ 257503 h 326468"/>
                  <a:gd name="connsiteX3" fmla="*/ 215846 w 326622"/>
                  <a:gd name="connsiteY3" fmla="*/ 188537 h 326468"/>
                  <a:gd name="connsiteX4" fmla="*/ 215846 w 326622"/>
                  <a:gd name="connsiteY4" fmla="*/ 326469 h 326468"/>
                  <a:gd name="connsiteX5" fmla="*/ 217389 w 326622"/>
                  <a:gd name="connsiteY5" fmla="*/ 326469 h 326468"/>
                  <a:gd name="connsiteX6" fmla="*/ 326623 w 326622"/>
                  <a:gd name="connsiteY6" fmla="*/ 217080 h 326468"/>
                  <a:gd name="connsiteX7" fmla="*/ 326623 w 326622"/>
                  <a:gd name="connsiteY7" fmla="*/ 44280 h 326468"/>
                  <a:gd name="connsiteX8" fmla="*/ 282343 w 326622"/>
                  <a:gd name="connsiteY8" fmla="*/ 0 h 326468"/>
                  <a:gd name="connsiteX9" fmla="*/ 109234 w 326622"/>
                  <a:gd name="connsiteY9" fmla="*/ 0 h 326468"/>
                  <a:gd name="connsiteX10" fmla="*/ 0 w 326622"/>
                  <a:gd name="connsiteY10" fmla="*/ 109389 h 326468"/>
                  <a:gd name="connsiteX11" fmla="*/ 0 w 326622"/>
                  <a:gd name="connsiteY11" fmla="*/ 110623 h 326468"/>
                  <a:gd name="connsiteX12" fmla="*/ 137931 w 326622"/>
                  <a:gd name="connsiteY12" fmla="*/ 110623 h 326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6622" h="326468">
                    <a:moveTo>
                      <a:pt x="137931" y="110623"/>
                    </a:moveTo>
                    <a:lnTo>
                      <a:pt x="68966" y="179589"/>
                    </a:lnTo>
                    <a:lnTo>
                      <a:pt x="146880" y="257503"/>
                    </a:lnTo>
                    <a:lnTo>
                      <a:pt x="215846" y="188537"/>
                    </a:lnTo>
                    <a:lnTo>
                      <a:pt x="215846" y="326469"/>
                    </a:lnTo>
                    <a:lnTo>
                      <a:pt x="217389" y="326469"/>
                    </a:lnTo>
                    <a:cubicBezTo>
                      <a:pt x="277714" y="326469"/>
                      <a:pt x="326623" y="277560"/>
                      <a:pt x="326623" y="217080"/>
                    </a:cubicBezTo>
                    <a:lnTo>
                      <a:pt x="326623" y="44280"/>
                    </a:lnTo>
                    <a:cubicBezTo>
                      <a:pt x="326623" y="19749"/>
                      <a:pt x="306874" y="0"/>
                      <a:pt x="282343" y="0"/>
                    </a:cubicBezTo>
                    <a:lnTo>
                      <a:pt x="109234" y="0"/>
                    </a:lnTo>
                    <a:cubicBezTo>
                      <a:pt x="48909" y="0"/>
                      <a:pt x="0" y="48909"/>
                      <a:pt x="0" y="109389"/>
                    </a:cubicBezTo>
                    <a:lnTo>
                      <a:pt x="0" y="110623"/>
                    </a:lnTo>
                    <a:lnTo>
                      <a:pt x="137931" y="110623"/>
                    </a:lnTo>
                    <a:close/>
                  </a:path>
                </a:pathLst>
              </a:custGeom>
              <a:solidFill>
                <a:srgbClr val="E1081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74" name="Graphique 2">
              <a:extLst>
                <a:ext uri="{FF2B5EF4-FFF2-40B4-BE49-F238E27FC236}">
                  <a16:creationId xmlns:a16="http://schemas.microsoft.com/office/drawing/2014/main" id="{5CE66CD8-0573-1A08-F1CE-56B794553755}"/>
                </a:ext>
              </a:extLst>
            </p:cNvPr>
            <p:cNvGrpSpPr/>
            <p:nvPr/>
          </p:nvGrpSpPr>
          <p:grpSpPr>
            <a:xfrm>
              <a:off x="9043688" y="402043"/>
              <a:ext cx="984033" cy="372754"/>
              <a:chOff x="9043688" y="402043"/>
              <a:chExt cx="984033" cy="372754"/>
            </a:xfrm>
            <a:solidFill>
              <a:srgbClr val="010101"/>
            </a:solidFill>
          </p:grpSpPr>
          <p:grpSp>
            <p:nvGrpSpPr>
              <p:cNvPr id="75" name="Graphique 2">
                <a:extLst>
                  <a:ext uri="{FF2B5EF4-FFF2-40B4-BE49-F238E27FC236}">
                    <a16:creationId xmlns:a16="http://schemas.microsoft.com/office/drawing/2014/main" id="{B763D6EE-7820-31D0-FAA6-292C92F8A350}"/>
                  </a:ext>
                </a:extLst>
              </p:cNvPr>
              <p:cNvGrpSpPr/>
              <p:nvPr/>
            </p:nvGrpSpPr>
            <p:grpSpPr>
              <a:xfrm>
                <a:off x="9043688" y="423489"/>
                <a:ext cx="984033" cy="351308"/>
                <a:chOff x="9043688" y="423489"/>
                <a:chExt cx="984033" cy="351308"/>
              </a:xfrm>
              <a:solidFill>
                <a:srgbClr val="010101"/>
              </a:solidFill>
            </p:grpSpPr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0917F63B-EB47-9B36-E62E-13E05C598DB9}"/>
                    </a:ext>
                  </a:extLst>
                </p:cNvPr>
                <p:cNvSpPr/>
                <p:nvPr/>
              </p:nvSpPr>
              <p:spPr>
                <a:xfrm>
                  <a:off x="9043842" y="423489"/>
                  <a:ext cx="136388" cy="162617"/>
                </a:xfrm>
                <a:custGeom>
                  <a:avLst/>
                  <a:gdLst>
                    <a:gd name="connsiteX0" fmla="*/ 105531 w 136388"/>
                    <a:gd name="connsiteY0" fmla="*/ 77760 h 162617"/>
                    <a:gd name="connsiteX1" fmla="*/ 128829 w 136388"/>
                    <a:gd name="connsiteY1" fmla="*/ 43200 h 162617"/>
                    <a:gd name="connsiteX2" fmla="*/ 74366 w 136388"/>
                    <a:gd name="connsiteY2" fmla="*/ 0 h 162617"/>
                    <a:gd name="connsiteX3" fmla="*/ 0 w 136388"/>
                    <a:gd name="connsiteY3" fmla="*/ 0 h 162617"/>
                    <a:gd name="connsiteX4" fmla="*/ 0 w 136388"/>
                    <a:gd name="connsiteY4" fmla="*/ 162617 h 162617"/>
                    <a:gd name="connsiteX5" fmla="*/ 76834 w 136388"/>
                    <a:gd name="connsiteY5" fmla="*/ 162617 h 162617"/>
                    <a:gd name="connsiteX6" fmla="*/ 136389 w 136388"/>
                    <a:gd name="connsiteY6" fmla="*/ 117566 h 162617"/>
                    <a:gd name="connsiteX7" fmla="*/ 105686 w 136388"/>
                    <a:gd name="connsiteY7" fmla="*/ 77760 h 162617"/>
                    <a:gd name="connsiteX8" fmla="*/ 38880 w 136388"/>
                    <a:gd name="connsiteY8" fmla="*/ 30394 h 162617"/>
                    <a:gd name="connsiteX9" fmla="*/ 67114 w 136388"/>
                    <a:gd name="connsiteY9" fmla="*/ 30394 h 162617"/>
                    <a:gd name="connsiteX10" fmla="*/ 88869 w 136388"/>
                    <a:gd name="connsiteY10" fmla="*/ 47829 h 162617"/>
                    <a:gd name="connsiteX11" fmla="*/ 67114 w 136388"/>
                    <a:gd name="connsiteY11" fmla="*/ 65571 h 162617"/>
                    <a:gd name="connsiteX12" fmla="*/ 38880 w 136388"/>
                    <a:gd name="connsiteY12" fmla="*/ 65571 h 162617"/>
                    <a:gd name="connsiteX13" fmla="*/ 38880 w 136388"/>
                    <a:gd name="connsiteY13" fmla="*/ 30240 h 162617"/>
                    <a:gd name="connsiteX14" fmla="*/ 73131 w 136388"/>
                    <a:gd name="connsiteY14" fmla="*/ 131914 h 162617"/>
                    <a:gd name="connsiteX15" fmla="*/ 38880 w 136388"/>
                    <a:gd name="connsiteY15" fmla="*/ 131914 h 162617"/>
                    <a:gd name="connsiteX16" fmla="*/ 38880 w 136388"/>
                    <a:gd name="connsiteY16" fmla="*/ 92880 h 162617"/>
                    <a:gd name="connsiteX17" fmla="*/ 73131 w 136388"/>
                    <a:gd name="connsiteY17" fmla="*/ 92880 h 162617"/>
                    <a:gd name="connsiteX18" fmla="*/ 97354 w 136388"/>
                    <a:gd name="connsiteY18" fmla="*/ 112629 h 162617"/>
                    <a:gd name="connsiteX19" fmla="*/ 73131 w 136388"/>
                    <a:gd name="connsiteY19" fmla="*/ 131914 h 162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36388" h="162617">
                      <a:moveTo>
                        <a:pt x="105531" y="77760"/>
                      </a:moveTo>
                      <a:cubicBezTo>
                        <a:pt x="118337" y="71280"/>
                        <a:pt x="128829" y="60017"/>
                        <a:pt x="128829" y="43200"/>
                      </a:cubicBezTo>
                      <a:cubicBezTo>
                        <a:pt x="128829" y="19440"/>
                        <a:pt x="115097" y="0"/>
                        <a:pt x="74366" y="0"/>
                      </a:cubicBezTo>
                      <a:lnTo>
                        <a:pt x="0" y="0"/>
                      </a:lnTo>
                      <a:lnTo>
                        <a:pt x="0" y="162617"/>
                      </a:lnTo>
                      <a:lnTo>
                        <a:pt x="76834" y="162617"/>
                      </a:lnTo>
                      <a:cubicBezTo>
                        <a:pt x="119417" y="162617"/>
                        <a:pt x="136389" y="142869"/>
                        <a:pt x="136389" y="117566"/>
                      </a:cubicBezTo>
                      <a:cubicBezTo>
                        <a:pt x="136389" y="97046"/>
                        <a:pt x="120651" y="83777"/>
                        <a:pt x="105686" y="77760"/>
                      </a:cubicBezTo>
                      <a:close/>
                      <a:moveTo>
                        <a:pt x="38880" y="30394"/>
                      </a:moveTo>
                      <a:lnTo>
                        <a:pt x="67114" y="30394"/>
                      </a:lnTo>
                      <a:cubicBezTo>
                        <a:pt x="80383" y="30394"/>
                        <a:pt x="88869" y="36103"/>
                        <a:pt x="88869" y="47829"/>
                      </a:cubicBezTo>
                      <a:cubicBezTo>
                        <a:pt x="88869" y="59554"/>
                        <a:pt x="80383" y="65571"/>
                        <a:pt x="67114" y="65571"/>
                      </a:cubicBezTo>
                      <a:lnTo>
                        <a:pt x="38880" y="65571"/>
                      </a:lnTo>
                      <a:lnTo>
                        <a:pt x="38880" y="30240"/>
                      </a:lnTo>
                      <a:close/>
                      <a:moveTo>
                        <a:pt x="73131" y="131914"/>
                      </a:moveTo>
                      <a:lnTo>
                        <a:pt x="38880" y="131914"/>
                      </a:lnTo>
                      <a:lnTo>
                        <a:pt x="38880" y="92880"/>
                      </a:lnTo>
                      <a:lnTo>
                        <a:pt x="73131" y="92880"/>
                      </a:lnTo>
                      <a:cubicBezTo>
                        <a:pt x="87634" y="92880"/>
                        <a:pt x="97354" y="100903"/>
                        <a:pt x="97354" y="112629"/>
                      </a:cubicBezTo>
                      <a:cubicBezTo>
                        <a:pt x="97354" y="124354"/>
                        <a:pt x="87634" y="131914"/>
                        <a:pt x="73131" y="131914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CA609711-0689-7292-B9AA-D0EC9812A5F6}"/>
                    </a:ext>
                  </a:extLst>
                </p:cNvPr>
                <p:cNvSpPr/>
                <p:nvPr/>
              </p:nvSpPr>
              <p:spPr>
                <a:xfrm>
                  <a:off x="9194271" y="460826"/>
                  <a:ext cx="121422" cy="128211"/>
                </a:xfrm>
                <a:custGeom>
                  <a:avLst/>
                  <a:gdLst>
                    <a:gd name="connsiteX0" fmla="*/ 54309 w 121422"/>
                    <a:gd name="connsiteY0" fmla="*/ 128211 h 128211"/>
                    <a:gd name="connsiteX1" fmla="*/ 91337 w 121422"/>
                    <a:gd name="connsiteY1" fmla="*/ 114171 h 128211"/>
                    <a:gd name="connsiteX2" fmla="*/ 121423 w 121422"/>
                    <a:gd name="connsiteY2" fmla="*/ 128211 h 128211"/>
                    <a:gd name="connsiteX3" fmla="*/ 121423 w 121422"/>
                    <a:gd name="connsiteY3" fmla="*/ 0 h 128211"/>
                    <a:gd name="connsiteX4" fmla="*/ 82851 w 121422"/>
                    <a:gd name="connsiteY4" fmla="*/ 0 h 128211"/>
                    <a:gd name="connsiteX5" fmla="*/ 82851 w 121422"/>
                    <a:gd name="connsiteY5" fmla="*/ 71589 h 128211"/>
                    <a:gd name="connsiteX6" fmla="*/ 60326 w 121422"/>
                    <a:gd name="connsiteY6" fmla="*/ 95349 h 128211"/>
                    <a:gd name="connsiteX7" fmla="*/ 38571 w 121422"/>
                    <a:gd name="connsiteY7" fmla="*/ 72360 h 128211"/>
                    <a:gd name="connsiteX8" fmla="*/ 38571 w 121422"/>
                    <a:gd name="connsiteY8" fmla="*/ 0 h 128211"/>
                    <a:gd name="connsiteX9" fmla="*/ 0 w 121422"/>
                    <a:gd name="connsiteY9" fmla="*/ 0 h 128211"/>
                    <a:gd name="connsiteX10" fmla="*/ 0 w 121422"/>
                    <a:gd name="connsiteY10" fmla="*/ 74983 h 128211"/>
                    <a:gd name="connsiteX11" fmla="*/ 54309 w 121422"/>
                    <a:gd name="connsiteY11" fmla="*/ 128057 h 128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1422" h="128211">
                      <a:moveTo>
                        <a:pt x="54309" y="128211"/>
                      </a:moveTo>
                      <a:cubicBezTo>
                        <a:pt x="68349" y="128211"/>
                        <a:pt x="81309" y="122657"/>
                        <a:pt x="91337" y="114171"/>
                      </a:cubicBezTo>
                      <a:cubicBezTo>
                        <a:pt x="96274" y="123429"/>
                        <a:pt x="110623" y="128211"/>
                        <a:pt x="121423" y="128211"/>
                      </a:cubicBezTo>
                      <a:lnTo>
                        <a:pt x="121423" y="0"/>
                      </a:lnTo>
                      <a:lnTo>
                        <a:pt x="82851" y="0"/>
                      </a:lnTo>
                      <a:lnTo>
                        <a:pt x="82851" y="71589"/>
                      </a:lnTo>
                      <a:cubicBezTo>
                        <a:pt x="82851" y="85629"/>
                        <a:pt x="73903" y="95349"/>
                        <a:pt x="60326" y="95349"/>
                      </a:cubicBezTo>
                      <a:cubicBezTo>
                        <a:pt x="46749" y="95349"/>
                        <a:pt x="38571" y="86554"/>
                        <a:pt x="38571" y="72360"/>
                      </a:cubicBezTo>
                      <a:lnTo>
                        <a:pt x="38571" y="0"/>
                      </a:lnTo>
                      <a:lnTo>
                        <a:pt x="0" y="0"/>
                      </a:lnTo>
                      <a:lnTo>
                        <a:pt x="0" y="74983"/>
                      </a:lnTo>
                      <a:cubicBezTo>
                        <a:pt x="0" y="107074"/>
                        <a:pt x="19749" y="128057"/>
                        <a:pt x="54309" y="128057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9" name="Forme libre : forme 78">
                  <a:extLst>
                    <a:ext uri="{FF2B5EF4-FFF2-40B4-BE49-F238E27FC236}">
                      <a16:creationId xmlns:a16="http://schemas.microsoft.com/office/drawing/2014/main" id="{05C15F1B-CEDE-1505-1565-06BCC47E5A68}"/>
                    </a:ext>
                  </a:extLst>
                </p:cNvPr>
                <p:cNvSpPr/>
                <p:nvPr/>
              </p:nvSpPr>
              <p:spPr>
                <a:xfrm>
                  <a:off x="9331122" y="457741"/>
                  <a:ext cx="111857" cy="131142"/>
                </a:xfrm>
                <a:custGeom>
                  <a:avLst/>
                  <a:gdLst>
                    <a:gd name="connsiteX0" fmla="*/ 111703 w 111857"/>
                    <a:gd name="connsiteY0" fmla="*/ 92263 h 131142"/>
                    <a:gd name="connsiteX1" fmla="*/ 62640 w 111857"/>
                    <a:gd name="connsiteY1" fmla="*/ 49680 h 131142"/>
                    <a:gd name="connsiteX2" fmla="*/ 43200 w 111857"/>
                    <a:gd name="connsiteY2" fmla="*/ 36103 h 131142"/>
                    <a:gd name="connsiteX3" fmla="*/ 58937 w 111857"/>
                    <a:gd name="connsiteY3" fmla="*/ 26383 h 131142"/>
                    <a:gd name="connsiteX4" fmla="*/ 89023 w 111857"/>
                    <a:gd name="connsiteY4" fmla="*/ 38571 h 131142"/>
                    <a:gd name="connsiteX5" fmla="*/ 91800 w 111857"/>
                    <a:gd name="connsiteY5" fmla="*/ 38571 h 131142"/>
                    <a:gd name="connsiteX6" fmla="*/ 108771 w 111857"/>
                    <a:gd name="connsiteY6" fmla="*/ 23606 h 131142"/>
                    <a:gd name="connsiteX7" fmla="*/ 108771 w 111857"/>
                    <a:gd name="connsiteY7" fmla="*/ 20829 h 131142"/>
                    <a:gd name="connsiteX8" fmla="*/ 56777 w 111857"/>
                    <a:gd name="connsiteY8" fmla="*/ 0 h 131142"/>
                    <a:gd name="connsiteX9" fmla="*/ 5246 w 111857"/>
                    <a:gd name="connsiteY9" fmla="*/ 37491 h 131142"/>
                    <a:gd name="connsiteX10" fmla="*/ 51531 w 111857"/>
                    <a:gd name="connsiteY10" fmla="*/ 77297 h 131142"/>
                    <a:gd name="connsiteX11" fmla="*/ 72977 w 111857"/>
                    <a:gd name="connsiteY11" fmla="*/ 93034 h 131142"/>
                    <a:gd name="connsiteX12" fmla="*/ 55543 w 111857"/>
                    <a:gd name="connsiteY12" fmla="*/ 104760 h 131142"/>
                    <a:gd name="connsiteX13" fmla="*/ 20211 w 111857"/>
                    <a:gd name="connsiteY13" fmla="*/ 88560 h 131142"/>
                    <a:gd name="connsiteX14" fmla="*/ 17434 w 111857"/>
                    <a:gd name="connsiteY14" fmla="*/ 88560 h 131142"/>
                    <a:gd name="connsiteX15" fmla="*/ 0 w 111857"/>
                    <a:gd name="connsiteY15" fmla="*/ 104297 h 131142"/>
                    <a:gd name="connsiteX16" fmla="*/ 0 w 111857"/>
                    <a:gd name="connsiteY16" fmla="*/ 107074 h 131142"/>
                    <a:gd name="connsiteX17" fmla="*/ 58011 w 111857"/>
                    <a:gd name="connsiteY17" fmla="*/ 131143 h 131142"/>
                    <a:gd name="connsiteX18" fmla="*/ 111857 w 111857"/>
                    <a:gd name="connsiteY18" fmla="*/ 92109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111703" y="92263"/>
                      </a:moveTo>
                      <a:cubicBezTo>
                        <a:pt x="111703" y="64183"/>
                        <a:pt x="81463" y="56777"/>
                        <a:pt x="62640" y="49680"/>
                      </a:cubicBez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8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9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1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9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80" name="Forme libre : forme 79">
                  <a:extLst>
                    <a:ext uri="{FF2B5EF4-FFF2-40B4-BE49-F238E27FC236}">
                      <a16:creationId xmlns:a16="http://schemas.microsoft.com/office/drawing/2014/main" id="{2B0453BD-7193-F5B3-2F9B-57CE84D4F968}"/>
                    </a:ext>
                  </a:extLst>
                </p:cNvPr>
                <p:cNvSpPr/>
                <p:nvPr/>
              </p:nvSpPr>
              <p:spPr>
                <a:xfrm>
                  <a:off x="9459179" y="460826"/>
                  <a:ext cx="38571" cy="125125"/>
                </a:xfrm>
                <a:custGeom>
                  <a:avLst/>
                  <a:gdLst>
                    <a:gd name="connsiteX0" fmla="*/ 0 w 38571"/>
                    <a:gd name="connsiteY0" fmla="*/ 0 h 125125"/>
                    <a:gd name="connsiteX1" fmla="*/ 38571 w 38571"/>
                    <a:gd name="connsiteY1" fmla="*/ 0 h 125125"/>
                    <a:gd name="connsiteX2" fmla="*/ 38571 w 38571"/>
                    <a:gd name="connsiteY2" fmla="*/ 125126 h 125125"/>
                    <a:gd name="connsiteX3" fmla="*/ 0 w 38571"/>
                    <a:gd name="connsiteY3" fmla="*/ 125126 h 125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571" h="125125">
                      <a:moveTo>
                        <a:pt x="0" y="0"/>
                      </a:moveTo>
                      <a:lnTo>
                        <a:pt x="38571" y="0"/>
                      </a:lnTo>
                      <a:lnTo>
                        <a:pt x="38571" y="125126"/>
                      </a:lnTo>
                      <a:lnTo>
                        <a:pt x="0" y="125126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81" name="Forme libre : forme 80">
                  <a:extLst>
                    <a:ext uri="{FF2B5EF4-FFF2-40B4-BE49-F238E27FC236}">
                      <a16:creationId xmlns:a16="http://schemas.microsoft.com/office/drawing/2014/main" id="{082BF89D-0592-4702-3AF7-1D3F10C6F427}"/>
                    </a:ext>
                  </a:extLst>
                </p:cNvPr>
                <p:cNvSpPr/>
                <p:nvPr/>
              </p:nvSpPr>
              <p:spPr>
                <a:xfrm>
                  <a:off x="9519814" y="457895"/>
                  <a:ext cx="123891" cy="128057"/>
                </a:xfrm>
                <a:custGeom>
                  <a:avLst/>
                  <a:gdLst>
                    <a:gd name="connsiteX0" fmla="*/ 38880 w 123891"/>
                    <a:gd name="connsiteY0" fmla="*/ 56777 h 128057"/>
                    <a:gd name="connsiteX1" fmla="*/ 62331 w 123891"/>
                    <a:gd name="connsiteY1" fmla="*/ 32709 h 128057"/>
                    <a:gd name="connsiteX2" fmla="*/ 85166 w 123891"/>
                    <a:gd name="connsiteY2" fmla="*/ 56777 h 128057"/>
                    <a:gd name="connsiteX3" fmla="*/ 85166 w 123891"/>
                    <a:gd name="connsiteY3" fmla="*/ 128057 h 128057"/>
                    <a:gd name="connsiteX4" fmla="*/ 123891 w 123891"/>
                    <a:gd name="connsiteY4" fmla="*/ 128057 h 128057"/>
                    <a:gd name="connsiteX5" fmla="*/ 123891 w 123891"/>
                    <a:gd name="connsiteY5" fmla="*/ 54000 h 128057"/>
                    <a:gd name="connsiteX6" fmla="*/ 70817 w 123891"/>
                    <a:gd name="connsiteY6" fmla="*/ 0 h 128057"/>
                    <a:gd name="connsiteX7" fmla="*/ 30549 w 123891"/>
                    <a:gd name="connsiteY7" fmla="*/ 14040 h 128057"/>
                    <a:gd name="connsiteX8" fmla="*/ 0 w 123891"/>
                    <a:gd name="connsiteY8" fmla="*/ 0 h 128057"/>
                    <a:gd name="connsiteX9" fmla="*/ 0 w 123891"/>
                    <a:gd name="connsiteY9" fmla="*/ 128057 h 128057"/>
                    <a:gd name="connsiteX10" fmla="*/ 38726 w 123891"/>
                    <a:gd name="connsiteY10" fmla="*/ 128057 h 128057"/>
                    <a:gd name="connsiteX11" fmla="*/ 38726 w 123891"/>
                    <a:gd name="connsiteY11" fmla="*/ 56777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3891" h="128057">
                      <a:moveTo>
                        <a:pt x="38880" y="56777"/>
                      </a:moveTo>
                      <a:cubicBezTo>
                        <a:pt x="38880" y="42737"/>
                        <a:pt x="47829" y="32709"/>
                        <a:pt x="62331" y="32709"/>
                      </a:cubicBezTo>
                      <a:cubicBezTo>
                        <a:pt x="76834" y="32709"/>
                        <a:pt x="85166" y="42737"/>
                        <a:pt x="85166" y="56777"/>
                      </a:cubicBezTo>
                      <a:lnTo>
                        <a:pt x="85166" y="128057"/>
                      </a:lnTo>
                      <a:lnTo>
                        <a:pt x="123891" y="128057"/>
                      </a:lnTo>
                      <a:lnTo>
                        <a:pt x="123891" y="54000"/>
                      </a:lnTo>
                      <a:cubicBezTo>
                        <a:pt x="123891" y="21291"/>
                        <a:pt x="102600" y="0"/>
                        <a:pt x="70817" y="0"/>
                      </a:cubicBezTo>
                      <a:cubicBezTo>
                        <a:pt x="54617" y="0"/>
                        <a:pt x="40731" y="5554"/>
                        <a:pt x="30549" y="14040"/>
                      </a:cubicBezTo>
                      <a:cubicBezTo>
                        <a:pt x="25611" y="4783"/>
                        <a:pt x="11571" y="0"/>
                        <a:pt x="0" y="0"/>
                      </a:cubicBezTo>
                      <a:lnTo>
                        <a:pt x="0" y="128057"/>
                      </a:lnTo>
                      <a:lnTo>
                        <a:pt x="38726" y="128057"/>
                      </a:lnTo>
                      <a:lnTo>
                        <a:pt x="38726" y="56777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82" name="Forme libre : forme 81">
                  <a:extLst>
                    <a:ext uri="{FF2B5EF4-FFF2-40B4-BE49-F238E27FC236}">
                      <a16:creationId xmlns:a16="http://schemas.microsoft.com/office/drawing/2014/main" id="{0F42E705-0D9F-A03C-688A-437387CFC7E6}"/>
                    </a:ext>
                  </a:extLst>
                </p:cNvPr>
                <p:cNvSpPr/>
                <p:nvPr/>
              </p:nvSpPr>
              <p:spPr>
                <a:xfrm>
                  <a:off x="9657899" y="457895"/>
                  <a:ext cx="133611" cy="131142"/>
                </a:xfrm>
                <a:custGeom>
                  <a:avLst/>
                  <a:gdLst>
                    <a:gd name="connsiteX0" fmla="*/ 70971 w 133611"/>
                    <a:gd name="connsiteY0" fmla="*/ 131143 h 131142"/>
                    <a:gd name="connsiteX1" fmla="*/ 127749 w 133611"/>
                    <a:gd name="connsiteY1" fmla="*/ 108309 h 131142"/>
                    <a:gd name="connsiteX2" fmla="*/ 127749 w 133611"/>
                    <a:gd name="connsiteY2" fmla="*/ 105531 h 131142"/>
                    <a:gd name="connsiteX3" fmla="*/ 110314 w 133611"/>
                    <a:gd name="connsiteY3" fmla="*/ 88714 h 131142"/>
                    <a:gd name="connsiteX4" fmla="*/ 107537 w 133611"/>
                    <a:gd name="connsiteY4" fmla="*/ 88714 h 131142"/>
                    <a:gd name="connsiteX5" fmla="*/ 72823 w 133611"/>
                    <a:gd name="connsiteY5" fmla="*/ 102446 h 131142"/>
                    <a:gd name="connsiteX6" fmla="*/ 37491 w 133611"/>
                    <a:gd name="connsiteY6" fmla="*/ 74983 h 131142"/>
                    <a:gd name="connsiteX7" fmla="*/ 132840 w 133611"/>
                    <a:gd name="connsiteY7" fmla="*/ 74983 h 131142"/>
                    <a:gd name="connsiteX8" fmla="*/ 133611 w 133611"/>
                    <a:gd name="connsiteY8" fmla="*/ 64800 h 131142"/>
                    <a:gd name="connsiteX9" fmla="*/ 67269 w 133611"/>
                    <a:gd name="connsiteY9" fmla="*/ 0 h 131142"/>
                    <a:gd name="connsiteX10" fmla="*/ 0 w 133611"/>
                    <a:gd name="connsiteY10" fmla="*/ 65726 h 131142"/>
                    <a:gd name="connsiteX11" fmla="*/ 70971 w 133611"/>
                    <a:gd name="connsiteY11" fmla="*/ 130989 h 131142"/>
                    <a:gd name="connsiteX12" fmla="*/ 66960 w 133611"/>
                    <a:gd name="connsiteY12" fmla="*/ 27309 h 131142"/>
                    <a:gd name="connsiteX13" fmla="*/ 96429 w 133611"/>
                    <a:gd name="connsiteY13" fmla="*/ 55080 h 131142"/>
                    <a:gd name="connsiteX14" fmla="*/ 37183 w 133611"/>
                    <a:gd name="connsiteY14" fmla="*/ 55080 h 131142"/>
                    <a:gd name="connsiteX15" fmla="*/ 66960 w 133611"/>
                    <a:gd name="connsiteY15" fmla="*/ 27309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3611" h="131142">
                      <a:moveTo>
                        <a:pt x="70971" y="131143"/>
                      </a:moveTo>
                      <a:cubicBezTo>
                        <a:pt x="90720" y="131143"/>
                        <a:pt x="113708" y="124817"/>
                        <a:pt x="127749" y="108309"/>
                      </a:cubicBezTo>
                      <a:lnTo>
                        <a:pt x="127749" y="105531"/>
                      </a:lnTo>
                      <a:lnTo>
                        <a:pt x="110314" y="88714"/>
                      </a:lnTo>
                      <a:lnTo>
                        <a:pt x="107537" y="88714"/>
                      </a:lnTo>
                      <a:cubicBezTo>
                        <a:pt x="99206" y="97663"/>
                        <a:pt x="86091" y="102446"/>
                        <a:pt x="72823" y="102446"/>
                      </a:cubicBezTo>
                      <a:cubicBezTo>
                        <a:pt x="55388" y="102446"/>
                        <a:pt x="39806" y="93651"/>
                        <a:pt x="37491" y="74983"/>
                      </a:cubicBezTo>
                      <a:lnTo>
                        <a:pt x="132840" y="74983"/>
                      </a:lnTo>
                      <a:cubicBezTo>
                        <a:pt x="133303" y="71743"/>
                        <a:pt x="133611" y="68503"/>
                        <a:pt x="133611" y="64800"/>
                      </a:cubicBezTo>
                      <a:cubicBezTo>
                        <a:pt x="133611" y="27000"/>
                        <a:pt x="107074" y="0"/>
                        <a:pt x="67269" y="0"/>
                      </a:cubicBezTo>
                      <a:cubicBezTo>
                        <a:pt x="27463" y="0"/>
                        <a:pt x="0" y="27463"/>
                        <a:pt x="0" y="65726"/>
                      </a:cubicBezTo>
                      <a:cubicBezTo>
                        <a:pt x="0" y="108463"/>
                        <a:pt x="33480" y="130989"/>
                        <a:pt x="70971" y="130989"/>
                      </a:cubicBezTo>
                      <a:close/>
                      <a:moveTo>
                        <a:pt x="66960" y="27309"/>
                      </a:moveTo>
                      <a:cubicBezTo>
                        <a:pt x="83160" y="27309"/>
                        <a:pt x="95040" y="37337"/>
                        <a:pt x="96429" y="55080"/>
                      </a:cubicBezTo>
                      <a:lnTo>
                        <a:pt x="37183" y="55080"/>
                      </a:lnTo>
                      <a:cubicBezTo>
                        <a:pt x="38417" y="37800"/>
                        <a:pt x="50451" y="27309"/>
                        <a:pt x="66960" y="27309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83" name="Forme libre : forme 82">
                  <a:extLst>
                    <a:ext uri="{FF2B5EF4-FFF2-40B4-BE49-F238E27FC236}">
                      <a16:creationId xmlns:a16="http://schemas.microsoft.com/office/drawing/2014/main" id="{E158F377-1410-A601-5E2B-A5E30B03969D}"/>
                    </a:ext>
                  </a:extLst>
                </p:cNvPr>
                <p:cNvSpPr/>
                <p:nvPr/>
              </p:nvSpPr>
              <p:spPr>
                <a:xfrm>
                  <a:off x="9797528" y="457741"/>
                  <a:ext cx="111857" cy="131142"/>
                </a:xfrm>
                <a:custGeom>
                  <a:avLst/>
                  <a:gdLst>
                    <a:gd name="connsiteX0" fmla="*/ 62640 w 111857"/>
                    <a:gd name="connsiteY0" fmla="*/ 49680 h 131142"/>
                    <a:gd name="connsiteX1" fmla="*/ 43200 w 111857"/>
                    <a:gd name="connsiteY1" fmla="*/ 36103 h 131142"/>
                    <a:gd name="connsiteX2" fmla="*/ 58937 w 111857"/>
                    <a:gd name="connsiteY2" fmla="*/ 26383 h 131142"/>
                    <a:gd name="connsiteX3" fmla="*/ 89023 w 111857"/>
                    <a:gd name="connsiteY3" fmla="*/ 38571 h 131142"/>
                    <a:gd name="connsiteX4" fmla="*/ 91800 w 111857"/>
                    <a:gd name="connsiteY4" fmla="*/ 38571 h 131142"/>
                    <a:gd name="connsiteX5" fmla="*/ 108771 w 111857"/>
                    <a:gd name="connsiteY5" fmla="*/ 23606 h 131142"/>
                    <a:gd name="connsiteX6" fmla="*/ 108771 w 111857"/>
                    <a:gd name="connsiteY6" fmla="*/ 20829 h 131142"/>
                    <a:gd name="connsiteX7" fmla="*/ 56777 w 111857"/>
                    <a:gd name="connsiteY7" fmla="*/ 0 h 131142"/>
                    <a:gd name="connsiteX8" fmla="*/ 5246 w 111857"/>
                    <a:gd name="connsiteY8" fmla="*/ 37491 h 131142"/>
                    <a:gd name="connsiteX9" fmla="*/ 51531 w 111857"/>
                    <a:gd name="connsiteY9" fmla="*/ 77297 h 131142"/>
                    <a:gd name="connsiteX10" fmla="*/ 72977 w 111857"/>
                    <a:gd name="connsiteY10" fmla="*/ 93034 h 131142"/>
                    <a:gd name="connsiteX11" fmla="*/ 55543 w 111857"/>
                    <a:gd name="connsiteY11" fmla="*/ 104760 h 131142"/>
                    <a:gd name="connsiteX12" fmla="*/ 20212 w 111857"/>
                    <a:gd name="connsiteY12" fmla="*/ 88560 h 131142"/>
                    <a:gd name="connsiteX13" fmla="*/ 17434 w 111857"/>
                    <a:gd name="connsiteY13" fmla="*/ 88560 h 131142"/>
                    <a:gd name="connsiteX14" fmla="*/ 0 w 111857"/>
                    <a:gd name="connsiteY14" fmla="*/ 104297 h 131142"/>
                    <a:gd name="connsiteX15" fmla="*/ 0 w 111857"/>
                    <a:gd name="connsiteY15" fmla="*/ 107074 h 131142"/>
                    <a:gd name="connsiteX16" fmla="*/ 58011 w 111857"/>
                    <a:gd name="connsiteY16" fmla="*/ 131143 h 131142"/>
                    <a:gd name="connsiteX17" fmla="*/ 111857 w 111857"/>
                    <a:gd name="connsiteY17" fmla="*/ 92109 h 131142"/>
                    <a:gd name="connsiteX18" fmla="*/ 62794 w 111857"/>
                    <a:gd name="connsiteY18" fmla="*/ 49526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62640" y="49680"/>
                      </a:move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9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9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2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9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ubicBezTo>
                        <a:pt x="111857" y="64029"/>
                        <a:pt x="81617" y="56623"/>
                        <a:pt x="62794" y="49526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84" name="Forme libre : forme 83">
                  <a:extLst>
                    <a:ext uri="{FF2B5EF4-FFF2-40B4-BE49-F238E27FC236}">
                      <a16:creationId xmlns:a16="http://schemas.microsoft.com/office/drawing/2014/main" id="{17D2661F-D2EE-3E8B-0673-6605F684867A}"/>
                    </a:ext>
                  </a:extLst>
                </p:cNvPr>
                <p:cNvSpPr/>
                <p:nvPr/>
              </p:nvSpPr>
              <p:spPr>
                <a:xfrm>
                  <a:off x="9915865" y="457741"/>
                  <a:ext cx="111857" cy="131142"/>
                </a:xfrm>
                <a:custGeom>
                  <a:avLst/>
                  <a:gdLst>
                    <a:gd name="connsiteX0" fmla="*/ 62640 w 111857"/>
                    <a:gd name="connsiteY0" fmla="*/ 49680 h 131142"/>
                    <a:gd name="connsiteX1" fmla="*/ 43200 w 111857"/>
                    <a:gd name="connsiteY1" fmla="*/ 36103 h 131142"/>
                    <a:gd name="connsiteX2" fmla="*/ 58937 w 111857"/>
                    <a:gd name="connsiteY2" fmla="*/ 26383 h 131142"/>
                    <a:gd name="connsiteX3" fmla="*/ 89023 w 111857"/>
                    <a:gd name="connsiteY3" fmla="*/ 38571 h 131142"/>
                    <a:gd name="connsiteX4" fmla="*/ 91800 w 111857"/>
                    <a:gd name="connsiteY4" fmla="*/ 38571 h 131142"/>
                    <a:gd name="connsiteX5" fmla="*/ 108771 w 111857"/>
                    <a:gd name="connsiteY5" fmla="*/ 23606 h 131142"/>
                    <a:gd name="connsiteX6" fmla="*/ 108771 w 111857"/>
                    <a:gd name="connsiteY6" fmla="*/ 20829 h 131142"/>
                    <a:gd name="connsiteX7" fmla="*/ 56777 w 111857"/>
                    <a:gd name="connsiteY7" fmla="*/ 0 h 131142"/>
                    <a:gd name="connsiteX8" fmla="*/ 5246 w 111857"/>
                    <a:gd name="connsiteY8" fmla="*/ 37491 h 131142"/>
                    <a:gd name="connsiteX9" fmla="*/ 51531 w 111857"/>
                    <a:gd name="connsiteY9" fmla="*/ 77297 h 131142"/>
                    <a:gd name="connsiteX10" fmla="*/ 72977 w 111857"/>
                    <a:gd name="connsiteY10" fmla="*/ 93034 h 131142"/>
                    <a:gd name="connsiteX11" fmla="*/ 55543 w 111857"/>
                    <a:gd name="connsiteY11" fmla="*/ 104760 h 131142"/>
                    <a:gd name="connsiteX12" fmla="*/ 20211 w 111857"/>
                    <a:gd name="connsiteY12" fmla="*/ 88560 h 131142"/>
                    <a:gd name="connsiteX13" fmla="*/ 17434 w 111857"/>
                    <a:gd name="connsiteY13" fmla="*/ 88560 h 131142"/>
                    <a:gd name="connsiteX14" fmla="*/ 0 w 111857"/>
                    <a:gd name="connsiteY14" fmla="*/ 104297 h 131142"/>
                    <a:gd name="connsiteX15" fmla="*/ 0 w 111857"/>
                    <a:gd name="connsiteY15" fmla="*/ 107074 h 131142"/>
                    <a:gd name="connsiteX16" fmla="*/ 58011 w 111857"/>
                    <a:gd name="connsiteY16" fmla="*/ 131143 h 131142"/>
                    <a:gd name="connsiteX17" fmla="*/ 111857 w 111857"/>
                    <a:gd name="connsiteY17" fmla="*/ 92109 h 131142"/>
                    <a:gd name="connsiteX18" fmla="*/ 62794 w 111857"/>
                    <a:gd name="connsiteY18" fmla="*/ 49526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62640" y="49680"/>
                      </a:move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8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8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1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8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ubicBezTo>
                        <a:pt x="111857" y="64029"/>
                        <a:pt x="81617" y="56623"/>
                        <a:pt x="62794" y="49526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85" name="Forme libre : forme 84">
                  <a:extLst>
                    <a:ext uri="{FF2B5EF4-FFF2-40B4-BE49-F238E27FC236}">
                      <a16:creationId xmlns:a16="http://schemas.microsoft.com/office/drawing/2014/main" id="{C47AC7E8-F19C-08B1-6245-C891B323BE7E}"/>
                    </a:ext>
                  </a:extLst>
                </p:cNvPr>
                <p:cNvSpPr/>
                <p:nvPr/>
              </p:nvSpPr>
              <p:spPr>
                <a:xfrm>
                  <a:off x="9043688" y="609249"/>
                  <a:ext cx="113554" cy="162617"/>
                </a:xfrm>
                <a:custGeom>
                  <a:avLst/>
                  <a:gdLst>
                    <a:gd name="connsiteX0" fmla="*/ 0 w 113554"/>
                    <a:gd name="connsiteY0" fmla="*/ 162617 h 162617"/>
                    <a:gd name="connsiteX1" fmla="*/ 39034 w 113554"/>
                    <a:gd name="connsiteY1" fmla="*/ 162617 h 162617"/>
                    <a:gd name="connsiteX2" fmla="*/ 39034 w 113554"/>
                    <a:gd name="connsiteY2" fmla="*/ 97046 h 162617"/>
                    <a:gd name="connsiteX3" fmla="*/ 96120 w 113554"/>
                    <a:gd name="connsiteY3" fmla="*/ 97046 h 162617"/>
                    <a:gd name="connsiteX4" fmla="*/ 96120 w 113554"/>
                    <a:gd name="connsiteY4" fmla="*/ 66806 h 162617"/>
                    <a:gd name="connsiteX5" fmla="*/ 39034 w 113554"/>
                    <a:gd name="connsiteY5" fmla="*/ 66806 h 162617"/>
                    <a:gd name="connsiteX6" fmla="*/ 39034 w 113554"/>
                    <a:gd name="connsiteY6" fmla="*/ 31937 h 162617"/>
                    <a:gd name="connsiteX7" fmla="*/ 113554 w 113554"/>
                    <a:gd name="connsiteY7" fmla="*/ 31937 h 162617"/>
                    <a:gd name="connsiteX8" fmla="*/ 113554 w 113554"/>
                    <a:gd name="connsiteY8" fmla="*/ 0 h 162617"/>
                    <a:gd name="connsiteX9" fmla="*/ 0 w 113554"/>
                    <a:gd name="connsiteY9" fmla="*/ 0 h 162617"/>
                    <a:gd name="connsiteX10" fmla="*/ 0 w 113554"/>
                    <a:gd name="connsiteY10" fmla="*/ 162617 h 162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554" h="162617">
                      <a:moveTo>
                        <a:pt x="0" y="162617"/>
                      </a:moveTo>
                      <a:lnTo>
                        <a:pt x="39034" y="162617"/>
                      </a:lnTo>
                      <a:lnTo>
                        <a:pt x="39034" y="97046"/>
                      </a:lnTo>
                      <a:lnTo>
                        <a:pt x="96120" y="97046"/>
                      </a:lnTo>
                      <a:lnTo>
                        <a:pt x="96120" y="66806"/>
                      </a:lnTo>
                      <a:lnTo>
                        <a:pt x="39034" y="66806"/>
                      </a:lnTo>
                      <a:lnTo>
                        <a:pt x="39034" y="31937"/>
                      </a:lnTo>
                      <a:lnTo>
                        <a:pt x="113554" y="31937"/>
                      </a:lnTo>
                      <a:lnTo>
                        <a:pt x="113554" y="0"/>
                      </a:lnTo>
                      <a:lnTo>
                        <a:pt x="0" y="0"/>
                      </a:lnTo>
                      <a:lnTo>
                        <a:pt x="0" y="162617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86" name="Forme libre : forme 85">
                  <a:extLst>
                    <a:ext uri="{FF2B5EF4-FFF2-40B4-BE49-F238E27FC236}">
                      <a16:creationId xmlns:a16="http://schemas.microsoft.com/office/drawing/2014/main" id="{8476808C-EAA3-4FF6-E416-90E3F471D9AE}"/>
                    </a:ext>
                  </a:extLst>
                </p:cNvPr>
                <p:cNvSpPr/>
                <p:nvPr/>
              </p:nvSpPr>
              <p:spPr>
                <a:xfrm>
                  <a:off x="9174831" y="643655"/>
                  <a:ext cx="89639" cy="128057"/>
                </a:xfrm>
                <a:custGeom>
                  <a:avLst/>
                  <a:gdLst>
                    <a:gd name="connsiteX0" fmla="*/ 88251 w 89639"/>
                    <a:gd name="connsiteY0" fmla="*/ 5246 h 128057"/>
                    <a:gd name="connsiteX1" fmla="*/ 65263 w 89639"/>
                    <a:gd name="connsiteY1" fmla="*/ 0 h 128057"/>
                    <a:gd name="connsiteX2" fmla="*/ 29314 w 89639"/>
                    <a:gd name="connsiteY2" fmla="*/ 15583 h 128057"/>
                    <a:gd name="connsiteX3" fmla="*/ 0 w 89639"/>
                    <a:gd name="connsiteY3" fmla="*/ 0 h 128057"/>
                    <a:gd name="connsiteX4" fmla="*/ 0 w 89639"/>
                    <a:gd name="connsiteY4" fmla="*/ 128057 h 128057"/>
                    <a:gd name="connsiteX5" fmla="*/ 38571 w 89639"/>
                    <a:gd name="connsiteY5" fmla="*/ 128057 h 128057"/>
                    <a:gd name="connsiteX6" fmla="*/ 38571 w 89639"/>
                    <a:gd name="connsiteY6" fmla="*/ 59709 h 128057"/>
                    <a:gd name="connsiteX7" fmla="*/ 62331 w 89639"/>
                    <a:gd name="connsiteY7" fmla="*/ 32709 h 128057"/>
                    <a:gd name="connsiteX8" fmla="*/ 79303 w 89639"/>
                    <a:gd name="connsiteY8" fmla="*/ 36720 h 128057"/>
                    <a:gd name="connsiteX9" fmla="*/ 81617 w 89639"/>
                    <a:gd name="connsiteY9" fmla="*/ 35486 h 128057"/>
                    <a:gd name="connsiteX10" fmla="*/ 89640 w 89639"/>
                    <a:gd name="connsiteY10" fmla="*/ 8023 h 128057"/>
                    <a:gd name="connsiteX11" fmla="*/ 88406 w 89639"/>
                    <a:gd name="connsiteY11" fmla="*/ 5246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9639" h="128057">
                      <a:moveTo>
                        <a:pt x="88251" y="5246"/>
                      </a:moveTo>
                      <a:cubicBezTo>
                        <a:pt x="81000" y="1697"/>
                        <a:pt x="73749" y="0"/>
                        <a:pt x="65263" y="0"/>
                      </a:cubicBezTo>
                      <a:cubicBezTo>
                        <a:pt x="51223" y="0"/>
                        <a:pt x="38571" y="5709"/>
                        <a:pt x="29314" y="15583"/>
                      </a:cubicBezTo>
                      <a:cubicBezTo>
                        <a:pt x="24840" y="5400"/>
                        <a:pt x="10491" y="0"/>
                        <a:pt x="0" y="0"/>
                      </a:cubicBezTo>
                      <a:lnTo>
                        <a:pt x="0" y="128057"/>
                      </a:lnTo>
                      <a:lnTo>
                        <a:pt x="38571" y="128057"/>
                      </a:lnTo>
                      <a:lnTo>
                        <a:pt x="38571" y="59709"/>
                      </a:lnTo>
                      <a:cubicBezTo>
                        <a:pt x="38571" y="42274"/>
                        <a:pt x="49371" y="32709"/>
                        <a:pt x="62331" y="32709"/>
                      </a:cubicBezTo>
                      <a:cubicBezTo>
                        <a:pt x="68657" y="32709"/>
                        <a:pt x="73131" y="33634"/>
                        <a:pt x="79303" y="36720"/>
                      </a:cubicBezTo>
                      <a:lnTo>
                        <a:pt x="81617" y="35486"/>
                      </a:lnTo>
                      <a:lnTo>
                        <a:pt x="89640" y="8023"/>
                      </a:lnTo>
                      <a:lnTo>
                        <a:pt x="88406" y="5246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87" name="Forme libre : forme 86">
                  <a:extLst>
                    <a:ext uri="{FF2B5EF4-FFF2-40B4-BE49-F238E27FC236}">
                      <a16:creationId xmlns:a16="http://schemas.microsoft.com/office/drawing/2014/main" id="{43F16FA5-07EA-5E2B-C103-49CCD5F78B67}"/>
                    </a:ext>
                  </a:extLst>
                </p:cNvPr>
                <p:cNvSpPr/>
                <p:nvPr/>
              </p:nvSpPr>
              <p:spPr>
                <a:xfrm>
                  <a:off x="9261077" y="643500"/>
                  <a:ext cx="122194" cy="131142"/>
                </a:xfrm>
                <a:custGeom>
                  <a:avLst/>
                  <a:gdLst>
                    <a:gd name="connsiteX0" fmla="*/ 61406 w 122194"/>
                    <a:gd name="connsiteY0" fmla="*/ 154 h 131142"/>
                    <a:gd name="connsiteX1" fmla="*/ 7406 w 122194"/>
                    <a:gd name="connsiteY1" fmla="*/ 20366 h 131142"/>
                    <a:gd name="connsiteX2" fmla="*/ 7406 w 122194"/>
                    <a:gd name="connsiteY2" fmla="*/ 23143 h 131142"/>
                    <a:gd name="connsiteX3" fmla="*/ 24686 w 122194"/>
                    <a:gd name="connsiteY3" fmla="*/ 39651 h 131142"/>
                    <a:gd name="connsiteX4" fmla="*/ 27463 w 122194"/>
                    <a:gd name="connsiteY4" fmla="*/ 39651 h 131142"/>
                    <a:gd name="connsiteX5" fmla="*/ 57240 w 122194"/>
                    <a:gd name="connsiteY5" fmla="*/ 27617 h 131142"/>
                    <a:gd name="connsiteX6" fmla="*/ 84549 w 122194"/>
                    <a:gd name="connsiteY6" fmla="*/ 49063 h 131142"/>
                    <a:gd name="connsiteX7" fmla="*/ 84549 w 122194"/>
                    <a:gd name="connsiteY7" fmla="*/ 54617 h 131142"/>
                    <a:gd name="connsiteX8" fmla="*/ 56314 w 122194"/>
                    <a:gd name="connsiteY8" fmla="*/ 50143 h 131142"/>
                    <a:gd name="connsiteX9" fmla="*/ 0 w 122194"/>
                    <a:gd name="connsiteY9" fmla="*/ 90103 h 131142"/>
                    <a:gd name="connsiteX10" fmla="*/ 50760 w 122194"/>
                    <a:gd name="connsiteY10" fmla="*/ 131143 h 131142"/>
                    <a:gd name="connsiteX11" fmla="*/ 92109 w 122194"/>
                    <a:gd name="connsiteY11" fmla="*/ 116949 h 131142"/>
                    <a:gd name="connsiteX12" fmla="*/ 122194 w 122194"/>
                    <a:gd name="connsiteY12" fmla="*/ 131143 h 131142"/>
                    <a:gd name="connsiteX13" fmla="*/ 122194 w 122194"/>
                    <a:gd name="connsiteY13" fmla="*/ 48600 h 131142"/>
                    <a:gd name="connsiteX14" fmla="*/ 61714 w 122194"/>
                    <a:gd name="connsiteY14" fmla="*/ 0 h 131142"/>
                    <a:gd name="connsiteX15" fmla="*/ 84394 w 122194"/>
                    <a:gd name="connsiteY15" fmla="*/ 85474 h 131142"/>
                    <a:gd name="connsiteX16" fmla="*/ 59091 w 122194"/>
                    <a:gd name="connsiteY16" fmla="*/ 106766 h 131142"/>
                    <a:gd name="connsiteX17" fmla="*/ 37800 w 122194"/>
                    <a:gd name="connsiteY17" fmla="*/ 89949 h 131142"/>
                    <a:gd name="connsiteX18" fmla="*/ 62023 w 122194"/>
                    <a:gd name="connsiteY18" fmla="*/ 72669 h 131142"/>
                    <a:gd name="connsiteX19" fmla="*/ 84240 w 122194"/>
                    <a:gd name="connsiteY19" fmla="*/ 76989 h 131142"/>
                    <a:gd name="connsiteX20" fmla="*/ 84240 w 122194"/>
                    <a:gd name="connsiteY20" fmla="*/ 85474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2194" h="131142">
                      <a:moveTo>
                        <a:pt x="61406" y="154"/>
                      </a:moveTo>
                      <a:cubicBezTo>
                        <a:pt x="38571" y="154"/>
                        <a:pt x="20674" y="7869"/>
                        <a:pt x="7406" y="20366"/>
                      </a:cubicBezTo>
                      <a:lnTo>
                        <a:pt x="7406" y="23143"/>
                      </a:lnTo>
                      <a:lnTo>
                        <a:pt x="24686" y="39651"/>
                      </a:lnTo>
                      <a:lnTo>
                        <a:pt x="27463" y="39651"/>
                      </a:lnTo>
                      <a:cubicBezTo>
                        <a:pt x="34251" y="33171"/>
                        <a:pt x="44434" y="27617"/>
                        <a:pt x="57240" y="27617"/>
                      </a:cubicBezTo>
                      <a:cubicBezTo>
                        <a:pt x="72514" y="27617"/>
                        <a:pt x="84549" y="35640"/>
                        <a:pt x="84549" y="49063"/>
                      </a:cubicBezTo>
                      <a:lnTo>
                        <a:pt x="84549" y="54617"/>
                      </a:lnTo>
                      <a:cubicBezTo>
                        <a:pt x="76526" y="51840"/>
                        <a:pt x="67577" y="50143"/>
                        <a:pt x="56314" y="50143"/>
                      </a:cubicBezTo>
                      <a:cubicBezTo>
                        <a:pt x="25611" y="50143"/>
                        <a:pt x="0" y="62949"/>
                        <a:pt x="0" y="90103"/>
                      </a:cubicBezTo>
                      <a:cubicBezTo>
                        <a:pt x="0" y="117257"/>
                        <a:pt x="23451" y="131143"/>
                        <a:pt x="50760" y="131143"/>
                      </a:cubicBezTo>
                      <a:cubicBezTo>
                        <a:pt x="67269" y="131143"/>
                        <a:pt x="81463" y="125589"/>
                        <a:pt x="92109" y="116949"/>
                      </a:cubicBezTo>
                      <a:cubicBezTo>
                        <a:pt x="97354" y="126514"/>
                        <a:pt x="110931" y="131143"/>
                        <a:pt x="122194" y="131143"/>
                      </a:cubicBezTo>
                      <a:lnTo>
                        <a:pt x="122194" y="48600"/>
                      </a:lnTo>
                      <a:cubicBezTo>
                        <a:pt x="122194" y="13114"/>
                        <a:pt x="90720" y="0"/>
                        <a:pt x="61714" y="0"/>
                      </a:cubicBezTo>
                      <a:close/>
                      <a:moveTo>
                        <a:pt x="84394" y="85474"/>
                      </a:moveTo>
                      <a:cubicBezTo>
                        <a:pt x="84394" y="97200"/>
                        <a:pt x="73131" y="106766"/>
                        <a:pt x="59091" y="106766"/>
                      </a:cubicBezTo>
                      <a:cubicBezTo>
                        <a:pt x="48137" y="106766"/>
                        <a:pt x="37800" y="100749"/>
                        <a:pt x="37800" y="89949"/>
                      </a:cubicBezTo>
                      <a:cubicBezTo>
                        <a:pt x="37800" y="79149"/>
                        <a:pt x="46594" y="72669"/>
                        <a:pt x="62023" y="72669"/>
                      </a:cubicBezTo>
                      <a:cubicBezTo>
                        <a:pt x="71280" y="72669"/>
                        <a:pt x="79457" y="75137"/>
                        <a:pt x="84240" y="76989"/>
                      </a:cubicBezTo>
                      <a:lnTo>
                        <a:pt x="84240" y="85474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09" name="Forme libre : forme 108">
                  <a:extLst>
                    <a:ext uri="{FF2B5EF4-FFF2-40B4-BE49-F238E27FC236}">
                      <a16:creationId xmlns:a16="http://schemas.microsoft.com/office/drawing/2014/main" id="{F0980C18-B32F-0FB6-7969-A1A2BEA9D42A}"/>
                    </a:ext>
                  </a:extLst>
                </p:cNvPr>
                <p:cNvSpPr/>
                <p:nvPr/>
              </p:nvSpPr>
              <p:spPr>
                <a:xfrm>
                  <a:off x="9543111" y="643655"/>
                  <a:ext cx="120960" cy="131142"/>
                </a:xfrm>
                <a:custGeom>
                  <a:avLst/>
                  <a:gdLst>
                    <a:gd name="connsiteX0" fmla="*/ 68966 w 120960"/>
                    <a:gd name="connsiteY0" fmla="*/ 0 h 131142"/>
                    <a:gd name="connsiteX1" fmla="*/ 0 w 120960"/>
                    <a:gd name="connsiteY1" fmla="*/ 65571 h 131142"/>
                    <a:gd name="connsiteX2" fmla="*/ 68966 w 120960"/>
                    <a:gd name="connsiteY2" fmla="*/ 131143 h 131142"/>
                    <a:gd name="connsiteX3" fmla="*/ 120806 w 120960"/>
                    <a:gd name="connsiteY3" fmla="*/ 109080 h 131142"/>
                    <a:gd name="connsiteX4" fmla="*/ 120806 w 120960"/>
                    <a:gd name="connsiteY4" fmla="*/ 106303 h 131142"/>
                    <a:gd name="connsiteX5" fmla="*/ 99360 w 120960"/>
                    <a:gd name="connsiteY5" fmla="*/ 86554 h 131142"/>
                    <a:gd name="connsiteX6" fmla="*/ 96429 w 120960"/>
                    <a:gd name="connsiteY6" fmla="*/ 86554 h 131142"/>
                    <a:gd name="connsiteX7" fmla="*/ 70971 w 120960"/>
                    <a:gd name="connsiteY7" fmla="*/ 98126 h 131142"/>
                    <a:gd name="connsiteX8" fmla="*/ 39497 w 120960"/>
                    <a:gd name="connsiteY8" fmla="*/ 65571 h 131142"/>
                    <a:gd name="connsiteX9" fmla="*/ 70817 w 120960"/>
                    <a:gd name="connsiteY9" fmla="*/ 33017 h 131142"/>
                    <a:gd name="connsiteX10" fmla="*/ 96583 w 120960"/>
                    <a:gd name="connsiteY10" fmla="*/ 44589 h 131142"/>
                    <a:gd name="connsiteX11" fmla="*/ 99514 w 120960"/>
                    <a:gd name="connsiteY11" fmla="*/ 44589 h 131142"/>
                    <a:gd name="connsiteX12" fmla="*/ 120960 w 120960"/>
                    <a:gd name="connsiteY12" fmla="*/ 24840 h 131142"/>
                    <a:gd name="connsiteX13" fmla="*/ 120960 w 120960"/>
                    <a:gd name="connsiteY13" fmla="*/ 22063 h 131142"/>
                    <a:gd name="connsiteX14" fmla="*/ 69120 w 120960"/>
                    <a:gd name="connsiteY14" fmla="*/ 0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0960" h="131142">
                      <a:moveTo>
                        <a:pt x="68966" y="0"/>
                      </a:moveTo>
                      <a:cubicBezTo>
                        <a:pt x="29160" y="0"/>
                        <a:pt x="0" y="27771"/>
                        <a:pt x="0" y="65571"/>
                      </a:cubicBezTo>
                      <a:cubicBezTo>
                        <a:pt x="0" y="103371"/>
                        <a:pt x="29314" y="131143"/>
                        <a:pt x="68966" y="131143"/>
                      </a:cubicBezTo>
                      <a:cubicBezTo>
                        <a:pt x="91954" y="131143"/>
                        <a:pt x="109543" y="121577"/>
                        <a:pt x="120806" y="109080"/>
                      </a:cubicBezTo>
                      <a:lnTo>
                        <a:pt x="120806" y="106303"/>
                      </a:lnTo>
                      <a:lnTo>
                        <a:pt x="99360" y="86554"/>
                      </a:lnTo>
                      <a:lnTo>
                        <a:pt x="96429" y="86554"/>
                      </a:lnTo>
                      <a:cubicBezTo>
                        <a:pt x="90103" y="94269"/>
                        <a:pt x="80846" y="98126"/>
                        <a:pt x="70971" y="98126"/>
                      </a:cubicBezTo>
                      <a:cubicBezTo>
                        <a:pt x="51686" y="98126"/>
                        <a:pt x="39497" y="84549"/>
                        <a:pt x="39497" y="65571"/>
                      </a:cubicBezTo>
                      <a:cubicBezTo>
                        <a:pt x="39497" y="46594"/>
                        <a:pt x="52303" y="33017"/>
                        <a:pt x="70817" y="33017"/>
                      </a:cubicBezTo>
                      <a:cubicBezTo>
                        <a:pt x="81309" y="33017"/>
                        <a:pt x="90257" y="37337"/>
                        <a:pt x="96583" y="44589"/>
                      </a:cubicBezTo>
                      <a:lnTo>
                        <a:pt x="99514" y="44589"/>
                      </a:lnTo>
                      <a:lnTo>
                        <a:pt x="120960" y="24840"/>
                      </a:lnTo>
                      <a:lnTo>
                        <a:pt x="120960" y="22063"/>
                      </a:lnTo>
                      <a:cubicBezTo>
                        <a:pt x="109697" y="9566"/>
                        <a:pt x="92263" y="0"/>
                        <a:pt x="69120" y="0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10" name="Forme libre : forme 109">
                  <a:extLst>
                    <a:ext uri="{FF2B5EF4-FFF2-40B4-BE49-F238E27FC236}">
                      <a16:creationId xmlns:a16="http://schemas.microsoft.com/office/drawing/2014/main" id="{CA58BB81-F45F-CE99-68DA-DA760757B9E1}"/>
                    </a:ext>
                  </a:extLst>
                </p:cNvPr>
                <p:cNvSpPr/>
                <p:nvPr/>
              </p:nvSpPr>
              <p:spPr>
                <a:xfrm>
                  <a:off x="9667619" y="643500"/>
                  <a:ext cx="133611" cy="131142"/>
                </a:xfrm>
                <a:custGeom>
                  <a:avLst/>
                  <a:gdLst>
                    <a:gd name="connsiteX0" fmla="*/ 67269 w 133611"/>
                    <a:gd name="connsiteY0" fmla="*/ 154 h 131142"/>
                    <a:gd name="connsiteX1" fmla="*/ 0 w 133611"/>
                    <a:gd name="connsiteY1" fmla="*/ 65880 h 131142"/>
                    <a:gd name="connsiteX2" fmla="*/ 70971 w 133611"/>
                    <a:gd name="connsiteY2" fmla="*/ 131143 h 131142"/>
                    <a:gd name="connsiteX3" fmla="*/ 127749 w 133611"/>
                    <a:gd name="connsiteY3" fmla="*/ 108309 h 131142"/>
                    <a:gd name="connsiteX4" fmla="*/ 127749 w 133611"/>
                    <a:gd name="connsiteY4" fmla="*/ 105531 h 131142"/>
                    <a:gd name="connsiteX5" fmla="*/ 110314 w 133611"/>
                    <a:gd name="connsiteY5" fmla="*/ 88714 h 131142"/>
                    <a:gd name="connsiteX6" fmla="*/ 107537 w 133611"/>
                    <a:gd name="connsiteY6" fmla="*/ 88714 h 131142"/>
                    <a:gd name="connsiteX7" fmla="*/ 72823 w 133611"/>
                    <a:gd name="connsiteY7" fmla="*/ 102446 h 131142"/>
                    <a:gd name="connsiteX8" fmla="*/ 37491 w 133611"/>
                    <a:gd name="connsiteY8" fmla="*/ 74983 h 131142"/>
                    <a:gd name="connsiteX9" fmla="*/ 132840 w 133611"/>
                    <a:gd name="connsiteY9" fmla="*/ 74983 h 131142"/>
                    <a:gd name="connsiteX10" fmla="*/ 133611 w 133611"/>
                    <a:gd name="connsiteY10" fmla="*/ 64800 h 131142"/>
                    <a:gd name="connsiteX11" fmla="*/ 67269 w 133611"/>
                    <a:gd name="connsiteY11" fmla="*/ 0 h 131142"/>
                    <a:gd name="connsiteX12" fmla="*/ 37337 w 133611"/>
                    <a:gd name="connsiteY12" fmla="*/ 55234 h 131142"/>
                    <a:gd name="connsiteX13" fmla="*/ 67114 w 133611"/>
                    <a:gd name="connsiteY13" fmla="*/ 27463 h 131142"/>
                    <a:gd name="connsiteX14" fmla="*/ 96583 w 133611"/>
                    <a:gd name="connsiteY14" fmla="*/ 55234 h 131142"/>
                    <a:gd name="connsiteX15" fmla="*/ 37337 w 133611"/>
                    <a:gd name="connsiteY15" fmla="*/ 55234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3611" h="131142">
                      <a:moveTo>
                        <a:pt x="67269" y="154"/>
                      </a:moveTo>
                      <a:cubicBezTo>
                        <a:pt x="27000" y="154"/>
                        <a:pt x="0" y="27617"/>
                        <a:pt x="0" y="65880"/>
                      </a:cubicBezTo>
                      <a:cubicBezTo>
                        <a:pt x="0" y="108617"/>
                        <a:pt x="33480" y="131143"/>
                        <a:pt x="70971" y="131143"/>
                      </a:cubicBezTo>
                      <a:cubicBezTo>
                        <a:pt x="90720" y="131143"/>
                        <a:pt x="113709" y="124817"/>
                        <a:pt x="127749" y="108309"/>
                      </a:cubicBezTo>
                      <a:lnTo>
                        <a:pt x="127749" y="105531"/>
                      </a:lnTo>
                      <a:lnTo>
                        <a:pt x="110314" y="88714"/>
                      </a:lnTo>
                      <a:lnTo>
                        <a:pt x="107537" y="88714"/>
                      </a:lnTo>
                      <a:cubicBezTo>
                        <a:pt x="99206" y="97663"/>
                        <a:pt x="86091" y="102446"/>
                        <a:pt x="72823" y="102446"/>
                      </a:cubicBezTo>
                      <a:cubicBezTo>
                        <a:pt x="55389" y="102446"/>
                        <a:pt x="39806" y="93651"/>
                        <a:pt x="37491" y="74983"/>
                      </a:cubicBezTo>
                      <a:lnTo>
                        <a:pt x="132840" y="74983"/>
                      </a:lnTo>
                      <a:cubicBezTo>
                        <a:pt x="133303" y="71743"/>
                        <a:pt x="133611" y="68503"/>
                        <a:pt x="133611" y="64800"/>
                      </a:cubicBezTo>
                      <a:cubicBezTo>
                        <a:pt x="133611" y="27000"/>
                        <a:pt x="107074" y="0"/>
                        <a:pt x="67269" y="0"/>
                      </a:cubicBezTo>
                      <a:close/>
                      <a:moveTo>
                        <a:pt x="37337" y="55234"/>
                      </a:moveTo>
                      <a:cubicBezTo>
                        <a:pt x="38571" y="37954"/>
                        <a:pt x="50606" y="27463"/>
                        <a:pt x="67114" y="27463"/>
                      </a:cubicBezTo>
                      <a:cubicBezTo>
                        <a:pt x="83623" y="27463"/>
                        <a:pt x="95194" y="37491"/>
                        <a:pt x="96583" y="55234"/>
                      </a:cubicBezTo>
                      <a:lnTo>
                        <a:pt x="37337" y="55234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111" name="Forme libre : forme 110">
                  <a:extLst>
                    <a:ext uri="{FF2B5EF4-FFF2-40B4-BE49-F238E27FC236}">
                      <a16:creationId xmlns:a16="http://schemas.microsoft.com/office/drawing/2014/main" id="{A1FD3CB3-76A4-696C-9B04-4B17C71AB54C}"/>
                    </a:ext>
                  </a:extLst>
                </p:cNvPr>
                <p:cNvSpPr/>
                <p:nvPr/>
              </p:nvSpPr>
              <p:spPr>
                <a:xfrm>
                  <a:off x="9405179" y="643655"/>
                  <a:ext cx="123737" cy="128057"/>
                </a:xfrm>
                <a:custGeom>
                  <a:avLst/>
                  <a:gdLst>
                    <a:gd name="connsiteX0" fmla="*/ 70817 w 123737"/>
                    <a:gd name="connsiteY0" fmla="*/ 0 h 128057"/>
                    <a:gd name="connsiteX1" fmla="*/ 30549 w 123737"/>
                    <a:gd name="connsiteY1" fmla="*/ 14040 h 128057"/>
                    <a:gd name="connsiteX2" fmla="*/ 0 w 123737"/>
                    <a:gd name="connsiteY2" fmla="*/ 0 h 128057"/>
                    <a:gd name="connsiteX3" fmla="*/ 0 w 123737"/>
                    <a:gd name="connsiteY3" fmla="*/ 128057 h 128057"/>
                    <a:gd name="connsiteX4" fmla="*/ 38726 w 123737"/>
                    <a:gd name="connsiteY4" fmla="*/ 128057 h 128057"/>
                    <a:gd name="connsiteX5" fmla="*/ 38726 w 123737"/>
                    <a:gd name="connsiteY5" fmla="*/ 56777 h 128057"/>
                    <a:gd name="connsiteX6" fmla="*/ 62177 w 123737"/>
                    <a:gd name="connsiteY6" fmla="*/ 32709 h 128057"/>
                    <a:gd name="connsiteX7" fmla="*/ 85011 w 123737"/>
                    <a:gd name="connsiteY7" fmla="*/ 56777 h 128057"/>
                    <a:gd name="connsiteX8" fmla="*/ 85011 w 123737"/>
                    <a:gd name="connsiteY8" fmla="*/ 128057 h 128057"/>
                    <a:gd name="connsiteX9" fmla="*/ 123737 w 123737"/>
                    <a:gd name="connsiteY9" fmla="*/ 128057 h 128057"/>
                    <a:gd name="connsiteX10" fmla="*/ 123737 w 123737"/>
                    <a:gd name="connsiteY10" fmla="*/ 54000 h 128057"/>
                    <a:gd name="connsiteX11" fmla="*/ 70663 w 123737"/>
                    <a:gd name="connsiteY11" fmla="*/ 0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3737" h="128057">
                      <a:moveTo>
                        <a:pt x="70817" y="0"/>
                      </a:moveTo>
                      <a:cubicBezTo>
                        <a:pt x="54617" y="0"/>
                        <a:pt x="40731" y="5554"/>
                        <a:pt x="30549" y="14040"/>
                      </a:cubicBezTo>
                      <a:cubicBezTo>
                        <a:pt x="25611" y="4783"/>
                        <a:pt x="11571" y="0"/>
                        <a:pt x="0" y="0"/>
                      </a:cubicBezTo>
                      <a:lnTo>
                        <a:pt x="0" y="128057"/>
                      </a:lnTo>
                      <a:lnTo>
                        <a:pt x="38726" y="128057"/>
                      </a:lnTo>
                      <a:lnTo>
                        <a:pt x="38726" y="56777"/>
                      </a:lnTo>
                      <a:cubicBezTo>
                        <a:pt x="38726" y="42737"/>
                        <a:pt x="47674" y="32709"/>
                        <a:pt x="62177" y="32709"/>
                      </a:cubicBezTo>
                      <a:cubicBezTo>
                        <a:pt x="76680" y="32709"/>
                        <a:pt x="85011" y="42737"/>
                        <a:pt x="85011" y="56777"/>
                      </a:cubicBezTo>
                      <a:lnTo>
                        <a:pt x="85011" y="128057"/>
                      </a:lnTo>
                      <a:lnTo>
                        <a:pt x="123737" y="128057"/>
                      </a:lnTo>
                      <a:lnTo>
                        <a:pt x="123737" y="54000"/>
                      </a:lnTo>
                      <a:cubicBezTo>
                        <a:pt x="123737" y="21291"/>
                        <a:pt x="102446" y="0"/>
                        <a:pt x="70663" y="0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sp>
            <p:nvSpPr>
              <p:cNvPr id="76" name="Forme libre : forme 75">
                <a:extLst>
                  <a:ext uri="{FF2B5EF4-FFF2-40B4-BE49-F238E27FC236}">
                    <a16:creationId xmlns:a16="http://schemas.microsoft.com/office/drawing/2014/main" id="{7303C973-CB32-1531-F199-F2194E267467}"/>
                  </a:ext>
                </a:extLst>
              </p:cNvPr>
              <p:cNvSpPr/>
              <p:nvPr/>
            </p:nvSpPr>
            <p:spPr>
              <a:xfrm>
                <a:off x="9456094" y="402043"/>
                <a:ext cx="44588" cy="44588"/>
              </a:xfrm>
              <a:custGeom>
                <a:avLst/>
                <a:gdLst>
                  <a:gd name="connsiteX0" fmla="*/ 22217 w 44588"/>
                  <a:gd name="connsiteY0" fmla="*/ 44589 h 44588"/>
                  <a:gd name="connsiteX1" fmla="*/ 44589 w 44588"/>
                  <a:gd name="connsiteY1" fmla="*/ 22371 h 44588"/>
                  <a:gd name="connsiteX2" fmla="*/ 22217 w 44588"/>
                  <a:gd name="connsiteY2" fmla="*/ 0 h 44588"/>
                  <a:gd name="connsiteX3" fmla="*/ 0 w 44588"/>
                  <a:gd name="connsiteY3" fmla="*/ 22371 h 44588"/>
                  <a:gd name="connsiteX4" fmla="*/ 22217 w 44588"/>
                  <a:gd name="connsiteY4" fmla="*/ 44589 h 44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588" h="44588">
                    <a:moveTo>
                      <a:pt x="22217" y="44589"/>
                    </a:moveTo>
                    <a:cubicBezTo>
                      <a:pt x="34560" y="44589"/>
                      <a:pt x="44589" y="34714"/>
                      <a:pt x="44589" y="22371"/>
                    </a:cubicBezTo>
                    <a:cubicBezTo>
                      <a:pt x="44589" y="10029"/>
                      <a:pt x="34560" y="0"/>
                      <a:pt x="22217" y="0"/>
                    </a:cubicBezTo>
                    <a:cubicBezTo>
                      <a:pt x="9874" y="0"/>
                      <a:pt x="0" y="10029"/>
                      <a:pt x="0" y="22371"/>
                    </a:cubicBezTo>
                    <a:cubicBezTo>
                      <a:pt x="0" y="34714"/>
                      <a:pt x="9874" y="44589"/>
                      <a:pt x="22217" y="44589"/>
                    </a:cubicBezTo>
                    <a:close/>
                  </a:path>
                </a:pathLst>
              </a:custGeom>
              <a:solidFill>
                <a:srgbClr val="01010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45051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UV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A312716-2AA4-39BA-25B2-6323B7400C02}"/>
              </a:ext>
            </a:extLst>
          </p:cNvPr>
          <p:cNvSpPr/>
          <p:nvPr userDrawn="1"/>
        </p:nvSpPr>
        <p:spPr>
          <a:xfrm>
            <a:off x="469754" y="1213204"/>
            <a:ext cx="11709583" cy="51685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BC8377-7FF9-6E63-CEB9-0864670E10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55688" y="2732910"/>
            <a:ext cx="5040000" cy="173124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4500"/>
              </a:lnSpc>
              <a:defRPr sz="4500" b="1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"/>
              <a:t>2 or 3 line</a:t>
            </a:r>
            <a:br>
              <a:rPr lang="fr-FR"/>
            </a:br>
            <a:r>
              <a:rPr lang="en"/>
              <a:t> presentation</a:t>
            </a:r>
            <a:br>
              <a:rPr lang="fr-FR"/>
            </a:br>
            <a:r>
              <a:rPr lang="en"/>
              <a:t> title </a:t>
            </a:r>
          </a:p>
        </p:txBody>
      </p:sp>
      <p:pic>
        <p:nvPicPr>
          <p:cNvPr id="10" name="Image 9" descr="An image containing silhouette, graphic, graphics, screenshot&#10;&#10;Auto-generated description">
            <a:extLst>
              <a:ext uri="{FF2B5EF4-FFF2-40B4-BE49-F238E27FC236}">
                <a16:creationId xmlns:a16="http://schemas.microsoft.com/office/drawing/2014/main" id="{D12845B5-91BF-588D-AE52-E0D1032F0E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35" y="234901"/>
            <a:ext cx="821090" cy="720000"/>
          </a:xfrm>
          <a:prstGeom prst="rect">
            <a:avLst/>
          </a:prstGeom>
        </p:spPr>
      </p:pic>
      <p:sp>
        <p:nvSpPr>
          <p:cNvPr id="5" name="Espace réservé du texte 10">
            <a:extLst>
              <a:ext uri="{FF2B5EF4-FFF2-40B4-BE49-F238E27FC236}">
                <a16:creationId xmlns:a16="http://schemas.microsoft.com/office/drawing/2014/main" id="{5B784CA9-CCBA-4638-B783-0F6CB8104F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5688" y="4455604"/>
            <a:ext cx="5040000" cy="400110"/>
          </a:xfrm>
        </p:spPr>
        <p:txBody>
          <a:bodyPr wrap="square">
            <a:spAutoFit/>
          </a:bodyPr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 sz="1500">
                <a:solidFill>
                  <a:schemeClr val="tx1"/>
                </a:solidFill>
                <a:latin typeface="Outfit Medium" pitchFamily="2" charset="0"/>
              </a:defRPr>
            </a:lvl2pPr>
            <a:lvl3pPr>
              <a:defRPr sz="1500">
                <a:solidFill>
                  <a:schemeClr val="tx1"/>
                </a:solidFill>
                <a:latin typeface="Outfit Medium" pitchFamily="2" charset="0"/>
              </a:defRPr>
            </a:lvl3pPr>
            <a:lvl4pPr>
              <a:defRPr sz="1500">
                <a:solidFill>
                  <a:schemeClr val="tx1"/>
                </a:solidFill>
                <a:latin typeface="Outfit Medium" pitchFamily="2" charset="0"/>
              </a:defRPr>
            </a:lvl4pPr>
            <a:lvl5pPr>
              <a:defRPr sz="1500">
                <a:solidFill>
                  <a:schemeClr val="tx1"/>
                </a:solidFill>
                <a:latin typeface="Outfit Medium" pitchFamily="2" charset="0"/>
              </a:defRPr>
            </a:lvl5pPr>
          </a:lstStyle>
          <a:p>
            <a:pPr lvl="0"/>
            <a:r>
              <a:rPr lang="en"/>
              <a:t>Presentation subtitle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A3D068-6DE4-6EC2-9DED-BCC1B9503D6D}"/>
              </a:ext>
            </a:extLst>
          </p:cNvPr>
          <p:cNvSpPr/>
          <p:nvPr userDrawn="1"/>
        </p:nvSpPr>
        <p:spPr>
          <a:xfrm>
            <a:off x="1055688" y="5058561"/>
            <a:ext cx="234000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E14F977F-E223-5B7A-5B73-2C8B9EEBE15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24545" y="1212850"/>
            <a:ext cx="5880100" cy="51689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grpSp>
        <p:nvGrpSpPr>
          <p:cNvPr id="71" name="Graphique 2">
            <a:extLst>
              <a:ext uri="{FF2B5EF4-FFF2-40B4-BE49-F238E27FC236}">
                <a16:creationId xmlns:a16="http://schemas.microsoft.com/office/drawing/2014/main" id="{CAA7D0D4-05DB-5A9A-58A0-0BFD574A49C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211376" y="369710"/>
            <a:ext cx="1513141" cy="432000"/>
            <a:chOff x="8495666" y="378901"/>
            <a:chExt cx="1532055" cy="437400"/>
          </a:xfrm>
        </p:grpSpPr>
        <p:grpSp>
          <p:nvGrpSpPr>
            <p:cNvPr id="72" name="Graphique 2">
              <a:extLst>
                <a:ext uri="{FF2B5EF4-FFF2-40B4-BE49-F238E27FC236}">
                  <a16:creationId xmlns:a16="http://schemas.microsoft.com/office/drawing/2014/main" id="{3503124A-5E18-9ADF-7885-E984D81AC58C}"/>
                </a:ext>
              </a:extLst>
            </p:cNvPr>
            <p:cNvGrpSpPr/>
            <p:nvPr/>
          </p:nvGrpSpPr>
          <p:grpSpPr>
            <a:xfrm>
              <a:off x="8495666" y="378901"/>
              <a:ext cx="437399" cy="437400"/>
              <a:chOff x="8495666" y="378901"/>
              <a:chExt cx="437399" cy="437400"/>
            </a:xfrm>
          </p:grpSpPr>
          <p:sp>
            <p:nvSpPr>
              <p:cNvPr id="90" name="Forme libre : forme 89">
                <a:extLst>
                  <a:ext uri="{FF2B5EF4-FFF2-40B4-BE49-F238E27FC236}">
                    <a16:creationId xmlns:a16="http://schemas.microsoft.com/office/drawing/2014/main" id="{C35BE22B-5D63-F831-4240-8C12CB7CDA02}"/>
                  </a:ext>
                </a:extLst>
              </p:cNvPr>
              <p:cNvSpPr/>
              <p:nvPr/>
            </p:nvSpPr>
            <p:spPr>
              <a:xfrm>
                <a:off x="8495666" y="489678"/>
                <a:ext cx="326622" cy="326622"/>
              </a:xfrm>
              <a:custGeom>
                <a:avLst/>
                <a:gdLst>
                  <a:gd name="connsiteX0" fmla="*/ 188691 w 326622"/>
                  <a:gd name="connsiteY0" fmla="*/ 215846 h 326622"/>
                  <a:gd name="connsiteX1" fmla="*/ 257657 w 326622"/>
                  <a:gd name="connsiteY1" fmla="*/ 146880 h 326622"/>
                  <a:gd name="connsiteX2" fmla="*/ 179743 w 326622"/>
                  <a:gd name="connsiteY2" fmla="*/ 68966 h 326622"/>
                  <a:gd name="connsiteX3" fmla="*/ 110777 w 326622"/>
                  <a:gd name="connsiteY3" fmla="*/ 137931 h 326622"/>
                  <a:gd name="connsiteX4" fmla="*/ 110777 w 326622"/>
                  <a:gd name="connsiteY4" fmla="*/ 0 h 326622"/>
                  <a:gd name="connsiteX5" fmla="*/ 109234 w 326622"/>
                  <a:gd name="connsiteY5" fmla="*/ 0 h 326622"/>
                  <a:gd name="connsiteX6" fmla="*/ 0 w 326622"/>
                  <a:gd name="connsiteY6" fmla="*/ 109389 h 326622"/>
                  <a:gd name="connsiteX7" fmla="*/ 0 w 326622"/>
                  <a:gd name="connsiteY7" fmla="*/ 282343 h 326622"/>
                  <a:gd name="connsiteX8" fmla="*/ 44280 w 326622"/>
                  <a:gd name="connsiteY8" fmla="*/ 326623 h 326622"/>
                  <a:gd name="connsiteX9" fmla="*/ 217389 w 326622"/>
                  <a:gd name="connsiteY9" fmla="*/ 326623 h 326622"/>
                  <a:gd name="connsiteX10" fmla="*/ 326623 w 326622"/>
                  <a:gd name="connsiteY10" fmla="*/ 217234 h 326622"/>
                  <a:gd name="connsiteX11" fmla="*/ 326623 w 326622"/>
                  <a:gd name="connsiteY11" fmla="*/ 216000 h 326622"/>
                  <a:gd name="connsiteX12" fmla="*/ 188691 w 326622"/>
                  <a:gd name="connsiteY12" fmla="*/ 216000 h 326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6622" h="326622">
                    <a:moveTo>
                      <a:pt x="188691" y="215846"/>
                    </a:moveTo>
                    <a:lnTo>
                      <a:pt x="257657" y="146880"/>
                    </a:lnTo>
                    <a:lnTo>
                      <a:pt x="179743" y="68966"/>
                    </a:lnTo>
                    <a:lnTo>
                      <a:pt x="110777" y="137931"/>
                    </a:lnTo>
                    <a:lnTo>
                      <a:pt x="110777" y="0"/>
                    </a:lnTo>
                    <a:lnTo>
                      <a:pt x="109234" y="0"/>
                    </a:lnTo>
                    <a:cubicBezTo>
                      <a:pt x="48909" y="0"/>
                      <a:pt x="0" y="48909"/>
                      <a:pt x="0" y="109389"/>
                    </a:cubicBezTo>
                    <a:lnTo>
                      <a:pt x="0" y="282343"/>
                    </a:lnTo>
                    <a:cubicBezTo>
                      <a:pt x="0" y="306874"/>
                      <a:pt x="19749" y="326623"/>
                      <a:pt x="44280" y="326623"/>
                    </a:cubicBezTo>
                    <a:lnTo>
                      <a:pt x="217389" y="326623"/>
                    </a:lnTo>
                    <a:cubicBezTo>
                      <a:pt x="277714" y="326623"/>
                      <a:pt x="326623" y="277714"/>
                      <a:pt x="326623" y="217234"/>
                    </a:cubicBezTo>
                    <a:lnTo>
                      <a:pt x="326623" y="216000"/>
                    </a:lnTo>
                    <a:lnTo>
                      <a:pt x="188691" y="216000"/>
                    </a:lnTo>
                    <a:close/>
                  </a:path>
                </a:pathLst>
              </a:custGeom>
              <a:solidFill>
                <a:srgbClr val="29327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91" name="Forme libre : forme 90">
                <a:extLst>
                  <a:ext uri="{FF2B5EF4-FFF2-40B4-BE49-F238E27FC236}">
                    <a16:creationId xmlns:a16="http://schemas.microsoft.com/office/drawing/2014/main" id="{3CAAB161-3681-435D-E210-B90DD9C68A56}"/>
                  </a:ext>
                </a:extLst>
              </p:cNvPr>
              <p:cNvSpPr/>
              <p:nvPr/>
            </p:nvSpPr>
            <p:spPr>
              <a:xfrm>
                <a:off x="8606443" y="378901"/>
                <a:ext cx="326622" cy="326468"/>
              </a:xfrm>
              <a:custGeom>
                <a:avLst/>
                <a:gdLst>
                  <a:gd name="connsiteX0" fmla="*/ 137931 w 326622"/>
                  <a:gd name="connsiteY0" fmla="*/ 110623 h 326468"/>
                  <a:gd name="connsiteX1" fmla="*/ 68966 w 326622"/>
                  <a:gd name="connsiteY1" fmla="*/ 179589 h 326468"/>
                  <a:gd name="connsiteX2" fmla="*/ 146880 w 326622"/>
                  <a:gd name="connsiteY2" fmla="*/ 257503 h 326468"/>
                  <a:gd name="connsiteX3" fmla="*/ 215846 w 326622"/>
                  <a:gd name="connsiteY3" fmla="*/ 188537 h 326468"/>
                  <a:gd name="connsiteX4" fmla="*/ 215846 w 326622"/>
                  <a:gd name="connsiteY4" fmla="*/ 326469 h 326468"/>
                  <a:gd name="connsiteX5" fmla="*/ 217389 w 326622"/>
                  <a:gd name="connsiteY5" fmla="*/ 326469 h 326468"/>
                  <a:gd name="connsiteX6" fmla="*/ 326623 w 326622"/>
                  <a:gd name="connsiteY6" fmla="*/ 217080 h 326468"/>
                  <a:gd name="connsiteX7" fmla="*/ 326623 w 326622"/>
                  <a:gd name="connsiteY7" fmla="*/ 44280 h 326468"/>
                  <a:gd name="connsiteX8" fmla="*/ 282343 w 326622"/>
                  <a:gd name="connsiteY8" fmla="*/ 0 h 326468"/>
                  <a:gd name="connsiteX9" fmla="*/ 109234 w 326622"/>
                  <a:gd name="connsiteY9" fmla="*/ 0 h 326468"/>
                  <a:gd name="connsiteX10" fmla="*/ 0 w 326622"/>
                  <a:gd name="connsiteY10" fmla="*/ 109389 h 326468"/>
                  <a:gd name="connsiteX11" fmla="*/ 0 w 326622"/>
                  <a:gd name="connsiteY11" fmla="*/ 110623 h 326468"/>
                  <a:gd name="connsiteX12" fmla="*/ 137931 w 326622"/>
                  <a:gd name="connsiteY12" fmla="*/ 110623 h 326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6622" h="326468">
                    <a:moveTo>
                      <a:pt x="137931" y="110623"/>
                    </a:moveTo>
                    <a:lnTo>
                      <a:pt x="68966" y="179589"/>
                    </a:lnTo>
                    <a:lnTo>
                      <a:pt x="146880" y="257503"/>
                    </a:lnTo>
                    <a:lnTo>
                      <a:pt x="215846" y="188537"/>
                    </a:lnTo>
                    <a:lnTo>
                      <a:pt x="215846" y="326469"/>
                    </a:lnTo>
                    <a:lnTo>
                      <a:pt x="217389" y="326469"/>
                    </a:lnTo>
                    <a:cubicBezTo>
                      <a:pt x="277714" y="326469"/>
                      <a:pt x="326623" y="277560"/>
                      <a:pt x="326623" y="217080"/>
                    </a:cubicBezTo>
                    <a:lnTo>
                      <a:pt x="326623" y="44280"/>
                    </a:lnTo>
                    <a:cubicBezTo>
                      <a:pt x="326623" y="19749"/>
                      <a:pt x="306874" y="0"/>
                      <a:pt x="282343" y="0"/>
                    </a:cubicBezTo>
                    <a:lnTo>
                      <a:pt x="109234" y="0"/>
                    </a:lnTo>
                    <a:cubicBezTo>
                      <a:pt x="48909" y="0"/>
                      <a:pt x="0" y="48909"/>
                      <a:pt x="0" y="109389"/>
                    </a:cubicBezTo>
                    <a:lnTo>
                      <a:pt x="0" y="110623"/>
                    </a:lnTo>
                    <a:lnTo>
                      <a:pt x="137931" y="110623"/>
                    </a:lnTo>
                    <a:close/>
                  </a:path>
                </a:pathLst>
              </a:custGeom>
              <a:solidFill>
                <a:srgbClr val="E1081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73" name="Graphique 2">
              <a:extLst>
                <a:ext uri="{FF2B5EF4-FFF2-40B4-BE49-F238E27FC236}">
                  <a16:creationId xmlns:a16="http://schemas.microsoft.com/office/drawing/2014/main" id="{EE617C32-B1FD-4EB3-E95F-7CF4510DEA41}"/>
                </a:ext>
              </a:extLst>
            </p:cNvPr>
            <p:cNvGrpSpPr/>
            <p:nvPr/>
          </p:nvGrpSpPr>
          <p:grpSpPr>
            <a:xfrm>
              <a:off x="9043688" y="402043"/>
              <a:ext cx="984033" cy="372754"/>
              <a:chOff x="9043688" y="402043"/>
              <a:chExt cx="984033" cy="372754"/>
            </a:xfrm>
            <a:solidFill>
              <a:srgbClr val="010101"/>
            </a:solidFill>
          </p:grpSpPr>
          <p:grpSp>
            <p:nvGrpSpPr>
              <p:cNvPr id="74" name="Graphique 2">
                <a:extLst>
                  <a:ext uri="{FF2B5EF4-FFF2-40B4-BE49-F238E27FC236}">
                    <a16:creationId xmlns:a16="http://schemas.microsoft.com/office/drawing/2014/main" id="{E7802AF6-FEAB-088A-6B76-F20CA056E3D5}"/>
                  </a:ext>
                </a:extLst>
              </p:cNvPr>
              <p:cNvGrpSpPr/>
              <p:nvPr/>
            </p:nvGrpSpPr>
            <p:grpSpPr>
              <a:xfrm>
                <a:off x="9043688" y="423489"/>
                <a:ext cx="984033" cy="351308"/>
                <a:chOff x="9043688" y="423489"/>
                <a:chExt cx="984033" cy="351308"/>
              </a:xfrm>
              <a:solidFill>
                <a:srgbClr val="010101"/>
              </a:solidFill>
            </p:grpSpPr>
            <p:sp>
              <p:nvSpPr>
                <p:cNvPr id="76" name="Forme libre : forme 75">
                  <a:extLst>
                    <a:ext uri="{FF2B5EF4-FFF2-40B4-BE49-F238E27FC236}">
                      <a16:creationId xmlns:a16="http://schemas.microsoft.com/office/drawing/2014/main" id="{8CE84D11-F446-9B1A-69CC-49468626FD63}"/>
                    </a:ext>
                  </a:extLst>
                </p:cNvPr>
                <p:cNvSpPr/>
                <p:nvPr/>
              </p:nvSpPr>
              <p:spPr>
                <a:xfrm>
                  <a:off x="9043842" y="423489"/>
                  <a:ext cx="136388" cy="162617"/>
                </a:xfrm>
                <a:custGeom>
                  <a:avLst/>
                  <a:gdLst>
                    <a:gd name="connsiteX0" fmla="*/ 105531 w 136388"/>
                    <a:gd name="connsiteY0" fmla="*/ 77760 h 162617"/>
                    <a:gd name="connsiteX1" fmla="*/ 128829 w 136388"/>
                    <a:gd name="connsiteY1" fmla="*/ 43200 h 162617"/>
                    <a:gd name="connsiteX2" fmla="*/ 74366 w 136388"/>
                    <a:gd name="connsiteY2" fmla="*/ 0 h 162617"/>
                    <a:gd name="connsiteX3" fmla="*/ 0 w 136388"/>
                    <a:gd name="connsiteY3" fmla="*/ 0 h 162617"/>
                    <a:gd name="connsiteX4" fmla="*/ 0 w 136388"/>
                    <a:gd name="connsiteY4" fmla="*/ 162617 h 162617"/>
                    <a:gd name="connsiteX5" fmla="*/ 76834 w 136388"/>
                    <a:gd name="connsiteY5" fmla="*/ 162617 h 162617"/>
                    <a:gd name="connsiteX6" fmla="*/ 136389 w 136388"/>
                    <a:gd name="connsiteY6" fmla="*/ 117566 h 162617"/>
                    <a:gd name="connsiteX7" fmla="*/ 105686 w 136388"/>
                    <a:gd name="connsiteY7" fmla="*/ 77760 h 162617"/>
                    <a:gd name="connsiteX8" fmla="*/ 38880 w 136388"/>
                    <a:gd name="connsiteY8" fmla="*/ 30394 h 162617"/>
                    <a:gd name="connsiteX9" fmla="*/ 67114 w 136388"/>
                    <a:gd name="connsiteY9" fmla="*/ 30394 h 162617"/>
                    <a:gd name="connsiteX10" fmla="*/ 88869 w 136388"/>
                    <a:gd name="connsiteY10" fmla="*/ 47829 h 162617"/>
                    <a:gd name="connsiteX11" fmla="*/ 67114 w 136388"/>
                    <a:gd name="connsiteY11" fmla="*/ 65571 h 162617"/>
                    <a:gd name="connsiteX12" fmla="*/ 38880 w 136388"/>
                    <a:gd name="connsiteY12" fmla="*/ 65571 h 162617"/>
                    <a:gd name="connsiteX13" fmla="*/ 38880 w 136388"/>
                    <a:gd name="connsiteY13" fmla="*/ 30240 h 162617"/>
                    <a:gd name="connsiteX14" fmla="*/ 73131 w 136388"/>
                    <a:gd name="connsiteY14" fmla="*/ 131914 h 162617"/>
                    <a:gd name="connsiteX15" fmla="*/ 38880 w 136388"/>
                    <a:gd name="connsiteY15" fmla="*/ 131914 h 162617"/>
                    <a:gd name="connsiteX16" fmla="*/ 38880 w 136388"/>
                    <a:gd name="connsiteY16" fmla="*/ 92880 h 162617"/>
                    <a:gd name="connsiteX17" fmla="*/ 73131 w 136388"/>
                    <a:gd name="connsiteY17" fmla="*/ 92880 h 162617"/>
                    <a:gd name="connsiteX18" fmla="*/ 97354 w 136388"/>
                    <a:gd name="connsiteY18" fmla="*/ 112629 h 162617"/>
                    <a:gd name="connsiteX19" fmla="*/ 73131 w 136388"/>
                    <a:gd name="connsiteY19" fmla="*/ 131914 h 162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36388" h="162617">
                      <a:moveTo>
                        <a:pt x="105531" y="77760"/>
                      </a:moveTo>
                      <a:cubicBezTo>
                        <a:pt x="118337" y="71280"/>
                        <a:pt x="128829" y="60017"/>
                        <a:pt x="128829" y="43200"/>
                      </a:cubicBezTo>
                      <a:cubicBezTo>
                        <a:pt x="128829" y="19440"/>
                        <a:pt x="115097" y="0"/>
                        <a:pt x="74366" y="0"/>
                      </a:cubicBezTo>
                      <a:lnTo>
                        <a:pt x="0" y="0"/>
                      </a:lnTo>
                      <a:lnTo>
                        <a:pt x="0" y="162617"/>
                      </a:lnTo>
                      <a:lnTo>
                        <a:pt x="76834" y="162617"/>
                      </a:lnTo>
                      <a:cubicBezTo>
                        <a:pt x="119417" y="162617"/>
                        <a:pt x="136389" y="142869"/>
                        <a:pt x="136389" y="117566"/>
                      </a:cubicBezTo>
                      <a:cubicBezTo>
                        <a:pt x="136389" y="97046"/>
                        <a:pt x="120651" y="83777"/>
                        <a:pt x="105686" y="77760"/>
                      </a:cubicBezTo>
                      <a:close/>
                      <a:moveTo>
                        <a:pt x="38880" y="30394"/>
                      </a:moveTo>
                      <a:lnTo>
                        <a:pt x="67114" y="30394"/>
                      </a:lnTo>
                      <a:cubicBezTo>
                        <a:pt x="80383" y="30394"/>
                        <a:pt x="88869" y="36103"/>
                        <a:pt x="88869" y="47829"/>
                      </a:cubicBezTo>
                      <a:cubicBezTo>
                        <a:pt x="88869" y="59554"/>
                        <a:pt x="80383" y="65571"/>
                        <a:pt x="67114" y="65571"/>
                      </a:cubicBezTo>
                      <a:lnTo>
                        <a:pt x="38880" y="65571"/>
                      </a:lnTo>
                      <a:lnTo>
                        <a:pt x="38880" y="30240"/>
                      </a:lnTo>
                      <a:close/>
                      <a:moveTo>
                        <a:pt x="73131" y="131914"/>
                      </a:moveTo>
                      <a:lnTo>
                        <a:pt x="38880" y="131914"/>
                      </a:lnTo>
                      <a:lnTo>
                        <a:pt x="38880" y="92880"/>
                      </a:lnTo>
                      <a:lnTo>
                        <a:pt x="73131" y="92880"/>
                      </a:lnTo>
                      <a:cubicBezTo>
                        <a:pt x="87634" y="92880"/>
                        <a:pt x="97354" y="100903"/>
                        <a:pt x="97354" y="112629"/>
                      </a:cubicBezTo>
                      <a:cubicBezTo>
                        <a:pt x="97354" y="124354"/>
                        <a:pt x="87634" y="131914"/>
                        <a:pt x="73131" y="131914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80793ECC-D294-C24C-6FF9-E5E3CD3A0424}"/>
                    </a:ext>
                  </a:extLst>
                </p:cNvPr>
                <p:cNvSpPr/>
                <p:nvPr/>
              </p:nvSpPr>
              <p:spPr>
                <a:xfrm>
                  <a:off x="9194271" y="460826"/>
                  <a:ext cx="121422" cy="128211"/>
                </a:xfrm>
                <a:custGeom>
                  <a:avLst/>
                  <a:gdLst>
                    <a:gd name="connsiteX0" fmla="*/ 54309 w 121422"/>
                    <a:gd name="connsiteY0" fmla="*/ 128211 h 128211"/>
                    <a:gd name="connsiteX1" fmla="*/ 91337 w 121422"/>
                    <a:gd name="connsiteY1" fmla="*/ 114171 h 128211"/>
                    <a:gd name="connsiteX2" fmla="*/ 121423 w 121422"/>
                    <a:gd name="connsiteY2" fmla="*/ 128211 h 128211"/>
                    <a:gd name="connsiteX3" fmla="*/ 121423 w 121422"/>
                    <a:gd name="connsiteY3" fmla="*/ 0 h 128211"/>
                    <a:gd name="connsiteX4" fmla="*/ 82851 w 121422"/>
                    <a:gd name="connsiteY4" fmla="*/ 0 h 128211"/>
                    <a:gd name="connsiteX5" fmla="*/ 82851 w 121422"/>
                    <a:gd name="connsiteY5" fmla="*/ 71589 h 128211"/>
                    <a:gd name="connsiteX6" fmla="*/ 60326 w 121422"/>
                    <a:gd name="connsiteY6" fmla="*/ 95349 h 128211"/>
                    <a:gd name="connsiteX7" fmla="*/ 38571 w 121422"/>
                    <a:gd name="connsiteY7" fmla="*/ 72360 h 128211"/>
                    <a:gd name="connsiteX8" fmla="*/ 38571 w 121422"/>
                    <a:gd name="connsiteY8" fmla="*/ 0 h 128211"/>
                    <a:gd name="connsiteX9" fmla="*/ 0 w 121422"/>
                    <a:gd name="connsiteY9" fmla="*/ 0 h 128211"/>
                    <a:gd name="connsiteX10" fmla="*/ 0 w 121422"/>
                    <a:gd name="connsiteY10" fmla="*/ 74983 h 128211"/>
                    <a:gd name="connsiteX11" fmla="*/ 54309 w 121422"/>
                    <a:gd name="connsiteY11" fmla="*/ 128057 h 128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1422" h="128211">
                      <a:moveTo>
                        <a:pt x="54309" y="128211"/>
                      </a:moveTo>
                      <a:cubicBezTo>
                        <a:pt x="68349" y="128211"/>
                        <a:pt x="81309" y="122657"/>
                        <a:pt x="91337" y="114171"/>
                      </a:cubicBezTo>
                      <a:cubicBezTo>
                        <a:pt x="96274" y="123429"/>
                        <a:pt x="110623" y="128211"/>
                        <a:pt x="121423" y="128211"/>
                      </a:cubicBezTo>
                      <a:lnTo>
                        <a:pt x="121423" y="0"/>
                      </a:lnTo>
                      <a:lnTo>
                        <a:pt x="82851" y="0"/>
                      </a:lnTo>
                      <a:lnTo>
                        <a:pt x="82851" y="71589"/>
                      </a:lnTo>
                      <a:cubicBezTo>
                        <a:pt x="82851" y="85629"/>
                        <a:pt x="73903" y="95349"/>
                        <a:pt x="60326" y="95349"/>
                      </a:cubicBezTo>
                      <a:cubicBezTo>
                        <a:pt x="46749" y="95349"/>
                        <a:pt x="38571" y="86554"/>
                        <a:pt x="38571" y="72360"/>
                      </a:cubicBezTo>
                      <a:lnTo>
                        <a:pt x="38571" y="0"/>
                      </a:lnTo>
                      <a:lnTo>
                        <a:pt x="0" y="0"/>
                      </a:lnTo>
                      <a:lnTo>
                        <a:pt x="0" y="74983"/>
                      </a:lnTo>
                      <a:cubicBezTo>
                        <a:pt x="0" y="107074"/>
                        <a:pt x="19749" y="128057"/>
                        <a:pt x="54309" y="128057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BA013C5A-2AE4-9497-C42C-F9E16C0693F7}"/>
                    </a:ext>
                  </a:extLst>
                </p:cNvPr>
                <p:cNvSpPr/>
                <p:nvPr/>
              </p:nvSpPr>
              <p:spPr>
                <a:xfrm>
                  <a:off x="9331122" y="457741"/>
                  <a:ext cx="111857" cy="131142"/>
                </a:xfrm>
                <a:custGeom>
                  <a:avLst/>
                  <a:gdLst>
                    <a:gd name="connsiteX0" fmla="*/ 111703 w 111857"/>
                    <a:gd name="connsiteY0" fmla="*/ 92263 h 131142"/>
                    <a:gd name="connsiteX1" fmla="*/ 62640 w 111857"/>
                    <a:gd name="connsiteY1" fmla="*/ 49680 h 131142"/>
                    <a:gd name="connsiteX2" fmla="*/ 43200 w 111857"/>
                    <a:gd name="connsiteY2" fmla="*/ 36103 h 131142"/>
                    <a:gd name="connsiteX3" fmla="*/ 58937 w 111857"/>
                    <a:gd name="connsiteY3" fmla="*/ 26383 h 131142"/>
                    <a:gd name="connsiteX4" fmla="*/ 89023 w 111857"/>
                    <a:gd name="connsiteY4" fmla="*/ 38571 h 131142"/>
                    <a:gd name="connsiteX5" fmla="*/ 91800 w 111857"/>
                    <a:gd name="connsiteY5" fmla="*/ 38571 h 131142"/>
                    <a:gd name="connsiteX6" fmla="*/ 108771 w 111857"/>
                    <a:gd name="connsiteY6" fmla="*/ 23606 h 131142"/>
                    <a:gd name="connsiteX7" fmla="*/ 108771 w 111857"/>
                    <a:gd name="connsiteY7" fmla="*/ 20829 h 131142"/>
                    <a:gd name="connsiteX8" fmla="*/ 56777 w 111857"/>
                    <a:gd name="connsiteY8" fmla="*/ 0 h 131142"/>
                    <a:gd name="connsiteX9" fmla="*/ 5246 w 111857"/>
                    <a:gd name="connsiteY9" fmla="*/ 37491 h 131142"/>
                    <a:gd name="connsiteX10" fmla="*/ 51531 w 111857"/>
                    <a:gd name="connsiteY10" fmla="*/ 77297 h 131142"/>
                    <a:gd name="connsiteX11" fmla="*/ 72977 w 111857"/>
                    <a:gd name="connsiteY11" fmla="*/ 93034 h 131142"/>
                    <a:gd name="connsiteX12" fmla="*/ 55543 w 111857"/>
                    <a:gd name="connsiteY12" fmla="*/ 104760 h 131142"/>
                    <a:gd name="connsiteX13" fmla="*/ 20211 w 111857"/>
                    <a:gd name="connsiteY13" fmla="*/ 88560 h 131142"/>
                    <a:gd name="connsiteX14" fmla="*/ 17434 w 111857"/>
                    <a:gd name="connsiteY14" fmla="*/ 88560 h 131142"/>
                    <a:gd name="connsiteX15" fmla="*/ 0 w 111857"/>
                    <a:gd name="connsiteY15" fmla="*/ 104297 h 131142"/>
                    <a:gd name="connsiteX16" fmla="*/ 0 w 111857"/>
                    <a:gd name="connsiteY16" fmla="*/ 107074 h 131142"/>
                    <a:gd name="connsiteX17" fmla="*/ 58011 w 111857"/>
                    <a:gd name="connsiteY17" fmla="*/ 131143 h 131142"/>
                    <a:gd name="connsiteX18" fmla="*/ 111857 w 111857"/>
                    <a:gd name="connsiteY18" fmla="*/ 92109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111703" y="92263"/>
                      </a:moveTo>
                      <a:cubicBezTo>
                        <a:pt x="111703" y="64183"/>
                        <a:pt x="81463" y="56777"/>
                        <a:pt x="62640" y="49680"/>
                      </a:cubicBez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8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9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1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9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9" name="Forme libre : forme 78">
                  <a:extLst>
                    <a:ext uri="{FF2B5EF4-FFF2-40B4-BE49-F238E27FC236}">
                      <a16:creationId xmlns:a16="http://schemas.microsoft.com/office/drawing/2014/main" id="{D089CC04-BFB2-E701-7FE6-3FD2E06423ED}"/>
                    </a:ext>
                  </a:extLst>
                </p:cNvPr>
                <p:cNvSpPr/>
                <p:nvPr/>
              </p:nvSpPr>
              <p:spPr>
                <a:xfrm>
                  <a:off x="9459179" y="460826"/>
                  <a:ext cx="38571" cy="125125"/>
                </a:xfrm>
                <a:custGeom>
                  <a:avLst/>
                  <a:gdLst>
                    <a:gd name="connsiteX0" fmla="*/ 0 w 38571"/>
                    <a:gd name="connsiteY0" fmla="*/ 0 h 125125"/>
                    <a:gd name="connsiteX1" fmla="*/ 38571 w 38571"/>
                    <a:gd name="connsiteY1" fmla="*/ 0 h 125125"/>
                    <a:gd name="connsiteX2" fmla="*/ 38571 w 38571"/>
                    <a:gd name="connsiteY2" fmla="*/ 125126 h 125125"/>
                    <a:gd name="connsiteX3" fmla="*/ 0 w 38571"/>
                    <a:gd name="connsiteY3" fmla="*/ 125126 h 125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571" h="125125">
                      <a:moveTo>
                        <a:pt x="0" y="0"/>
                      </a:moveTo>
                      <a:lnTo>
                        <a:pt x="38571" y="0"/>
                      </a:lnTo>
                      <a:lnTo>
                        <a:pt x="38571" y="125126"/>
                      </a:lnTo>
                      <a:lnTo>
                        <a:pt x="0" y="125126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80" name="Forme libre : forme 79">
                  <a:extLst>
                    <a:ext uri="{FF2B5EF4-FFF2-40B4-BE49-F238E27FC236}">
                      <a16:creationId xmlns:a16="http://schemas.microsoft.com/office/drawing/2014/main" id="{00BDB16D-9A59-1D70-A648-781331922819}"/>
                    </a:ext>
                  </a:extLst>
                </p:cNvPr>
                <p:cNvSpPr/>
                <p:nvPr/>
              </p:nvSpPr>
              <p:spPr>
                <a:xfrm>
                  <a:off x="9519814" y="457895"/>
                  <a:ext cx="123891" cy="128057"/>
                </a:xfrm>
                <a:custGeom>
                  <a:avLst/>
                  <a:gdLst>
                    <a:gd name="connsiteX0" fmla="*/ 38880 w 123891"/>
                    <a:gd name="connsiteY0" fmla="*/ 56777 h 128057"/>
                    <a:gd name="connsiteX1" fmla="*/ 62331 w 123891"/>
                    <a:gd name="connsiteY1" fmla="*/ 32709 h 128057"/>
                    <a:gd name="connsiteX2" fmla="*/ 85166 w 123891"/>
                    <a:gd name="connsiteY2" fmla="*/ 56777 h 128057"/>
                    <a:gd name="connsiteX3" fmla="*/ 85166 w 123891"/>
                    <a:gd name="connsiteY3" fmla="*/ 128057 h 128057"/>
                    <a:gd name="connsiteX4" fmla="*/ 123891 w 123891"/>
                    <a:gd name="connsiteY4" fmla="*/ 128057 h 128057"/>
                    <a:gd name="connsiteX5" fmla="*/ 123891 w 123891"/>
                    <a:gd name="connsiteY5" fmla="*/ 54000 h 128057"/>
                    <a:gd name="connsiteX6" fmla="*/ 70817 w 123891"/>
                    <a:gd name="connsiteY6" fmla="*/ 0 h 128057"/>
                    <a:gd name="connsiteX7" fmla="*/ 30549 w 123891"/>
                    <a:gd name="connsiteY7" fmla="*/ 14040 h 128057"/>
                    <a:gd name="connsiteX8" fmla="*/ 0 w 123891"/>
                    <a:gd name="connsiteY8" fmla="*/ 0 h 128057"/>
                    <a:gd name="connsiteX9" fmla="*/ 0 w 123891"/>
                    <a:gd name="connsiteY9" fmla="*/ 128057 h 128057"/>
                    <a:gd name="connsiteX10" fmla="*/ 38726 w 123891"/>
                    <a:gd name="connsiteY10" fmla="*/ 128057 h 128057"/>
                    <a:gd name="connsiteX11" fmla="*/ 38726 w 123891"/>
                    <a:gd name="connsiteY11" fmla="*/ 56777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3891" h="128057">
                      <a:moveTo>
                        <a:pt x="38880" y="56777"/>
                      </a:moveTo>
                      <a:cubicBezTo>
                        <a:pt x="38880" y="42737"/>
                        <a:pt x="47829" y="32709"/>
                        <a:pt x="62331" y="32709"/>
                      </a:cubicBezTo>
                      <a:cubicBezTo>
                        <a:pt x="76834" y="32709"/>
                        <a:pt x="85166" y="42737"/>
                        <a:pt x="85166" y="56777"/>
                      </a:cubicBezTo>
                      <a:lnTo>
                        <a:pt x="85166" y="128057"/>
                      </a:lnTo>
                      <a:lnTo>
                        <a:pt x="123891" y="128057"/>
                      </a:lnTo>
                      <a:lnTo>
                        <a:pt x="123891" y="54000"/>
                      </a:lnTo>
                      <a:cubicBezTo>
                        <a:pt x="123891" y="21291"/>
                        <a:pt x="102600" y="0"/>
                        <a:pt x="70817" y="0"/>
                      </a:cubicBezTo>
                      <a:cubicBezTo>
                        <a:pt x="54617" y="0"/>
                        <a:pt x="40731" y="5554"/>
                        <a:pt x="30549" y="14040"/>
                      </a:cubicBezTo>
                      <a:cubicBezTo>
                        <a:pt x="25611" y="4783"/>
                        <a:pt x="11571" y="0"/>
                        <a:pt x="0" y="0"/>
                      </a:cubicBezTo>
                      <a:lnTo>
                        <a:pt x="0" y="128057"/>
                      </a:lnTo>
                      <a:lnTo>
                        <a:pt x="38726" y="128057"/>
                      </a:lnTo>
                      <a:lnTo>
                        <a:pt x="38726" y="56777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81" name="Forme libre : forme 80">
                  <a:extLst>
                    <a:ext uri="{FF2B5EF4-FFF2-40B4-BE49-F238E27FC236}">
                      <a16:creationId xmlns:a16="http://schemas.microsoft.com/office/drawing/2014/main" id="{6A533433-B9CA-4826-1FE2-CB8E3773C234}"/>
                    </a:ext>
                  </a:extLst>
                </p:cNvPr>
                <p:cNvSpPr/>
                <p:nvPr/>
              </p:nvSpPr>
              <p:spPr>
                <a:xfrm>
                  <a:off x="9657899" y="457895"/>
                  <a:ext cx="133611" cy="131142"/>
                </a:xfrm>
                <a:custGeom>
                  <a:avLst/>
                  <a:gdLst>
                    <a:gd name="connsiteX0" fmla="*/ 70971 w 133611"/>
                    <a:gd name="connsiteY0" fmla="*/ 131143 h 131142"/>
                    <a:gd name="connsiteX1" fmla="*/ 127749 w 133611"/>
                    <a:gd name="connsiteY1" fmla="*/ 108309 h 131142"/>
                    <a:gd name="connsiteX2" fmla="*/ 127749 w 133611"/>
                    <a:gd name="connsiteY2" fmla="*/ 105531 h 131142"/>
                    <a:gd name="connsiteX3" fmla="*/ 110314 w 133611"/>
                    <a:gd name="connsiteY3" fmla="*/ 88714 h 131142"/>
                    <a:gd name="connsiteX4" fmla="*/ 107537 w 133611"/>
                    <a:gd name="connsiteY4" fmla="*/ 88714 h 131142"/>
                    <a:gd name="connsiteX5" fmla="*/ 72823 w 133611"/>
                    <a:gd name="connsiteY5" fmla="*/ 102446 h 131142"/>
                    <a:gd name="connsiteX6" fmla="*/ 37491 w 133611"/>
                    <a:gd name="connsiteY6" fmla="*/ 74983 h 131142"/>
                    <a:gd name="connsiteX7" fmla="*/ 132840 w 133611"/>
                    <a:gd name="connsiteY7" fmla="*/ 74983 h 131142"/>
                    <a:gd name="connsiteX8" fmla="*/ 133611 w 133611"/>
                    <a:gd name="connsiteY8" fmla="*/ 64800 h 131142"/>
                    <a:gd name="connsiteX9" fmla="*/ 67269 w 133611"/>
                    <a:gd name="connsiteY9" fmla="*/ 0 h 131142"/>
                    <a:gd name="connsiteX10" fmla="*/ 0 w 133611"/>
                    <a:gd name="connsiteY10" fmla="*/ 65726 h 131142"/>
                    <a:gd name="connsiteX11" fmla="*/ 70971 w 133611"/>
                    <a:gd name="connsiteY11" fmla="*/ 130989 h 131142"/>
                    <a:gd name="connsiteX12" fmla="*/ 66960 w 133611"/>
                    <a:gd name="connsiteY12" fmla="*/ 27309 h 131142"/>
                    <a:gd name="connsiteX13" fmla="*/ 96429 w 133611"/>
                    <a:gd name="connsiteY13" fmla="*/ 55080 h 131142"/>
                    <a:gd name="connsiteX14" fmla="*/ 37183 w 133611"/>
                    <a:gd name="connsiteY14" fmla="*/ 55080 h 131142"/>
                    <a:gd name="connsiteX15" fmla="*/ 66960 w 133611"/>
                    <a:gd name="connsiteY15" fmla="*/ 27309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3611" h="131142">
                      <a:moveTo>
                        <a:pt x="70971" y="131143"/>
                      </a:moveTo>
                      <a:cubicBezTo>
                        <a:pt x="90720" y="131143"/>
                        <a:pt x="113708" y="124817"/>
                        <a:pt x="127749" y="108309"/>
                      </a:cubicBezTo>
                      <a:lnTo>
                        <a:pt x="127749" y="105531"/>
                      </a:lnTo>
                      <a:lnTo>
                        <a:pt x="110314" y="88714"/>
                      </a:lnTo>
                      <a:lnTo>
                        <a:pt x="107537" y="88714"/>
                      </a:lnTo>
                      <a:cubicBezTo>
                        <a:pt x="99206" y="97663"/>
                        <a:pt x="86091" y="102446"/>
                        <a:pt x="72823" y="102446"/>
                      </a:cubicBezTo>
                      <a:cubicBezTo>
                        <a:pt x="55388" y="102446"/>
                        <a:pt x="39806" y="93651"/>
                        <a:pt x="37491" y="74983"/>
                      </a:cubicBezTo>
                      <a:lnTo>
                        <a:pt x="132840" y="74983"/>
                      </a:lnTo>
                      <a:cubicBezTo>
                        <a:pt x="133303" y="71743"/>
                        <a:pt x="133611" y="68503"/>
                        <a:pt x="133611" y="64800"/>
                      </a:cubicBezTo>
                      <a:cubicBezTo>
                        <a:pt x="133611" y="27000"/>
                        <a:pt x="107074" y="0"/>
                        <a:pt x="67269" y="0"/>
                      </a:cubicBezTo>
                      <a:cubicBezTo>
                        <a:pt x="27463" y="0"/>
                        <a:pt x="0" y="27463"/>
                        <a:pt x="0" y="65726"/>
                      </a:cubicBezTo>
                      <a:cubicBezTo>
                        <a:pt x="0" y="108463"/>
                        <a:pt x="33480" y="130989"/>
                        <a:pt x="70971" y="130989"/>
                      </a:cubicBezTo>
                      <a:close/>
                      <a:moveTo>
                        <a:pt x="66960" y="27309"/>
                      </a:moveTo>
                      <a:cubicBezTo>
                        <a:pt x="83160" y="27309"/>
                        <a:pt x="95040" y="37337"/>
                        <a:pt x="96429" y="55080"/>
                      </a:cubicBezTo>
                      <a:lnTo>
                        <a:pt x="37183" y="55080"/>
                      </a:lnTo>
                      <a:cubicBezTo>
                        <a:pt x="38417" y="37800"/>
                        <a:pt x="50451" y="27309"/>
                        <a:pt x="66960" y="27309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82" name="Forme libre : forme 81">
                  <a:extLst>
                    <a:ext uri="{FF2B5EF4-FFF2-40B4-BE49-F238E27FC236}">
                      <a16:creationId xmlns:a16="http://schemas.microsoft.com/office/drawing/2014/main" id="{D3175FC3-5475-3333-909B-1B4A0D3BD5A9}"/>
                    </a:ext>
                  </a:extLst>
                </p:cNvPr>
                <p:cNvSpPr/>
                <p:nvPr/>
              </p:nvSpPr>
              <p:spPr>
                <a:xfrm>
                  <a:off x="9797528" y="457741"/>
                  <a:ext cx="111857" cy="131142"/>
                </a:xfrm>
                <a:custGeom>
                  <a:avLst/>
                  <a:gdLst>
                    <a:gd name="connsiteX0" fmla="*/ 62640 w 111857"/>
                    <a:gd name="connsiteY0" fmla="*/ 49680 h 131142"/>
                    <a:gd name="connsiteX1" fmla="*/ 43200 w 111857"/>
                    <a:gd name="connsiteY1" fmla="*/ 36103 h 131142"/>
                    <a:gd name="connsiteX2" fmla="*/ 58937 w 111857"/>
                    <a:gd name="connsiteY2" fmla="*/ 26383 h 131142"/>
                    <a:gd name="connsiteX3" fmla="*/ 89023 w 111857"/>
                    <a:gd name="connsiteY3" fmla="*/ 38571 h 131142"/>
                    <a:gd name="connsiteX4" fmla="*/ 91800 w 111857"/>
                    <a:gd name="connsiteY4" fmla="*/ 38571 h 131142"/>
                    <a:gd name="connsiteX5" fmla="*/ 108771 w 111857"/>
                    <a:gd name="connsiteY5" fmla="*/ 23606 h 131142"/>
                    <a:gd name="connsiteX6" fmla="*/ 108771 w 111857"/>
                    <a:gd name="connsiteY6" fmla="*/ 20829 h 131142"/>
                    <a:gd name="connsiteX7" fmla="*/ 56777 w 111857"/>
                    <a:gd name="connsiteY7" fmla="*/ 0 h 131142"/>
                    <a:gd name="connsiteX8" fmla="*/ 5246 w 111857"/>
                    <a:gd name="connsiteY8" fmla="*/ 37491 h 131142"/>
                    <a:gd name="connsiteX9" fmla="*/ 51531 w 111857"/>
                    <a:gd name="connsiteY9" fmla="*/ 77297 h 131142"/>
                    <a:gd name="connsiteX10" fmla="*/ 72977 w 111857"/>
                    <a:gd name="connsiteY10" fmla="*/ 93034 h 131142"/>
                    <a:gd name="connsiteX11" fmla="*/ 55543 w 111857"/>
                    <a:gd name="connsiteY11" fmla="*/ 104760 h 131142"/>
                    <a:gd name="connsiteX12" fmla="*/ 20212 w 111857"/>
                    <a:gd name="connsiteY12" fmla="*/ 88560 h 131142"/>
                    <a:gd name="connsiteX13" fmla="*/ 17434 w 111857"/>
                    <a:gd name="connsiteY13" fmla="*/ 88560 h 131142"/>
                    <a:gd name="connsiteX14" fmla="*/ 0 w 111857"/>
                    <a:gd name="connsiteY14" fmla="*/ 104297 h 131142"/>
                    <a:gd name="connsiteX15" fmla="*/ 0 w 111857"/>
                    <a:gd name="connsiteY15" fmla="*/ 107074 h 131142"/>
                    <a:gd name="connsiteX16" fmla="*/ 58011 w 111857"/>
                    <a:gd name="connsiteY16" fmla="*/ 131143 h 131142"/>
                    <a:gd name="connsiteX17" fmla="*/ 111857 w 111857"/>
                    <a:gd name="connsiteY17" fmla="*/ 92109 h 131142"/>
                    <a:gd name="connsiteX18" fmla="*/ 62794 w 111857"/>
                    <a:gd name="connsiteY18" fmla="*/ 49526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62640" y="49680"/>
                      </a:move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9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9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2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9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ubicBezTo>
                        <a:pt x="111857" y="64029"/>
                        <a:pt x="81617" y="56623"/>
                        <a:pt x="62794" y="49526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83" name="Forme libre : forme 82">
                  <a:extLst>
                    <a:ext uri="{FF2B5EF4-FFF2-40B4-BE49-F238E27FC236}">
                      <a16:creationId xmlns:a16="http://schemas.microsoft.com/office/drawing/2014/main" id="{5006F4BE-B0F9-8909-00F5-D12383CD4E3A}"/>
                    </a:ext>
                  </a:extLst>
                </p:cNvPr>
                <p:cNvSpPr/>
                <p:nvPr/>
              </p:nvSpPr>
              <p:spPr>
                <a:xfrm>
                  <a:off x="9915865" y="457741"/>
                  <a:ext cx="111857" cy="131142"/>
                </a:xfrm>
                <a:custGeom>
                  <a:avLst/>
                  <a:gdLst>
                    <a:gd name="connsiteX0" fmla="*/ 62640 w 111857"/>
                    <a:gd name="connsiteY0" fmla="*/ 49680 h 131142"/>
                    <a:gd name="connsiteX1" fmla="*/ 43200 w 111857"/>
                    <a:gd name="connsiteY1" fmla="*/ 36103 h 131142"/>
                    <a:gd name="connsiteX2" fmla="*/ 58937 w 111857"/>
                    <a:gd name="connsiteY2" fmla="*/ 26383 h 131142"/>
                    <a:gd name="connsiteX3" fmla="*/ 89023 w 111857"/>
                    <a:gd name="connsiteY3" fmla="*/ 38571 h 131142"/>
                    <a:gd name="connsiteX4" fmla="*/ 91800 w 111857"/>
                    <a:gd name="connsiteY4" fmla="*/ 38571 h 131142"/>
                    <a:gd name="connsiteX5" fmla="*/ 108771 w 111857"/>
                    <a:gd name="connsiteY5" fmla="*/ 23606 h 131142"/>
                    <a:gd name="connsiteX6" fmla="*/ 108771 w 111857"/>
                    <a:gd name="connsiteY6" fmla="*/ 20829 h 131142"/>
                    <a:gd name="connsiteX7" fmla="*/ 56777 w 111857"/>
                    <a:gd name="connsiteY7" fmla="*/ 0 h 131142"/>
                    <a:gd name="connsiteX8" fmla="*/ 5246 w 111857"/>
                    <a:gd name="connsiteY8" fmla="*/ 37491 h 131142"/>
                    <a:gd name="connsiteX9" fmla="*/ 51531 w 111857"/>
                    <a:gd name="connsiteY9" fmla="*/ 77297 h 131142"/>
                    <a:gd name="connsiteX10" fmla="*/ 72977 w 111857"/>
                    <a:gd name="connsiteY10" fmla="*/ 93034 h 131142"/>
                    <a:gd name="connsiteX11" fmla="*/ 55543 w 111857"/>
                    <a:gd name="connsiteY11" fmla="*/ 104760 h 131142"/>
                    <a:gd name="connsiteX12" fmla="*/ 20211 w 111857"/>
                    <a:gd name="connsiteY12" fmla="*/ 88560 h 131142"/>
                    <a:gd name="connsiteX13" fmla="*/ 17434 w 111857"/>
                    <a:gd name="connsiteY13" fmla="*/ 88560 h 131142"/>
                    <a:gd name="connsiteX14" fmla="*/ 0 w 111857"/>
                    <a:gd name="connsiteY14" fmla="*/ 104297 h 131142"/>
                    <a:gd name="connsiteX15" fmla="*/ 0 w 111857"/>
                    <a:gd name="connsiteY15" fmla="*/ 107074 h 131142"/>
                    <a:gd name="connsiteX16" fmla="*/ 58011 w 111857"/>
                    <a:gd name="connsiteY16" fmla="*/ 131143 h 131142"/>
                    <a:gd name="connsiteX17" fmla="*/ 111857 w 111857"/>
                    <a:gd name="connsiteY17" fmla="*/ 92109 h 131142"/>
                    <a:gd name="connsiteX18" fmla="*/ 62794 w 111857"/>
                    <a:gd name="connsiteY18" fmla="*/ 49526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62640" y="49680"/>
                      </a:move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8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8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1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8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ubicBezTo>
                        <a:pt x="111857" y="64029"/>
                        <a:pt x="81617" y="56623"/>
                        <a:pt x="62794" y="49526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84" name="Forme libre : forme 83">
                  <a:extLst>
                    <a:ext uri="{FF2B5EF4-FFF2-40B4-BE49-F238E27FC236}">
                      <a16:creationId xmlns:a16="http://schemas.microsoft.com/office/drawing/2014/main" id="{80FECAE0-3D53-40D0-3FCD-A01DABC1AED7}"/>
                    </a:ext>
                  </a:extLst>
                </p:cNvPr>
                <p:cNvSpPr/>
                <p:nvPr/>
              </p:nvSpPr>
              <p:spPr>
                <a:xfrm>
                  <a:off x="9043688" y="609249"/>
                  <a:ext cx="113554" cy="162617"/>
                </a:xfrm>
                <a:custGeom>
                  <a:avLst/>
                  <a:gdLst>
                    <a:gd name="connsiteX0" fmla="*/ 0 w 113554"/>
                    <a:gd name="connsiteY0" fmla="*/ 162617 h 162617"/>
                    <a:gd name="connsiteX1" fmla="*/ 39034 w 113554"/>
                    <a:gd name="connsiteY1" fmla="*/ 162617 h 162617"/>
                    <a:gd name="connsiteX2" fmla="*/ 39034 w 113554"/>
                    <a:gd name="connsiteY2" fmla="*/ 97046 h 162617"/>
                    <a:gd name="connsiteX3" fmla="*/ 96120 w 113554"/>
                    <a:gd name="connsiteY3" fmla="*/ 97046 h 162617"/>
                    <a:gd name="connsiteX4" fmla="*/ 96120 w 113554"/>
                    <a:gd name="connsiteY4" fmla="*/ 66806 h 162617"/>
                    <a:gd name="connsiteX5" fmla="*/ 39034 w 113554"/>
                    <a:gd name="connsiteY5" fmla="*/ 66806 h 162617"/>
                    <a:gd name="connsiteX6" fmla="*/ 39034 w 113554"/>
                    <a:gd name="connsiteY6" fmla="*/ 31937 h 162617"/>
                    <a:gd name="connsiteX7" fmla="*/ 113554 w 113554"/>
                    <a:gd name="connsiteY7" fmla="*/ 31937 h 162617"/>
                    <a:gd name="connsiteX8" fmla="*/ 113554 w 113554"/>
                    <a:gd name="connsiteY8" fmla="*/ 0 h 162617"/>
                    <a:gd name="connsiteX9" fmla="*/ 0 w 113554"/>
                    <a:gd name="connsiteY9" fmla="*/ 0 h 162617"/>
                    <a:gd name="connsiteX10" fmla="*/ 0 w 113554"/>
                    <a:gd name="connsiteY10" fmla="*/ 162617 h 162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554" h="162617">
                      <a:moveTo>
                        <a:pt x="0" y="162617"/>
                      </a:moveTo>
                      <a:lnTo>
                        <a:pt x="39034" y="162617"/>
                      </a:lnTo>
                      <a:lnTo>
                        <a:pt x="39034" y="97046"/>
                      </a:lnTo>
                      <a:lnTo>
                        <a:pt x="96120" y="97046"/>
                      </a:lnTo>
                      <a:lnTo>
                        <a:pt x="96120" y="66806"/>
                      </a:lnTo>
                      <a:lnTo>
                        <a:pt x="39034" y="66806"/>
                      </a:lnTo>
                      <a:lnTo>
                        <a:pt x="39034" y="31937"/>
                      </a:lnTo>
                      <a:lnTo>
                        <a:pt x="113554" y="31937"/>
                      </a:lnTo>
                      <a:lnTo>
                        <a:pt x="113554" y="0"/>
                      </a:lnTo>
                      <a:lnTo>
                        <a:pt x="0" y="0"/>
                      </a:lnTo>
                      <a:lnTo>
                        <a:pt x="0" y="162617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85" name="Forme libre : forme 84">
                  <a:extLst>
                    <a:ext uri="{FF2B5EF4-FFF2-40B4-BE49-F238E27FC236}">
                      <a16:creationId xmlns:a16="http://schemas.microsoft.com/office/drawing/2014/main" id="{FEBA9ADE-4821-7AC8-4FFB-BBB8E71FADC1}"/>
                    </a:ext>
                  </a:extLst>
                </p:cNvPr>
                <p:cNvSpPr/>
                <p:nvPr/>
              </p:nvSpPr>
              <p:spPr>
                <a:xfrm>
                  <a:off x="9174831" y="643655"/>
                  <a:ext cx="89639" cy="128057"/>
                </a:xfrm>
                <a:custGeom>
                  <a:avLst/>
                  <a:gdLst>
                    <a:gd name="connsiteX0" fmla="*/ 88251 w 89639"/>
                    <a:gd name="connsiteY0" fmla="*/ 5246 h 128057"/>
                    <a:gd name="connsiteX1" fmla="*/ 65263 w 89639"/>
                    <a:gd name="connsiteY1" fmla="*/ 0 h 128057"/>
                    <a:gd name="connsiteX2" fmla="*/ 29314 w 89639"/>
                    <a:gd name="connsiteY2" fmla="*/ 15583 h 128057"/>
                    <a:gd name="connsiteX3" fmla="*/ 0 w 89639"/>
                    <a:gd name="connsiteY3" fmla="*/ 0 h 128057"/>
                    <a:gd name="connsiteX4" fmla="*/ 0 w 89639"/>
                    <a:gd name="connsiteY4" fmla="*/ 128057 h 128057"/>
                    <a:gd name="connsiteX5" fmla="*/ 38571 w 89639"/>
                    <a:gd name="connsiteY5" fmla="*/ 128057 h 128057"/>
                    <a:gd name="connsiteX6" fmla="*/ 38571 w 89639"/>
                    <a:gd name="connsiteY6" fmla="*/ 59709 h 128057"/>
                    <a:gd name="connsiteX7" fmla="*/ 62331 w 89639"/>
                    <a:gd name="connsiteY7" fmla="*/ 32709 h 128057"/>
                    <a:gd name="connsiteX8" fmla="*/ 79303 w 89639"/>
                    <a:gd name="connsiteY8" fmla="*/ 36720 h 128057"/>
                    <a:gd name="connsiteX9" fmla="*/ 81617 w 89639"/>
                    <a:gd name="connsiteY9" fmla="*/ 35486 h 128057"/>
                    <a:gd name="connsiteX10" fmla="*/ 89640 w 89639"/>
                    <a:gd name="connsiteY10" fmla="*/ 8023 h 128057"/>
                    <a:gd name="connsiteX11" fmla="*/ 88406 w 89639"/>
                    <a:gd name="connsiteY11" fmla="*/ 5246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9639" h="128057">
                      <a:moveTo>
                        <a:pt x="88251" y="5246"/>
                      </a:moveTo>
                      <a:cubicBezTo>
                        <a:pt x="81000" y="1697"/>
                        <a:pt x="73749" y="0"/>
                        <a:pt x="65263" y="0"/>
                      </a:cubicBezTo>
                      <a:cubicBezTo>
                        <a:pt x="51223" y="0"/>
                        <a:pt x="38571" y="5709"/>
                        <a:pt x="29314" y="15583"/>
                      </a:cubicBezTo>
                      <a:cubicBezTo>
                        <a:pt x="24840" y="5400"/>
                        <a:pt x="10491" y="0"/>
                        <a:pt x="0" y="0"/>
                      </a:cubicBezTo>
                      <a:lnTo>
                        <a:pt x="0" y="128057"/>
                      </a:lnTo>
                      <a:lnTo>
                        <a:pt x="38571" y="128057"/>
                      </a:lnTo>
                      <a:lnTo>
                        <a:pt x="38571" y="59709"/>
                      </a:lnTo>
                      <a:cubicBezTo>
                        <a:pt x="38571" y="42274"/>
                        <a:pt x="49371" y="32709"/>
                        <a:pt x="62331" y="32709"/>
                      </a:cubicBezTo>
                      <a:cubicBezTo>
                        <a:pt x="68657" y="32709"/>
                        <a:pt x="73131" y="33634"/>
                        <a:pt x="79303" y="36720"/>
                      </a:cubicBezTo>
                      <a:lnTo>
                        <a:pt x="81617" y="35486"/>
                      </a:lnTo>
                      <a:lnTo>
                        <a:pt x="89640" y="8023"/>
                      </a:lnTo>
                      <a:lnTo>
                        <a:pt x="88406" y="5246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86" name="Forme libre : forme 85">
                  <a:extLst>
                    <a:ext uri="{FF2B5EF4-FFF2-40B4-BE49-F238E27FC236}">
                      <a16:creationId xmlns:a16="http://schemas.microsoft.com/office/drawing/2014/main" id="{3A2F3EFD-50DF-56FF-0E2E-9E56A9D36A7F}"/>
                    </a:ext>
                  </a:extLst>
                </p:cNvPr>
                <p:cNvSpPr/>
                <p:nvPr/>
              </p:nvSpPr>
              <p:spPr>
                <a:xfrm>
                  <a:off x="9261077" y="643500"/>
                  <a:ext cx="122194" cy="131142"/>
                </a:xfrm>
                <a:custGeom>
                  <a:avLst/>
                  <a:gdLst>
                    <a:gd name="connsiteX0" fmla="*/ 61406 w 122194"/>
                    <a:gd name="connsiteY0" fmla="*/ 154 h 131142"/>
                    <a:gd name="connsiteX1" fmla="*/ 7406 w 122194"/>
                    <a:gd name="connsiteY1" fmla="*/ 20366 h 131142"/>
                    <a:gd name="connsiteX2" fmla="*/ 7406 w 122194"/>
                    <a:gd name="connsiteY2" fmla="*/ 23143 h 131142"/>
                    <a:gd name="connsiteX3" fmla="*/ 24686 w 122194"/>
                    <a:gd name="connsiteY3" fmla="*/ 39651 h 131142"/>
                    <a:gd name="connsiteX4" fmla="*/ 27463 w 122194"/>
                    <a:gd name="connsiteY4" fmla="*/ 39651 h 131142"/>
                    <a:gd name="connsiteX5" fmla="*/ 57240 w 122194"/>
                    <a:gd name="connsiteY5" fmla="*/ 27617 h 131142"/>
                    <a:gd name="connsiteX6" fmla="*/ 84549 w 122194"/>
                    <a:gd name="connsiteY6" fmla="*/ 49063 h 131142"/>
                    <a:gd name="connsiteX7" fmla="*/ 84549 w 122194"/>
                    <a:gd name="connsiteY7" fmla="*/ 54617 h 131142"/>
                    <a:gd name="connsiteX8" fmla="*/ 56314 w 122194"/>
                    <a:gd name="connsiteY8" fmla="*/ 50143 h 131142"/>
                    <a:gd name="connsiteX9" fmla="*/ 0 w 122194"/>
                    <a:gd name="connsiteY9" fmla="*/ 90103 h 131142"/>
                    <a:gd name="connsiteX10" fmla="*/ 50760 w 122194"/>
                    <a:gd name="connsiteY10" fmla="*/ 131143 h 131142"/>
                    <a:gd name="connsiteX11" fmla="*/ 92109 w 122194"/>
                    <a:gd name="connsiteY11" fmla="*/ 116949 h 131142"/>
                    <a:gd name="connsiteX12" fmla="*/ 122194 w 122194"/>
                    <a:gd name="connsiteY12" fmla="*/ 131143 h 131142"/>
                    <a:gd name="connsiteX13" fmla="*/ 122194 w 122194"/>
                    <a:gd name="connsiteY13" fmla="*/ 48600 h 131142"/>
                    <a:gd name="connsiteX14" fmla="*/ 61714 w 122194"/>
                    <a:gd name="connsiteY14" fmla="*/ 0 h 131142"/>
                    <a:gd name="connsiteX15" fmla="*/ 84394 w 122194"/>
                    <a:gd name="connsiteY15" fmla="*/ 85474 h 131142"/>
                    <a:gd name="connsiteX16" fmla="*/ 59091 w 122194"/>
                    <a:gd name="connsiteY16" fmla="*/ 106766 h 131142"/>
                    <a:gd name="connsiteX17" fmla="*/ 37800 w 122194"/>
                    <a:gd name="connsiteY17" fmla="*/ 89949 h 131142"/>
                    <a:gd name="connsiteX18" fmla="*/ 62023 w 122194"/>
                    <a:gd name="connsiteY18" fmla="*/ 72669 h 131142"/>
                    <a:gd name="connsiteX19" fmla="*/ 84240 w 122194"/>
                    <a:gd name="connsiteY19" fmla="*/ 76989 h 131142"/>
                    <a:gd name="connsiteX20" fmla="*/ 84240 w 122194"/>
                    <a:gd name="connsiteY20" fmla="*/ 85474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2194" h="131142">
                      <a:moveTo>
                        <a:pt x="61406" y="154"/>
                      </a:moveTo>
                      <a:cubicBezTo>
                        <a:pt x="38571" y="154"/>
                        <a:pt x="20674" y="7869"/>
                        <a:pt x="7406" y="20366"/>
                      </a:cubicBezTo>
                      <a:lnTo>
                        <a:pt x="7406" y="23143"/>
                      </a:lnTo>
                      <a:lnTo>
                        <a:pt x="24686" y="39651"/>
                      </a:lnTo>
                      <a:lnTo>
                        <a:pt x="27463" y="39651"/>
                      </a:lnTo>
                      <a:cubicBezTo>
                        <a:pt x="34251" y="33171"/>
                        <a:pt x="44434" y="27617"/>
                        <a:pt x="57240" y="27617"/>
                      </a:cubicBezTo>
                      <a:cubicBezTo>
                        <a:pt x="72514" y="27617"/>
                        <a:pt x="84549" y="35640"/>
                        <a:pt x="84549" y="49063"/>
                      </a:cubicBezTo>
                      <a:lnTo>
                        <a:pt x="84549" y="54617"/>
                      </a:lnTo>
                      <a:cubicBezTo>
                        <a:pt x="76526" y="51840"/>
                        <a:pt x="67577" y="50143"/>
                        <a:pt x="56314" y="50143"/>
                      </a:cubicBezTo>
                      <a:cubicBezTo>
                        <a:pt x="25611" y="50143"/>
                        <a:pt x="0" y="62949"/>
                        <a:pt x="0" y="90103"/>
                      </a:cubicBezTo>
                      <a:cubicBezTo>
                        <a:pt x="0" y="117257"/>
                        <a:pt x="23451" y="131143"/>
                        <a:pt x="50760" y="131143"/>
                      </a:cubicBezTo>
                      <a:cubicBezTo>
                        <a:pt x="67269" y="131143"/>
                        <a:pt x="81463" y="125589"/>
                        <a:pt x="92109" y="116949"/>
                      </a:cubicBezTo>
                      <a:cubicBezTo>
                        <a:pt x="97354" y="126514"/>
                        <a:pt x="110931" y="131143"/>
                        <a:pt x="122194" y="131143"/>
                      </a:cubicBezTo>
                      <a:lnTo>
                        <a:pt x="122194" y="48600"/>
                      </a:lnTo>
                      <a:cubicBezTo>
                        <a:pt x="122194" y="13114"/>
                        <a:pt x="90720" y="0"/>
                        <a:pt x="61714" y="0"/>
                      </a:cubicBezTo>
                      <a:close/>
                      <a:moveTo>
                        <a:pt x="84394" y="85474"/>
                      </a:moveTo>
                      <a:cubicBezTo>
                        <a:pt x="84394" y="97200"/>
                        <a:pt x="73131" y="106766"/>
                        <a:pt x="59091" y="106766"/>
                      </a:cubicBezTo>
                      <a:cubicBezTo>
                        <a:pt x="48137" y="106766"/>
                        <a:pt x="37800" y="100749"/>
                        <a:pt x="37800" y="89949"/>
                      </a:cubicBezTo>
                      <a:cubicBezTo>
                        <a:pt x="37800" y="79149"/>
                        <a:pt x="46594" y="72669"/>
                        <a:pt x="62023" y="72669"/>
                      </a:cubicBezTo>
                      <a:cubicBezTo>
                        <a:pt x="71280" y="72669"/>
                        <a:pt x="79457" y="75137"/>
                        <a:pt x="84240" y="76989"/>
                      </a:cubicBezTo>
                      <a:lnTo>
                        <a:pt x="84240" y="85474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87" name="Forme libre : forme 86">
                  <a:extLst>
                    <a:ext uri="{FF2B5EF4-FFF2-40B4-BE49-F238E27FC236}">
                      <a16:creationId xmlns:a16="http://schemas.microsoft.com/office/drawing/2014/main" id="{AA95D50C-8377-2A47-E4B6-822A1132E6EF}"/>
                    </a:ext>
                  </a:extLst>
                </p:cNvPr>
                <p:cNvSpPr/>
                <p:nvPr/>
              </p:nvSpPr>
              <p:spPr>
                <a:xfrm>
                  <a:off x="9543111" y="643655"/>
                  <a:ext cx="120960" cy="131142"/>
                </a:xfrm>
                <a:custGeom>
                  <a:avLst/>
                  <a:gdLst>
                    <a:gd name="connsiteX0" fmla="*/ 68966 w 120960"/>
                    <a:gd name="connsiteY0" fmla="*/ 0 h 131142"/>
                    <a:gd name="connsiteX1" fmla="*/ 0 w 120960"/>
                    <a:gd name="connsiteY1" fmla="*/ 65571 h 131142"/>
                    <a:gd name="connsiteX2" fmla="*/ 68966 w 120960"/>
                    <a:gd name="connsiteY2" fmla="*/ 131143 h 131142"/>
                    <a:gd name="connsiteX3" fmla="*/ 120806 w 120960"/>
                    <a:gd name="connsiteY3" fmla="*/ 109080 h 131142"/>
                    <a:gd name="connsiteX4" fmla="*/ 120806 w 120960"/>
                    <a:gd name="connsiteY4" fmla="*/ 106303 h 131142"/>
                    <a:gd name="connsiteX5" fmla="*/ 99360 w 120960"/>
                    <a:gd name="connsiteY5" fmla="*/ 86554 h 131142"/>
                    <a:gd name="connsiteX6" fmla="*/ 96429 w 120960"/>
                    <a:gd name="connsiteY6" fmla="*/ 86554 h 131142"/>
                    <a:gd name="connsiteX7" fmla="*/ 70971 w 120960"/>
                    <a:gd name="connsiteY7" fmla="*/ 98126 h 131142"/>
                    <a:gd name="connsiteX8" fmla="*/ 39497 w 120960"/>
                    <a:gd name="connsiteY8" fmla="*/ 65571 h 131142"/>
                    <a:gd name="connsiteX9" fmla="*/ 70817 w 120960"/>
                    <a:gd name="connsiteY9" fmla="*/ 33017 h 131142"/>
                    <a:gd name="connsiteX10" fmla="*/ 96583 w 120960"/>
                    <a:gd name="connsiteY10" fmla="*/ 44589 h 131142"/>
                    <a:gd name="connsiteX11" fmla="*/ 99514 w 120960"/>
                    <a:gd name="connsiteY11" fmla="*/ 44589 h 131142"/>
                    <a:gd name="connsiteX12" fmla="*/ 120960 w 120960"/>
                    <a:gd name="connsiteY12" fmla="*/ 24840 h 131142"/>
                    <a:gd name="connsiteX13" fmla="*/ 120960 w 120960"/>
                    <a:gd name="connsiteY13" fmla="*/ 22063 h 131142"/>
                    <a:gd name="connsiteX14" fmla="*/ 69120 w 120960"/>
                    <a:gd name="connsiteY14" fmla="*/ 0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0960" h="131142">
                      <a:moveTo>
                        <a:pt x="68966" y="0"/>
                      </a:moveTo>
                      <a:cubicBezTo>
                        <a:pt x="29160" y="0"/>
                        <a:pt x="0" y="27771"/>
                        <a:pt x="0" y="65571"/>
                      </a:cubicBezTo>
                      <a:cubicBezTo>
                        <a:pt x="0" y="103371"/>
                        <a:pt x="29314" y="131143"/>
                        <a:pt x="68966" y="131143"/>
                      </a:cubicBezTo>
                      <a:cubicBezTo>
                        <a:pt x="91954" y="131143"/>
                        <a:pt x="109543" y="121577"/>
                        <a:pt x="120806" y="109080"/>
                      </a:cubicBezTo>
                      <a:lnTo>
                        <a:pt x="120806" y="106303"/>
                      </a:lnTo>
                      <a:lnTo>
                        <a:pt x="99360" y="86554"/>
                      </a:lnTo>
                      <a:lnTo>
                        <a:pt x="96429" y="86554"/>
                      </a:lnTo>
                      <a:cubicBezTo>
                        <a:pt x="90103" y="94269"/>
                        <a:pt x="80846" y="98126"/>
                        <a:pt x="70971" y="98126"/>
                      </a:cubicBezTo>
                      <a:cubicBezTo>
                        <a:pt x="51686" y="98126"/>
                        <a:pt x="39497" y="84549"/>
                        <a:pt x="39497" y="65571"/>
                      </a:cubicBezTo>
                      <a:cubicBezTo>
                        <a:pt x="39497" y="46594"/>
                        <a:pt x="52303" y="33017"/>
                        <a:pt x="70817" y="33017"/>
                      </a:cubicBezTo>
                      <a:cubicBezTo>
                        <a:pt x="81309" y="33017"/>
                        <a:pt x="90257" y="37337"/>
                        <a:pt x="96583" y="44589"/>
                      </a:cubicBezTo>
                      <a:lnTo>
                        <a:pt x="99514" y="44589"/>
                      </a:lnTo>
                      <a:lnTo>
                        <a:pt x="120960" y="24840"/>
                      </a:lnTo>
                      <a:lnTo>
                        <a:pt x="120960" y="22063"/>
                      </a:lnTo>
                      <a:cubicBezTo>
                        <a:pt x="109697" y="9566"/>
                        <a:pt x="92263" y="0"/>
                        <a:pt x="69120" y="0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88" name="Forme libre : forme 87">
                  <a:extLst>
                    <a:ext uri="{FF2B5EF4-FFF2-40B4-BE49-F238E27FC236}">
                      <a16:creationId xmlns:a16="http://schemas.microsoft.com/office/drawing/2014/main" id="{C7CA804D-6E59-DC15-F147-5CAF4AD30829}"/>
                    </a:ext>
                  </a:extLst>
                </p:cNvPr>
                <p:cNvSpPr/>
                <p:nvPr/>
              </p:nvSpPr>
              <p:spPr>
                <a:xfrm>
                  <a:off x="9667619" y="643500"/>
                  <a:ext cx="133611" cy="131142"/>
                </a:xfrm>
                <a:custGeom>
                  <a:avLst/>
                  <a:gdLst>
                    <a:gd name="connsiteX0" fmla="*/ 67269 w 133611"/>
                    <a:gd name="connsiteY0" fmla="*/ 154 h 131142"/>
                    <a:gd name="connsiteX1" fmla="*/ 0 w 133611"/>
                    <a:gd name="connsiteY1" fmla="*/ 65880 h 131142"/>
                    <a:gd name="connsiteX2" fmla="*/ 70971 w 133611"/>
                    <a:gd name="connsiteY2" fmla="*/ 131143 h 131142"/>
                    <a:gd name="connsiteX3" fmla="*/ 127749 w 133611"/>
                    <a:gd name="connsiteY3" fmla="*/ 108309 h 131142"/>
                    <a:gd name="connsiteX4" fmla="*/ 127749 w 133611"/>
                    <a:gd name="connsiteY4" fmla="*/ 105531 h 131142"/>
                    <a:gd name="connsiteX5" fmla="*/ 110314 w 133611"/>
                    <a:gd name="connsiteY5" fmla="*/ 88714 h 131142"/>
                    <a:gd name="connsiteX6" fmla="*/ 107537 w 133611"/>
                    <a:gd name="connsiteY6" fmla="*/ 88714 h 131142"/>
                    <a:gd name="connsiteX7" fmla="*/ 72823 w 133611"/>
                    <a:gd name="connsiteY7" fmla="*/ 102446 h 131142"/>
                    <a:gd name="connsiteX8" fmla="*/ 37491 w 133611"/>
                    <a:gd name="connsiteY8" fmla="*/ 74983 h 131142"/>
                    <a:gd name="connsiteX9" fmla="*/ 132840 w 133611"/>
                    <a:gd name="connsiteY9" fmla="*/ 74983 h 131142"/>
                    <a:gd name="connsiteX10" fmla="*/ 133611 w 133611"/>
                    <a:gd name="connsiteY10" fmla="*/ 64800 h 131142"/>
                    <a:gd name="connsiteX11" fmla="*/ 67269 w 133611"/>
                    <a:gd name="connsiteY11" fmla="*/ 0 h 131142"/>
                    <a:gd name="connsiteX12" fmla="*/ 37337 w 133611"/>
                    <a:gd name="connsiteY12" fmla="*/ 55234 h 131142"/>
                    <a:gd name="connsiteX13" fmla="*/ 67114 w 133611"/>
                    <a:gd name="connsiteY13" fmla="*/ 27463 h 131142"/>
                    <a:gd name="connsiteX14" fmla="*/ 96583 w 133611"/>
                    <a:gd name="connsiteY14" fmla="*/ 55234 h 131142"/>
                    <a:gd name="connsiteX15" fmla="*/ 37337 w 133611"/>
                    <a:gd name="connsiteY15" fmla="*/ 55234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3611" h="131142">
                      <a:moveTo>
                        <a:pt x="67269" y="154"/>
                      </a:moveTo>
                      <a:cubicBezTo>
                        <a:pt x="27000" y="154"/>
                        <a:pt x="0" y="27617"/>
                        <a:pt x="0" y="65880"/>
                      </a:cubicBezTo>
                      <a:cubicBezTo>
                        <a:pt x="0" y="108617"/>
                        <a:pt x="33480" y="131143"/>
                        <a:pt x="70971" y="131143"/>
                      </a:cubicBezTo>
                      <a:cubicBezTo>
                        <a:pt x="90720" y="131143"/>
                        <a:pt x="113709" y="124817"/>
                        <a:pt x="127749" y="108309"/>
                      </a:cubicBezTo>
                      <a:lnTo>
                        <a:pt x="127749" y="105531"/>
                      </a:lnTo>
                      <a:lnTo>
                        <a:pt x="110314" y="88714"/>
                      </a:lnTo>
                      <a:lnTo>
                        <a:pt x="107537" y="88714"/>
                      </a:lnTo>
                      <a:cubicBezTo>
                        <a:pt x="99206" y="97663"/>
                        <a:pt x="86091" y="102446"/>
                        <a:pt x="72823" y="102446"/>
                      </a:cubicBezTo>
                      <a:cubicBezTo>
                        <a:pt x="55389" y="102446"/>
                        <a:pt x="39806" y="93651"/>
                        <a:pt x="37491" y="74983"/>
                      </a:cubicBezTo>
                      <a:lnTo>
                        <a:pt x="132840" y="74983"/>
                      </a:lnTo>
                      <a:cubicBezTo>
                        <a:pt x="133303" y="71743"/>
                        <a:pt x="133611" y="68503"/>
                        <a:pt x="133611" y="64800"/>
                      </a:cubicBezTo>
                      <a:cubicBezTo>
                        <a:pt x="133611" y="27000"/>
                        <a:pt x="107074" y="0"/>
                        <a:pt x="67269" y="0"/>
                      </a:cubicBezTo>
                      <a:close/>
                      <a:moveTo>
                        <a:pt x="37337" y="55234"/>
                      </a:moveTo>
                      <a:cubicBezTo>
                        <a:pt x="38571" y="37954"/>
                        <a:pt x="50606" y="27463"/>
                        <a:pt x="67114" y="27463"/>
                      </a:cubicBezTo>
                      <a:cubicBezTo>
                        <a:pt x="83623" y="27463"/>
                        <a:pt x="95194" y="37491"/>
                        <a:pt x="96583" y="55234"/>
                      </a:cubicBezTo>
                      <a:lnTo>
                        <a:pt x="37337" y="55234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89" name="Forme libre : forme 88">
                  <a:extLst>
                    <a:ext uri="{FF2B5EF4-FFF2-40B4-BE49-F238E27FC236}">
                      <a16:creationId xmlns:a16="http://schemas.microsoft.com/office/drawing/2014/main" id="{2327FDBA-8ECD-1C4B-7FA7-3AB79A6B8323}"/>
                    </a:ext>
                  </a:extLst>
                </p:cNvPr>
                <p:cNvSpPr/>
                <p:nvPr/>
              </p:nvSpPr>
              <p:spPr>
                <a:xfrm>
                  <a:off x="9405179" y="643655"/>
                  <a:ext cx="123737" cy="128057"/>
                </a:xfrm>
                <a:custGeom>
                  <a:avLst/>
                  <a:gdLst>
                    <a:gd name="connsiteX0" fmla="*/ 70817 w 123737"/>
                    <a:gd name="connsiteY0" fmla="*/ 0 h 128057"/>
                    <a:gd name="connsiteX1" fmla="*/ 30549 w 123737"/>
                    <a:gd name="connsiteY1" fmla="*/ 14040 h 128057"/>
                    <a:gd name="connsiteX2" fmla="*/ 0 w 123737"/>
                    <a:gd name="connsiteY2" fmla="*/ 0 h 128057"/>
                    <a:gd name="connsiteX3" fmla="*/ 0 w 123737"/>
                    <a:gd name="connsiteY3" fmla="*/ 128057 h 128057"/>
                    <a:gd name="connsiteX4" fmla="*/ 38726 w 123737"/>
                    <a:gd name="connsiteY4" fmla="*/ 128057 h 128057"/>
                    <a:gd name="connsiteX5" fmla="*/ 38726 w 123737"/>
                    <a:gd name="connsiteY5" fmla="*/ 56777 h 128057"/>
                    <a:gd name="connsiteX6" fmla="*/ 62177 w 123737"/>
                    <a:gd name="connsiteY6" fmla="*/ 32709 h 128057"/>
                    <a:gd name="connsiteX7" fmla="*/ 85011 w 123737"/>
                    <a:gd name="connsiteY7" fmla="*/ 56777 h 128057"/>
                    <a:gd name="connsiteX8" fmla="*/ 85011 w 123737"/>
                    <a:gd name="connsiteY8" fmla="*/ 128057 h 128057"/>
                    <a:gd name="connsiteX9" fmla="*/ 123737 w 123737"/>
                    <a:gd name="connsiteY9" fmla="*/ 128057 h 128057"/>
                    <a:gd name="connsiteX10" fmla="*/ 123737 w 123737"/>
                    <a:gd name="connsiteY10" fmla="*/ 54000 h 128057"/>
                    <a:gd name="connsiteX11" fmla="*/ 70663 w 123737"/>
                    <a:gd name="connsiteY11" fmla="*/ 0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3737" h="128057">
                      <a:moveTo>
                        <a:pt x="70817" y="0"/>
                      </a:moveTo>
                      <a:cubicBezTo>
                        <a:pt x="54617" y="0"/>
                        <a:pt x="40731" y="5554"/>
                        <a:pt x="30549" y="14040"/>
                      </a:cubicBezTo>
                      <a:cubicBezTo>
                        <a:pt x="25611" y="4783"/>
                        <a:pt x="11571" y="0"/>
                        <a:pt x="0" y="0"/>
                      </a:cubicBezTo>
                      <a:lnTo>
                        <a:pt x="0" y="128057"/>
                      </a:lnTo>
                      <a:lnTo>
                        <a:pt x="38726" y="128057"/>
                      </a:lnTo>
                      <a:lnTo>
                        <a:pt x="38726" y="56777"/>
                      </a:lnTo>
                      <a:cubicBezTo>
                        <a:pt x="38726" y="42737"/>
                        <a:pt x="47674" y="32709"/>
                        <a:pt x="62177" y="32709"/>
                      </a:cubicBezTo>
                      <a:cubicBezTo>
                        <a:pt x="76680" y="32709"/>
                        <a:pt x="85011" y="42737"/>
                        <a:pt x="85011" y="56777"/>
                      </a:cubicBezTo>
                      <a:lnTo>
                        <a:pt x="85011" y="128057"/>
                      </a:lnTo>
                      <a:lnTo>
                        <a:pt x="123737" y="128057"/>
                      </a:lnTo>
                      <a:lnTo>
                        <a:pt x="123737" y="54000"/>
                      </a:lnTo>
                      <a:cubicBezTo>
                        <a:pt x="123737" y="21291"/>
                        <a:pt x="102446" y="0"/>
                        <a:pt x="70663" y="0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sp>
            <p:nvSpPr>
              <p:cNvPr id="75" name="Forme libre : forme 74">
                <a:extLst>
                  <a:ext uri="{FF2B5EF4-FFF2-40B4-BE49-F238E27FC236}">
                    <a16:creationId xmlns:a16="http://schemas.microsoft.com/office/drawing/2014/main" id="{54AF22CC-3D19-0FFA-2249-48BDC9D5B4E0}"/>
                  </a:ext>
                </a:extLst>
              </p:cNvPr>
              <p:cNvSpPr/>
              <p:nvPr/>
            </p:nvSpPr>
            <p:spPr>
              <a:xfrm>
                <a:off x="9456094" y="402043"/>
                <a:ext cx="44588" cy="44588"/>
              </a:xfrm>
              <a:custGeom>
                <a:avLst/>
                <a:gdLst>
                  <a:gd name="connsiteX0" fmla="*/ 22217 w 44588"/>
                  <a:gd name="connsiteY0" fmla="*/ 44589 h 44588"/>
                  <a:gd name="connsiteX1" fmla="*/ 44589 w 44588"/>
                  <a:gd name="connsiteY1" fmla="*/ 22371 h 44588"/>
                  <a:gd name="connsiteX2" fmla="*/ 22217 w 44588"/>
                  <a:gd name="connsiteY2" fmla="*/ 0 h 44588"/>
                  <a:gd name="connsiteX3" fmla="*/ 0 w 44588"/>
                  <a:gd name="connsiteY3" fmla="*/ 22371 h 44588"/>
                  <a:gd name="connsiteX4" fmla="*/ 22217 w 44588"/>
                  <a:gd name="connsiteY4" fmla="*/ 44589 h 44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588" h="44588">
                    <a:moveTo>
                      <a:pt x="22217" y="44589"/>
                    </a:moveTo>
                    <a:cubicBezTo>
                      <a:pt x="34560" y="44589"/>
                      <a:pt x="44589" y="34714"/>
                      <a:pt x="44589" y="22371"/>
                    </a:cubicBezTo>
                    <a:cubicBezTo>
                      <a:pt x="44589" y="10029"/>
                      <a:pt x="34560" y="0"/>
                      <a:pt x="22217" y="0"/>
                    </a:cubicBezTo>
                    <a:cubicBezTo>
                      <a:pt x="9874" y="0"/>
                      <a:pt x="0" y="10029"/>
                      <a:pt x="0" y="22371"/>
                    </a:cubicBezTo>
                    <a:cubicBezTo>
                      <a:pt x="0" y="34714"/>
                      <a:pt x="9874" y="44589"/>
                      <a:pt x="22217" y="44589"/>
                    </a:cubicBezTo>
                    <a:close/>
                  </a:path>
                </a:pathLst>
              </a:custGeom>
              <a:solidFill>
                <a:srgbClr val="01010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42021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UV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A312716-2AA4-39BA-25B2-6323B7400C02}"/>
              </a:ext>
            </a:extLst>
          </p:cNvPr>
          <p:cNvSpPr/>
          <p:nvPr userDrawn="1"/>
        </p:nvSpPr>
        <p:spPr>
          <a:xfrm>
            <a:off x="469754" y="1213204"/>
            <a:ext cx="11709583" cy="516854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BC8377-7FF9-6E63-CEB9-0864670E10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3636" y="1851370"/>
            <a:ext cx="6480000" cy="192360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5000"/>
              </a:lnSpc>
              <a:defRPr sz="5000" b="1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"/>
              <a:t>2 or 3 line</a:t>
            </a:r>
            <a:br>
              <a:rPr lang="fr-FR"/>
            </a:br>
            <a:r>
              <a:rPr lang="en"/>
              <a:t> presentation</a:t>
            </a:r>
            <a:br>
              <a:rPr lang="fr-FR"/>
            </a:br>
            <a:r>
              <a:rPr lang="en"/>
              <a:t> title </a:t>
            </a:r>
          </a:p>
        </p:txBody>
      </p:sp>
      <p:pic>
        <p:nvPicPr>
          <p:cNvPr id="10" name="Image 9" descr="An image containing silhouette, graphic, graphics, screenshot&#10;&#10;Auto-generated description">
            <a:extLst>
              <a:ext uri="{FF2B5EF4-FFF2-40B4-BE49-F238E27FC236}">
                <a16:creationId xmlns:a16="http://schemas.microsoft.com/office/drawing/2014/main" id="{D12845B5-91BF-588D-AE52-E0D1032F0E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35" y="234901"/>
            <a:ext cx="821090" cy="720000"/>
          </a:xfrm>
          <a:prstGeom prst="rect">
            <a:avLst/>
          </a:prstGeom>
        </p:spPr>
      </p:pic>
      <p:sp>
        <p:nvSpPr>
          <p:cNvPr id="5" name="Espace réservé du texte 10">
            <a:extLst>
              <a:ext uri="{FF2B5EF4-FFF2-40B4-BE49-F238E27FC236}">
                <a16:creationId xmlns:a16="http://schemas.microsoft.com/office/drawing/2014/main" id="{5B784CA9-CCBA-4638-B783-0F6CB8104F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63636" y="3751931"/>
            <a:ext cx="6480000" cy="359073"/>
          </a:xfrm>
        </p:spPr>
        <p:txBody>
          <a:bodyPr wrap="square">
            <a:spAutoFit/>
          </a:bodyPr>
          <a:lstStyle>
            <a:lvl1pPr>
              <a:lnSpc>
                <a:spcPts val="2800"/>
              </a:lnSpc>
              <a:defRPr sz="2800">
                <a:solidFill>
                  <a:schemeClr val="bg1"/>
                </a:solidFill>
              </a:defRPr>
            </a:lvl1pPr>
            <a:lvl2pPr>
              <a:defRPr sz="1500">
                <a:solidFill>
                  <a:schemeClr val="tx1"/>
                </a:solidFill>
                <a:latin typeface="Outfit Medium" pitchFamily="2" charset="0"/>
              </a:defRPr>
            </a:lvl2pPr>
            <a:lvl3pPr>
              <a:defRPr sz="1500">
                <a:solidFill>
                  <a:schemeClr val="tx1"/>
                </a:solidFill>
                <a:latin typeface="Outfit Medium" pitchFamily="2" charset="0"/>
              </a:defRPr>
            </a:lvl3pPr>
            <a:lvl4pPr>
              <a:defRPr sz="1500">
                <a:solidFill>
                  <a:schemeClr val="tx1"/>
                </a:solidFill>
                <a:latin typeface="Outfit Medium" pitchFamily="2" charset="0"/>
              </a:defRPr>
            </a:lvl4pPr>
            <a:lvl5pPr>
              <a:defRPr sz="1500">
                <a:solidFill>
                  <a:schemeClr val="tx1"/>
                </a:solidFill>
                <a:latin typeface="Outfit Medium" pitchFamily="2" charset="0"/>
              </a:defRPr>
            </a:lvl5pPr>
          </a:lstStyle>
          <a:p>
            <a:pPr lvl="0"/>
            <a:r>
              <a:rPr lang="en"/>
              <a:t>Presentation subtitle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A3D068-6DE4-6EC2-9DED-BCC1B9503D6D}"/>
              </a:ext>
            </a:extLst>
          </p:cNvPr>
          <p:cNvSpPr/>
          <p:nvPr userDrawn="1"/>
        </p:nvSpPr>
        <p:spPr>
          <a:xfrm>
            <a:off x="1163636" y="4951557"/>
            <a:ext cx="252000" cy="9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aphique 3">
            <a:extLst>
              <a:ext uri="{FF2B5EF4-FFF2-40B4-BE49-F238E27FC236}">
                <a16:creationId xmlns:a16="http://schemas.microsoft.com/office/drawing/2014/main" id="{B604F640-B62E-B529-BF9A-FE8CBBBFE820}"/>
              </a:ext>
            </a:extLst>
          </p:cNvPr>
          <p:cNvGrpSpPr/>
          <p:nvPr/>
        </p:nvGrpSpPr>
        <p:grpSpPr>
          <a:xfrm>
            <a:off x="8061050" y="1213140"/>
            <a:ext cx="4116059" cy="5171219"/>
            <a:chOff x="8061050" y="1213140"/>
            <a:chExt cx="4116059" cy="5171219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A79BD95E-2FA7-6551-FAA6-F14DA570C99B}"/>
                </a:ext>
              </a:extLst>
            </p:cNvPr>
            <p:cNvSpPr/>
            <p:nvPr/>
          </p:nvSpPr>
          <p:spPr>
            <a:xfrm>
              <a:off x="12138663" y="6343113"/>
              <a:ext cx="38382" cy="41183"/>
            </a:xfrm>
            <a:custGeom>
              <a:avLst/>
              <a:gdLst>
                <a:gd name="connsiteX0" fmla="*/ 38382 w 38382"/>
                <a:gd name="connsiteY0" fmla="*/ 0 h 41183"/>
                <a:gd name="connsiteX1" fmla="*/ 0 w 38382"/>
                <a:gd name="connsiteY1" fmla="*/ 41183 h 41183"/>
                <a:gd name="connsiteX2" fmla="*/ 38382 w 38382"/>
                <a:gd name="connsiteY2" fmla="*/ 41183 h 41183"/>
                <a:gd name="connsiteX3" fmla="*/ 38382 w 38382"/>
                <a:gd name="connsiteY3" fmla="*/ 0 h 4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382" h="41183">
                  <a:moveTo>
                    <a:pt x="38382" y="0"/>
                  </a:moveTo>
                  <a:cubicBezTo>
                    <a:pt x="25716" y="13812"/>
                    <a:pt x="12922" y="27561"/>
                    <a:pt x="0" y="41183"/>
                  </a:cubicBezTo>
                  <a:lnTo>
                    <a:pt x="38382" y="41183"/>
                  </a:lnTo>
                  <a:lnTo>
                    <a:pt x="38382" y="0"/>
                  </a:lnTo>
                  <a:close/>
                </a:path>
              </a:pathLst>
            </a:custGeom>
            <a:solidFill>
              <a:srgbClr val="E5183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53085F45-BD2A-6687-CD97-0004D063C79A}"/>
                </a:ext>
              </a:extLst>
            </p:cNvPr>
            <p:cNvSpPr/>
            <p:nvPr/>
          </p:nvSpPr>
          <p:spPr>
            <a:xfrm>
              <a:off x="11795451" y="1213204"/>
              <a:ext cx="381594" cy="358997"/>
            </a:xfrm>
            <a:custGeom>
              <a:avLst/>
              <a:gdLst>
                <a:gd name="connsiteX0" fmla="*/ 381594 w 381594"/>
                <a:gd name="connsiteY0" fmla="*/ 358934 h 358997"/>
                <a:gd name="connsiteX1" fmla="*/ 381594 w 381594"/>
                <a:gd name="connsiteY1" fmla="*/ 0 h 358997"/>
                <a:gd name="connsiteX2" fmla="*/ 0 w 381594"/>
                <a:gd name="connsiteY2" fmla="*/ 0 h 358997"/>
                <a:gd name="connsiteX3" fmla="*/ 276123 w 381594"/>
                <a:gd name="connsiteY3" fmla="*/ 248879 h 358997"/>
                <a:gd name="connsiteX4" fmla="*/ 381530 w 381594"/>
                <a:gd name="connsiteY4" fmla="*/ 358998 h 35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594" h="358997">
                  <a:moveTo>
                    <a:pt x="381594" y="358934"/>
                  </a:moveTo>
                  <a:lnTo>
                    <a:pt x="381594" y="0"/>
                  </a:lnTo>
                  <a:lnTo>
                    <a:pt x="0" y="0"/>
                  </a:lnTo>
                  <a:cubicBezTo>
                    <a:pt x="95287" y="77274"/>
                    <a:pt x="187455" y="160212"/>
                    <a:pt x="276123" y="248879"/>
                  </a:cubicBezTo>
                  <a:cubicBezTo>
                    <a:pt x="312213" y="284970"/>
                    <a:pt x="347349" y="321697"/>
                    <a:pt x="381530" y="358998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6C7098EE-1576-1CC7-8DB0-4C1266328AA5}"/>
                </a:ext>
              </a:extLst>
            </p:cNvPr>
            <p:cNvSpPr/>
            <p:nvPr/>
          </p:nvSpPr>
          <p:spPr>
            <a:xfrm>
              <a:off x="11372611" y="5426332"/>
              <a:ext cx="804434" cy="958026"/>
            </a:xfrm>
            <a:custGeom>
              <a:avLst/>
              <a:gdLst>
                <a:gd name="connsiteX0" fmla="*/ 804435 w 804434"/>
                <a:gd name="connsiteY0" fmla="*/ 0 h 958026"/>
                <a:gd name="connsiteX1" fmla="*/ 315078 w 804434"/>
                <a:gd name="connsiteY1" fmla="*/ 642949 h 958026"/>
                <a:gd name="connsiteX2" fmla="*/ 0 w 804434"/>
                <a:gd name="connsiteY2" fmla="*/ 958027 h 958026"/>
                <a:gd name="connsiteX3" fmla="*/ 765988 w 804434"/>
                <a:gd name="connsiteY3" fmla="*/ 958027 h 958026"/>
                <a:gd name="connsiteX4" fmla="*/ 804371 w 804434"/>
                <a:gd name="connsiteY4" fmla="*/ 916844 h 958026"/>
                <a:gd name="connsiteX5" fmla="*/ 804371 w 804434"/>
                <a:gd name="connsiteY5" fmla="*/ 63 h 958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4434" h="958026">
                  <a:moveTo>
                    <a:pt x="804435" y="0"/>
                  </a:moveTo>
                  <a:cubicBezTo>
                    <a:pt x="674266" y="230229"/>
                    <a:pt x="511190" y="446837"/>
                    <a:pt x="315078" y="642949"/>
                  </a:cubicBezTo>
                  <a:lnTo>
                    <a:pt x="0" y="958027"/>
                  </a:lnTo>
                  <a:lnTo>
                    <a:pt x="765988" y="958027"/>
                  </a:lnTo>
                  <a:cubicBezTo>
                    <a:pt x="778910" y="944405"/>
                    <a:pt x="791704" y="930656"/>
                    <a:pt x="804371" y="916844"/>
                  </a:cubicBezTo>
                  <a:lnTo>
                    <a:pt x="804371" y="63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10949663-B36D-7548-641B-3CB7B05A0B42}"/>
                </a:ext>
              </a:extLst>
            </p:cNvPr>
            <p:cNvSpPr/>
            <p:nvPr/>
          </p:nvSpPr>
          <p:spPr>
            <a:xfrm>
              <a:off x="8061050" y="1213204"/>
              <a:ext cx="335700" cy="170141"/>
            </a:xfrm>
            <a:custGeom>
              <a:avLst/>
              <a:gdLst>
                <a:gd name="connsiteX0" fmla="*/ 0 w 335700"/>
                <a:gd name="connsiteY0" fmla="*/ 0 h 170141"/>
                <a:gd name="connsiteX1" fmla="*/ 0 w 335700"/>
                <a:gd name="connsiteY1" fmla="*/ 170142 h 170141"/>
                <a:gd name="connsiteX2" fmla="*/ 335701 w 335700"/>
                <a:gd name="connsiteY2" fmla="*/ 0 h 170141"/>
                <a:gd name="connsiteX3" fmla="*/ 0 w 335700"/>
                <a:gd name="connsiteY3" fmla="*/ 0 h 17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700" h="170141">
                  <a:moveTo>
                    <a:pt x="0" y="0"/>
                  </a:moveTo>
                  <a:lnTo>
                    <a:pt x="0" y="170142"/>
                  </a:lnTo>
                  <a:cubicBezTo>
                    <a:pt x="108972" y="105917"/>
                    <a:pt x="221127" y="49203"/>
                    <a:pt x="33570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E191DC40-7CC7-9591-9E84-3EE86DB2BB01}"/>
                </a:ext>
              </a:extLst>
            </p:cNvPr>
            <p:cNvSpPr/>
            <p:nvPr/>
          </p:nvSpPr>
          <p:spPr>
            <a:xfrm>
              <a:off x="10755377" y="1213140"/>
              <a:ext cx="1421732" cy="1275777"/>
            </a:xfrm>
            <a:custGeom>
              <a:avLst/>
              <a:gdLst>
                <a:gd name="connsiteX0" fmla="*/ 1421668 w 1421732"/>
                <a:gd name="connsiteY0" fmla="*/ 1275778 h 1275777"/>
                <a:gd name="connsiteX1" fmla="*/ 1421668 w 1421732"/>
                <a:gd name="connsiteY1" fmla="*/ 358998 h 1275777"/>
                <a:gd name="connsiteX2" fmla="*/ 1316261 w 1421732"/>
                <a:gd name="connsiteY2" fmla="*/ 248880 h 1275777"/>
                <a:gd name="connsiteX3" fmla="*/ 1040138 w 1421732"/>
                <a:gd name="connsiteY3" fmla="*/ 0 h 1275777"/>
                <a:gd name="connsiteX4" fmla="*/ 0 w 1421732"/>
                <a:gd name="connsiteY4" fmla="*/ 0 h 1275777"/>
                <a:gd name="connsiteX5" fmla="*/ 932375 w 1421732"/>
                <a:gd name="connsiteY5" fmla="*/ 632765 h 1275777"/>
                <a:gd name="connsiteX6" fmla="*/ 1421732 w 1421732"/>
                <a:gd name="connsiteY6" fmla="*/ 1275714 h 127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1732" h="1275777">
                  <a:moveTo>
                    <a:pt x="1421668" y="1275778"/>
                  </a:moveTo>
                  <a:lnTo>
                    <a:pt x="1421668" y="358998"/>
                  </a:lnTo>
                  <a:cubicBezTo>
                    <a:pt x="1387424" y="321761"/>
                    <a:pt x="1352351" y="285034"/>
                    <a:pt x="1316261" y="248880"/>
                  </a:cubicBezTo>
                  <a:cubicBezTo>
                    <a:pt x="1227593" y="160212"/>
                    <a:pt x="1135425" y="77274"/>
                    <a:pt x="1040138" y="0"/>
                  </a:cubicBezTo>
                  <a:lnTo>
                    <a:pt x="0" y="0"/>
                  </a:lnTo>
                  <a:cubicBezTo>
                    <a:pt x="338629" y="145381"/>
                    <a:pt x="655871" y="356261"/>
                    <a:pt x="932375" y="632765"/>
                  </a:cubicBezTo>
                  <a:cubicBezTo>
                    <a:pt x="1128487" y="828877"/>
                    <a:pt x="1291564" y="1045485"/>
                    <a:pt x="1421732" y="1275714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96340093-9D40-2D60-EBAE-06BD6F1371E2}"/>
                </a:ext>
              </a:extLst>
            </p:cNvPr>
            <p:cNvSpPr/>
            <p:nvPr/>
          </p:nvSpPr>
          <p:spPr>
            <a:xfrm>
              <a:off x="8061050" y="1213204"/>
              <a:ext cx="4116059" cy="5171092"/>
            </a:xfrm>
            <a:custGeom>
              <a:avLst/>
              <a:gdLst>
                <a:gd name="connsiteX0" fmla="*/ 4115996 w 4116059"/>
                <a:gd name="connsiteY0" fmla="*/ 4213129 h 5171092"/>
                <a:gd name="connsiteX1" fmla="*/ 4115996 w 4116059"/>
                <a:gd name="connsiteY1" fmla="*/ 1275714 h 5171092"/>
                <a:gd name="connsiteX2" fmla="*/ 3626639 w 4116059"/>
                <a:gd name="connsiteY2" fmla="*/ 632765 h 5171092"/>
                <a:gd name="connsiteX3" fmla="*/ 2694327 w 4116059"/>
                <a:gd name="connsiteY3" fmla="*/ 0 h 5171092"/>
                <a:gd name="connsiteX4" fmla="*/ 335701 w 4116059"/>
                <a:gd name="connsiteY4" fmla="*/ 0 h 5171092"/>
                <a:gd name="connsiteX5" fmla="*/ 0 w 4116059"/>
                <a:gd name="connsiteY5" fmla="*/ 170142 h 5171092"/>
                <a:gd name="connsiteX6" fmla="*/ 0 w 4116059"/>
                <a:gd name="connsiteY6" fmla="*/ 827477 h 5171092"/>
                <a:gd name="connsiteX7" fmla="*/ 3242753 w 4116059"/>
                <a:gd name="connsiteY7" fmla="*/ 1016714 h 5171092"/>
                <a:gd name="connsiteX8" fmla="*/ 3958393 w 4116059"/>
                <a:gd name="connsiteY8" fmla="*/ 2744422 h 5171092"/>
                <a:gd name="connsiteX9" fmla="*/ 3242753 w 4116059"/>
                <a:gd name="connsiteY9" fmla="*/ 4472129 h 5171092"/>
                <a:gd name="connsiteX10" fmla="*/ 2543790 w 4116059"/>
                <a:gd name="connsiteY10" fmla="*/ 5171092 h 5171092"/>
                <a:gd name="connsiteX11" fmla="*/ 3311625 w 4116059"/>
                <a:gd name="connsiteY11" fmla="*/ 5171092 h 5171092"/>
                <a:gd name="connsiteX12" fmla="*/ 3626703 w 4116059"/>
                <a:gd name="connsiteY12" fmla="*/ 4856015 h 5171092"/>
                <a:gd name="connsiteX13" fmla="*/ 4116059 w 4116059"/>
                <a:gd name="connsiteY13" fmla="*/ 4213066 h 5171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116059" h="5171092">
                  <a:moveTo>
                    <a:pt x="4115996" y="4213129"/>
                  </a:moveTo>
                  <a:lnTo>
                    <a:pt x="4115996" y="1275714"/>
                  </a:lnTo>
                  <a:cubicBezTo>
                    <a:pt x="3985827" y="1045485"/>
                    <a:pt x="3822751" y="828877"/>
                    <a:pt x="3626639" y="632765"/>
                  </a:cubicBezTo>
                  <a:cubicBezTo>
                    <a:pt x="3350198" y="356261"/>
                    <a:pt x="3032956" y="145381"/>
                    <a:pt x="2694327" y="0"/>
                  </a:cubicBezTo>
                  <a:lnTo>
                    <a:pt x="335701" y="0"/>
                  </a:lnTo>
                  <a:cubicBezTo>
                    <a:pt x="221127" y="49203"/>
                    <a:pt x="108972" y="105917"/>
                    <a:pt x="0" y="170142"/>
                  </a:cubicBezTo>
                  <a:lnTo>
                    <a:pt x="0" y="827477"/>
                  </a:lnTo>
                  <a:cubicBezTo>
                    <a:pt x="959045" y="67598"/>
                    <a:pt x="2356526" y="130550"/>
                    <a:pt x="3242753" y="1016714"/>
                  </a:cubicBezTo>
                  <a:cubicBezTo>
                    <a:pt x="3719826" y="1493786"/>
                    <a:pt x="3958393" y="2119104"/>
                    <a:pt x="3958393" y="2744422"/>
                  </a:cubicBezTo>
                  <a:cubicBezTo>
                    <a:pt x="3958393" y="3369740"/>
                    <a:pt x="3719826" y="3994993"/>
                    <a:pt x="3242753" y="4472129"/>
                  </a:cubicBezTo>
                  <a:lnTo>
                    <a:pt x="2543790" y="5171092"/>
                  </a:lnTo>
                  <a:lnTo>
                    <a:pt x="3311625" y="5171092"/>
                  </a:lnTo>
                  <a:lnTo>
                    <a:pt x="3626703" y="4856015"/>
                  </a:lnTo>
                  <a:cubicBezTo>
                    <a:pt x="3822814" y="4659903"/>
                    <a:pt x="3985891" y="4443295"/>
                    <a:pt x="4116059" y="4213066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259D0686-0E35-90C2-ECFC-4944CA936C18}"/>
                </a:ext>
              </a:extLst>
            </p:cNvPr>
            <p:cNvSpPr/>
            <p:nvPr/>
          </p:nvSpPr>
          <p:spPr>
            <a:xfrm>
              <a:off x="8061050" y="1514411"/>
              <a:ext cx="3958393" cy="4869884"/>
            </a:xfrm>
            <a:custGeom>
              <a:avLst/>
              <a:gdLst>
                <a:gd name="connsiteX0" fmla="*/ 3958393 w 3958393"/>
                <a:gd name="connsiteY0" fmla="*/ 2443214 h 4869884"/>
                <a:gd name="connsiteX1" fmla="*/ 3242753 w 3958393"/>
                <a:gd name="connsiteY1" fmla="*/ 715507 h 4869884"/>
                <a:gd name="connsiteX2" fmla="*/ 0 w 3958393"/>
                <a:gd name="connsiteY2" fmla="*/ 526269 h 4869884"/>
                <a:gd name="connsiteX3" fmla="*/ 0 w 3958393"/>
                <a:gd name="connsiteY3" fmla="*/ 1270744 h 4869884"/>
                <a:gd name="connsiteX4" fmla="*/ 171288 w 3958393"/>
                <a:gd name="connsiteY4" fmla="*/ 1099456 h 4869884"/>
                <a:gd name="connsiteX5" fmla="*/ 2858804 w 3958393"/>
                <a:gd name="connsiteY5" fmla="*/ 1099456 h 4869884"/>
                <a:gd name="connsiteX6" fmla="*/ 3415378 w 3958393"/>
                <a:gd name="connsiteY6" fmla="*/ 2443214 h 4869884"/>
                <a:gd name="connsiteX7" fmla="*/ 2858804 w 3958393"/>
                <a:gd name="connsiteY7" fmla="*/ 3786973 h 4869884"/>
                <a:gd name="connsiteX8" fmla="*/ 1775892 w 3958393"/>
                <a:gd name="connsiteY8" fmla="*/ 4869885 h 4869884"/>
                <a:gd name="connsiteX9" fmla="*/ 2543790 w 3958393"/>
                <a:gd name="connsiteY9" fmla="*/ 4869885 h 4869884"/>
                <a:gd name="connsiteX10" fmla="*/ 3242753 w 3958393"/>
                <a:gd name="connsiteY10" fmla="*/ 4170922 h 4869884"/>
                <a:gd name="connsiteX11" fmla="*/ 3958393 w 3958393"/>
                <a:gd name="connsiteY11" fmla="*/ 2443214 h 4869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58393" h="4869884">
                  <a:moveTo>
                    <a:pt x="3958393" y="2443214"/>
                  </a:moveTo>
                  <a:cubicBezTo>
                    <a:pt x="3958393" y="1817897"/>
                    <a:pt x="3719826" y="1192579"/>
                    <a:pt x="3242753" y="715507"/>
                  </a:cubicBezTo>
                  <a:cubicBezTo>
                    <a:pt x="2356526" y="-170657"/>
                    <a:pt x="959045" y="-233609"/>
                    <a:pt x="0" y="526269"/>
                  </a:cubicBezTo>
                  <a:lnTo>
                    <a:pt x="0" y="1270744"/>
                  </a:lnTo>
                  <a:lnTo>
                    <a:pt x="171288" y="1099456"/>
                  </a:lnTo>
                  <a:cubicBezTo>
                    <a:pt x="913407" y="357337"/>
                    <a:pt x="2116685" y="357337"/>
                    <a:pt x="2858804" y="1099456"/>
                  </a:cubicBezTo>
                  <a:cubicBezTo>
                    <a:pt x="3229896" y="1470547"/>
                    <a:pt x="3415378" y="1956913"/>
                    <a:pt x="3415378" y="2443214"/>
                  </a:cubicBezTo>
                  <a:cubicBezTo>
                    <a:pt x="3415378" y="2929516"/>
                    <a:pt x="3229832" y="3415881"/>
                    <a:pt x="2858804" y="3786973"/>
                  </a:cubicBezTo>
                  <a:lnTo>
                    <a:pt x="1775892" y="4869885"/>
                  </a:lnTo>
                  <a:lnTo>
                    <a:pt x="2543790" y="4869885"/>
                  </a:lnTo>
                  <a:lnTo>
                    <a:pt x="3242753" y="4170922"/>
                  </a:lnTo>
                  <a:cubicBezTo>
                    <a:pt x="3719826" y="3693786"/>
                    <a:pt x="3958393" y="3068532"/>
                    <a:pt x="3958393" y="2443214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7C878C15-352C-066C-E461-7711BF2B7F38}"/>
                </a:ext>
              </a:extLst>
            </p:cNvPr>
            <p:cNvSpPr/>
            <p:nvPr/>
          </p:nvSpPr>
          <p:spPr>
            <a:xfrm>
              <a:off x="8061050" y="2057277"/>
              <a:ext cx="3415377" cy="4327018"/>
            </a:xfrm>
            <a:custGeom>
              <a:avLst/>
              <a:gdLst>
                <a:gd name="connsiteX0" fmla="*/ 3415378 w 3415377"/>
                <a:gd name="connsiteY0" fmla="*/ 1900348 h 4327018"/>
                <a:gd name="connsiteX1" fmla="*/ 2858804 w 3415377"/>
                <a:gd name="connsiteY1" fmla="*/ 556589 h 4327018"/>
                <a:gd name="connsiteX2" fmla="*/ 171288 w 3415377"/>
                <a:gd name="connsiteY2" fmla="*/ 556589 h 4327018"/>
                <a:gd name="connsiteX3" fmla="*/ 0 w 3415377"/>
                <a:gd name="connsiteY3" fmla="*/ 727877 h 4327018"/>
                <a:gd name="connsiteX4" fmla="*/ 0 w 3415377"/>
                <a:gd name="connsiteY4" fmla="*/ 1495712 h 4327018"/>
                <a:gd name="connsiteX5" fmla="*/ 555173 w 3415377"/>
                <a:gd name="connsiteY5" fmla="*/ 940539 h 4327018"/>
                <a:gd name="connsiteX6" fmla="*/ 2474855 w 3415377"/>
                <a:gd name="connsiteY6" fmla="*/ 940539 h 4327018"/>
                <a:gd name="connsiteX7" fmla="*/ 2872426 w 3415377"/>
                <a:gd name="connsiteY7" fmla="*/ 1900348 h 4327018"/>
                <a:gd name="connsiteX8" fmla="*/ 2474855 w 3415377"/>
                <a:gd name="connsiteY8" fmla="*/ 2860157 h 4327018"/>
                <a:gd name="connsiteX9" fmla="*/ 1007994 w 3415377"/>
                <a:gd name="connsiteY9" fmla="*/ 4327019 h 4327018"/>
                <a:gd name="connsiteX10" fmla="*/ 1775828 w 3415377"/>
                <a:gd name="connsiteY10" fmla="*/ 4327019 h 4327018"/>
                <a:gd name="connsiteX11" fmla="*/ 2858741 w 3415377"/>
                <a:gd name="connsiteY11" fmla="*/ 3244106 h 4327018"/>
                <a:gd name="connsiteX12" fmla="*/ 3415314 w 3415377"/>
                <a:gd name="connsiteY12" fmla="*/ 1900348 h 4327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15377" h="4327018">
                  <a:moveTo>
                    <a:pt x="3415378" y="1900348"/>
                  </a:moveTo>
                  <a:cubicBezTo>
                    <a:pt x="3415378" y="1413982"/>
                    <a:pt x="3229832" y="927681"/>
                    <a:pt x="2858804" y="556589"/>
                  </a:cubicBezTo>
                  <a:cubicBezTo>
                    <a:pt x="2116685" y="-185530"/>
                    <a:pt x="913407" y="-185530"/>
                    <a:pt x="171288" y="556589"/>
                  </a:cubicBezTo>
                  <a:lnTo>
                    <a:pt x="0" y="727877"/>
                  </a:lnTo>
                  <a:lnTo>
                    <a:pt x="0" y="1495712"/>
                  </a:lnTo>
                  <a:lnTo>
                    <a:pt x="555173" y="940539"/>
                  </a:lnTo>
                  <a:cubicBezTo>
                    <a:pt x="1085267" y="410444"/>
                    <a:pt x="1944761" y="410444"/>
                    <a:pt x="2474855" y="940539"/>
                  </a:cubicBezTo>
                  <a:cubicBezTo>
                    <a:pt x="2739902" y="1205586"/>
                    <a:pt x="2872426" y="1552999"/>
                    <a:pt x="2872426" y="1900348"/>
                  </a:cubicBezTo>
                  <a:cubicBezTo>
                    <a:pt x="2872426" y="2247697"/>
                    <a:pt x="2739902" y="2595110"/>
                    <a:pt x="2474855" y="2860157"/>
                  </a:cubicBezTo>
                  <a:lnTo>
                    <a:pt x="1007994" y="4327019"/>
                  </a:lnTo>
                  <a:lnTo>
                    <a:pt x="1775828" y="4327019"/>
                  </a:lnTo>
                  <a:lnTo>
                    <a:pt x="2858741" y="3244106"/>
                  </a:lnTo>
                  <a:cubicBezTo>
                    <a:pt x="3229832" y="2873015"/>
                    <a:pt x="3415314" y="2386713"/>
                    <a:pt x="3415314" y="1900348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D4CEB372-AD03-4B61-F2CB-59F6897BC58E}"/>
                </a:ext>
              </a:extLst>
            </p:cNvPr>
            <p:cNvSpPr/>
            <p:nvPr/>
          </p:nvSpPr>
          <p:spPr>
            <a:xfrm>
              <a:off x="8061050" y="2600245"/>
              <a:ext cx="2872425" cy="3784050"/>
            </a:xfrm>
            <a:custGeom>
              <a:avLst/>
              <a:gdLst>
                <a:gd name="connsiteX0" fmla="*/ 2872426 w 2872425"/>
                <a:gd name="connsiteY0" fmla="*/ 1357380 h 3784050"/>
                <a:gd name="connsiteX1" fmla="*/ 2474855 w 2872425"/>
                <a:gd name="connsiteY1" fmla="*/ 397571 h 3784050"/>
                <a:gd name="connsiteX2" fmla="*/ 555173 w 2872425"/>
                <a:gd name="connsiteY2" fmla="*/ 397571 h 3784050"/>
                <a:gd name="connsiteX3" fmla="*/ 0 w 2872425"/>
                <a:gd name="connsiteY3" fmla="*/ 952744 h 3784050"/>
                <a:gd name="connsiteX4" fmla="*/ 0 w 2872425"/>
                <a:gd name="connsiteY4" fmla="*/ 1720642 h 3784050"/>
                <a:gd name="connsiteX5" fmla="*/ 939122 w 2872425"/>
                <a:gd name="connsiteY5" fmla="*/ 781520 h 3784050"/>
                <a:gd name="connsiteX6" fmla="*/ 2090906 w 2872425"/>
                <a:gd name="connsiteY6" fmla="*/ 781520 h 3784050"/>
                <a:gd name="connsiteX7" fmla="*/ 2329474 w 2872425"/>
                <a:gd name="connsiteY7" fmla="*/ 1357444 h 3784050"/>
                <a:gd name="connsiteX8" fmla="*/ 2090906 w 2872425"/>
                <a:gd name="connsiteY8" fmla="*/ 1933367 h 3784050"/>
                <a:gd name="connsiteX9" fmla="*/ 266257 w 2872425"/>
                <a:gd name="connsiteY9" fmla="*/ 3757953 h 3784050"/>
                <a:gd name="connsiteX10" fmla="*/ 239141 w 2872425"/>
                <a:gd name="connsiteY10" fmla="*/ 3784051 h 3784050"/>
                <a:gd name="connsiteX11" fmla="*/ 1007994 w 2872425"/>
                <a:gd name="connsiteY11" fmla="*/ 3784051 h 3784050"/>
                <a:gd name="connsiteX12" fmla="*/ 2474855 w 2872425"/>
                <a:gd name="connsiteY12" fmla="*/ 2317189 h 3784050"/>
                <a:gd name="connsiteX13" fmla="*/ 2872426 w 2872425"/>
                <a:gd name="connsiteY13" fmla="*/ 1357380 h 378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72425" h="3784050">
                  <a:moveTo>
                    <a:pt x="2872426" y="1357380"/>
                  </a:moveTo>
                  <a:cubicBezTo>
                    <a:pt x="2872426" y="1009967"/>
                    <a:pt x="2739902" y="662554"/>
                    <a:pt x="2474855" y="397571"/>
                  </a:cubicBezTo>
                  <a:cubicBezTo>
                    <a:pt x="1944761" y="-132524"/>
                    <a:pt x="1085267" y="-132524"/>
                    <a:pt x="555173" y="397571"/>
                  </a:cubicBezTo>
                  <a:lnTo>
                    <a:pt x="0" y="952744"/>
                  </a:lnTo>
                  <a:lnTo>
                    <a:pt x="0" y="1720642"/>
                  </a:lnTo>
                  <a:lnTo>
                    <a:pt x="939122" y="781520"/>
                  </a:lnTo>
                  <a:cubicBezTo>
                    <a:pt x="1257191" y="463451"/>
                    <a:pt x="1772900" y="463451"/>
                    <a:pt x="2090906" y="781520"/>
                  </a:cubicBezTo>
                  <a:cubicBezTo>
                    <a:pt x="2249909" y="940523"/>
                    <a:pt x="2329474" y="1148983"/>
                    <a:pt x="2329474" y="1357444"/>
                  </a:cubicBezTo>
                  <a:cubicBezTo>
                    <a:pt x="2329474" y="1565904"/>
                    <a:pt x="2249973" y="1774301"/>
                    <a:pt x="2090906" y="1933367"/>
                  </a:cubicBezTo>
                  <a:lnTo>
                    <a:pt x="266257" y="3757953"/>
                  </a:lnTo>
                  <a:cubicBezTo>
                    <a:pt x="257345" y="3766865"/>
                    <a:pt x="248307" y="3775521"/>
                    <a:pt x="239141" y="3784051"/>
                  </a:cubicBezTo>
                  <a:lnTo>
                    <a:pt x="1007994" y="3784051"/>
                  </a:lnTo>
                  <a:lnTo>
                    <a:pt x="2474855" y="2317189"/>
                  </a:lnTo>
                  <a:cubicBezTo>
                    <a:pt x="2739902" y="2052142"/>
                    <a:pt x="2872426" y="1704729"/>
                    <a:pt x="2872426" y="1357380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B53F1DB9-0CCA-5288-26FF-44BE523087A2}"/>
                </a:ext>
              </a:extLst>
            </p:cNvPr>
            <p:cNvSpPr/>
            <p:nvPr/>
          </p:nvSpPr>
          <p:spPr>
            <a:xfrm>
              <a:off x="8061050" y="3143149"/>
              <a:ext cx="2329473" cy="3241146"/>
            </a:xfrm>
            <a:custGeom>
              <a:avLst/>
              <a:gdLst>
                <a:gd name="connsiteX0" fmla="*/ 2090906 w 2329473"/>
                <a:gd name="connsiteY0" fmla="*/ 1390400 h 3241146"/>
                <a:gd name="connsiteX1" fmla="*/ 2329474 w 2329473"/>
                <a:gd name="connsiteY1" fmla="*/ 814476 h 3241146"/>
                <a:gd name="connsiteX2" fmla="*/ 2090906 w 2329473"/>
                <a:gd name="connsiteY2" fmla="*/ 238552 h 3241146"/>
                <a:gd name="connsiteX3" fmla="*/ 939122 w 2329473"/>
                <a:gd name="connsiteY3" fmla="*/ 238552 h 3241146"/>
                <a:gd name="connsiteX4" fmla="*/ 0 w 2329473"/>
                <a:gd name="connsiteY4" fmla="*/ 1177674 h 3241146"/>
                <a:gd name="connsiteX5" fmla="*/ 0 w 2329473"/>
                <a:gd name="connsiteY5" fmla="*/ 1945509 h 3241146"/>
                <a:gd name="connsiteX6" fmla="*/ 1323071 w 2329473"/>
                <a:gd name="connsiteY6" fmla="*/ 622437 h 3241146"/>
                <a:gd name="connsiteX7" fmla="*/ 1707020 w 2329473"/>
                <a:gd name="connsiteY7" fmla="*/ 622437 h 3241146"/>
                <a:gd name="connsiteX8" fmla="*/ 1786522 w 2329473"/>
                <a:gd name="connsiteY8" fmla="*/ 814412 h 3241146"/>
                <a:gd name="connsiteX9" fmla="*/ 1707020 w 2329473"/>
                <a:gd name="connsiteY9" fmla="*/ 1006387 h 3241146"/>
                <a:gd name="connsiteX10" fmla="*/ 0 w 2329473"/>
                <a:gd name="connsiteY10" fmla="*/ 2713471 h 3241146"/>
                <a:gd name="connsiteX11" fmla="*/ 0 w 2329473"/>
                <a:gd name="connsiteY11" fmla="*/ 3241147 h 3241146"/>
                <a:gd name="connsiteX12" fmla="*/ 239141 w 2329473"/>
                <a:gd name="connsiteY12" fmla="*/ 3241147 h 3241146"/>
                <a:gd name="connsiteX13" fmla="*/ 266257 w 2329473"/>
                <a:gd name="connsiteY13" fmla="*/ 3215049 h 3241146"/>
                <a:gd name="connsiteX14" fmla="*/ 2090906 w 2329473"/>
                <a:gd name="connsiteY14" fmla="*/ 1390336 h 3241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29473" h="3241146">
                  <a:moveTo>
                    <a:pt x="2090906" y="1390400"/>
                  </a:moveTo>
                  <a:cubicBezTo>
                    <a:pt x="2249909" y="1231397"/>
                    <a:pt x="2329474" y="1022936"/>
                    <a:pt x="2329474" y="814476"/>
                  </a:cubicBezTo>
                  <a:cubicBezTo>
                    <a:pt x="2329474" y="606015"/>
                    <a:pt x="2249973" y="397619"/>
                    <a:pt x="2090906" y="238552"/>
                  </a:cubicBezTo>
                  <a:cubicBezTo>
                    <a:pt x="1772837" y="-79517"/>
                    <a:pt x="1257191" y="-79517"/>
                    <a:pt x="939122" y="238552"/>
                  </a:cubicBezTo>
                  <a:lnTo>
                    <a:pt x="0" y="1177674"/>
                  </a:lnTo>
                  <a:lnTo>
                    <a:pt x="0" y="1945509"/>
                  </a:lnTo>
                  <a:lnTo>
                    <a:pt x="1323071" y="622437"/>
                  </a:lnTo>
                  <a:cubicBezTo>
                    <a:pt x="1429116" y="516393"/>
                    <a:pt x="1600976" y="516393"/>
                    <a:pt x="1707020" y="622437"/>
                  </a:cubicBezTo>
                  <a:cubicBezTo>
                    <a:pt x="1760043" y="675460"/>
                    <a:pt x="1786522" y="744904"/>
                    <a:pt x="1786522" y="814412"/>
                  </a:cubicBezTo>
                  <a:cubicBezTo>
                    <a:pt x="1786522" y="883920"/>
                    <a:pt x="1760043" y="953365"/>
                    <a:pt x="1707020" y="1006387"/>
                  </a:cubicBezTo>
                  <a:lnTo>
                    <a:pt x="0" y="2713471"/>
                  </a:lnTo>
                  <a:lnTo>
                    <a:pt x="0" y="3241147"/>
                  </a:lnTo>
                  <a:lnTo>
                    <a:pt x="239141" y="3241147"/>
                  </a:lnTo>
                  <a:cubicBezTo>
                    <a:pt x="248243" y="3232617"/>
                    <a:pt x="257345" y="3223960"/>
                    <a:pt x="266257" y="3215049"/>
                  </a:cubicBezTo>
                  <a:lnTo>
                    <a:pt x="2090906" y="1390336"/>
                  </a:ln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28EEFFC-0EEA-81A2-41D7-41182052F1B0}"/>
                </a:ext>
              </a:extLst>
            </p:cNvPr>
            <p:cNvSpPr/>
            <p:nvPr/>
          </p:nvSpPr>
          <p:spPr>
            <a:xfrm>
              <a:off x="8061050" y="3686117"/>
              <a:ext cx="1786521" cy="2170502"/>
            </a:xfrm>
            <a:custGeom>
              <a:avLst/>
              <a:gdLst>
                <a:gd name="connsiteX0" fmla="*/ 1786522 w 1786521"/>
                <a:gd name="connsiteY0" fmla="*/ 271508 h 2170502"/>
                <a:gd name="connsiteX1" fmla="*/ 1707020 w 1786521"/>
                <a:gd name="connsiteY1" fmla="*/ 79533 h 2170502"/>
                <a:gd name="connsiteX2" fmla="*/ 1323071 w 1786521"/>
                <a:gd name="connsiteY2" fmla="*/ 79533 h 2170502"/>
                <a:gd name="connsiteX3" fmla="*/ 0 w 1786521"/>
                <a:gd name="connsiteY3" fmla="*/ 1402605 h 2170502"/>
                <a:gd name="connsiteX4" fmla="*/ 0 w 1786521"/>
                <a:gd name="connsiteY4" fmla="*/ 2170503 h 2170502"/>
                <a:gd name="connsiteX5" fmla="*/ 1707020 w 1786521"/>
                <a:gd name="connsiteY5" fmla="*/ 463482 h 2170502"/>
                <a:gd name="connsiteX6" fmla="*/ 1786522 w 1786521"/>
                <a:gd name="connsiteY6" fmla="*/ 271508 h 2170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6521" h="2170502">
                  <a:moveTo>
                    <a:pt x="1786522" y="271508"/>
                  </a:moveTo>
                  <a:cubicBezTo>
                    <a:pt x="1786522" y="202000"/>
                    <a:pt x="1760043" y="132555"/>
                    <a:pt x="1707020" y="79533"/>
                  </a:cubicBezTo>
                  <a:cubicBezTo>
                    <a:pt x="1600976" y="-26511"/>
                    <a:pt x="1429116" y="-26511"/>
                    <a:pt x="1323071" y="79533"/>
                  </a:cubicBezTo>
                  <a:lnTo>
                    <a:pt x="0" y="1402605"/>
                  </a:lnTo>
                  <a:lnTo>
                    <a:pt x="0" y="2170503"/>
                  </a:lnTo>
                  <a:lnTo>
                    <a:pt x="1707020" y="463482"/>
                  </a:lnTo>
                  <a:cubicBezTo>
                    <a:pt x="1760043" y="410460"/>
                    <a:pt x="1786522" y="341016"/>
                    <a:pt x="1786522" y="271508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20DDFFF4-FBCF-EE9D-D861-6F939D8E74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63636" y="5323194"/>
            <a:ext cx="6480000" cy="246221"/>
          </a:xfrm>
        </p:spPr>
        <p:txBody>
          <a:bodyPr>
            <a:sp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grpSp>
        <p:nvGrpSpPr>
          <p:cNvPr id="62" name="Graphique 2">
            <a:extLst>
              <a:ext uri="{FF2B5EF4-FFF2-40B4-BE49-F238E27FC236}">
                <a16:creationId xmlns:a16="http://schemas.microsoft.com/office/drawing/2014/main" id="{3C9FA2C6-B2A4-4133-38D3-8CD05AEE8C9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211376" y="369710"/>
            <a:ext cx="1513141" cy="432000"/>
            <a:chOff x="8495666" y="378901"/>
            <a:chExt cx="1532055" cy="437400"/>
          </a:xfrm>
        </p:grpSpPr>
        <p:grpSp>
          <p:nvGrpSpPr>
            <p:cNvPr id="63" name="Graphique 2">
              <a:extLst>
                <a:ext uri="{FF2B5EF4-FFF2-40B4-BE49-F238E27FC236}">
                  <a16:creationId xmlns:a16="http://schemas.microsoft.com/office/drawing/2014/main" id="{6C0A4B33-54F7-F68F-4CFF-14E0E204A487}"/>
                </a:ext>
              </a:extLst>
            </p:cNvPr>
            <p:cNvGrpSpPr/>
            <p:nvPr/>
          </p:nvGrpSpPr>
          <p:grpSpPr>
            <a:xfrm>
              <a:off x="8495666" y="378901"/>
              <a:ext cx="437399" cy="437400"/>
              <a:chOff x="8495666" y="378901"/>
              <a:chExt cx="437399" cy="437400"/>
            </a:xfrm>
          </p:grpSpPr>
          <p:sp>
            <p:nvSpPr>
              <p:cNvPr id="81" name="Forme libre : forme 80">
                <a:extLst>
                  <a:ext uri="{FF2B5EF4-FFF2-40B4-BE49-F238E27FC236}">
                    <a16:creationId xmlns:a16="http://schemas.microsoft.com/office/drawing/2014/main" id="{6C9788F8-B965-564B-45C1-82F51B668D1C}"/>
                  </a:ext>
                </a:extLst>
              </p:cNvPr>
              <p:cNvSpPr/>
              <p:nvPr/>
            </p:nvSpPr>
            <p:spPr>
              <a:xfrm>
                <a:off x="8495666" y="489678"/>
                <a:ext cx="326622" cy="326622"/>
              </a:xfrm>
              <a:custGeom>
                <a:avLst/>
                <a:gdLst>
                  <a:gd name="connsiteX0" fmla="*/ 188691 w 326622"/>
                  <a:gd name="connsiteY0" fmla="*/ 215846 h 326622"/>
                  <a:gd name="connsiteX1" fmla="*/ 257657 w 326622"/>
                  <a:gd name="connsiteY1" fmla="*/ 146880 h 326622"/>
                  <a:gd name="connsiteX2" fmla="*/ 179743 w 326622"/>
                  <a:gd name="connsiteY2" fmla="*/ 68966 h 326622"/>
                  <a:gd name="connsiteX3" fmla="*/ 110777 w 326622"/>
                  <a:gd name="connsiteY3" fmla="*/ 137931 h 326622"/>
                  <a:gd name="connsiteX4" fmla="*/ 110777 w 326622"/>
                  <a:gd name="connsiteY4" fmla="*/ 0 h 326622"/>
                  <a:gd name="connsiteX5" fmla="*/ 109234 w 326622"/>
                  <a:gd name="connsiteY5" fmla="*/ 0 h 326622"/>
                  <a:gd name="connsiteX6" fmla="*/ 0 w 326622"/>
                  <a:gd name="connsiteY6" fmla="*/ 109389 h 326622"/>
                  <a:gd name="connsiteX7" fmla="*/ 0 w 326622"/>
                  <a:gd name="connsiteY7" fmla="*/ 282343 h 326622"/>
                  <a:gd name="connsiteX8" fmla="*/ 44280 w 326622"/>
                  <a:gd name="connsiteY8" fmla="*/ 326623 h 326622"/>
                  <a:gd name="connsiteX9" fmla="*/ 217389 w 326622"/>
                  <a:gd name="connsiteY9" fmla="*/ 326623 h 326622"/>
                  <a:gd name="connsiteX10" fmla="*/ 326623 w 326622"/>
                  <a:gd name="connsiteY10" fmla="*/ 217234 h 326622"/>
                  <a:gd name="connsiteX11" fmla="*/ 326623 w 326622"/>
                  <a:gd name="connsiteY11" fmla="*/ 216000 h 326622"/>
                  <a:gd name="connsiteX12" fmla="*/ 188691 w 326622"/>
                  <a:gd name="connsiteY12" fmla="*/ 216000 h 326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6622" h="326622">
                    <a:moveTo>
                      <a:pt x="188691" y="215846"/>
                    </a:moveTo>
                    <a:lnTo>
                      <a:pt x="257657" y="146880"/>
                    </a:lnTo>
                    <a:lnTo>
                      <a:pt x="179743" y="68966"/>
                    </a:lnTo>
                    <a:lnTo>
                      <a:pt x="110777" y="137931"/>
                    </a:lnTo>
                    <a:lnTo>
                      <a:pt x="110777" y="0"/>
                    </a:lnTo>
                    <a:lnTo>
                      <a:pt x="109234" y="0"/>
                    </a:lnTo>
                    <a:cubicBezTo>
                      <a:pt x="48909" y="0"/>
                      <a:pt x="0" y="48909"/>
                      <a:pt x="0" y="109389"/>
                    </a:cubicBezTo>
                    <a:lnTo>
                      <a:pt x="0" y="282343"/>
                    </a:lnTo>
                    <a:cubicBezTo>
                      <a:pt x="0" y="306874"/>
                      <a:pt x="19749" y="326623"/>
                      <a:pt x="44280" y="326623"/>
                    </a:cubicBezTo>
                    <a:lnTo>
                      <a:pt x="217389" y="326623"/>
                    </a:lnTo>
                    <a:cubicBezTo>
                      <a:pt x="277714" y="326623"/>
                      <a:pt x="326623" y="277714"/>
                      <a:pt x="326623" y="217234"/>
                    </a:cubicBezTo>
                    <a:lnTo>
                      <a:pt x="326623" y="216000"/>
                    </a:lnTo>
                    <a:lnTo>
                      <a:pt x="188691" y="216000"/>
                    </a:lnTo>
                    <a:close/>
                  </a:path>
                </a:pathLst>
              </a:custGeom>
              <a:solidFill>
                <a:srgbClr val="29327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82" name="Forme libre : forme 81">
                <a:extLst>
                  <a:ext uri="{FF2B5EF4-FFF2-40B4-BE49-F238E27FC236}">
                    <a16:creationId xmlns:a16="http://schemas.microsoft.com/office/drawing/2014/main" id="{865F09CD-9162-D261-86BE-1013F2C5DD12}"/>
                  </a:ext>
                </a:extLst>
              </p:cNvPr>
              <p:cNvSpPr/>
              <p:nvPr/>
            </p:nvSpPr>
            <p:spPr>
              <a:xfrm>
                <a:off x="8606443" y="378901"/>
                <a:ext cx="326622" cy="326468"/>
              </a:xfrm>
              <a:custGeom>
                <a:avLst/>
                <a:gdLst>
                  <a:gd name="connsiteX0" fmla="*/ 137931 w 326622"/>
                  <a:gd name="connsiteY0" fmla="*/ 110623 h 326468"/>
                  <a:gd name="connsiteX1" fmla="*/ 68966 w 326622"/>
                  <a:gd name="connsiteY1" fmla="*/ 179589 h 326468"/>
                  <a:gd name="connsiteX2" fmla="*/ 146880 w 326622"/>
                  <a:gd name="connsiteY2" fmla="*/ 257503 h 326468"/>
                  <a:gd name="connsiteX3" fmla="*/ 215846 w 326622"/>
                  <a:gd name="connsiteY3" fmla="*/ 188537 h 326468"/>
                  <a:gd name="connsiteX4" fmla="*/ 215846 w 326622"/>
                  <a:gd name="connsiteY4" fmla="*/ 326469 h 326468"/>
                  <a:gd name="connsiteX5" fmla="*/ 217389 w 326622"/>
                  <a:gd name="connsiteY5" fmla="*/ 326469 h 326468"/>
                  <a:gd name="connsiteX6" fmla="*/ 326623 w 326622"/>
                  <a:gd name="connsiteY6" fmla="*/ 217080 h 326468"/>
                  <a:gd name="connsiteX7" fmla="*/ 326623 w 326622"/>
                  <a:gd name="connsiteY7" fmla="*/ 44280 h 326468"/>
                  <a:gd name="connsiteX8" fmla="*/ 282343 w 326622"/>
                  <a:gd name="connsiteY8" fmla="*/ 0 h 326468"/>
                  <a:gd name="connsiteX9" fmla="*/ 109234 w 326622"/>
                  <a:gd name="connsiteY9" fmla="*/ 0 h 326468"/>
                  <a:gd name="connsiteX10" fmla="*/ 0 w 326622"/>
                  <a:gd name="connsiteY10" fmla="*/ 109389 h 326468"/>
                  <a:gd name="connsiteX11" fmla="*/ 0 w 326622"/>
                  <a:gd name="connsiteY11" fmla="*/ 110623 h 326468"/>
                  <a:gd name="connsiteX12" fmla="*/ 137931 w 326622"/>
                  <a:gd name="connsiteY12" fmla="*/ 110623 h 326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6622" h="326468">
                    <a:moveTo>
                      <a:pt x="137931" y="110623"/>
                    </a:moveTo>
                    <a:lnTo>
                      <a:pt x="68966" y="179589"/>
                    </a:lnTo>
                    <a:lnTo>
                      <a:pt x="146880" y="257503"/>
                    </a:lnTo>
                    <a:lnTo>
                      <a:pt x="215846" y="188537"/>
                    </a:lnTo>
                    <a:lnTo>
                      <a:pt x="215846" y="326469"/>
                    </a:lnTo>
                    <a:lnTo>
                      <a:pt x="217389" y="326469"/>
                    </a:lnTo>
                    <a:cubicBezTo>
                      <a:pt x="277714" y="326469"/>
                      <a:pt x="326623" y="277560"/>
                      <a:pt x="326623" y="217080"/>
                    </a:cubicBezTo>
                    <a:lnTo>
                      <a:pt x="326623" y="44280"/>
                    </a:lnTo>
                    <a:cubicBezTo>
                      <a:pt x="326623" y="19749"/>
                      <a:pt x="306874" y="0"/>
                      <a:pt x="282343" y="0"/>
                    </a:cubicBezTo>
                    <a:lnTo>
                      <a:pt x="109234" y="0"/>
                    </a:lnTo>
                    <a:cubicBezTo>
                      <a:pt x="48909" y="0"/>
                      <a:pt x="0" y="48909"/>
                      <a:pt x="0" y="109389"/>
                    </a:cubicBezTo>
                    <a:lnTo>
                      <a:pt x="0" y="110623"/>
                    </a:lnTo>
                    <a:lnTo>
                      <a:pt x="137931" y="110623"/>
                    </a:lnTo>
                    <a:close/>
                  </a:path>
                </a:pathLst>
              </a:custGeom>
              <a:solidFill>
                <a:srgbClr val="E1081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64" name="Graphique 2">
              <a:extLst>
                <a:ext uri="{FF2B5EF4-FFF2-40B4-BE49-F238E27FC236}">
                  <a16:creationId xmlns:a16="http://schemas.microsoft.com/office/drawing/2014/main" id="{35C845B1-494B-5CC5-7D30-D7F0FA5D313A}"/>
                </a:ext>
              </a:extLst>
            </p:cNvPr>
            <p:cNvGrpSpPr/>
            <p:nvPr/>
          </p:nvGrpSpPr>
          <p:grpSpPr>
            <a:xfrm>
              <a:off x="9043688" y="402043"/>
              <a:ext cx="984033" cy="372754"/>
              <a:chOff x="9043688" y="402043"/>
              <a:chExt cx="984033" cy="372754"/>
            </a:xfrm>
            <a:solidFill>
              <a:srgbClr val="010101"/>
            </a:solidFill>
          </p:grpSpPr>
          <p:grpSp>
            <p:nvGrpSpPr>
              <p:cNvPr id="65" name="Graphique 2">
                <a:extLst>
                  <a:ext uri="{FF2B5EF4-FFF2-40B4-BE49-F238E27FC236}">
                    <a16:creationId xmlns:a16="http://schemas.microsoft.com/office/drawing/2014/main" id="{7C9D543B-4256-ADA4-9A73-DFA11358FAAA}"/>
                  </a:ext>
                </a:extLst>
              </p:cNvPr>
              <p:cNvGrpSpPr/>
              <p:nvPr/>
            </p:nvGrpSpPr>
            <p:grpSpPr>
              <a:xfrm>
                <a:off x="9043688" y="423489"/>
                <a:ext cx="984033" cy="351308"/>
                <a:chOff x="9043688" y="423489"/>
                <a:chExt cx="984033" cy="351308"/>
              </a:xfrm>
              <a:solidFill>
                <a:srgbClr val="010101"/>
              </a:solidFill>
            </p:grpSpPr>
            <p:sp>
              <p:nvSpPr>
                <p:cNvPr id="67" name="Forme libre : forme 66">
                  <a:extLst>
                    <a:ext uri="{FF2B5EF4-FFF2-40B4-BE49-F238E27FC236}">
                      <a16:creationId xmlns:a16="http://schemas.microsoft.com/office/drawing/2014/main" id="{B668EFCC-41B1-11AD-2365-BAEF83841152}"/>
                    </a:ext>
                  </a:extLst>
                </p:cNvPr>
                <p:cNvSpPr/>
                <p:nvPr/>
              </p:nvSpPr>
              <p:spPr>
                <a:xfrm>
                  <a:off x="9043842" y="423489"/>
                  <a:ext cx="136388" cy="162617"/>
                </a:xfrm>
                <a:custGeom>
                  <a:avLst/>
                  <a:gdLst>
                    <a:gd name="connsiteX0" fmla="*/ 105531 w 136388"/>
                    <a:gd name="connsiteY0" fmla="*/ 77760 h 162617"/>
                    <a:gd name="connsiteX1" fmla="*/ 128829 w 136388"/>
                    <a:gd name="connsiteY1" fmla="*/ 43200 h 162617"/>
                    <a:gd name="connsiteX2" fmla="*/ 74366 w 136388"/>
                    <a:gd name="connsiteY2" fmla="*/ 0 h 162617"/>
                    <a:gd name="connsiteX3" fmla="*/ 0 w 136388"/>
                    <a:gd name="connsiteY3" fmla="*/ 0 h 162617"/>
                    <a:gd name="connsiteX4" fmla="*/ 0 w 136388"/>
                    <a:gd name="connsiteY4" fmla="*/ 162617 h 162617"/>
                    <a:gd name="connsiteX5" fmla="*/ 76834 w 136388"/>
                    <a:gd name="connsiteY5" fmla="*/ 162617 h 162617"/>
                    <a:gd name="connsiteX6" fmla="*/ 136389 w 136388"/>
                    <a:gd name="connsiteY6" fmla="*/ 117566 h 162617"/>
                    <a:gd name="connsiteX7" fmla="*/ 105686 w 136388"/>
                    <a:gd name="connsiteY7" fmla="*/ 77760 h 162617"/>
                    <a:gd name="connsiteX8" fmla="*/ 38880 w 136388"/>
                    <a:gd name="connsiteY8" fmla="*/ 30394 h 162617"/>
                    <a:gd name="connsiteX9" fmla="*/ 67114 w 136388"/>
                    <a:gd name="connsiteY9" fmla="*/ 30394 h 162617"/>
                    <a:gd name="connsiteX10" fmla="*/ 88869 w 136388"/>
                    <a:gd name="connsiteY10" fmla="*/ 47829 h 162617"/>
                    <a:gd name="connsiteX11" fmla="*/ 67114 w 136388"/>
                    <a:gd name="connsiteY11" fmla="*/ 65571 h 162617"/>
                    <a:gd name="connsiteX12" fmla="*/ 38880 w 136388"/>
                    <a:gd name="connsiteY12" fmla="*/ 65571 h 162617"/>
                    <a:gd name="connsiteX13" fmla="*/ 38880 w 136388"/>
                    <a:gd name="connsiteY13" fmla="*/ 30240 h 162617"/>
                    <a:gd name="connsiteX14" fmla="*/ 73131 w 136388"/>
                    <a:gd name="connsiteY14" fmla="*/ 131914 h 162617"/>
                    <a:gd name="connsiteX15" fmla="*/ 38880 w 136388"/>
                    <a:gd name="connsiteY15" fmla="*/ 131914 h 162617"/>
                    <a:gd name="connsiteX16" fmla="*/ 38880 w 136388"/>
                    <a:gd name="connsiteY16" fmla="*/ 92880 h 162617"/>
                    <a:gd name="connsiteX17" fmla="*/ 73131 w 136388"/>
                    <a:gd name="connsiteY17" fmla="*/ 92880 h 162617"/>
                    <a:gd name="connsiteX18" fmla="*/ 97354 w 136388"/>
                    <a:gd name="connsiteY18" fmla="*/ 112629 h 162617"/>
                    <a:gd name="connsiteX19" fmla="*/ 73131 w 136388"/>
                    <a:gd name="connsiteY19" fmla="*/ 131914 h 162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36388" h="162617">
                      <a:moveTo>
                        <a:pt x="105531" y="77760"/>
                      </a:moveTo>
                      <a:cubicBezTo>
                        <a:pt x="118337" y="71280"/>
                        <a:pt x="128829" y="60017"/>
                        <a:pt x="128829" y="43200"/>
                      </a:cubicBezTo>
                      <a:cubicBezTo>
                        <a:pt x="128829" y="19440"/>
                        <a:pt x="115097" y="0"/>
                        <a:pt x="74366" y="0"/>
                      </a:cubicBezTo>
                      <a:lnTo>
                        <a:pt x="0" y="0"/>
                      </a:lnTo>
                      <a:lnTo>
                        <a:pt x="0" y="162617"/>
                      </a:lnTo>
                      <a:lnTo>
                        <a:pt x="76834" y="162617"/>
                      </a:lnTo>
                      <a:cubicBezTo>
                        <a:pt x="119417" y="162617"/>
                        <a:pt x="136389" y="142869"/>
                        <a:pt x="136389" y="117566"/>
                      </a:cubicBezTo>
                      <a:cubicBezTo>
                        <a:pt x="136389" y="97046"/>
                        <a:pt x="120651" y="83777"/>
                        <a:pt x="105686" y="77760"/>
                      </a:cubicBezTo>
                      <a:close/>
                      <a:moveTo>
                        <a:pt x="38880" y="30394"/>
                      </a:moveTo>
                      <a:lnTo>
                        <a:pt x="67114" y="30394"/>
                      </a:lnTo>
                      <a:cubicBezTo>
                        <a:pt x="80383" y="30394"/>
                        <a:pt x="88869" y="36103"/>
                        <a:pt x="88869" y="47829"/>
                      </a:cubicBezTo>
                      <a:cubicBezTo>
                        <a:pt x="88869" y="59554"/>
                        <a:pt x="80383" y="65571"/>
                        <a:pt x="67114" y="65571"/>
                      </a:cubicBezTo>
                      <a:lnTo>
                        <a:pt x="38880" y="65571"/>
                      </a:lnTo>
                      <a:lnTo>
                        <a:pt x="38880" y="30240"/>
                      </a:lnTo>
                      <a:close/>
                      <a:moveTo>
                        <a:pt x="73131" y="131914"/>
                      </a:moveTo>
                      <a:lnTo>
                        <a:pt x="38880" y="131914"/>
                      </a:lnTo>
                      <a:lnTo>
                        <a:pt x="38880" y="92880"/>
                      </a:lnTo>
                      <a:lnTo>
                        <a:pt x="73131" y="92880"/>
                      </a:lnTo>
                      <a:cubicBezTo>
                        <a:pt x="87634" y="92880"/>
                        <a:pt x="97354" y="100903"/>
                        <a:pt x="97354" y="112629"/>
                      </a:cubicBezTo>
                      <a:cubicBezTo>
                        <a:pt x="97354" y="124354"/>
                        <a:pt x="87634" y="131914"/>
                        <a:pt x="73131" y="131914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8" name="Forme libre : forme 67">
                  <a:extLst>
                    <a:ext uri="{FF2B5EF4-FFF2-40B4-BE49-F238E27FC236}">
                      <a16:creationId xmlns:a16="http://schemas.microsoft.com/office/drawing/2014/main" id="{1E8FC2C0-D1FC-EDEE-B800-9D62C256F4CC}"/>
                    </a:ext>
                  </a:extLst>
                </p:cNvPr>
                <p:cNvSpPr/>
                <p:nvPr/>
              </p:nvSpPr>
              <p:spPr>
                <a:xfrm>
                  <a:off x="9194271" y="460826"/>
                  <a:ext cx="121422" cy="128211"/>
                </a:xfrm>
                <a:custGeom>
                  <a:avLst/>
                  <a:gdLst>
                    <a:gd name="connsiteX0" fmla="*/ 54309 w 121422"/>
                    <a:gd name="connsiteY0" fmla="*/ 128211 h 128211"/>
                    <a:gd name="connsiteX1" fmla="*/ 91337 w 121422"/>
                    <a:gd name="connsiteY1" fmla="*/ 114171 h 128211"/>
                    <a:gd name="connsiteX2" fmla="*/ 121423 w 121422"/>
                    <a:gd name="connsiteY2" fmla="*/ 128211 h 128211"/>
                    <a:gd name="connsiteX3" fmla="*/ 121423 w 121422"/>
                    <a:gd name="connsiteY3" fmla="*/ 0 h 128211"/>
                    <a:gd name="connsiteX4" fmla="*/ 82851 w 121422"/>
                    <a:gd name="connsiteY4" fmla="*/ 0 h 128211"/>
                    <a:gd name="connsiteX5" fmla="*/ 82851 w 121422"/>
                    <a:gd name="connsiteY5" fmla="*/ 71589 h 128211"/>
                    <a:gd name="connsiteX6" fmla="*/ 60326 w 121422"/>
                    <a:gd name="connsiteY6" fmla="*/ 95349 h 128211"/>
                    <a:gd name="connsiteX7" fmla="*/ 38571 w 121422"/>
                    <a:gd name="connsiteY7" fmla="*/ 72360 h 128211"/>
                    <a:gd name="connsiteX8" fmla="*/ 38571 w 121422"/>
                    <a:gd name="connsiteY8" fmla="*/ 0 h 128211"/>
                    <a:gd name="connsiteX9" fmla="*/ 0 w 121422"/>
                    <a:gd name="connsiteY9" fmla="*/ 0 h 128211"/>
                    <a:gd name="connsiteX10" fmla="*/ 0 w 121422"/>
                    <a:gd name="connsiteY10" fmla="*/ 74983 h 128211"/>
                    <a:gd name="connsiteX11" fmla="*/ 54309 w 121422"/>
                    <a:gd name="connsiteY11" fmla="*/ 128057 h 128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1422" h="128211">
                      <a:moveTo>
                        <a:pt x="54309" y="128211"/>
                      </a:moveTo>
                      <a:cubicBezTo>
                        <a:pt x="68349" y="128211"/>
                        <a:pt x="81309" y="122657"/>
                        <a:pt x="91337" y="114171"/>
                      </a:cubicBezTo>
                      <a:cubicBezTo>
                        <a:pt x="96274" y="123429"/>
                        <a:pt x="110623" y="128211"/>
                        <a:pt x="121423" y="128211"/>
                      </a:cubicBezTo>
                      <a:lnTo>
                        <a:pt x="121423" y="0"/>
                      </a:lnTo>
                      <a:lnTo>
                        <a:pt x="82851" y="0"/>
                      </a:lnTo>
                      <a:lnTo>
                        <a:pt x="82851" y="71589"/>
                      </a:lnTo>
                      <a:cubicBezTo>
                        <a:pt x="82851" y="85629"/>
                        <a:pt x="73903" y="95349"/>
                        <a:pt x="60326" y="95349"/>
                      </a:cubicBezTo>
                      <a:cubicBezTo>
                        <a:pt x="46749" y="95349"/>
                        <a:pt x="38571" y="86554"/>
                        <a:pt x="38571" y="72360"/>
                      </a:cubicBezTo>
                      <a:lnTo>
                        <a:pt x="38571" y="0"/>
                      </a:lnTo>
                      <a:lnTo>
                        <a:pt x="0" y="0"/>
                      </a:lnTo>
                      <a:lnTo>
                        <a:pt x="0" y="74983"/>
                      </a:lnTo>
                      <a:cubicBezTo>
                        <a:pt x="0" y="107074"/>
                        <a:pt x="19749" y="128057"/>
                        <a:pt x="54309" y="128057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69" name="Forme libre : forme 68">
                  <a:extLst>
                    <a:ext uri="{FF2B5EF4-FFF2-40B4-BE49-F238E27FC236}">
                      <a16:creationId xmlns:a16="http://schemas.microsoft.com/office/drawing/2014/main" id="{726A666B-4452-61DF-6C54-2FBD08E64292}"/>
                    </a:ext>
                  </a:extLst>
                </p:cNvPr>
                <p:cNvSpPr/>
                <p:nvPr/>
              </p:nvSpPr>
              <p:spPr>
                <a:xfrm>
                  <a:off x="9331122" y="457741"/>
                  <a:ext cx="111857" cy="131142"/>
                </a:xfrm>
                <a:custGeom>
                  <a:avLst/>
                  <a:gdLst>
                    <a:gd name="connsiteX0" fmla="*/ 111703 w 111857"/>
                    <a:gd name="connsiteY0" fmla="*/ 92263 h 131142"/>
                    <a:gd name="connsiteX1" fmla="*/ 62640 w 111857"/>
                    <a:gd name="connsiteY1" fmla="*/ 49680 h 131142"/>
                    <a:gd name="connsiteX2" fmla="*/ 43200 w 111857"/>
                    <a:gd name="connsiteY2" fmla="*/ 36103 h 131142"/>
                    <a:gd name="connsiteX3" fmla="*/ 58937 w 111857"/>
                    <a:gd name="connsiteY3" fmla="*/ 26383 h 131142"/>
                    <a:gd name="connsiteX4" fmla="*/ 89023 w 111857"/>
                    <a:gd name="connsiteY4" fmla="*/ 38571 h 131142"/>
                    <a:gd name="connsiteX5" fmla="*/ 91800 w 111857"/>
                    <a:gd name="connsiteY5" fmla="*/ 38571 h 131142"/>
                    <a:gd name="connsiteX6" fmla="*/ 108771 w 111857"/>
                    <a:gd name="connsiteY6" fmla="*/ 23606 h 131142"/>
                    <a:gd name="connsiteX7" fmla="*/ 108771 w 111857"/>
                    <a:gd name="connsiteY7" fmla="*/ 20829 h 131142"/>
                    <a:gd name="connsiteX8" fmla="*/ 56777 w 111857"/>
                    <a:gd name="connsiteY8" fmla="*/ 0 h 131142"/>
                    <a:gd name="connsiteX9" fmla="*/ 5246 w 111857"/>
                    <a:gd name="connsiteY9" fmla="*/ 37491 h 131142"/>
                    <a:gd name="connsiteX10" fmla="*/ 51531 w 111857"/>
                    <a:gd name="connsiteY10" fmla="*/ 77297 h 131142"/>
                    <a:gd name="connsiteX11" fmla="*/ 72977 w 111857"/>
                    <a:gd name="connsiteY11" fmla="*/ 93034 h 131142"/>
                    <a:gd name="connsiteX12" fmla="*/ 55543 w 111857"/>
                    <a:gd name="connsiteY12" fmla="*/ 104760 h 131142"/>
                    <a:gd name="connsiteX13" fmla="*/ 20211 w 111857"/>
                    <a:gd name="connsiteY13" fmla="*/ 88560 h 131142"/>
                    <a:gd name="connsiteX14" fmla="*/ 17434 w 111857"/>
                    <a:gd name="connsiteY14" fmla="*/ 88560 h 131142"/>
                    <a:gd name="connsiteX15" fmla="*/ 0 w 111857"/>
                    <a:gd name="connsiteY15" fmla="*/ 104297 h 131142"/>
                    <a:gd name="connsiteX16" fmla="*/ 0 w 111857"/>
                    <a:gd name="connsiteY16" fmla="*/ 107074 h 131142"/>
                    <a:gd name="connsiteX17" fmla="*/ 58011 w 111857"/>
                    <a:gd name="connsiteY17" fmla="*/ 131143 h 131142"/>
                    <a:gd name="connsiteX18" fmla="*/ 111857 w 111857"/>
                    <a:gd name="connsiteY18" fmla="*/ 92109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111703" y="92263"/>
                      </a:moveTo>
                      <a:cubicBezTo>
                        <a:pt x="111703" y="64183"/>
                        <a:pt x="81463" y="56777"/>
                        <a:pt x="62640" y="49680"/>
                      </a:cubicBez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8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9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1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9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0" name="Forme libre : forme 69">
                  <a:extLst>
                    <a:ext uri="{FF2B5EF4-FFF2-40B4-BE49-F238E27FC236}">
                      <a16:creationId xmlns:a16="http://schemas.microsoft.com/office/drawing/2014/main" id="{CE95F05F-46A3-B5F4-EEE1-FBA123D3D195}"/>
                    </a:ext>
                  </a:extLst>
                </p:cNvPr>
                <p:cNvSpPr/>
                <p:nvPr/>
              </p:nvSpPr>
              <p:spPr>
                <a:xfrm>
                  <a:off x="9459179" y="460826"/>
                  <a:ext cx="38571" cy="125125"/>
                </a:xfrm>
                <a:custGeom>
                  <a:avLst/>
                  <a:gdLst>
                    <a:gd name="connsiteX0" fmla="*/ 0 w 38571"/>
                    <a:gd name="connsiteY0" fmla="*/ 0 h 125125"/>
                    <a:gd name="connsiteX1" fmla="*/ 38571 w 38571"/>
                    <a:gd name="connsiteY1" fmla="*/ 0 h 125125"/>
                    <a:gd name="connsiteX2" fmla="*/ 38571 w 38571"/>
                    <a:gd name="connsiteY2" fmla="*/ 125126 h 125125"/>
                    <a:gd name="connsiteX3" fmla="*/ 0 w 38571"/>
                    <a:gd name="connsiteY3" fmla="*/ 125126 h 125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571" h="125125">
                      <a:moveTo>
                        <a:pt x="0" y="0"/>
                      </a:moveTo>
                      <a:lnTo>
                        <a:pt x="38571" y="0"/>
                      </a:lnTo>
                      <a:lnTo>
                        <a:pt x="38571" y="125126"/>
                      </a:lnTo>
                      <a:lnTo>
                        <a:pt x="0" y="125126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1" name="Forme libre : forme 70">
                  <a:extLst>
                    <a:ext uri="{FF2B5EF4-FFF2-40B4-BE49-F238E27FC236}">
                      <a16:creationId xmlns:a16="http://schemas.microsoft.com/office/drawing/2014/main" id="{6F4D3A1F-9987-EA33-9491-AA2EAADC4AC2}"/>
                    </a:ext>
                  </a:extLst>
                </p:cNvPr>
                <p:cNvSpPr/>
                <p:nvPr/>
              </p:nvSpPr>
              <p:spPr>
                <a:xfrm>
                  <a:off x="9519814" y="457895"/>
                  <a:ext cx="123891" cy="128057"/>
                </a:xfrm>
                <a:custGeom>
                  <a:avLst/>
                  <a:gdLst>
                    <a:gd name="connsiteX0" fmla="*/ 38880 w 123891"/>
                    <a:gd name="connsiteY0" fmla="*/ 56777 h 128057"/>
                    <a:gd name="connsiteX1" fmla="*/ 62331 w 123891"/>
                    <a:gd name="connsiteY1" fmla="*/ 32709 h 128057"/>
                    <a:gd name="connsiteX2" fmla="*/ 85166 w 123891"/>
                    <a:gd name="connsiteY2" fmla="*/ 56777 h 128057"/>
                    <a:gd name="connsiteX3" fmla="*/ 85166 w 123891"/>
                    <a:gd name="connsiteY3" fmla="*/ 128057 h 128057"/>
                    <a:gd name="connsiteX4" fmla="*/ 123891 w 123891"/>
                    <a:gd name="connsiteY4" fmla="*/ 128057 h 128057"/>
                    <a:gd name="connsiteX5" fmla="*/ 123891 w 123891"/>
                    <a:gd name="connsiteY5" fmla="*/ 54000 h 128057"/>
                    <a:gd name="connsiteX6" fmla="*/ 70817 w 123891"/>
                    <a:gd name="connsiteY6" fmla="*/ 0 h 128057"/>
                    <a:gd name="connsiteX7" fmla="*/ 30549 w 123891"/>
                    <a:gd name="connsiteY7" fmla="*/ 14040 h 128057"/>
                    <a:gd name="connsiteX8" fmla="*/ 0 w 123891"/>
                    <a:gd name="connsiteY8" fmla="*/ 0 h 128057"/>
                    <a:gd name="connsiteX9" fmla="*/ 0 w 123891"/>
                    <a:gd name="connsiteY9" fmla="*/ 128057 h 128057"/>
                    <a:gd name="connsiteX10" fmla="*/ 38726 w 123891"/>
                    <a:gd name="connsiteY10" fmla="*/ 128057 h 128057"/>
                    <a:gd name="connsiteX11" fmla="*/ 38726 w 123891"/>
                    <a:gd name="connsiteY11" fmla="*/ 56777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3891" h="128057">
                      <a:moveTo>
                        <a:pt x="38880" y="56777"/>
                      </a:moveTo>
                      <a:cubicBezTo>
                        <a:pt x="38880" y="42737"/>
                        <a:pt x="47829" y="32709"/>
                        <a:pt x="62331" y="32709"/>
                      </a:cubicBezTo>
                      <a:cubicBezTo>
                        <a:pt x="76834" y="32709"/>
                        <a:pt x="85166" y="42737"/>
                        <a:pt x="85166" y="56777"/>
                      </a:cubicBezTo>
                      <a:lnTo>
                        <a:pt x="85166" y="128057"/>
                      </a:lnTo>
                      <a:lnTo>
                        <a:pt x="123891" y="128057"/>
                      </a:lnTo>
                      <a:lnTo>
                        <a:pt x="123891" y="54000"/>
                      </a:lnTo>
                      <a:cubicBezTo>
                        <a:pt x="123891" y="21291"/>
                        <a:pt x="102600" y="0"/>
                        <a:pt x="70817" y="0"/>
                      </a:cubicBezTo>
                      <a:cubicBezTo>
                        <a:pt x="54617" y="0"/>
                        <a:pt x="40731" y="5554"/>
                        <a:pt x="30549" y="14040"/>
                      </a:cubicBezTo>
                      <a:cubicBezTo>
                        <a:pt x="25611" y="4783"/>
                        <a:pt x="11571" y="0"/>
                        <a:pt x="0" y="0"/>
                      </a:cubicBezTo>
                      <a:lnTo>
                        <a:pt x="0" y="128057"/>
                      </a:lnTo>
                      <a:lnTo>
                        <a:pt x="38726" y="128057"/>
                      </a:lnTo>
                      <a:lnTo>
                        <a:pt x="38726" y="56777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2" name="Forme libre : forme 71">
                  <a:extLst>
                    <a:ext uri="{FF2B5EF4-FFF2-40B4-BE49-F238E27FC236}">
                      <a16:creationId xmlns:a16="http://schemas.microsoft.com/office/drawing/2014/main" id="{6A69920E-A78D-44CE-10BA-F2F88BE3D393}"/>
                    </a:ext>
                  </a:extLst>
                </p:cNvPr>
                <p:cNvSpPr/>
                <p:nvPr/>
              </p:nvSpPr>
              <p:spPr>
                <a:xfrm>
                  <a:off x="9657899" y="457895"/>
                  <a:ext cx="133611" cy="131142"/>
                </a:xfrm>
                <a:custGeom>
                  <a:avLst/>
                  <a:gdLst>
                    <a:gd name="connsiteX0" fmla="*/ 70971 w 133611"/>
                    <a:gd name="connsiteY0" fmla="*/ 131143 h 131142"/>
                    <a:gd name="connsiteX1" fmla="*/ 127749 w 133611"/>
                    <a:gd name="connsiteY1" fmla="*/ 108309 h 131142"/>
                    <a:gd name="connsiteX2" fmla="*/ 127749 w 133611"/>
                    <a:gd name="connsiteY2" fmla="*/ 105531 h 131142"/>
                    <a:gd name="connsiteX3" fmla="*/ 110314 w 133611"/>
                    <a:gd name="connsiteY3" fmla="*/ 88714 h 131142"/>
                    <a:gd name="connsiteX4" fmla="*/ 107537 w 133611"/>
                    <a:gd name="connsiteY4" fmla="*/ 88714 h 131142"/>
                    <a:gd name="connsiteX5" fmla="*/ 72823 w 133611"/>
                    <a:gd name="connsiteY5" fmla="*/ 102446 h 131142"/>
                    <a:gd name="connsiteX6" fmla="*/ 37491 w 133611"/>
                    <a:gd name="connsiteY6" fmla="*/ 74983 h 131142"/>
                    <a:gd name="connsiteX7" fmla="*/ 132840 w 133611"/>
                    <a:gd name="connsiteY7" fmla="*/ 74983 h 131142"/>
                    <a:gd name="connsiteX8" fmla="*/ 133611 w 133611"/>
                    <a:gd name="connsiteY8" fmla="*/ 64800 h 131142"/>
                    <a:gd name="connsiteX9" fmla="*/ 67269 w 133611"/>
                    <a:gd name="connsiteY9" fmla="*/ 0 h 131142"/>
                    <a:gd name="connsiteX10" fmla="*/ 0 w 133611"/>
                    <a:gd name="connsiteY10" fmla="*/ 65726 h 131142"/>
                    <a:gd name="connsiteX11" fmla="*/ 70971 w 133611"/>
                    <a:gd name="connsiteY11" fmla="*/ 130989 h 131142"/>
                    <a:gd name="connsiteX12" fmla="*/ 66960 w 133611"/>
                    <a:gd name="connsiteY12" fmla="*/ 27309 h 131142"/>
                    <a:gd name="connsiteX13" fmla="*/ 96429 w 133611"/>
                    <a:gd name="connsiteY13" fmla="*/ 55080 h 131142"/>
                    <a:gd name="connsiteX14" fmla="*/ 37183 w 133611"/>
                    <a:gd name="connsiteY14" fmla="*/ 55080 h 131142"/>
                    <a:gd name="connsiteX15" fmla="*/ 66960 w 133611"/>
                    <a:gd name="connsiteY15" fmla="*/ 27309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3611" h="131142">
                      <a:moveTo>
                        <a:pt x="70971" y="131143"/>
                      </a:moveTo>
                      <a:cubicBezTo>
                        <a:pt x="90720" y="131143"/>
                        <a:pt x="113708" y="124817"/>
                        <a:pt x="127749" y="108309"/>
                      </a:cubicBezTo>
                      <a:lnTo>
                        <a:pt x="127749" y="105531"/>
                      </a:lnTo>
                      <a:lnTo>
                        <a:pt x="110314" y="88714"/>
                      </a:lnTo>
                      <a:lnTo>
                        <a:pt x="107537" y="88714"/>
                      </a:lnTo>
                      <a:cubicBezTo>
                        <a:pt x="99206" y="97663"/>
                        <a:pt x="86091" y="102446"/>
                        <a:pt x="72823" y="102446"/>
                      </a:cubicBezTo>
                      <a:cubicBezTo>
                        <a:pt x="55388" y="102446"/>
                        <a:pt x="39806" y="93651"/>
                        <a:pt x="37491" y="74983"/>
                      </a:cubicBezTo>
                      <a:lnTo>
                        <a:pt x="132840" y="74983"/>
                      </a:lnTo>
                      <a:cubicBezTo>
                        <a:pt x="133303" y="71743"/>
                        <a:pt x="133611" y="68503"/>
                        <a:pt x="133611" y="64800"/>
                      </a:cubicBezTo>
                      <a:cubicBezTo>
                        <a:pt x="133611" y="27000"/>
                        <a:pt x="107074" y="0"/>
                        <a:pt x="67269" y="0"/>
                      </a:cubicBezTo>
                      <a:cubicBezTo>
                        <a:pt x="27463" y="0"/>
                        <a:pt x="0" y="27463"/>
                        <a:pt x="0" y="65726"/>
                      </a:cubicBezTo>
                      <a:cubicBezTo>
                        <a:pt x="0" y="108463"/>
                        <a:pt x="33480" y="130989"/>
                        <a:pt x="70971" y="130989"/>
                      </a:cubicBezTo>
                      <a:close/>
                      <a:moveTo>
                        <a:pt x="66960" y="27309"/>
                      </a:moveTo>
                      <a:cubicBezTo>
                        <a:pt x="83160" y="27309"/>
                        <a:pt x="95040" y="37337"/>
                        <a:pt x="96429" y="55080"/>
                      </a:cubicBezTo>
                      <a:lnTo>
                        <a:pt x="37183" y="55080"/>
                      </a:lnTo>
                      <a:cubicBezTo>
                        <a:pt x="38417" y="37800"/>
                        <a:pt x="50451" y="27309"/>
                        <a:pt x="66960" y="27309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3" name="Forme libre : forme 72">
                  <a:extLst>
                    <a:ext uri="{FF2B5EF4-FFF2-40B4-BE49-F238E27FC236}">
                      <a16:creationId xmlns:a16="http://schemas.microsoft.com/office/drawing/2014/main" id="{AD239A9D-6903-3326-8E42-D7E2220E190F}"/>
                    </a:ext>
                  </a:extLst>
                </p:cNvPr>
                <p:cNvSpPr/>
                <p:nvPr/>
              </p:nvSpPr>
              <p:spPr>
                <a:xfrm>
                  <a:off x="9797528" y="457741"/>
                  <a:ext cx="111857" cy="131142"/>
                </a:xfrm>
                <a:custGeom>
                  <a:avLst/>
                  <a:gdLst>
                    <a:gd name="connsiteX0" fmla="*/ 62640 w 111857"/>
                    <a:gd name="connsiteY0" fmla="*/ 49680 h 131142"/>
                    <a:gd name="connsiteX1" fmla="*/ 43200 w 111857"/>
                    <a:gd name="connsiteY1" fmla="*/ 36103 h 131142"/>
                    <a:gd name="connsiteX2" fmla="*/ 58937 w 111857"/>
                    <a:gd name="connsiteY2" fmla="*/ 26383 h 131142"/>
                    <a:gd name="connsiteX3" fmla="*/ 89023 w 111857"/>
                    <a:gd name="connsiteY3" fmla="*/ 38571 h 131142"/>
                    <a:gd name="connsiteX4" fmla="*/ 91800 w 111857"/>
                    <a:gd name="connsiteY4" fmla="*/ 38571 h 131142"/>
                    <a:gd name="connsiteX5" fmla="*/ 108771 w 111857"/>
                    <a:gd name="connsiteY5" fmla="*/ 23606 h 131142"/>
                    <a:gd name="connsiteX6" fmla="*/ 108771 w 111857"/>
                    <a:gd name="connsiteY6" fmla="*/ 20829 h 131142"/>
                    <a:gd name="connsiteX7" fmla="*/ 56777 w 111857"/>
                    <a:gd name="connsiteY7" fmla="*/ 0 h 131142"/>
                    <a:gd name="connsiteX8" fmla="*/ 5246 w 111857"/>
                    <a:gd name="connsiteY8" fmla="*/ 37491 h 131142"/>
                    <a:gd name="connsiteX9" fmla="*/ 51531 w 111857"/>
                    <a:gd name="connsiteY9" fmla="*/ 77297 h 131142"/>
                    <a:gd name="connsiteX10" fmla="*/ 72977 w 111857"/>
                    <a:gd name="connsiteY10" fmla="*/ 93034 h 131142"/>
                    <a:gd name="connsiteX11" fmla="*/ 55543 w 111857"/>
                    <a:gd name="connsiteY11" fmla="*/ 104760 h 131142"/>
                    <a:gd name="connsiteX12" fmla="*/ 20212 w 111857"/>
                    <a:gd name="connsiteY12" fmla="*/ 88560 h 131142"/>
                    <a:gd name="connsiteX13" fmla="*/ 17434 w 111857"/>
                    <a:gd name="connsiteY13" fmla="*/ 88560 h 131142"/>
                    <a:gd name="connsiteX14" fmla="*/ 0 w 111857"/>
                    <a:gd name="connsiteY14" fmla="*/ 104297 h 131142"/>
                    <a:gd name="connsiteX15" fmla="*/ 0 w 111857"/>
                    <a:gd name="connsiteY15" fmla="*/ 107074 h 131142"/>
                    <a:gd name="connsiteX16" fmla="*/ 58011 w 111857"/>
                    <a:gd name="connsiteY16" fmla="*/ 131143 h 131142"/>
                    <a:gd name="connsiteX17" fmla="*/ 111857 w 111857"/>
                    <a:gd name="connsiteY17" fmla="*/ 92109 h 131142"/>
                    <a:gd name="connsiteX18" fmla="*/ 62794 w 111857"/>
                    <a:gd name="connsiteY18" fmla="*/ 49526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62640" y="49680"/>
                      </a:move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9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9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2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9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ubicBezTo>
                        <a:pt x="111857" y="64029"/>
                        <a:pt x="81617" y="56623"/>
                        <a:pt x="62794" y="49526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4" name="Forme libre : forme 73">
                  <a:extLst>
                    <a:ext uri="{FF2B5EF4-FFF2-40B4-BE49-F238E27FC236}">
                      <a16:creationId xmlns:a16="http://schemas.microsoft.com/office/drawing/2014/main" id="{485A7E7B-AFA6-4D37-6F70-42A33FFED542}"/>
                    </a:ext>
                  </a:extLst>
                </p:cNvPr>
                <p:cNvSpPr/>
                <p:nvPr/>
              </p:nvSpPr>
              <p:spPr>
                <a:xfrm>
                  <a:off x="9915865" y="457741"/>
                  <a:ext cx="111857" cy="131142"/>
                </a:xfrm>
                <a:custGeom>
                  <a:avLst/>
                  <a:gdLst>
                    <a:gd name="connsiteX0" fmla="*/ 62640 w 111857"/>
                    <a:gd name="connsiteY0" fmla="*/ 49680 h 131142"/>
                    <a:gd name="connsiteX1" fmla="*/ 43200 w 111857"/>
                    <a:gd name="connsiteY1" fmla="*/ 36103 h 131142"/>
                    <a:gd name="connsiteX2" fmla="*/ 58937 w 111857"/>
                    <a:gd name="connsiteY2" fmla="*/ 26383 h 131142"/>
                    <a:gd name="connsiteX3" fmla="*/ 89023 w 111857"/>
                    <a:gd name="connsiteY3" fmla="*/ 38571 h 131142"/>
                    <a:gd name="connsiteX4" fmla="*/ 91800 w 111857"/>
                    <a:gd name="connsiteY4" fmla="*/ 38571 h 131142"/>
                    <a:gd name="connsiteX5" fmla="*/ 108771 w 111857"/>
                    <a:gd name="connsiteY5" fmla="*/ 23606 h 131142"/>
                    <a:gd name="connsiteX6" fmla="*/ 108771 w 111857"/>
                    <a:gd name="connsiteY6" fmla="*/ 20829 h 131142"/>
                    <a:gd name="connsiteX7" fmla="*/ 56777 w 111857"/>
                    <a:gd name="connsiteY7" fmla="*/ 0 h 131142"/>
                    <a:gd name="connsiteX8" fmla="*/ 5246 w 111857"/>
                    <a:gd name="connsiteY8" fmla="*/ 37491 h 131142"/>
                    <a:gd name="connsiteX9" fmla="*/ 51531 w 111857"/>
                    <a:gd name="connsiteY9" fmla="*/ 77297 h 131142"/>
                    <a:gd name="connsiteX10" fmla="*/ 72977 w 111857"/>
                    <a:gd name="connsiteY10" fmla="*/ 93034 h 131142"/>
                    <a:gd name="connsiteX11" fmla="*/ 55543 w 111857"/>
                    <a:gd name="connsiteY11" fmla="*/ 104760 h 131142"/>
                    <a:gd name="connsiteX12" fmla="*/ 20211 w 111857"/>
                    <a:gd name="connsiteY12" fmla="*/ 88560 h 131142"/>
                    <a:gd name="connsiteX13" fmla="*/ 17434 w 111857"/>
                    <a:gd name="connsiteY13" fmla="*/ 88560 h 131142"/>
                    <a:gd name="connsiteX14" fmla="*/ 0 w 111857"/>
                    <a:gd name="connsiteY14" fmla="*/ 104297 h 131142"/>
                    <a:gd name="connsiteX15" fmla="*/ 0 w 111857"/>
                    <a:gd name="connsiteY15" fmla="*/ 107074 h 131142"/>
                    <a:gd name="connsiteX16" fmla="*/ 58011 w 111857"/>
                    <a:gd name="connsiteY16" fmla="*/ 131143 h 131142"/>
                    <a:gd name="connsiteX17" fmla="*/ 111857 w 111857"/>
                    <a:gd name="connsiteY17" fmla="*/ 92109 h 131142"/>
                    <a:gd name="connsiteX18" fmla="*/ 62794 w 111857"/>
                    <a:gd name="connsiteY18" fmla="*/ 49526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62640" y="49680"/>
                      </a:move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8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8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1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8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ubicBezTo>
                        <a:pt x="111857" y="64029"/>
                        <a:pt x="81617" y="56623"/>
                        <a:pt x="62794" y="49526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5" name="Forme libre : forme 74">
                  <a:extLst>
                    <a:ext uri="{FF2B5EF4-FFF2-40B4-BE49-F238E27FC236}">
                      <a16:creationId xmlns:a16="http://schemas.microsoft.com/office/drawing/2014/main" id="{B47F141E-4E87-E50C-200C-F5368D15361C}"/>
                    </a:ext>
                  </a:extLst>
                </p:cNvPr>
                <p:cNvSpPr/>
                <p:nvPr/>
              </p:nvSpPr>
              <p:spPr>
                <a:xfrm>
                  <a:off x="9043688" y="609249"/>
                  <a:ext cx="113554" cy="162617"/>
                </a:xfrm>
                <a:custGeom>
                  <a:avLst/>
                  <a:gdLst>
                    <a:gd name="connsiteX0" fmla="*/ 0 w 113554"/>
                    <a:gd name="connsiteY0" fmla="*/ 162617 h 162617"/>
                    <a:gd name="connsiteX1" fmla="*/ 39034 w 113554"/>
                    <a:gd name="connsiteY1" fmla="*/ 162617 h 162617"/>
                    <a:gd name="connsiteX2" fmla="*/ 39034 w 113554"/>
                    <a:gd name="connsiteY2" fmla="*/ 97046 h 162617"/>
                    <a:gd name="connsiteX3" fmla="*/ 96120 w 113554"/>
                    <a:gd name="connsiteY3" fmla="*/ 97046 h 162617"/>
                    <a:gd name="connsiteX4" fmla="*/ 96120 w 113554"/>
                    <a:gd name="connsiteY4" fmla="*/ 66806 h 162617"/>
                    <a:gd name="connsiteX5" fmla="*/ 39034 w 113554"/>
                    <a:gd name="connsiteY5" fmla="*/ 66806 h 162617"/>
                    <a:gd name="connsiteX6" fmla="*/ 39034 w 113554"/>
                    <a:gd name="connsiteY6" fmla="*/ 31937 h 162617"/>
                    <a:gd name="connsiteX7" fmla="*/ 113554 w 113554"/>
                    <a:gd name="connsiteY7" fmla="*/ 31937 h 162617"/>
                    <a:gd name="connsiteX8" fmla="*/ 113554 w 113554"/>
                    <a:gd name="connsiteY8" fmla="*/ 0 h 162617"/>
                    <a:gd name="connsiteX9" fmla="*/ 0 w 113554"/>
                    <a:gd name="connsiteY9" fmla="*/ 0 h 162617"/>
                    <a:gd name="connsiteX10" fmla="*/ 0 w 113554"/>
                    <a:gd name="connsiteY10" fmla="*/ 162617 h 162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554" h="162617">
                      <a:moveTo>
                        <a:pt x="0" y="162617"/>
                      </a:moveTo>
                      <a:lnTo>
                        <a:pt x="39034" y="162617"/>
                      </a:lnTo>
                      <a:lnTo>
                        <a:pt x="39034" y="97046"/>
                      </a:lnTo>
                      <a:lnTo>
                        <a:pt x="96120" y="97046"/>
                      </a:lnTo>
                      <a:lnTo>
                        <a:pt x="96120" y="66806"/>
                      </a:lnTo>
                      <a:lnTo>
                        <a:pt x="39034" y="66806"/>
                      </a:lnTo>
                      <a:lnTo>
                        <a:pt x="39034" y="31937"/>
                      </a:lnTo>
                      <a:lnTo>
                        <a:pt x="113554" y="31937"/>
                      </a:lnTo>
                      <a:lnTo>
                        <a:pt x="113554" y="0"/>
                      </a:lnTo>
                      <a:lnTo>
                        <a:pt x="0" y="0"/>
                      </a:lnTo>
                      <a:lnTo>
                        <a:pt x="0" y="162617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6" name="Forme libre : forme 75">
                  <a:extLst>
                    <a:ext uri="{FF2B5EF4-FFF2-40B4-BE49-F238E27FC236}">
                      <a16:creationId xmlns:a16="http://schemas.microsoft.com/office/drawing/2014/main" id="{2D6D9769-2F1F-84A1-BB57-3159CF72E468}"/>
                    </a:ext>
                  </a:extLst>
                </p:cNvPr>
                <p:cNvSpPr/>
                <p:nvPr/>
              </p:nvSpPr>
              <p:spPr>
                <a:xfrm>
                  <a:off x="9174831" y="643655"/>
                  <a:ext cx="89639" cy="128057"/>
                </a:xfrm>
                <a:custGeom>
                  <a:avLst/>
                  <a:gdLst>
                    <a:gd name="connsiteX0" fmla="*/ 88251 w 89639"/>
                    <a:gd name="connsiteY0" fmla="*/ 5246 h 128057"/>
                    <a:gd name="connsiteX1" fmla="*/ 65263 w 89639"/>
                    <a:gd name="connsiteY1" fmla="*/ 0 h 128057"/>
                    <a:gd name="connsiteX2" fmla="*/ 29314 w 89639"/>
                    <a:gd name="connsiteY2" fmla="*/ 15583 h 128057"/>
                    <a:gd name="connsiteX3" fmla="*/ 0 w 89639"/>
                    <a:gd name="connsiteY3" fmla="*/ 0 h 128057"/>
                    <a:gd name="connsiteX4" fmla="*/ 0 w 89639"/>
                    <a:gd name="connsiteY4" fmla="*/ 128057 h 128057"/>
                    <a:gd name="connsiteX5" fmla="*/ 38571 w 89639"/>
                    <a:gd name="connsiteY5" fmla="*/ 128057 h 128057"/>
                    <a:gd name="connsiteX6" fmla="*/ 38571 w 89639"/>
                    <a:gd name="connsiteY6" fmla="*/ 59709 h 128057"/>
                    <a:gd name="connsiteX7" fmla="*/ 62331 w 89639"/>
                    <a:gd name="connsiteY7" fmla="*/ 32709 h 128057"/>
                    <a:gd name="connsiteX8" fmla="*/ 79303 w 89639"/>
                    <a:gd name="connsiteY8" fmla="*/ 36720 h 128057"/>
                    <a:gd name="connsiteX9" fmla="*/ 81617 w 89639"/>
                    <a:gd name="connsiteY9" fmla="*/ 35486 h 128057"/>
                    <a:gd name="connsiteX10" fmla="*/ 89640 w 89639"/>
                    <a:gd name="connsiteY10" fmla="*/ 8023 h 128057"/>
                    <a:gd name="connsiteX11" fmla="*/ 88406 w 89639"/>
                    <a:gd name="connsiteY11" fmla="*/ 5246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9639" h="128057">
                      <a:moveTo>
                        <a:pt x="88251" y="5246"/>
                      </a:moveTo>
                      <a:cubicBezTo>
                        <a:pt x="81000" y="1697"/>
                        <a:pt x="73749" y="0"/>
                        <a:pt x="65263" y="0"/>
                      </a:cubicBezTo>
                      <a:cubicBezTo>
                        <a:pt x="51223" y="0"/>
                        <a:pt x="38571" y="5709"/>
                        <a:pt x="29314" y="15583"/>
                      </a:cubicBezTo>
                      <a:cubicBezTo>
                        <a:pt x="24840" y="5400"/>
                        <a:pt x="10491" y="0"/>
                        <a:pt x="0" y="0"/>
                      </a:cubicBezTo>
                      <a:lnTo>
                        <a:pt x="0" y="128057"/>
                      </a:lnTo>
                      <a:lnTo>
                        <a:pt x="38571" y="128057"/>
                      </a:lnTo>
                      <a:lnTo>
                        <a:pt x="38571" y="59709"/>
                      </a:lnTo>
                      <a:cubicBezTo>
                        <a:pt x="38571" y="42274"/>
                        <a:pt x="49371" y="32709"/>
                        <a:pt x="62331" y="32709"/>
                      </a:cubicBezTo>
                      <a:cubicBezTo>
                        <a:pt x="68657" y="32709"/>
                        <a:pt x="73131" y="33634"/>
                        <a:pt x="79303" y="36720"/>
                      </a:cubicBezTo>
                      <a:lnTo>
                        <a:pt x="81617" y="35486"/>
                      </a:lnTo>
                      <a:lnTo>
                        <a:pt x="89640" y="8023"/>
                      </a:lnTo>
                      <a:lnTo>
                        <a:pt x="88406" y="5246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7" name="Forme libre : forme 76">
                  <a:extLst>
                    <a:ext uri="{FF2B5EF4-FFF2-40B4-BE49-F238E27FC236}">
                      <a16:creationId xmlns:a16="http://schemas.microsoft.com/office/drawing/2014/main" id="{6C580A19-01B1-05E5-2BE6-FD1BAD8FE9B8}"/>
                    </a:ext>
                  </a:extLst>
                </p:cNvPr>
                <p:cNvSpPr/>
                <p:nvPr/>
              </p:nvSpPr>
              <p:spPr>
                <a:xfrm>
                  <a:off x="9261077" y="643500"/>
                  <a:ext cx="122194" cy="131142"/>
                </a:xfrm>
                <a:custGeom>
                  <a:avLst/>
                  <a:gdLst>
                    <a:gd name="connsiteX0" fmla="*/ 61406 w 122194"/>
                    <a:gd name="connsiteY0" fmla="*/ 154 h 131142"/>
                    <a:gd name="connsiteX1" fmla="*/ 7406 w 122194"/>
                    <a:gd name="connsiteY1" fmla="*/ 20366 h 131142"/>
                    <a:gd name="connsiteX2" fmla="*/ 7406 w 122194"/>
                    <a:gd name="connsiteY2" fmla="*/ 23143 h 131142"/>
                    <a:gd name="connsiteX3" fmla="*/ 24686 w 122194"/>
                    <a:gd name="connsiteY3" fmla="*/ 39651 h 131142"/>
                    <a:gd name="connsiteX4" fmla="*/ 27463 w 122194"/>
                    <a:gd name="connsiteY4" fmla="*/ 39651 h 131142"/>
                    <a:gd name="connsiteX5" fmla="*/ 57240 w 122194"/>
                    <a:gd name="connsiteY5" fmla="*/ 27617 h 131142"/>
                    <a:gd name="connsiteX6" fmla="*/ 84549 w 122194"/>
                    <a:gd name="connsiteY6" fmla="*/ 49063 h 131142"/>
                    <a:gd name="connsiteX7" fmla="*/ 84549 w 122194"/>
                    <a:gd name="connsiteY7" fmla="*/ 54617 h 131142"/>
                    <a:gd name="connsiteX8" fmla="*/ 56314 w 122194"/>
                    <a:gd name="connsiteY8" fmla="*/ 50143 h 131142"/>
                    <a:gd name="connsiteX9" fmla="*/ 0 w 122194"/>
                    <a:gd name="connsiteY9" fmla="*/ 90103 h 131142"/>
                    <a:gd name="connsiteX10" fmla="*/ 50760 w 122194"/>
                    <a:gd name="connsiteY10" fmla="*/ 131143 h 131142"/>
                    <a:gd name="connsiteX11" fmla="*/ 92109 w 122194"/>
                    <a:gd name="connsiteY11" fmla="*/ 116949 h 131142"/>
                    <a:gd name="connsiteX12" fmla="*/ 122194 w 122194"/>
                    <a:gd name="connsiteY12" fmla="*/ 131143 h 131142"/>
                    <a:gd name="connsiteX13" fmla="*/ 122194 w 122194"/>
                    <a:gd name="connsiteY13" fmla="*/ 48600 h 131142"/>
                    <a:gd name="connsiteX14" fmla="*/ 61714 w 122194"/>
                    <a:gd name="connsiteY14" fmla="*/ 0 h 131142"/>
                    <a:gd name="connsiteX15" fmla="*/ 84394 w 122194"/>
                    <a:gd name="connsiteY15" fmla="*/ 85474 h 131142"/>
                    <a:gd name="connsiteX16" fmla="*/ 59091 w 122194"/>
                    <a:gd name="connsiteY16" fmla="*/ 106766 h 131142"/>
                    <a:gd name="connsiteX17" fmla="*/ 37800 w 122194"/>
                    <a:gd name="connsiteY17" fmla="*/ 89949 h 131142"/>
                    <a:gd name="connsiteX18" fmla="*/ 62023 w 122194"/>
                    <a:gd name="connsiteY18" fmla="*/ 72669 h 131142"/>
                    <a:gd name="connsiteX19" fmla="*/ 84240 w 122194"/>
                    <a:gd name="connsiteY19" fmla="*/ 76989 h 131142"/>
                    <a:gd name="connsiteX20" fmla="*/ 84240 w 122194"/>
                    <a:gd name="connsiteY20" fmla="*/ 85474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2194" h="131142">
                      <a:moveTo>
                        <a:pt x="61406" y="154"/>
                      </a:moveTo>
                      <a:cubicBezTo>
                        <a:pt x="38571" y="154"/>
                        <a:pt x="20674" y="7869"/>
                        <a:pt x="7406" y="20366"/>
                      </a:cubicBezTo>
                      <a:lnTo>
                        <a:pt x="7406" y="23143"/>
                      </a:lnTo>
                      <a:lnTo>
                        <a:pt x="24686" y="39651"/>
                      </a:lnTo>
                      <a:lnTo>
                        <a:pt x="27463" y="39651"/>
                      </a:lnTo>
                      <a:cubicBezTo>
                        <a:pt x="34251" y="33171"/>
                        <a:pt x="44434" y="27617"/>
                        <a:pt x="57240" y="27617"/>
                      </a:cubicBezTo>
                      <a:cubicBezTo>
                        <a:pt x="72514" y="27617"/>
                        <a:pt x="84549" y="35640"/>
                        <a:pt x="84549" y="49063"/>
                      </a:cubicBezTo>
                      <a:lnTo>
                        <a:pt x="84549" y="54617"/>
                      </a:lnTo>
                      <a:cubicBezTo>
                        <a:pt x="76526" y="51840"/>
                        <a:pt x="67577" y="50143"/>
                        <a:pt x="56314" y="50143"/>
                      </a:cubicBezTo>
                      <a:cubicBezTo>
                        <a:pt x="25611" y="50143"/>
                        <a:pt x="0" y="62949"/>
                        <a:pt x="0" y="90103"/>
                      </a:cubicBezTo>
                      <a:cubicBezTo>
                        <a:pt x="0" y="117257"/>
                        <a:pt x="23451" y="131143"/>
                        <a:pt x="50760" y="131143"/>
                      </a:cubicBezTo>
                      <a:cubicBezTo>
                        <a:pt x="67269" y="131143"/>
                        <a:pt x="81463" y="125589"/>
                        <a:pt x="92109" y="116949"/>
                      </a:cubicBezTo>
                      <a:cubicBezTo>
                        <a:pt x="97354" y="126514"/>
                        <a:pt x="110931" y="131143"/>
                        <a:pt x="122194" y="131143"/>
                      </a:cubicBezTo>
                      <a:lnTo>
                        <a:pt x="122194" y="48600"/>
                      </a:lnTo>
                      <a:cubicBezTo>
                        <a:pt x="122194" y="13114"/>
                        <a:pt x="90720" y="0"/>
                        <a:pt x="61714" y="0"/>
                      </a:cubicBezTo>
                      <a:close/>
                      <a:moveTo>
                        <a:pt x="84394" y="85474"/>
                      </a:moveTo>
                      <a:cubicBezTo>
                        <a:pt x="84394" y="97200"/>
                        <a:pt x="73131" y="106766"/>
                        <a:pt x="59091" y="106766"/>
                      </a:cubicBezTo>
                      <a:cubicBezTo>
                        <a:pt x="48137" y="106766"/>
                        <a:pt x="37800" y="100749"/>
                        <a:pt x="37800" y="89949"/>
                      </a:cubicBezTo>
                      <a:cubicBezTo>
                        <a:pt x="37800" y="79149"/>
                        <a:pt x="46594" y="72669"/>
                        <a:pt x="62023" y="72669"/>
                      </a:cubicBezTo>
                      <a:cubicBezTo>
                        <a:pt x="71280" y="72669"/>
                        <a:pt x="79457" y="75137"/>
                        <a:pt x="84240" y="76989"/>
                      </a:cubicBezTo>
                      <a:lnTo>
                        <a:pt x="84240" y="85474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8" name="Forme libre : forme 77">
                  <a:extLst>
                    <a:ext uri="{FF2B5EF4-FFF2-40B4-BE49-F238E27FC236}">
                      <a16:creationId xmlns:a16="http://schemas.microsoft.com/office/drawing/2014/main" id="{D7B5C37A-2262-5FC2-57E7-A2C4089F55E3}"/>
                    </a:ext>
                  </a:extLst>
                </p:cNvPr>
                <p:cNvSpPr/>
                <p:nvPr/>
              </p:nvSpPr>
              <p:spPr>
                <a:xfrm>
                  <a:off x="9543111" y="643655"/>
                  <a:ext cx="120960" cy="131142"/>
                </a:xfrm>
                <a:custGeom>
                  <a:avLst/>
                  <a:gdLst>
                    <a:gd name="connsiteX0" fmla="*/ 68966 w 120960"/>
                    <a:gd name="connsiteY0" fmla="*/ 0 h 131142"/>
                    <a:gd name="connsiteX1" fmla="*/ 0 w 120960"/>
                    <a:gd name="connsiteY1" fmla="*/ 65571 h 131142"/>
                    <a:gd name="connsiteX2" fmla="*/ 68966 w 120960"/>
                    <a:gd name="connsiteY2" fmla="*/ 131143 h 131142"/>
                    <a:gd name="connsiteX3" fmla="*/ 120806 w 120960"/>
                    <a:gd name="connsiteY3" fmla="*/ 109080 h 131142"/>
                    <a:gd name="connsiteX4" fmla="*/ 120806 w 120960"/>
                    <a:gd name="connsiteY4" fmla="*/ 106303 h 131142"/>
                    <a:gd name="connsiteX5" fmla="*/ 99360 w 120960"/>
                    <a:gd name="connsiteY5" fmla="*/ 86554 h 131142"/>
                    <a:gd name="connsiteX6" fmla="*/ 96429 w 120960"/>
                    <a:gd name="connsiteY6" fmla="*/ 86554 h 131142"/>
                    <a:gd name="connsiteX7" fmla="*/ 70971 w 120960"/>
                    <a:gd name="connsiteY7" fmla="*/ 98126 h 131142"/>
                    <a:gd name="connsiteX8" fmla="*/ 39497 w 120960"/>
                    <a:gd name="connsiteY8" fmla="*/ 65571 h 131142"/>
                    <a:gd name="connsiteX9" fmla="*/ 70817 w 120960"/>
                    <a:gd name="connsiteY9" fmla="*/ 33017 h 131142"/>
                    <a:gd name="connsiteX10" fmla="*/ 96583 w 120960"/>
                    <a:gd name="connsiteY10" fmla="*/ 44589 h 131142"/>
                    <a:gd name="connsiteX11" fmla="*/ 99514 w 120960"/>
                    <a:gd name="connsiteY11" fmla="*/ 44589 h 131142"/>
                    <a:gd name="connsiteX12" fmla="*/ 120960 w 120960"/>
                    <a:gd name="connsiteY12" fmla="*/ 24840 h 131142"/>
                    <a:gd name="connsiteX13" fmla="*/ 120960 w 120960"/>
                    <a:gd name="connsiteY13" fmla="*/ 22063 h 131142"/>
                    <a:gd name="connsiteX14" fmla="*/ 69120 w 120960"/>
                    <a:gd name="connsiteY14" fmla="*/ 0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0960" h="131142">
                      <a:moveTo>
                        <a:pt x="68966" y="0"/>
                      </a:moveTo>
                      <a:cubicBezTo>
                        <a:pt x="29160" y="0"/>
                        <a:pt x="0" y="27771"/>
                        <a:pt x="0" y="65571"/>
                      </a:cubicBezTo>
                      <a:cubicBezTo>
                        <a:pt x="0" y="103371"/>
                        <a:pt x="29314" y="131143"/>
                        <a:pt x="68966" y="131143"/>
                      </a:cubicBezTo>
                      <a:cubicBezTo>
                        <a:pt x="91954" y="131143"/>
                        <a:pt x="109543" y="121577"/>
                        <a:pt x="120806" y="109080"/>
                      </a:cubicBezTo>
                      <a:lnTo>
                        <a:pt x="120806" y="106303"/>
                      </a:lnTo>
                      <a:lnTo>
                        <a:pt x="99360" y="86554"/>
                      </a:lnTo>
                      <a:lnTo>
                        <a:pt x="96429" y="86554"/>
                      </a:lnTo>
                      <a:cubicBezTo>
                        <a:pt x="90103" y="94269"/>
                        <a:pt x="80846" y="98126"/>
                        <a:pt x="70971" y="98126"/>
                      </a:cubicBezTo>
                      <a:cubicBezTo>
                        <a:pt x="51686" y="98126"/>
                        <a:pt x="39497" y="84549"/>
                        <a:pt x="39497" y="65571"/>
                      </a:cubicBezTo>
                      <a:cubicBezTo>
                        <a:pt x="39497" y="46594"/>
                        <a:pt x="52303" y="33017"/>
                        <a:pt x="70817" y="33017"/>
                      </a:cubicBezTo>
                      <a:cubicBezTo>
                        <a:pt x="81309" y="33017"/>
                        <a:pt x="90257" y="37337"/>
                        <a:pt x="96583" y="44589"/>
                      </a:cubicBezTo>
                      <a:lnTo>
                        <a:pt x="99514" y="44589"/>
                      </a:lnTo>
                      <a:lnTo>
                        <a:pt x="120960" y="24840"/>
                      </a:lnTo>
                      <a:lnTo>
                        <a:pt x="120960" y="22063"/>
                      </a:lnTo>
                      <a:cubicBezTo>
                        <a:pt x="109697" y="9566"/>
                        <a:pt x="92263" y="0"/>
                        <a:pt x="69120" y="0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79" name="Forme libre : forme 78">
                  <a:extLst>
                    <a:ext uri="{FF2B5EF4-FFF2-40B4-BE49-F238E27FC236}">
                      <a16:creationId xmlns:a16="http://schemas.microsoft.com/office/drawing/2014/main" id="{C4F8FE4C-FB3E-73A3-020E-131EF96BACC5}"/>
                    </a:ext>
                  </a:extLst>
                </p:cNvPr>
                <p:cNvSpPr/>
                <p:nvPr/>
              </p:nvSpPr>
              <p:spPr>
                <a:xfrm>
                  <a:off x="9667619" y="643500"/>
                  <a:ext cx="133611" cy="131142"/>
                </a:xfrm>
                <a:custGeom>
                  <a:avLst/>
                  <a:gdLst>
                    <a:gd name="connsiteX0" fmla="*/ 67269 w 133611"/>
                    <a:gd name="connsiteY0" fmla="*/ 154 h 131142"/>
                    <a:gd name="connsiteX1" fmla="*/ 0 w 133611"/>
                    <a:gd name="connsiteY1" fmla="*/ 65880 h 131142"/>
                    <a:gd name="connsiteX2" fmla="*/ 70971 w 133611"/>
                    <a:gd name="connsiteY2" fmla="*/ 131143 h 131142"/>
                    <a:gd name="connsiteX3" fmla="*/ 127749 w 133611"/>
                    <a:gd name="connsiteY3" fmla="*/ 108309 h 131142"/>
                    <a:gd name="connsiteX4" fmla="*/ 127749 w 133611"/>
                    <a:gd name="connsiteY4" fmla="*/ 105531 h 131142"/>
                    <a:gd name="connsiteX5" fmla="*/ 110314 w 133611"/>
                    <a:gd name="connsiteY5" fmla="*/ 88714 h 131142"/>
                    <a:gd name="connsiteX6" fmla="*/ 107537 w 133611"/>
                    <a:gd name="connsiteY6" fmla="*/ 88714 h 131142"/>
                    <a:gd name="connsiteX7" fmla="*/ 72823 w 133611"/>
                    <a:gd name="connsiteY7" fmla="*/ 102446 h 131142"/>
                    <a:gd name="connsiteX8" fmla="*/ 37491 w 133611"/>
                    <a:gd name="connsiteY8" fmla="*/ 74983 h 131142"/>
                    <a:gd name="connsiteX9" fmla="*/ 132840 w 133611"/>
                    <a:gd name="connsiteY9" fmla="*/ 74983 h 131142"/>
                    <a:gd name="connsiteX10" fmla="*/ 133611 w 133611"/>
                    <a:gd name="connsiteY10" fmla="*/ 64800 h 131142"/>
                    <a:gd name="connsiteX11" fmla="*/ 67269 w 133611"/>
                    <a:gd name="connsiteY11" fmla="*/ 0 h 131142"/>
                    <a:gd name="connsiteX12" fmla="*/ 37337 w 133611"/>
                    <a:gd name="connsiteY12" fmla="*/ 55234 h 131142"/>
                    <a:gd name="connsiteX13" fmla="*/ 67114 w 133611"/>
                    <a:gd name="connsiteY13" fmla="*/ 27463 h 131142"/>
                    <a:gd name="connsiteX14" fmla="*/ 96583 w 133611"/>
                    <a:gd name="connsiteY14" fmla="*/ 55234 h 131142"/>
                    <a:gd name="connsiteX15" fmla="*/ 37337 w 133611"/>
                    <a:gd name="connsiteY15" fmla="*/ 55234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3611" h="131142">
                      <a:moveTo>
                        <a:pt x="67269" y="154"/>
                      </a:moveTo>
                      <a:cubicBezTo>
                        <a:pt x="27000" y="154"/>
                        <a:pt x="0" y="27617"/>
                        <a:pt x="0" y="65880"/>
                      </a:cubicBezTo>
                      <a:cubicBezTo>
                        <a:pt x="0" y="108617"/>
                        <a:pt x="33480" y="131143"/>
                        <a:pt x="70971" y="131143"/>
                      </a:cubicBezTo>
                      <a:cubicBezTo>
                        <a:pt x="90720" y="131143"/>
                        <a:pt x="113709" y="124817"/>
                        <a:pt x="127749" y="108309"/>
                      </a:cubicBezTo>
                      <a:lnTo>
                        <a:pt x="127749" y="105531"/>
                      </a:lnTo>
                      <a:lnTo>
                        <a:pt x="110314" y="88714"/>
                      </a:lnTo>
                      <a:lnTo>
                        <a:pt x="107537" y="88714"/>
                      </a:lnTo>
                      <a:cubicBezTo>
                        <a:pt x="99206" y="97663"/>
                        <a:pt x="86091" y="102446"/>
                        <a:pt x="72823" y="102446"/>
                      </a:cubicBezTo>
                      <a:cubicBezTo>
                        <a:pt x="55389" y="102446"/>
                        <a:pt x="39806" y="93651"/>
                        <a:pt x="37491" y="74983"/>
                      </a:cubicBezTo>
                      <a:lnTo>
                        <a:pt x="132840" y="74983"/>
                      </a:lnTo>
                      <a:cubicBezTo>
                        <a:pt x="133303" y="71743"/>
                        <a:pt x="133611" y="68503"/>
                        <a:pt x="133611" y="64800"/>
                      </a:cubicBezTo>
                      <a:cubicBezTo>
                        <a:pt x="133611" y="27000"/>
                        <a:pt x="107074" y="0"/>
                        <a:pt x="67269" y="0"/>
                      </a:cubicBezTo>
                      <a:close/>
                      <a:moveTo>
                        <a:pt x="37337" y="55234"/>
                      </a:moveTo>
                      <a:cubicBezTo>
                        <a:pt x="38571" y="37954"/>
                        <a:pt x="50606" y="27463"/>
                        <a:pt x="67114" y="27463"/>
                      </a:cubicBezTo>
                      <a:cubicBezTo>
                        <a:pt x="83623" y="27463"/>
                        <a:pt x="95194" y="37491"/>
                        <a:pt x="96583" y="55234"/>
                      </a:cubicBezTo>
                      <a:lnTo>
                        <a:pt x="37337" y="55234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80" name="Forme libre : forme 79">
                  <a:extLst>
                    <a:ext uri="{FF2B5EF4-FFF2-40B4-BE49-F238E27FC236}">
                      <a16:creationId xmlns:a16="http://schemas.microsoft.com/office/drawing/2014/main" id="{9C47ECEF-18B7-6A23-18E0-841AE7A8B7E3}"/>
                    </a:ext>
                  </a:extLst>
                </p:cNvPr>
                <p:cNvSpPr/>
                <p:nvPr/>
              </p:nvSpPr>
              <p:spPr>
                <a:xfrm>
                  <a:off x="9405179" y="643655"/>
                  <a:ext cx="123737" cy="128057"/>
                </a:xfrm>
                <a:custGeom>
                  <a:avLst/>
                  <a:gdLst>
                    <a:gd name="connsiteX0" fmla="*/ 70817 w 123737"/>
                    <a:gd name="connsiteY0" fmla="*/ 0 h 128057"/>
                    <a:gd name="connsiteX1" fmla="*/ 30549 w 123737"/>
                    <a:gd name="connsiteY1" fmla="*/ 14040 h 128057"/>
                    <a:gd name="connsiteX2" fmla="*/ 0 w 123737"/>
                    <a:gd name="connsiteY2" fmla="*/ 0 h 128057"/>
                    <a:gd name="connsiteX3" fmla="*/ 0 w 123737"/>
                    <a:gd name="connsiteY3" fmla="*/ 128057 h 128057"/>
                    <a:gd name="connsiteX4" fmla="*/ 38726 w 123737"/>
                    <a:gd name="connsiteY4" fmla="*/ 128057 h 128057"/>
                    <a:gd name="connsiteX5" fmla="*/ 38726 w 123737"/>
                    <a:gd name="connsiteY5" fmla="*/ 56777 h 128057"/>
                    <a:gd name="connsiteX6" fmla="*/ 62177 w 123737"/>
                    <a:gd name="connsiteY6" fmla="*/ 32709 h 128057"/>
                    <a:gd name="connsiteX7" fmla="*/ 85011 w 123737"/>
                    <a:gd name="connsiteY7" fmla="*/ 56777 h 128057"/>
                    <a:gd name="connsiteX8" fmla="*/ 85011 w 123737"/>
                    <a:gd name="connsiteY8" fmla="*/ 128057 h 128057"/>
                    <a:gd name="connsiteX9" fmla="*/ 123737 w 123737"/>
                    <a:gd name="connsiteY9" fmla="*/ 128057 h 128057"/>
                    <a:gd name="connsiteX10" fmla="*/ 123737 w 123737"/>
                    <a:gd name="connsiteY10" fmla="*/ 54000 h 128057"/>
                    <a:gd name="connsiteX11" fmla="*/ 70663 w 123737"/>
                    <a:gd name="connsiteY11" fmla="*/ 0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3737" h="128057">
                      <a:moveTo>
                        <a:pt x="70817" y="0"/>
                      </a:moveTo>
                      <a:cubicBezTo>
                        <a:pt x="54617" y="0"/>
                        <a:pt x="40731" y="5554"/>
                        <a:pt x="30549" y="14040"/>
                      </a:cubicBezTo>
                      <a:cubicBezTo>
                        <a:pt x="25611" y="4783"/>
                        <a:pt x="11571" y="0"/>
                        <a:pt x="0" y="0"/>
                      </a:cubicBezTo>
                      <a:lnTo>
                        <a:pt x="0" y="128057"/>
                      </a:lnTo>
                      <a:lnTo>
                        <a:pt x="38726" y="128057"/>
                      </a:lnTo>
                      <a:lnTo>
                        <a:pt x="38726" y="56777"/>
                      </a:lnTo>
                      <a:cubicBezTo>
                        <a:pt x="38726" y="42737"/>
                        <a:pt x="47674" y="32709"/>
                        <a:pt x="62177" y="32709"/>
                      </a:cubicBezTo>
                      <a:cubicBezTo>
                        <a:pt x="76680" y="32709"/>
                        <a:pt x="85011" y="42737"/>
                        <a:pt x="85011" y="56777"/>
                      </a:cubicBezTo>
                      <a:lnTo>
                        <a:pt x="85011" y="128057"/>
                      </a:lnTo>
                      <a:lnTo>
                        <a:pt x="123737" y="128057"/>
                      </a:lnTo>
                      <a:lnTo>
                        <a:pt x="123737" y="54000"/>
                      </a:lnTo>
                      <a:cubicBezTo>
                        <a:pt x="123737" y="21291"/>
                        <a:pt x="102446" y="0"/>
                        <a:pt x="70663" y="0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sp>
            <p:nvSpPr>
              <p:cNvPr id="66" name="Forme libre : forme 65">
                <a:extLst>
                  <a:ext uri="{FF2B5EF4-FFF2-40B4-BE49-F238E27FC236}">
                    <a16:creationId xmlns:a16="http://schemas.microsoft.com/office/drawing/2014/main" id="{71DBEF95-27FA-DA84-EE36-F3DCCC62BEB5}"/>
                  </a:ext>
                </a:extLst>
              </p:cNvPr>
              <p:cNvSpPr/>
              <p:nvPr/>
            </p:nvSpPr>
            <p:spPr>
              <a:xfrm>
                <a:off x="9456094" y="402043"/>
                <a:ext cx="44588" cy="44588"/>
              </a:xfrm>
              <a:custGeom>
                <a:avLst/>
                <a:gdLst>
                  <a:gd name="connsiteX0" fmla="*/ 22217 w 44588"/>
                  <a:gd name="connsiteY0" fmla="*/ 44589 h 44588"/>
                  <a:gd name="connsiteX1" fmla="*/ 44589 w 44588"/>
                  <a:gd name="connsiteY1" fmla="*/ 22371 h 44588"/>
                  <a:gd name="connsiteX2" fmla="*/ 22217 w 44588"/>
                  <a:gd name="connsiteY2" fmla="*/ 0 h 44588"/>
                  <a:gd name="connsiteX3" fmla="*/ 0 w 44588"/>
                  <a:gd name="connsiteY3" fmla="*/ 22371 h 44588"/>
                  <a:gd name="connsiteX4" fmla="*/ 22217 w 44588"/>
                  <a:gd name="connsiteY4" fmla="*/ 44589 h 44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588" h="44588">
                    <a:moveTo>
                      <a:pt x="22217" y="44589"/>
                    </a:moveTo>
                    <a:cubicBezTo>
                      <a:pt x="34560" y="44589"/>
                      <a:pt x="44589" y="34714"/>
                      <a:pt x="44589" y="22371"/>
                    </a:cubicBezTo>
                    <a:cubicBezTo>
                      <a:pt x="44589" y="10029"/>
                      <a:pt x="34560" y="0"/>
                      <a:pt x="22217" y="0"/>
                    </a:cubicBezTo>
                    <a:cubicBezTo>
                      <a:pt x="9874" y="0"/>
                      <a:pt x="0" y="10029"/>
                      <a:pt x="0" y="22371"/>
                    </a:cubicBezTo>
                    <a:cubicBezTo>
                      <a:pt x="0" y="34714"/>
                      <a:pt x="9874" y="44589"/>
                      <a:pt x="22217" y="44589"/>
                    </a:cubicBezTo>
                    <a:close/>
                  </a:path>
                </a:pathLst>
              </a:custGeom>
              <a:solidFill>
                <a:srgbClr val="01010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3856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 : avec coin arrondi et coin rogné en haut 36">
            <a:extLst>
              <a:ext uri="{FF2B5EF4-FFF2-40B4-BE49-F238E27FC236}">
                <a16:creationId xmlns:a16="http://schemas.microsoft.com/office/drawing/2014/main" id="{96AE2C0C-C734-97D3-7296-C2B3E2ACD0B6}"/>
              </a:ext>
            </a:extLst>
          </p:cNvPr>
          <p:cNvSpPr/>
          <p:nvPr userDrawn="1"/>
        </p:nvSpPr>
        <p:spPr>
          <a:xfrm>
            <a:off x="587374" y="562579"/>
            <a:ext cx="11604624" cy="6286696"/>
          </a:xfrm>
          <a:prstGeom prst="snipRoundRect">
            <a:avLst>
              <a:gd name="adj1" fmla="val 9818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63AA94-CDA4-5A57-E4A6-F63D866D4B8C}"/>
              </a:ext>
            </a:extLst>
          </p:cNvPr>
          <p:cNvSpPr/>
          <p:nvPr userDrawn="1"/>
        </p:nvSpPr>
        <p:spPr>
          <a:xfrm>
            <a:off x="587374" y="3717890"/>
            <a:ext cx="11604625" cy="31401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ED30A0-5A77-2426-68F0-FB148592B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30641E-CECF-5296-E32A-2115AEB73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6" name="Graphique 15">
            <a:extLst>
              <a:ext uri="{FF2B5EF4-FFF2-40B4-BE49-F238E27FC236}">
                <a16:creationId xmlns:a16="http://schemas.microsoft.com/office/drawing/2014/main" id="{7976D82E-DAC4-34F5-B6FD-0C4C9A1AFC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2619" y="6538912"/>
            <a:ext cx="162000" cy="162000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DB87511-5557-8950-7AA1-8FB441E254C8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734138BD-762D-6710-8017-8ED74A7EB3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9502" y="1343145"/>
            <a:ext cx="1080000" cy="830997"/>
          </a:xfrm>
        </p:spPr>
        <p:txBody>
          <a:bodyPr>
            <a:spAutoFit/>
          </a:bodyPr>
          <a:lstStyle>
            <a:lvl1pPr algn="ctr">
              <a:defRPr sz="5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"/>
              <a:t>01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6C079337-107F-E96A-B5FD-1806F543DC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6000" y="1343145"/>
            <a:ext cx="1080000" cy="830997"/>
          </a:xfrm>
        </p:spPr>
        <p:txBody>
          <a:bodyPr>
            <a:spAutoFit/>
          </a:bodyPr>
          <a:lstStyle>
            <a:lvl1pPr algn="ctr">
              <a:defRPr sz="5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"/>
              <a:t>02</a:t>
            </a:r>
          </a:p>
        </p:txBody>
      </p:sp>
      <p:sp>
        <p:nvSpPr>
          <p:cNvPr id="26" name="Espace réservé du texte 23">
            <a:extLst>
              <a:ext uri="{FF2B5EF4-FFF2-40B4-BE49-F238E27FC236}">
                <a16:creationId xmlns:a16="http://schemas.microsoft.com/office/drawing/2014/main" id="{FC00EC1A-87DF-F815-13E6-802CEF2C52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2498" y="1343145"/>
            <a:ext cx="1080000" cy="830997"/>
          </a:xfrm>
        </p:spPr>
        <p:txBody>
          <a:bodyPr>
            <a:spAutoFit/>
          </a:bodyPr>
          <a:lstStyle>
            <a:lvl1pPr algn="ctr">
              <a:defRPr sz="5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"/>
              <a:t>03</a:t>
            </a:r>
          </a:p>
        </p:txBody>
      </p:sp>
      <p:sp>
        <p:nvSpPr>
          <p:cNvPr id="27" name="Espace réservé du texte 23">
            <a:extLst>
              <a:ext uri="{FF2B5EF4-FFF2-40B4-BE49-F238E27FC236}">
                <a16:creationId xmlns:a16="http://schemas.microsoft.com/office/drawing/2014/main" id="{FEE781C6-730C-B7C9-C1B9-F0C086AF3F5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49502" y="4256759"/>
            <a:ext cx="1080000" cy="830997"/>
          </a:xfrm>
        </p:spPr>
        <p:txBody>
          <a:bodyPr>
            <a:spAutoFit/>
          </a:bodyPr>
          <a:lstStyle>
            <a:lvl1pPr algn="ctr">
              <a:defRPr sz="5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"/>
              <a:t>04</a:t>
            </a:r>
          </a:p>
        </p:txBody>
      </p:sp>
      <p:sp>
        <p:nvSpPr>
          <p:cNvPr id="28" name="Espace réservé du texte 23">
            <a:extLst>
              <a:ext uri="{FF2B5EF4-FFF2-40B4-BE49-F238E27FC236}">
                <a16:creationId xmlns:a16="http://schemas.microsoft.com/office/drawing/2014/main" id="{F1E8004A-4AF7-EBC1-43CB-B195ECBE41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56000" y="4256759"/>
            <a:ext cx="1080000" cy="830997"/>
          </a:xfrm>
        </p:spPr>
        <p:txBody>
          <a:bodyPr>
            <a:spAutoFit/>
          </a:bodyPr>
          <a:lstStyle>
            <a:lvl1pPr algn="ctr">
              <a:defRPr sz="5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"/>
              <a:t>05</a:t>
            </a:r>
          </a:p>
        </p:txBody>
      </p:sp>
      <p:sp>
        <p:nvSpPr>
          <p:cNvPr id="29" name="Espace réservé du texte 23">
            <a:extLst>
              <a:ext uri="{FF2B5EF4-FFF2-40B4-BE49-F238E27FC236}">
                <a16:creationId xmlns:a16="http://schemas.microsoft.com/office/drawing/2014/main" id="{6D007B4E-892F-8BA0-95AF-03692D19A5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62498" y="4256759"/>
            <a:ext cx="1080000" cy="830997"/>
          </a:xfrm>
        </p:spPr>
        <p:txBody>
          <a:bodyPr>
            <a:spAutoFit/>
          </a:bodyPr>
          <a:lstStyle>
            <a:lvl1pPr algn="ctr">
              <a:defRPr sz="5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"/>
              <a:t>06</a:t>
            </a:r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2CE3FB65-E529-3DB4-185C-CFE3331A4A9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89502" y="2419986"/>
            <a:ext cx="1800000" cy="646331"/>
          </a:xfrm>
        </p:spPr>
        <p:txBody>
          <a:bodyPr>
            <a:spAutoFit/>
          </a:bodyPr>
          <a:lstStyle>
            <a:lvl1pPr algn="ctr">
              <a:defRPr sz="21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  <a:br>
              <a:rPr lang="fr-FR"/>
            </a:br>
            <a:endParaRPr lang="fr-FR"/>
          </a:p>
        </p:txBody>
      </p:sp>
      <p:sp>
        <p:nvSpPr>
          <p:cNvPr id="32" name="Espace réservé du texte 30">
            <a:extLst>
              <a:ext uri="{FF2B5EF4-FFF2-40B4-BE49-F238E27FC236}">
                <a16:creationId xmlns:a16="http://schemas.microsoft.com/office/drawing/2014/main" id="{0D1A0641-3EE5-82A9-67B5-51273EA5F25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95999" y="2419986"/>
            <a:ext cx="1800000" cy="646331"/>
          </a:xfrm>
        </p:spPr>
        <p:txBody>
          <a:bodyPr>
            <a:spAutoFit/>
          </a:bodyPr>
          <a:lstStyle>
            <a:lvl1pPr algn="ctr">
              <a:defRPr sz="21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  <a:br>
              <a:rPr lang="fr-FR"/>
            </a:br>
            <a:endParaRPr lang="fr-FR"/>
          </a:p>
        </p:txBody>
      </p:sp>
      <p:sp>
        <p:nvSpPr>
          <p:cNvPr id="33" name="Espace réservé du texte 30">
            <a:extLst>
              <a:ext uri="{FF2B5EF4-FFF2-40B4-BE49-F238E27FC236}">
                <a16:creationId xmlns:a16="http://schemas.microsoft.com/office/drawing/2014/main" id="{B2EDA65F-5A8C-7A3C-8597-8F2E31ECA8A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02498" y="2419986"/>
            <a:ext cx="1800000" cy="646331"/>
          </a:xfrm>
        </p:spPr>
        <p:txBody>
          <a:bodyPr>
            <a:spAutoFit/>
          </a:bodyPr>
          <a:lstStyle>
            <a:lvl1pPr algn="ctr">
              <a:defRPr sz="21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  <a:br>
              <a:rPr lang="fr-FR"/>
            </a:br>
            <a:endParaRPr lang="fr-FR"/>
          </a:p>
        </p:txBody>
      </p:sp>
      <p:sp>
        <p:nvSpPr>
          <p:cNvPr id="34" name="Espace réservé du texte 30">
            <a:extLst>
              <a:ext uri="{FF2B5EF4-FFF2-40B4-BE49-F238E27FC236}">
                <a16:creationId xmlns:a16="http://schemas.microsoft.com/office/drawing/2014/main" id="{D55A414D-07FD-EFAC-8E81-13A840FE7FE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89502" y="5308041"/>
            <a:ext cx="1800000" cy="646331"/>
          </a:xfrm>
        </p:spPr>
        <p:txBody>
          <a:bodyPr>
            <a:spAutoFit/>
          </a:bodyPr>
          <a:lstStyle>
            <a:lvl1pPr algn="ctr">
              <a:defRPr sz="21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  <a:br>
              <a:rPr lang="fr-FR"/>
            </a:br>
            <a:endParaRPr lang="fr-FR"/>
          </a:p>
        </p:txBody>
      </p:sp>
      <p:sp>
        <p:nvSpPr>
          <p:cNvPr id="35" name="Espace réservé du texte 30">
            <a:extLst>
              <a:ext uri="{FF2B5EF4-FFF2-40B4-BE49-F238E27FC236}">
                <a16:creationId xmlns:a16="http://schemas.microsoft.com/office/drawing/2014/main" id="{AF2091FF-6770-2EA1-DE2A-3B69201CEEE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95999" y="5308041"/>
            <a:ext cx="1800000" cy="646331"/>
          </a:xfrm>
        </p:spPr>
        <p:txBody>
          <a:bodyPr>
            <a:spAutoFit/>
          </a:bodyPr>
          <a:lstStyle>
            <a:lvl1pPr algn="ctr">
              <a:defRPr sz="21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  <a:br>
              <a:rPr lang="fr-FR"/>
            </a:br>
            <a:endParaRPr lang="fr-FR"/>
          </a:p>
        </p:txBody>
      </p:sp>
      <p:sp>
        <p:nvSpPr>
          <p:cNvPr id="36" name="Espace réservé du texte 30">
            <a:extLst>
              <a:ext uri="{FF2B5EF4-FFF2-40B4-BE49-F238E27FC236}">
                <a16:creationId xmlns:a16="http://schemas.microsoft.com/office/drawing/2014/main" id="{B7C2EB00-CAED-162D-EE7E-F07AFA7C2BC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802498" y="5308041"/>
            <a:ext cx="1800000" cy="646331"/>
          </a:xfrm>
        </p:spPr>
        <p:txBody>
          <a:bodyPr>
            <a:spAutoFit/>
          </a:bodyPr>
          <a:lstStyle>
            <a:lvl1pPr algn="ctr">
              <a:defRPr sz="21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  <a:br>
              <a:rPr lang="fr-FR"/>
            </a:br>
            <a:endParaRPr lang="fr-FR"/>
          </a:p>
        </p:txBody>
      </p:sp>
      <p:sp>
        <p:nvSpPr>
          <p:cNvPr id="4" name="Espace réservé de la date 1">
            <a:extLst>
              <a:ext uri="{FF2B5EF4-FFF2-40B4-BE49-F238E27FC236}">
                <a16:creationId xmlns:a16="http://schemas.microsoft.com/office/drawing/2014/main" id="{5333E3C2-7C77-41FE-4C71-2F53E28AC3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56000" y="6591379"/>
            <a:ext cx="108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C6B3F7E5-3060-47A9-9F97-7447BB2D860E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1643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 : avec coin arrondi et coin rogné en haut 36">
            <a:extLst>
              <a:ext uri="{FF2B5EF4-FFF2-40B4-BE49-F238E27FC236}">
                <a16:creationId xmlns:a16="http://schemas.microsoft.com/office/drawing/2014/main" id="{96AE2C0C-C734-97D3-7296-C2B3E2ACD0B6}"/>
              </a:ext>
            </a:extLst>
          </p:cNvPr>
          <p:cNvSpPr/>
          <p:nvPr userDrawn="1"/>
        </p:nvSpPr>
        <p:spPr>
          <a:xfrm>
            <a:off x="587374" y="562579"/>
            <a:ext cx="11604624" cy="6286696"/>
          </a:xfrm>
          <a:prstGeom prst="snipRoundRect">
            <a:avLst>
              <a:gd name="adj1" fmla="val 9818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63AA94-CDA4-5A57-E4A6-F63D866D4B8C}"/>
              </a:ext>
            </a:extLst>
          </p:cNvPr>
          <p:cNvSpPr/>
          <p:nvPr userDrawn="1"/>
        </p:nvSpPr>
        <p:spPr>
          <a:xfrm>
            <a:off x="587374" y="3717890"/>
            <a:ext cx="11604625" cy="314011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ED30A0-5A77-2426-68F0-FB148592B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30641E-CECF-5296-E32A-2115AEB73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6" name="Graphique 15">
            <a:extLst>
              <a:ext uri="{FF2B5EF4-FFF2-40B4-BE49-F238E27FC236}">
                <a16:creationId xmlns:a16="http://schemas.microsoft.com/office/drawing/2014/main" id="{7976D82E-DAC4-34F5-B6FD-0C4C9A1AFC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2619" y="6538912"/>
            <a:ext cx="162000" cy="162000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DB87511-5557-8950-7AA1-8FB441E254C8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734138BD-762D-6710-8017-8ED74A7EB3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9502" y="1343145"/>
            <a:ext cx="1080000" cy="830997"/>
          </a:xfrm>
        </p:spPr>
        <p:txBody>
          <a:bodyPr>
            <a:spAutoFit/>
          </a:bodyPr>
          <a:lstStyle>
            <a:lvl1pPr algn="ctr">
              <a:defRPr sz="5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"/>
              <a:t>01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6C079337-107F-E96A-B5FD-1806F543DC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6000" y="1343145"/>
            <a:ext cx="1080000" cy="830997"/>
          </a:xfrm>
        </p:spPr>
        <p:txBody>
          <a:bodyPr>
            <a:spAutoFit/>
          </a:bodyPr>
          <a:lstStyle>
            <a:lvl1pPr algn="ctr">
              <a:defRPr sz="5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"/>
              <a:t>02</a:t>
            </a:r>
          </a:p>
        </p:txBody>
      </p:sp>
      <p:sp>
        <p:nvSpPr>
          <p:cNvPr id="26" name="Espace réservé du texte 23">
            <a:extLst>
              <a:ext uri="{FF2B5EF4-FFF2-40B4-BE49-F238E27FC236}">
                <a16:creationId xmlns:a16="http://schemas.microsoft.com/office/drawing/2014/main" id="{FC00EC1A-87DF-F815-13E6-802CEF2C52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2498" y="1343145"/>
            <a:ext cx="1080000" cy="830997"/>
          </a:xfrm>
        </p:spPr>
        <p:txBody>
          <a:bodyPr>
            <a:spAutoFit/>
          </a:bodyPr>
          <a:lstStyle>
            <a:lvl1pPr algn="ctr">
              <a:defRPr sz="5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"/>
              <a:t>03</a:t>
            </a:r>
          </a:p>
        </p:txBody>
      </p:sp>
      <p:sp>
        <p:nvSpPr>
          <p:cNvPr id="27" name="Espace réservé du texte 23">
            <a:extLst>
              <a:ext uri="{FF2B5EF4-FFF2-40B4-BE49-F238E27FC236}">
                <a16:creationId xmlns:a16="http://schemas.microsoft.com/office/drawing/2014/main" id="{FEE781C6-730C-B7C9-C1B9-F0C086AF3F5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49502" y="4256759"/>
            <a:ext cx="1080000" cy="830997"/>
          </a:xfrm>
        </p:spPr>
        <p:txBody>
          <a:bodyPr>
            <a:spAutoFit/>
          </a:bodyPr>
          <a:lstStyle>
            <a:lvl1pPr algn="ctr">
              <a:defRPr sz="5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"/>
              <a:t>04</a:t>
            </a:r>
          </a:p>
        </p:txBody>
      </p:sp>
      <p:sp>
        <p:nvSpPr>
          <p:cNvPr id="28" name="Espace réservé du texte 23">
            <a:extLst>
              <a:ext uri="{FF2B5EF4-FFF2-40B4-BE49-F238E27FC236}">
                <a16:creationId xmlns:a16="http://schemas.microsoft.com/office/drawing/2014/main" id="{F1E8004A-4AF7-EBC1-43CB-B195ECBE41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56000" y="4256759"/>
            <a:ext cx="1080000" cy="830997"/>
          </a:xfrm>
        </p:spPr>
        <p:txBody>
          <a:bodyPr>
            <a:spAutoFit/>
          </a:bodyPr>
          <a:lstStyle>
            <a:lvl1pPr algn="ctr">
              <a:defRPr sz="5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"/>
              <a:t>05</a:t>
            </a:r>
          </a:p>
        </p:txBody>
      </p:sp>
      <p:sp>
        <p:nvSpPr>
          <p:cNvPr id="29" name="Espace réservé du texte 23">
            <a:extLst>
              <a:ext uri="{FF2B5EF4-FFF2-40B4-BE49-F238E27FC236}">
                <a16:creationId xmlns:a16="http://schemas.microsoft.com/office/drawing/2014/main" id="{6D007B4E-892F-8BA0-95AF-03692D19A5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62498" y="4256759"/>
            <a:ext cx="1080000" cy="830997"/>
          </a:xfrm>
        </p:spPr>
        <p:txBody>
          <a:bodyPr>
            <a:spAutoFit/>
          </a:bodyPr>
          <a:lstStyle>
            <a:lvl1pPr algn="ctr">
              <a:defRPr sz="5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"/>
              <a:t>06</a:t>
            </a:r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2CE3FB65-E529-3DB4-185C-CFE3331A4A9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89502" y="2419986"/>
            <a:ext cx="1800000" cy="646331"/>
          </a:xfrm>
        </p:spPr>
        <p:txBody>
          <a:bodyPr>
            <a:spAutoFit/>
          </a:bodyPr>
          <a:lstStyle>
            <a:lvl1pPr algn="ctr">
              <a:defRPr sz="21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  <a:br>
              <a:rPr lang="fr-FR"/>
            </a:br>
            <a:endParaRPr lang="fr-FR"/>
          </a:p>
        </p:txBody>
      </p:sp>
      <p:sp>
        <p:nvSpPr>
          <p:cNvPr id="32" name="Espace réservé du texte 30">
            <a:extLst>
              <a:ext uri="{FF2B5EF4-FFF2-40B4-BE49-F238E27FC236}">
                <a16:creationId xmlns:a16="http://schemas.microsoft.com/office/drawing/2014/main" id="{0D1A0641-3EE5-82A9-67B5-51273EA5F25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95999" y="2419986"/>
            <a:ext cx="1800000" cy="646331"/>
          </a:xfrm>
        </p:spPr>
        <p:txBody>
          <a:bodyPr>
            <a:spAutoFit/>
          </a:bodyPr>
          <a:lstStyle>
            <a:lvl1pPr algn="ctr">
              <a:defRPr sz="21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  <a:br>
              <a:rPr lang="fr-FR"/>
            </a:br>
            <a:endParaRPr lang="fr-FR"/>
          </a:p>
        </p:txBody>
      </p:sp>
      <p:sp>
        <p:nvSpPr>
          <p:cNvPr id="33" name="Espace réservé du texte 30">
            <a:extLst>
              <a:ext uri="{FF2B5EF4-FFF2-40B4-BE49-F238E27FC236}">
                <a16:creationId xmlns:a16="http://schemas.microsoft.com/office/drawing/2014/main" id="{B2EDA65F-5A8C-7A3C-8597-8F2E31ECA8A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02498" y="2419986"/>
            <a:ext cx="1800000" cy="646331"/>
          </a:xfrm>
        </p:spPr>
        <p:txBody>
          <a:bodyPr>
            <a:spAutoFit/>
          </a:bodyPr>
          <a:lstStyle>
            <a:lvl1pPr algn="ctr">
              <a:defRPr sz="21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  <a:br>
              <a:rPr lang="fr-FR"/>
            </a:br>
            <a:endParaRPr lang="fr-FR"/>
          </a:p>
        </p:txBody>
      </p:sp>
      <p:sp>
        <p:nvSpPr>
          <p:cNvPr id="34" name="Espace réservé du texte 30">
            <a:extLst>
              <a:ext uri="{FF2B5EF4-FFF2-40B4-BE49-F238E27FC236}">
                <a16:creationId xmlns:a16="http://schemas.microsoft.com/office/drawing/2014/main" id="{D55A414D-07FD-EFAC-8E81-13A840FE7FE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89502" y="5308041"/>
            <a:ext cx="1800000" cy="646331"/>
          </a:xfrm>
        </p:spPr>
        <p:txBody>
          <a:bodyPr>
            <a:spAutoFit/>
          </a:bodyPr>
          <a:lstStyle>
            <a:lvl1pPr algn="ctr">
              <a:defRPr sz="21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  <a:br>
              <a:rPr lang="fr-FR"/>
            </a:br>
            <a:endParaRPr lang="fr-FR"/>
          </a:p>
        </p:txBody>
      </p:sp>
      <p:sp>
        <p:nvSpPr>
          <p:cNvPr id="35" name="Espace réservé du texte 30">
            <a:extLst>
              <a:ext uri="{FF2B5EF4-FFF2-40B4-BE49-F238E27FC236}">
                <a16:creationId xmlns:a16="http://schemas.microsoft.com/office/drawing/2014/main" id="{AF2091FF-6770-2EA1-DE2A-3B69201CEEE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95999" y="5308041"/>
            <a:ext cx="1800000" cy="646331"/>
          </a:xfrm>
        </p:spPr>
        <p:txBody>
          <a:bodyPr>
            <a:spAutoFit/>
          </a:bodyPr>
          <a:lstStyle>
            <a:lvl1pPr algn="ctr">
              <a:defRPr sz="21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  <a:br>
              <a:rPr lang="fr-FR"/>
            </a:br>
            <a:endParaRPr lang="fr-FR"/>
          </a:p>
        </p:txBody>
      </p:sp>
      <p:sp>
        <p:nvSpPr>
          <p:cNvPr id="36" name="Espace réservé du texte 30">
            <a:extLst>
              <a:ext uri="{FF2B5EF4-FFF2-40B4-BE49-F238E27FC236}">
                <a16:creationId xmlns:a16="http://schemas.microsoft.com/office/drawing/2014/main" id="{B7C2EB00-CAED-162D-EE7E-F07AFA7C2BC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802498" y="5308041"/>
            <a:ext cx="1800000" cy="646331"/>
          </a:xfrm>
        </p:spPr>
        <p:txBody>
          <a:bodyPr>
            <a:spAutoFit/>
          </a:bodyPr>
          <a:lstStyle>
            <a:lvl1pPr algn="ctr">
              <a:defRPr sz="21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  <a:br>
              <a:rPr lang="fr-FR"/>
            </a:br>
            <a:endParaRPr lang="fr-FR"/>
          </a:p>
        </p:txBody>
      </p:sp>
      <p:sp>
        <p:nvSpPr>
          <p:cNvPr id="4" name="Espace réservé de la date 1">
            <a:extLst>
              <a:ext uri="{FF2B5EF4-FFF2-40B4-BE49-F238E27FC236}">
                <a16:creationId xmlns:a16="http://schemas.microsoft.com/office/drawing/2014/main" id="{5333E3C2-7C77-41FE-4C71-2F53E28AC3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56000" y="6591379"/>
            <a:ext cx="108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65989D8-3955-4985-BFF9-9FBFDB0B997F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8536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 : avec coin arrondi et coin rogné en haut 36">
            <a:extLst>
              <a:ext uri="{FF2B5EF4-FFF2-40B4-BE49-F238E27FC236}">
                <a16:creationId xmlns:a16="http://schemas.microsoft.com/office/drawing/2014/main" id="{96AE2C0C-C734-97D3-7296-C2B3E2ACD0B6}"/>
              </a:ext>
            </a:extLst>
          </p:cNvPr>
          <p:cNvSpPr/>
          <p:nvPr userDrawn="1"/>
        </p:nvSpPr>
        <p:spPr>
          <a:xfrm>
            <a:off x="587374" y="562579"/>
            <a:ext cx="11604624" cy="6286696"/>
          </a:xfrm>
          <a:prstGeom prst="snipRoundRect">
            <a:avLst>
              <a:gd name="adj1" fmla="val 9818"/>
              <a:gd name="adj2" fmla="val 0"/>
            </a:avLst>
          </a:prstGeom>
          <a:solidFill>
            <a:srgbClr val="21AB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63AA94-CDA4-5A57-E4A6-F63D866D4B8C}"/>
              </a:ext>
            </a:extLst>
          </p:cNvPr>
          <p:cNvSpPr/>
          <p:nvPr userDrawn="1"/>
        </p:nvSpPr>
        <p:spPr>
          <a:xfrm>
            <a:off x="587374" y="3717890"/>
            <a:ext cx="11604625" cy="3140110"/>
          </a:xfrm>
          <a:prstGeom prst="rect">
            <a:avLst/>
          </a:prstGeom>
          <a:solidFill>
            <a:srgbClr val="3763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ED30A0-5A77-2426-68F0-FB148592B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30641E-CECF-5296-E32A-2115AEB73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6" name="Graphique 15">
            <a:extLst>
              <a:ext uri="{FF2B5EF4-FFF2-40B4-BE49-F238E27FC236}">
                <a16:creationId xmlns:a16="http://schemas.microsoft.com/office/drawing/2014/main" id="{7976D82E-DAC4-34F5-B6FD-0C4C9A1AFC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2619" y="6538912"/>
            <a:ext cx="162000" cy="162000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DB87511-5557-8950-7AA1-8FB441E254C8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734138BD-762D-6710-8017-8ED74A7EB3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9502" y="1343145"/>
            <a:ext cx="1080000" cy="830997"/>
          </a:xfrm>
        </p:spPr>
        <p:txBody>
          <a:bodyPr>
            <a:spAutoFit/>
          </a:bodyPr>
          <a:lstStyle>
            <a:lvl1pPr algn="ctr">
              <a:defRPr sz="5400" b="1">
                <a:solidFill>
                  <a:srgbClr val="37635F"/>
                </a:solidFill>
              </a:defRPr>
            </a:lvl1pPr>
          </a:lstStyle>
          <a:p>
            <a:pPr lvl="0"/>
            <a:r>
              <a:rPr lang="en"/>
              <a:t>01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6C079337-107F-E96A-B5FD-1806F543DC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6000" y="1343145"/>
            <a:ext cx="1080000" cy="830997"/>
          </a:xfrm>
        </p:spPr>
        <p:txBody>
          <a:bodyPr>
            <a:spAutoFit/>
          </a:bodyPr>
          <a:lstStyle>
            <a:lvl1pPr algn="ctr">
              <a:defRPr sz="5400" b="1">
                <a:solidFill>
                  <a:srgbClr val="37635F"/>
                </a:solidFill>
              </a:defRPr>
            </a:lvl1pPr>
          </a:lstStyle>
          <a:p>
            <a:pPr lvl="0"/>
            <a:r>
              <a:rPr lang="en"/>
              <a:t>02</a:t>
            </a:r>
          </a:p>
        </p:txBody>
      </p:sp>
      <p:sp>
        <p:nvSpPr>
          <p:cNvPr id="26" name="Espace réservé du texte 23">
            <a:extLst>
              <a:ext uri="{FF2B5EF4-FFF2-40B4-BE49-F238E27FC236}">
                <a16:creationId xmlns:a16="http://schemas.microsoft.com/office/drawing/2014/main" id="{FC00EC1A-87DF-F815-13E6-802CEF2C52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2498" y="1343145"/>
            <a:ext cx="1080000" cy="830997"/>
          </a:xfrm>
        </p:spPr>
        <p:txBody>
          <a:bodyPr>
            <a:spAutoFit/>
          </a:bodyPr>
          <a:lstStyle>
            <a:lvl1pPr algn="ctr">
              <a:defRPr sz="5400" b="1">
                <a:solidFill>
                  <a:srgbClr val="37635F"/>
                </a:solidFill>
              </a:defRPr>
            </a:lvl1pPr>
          </a:lstStyle>
          <a:p>
            <a:pPr lvl="0"/>
            <a:r>
              <a:rPr lang="en"/>
              <a:t>03</a:t>
            </a:r>
          </a:p>
        </p:txBody>
      </p:sp>
      <p:sp>
        <p:nvSpPr>
          <p:cNvPr id="27" name="Espace réservé du texte 23">
            <a:extLst>
              <a:ext uri="{FF2B5EF4-FFF2-40B4-BE49-F238E27FC236}">
                <a16:creationId xmlns:a16="http://schemas.microsoft.com/office/drawing/2014/main" id="{FEE781C6-730C-B7C9-C1B9-F0C086AF3F5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49502" y="4256759"/>
            <a:ext cx="1080000" cy="830997"/>
          </a:xfrm>
        </p:spPr>
        <p:txBody>
          <a:bodyPr>
            <a:spAutoFit/>
          </a:bodyPr>
          <a:lstStyle>
            <a:lvl1pPr algn="ctr">
              <a:defRPr sz="5400" b="1">
                <a:solidFill>
                  <a:srgbClr val="21AB88"/>
                </a:solidFill>
              </a:defRPr>
            </a:lvl1pPr>
          </a:lstStyle>
          <a:p>
            <a:pPr lvl="0"/>
            <a:r>
              <a:rPr lang="en"/>
              <a:t>04</a:t>
            </a:r>
          </a:p>
        </p:txBody>
      </p:sp>
      <p:sp>
        <p:nvSpPr>
          <p:cNvPr id="28" name="Espace réservé du texte 23">
            <a:extLst>
              <a:ext uri="{FF2B5EF4-FFF2-40B4-BE49-F238E27FC236}">
                <a16:creationId xmlns:a16="http://schemas.microsoft.com/office/drawing/2014/main" id="{F1E8004A-4AF7-EBC1-43CB-B195ECBE41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56000" y="4256759"/>
            <a:ext cx="1080000" cy="830997"/>
          </a:xfrm>
        </p:spPr>
        <p:txBody>
          <a:bodyPr>
            <a:spAutoFit/>
          </a:bodyPr>
          <a:lstStyle>
            <a:lvl1pPr algn="ctr">
              <a:defRPr sz="5400" b="1">
                <a:solidFill>
                  <a:srgbClr val="21AB88"/>
                </a:solidFill>
              </a:defRPr>
            </a:lvl1pPr>
          </a:lstStyle>
          <a:p>
            <a:pPr lvl="0"/>
            <a:r>
              <a:rPr lang="en"/>
              <a:t>05</a:t>
            </a:r>
          </a:p>
        </p:txBody>
      </p:sp>
      <p:sp>
        <p:nvSpPr>
          <p:cNvPr id="29" name="Espace réservé du texte 23">
            <a:extLst>
              <a:ext uri="{FF2B5EF4-FFF2-40B4-BE49-F238E27FC236}">
                <a16:creationId xmlns:a16="http://schemas.microsoft.com/office/drawing/2014/main" id="{6D007B4E-892F-8BA0-95AF-03692D19A5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62498" y="4256759"/>
            <a:ext cx="1080000" cy="830997"/>
          </a:xfrm>
        </p:spPr>
        <p:txBody>
          <a:bodyPr>
            <a:spAutoFit/>
          </a:bodyPr>
          <a:lstStyle>
            <a:lvl1pPr algn="ctr">
              <a:defRPr sz="5400" b="1">
                <a:solidFill>
                  <a:srgbClr val="21AB88"/>
                </a:solidFill>
              </a:defRPr>
            </a:lvl1pPr>
          </a:lstStyle>
          <a:p>
            <a:pPr lvl="0"/>
            <a:r>
              <a:rPr lang="en"/>
              <a:t>06</a:t>
            </a:r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2CE3FB65-E529-3DB4-185C-CFE3331A4A9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89502" y="2419986"/>
            <a:ext cx="1800000" cy="646331"/>
          </a:xfrm>
        </p:spPr>
        <p:txBody>
          <a:bodyPr>
            <a:spAutoFit/>
          </a:bodyPr>
          <a:lstStyle>
            <a:lvl1pPr algn="ctr">
              <a:defRPr sz="21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  <a:br>
              <a:rPr lang="fr-FR"/>
            </a:br>
            <a:endParaRPr lang="fr-FR"/>
          </a:p>
        </p:txBody>
      </p:sp>
      <p:sp>
        <p:nvSpPr>
          <p:cNvPr id="32" name="Espace réservé du texte 30">
            <a:extLst>
              <a:ext uri="{FF2B5EF4-FFF2-40B4-BE49-F238E27FC236}">
                <a16:creationId xmlns:a16="http://schemas.microsoft.com/office/drawing/2014/main" id="{0D1A0641-3EE5-82A9-67B5-51273EA5F25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95999" y="2419986"/>
            <a:ext cx="1800000" cy="646331"/>
          </a:xfrm>
        </p:spPr>
        <p:txBody>
          <a:bodyPr>
            <a:spAutoFit/>
          </a:bodyPr>
          <a:lstStyle>
            <a:lvl1pPr algn="ctr">
              <a:defRPr sz="21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  <a:br>
              <a:rPr lang="fr-FR"/>
            </a:br>
            <a:endParaRPr lang="fr-FR"/>
          </a:p>
        </p:txBody>
      </p:sp>
      <p:sp>
        <p:nvSpPr>
          <p:cNvPr id="33" name="Espace réservé du texte 30">
            <a:extLst>
              <a:ext uri="{FF2B5EF4-FFF2-40B4-BE49-F238E27FC236}">
                <a16:creationId xmlns:a16="http://schemas.microsoft.com/office/drawing/2014/main" id="{B2EDA65F-5A8C-7A3C-8597-8F2E31ECA8A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02498" y="2419986"/>
            <a:ext cx="1800000" cy="646331"/>
          </a:xfrm>
        </p:spPr>
        <p:txBody>
          <a:bodyPr>
            <a:spAutoFit/>
          </a:bodyPr>
          <a:lstStyle>
            <a:lvl1pPr algn="ctr">
              <a:defRPr sz="21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  <a:br>
              <a:rPr lang="fr-FR"/>
            </a:br>
            <a:endParaRPr lang="fr-FR"/>
          </a:p>
        </p:txBody>
      </p:sp>
      <p:sp>
        <p:nvSpPr>
          <p:cNvPr id="34" name="Espace réservé du texte 30">
            <a:extLst>
              <a:ext uri="{FF2B5EF4-FFF2-40B4-BE49-F238E27FC236}">
                <a16:creationId xmlns:a16="http://schemas.microsoft.com/office/drawing/2014/main" id="{D55A414D-07FD-EFAC-8E81-13A840FE7FE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89502" y="5308041"/>
            <a:ext cx="1800000" cy="646331"/>
          </a:xfrm>
        </p:spPr>
        <p:txBody>
          <a:bodyPr>
            <a:spAutoFit/>
          </a:bodyPr>
          <a:lstStyle>
            <a:lvl1pPr algn="ctr">
              <a:defRPr sz="21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  <a:br>
              <a:rPr lang="fr-FR"/>
            </a:br>
            <a:endParaRPr lang="fr-FR"/>
          </a:p>
        </p:txBody>
      </p:sp>
      <p:sp>
        <p:nvSpPr>
          <p:cNvPr id="35" name="Espace réservé du texte 30">
            <a:extLst>
              <a:ext uri="{FF2B5EF4-FFF2-40B4-BE49-F238E27FC236}">
                <a16:creationId xmlns:a16="http://schemas.microsoft.com/office/drawing/2014/main" id="{AF2091FF-6770-2EA1-DE2A-3B69201CEEE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95999" y="5308041"/>
            <a:ext cx="1800000" cy="646331"/>
          </a:xfrm>
        </p:spPr>
        <p:txBody>
          <a:bodyPr>
            <a:spAutoFit/>
          </a:bodyPr>
          <a:lstStyle>
            <a:lvl1pPr algn="ctr">
              <a:defRPr sz="21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  <a:br>
              <a:rPr lang="fr-FR"/>
            </a:br>
            <a:endParaRPr lang="fr-FR"/>
          </a:p>
        </p:txBody>
      </p:sp>
      <p:sp>
        <p:nvSpPr>
          <p:cNvPr id="36" name="Espace réservé du texte 30">
            <a:extLst>
              <a:ext uri="{FF2B5EF4-FFF2-40B4-BE49-F238E27FC236}">
                <a16:creationId xmlns:a16="http://schemas.microsoft.com/office/drawing/2014/main" id="{B7C2EB00-CAED-162D-EE7E-F07AFA7C2BC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802498" y="5308041"/>
            <a:ext cx="1800000" cy="646331"/>
          </a:xfrm>
        </p:spPr>
        <p:txBody>
          <a:bodyPr>
            <a:spAutoFit/>
          </a:bodyPr>
          <a:lstStyle>
            <a:lvl1pPr algn="ctr">
              <a:defRPr sz="21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  <a:br>
              <a:rPr lang="fr-FR"/>
            </a:br>
            <a:endParaRPr lang="fr-FR"/>
          </a:p>
        </p:txBody>
      </p:sp>
      <p:sp>
        <p:nvSpPr>
          <p:cNvPr id="4" name="Espace réservé de la date 1">
            <a:extLst>
              <a:ext uri="{FF2B5EF4-FFF2-40B4-BE49-F238E27FC236}">
                <a16:creationId xmlns:a16="http://schemas.microsoft.com/office/drawing/2014/main" id="{5333E3C2-7C77-41FE-4C71-2F53E28AC3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56000" y="6591379"/>
            <a:ext cx="108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D90F2DEF-DCB8-4668-A27C-84184E4420F2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4994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Fond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avec coin arrondi et coin rogné en haut 3">
            <a:extLst>
              <a:ext uri="{FF2B5EF4-FFF2-40B4-BE49-F238E27FC236}">
                <a16:creationId xmlns:a16="http://schemas.microsoft.com/office/drawing/2014/main" id="{69A93A4A-4861-4EAC-1D9B-AF7437E9C878}"/>
              </a:ext>
            </a:extLst>
          </p:cNvPr>
          <p:cNvSpPr/>
          <p:nvPr userDrawn="1"/>
        </p:nvSpPr>
        <p:spPr>
          <a:xfrm>
            <a:off x="587374" y="571304"/>
            <a:ext cx="11604626" cy="6286696"/>
          </a:xfrm>
          <a:prstGeom prst="snipRoundRect">
            <a:avLst>
              <a:gd name="adj1" fmla="val 9818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Graphique 15">
            <a:extLst>
              <a:ext uri="{FF2B5EF4-FFF2-40B4-BE49-F238E27FC236}">
                <a16:creationId xmlns:a16="http://schemas.microsoft.com/office/drawing/2014/main" id="{7976D82E-DAC4-34F5-B6FD-0C4C9A1AFC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2619" y="6538912"/>
            <a:ext cx="162000" cy="162000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DB87511-5557-8950-7AA1-8FB441E254C8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734138BD-762D-6710-8017-8ED74A7EB3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413" y="1714870"/>
            <a:ext cx="3960000" cy="3616375"/>
          </a:xfrm>
        </p:spPr>
        <p:txBody>
          <a:bodyPr wrap="square">
            <a:spAutoFit/>
          </a:bodyPr>
          <a:lstStyle>
            <a:lvl1pPr algn="ctr">
              <a:defRPr sz="23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"/>
              <a:t>01</a:t>
            </a:r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2CE3FB65-E529-3DB4-185C-CFE3331A4A9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88163" y="3359591"/>
            <a:ext cx="4716462" cy="461665"/>
          </a:xfrm>
        </p:spPr>
        <p:txBody>
          <a:bodyPr wrap="square">
            <a:spAutoFit/>
          </a:bodyPr>
          <a:lstStyle>
            <a:lvl1pPr algn="l">
              <a:defRPr sz="30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</a:p>
        </p:txBody>
      </p:sp>
      <p:sp>
        <p:nvSpPr>
          <p:cNvPr id="14" name="Espace réservé du pied de page 4">
            <a:extLst>
              <a:ext uri="{FF2B5EF4-FFF2-40B4-BE49-F238E27FC236}">
                <a16:creationId xmlns:a16="http://schemas.microsoft.com/office/drawing/2014/main" id="{B3DC6B3D-7B6A-FF3D-7DA5-0A90D37CB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83AF2694-B8DE-CDE3-3493-02B41B6A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7" name="Espace réservé de la date 1">
            <a:extLst>
              <a:ext uri="{FF2B5EF4-FFF2-40B4-BE49-F238E27FC236}">
                <a16:creationId xmlns:a16="http://schemas.microsoft.com/office/drawing/2014/main" id="{59FCEE20-58EA-2450-638D-2679212711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56000" y="6591379"/>
            <a:ext cx="108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21353092-BED7-4FED-963A-D2917DA6FEC2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6923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Fond bleu cl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avec coin arrondi et coin rogné en haut 3">
            <a:extLst>
              <a:ext uri="{FF2B5EF4-FFF2-40B4-BE49-F238E27FC236}">
                <a16:creationId xmlns:a16="http://schemas.microsoft.com/office/drawing/2014/main" id="{69A93A4A-4861-4EAC-1D9B-AF7437E9C878}"/>
              </a:ext>
            </a:extLst>
          </p:cNvPr>
          <p:cNvSpPr/>
          <p:nvPr userDrawn="1"/>
        </p:nvSpPr>
        <p:spPr>
          <a:xfrm>
            <a:off x="587374" y="571304"/>
            <a:ext cx="11604626" cy="6286696"/>
          </a:xfrm>
          <a:prstGeom prst="snipRoundRect">
            <a:avLst>
              <a:gd name="adj1" fmla="val 9818"/>
              <a:gd name="adj2" fmla="val 0"/>
            </a:avLst>
          </a:prstGeom>
          <a:solidFill>
            <a:srgbClr val="428E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Graphique 15">
            <a:extLst>
              <a:ext uri="{FF2B5EF4-FFF2-40B4-BE49-F238E27FC236}">
                <a16:creationId xmlns:a16="http://schemas.microsoft.com/office/drawing/2014/main" id="{7976D82E-DAC4-34F5-B6FD-0C4C9A1AFC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2619" y="6538912"/>
            <a:ext cx="162000" cy="162000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DB87511-5557-8950-7AA1-8FB441E254C8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734138BD-762D-6710-8017-8ED74A7EB3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413" y="1714870"/>
            <a:ext cx="3960000" cy="3616375"/>
          </a:xfrm>
        </p:spPr>
        <p:txBody>
          <a:bodyPr wrap="square">
            <a:spAutoFit/>
          </a:bodyPr>
          <a:lstStyle>
            <a:lvl1pPr algn="ctr">
              <a:defRPr sz="23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"/>
              <a:t>01</a:t>
            </a:r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2CE3FB65-E529-3DB4-185C-CFE3331A4A9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88163" y="3359591"/>
            <a:ext cx="4716462" cy="461665"/>
          </a:xfrm>
        </p:spPr>
        <p:txBody>
          <a:bodyPr wrap="square">
            <a:spAutoFit/>
          </a:bodyPr>
          <a:lstStyle>
            <a:lvl1pPr algn="l">
              <a:defRPr sz="30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</a:p>
        </p:txBody>
      </p:sp>
      <p:sp>
        <p:nvSpPr>
          <p:cNvPr id="14" name="Espace réservé du pied de page 4">
            <a:extLst>
              <a:ext uri="{FF2B5EF4-FFF2-40B4-BE49-F238E27FC236}">
                <a16:creationId xmlns:a16="http://schemas.microsoft.com/office/drawing/2014/main" id="{B3DC6B3D-7B6A-FF3D-7DA5-0A90D37CB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83AF2694-B8DE-CDE3-3493-02B41B6A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7" name="Espace réservé de la date 1">
            <a:extLst>
              <a:ext uri="{FF2B5EF4-FFF2-40B4-BE49-F238E27FC236}">
                <a16:creationId xmlns:a16="http://schemas.microsoft.com/office/drawing/2014/main" id="{59FCEE20-58EA-2450-638D-2679212711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56000" y="6591379"/>
            <a:ext cx="108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321C6502-EE1D-4DCC-9D17-0A801C46A46C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753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Fond 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avec coin arrondi et coin rogné en haut 3">
            <a:extLst>
              <a:ext uri="{FF2B5EF4-FFF2-40B4-BE49-F238E27FC236}">
                <a16:creationId xmlns:a16="http://schemas.microsoft.com/office/drawing/2014/main" id="{69A93A4A-4861-4EAC-1D9B-AF7437E9C878}"/>
              </a:ext>
            </a:extLst>
          </p:cNvPr>
          <p:cNvSpPr/>
          <p:nvPr userDrawn="1"/>
        </p:nvSpPr>
        <p:spPr>
          <a:xfrm>
            <a:off x="587374" y="571304"/>
            <a:ext cx="11604626" cy="6286696"/>
          </a:xfrm>
          <a:prstGeom prst="snipRoundRect">
            <a:avLst>
              <a:gd name="adj1" fmla="val 9818"/>
              <a:gd name="adj2" fmla="val 0"/>
            </a:avLst>
          </a:prstGeom>
          <a:solidFill>
            <a:srgbClr val="21AB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Graphique 15">
            <a:extLst>
              <a:ext uri="{FF2B5EF4-FFF2-40B4-BE49-F238E27FC236}">
                <a16:creationId xmlns:a16="http://schemas.microsoft.com/office/drawing/2014/main" id="{7976D82E-DAC4-34F5-B6FD-0C4C9A1AFC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2619" y="6538912"/>
            <a:ext cx="162000" cy="162000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DB87511-5557-8950-7AA1-8FB441E254C8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734138BD-762D-6710-8017-8ED74A7EB3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413" y="1714870"/>
            <a:ext cx="3960000" cy="3616375"/>
          </a:xfrm>
        </p:spPr>
        <p:txBody>
          <a:bodyPr wrap="square">
            <a:spAutoFit/>
          </a:bodyPr>
          <a:lstStyle>
            <a:lvl1pPr algn="ctr">
              <a:defRPr sz="23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"/>
              <a:t>01</a:t>
            </a:r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2CE3FB65-E529-3DB4-185C-CFE3331A4A9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88163" y="3359591"/>
            <a:ext cx="4716462" cy="461665"/>
          </a:xfrm>
        </p:spPr>
        <p:txBody>
          <a:bodyPr wrap="square">
            <a:spAutoFit/>
          </a:bodyPr>
          <a:lstStyle>
            <a:lvl1pPr algn="l">
              <a:defRPr sz="30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</a:p>
        </p:txBody>
      </p:sp>
      <p:sp>
        <p:nvSpPr>
          <p:cNvPr id="14" name="Espace réservé du pied de page 4">
            <a:extLst>
              <a:ext uri="{FF2B5EF4-FFF2-40B4-BE49-F238E27FC236}">
                <a16:creationId xmlns:a16="http://schemas.microsoft.com/office/drawing/2014/main" id="{B3DC6B3D-7B6A-FF3D-7DA5-0A90D37CB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83AF2694-B8DE-CDE3-3493-02B41B6A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7" name="Espace réservé de la date 1">
            <a:extLst>
              <a:ext uri="{FF2B5EF4-FFF2-40B4-BE49-F238E27FC236}">
                <a16:creationId xmlns:a16="http://schemas.microsoft.com/office/drawing/2014/main" id="{59FCEE20-58EA-2450-638D-2679212711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56000" y="6591379"/>
            <a:ext cx="108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BE1952FB-12BC-435A-9FB0-A1BC61CAB83D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946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agues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avec coin arrondi et coin rogné en haut 14">
            <a:extLst>
              <a:ext uri="{FF2B5EF4-FFF2-40B4-BE49-F238E27FC236}">
                <a16:creationId xmlns:a16="http://schemas.microsoft.com/office/drawing/2014/main" id="{AA5E2887-4395-21CA-366E-9C42FF464B8C}"/>
              </a:ext>
            </a:extLst>
          </p:cNvPr>
          <p:cNvSpPr/>
          <p:nvPr userDrawn="1"/>
        </p:nvSpPr>
        <p:spPr>
          <a:xfrm>
            <a:off x="587374" y="562579"/>
            <a:ext cx="11592000" cy="6286696"/>
          </a:xfrm>
          <a:prstGeom prst="snipRoundRect">
            <a:avLst>
              <a:gd name="adj1" fmla="val 9818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aphique 2">
            <a:extLst>
              <a:ext uri="{FF2B5EF4-FFF2-40B4-BE49-F238E27FC236}">
                <a16:creationId xmlns:a16="http://schemas.microsoft.com/office/drawing/2014/main" id="{FCF432FA-C759-10EB-AFF9-5C2146E79F70}"/>
              </a:ext>
            </a:extLst>
          </p:cNvPr>
          <p:cNvGrpSpPr/>
          <p:nvPr/>
        </p:nvGrpSpPr>
        <p:grpSpPr>
          <a:xfrm>
            <a:off x="585600" y="562706"/>
            <a:ext cx="11606399" cy="6307263"/>
            <a:chOff x="585599" y="550800"/>
            <a:chExt cx="11606399" cy="6307263"/>
          </a:xfrm>
        </p:grpSpPr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BBB0031D-E967-2DBB-B665-501591DFCC59}"/>
                </a:ext>
              </a:extLst>
            </p:cNvPr>
            <p:cNvSpPr/>
            <p:nvPr/>
          </p:nvSpPr>
          <p:spPr>
            <a:xfrm>
              <a:off x="11484389" y="4696032"/>
              <a:ext cx="707609" cy="2161967"/>
            </a:xfrm>
            <a:custGeom>
              <a:avLst/>
              <a:gdLst>
                <a:gd name="connsiteX0" fmla="*/ 707610 w 707609"/>
                <a:gd name="connsiteY0" fmla="*/ 0 h 2161967"/>
                <a:gd name="connsiteX1" fmla="*/ 0 w 707609"/>
                <a:gd name="connsiteY1" fmla="*/ 2161968 h 2161967"/>
                <a:gd name="connsiteX2" fmla="*/ 707610 w 707609"/>
                <a:gd name="connsiteY2" fmla="*/ 2161968 h 2161967"/>
                <a:gd name="connsiteX3" fmla="*/ 707610 w 707609"/>
                <a:gd name="connsiteY3" fmla="*/ 0 h 216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7609" h="2161967">
                  <a:moveTo>
                    <a:pt x="707610" y="0"/>
                  </a:moveTo>
                  <a:cubicBezTo>
                    <a:pt x="610446" y="749601"/>
                    <a:pt x="374576" y="1484422"/>
                    <a:pt x="0" y="2161968"/>
                  </a:cubicBezTo>
                  <a:lnTo>
                    <a:pt x="707610" y="2161968"/>
                  </a:lnTo>
                  <a:lnTo>
                    <a:pt x="707610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2FC1B604-42DC-E4B5-AD71-1C33AFA90BC3}"/>
                </a:ext>
              </a:extLst>
            </p:cNvPr>
            <p:cNvSpPr/>
            <p:nvPr/>
          </p:nvSpPr>
          <p:spPr>
            <a:xfrm>
              <a:off x="11241922" y="550800"/>
              <a:ext cx="950076" cy="2562953"/>
            </a:xfrm>
            <a:custGeom>
              <a:avLst/>
              <a:gdLst>
                <a:gd name="connsiteX0" fmla="*/ 950076 w 950076"/>
                <a:gd name="connsiteY0" fmla="*/ 0 h 2562953"/>
                <a:gd name="connsiteX1" fmla="*/ 0 w 950076"/>
                <a:gd name="connsiteY1" fmla="*/ 0 h 2562953"/>
                <a:gd name="connsiteX2" fmla="*/ 950076 w 950076"/>
                <a:gd name="connsiteY2" fmla="*/ 2562953 h 2562953"/>
                <a:gd name="connsiteX3" fmla="*/ 950076 w 950076"/>
                <a:gd name="connsiteY3" fmla="*/ 0 h 2562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0076" h="2562953">
                  <a:moveTo>
                    <a:pt x="950076" y="0"/>
                  </a:moveTo>
                  <a:lnTo>
                    <a:pt x="0" y="0"/>
                  </a:lnTo>
                  <a:cubicBezTo>
                    <a:pt x="516707" y="784004"/>
                    <a:pt x="833441" y="1662744"/>
                    <a:pt x="950076" y="2562953"/>
                  </a:cubicBezTo>
                  <a:lnTo>
                    <a:pt x="950076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C4C9C21E-A233-5912-87AF-AEC375A418EC}"/>
                </a:ext>
              </a:extLst>
            </p:cNvPr>
            <p:cNvSpPr/>
            <p:nvPr/>
          </p:nvSpPr>
          <p:spPr>
            <a:xfrm>
              <a:off x="585599" y="2153529"/>
              <a:ext cx="1743433" cy="3502534"/>
            </a:xfrm>
            <a:custGeom>
              <a:avLst/>
              <a:gdLst>
                <a:gd name="connsiteX0" fmla="*/ 0 w 1743433"/>
                <a:gd name="connsiteY0" fmla="*/ 0 h 3502534"/>
                <a:gd name="connsiteX1" fmla="*/ 0 w 1743433"/>
                <a:gd name="connsiteY1" fmla="*/ 3502535 h 3502534"/>
                <a:gd name="connsiteX2" fmla="*/ 1743434 w 1743433"/>
                <a:gd name="connsiteY2" fmla="*/ 1751236 h 3502534"/>
                <a:gd name="connsiteX3" fmla="*/ 0 w 1743433"/>
                <a:gd name="connsiteY3" fmla="*/ 0 h 350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3433" h="3502534">
                  <a:moveTo>
                    <a:pt x="0" y="0"/>
                  </a:moveTo>
                  <a:lnTo>
                    <a:pt x="0" y="3502535"/>
                  </a:lnTo>
                  <a:lnTo>
                    <a:pt x="1743434" y="17512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31189A6C-E6F9-B13B-CE0B-7ECA49881B59}"/>
                </a:ext>
              </a:extLst>
            </p:cNvPr>
            <p:cNvSpPr/>
            <p:nvPr/>
          </p:nvSpPr>
          <p:spPr>
            <a:xfrm>
              <a:off x="585599" y="550800"/>
              <a:ext cx="4228091" cy="6307200"/>
            </a:xfrm>
            <a:custGeom>
              <a:avLst/>
              <a:gdLst>
                <a:gd name="connsiteX0" fmla="*/ 889126 w 4228091"/>
                <a:gd name="connsiteY0" fmla="*/ 0 h 6307200"/>
                <a:gd name="connsiteX1" fmla="*/ 602518 w 4228091"/>
                <a:gd name="connsiteY1" fmla="*/ 0 h 6307200"/>
                <a:gd name="connsiteX2" fmla="*/ 0 w 4228091"/>
                <a:gd name="connsiteY2" fmla="*/ 605236 h 6307200"/>
                <a:gd name="connsiteX3" fmla="*/ 0 w 4228091"/>
                <a:gd name="connsiteY3" fmla="*/ 1602730 h 6307200"/>
                <a:gd name="connsiteX4" fmla="*/ 1743434 w 4228091"/>
                <a:gd name="connsiteY4" fmla="*/ 3354029 h 6307200"/>
                <a:gd name="connsiteX5" fmla="*/ 0 w 4228091"/>
                <a:gd name="connsiteY5" fmla="*/ 5105265 h 6307200"/>
                <a:gd name="connsiteX6" fmla="*/ 0 w 4228091"/>
                <a:gd name="connsiteY6" fmla="*/ 6307200 h 6307200"/>
                <a:gd name="connsiteX7" fmla="*/ 1288120 w 4228091"/>
                <a:gd name="connsiteY7" fmla="*/ 6307200 h 6307200"/>
                <a:gd name="connsiteX8" fmla="*/ 4228091 w 4228091"/>
                <a:gd name="connsiteY8" fmla="*/ 3353965 h 6307200"/>
                <a:gd name="connsiteX9" fmla="*/ 889126 w 4228091"/>
                <a:gd name="connsiteY9" fmla="*/ 0 h 630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8091" h="6307200">
                  <a:moveTo>
                    <a:pt x="889126" y="0"/>
                  </a:moveTo>
                  <a:lnTo>
                    <a:pt x="602518" y="0"/>
                  </a:lnTo>
                  <a:cubicBezTo>
                    <a:pt x="269738" y="0"/>
                    <a:pt x="0" y="270955"/>
                    <a:pt x="0" y="605236"/>
                  </a:cubicBezTo>
                  <a:lnTo>
                    <a:pt x="0" y="1602730"/>
                  </a:lnTo>
                  <a:lnTo>
                    <a:pt x="1743434" y="3354029"/>
                  </a:lnTo>
                  <a:lnTo>
                    <a:pt x="0" y="5105265"/>
                  </a:lnTo>
                  <a:lnTo>
                    <a:pt x="0" y="6307200"/>
                  </a:lnTo>
                  <a:lnTo>
                    <a:pt x="1288120" y="6307200"/>
                  </a:lnTo>
                  <a:lnTo>
                    <a:pt x="4228091" y="3353965"/>
                  </a:lnTo>
                  <a:lnTo>
                    <a:pt x="889126" y="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B262F784-A88D-CA7C-B950-B3D1C9709236}"/>
                </a:ext>
              </a:extLst>
            </p:cNvPr>
            <p:cNvSpPr/>
            <p:nvPr/>
          </p:nvSpPr>
          <p:spPr>
            <a:xfrm>
              <a:off x="8928570" y="550800"/>
              <a:ext cx="3263428" cy="6307200"/>
            </a:xfrm>
            <a:custGeom>
              <a:avLst/>
              <a:gdLst>
                <a:gd name="connsiteX0" fmla="*/ 3263428 w 3263428"/>
                <a:gd name="connsiteY0" fmla="*/ 2562953 h 6307200"/>
                <a:gd name="connsiteX1" fmla="*/ 2313352 w 3263428"/>
                <a:gd name="connsiteY1" fmla="*/ 0 h 6307200"/>
                <a:gd name="connsiteX2" fmla="*/ 0 w 3263428"/>
                <a:gd name="connsiteY2" fmla="*/ 0 h 6307200"/>
                <a:gd name="connsiteX3" fmla="*/ 303099 w 3263428"/>
                <a:gd name="connsiteY3" fmla="*/ 304466 h 6307200"/>
                <a:gd name="connsiteX4" fmla="*/ 395950 w 3263428"/>
                <a:gd name="connsiteY4" fmla="*/ 6307200 h 6307200"/>
                <a:gd name="connsiteX5" fmla="*/ 2555819 w 3263428"/>
                <a:gd name="connsiteY5" fmla="*/ 6307200 h 6307200"/>
                <a:gd name="connsiteX6" fmla="*/ 3263428 w 3263428"/>
                <a:gd name="connsiteY6" fmla="*/ 4145232 h 6307200"/>
                <a:gd name="connsiteX7" fmla="*/ 3263428 w 3263428"/>
                <a:gd name="connsiteY7" fmla="*/ 2562889 h 630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63428" h="6307200">
                  <a:moveTo>
                    <a:pt x="3263428" y="2562953"/>
                  </a:moveTo>
                  <a:cubicBezTo>
                    <a:pt x="3146793" y="1662807"/>
                    <a:pt x="2830060" y="784004"/>
                    <a:pt x="2313352" y="0"/>
                  </a:cubicBezTo>
                  <a:lnTo>
                    <a:pt x="0" y="0"/>
                  </a:lnTo>
                  <a:lnTo>
                    <a:pt x="303099" y="304466"/>
                  </a:lnTo>
                  <a:cubicBezTo>
                    <a:pt x="1945373" y="1954404"/>
                    <a:pt x="1976260" y="4619228"/>
                    <a:pt x="395950" y="6307200"/>
                  </a:cubicBezTo>
                  <a:lnTo>
                    <a:pt x="2555819" y="6307200"/>
                  </a:lnTo>
                  <a:cubicBezTo>
                    <a:pt x="2930394" y="5629654"/>
                    <a:pt x="3166265" y="4894897"/>
                    <a:pt x="3263428" y="4145232"/>
                  </a:cubicBezTo>
                  <a:lnTo>
                    <a:pt x="3263428" y="2562889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1BB6080D-9884-AEFA-6B65-FE880A679CE1}"/>
                </a:ext>
              </a:extLst>
            </p:cNvPr>
            <p:cNvSpPr/>
            <p:nvPr userDrawn="1"/>
          </p:nvSpPr>
          <p:spPr>
            <a:xfrm>
              <a:off x="1474725" y="550800"/>
              <a:ext cx="5500291" cy="6307200"/>
            </a:xfrm>
            <a:custGeom>
              <a:avLst/>
              <a:gdLst>
                <a:gd name="connsiteX0" fmla="*/ 5272350 w 5500291"/>
                <a:gd name="connsiteY0" fmla="*/ 2800270 h 6307200"/>
                <a:gd name="connsiteX1" fmla="*/ 2484594 w 5500291"/>
                <a:gd name="connsiteY1" fmla="*/ 0 h 6307200"/>
                <a:gd name="connsiteX2" fmla="*/ 0 w 5500291"/>
                <a:gd name="connsiteY2" fmla="*/ 0 h 6307200"/>
                <a:gd name="connsiteX3" fmla="*/ 3338901 w 5500291"/>
                <a:gd name="connsiteY3" fmla="*/ 3353965 h 6307200"/>
                <a:gd name="connsiteX4" fmla="*/ 398930 w 5500291"/>
                <a:gd name="connsiteY4" fmla="*/ 6307200 h 6307200"/>
                <a:gd name="connsiteX5" fmla="*/ 2883525 w 5500291"/>
                <a:gd name="connsiteY5" fmla="*/ 6307200 h 6307200"/>
                <a:gd name="connsiteX6" fmla="*/ 5272350 w 5500291"/>
                <a:gd name="connsiteY6" fmla="*/ 3907661 h 6307200"/>
                <a:gd name="connsiteX7" fmla="*/ 5272350 w 5500291"/>
                <a:gd name="connsiteY7" fmla="*/ 2800333 h 630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00291" h="6307200">
                  <a:moveTo>
                    <a:pt x="5272350" y="2800270"/>
                  </a:moveTo>
                  <a:lnTo>
                    <a:pt x="2484594" y="0"/>
                  </a:lnTo>
                  <a:lnTo>
                    <a:pt x="0" y="0"/>
                  </a:lnTo>
                  <a:lnTo>
                    <a:pt x="3338901" y="3353965"/>
                  </a:lnTo>
                  <a:lnTo>
                    <a:pt x="398930" y="6307200"/>
                  </a:lnTo>
                  <a:lnTo>
                    <a:pt x="2883525" y="6307200"/>
                  </a:lnTo>
                  <a:lnTo>
                    <a:pt x="5272350" y="3907661"/>
                  </a:lnTo>
                  <a:cubicBezTo>
                    <a:pt x="5576273" y="3602367"/>
                    <a:pt x="5576273" y="3105627"/>
                    <a:pt x="5272350" y="2800333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F7D90E7B-D234-0016-E657-D894D8DC2844}"/>
                </a:ext>
              </a:extLst>
            </p:cNvPr>
            <p:cNvSpPr/>
            <p:nvPr/>
          </p:nvSpPr>
          <p:spPr>
            <a:xfrm>
              <a:off x="6443977" y="550800"/>
              <a:ext cx="4043032" cy="6307263"/>
            </a:xfrm>
            <a:custGeom>
              <a:avLst/>
              <a:gdLst>
                <a:gd name="connsiteX0" fmla="*/ 2787692 w 4043032"/>
                <a:gd name="connsiteY0" fmla="*/ 304466 h 6307263"/>
                <a:gd name="connsiteX1" fmla="*/ 2484594 w 4043032"/>
                <a:gd name="connsiteY1" fmla="*/ 0 h 6307263"/>
                <a:gd name="connsiteX2" fmla="*/ 0 w 4043032"/>
                <a:gd name="connsiteY2" fmla="*/ 0 h 6307263"/>
                <a:gd name="connsiteX3" fmla="*/ 1545427 w 4043032"/>
                <a:gd name="connsiteY3" fmla="*/ 1552399 h 6307263"/>
                <a:gd name="connsiteX4" fmla="*/ 1545427 w 4043032"/>
                <a:gd name="connsiteY4" fmla="*/ 5155595 h 6307263"/>
                <a:gd name="connsiteX5" fmla="*/ 398930 w 4043032"/>
                <a:gd name="connsiteY5" fmla="*/ 6307264 h 6307263"/>
                <a:gd name="connsiteX6" fmla="*/ 2880544 w 4043032"/>
                <a:gd name="connsiteY6" fmla="*/ 6307264 h 6307263"/>
                <a:gd name="connsiteX7" fmla="*/ 2787692 w 4043032"/>
                <a:gd name="connsiteY7" fmla="*/ 304529 h 630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43032" h="6307263">
                  <a:moveTo>
                    <a:pt x="2787692" y="304466"/>
                  </a:moveTo>
                  <a:lnTo>
                    <a:pt x="2484594" y="0"/>
                  </a:lnTo>
                  <a:lnTo>
                    <a:pt x="0" y="0"/>
                  </a:lnTo>
                  <a:lnTo>
                    <a:pt x="1545427" y="1552399"/>
                  </a:lnTo>
                  <a:cubicBezTo>
                    <a:pt x="2534255" y="2545879"/>
                    <a:pt x="2534255" y="4162242"/>
                    <a:pt x="1545427" y="5155595"/>
                  </a:cubicBezTo>
                  <a:lnTo>
                    <a:pt x="398930" y="6307264"/>
                  </a:lnTo>
                  <a:lnTo>
                    <a:pt x="2880544" y="6307264"/>
                  </a:lnTo>
                  <a:cubicBezTo>
                    <a:pt x="4460854" y="4619292"/>
                    <a:pt x="4429967" y="1954468"/>
                    <a:pt x="2787692" y="304529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D04863B4-208A-7734-B223-CB199EE683BE}"/>
                </a:ext>
              </a:extLst>
            </p:cNvPr>
            <p:cNvSpPr/>
            <p:nvPr/>
          </p:nvSpPr>
          <p:spPr>
            <a:xfrm>
              <a:off x="3959319" y="550800"/>
              <a:ext cx="4771705" cy="6307136"/>
            </a:xfrm>
            <a:custGeom>
              <a:avLst/>
              <a:gdLst>
                <a:gd name="connsiteX0" fmla="*/ 4030085 w 4771705"/>
                <a:gd name="connsiteY0" fmla="*/ 1552399 h 6307136"/>
                <a:gd name="connsiteX1" fmla="*/ 2484658 w 4771705"/>
                <a:gd name="connsiteY1" fmla="*/ 0 h 6307136"/>
                <a:gd name="connsiteX2" fmla="*/ 0 w 4771705"/>
                <a:gd name="connsiteY2" fmla="*/ 0 h 6307136"/>
                <a:gd name="connsiteX3" fmla="*/ 2787756 w 4771705"/>
                <a:gd name="connsiteY3" fmla="*/ 2800270 h 6307136"/>
                <a:gd name="connsiteX4" fmla="*/ 2787756 w 4771705"/>
                <a:gd name="connsiteY4" fmla="*/ 3907597 h 6307136"/>
                <a:gd name="connsiteX5" fmla="*/ 398931 w 4771705"/>
                <a:gd name="connsiteY5" fmla="*/ 6307136 h 6307136"/>
                <a:gd name="connsiteX6" fmla="*/ 2883588 w 4771705"/>
                <a:gd name="connsiteY6" fmla="*/ 6307136 h 6307136"/>
                <a:gd name="connsiteX7" fmla="*/ 4030085 w 4771705"/>
                <a:gd name="connsiteY7" fmla="*/ 5155467 h 6307136"/>
                <a:gd name="connsiteX8" fmla="*/ 4030085 w 4771705"/>
                <a:gd name="connsiteY8" fmla="*/ 1552272 h 6307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71705" h="6307136">
                  <a:moveTo>
                    <a:pt x="4030085" y="1552399"/>
                  </a:moveTo>
                  <a:lnTo>
                    <a:pt x="2484658" y="0"/>
                  </a:lnTo>
                  <a:lnTo>
                    <a:pt x="0" y="0"/>
                  </a:lnTo>
                  <a:lnTo>
                    <a:pt x="2787756" y="2800270"/>
                  </a:lnTo>
                  <a:cubicBezTo>
                    <a:pt x="3091679" y="3105563"/>
                    <a:pt x="3091679" y="3602367"/>
                    <a:pt x="2787756" y="3907597"/>
                  </a:cubicBezTo>
                  <a:lnTo>
                    <a:pt x="398931" y="6307136"/>
                  </a:lnTo>
                  <a:lnTo>
                    <a:pt x="2883588" y="6307136"/>
                  </a:lnTo>
                  <a:lnTo>
                    <a:pt x="4030085" y="5155467"/>
                  </a:lnTo>
                  <a:cubicBezTo>
                    <a:pt x="5018912" y="4162115"/>
                    <a:pt x="5018912" y="2545752"/>
                    <a:pt x="4030085" y="1552272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16" name="Graphique 15">
            <a:extLst>
              <a:ext uri="{FF2B5EF4-FFF2-40B4-BE49-F238E27FC236}">
                <a16:creationId xmlns:a16="http://schemas.microsoft.com/office/drawing/2014/main" id="{7976D82E-DAC4-34F5-B6FD-0C4C9A1AFC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2619" y="6538912"/>
            <a:ext cx="162000" cy="162000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DB87511-5557-8950-7AA1-8FB441E254C8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734138BD-762D-6710-8017-8ED74A7EB3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413" y="1714870"/>
            <a:ext cx="3960000" cy="3616375"/>
          </a:xfrm>
        </p:spPr>
        <p:txBody>
          <a:bodyPr wrap="square">
            <a:spAutoFit/>
          </a:bodyPr>
          <a:lstStyle>
            <a:lvl1pPr algn="ctr">
              <a:defRPr sz="23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"/>
              <a:t>02</a:t>
            </a:r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2CE3FB65-E529-3DB4-185C-CFE3331A4A9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88163" y="3359591"/>
            <a:ext cx="4716462" cy="461665"/>
          </a:xfrm>
        </p:spPr>
        <p:txBody>
          <a:bodyPr wrap="square">
            <a:spAutoFit/>
          </a:bodyPr>
          <a:lstStyle>
            <a:lvl1pPr algn="l">
              <a:defRPr sz="30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:a16="http://schemas.microsoft.com/office/drawing/2014/main" id="{D356E84E-F1B7-66A1-DCA1-6406C3BDE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27" name="Espace réservé du numéro de diapositive 5">
            <a:extLst>
              <a:ext uri="{FF2B5EF4-FFF2-40B4-BE49-F238E27FC236}">
                <a16:creationId xmlns:a16="http://schemas.microsoft.com/office/drawing/2014/main" id="{1D83333F-8438-137C-54B1-CFC08B48C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8" name="Espace réservé de la date 1">
            <a:extLst>
              <a:ext uri="{FF2B5EF4-FFF2-40B4-BE49-F238E27FC236}">
                <a16:creationId xmlns:a16="http://schemas.microsoft.com/office/drawing/2014/main" id="{0564F8EC-CF04-A745-2FFE-F01C703ED0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56000" y="6591379"/>
            <a:ext cx="108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F6EEC2C9-319A-47E5-8646-D8D3CBD1CA66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775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agues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avec coin arrondi et coin rogné en haut 14">
            <a:extLst>
              <a:ext uri="{FF2B5EF4-FFF2-40B4-BE49-F238E27FC236}">
                <a16:creationId xmlns:a16="http://schemas.microsoft.com/office/drawing/2014/main" id="{AA5E2887-4395-21CA-366E-9C42FF464B8C}"/>
              </a:ext>
            </a:extLst>
          </p:cNvPr>
          <p:cNvSpPr/>
          <p:nvPr userDrawn="1"/>
        </p:nvSpPr>
        <p:spPr>
          <a:xfrm>
            <a:off x="587374" y="562579"/>
            <a:ext cx="11592000" cy="6286696"/>
          </a:xfrm>
          <a:prstGeom prst="snipRoundRect">
            <a:avLst>
              <a:gd name="adj1" fmla="val 9818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aphique 2">
            <a:extLst>
              <a:ext uri="{FF2B5EF4-FFF2-40B4-BE49-F238E27FC236}">
                <a16:creationId xmlns:a16="http://schemas.microsoft.com/office/drawing/2014/main" id="{FCF432FA-C759-10EB-AFF9-5C2146E79F70}"/>
              </a:ext>
            </a:extLst>
          </p:cNvPr>
          <p:cNvGrpSpPr/>
          <p:nvPr/>
        </p:nvGrpSpPr>
        <p:grpSpPr>
          <a:xfrm>
            <a:off x="585600" y="562706"/>
            <a:ext cx="11606399" cy="6307263"/>
            <a:chOff x="585599" y="550800"/>
            <a:chExt cx="11606399" cy="6307263"/>
          </a:xfrm>
        </p:grpSpPr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BBB0031D-E967-2DBB-B665-501591DFCC59}"/>
                </a:ext>
              </a:extLst>
            </p:cNvPr>
            <p:cNvSpPr/>
            <p:nvPr/>
          </p:nvSpPr>
          <p:spPr>
            <a:xfrm>
              <a:off x="11484389" y="4696032"/>
              <a:ext cx="707609" cy="2161967"/>
            </a:xfrm>
            <a:custGeom>
              <a:avLst/>
              <a:gdLst>
                <a:gd name="connsiteX0" fmla="*/ 707610 w 707609"/>
                <a:gd name="connsiteY0" fmla="*/ 0 h 2161967"/>
                <a:gd name="connsiteX1" fmla="*/ 0 w 707609"/>
                <a:gd name="connsiteY1" fmla="*/ 2161968 h 2161967"/>
                <a:gd name="connsiteX2" fmla="*/ 707610 w 707609"/>
                <a:gd name="connsiteY2" fmla="*/ 2161968 h 2161967"/>
                <a:gd name="connsiteX3" fmla="*/ 707610 w 707609"/>
                <a:gd name="connsiteY3" fmla="*/ 0 h 216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7609" h="2161967">
                  <a:moveTo>
                    <a:pt x="707610" y="0"/>
                  </a:moveTo>
                  <a:cubicBezTo>
                    <a:pt x="610446" y="749601"/>
                    <a:pt x="374576" y="1484422"/>
                    <a:pt x="0" y="2161968"/>
                  </a:cubicBezTo>
                  <a:lnTo>
                    <a:pt x="707610" y="2161968"/>
                  </a:lnTo>
                  <a:lnTo>
                    <a:pt x="707610" y="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2FC1B604-42DC-E4B5-AD71-1C33AFA90BC3}"/>
                </a:ext>
              </a:extLst>
            </p:cNvPr>
            <p:cNvSpPr/>
            <p:nvPr/>
          </p:nvSpPr>
          <p:spPr>
            <a:xfrm>
              <a:off x="11241922" y="550800"/>
              <a:ext cx="950076" cy="2562953"/>
            </a:xfrm>
            <a:custGeom>
              <a:avLst/>
              <a:gdLst>
                <a:gd name="connsiteX0" fmla="*/ 950076 w 950076"/>
                <a:gd name="connsiteY0" fmla="*/ 0 h 2562953"/>
                <a:gd name="connsiteX1" fmla="*/ 0 w 950076"/>
                <a:gd name="connsiteY1" fmla="*/ 0 h 2562953"/>
                <a:gd name="connsiteX2" fmla="*/ 950076 w 950076"/>
                <a:gd name="connsiteY2" fmla="*/ 2562953 h 2562953"/>
                <a:gd name="connsiteX3" fmla="*/ 950076 w 950076"/>
                <a:gd name="connsiteY3" fmla="*/ 0 h 2562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0076" h="2562953">
                  <a:moveTo>
                    <a:pt x="950076" y="0"/>
                  </a:moveTo>
                  <a:lnTo>
                    <a:pt x="0" y="0"/>
                  </a:lnTo>
                  <a:cubicBezTo>
                    <a:pt x="516707" y="784004"/>
                    <a:pt x="833441" y="1662744"/>
                    <a:pt x="950076" y="2562953"/>
                  </a:cubicBezTo>
                  <a:lnTo>
                    <a:pt x="950076" y="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C4C9C21E-A233-5912-87AF-AEC375A418EC}"/>
                </a:ext>
              </a:extLst>
            </p:cNvPr>
            <p:cNvSpPr/>
            <p:nvPr/>
          </p:nvSpPr>
          <p:spPr>
            <a:xfrm>
              <a:off x="585599" y="2153529"/>
              <a:ext cx="1743433" cy="3502534"/>
            </a:xfrm>
            <a:custGeom>
              <a:avLst/>
              <a:gdLst>
                <a:gd name="connsiteX0" fmla="*/ 0 w 1743433"/>
                <a:gd name="connsiteY0" fmla="*/ 0 h 3502534"/>
                <a:gd name="connsiteX1" fmla="*/ 0 w 1743433"/>
                <a:gd name="connsiteY1" fmla="*/ 3502535 h 3502534"/>
                <a:gd name="connsiteX2" fmla="*/ 1743434 w 1743433"/>
                <a:gd name="connsiteY2" fmla="*/ 1751236 h 3502534"/>
                <a:gd name="connsiteX3" fmla="*/ 0 w 1743433"/>
                <a:gd name="connsiteY3" fmla="*/ 0 h 350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3433" h="3502534">
                  <a:moveTo>
                    <a:pt x="0" y="0"/>
                  </a:moveTo>
                  <a:lnTo>
                    <a:pt x="0" y="3502535"/>
                  </a:lnTo>
                  <a:lnTo>
                    <a:pt x="1743434" y="17512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31189A6C-E6F9-B13B-CE0B-7ECA49881B59}"/>
                </a:ext>
              </a:extLst>
            </p:cNvPr>
            <p:cNvSpPr/>
            <p:nvPr/>
          </p:nvSpPr>
          <p:spPr>
            <a:xfrm>
              <a:off x="585599" y="550800"/>
              <a:ext cx="4228091" cy="6307200"/>
            </a:xfrm>
            <a:custGeom>
              <a:avLst/>
              <a:gdLst>
                <a:gd name="connsiteX0" fmla="*/ 889126 w 4228091"/>
                <a:gd name="connsiteY0" fmla="*/ 0 h 6307200"/>
                <a:gd name="connsiteX1" fmla="*/ 602518 w 4228091"/>
                <a:gd name="connsiteY1" fmla="*/ 0 h 6307200"/>
                <a:gd name="connsiteX2" fmla="*/ 0 w 4228091"/>
                <a:gd name="connsiteY2" fmla="*/ 605236 h 6307200"/>
                <a:gd name="connsiteX3" fmla="*/ 0 w 4228091"/>
                <a:gd name="connsiteY3" fmla="*/ 1602730 h 6307200"/>
                <a:gd name="connsiteX4" fmla="*/ 1743434 w 4228091"/>
                <a:gd name="connsiteY4" fmla="*/ 3354029 h 6307200"/>
                <a:gd name="connsiteX5" fmla="*/ 0 w 4228091"/>
                <a:gd name="connsiteY5" fmla="*/ 5105265 h 6307200"/>
                <a:gd name="connsiteX6" fmla="*/ 0 w 4228091"/>
                <a:gd name="connsiteY6" fmla="*/ 6307200 h 6307200"/>
                <a:gd name="connsiteX7" fmla="*/ 1288120 w 4228091"/>
                <a:gd name="connsiteY7" fmla="*/ 6307200 h 6307200"/>
                <a:gd name="connsiteX8" fmla="*/ 4228091 w 4228091"/>
                <a:gd name="connsiteY8" fmla="*/ 3353965 h 6307200"/>
                <a:gd name="connsiteX9" fmla="*/ 889126 w 4228091"/>
                <a:gd name="connsiteY9" fmla="*/ 0 h 630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8091" h="6307200">
                  <a:moveTo>
                    <a:pt x="889126" y="0"/>
                  </a:moveTo>
                  <a:lnTo>
                    <a:pt x="602518" y="0"/>
                  </a:lnTo>
                  <a:cubicBezTo>
                    <a:pt x="269738" y="0"/>
                    <a:pt x="0" y="270955"/>
                    <a:pt x="0" y="605236"/>
                  </a:cubicBezTo>
                  <a:lnTo>
                    <a:pt x="0" y="1602730"/>
                  </a:lnTo>
                  <a:lnTo>
                    <a:pt x="1743434" y="3354029"/>
                  </a:lnTo>
                  <a:lnTo>
                    <a:pt x="0" y="5105265"/>
                  </a:lnTo>
                  <a:lnTo>
                    <a:pt x="0" y="6307200"/>
                  </a:lnTo>
                  <a:lnTo>
                    <a:pt x="1288120" y="6307200"/>
                  </a:lnTo>
                  <a:lnTo>
                    <a:pt x="4228091" y="3353965"/>
                  </a:lnTo>
                  <a:lnTo>
                    <a:pt x="889126" y="0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B262F784-A88D-CA7C-B950-B3D1C9709236}"/>
                </a:ext>
              </a:extLst>
            </p:cNvPr>
            <p:cNvSpPr/>
            <p:nvPr/>
          </p:nvSpPr>
          <p:spPr>
            <a:xfrm>
              <a:off x="8928570" y="550800"/>
              <a:ext cx="3263428" cy="6307200"/>
            </a:xfrm>
            <a:custGeom>
              <a:avLst/>
              <a:gdLst>
                <a:gd name="connsiteX0" fmla="*/ 3263428 w 3263428"/>
                <a:gd name="connsiteY0" fmla="*/ 2562953 h 6307200"/>
                <a:gd name="connsiteX1" fmla="*/ 2313352 w 3263428"/>
                <a:gd name="connsiteY1" fmla="*/ 0 h 6307200"/>
                <a:gd name="connsiteX2" fmla="*/ 0 w 3263428"/>
                <a:gd name="connsiteY2" fmla="*/ 0 h 6307200"/>
                <a:gd name="connsiteX3" fmla="*/ 303099 w 3263428"/>
                <a:gd name="connsiteY3" fmla="*/ 304466 h 6307200"/>
                <a:gd name="connsiteX4" fmla="*/ 395950 w 3263428"/>
                <a:gd name="connsiteY4" fmla="*/ 6307200 h 6307200"/>
                <a:gd name="connsiteX5" fmla="*/ 2555819 w 3263428"/>
                <a:gd name="connsiteY5" fmla="*/ 6307200 h 6307200"/>
                <a:gd name="connsiteX6" fmla="*/ 3263428 w 3263428"/>
                <a:gd name="connsiteY6" fmla="*/ 4145232 h 6307200"/>
                <a:gd name="connsiteX7" fmla="*/ 3263428 w 3263428"/>
                <a:gd name="connsiteY7" fmla="*/ 2562889 h 630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63428" h="6307200">
                  <a:moveTo>
                    <a:pt x="3263428" y="2562953"/>
                  </a:moveTo>
                  <a:cubicBezTo>
                    <a:pt x="3146793" y="1662807"/>
                    <a:pt x="2830060" y="784004"/>
                    <a:pt x="2313352" y="0"/>
                  </a:cubicBezTo>
                  <a:lnTo>
                    <a:pt x="0" y="0"/>
                  </a:lnTo>
                  <a:lnTo>
                    <a:pt x="303099" y="304466"/>
                  </a:lnTo>
                  <a:cubicBezTo>
                    <a:pt x="1945373" y="1954404"/>
                    <a:pt x="1976260" y="4619228"/>
                    <a:pt x="395950" y="6307200"/>
                  </a:cubicBezTo>
                  <a:lnTo>
                    <a:pt x="2555819" y="6307200"/>
                  </a:lnTo>
                  <a:cubicBezTo>
                    <a:pt x="2930394" y="5629654"/>
                    <a:pt x="3166265" y="4894897"/>
                    <a:pt x="3263428" y="4145232"/>
                  </a:cubicBezTo>
                  <a:lnTo>
                    <a:pt x="3263428" y="2562889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1BB6080D-9884-AEFA-6B65-FE880A679CE1}"/>
                </a:ext>
              </a:extLst>
            </p:cNvPr>
            <p:cNvSpPr/>
            <p:nvPr userDrawn="1"/>
          </p:nvSpPr>
          <p:spPr>
            <a:xfrm>
              <a:off x="1474725" y="550800"/>
              <a:ext cx="5500291" cy="6307200"/>
            </a:xfrm>
            <a:custGeom>
              <a:avLst/>
              <a:gdLst>
                <a:gd name="connsiteX0" fmla="*/ 5272350 w 5500291"/>
                <a:gd name="connsiteY0" fmla="*/ 2800270 h 6307200"/>
                <a:gd name="connsiteX1" fmla="*/ 2484594 w 5500291"/>
                <a:gd name="connsiteY1" fmla="*/ 0 h 6307200"/>
                <a:gd name="connsiteX2" fmla="*/ 0 w 5500291"/>
                <a:gd name="connsiteY2" fmla="*/ 0 h 6307200"/>
                <a:gd name="connsiteX3" fmla="*/ 3338901 w 5500291"/>
                <a:gd name="connsiteY3" fmla="*/ 3353965 h 6307200"/>
                <a:gd name="connsiteX4" fmla="*/ 398930 w 5500291"/>
                <a:gd name="connsiteY4" fmla="*/ 6307200 h 6307200"/>
                <a:gd name="connsiteX5" fmla="*/ 2883525 w 5500291"/>
                <a:gd name="connsiteY5" fmla="*/ 6307200 h 6307200"/>
                <a:gd name="connsiteX6" fmla="*/ 5272350 w 5500291"/>
                <a:gd name="connsiteY6" fmla="*/ 3907661 h 6307200"/>
                <a:gd name="connsiteX7" fmla="*/ 5272350 w 5500291"/>
                <a:gd name="connsiteY7" fmla="*/ 2800333 h 630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00291" h="6307200">
                  <a:moveTo>
                    <a:pt x="5272350" y="2800270"/>
                  </a:moveTo>
                  <a:lnTo>
                    <a:pt x="2484594" y="0"/>
                  </a:lnTo>
                  <a:lnTo>
                    <a:pt x="0" y="0"/>
                  </a:lnTo>
                  <a:lnTo>
                    <a:pt x="3338901" y="3353965"/>
                  </a:lnTo>
                  <a:lnTo>
                    <a:pt x="398930" y="6307200"/>
                  </a:lnTo>
                  <a:lnTo>
                    <a:pt x="2883525" y="6307200"/>
                  </a:lnTo>
                  <a:lnTo>
                    <a:pt x="5272350" y="3907661"/>
                  </a:lnTo>
                  <a:cubicBezTo>
                    <a:pt x="5576273" y="3602367"/>
                    <a:pt x="5576273" y="3105627"/>
                    <a:pt x="5272350" y="2800333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F7D90E7B-D234-0016-E657-D894D8DC2844}"/>
                </a:ext>
              </a:extLst>
            </p:cNvPr>
            <p:cNvSpPr/>
            <p:nvPr/>
          </p:nvSpPr>
          <p:spPr>
            <a:xfrm>
              <a:off x="6443977" y="550800"/>
              <a:ext cx="4043032" cy="6307263"/>
            </a:xfrm>
            <a:custGeom>
              <a:avLst/>
              <a:gdLst>
                <a:gd name="connsiteX0" fmla="*/ 2787692 w 4043032"/>
                <a:gd name="connsiteY0" fmla="*/ 304466 h 6307263"/>
                <a:gd name="connsiteX1" fmla="*/ 2484594 w 4043032"/>
                <a:gd name="connsiteY1" fmla="*/ 0 h 6307263"/>
                <a:gd name="connsiteX2" fmla="*/ 0 w 4043032"/>
                <a:gd name="connsiteY2" fmla="*/ 0 h 6307263"/>
                <a:gd name="connsiteX3" fmla="*/ 1545427 w 4043032"/>
                <a:gd name="connsiteY3" fmla="*/ 1552399 h 6307263"/>
                <a:gd name="connsiteX4" fmla="*/ 1545427 w 4043032"/>
                <a:gd name="connsiteY4" fmla="*/ 5155595 h 6307263"/>
                <a:gd name="connsiteX5" fmla="*/ 398930 w 4043032"/>
                <a:gd name="connsiteY5" fmla="*/ 6307264 h 6307263"/>
                <a:gd name="connsiteX6" fmla="*/ 2880544 w 4043032"/>
                <a:gd name="connsiteY6" fmla="*/ 6307264 h 6307263"/>
                <a:gd name="connsiteX7" fmla="*/ 2787692 w 4043032"/>
                <a:gd name="connsiteY7" fmla="*/ 304529 h 630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43032" h="6307263">
                  <a:moveTo>
                    <a:pt x="2787692" y="304466"/>
                  </a:moveTo>
                  <a:lnTo>
                    <a:pt x="2484594" y="0"/>
                  </a:lnTo>
                  <a:lnTo>
                    <a:pt x="0" y="0"/>
                  </a:lnTo>
                  <a:lnTo>
                    <a:pt x="1545427" y="1552399"/>
                  </a:lnTo>
                  <a:cubicBezTo>
                    <a:pt x="2534255" y="2545879"/>
                    <a:pt x="2534255" y="4162242"/>
                    <a:pt x="1545427" y="5155595"/>
                  </a:cubicBezTo>
                  <a:lnTo>
                    <a:pt x="398930" y="6307264"/>
                  </a:lnTo>
                  <a:lnTo>
                    <a:pt x="2880544" y="6307264"/>
                  </a:lnTo>
                  <a:cubicBezTo>
                    <a:pt x="4460854" y="4619292"/>
                    <a:pt x="4429967" y="1954468"/>
                    <a:pt x="2787692" y="30452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D04863B4-208A-7734-B223-CB199EE683BE}"/>
                </a:ext>
              </a:extLst>
            </p:cNvPr>
            <p:cNvSpPr/>
            <p:nvPr/>
          </p:nvSpPr>
          <p:spPr>
            <a:xfrm>
              <a:off x="3959319" y="550800"/>
              <a:ext cx="4771705" cy="6307136"/>
            </a:xfrm>
            <a:custGeom>
              <a:avLst/>
              <a:gdLst>
                <a:gd name="connsiteX0" fmla="*/ 4030085 w 4771705"/>
                <a:gd name="connsiteY0" fmla="*/ 1552399 h 6307136"/>
                <a:gd name="connsiteX1" fmla="*/ 2484658 w 4771705"/>
                <a:gd name="connsiteY1" fmla="*/ 0 h 6307136"/>
                <a:gd name="connsiteX2" fmla="*/ 0 w 4771705"/>
                <a:gd name="connsiteY2" fmla="*/ 0 h 6307136"/>
                <a:gd name="connsiteX3" fmla="*/ 2787756 w 4771705"/>
                <a:gd name="connsiteY3" fmla="*/ 2800270 h 6307136"/>
                <a:gd name="connsiteX4" fmla="*/ 2787756 w 4771705"/>
                <a:gd name="connsiteY4" fmla="*/ 3907597 h 6307136"/>
                <a:gd name="connsiteX5" fmla="*/ 398931 w 4771705"/>
                <a:gd name="connsiteY5" fmla="*/ 6307136 h 6307136"/>
                <a:gd name="connsiteX6" fmla="*/ 2883588 w 4771705"/>
                <a:gd name="connsiteY6" fmla="*/ 6307136 h 6307136"/>
                <a:gd name="connsiteX7" fmla="*/ 4030085 w 4771705"/>
                <a:gd name="connsiteY7" fmla="*/ 5155467 h 6307136"/>
                <a:gd name="connsiteX8" fmla="*/ 4030085 w 4771705"/>
                <a:gd name="connsiteY8" fmla="*/ 1552272 h 6307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71705" h="6307136">
                  <a:moveTo>
                    <a:pt x="4030085" y="1552399"/>
                  </a:moveTo>
                  <a:lnTo>
                    <a:pt x="2484658" y="0"/>
                  </a:lnTo>
                  <a:lnTo>
                    <a:pt x="0" y="0"/>
                  </a:lnTo>
                  <a:lnTo>
                    <a:pt x="2787756" y="2800270"/>
                  </a:lnTo>
                  <a:cubicBezTo>
                    <a:pt x="3091679" y="3105563"/>
                    <a:pt x="3091679" y="3602367"/>
                    <a:pt x="2787756" y="3907597"/>
                  </a:cubicBezTo>
                  <a:lnTo>
                    <a:pt x="398931" y="6307136"/>
                  </a:lnTo>
                  <a:lnTo>
                    <a:pt x="2883588" y="6307136"/>
                  </a:lnTo>
                  <a:lnTo>
                    <a:pt x="4030085" y="5155467"/>
                  </a:lnTo>
                  <a:cubicBezTo>
                    <a:pt x="5018912" y="4162115"/>
                    <a:pt x="5018912" y="2545752"/>
                    <a:pt x="4030085" y="1552272"/>
                  </a:cubicBez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16" name="Graphique 15">
            <a:extLst>
              <a:ext uri="{FF2B5EF4-FFF2-40B4-BE49-F238E27FC236}">
                <a16:creationId xmlns:a16="http://schemas.microsoft.com/office/drawing/2014/main" id="{7976D82E-DAC4-34F5-B6FD-0C4C9A1AFC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2619" y="6538912"/>
            <a:ext cx="162000" cy="162000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DB87511-5557-8950-7AA1-8FB441E254C8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734138BD-762D-6710-8017-8ED74A7EB3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413" y="1714870"/>
            <a:ext cx="3960000" cy="3616375"/>
          </a:xfrm>
        </p:spPr>
        <p:txBody>
          <a:bodyPr wrap="square">
            <a:spAutoFit/>
          </a:bodyPr>
          <a:lstStyle>
            <a:lvl1pPr algn="ctr">
              <a:defRPr sz="23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"/>
              <a:t>02</a:t>
            </a:r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2CE3FB65-E529-3DB4-185C-CFE3331A4A9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88163" y="3359591"/>
            <a:ext cx="4716462" cy="461665"/>
          </a:xfrm>
        </p:spPr>
        <p:txBody>
          <a:bodyPr wrap="square">
            <a:spAutoFit/>
          </a:bodyPr>
          <a:lstStyle>
            <a:lvl1pPr algn="l">
              <a:defRPr sz="30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:a16="http://schemas.microsoft.com/office/drawing/2014/main" id="{D356E84E-F1B7-66A1-DCA1-6406C3BDE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27" name="Espace réservé du numéro de diapositive 5">
            <a:extLst>
              <a:ext uri="{FF2B5EF4-FFF2-40B4-BE49-F238E27FC236}">
                <a16:creationId xmlns:a16="http://schemas.microsoft.com/office/drawing/2014/main" id="{1D83333F-8438-137C-54B1-CFC08B48C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8" name="Espace réservé de la date 1">
            <a:extLst>
              <a:ext uri="{FF2B5EF4-FFF2-40B4-BE49-F238E27FC236}">
                <a16:creationId xmlns:a16="http://schemas.microsoft.com/office/drawing/2014/main" id="{0564F8EC-CF04-A745-2FFE-F01C703ED0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56000" y="6591379"/>
            <a:ext cx="108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7FA30943-A393-4C2B-98B1-B96684A9DC9C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8324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agues 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avec coin arrondi et coin rogné en haut 14">
            <a:extLst>
              <a:ext uri="{FF2B5EF4-FFF2-40B4-BE49-F238E27FC236}">
                <a16:creationId xmlns:a16="http://schemas.microsoft.com/office/drawing/2014/main" id="{AA5E2887-4395-21CA-366E-9C42FF464B8C}"/>
              </a:ext>
            </a:extLst>
          </p:cNvPr>
          <p:cNvSpPr/>
          <p:nvPr userDrawn="1"/>
        </p:nvSpPr>
        <p:spPr>
          <a:xfrm>
            <a:off x="587374" y="562579"/>
            <a:ext cx="11592000" cy="6286696"/>
          </a:xfrm>
          <a:prstGeom prst="snipRoundRect">
            <a:avLst>
              <a:gd name="adj1" fmla="val 9818"/>
              <a:gd name="adj2" fmla="val 0"/>
            </a:avLst>
          </a:prstGeom>
          <a:solidFill>
            <a:srgbClr val="21AB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aphique 2">
            <a:extLst>
              <a:ext uri="{FF2B5EF4-FFF2-40B4-BE49-F238E27FC236}">
                <a16:creationId xmlns:a16="http://schemas.microsoft.com/office/drawing/2014/main" id="{FCF432FA-C759-10EB-AFF9-5C2146E79F70}"/>
              </a:ext>
            </a:extLst>
          </p:cNvPr>
          <p:cNvGrpSpPr/>
          <p:nvPr/>
        </p:nvGrpSpPr>
        <p:grpSpPr>
          <a:xfrm>
            <a:off x="585600" y="562706"/>
            <a:ext cx="11606399" cy="6307263"/>
            <a:chOff x="585599" y="550800"/>
            <a:chExt cx="11606399" cy="6307263"/>
          </a:xfrm>
        </p:grpSpPr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BBB0031D-E967-2DBB-B665-501591DFCC59}"/>
                </a:ext>
              </a:extLst>
            </p:cNvPr>
            <p:cNvSpPr/>
            <p:nvPr/>
          </p:nvSpPr>
          <p:spPr>
            <a:xfrm>
              <a:off x="11484389" y="4696032"/>
              <a:ext cx="707609" cy="2161967"/>
            </a:xfrm>
            <a:custGeom>
              <a:avLst/>
              <a:gdLst>
                <a:gd name="connsiteX0" fmla="*/ 707610 w 707609"/>
                <a:gd name="connsiteY0" fmla="*/ 0 h 2161967"/>
                <a:gd name="connsiteX1" fmla="*/ 0 w 707609"/>
                <a:gd name="connsiteY1" fmla="*/ 2161968 h 2161967"/>
                <a:gd name="connsiteX2" fmla="*/ 707610 w 707609"/>
                <a:gd name="connsiteY2" fmla="*/ 2161968 h 2161967"/>
                <a:gd name="connsiteX3" fmla="*/ 707610 w 707609"/>
                <a:gd name="connsiteY3" fmla="*/ 0 h 216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7609" h="2161967">
                  <a:moveTo>
                    <a:pt x="707610" y="0"/>
                  </a:moveTo>
                  <a:cubicBezTo>
                    <a:pt x="610446" y="749601"/>
                    <a:pt x="374576" y="1484422"/>
                    <a:pt x="0" y="2161968"/>
                  </a:cubicBezTo>
                  <a:lnTo>
                    <a:pt x="707610" y="2161968"/>
                  </a:lnTo>
                  <a:lnTo>
                    <a:pt x="707610" y="0"/>
                  </a:lnTo>
                  <a:close/>
                </a:path>
              </a:pathLst>
            </a:custGeom>
            <a:solidFill>
              <a:srgbClr val="37635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2FC1B604-42DC-E4B5-AD71-1C33AFA90BC3}"/>
                </a:ext>
              </a:extLst>
            </p:cNvPr>
            <p:cNvSpPr/>
            <p:nvPr/>
          </p:nvSpPr>
          <p:spPr>
            <a:xfrm>
              <a:off x="11241922" y="550800"/>
              <a:ext cx="950076" cy="2562953"/>
            </a:xfrm>
            <a:custGeom>
              <a:avLst/>
              <a:gdLst>
                <a:gd name="connsiteX0" fmla="*/ 950076 w 950076"/>
                <a:gd name="connsiteY0" fmla="*/ 0 h 2562953"/>
                <a:gd name="connsiteX1" fmla="*/ 0 w 950076"/>
                <a:gd name="connsiteY1" fmla="*/ 0 h 2562953"/>
                <a:gd name="connsiteX2" fmla="*/ 950076 w 950076"/>
                <a:gd name="connsiteY2" fmla="*/ 2562953 h 2562953"/>
                <a:gd name="connsiteX3" fmla="*/ 950076 w 950076"/>
                <a:gd name="connsiteY3" fmla="*/ 0 h 2562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0076" h="2562953">
                  <a:moveTo>
                    <a:pt x="950076" y="0"/>
                  </a:moveTo>
                  <a:lnTo>
                    <a:pt x="0" y="0"/>
                  </a:lnTo>
                  <a:cubicBezTo>
                    <a:pt x="516707" y="784004"/>
                    <a:pt x="833441" y="1662744"/>
                    <a:pt x="950076" y="2562953"/>
                  </a:cubicBezTo>
                  <a:lnTo>
                    <a:pt x="950076" y="0"/>
                  </a:lnTo>
                  <a:close/>
                </a:path>
              </a:pathLst>
            </a:custGeom>
            <a:solidFill>
              <a:srgbClr val="37635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C4C9C21E-A233-5912-87AF-AEC375A418EC}"/>
                </a:ext>
              </a:extLst>
            </p:cNvPr>
            <p:cNvSpPr/>
            <p:nvPr/>
          </p:nvSpPr>
          <p:spPr>
            <a:xfrm>
              <a:off x="585599" y="2153529"/>
              <a:ext cx="1743433" cy="3502534"/>
            </a:xfrm>
            <a:custGeom>
              <a:avLst/>
              <a:gdLst>
                <a:gd name="connsiteX0" fmla="*/ 0 w 1743433"/>
                <a:gd name="connsiteY0" fmla="*/ 0 h 3502534"/>
                <a:gd name="connsiteX1" fmla="*/ 0 w 1743433"/>
                <a:gd name="connsiteY1" fmla="*/ 3502535 h 3502534"/>
                <a:gd name="connsiteX2" fmla="*/ 1743434 w 1743433"/>
                <a:gd name="connsiteY2" fmla="*/ 1751236 h 3502534"/>
                <a:gd name="connsiteX3" fmla="*/ 0 w 1743433"/>
                <a:gd name="connsiteY3" fmla="*/ 0 h 350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3433" h="3502534">
                  <a:moveTo>
                    <a:pt x="0" y="0"/>
                  </a:moveTo>
                  <a:lnTo>
                    <a:pt x="0" y="3502535"/>
                  </a:lnTo>
                  <a:lnTo>
                    <a:pt x="1743434" y="17512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635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31189A6C-E6F9-B13B-CE0B-7ECA49881B59}"/>
                </a:ext>
              </a:extLst>
            </p:cNvPr>
            <p:cNvSpPr/>
            <p:nvPr/>
          </p:nvSpPr>
          <p:spPr>
            <a:xfrm>
              <a:off x="585599" y="550800"/>
              <a:ext cx="4228091" cy="6307200"/>
            </a:xfrm>
            <a:custGeom>
              <a:avLst/>
              <a:gdLst>
                <a:gd name="connsiteX0" fmla="*/ 889126 w 4228091"/>
                <a:gd name="connsiteY0" fmla="*/ 0 h 6307200"/>
                <a:gd name="connsiteX1" fmla="*/ 602518 w 4228091"/>
                <a:gd name="connsiteY1" fmla="*/ 0 h 6307200"/>
                <a:gd name="connsiteX2" fmla="*/ 0 w 4228091"/>
                <a:gd name="connsiteY2" fmla="*/ 605236 h 6307200"/>
                <a:gd name="connsiteX3" fmla="*/ 0 w 4228091"/>
                <a:gd name="connsiteY3" fmla="*/ 1602730 h 6307200"/>
                <a:gd name="connsiteX4" fmla="*/ 1743434 w 4228091"/>
                <a:gd name="connsiteY4" fmla="*/ 3354029 h 6307200"/>
                <a:gd name="connsiteX5" fmla="*/ 0 w 4228091"/>
                <a:gd name="connsiteY5" fmla="*/ 5105265 h 6307200"/>
                <a:gd name="connsiteX6" fmla="*/ 0 w 4228091"/>
                <a:gd name="connsiteY6" fmla="*/ 6307200 h 6307200"/>
                <a:gd name="connsiteX7" fmla="*/ 1288120 w 4228091"/>
                <a:gd name="connsiteY7" fmla="*/ 6307200 h 6307200"/>
                <a:gd name="connsiteX8" fmla="*/ 4228091 w 4228091"/>
                <a:gd name="connsiteY8" fmla="*/ 3353965 h 6307200"/>
                <a:gd name="connsiteX9" fmla="*/ 889126 w 4228091"/>
                <a:gd name="connsiteY9" fmla="*/ 0 h 630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8091" h="6307200">
                  <a:moveTo>
                    <a:pt x="889126" y="0"/>
                  </a:moveTo>
                  <a:lnTo>
                    <a:pt x="602518" y="0"/>
                  </a:lnTo>
                  <a:cubicBezTo>
                    <a:pt x="269738" y="0"/>
                    <a:pt x="0" y="270955"/>
                    <a:pt x="0" y="605236"/>
                  </a:cubicBezTo>
                  <a:lnTo>
                    <a:pt x="0" y="1602730"/>
                  </a:lnTo>
                  <a:lnTo>
                    <a:pt x="1743434" y="3354029"/>
                  </a:lnTo>
                  <a:lnTo>
                    <a:pt x="0" y="5105265"/>
                  </a:lnTo>
                  <a:lnTo>
                    <a:pt x="0" y="6307200"/>
                  </a:lnTo>
                  <a:lnTo>
                    <a:pt x="1288120" y="6307200"/>
                  </a:lnTo>
                  <a:lnTo>
                    <a:pt x="4228091" y="3353965"/>
                  </a:lnTo>
                  <a:lnTo>
                    <a:pt x="889126" y="0"/>
                  </a:lnTo>
                  <a:close/>
                </a:path>
              </a:pathLst>
            </a:custGeom>
            <a:solidFill>
              <a:srgbClr val="21AB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B262F784-A88D-CA7C-B950-B3D1C9709236}"/>
                </a:ext>
              </a:extLst>
            </p:cNvPr>
            <p:cNvSpPr/>
            <p:nvPr/>
          </p:nvSpPr>
          <p:spPr>
            <a:xfrm>
              <a:off x="8928570" y="550800"/>
              <a:ext cx="3263428" cy="6307200"/>
            </a:xfrm>
            <a:custGeom>
              <a:avLst/>
              <a:gdLst>
                <a:gd name="connsiteX0" fmla="*/ 3263428 w 3263428"/>
                <a:gd name="connsiteY0" fmla="*/ 2562953 h 6307200"/>
                <a:gd name="connsiteX1" fmla="*/ 2313352 w 3263428"/>
                <a:gd name="connsiteY1" fmla="*/ 0 h 6307200"/>
                <a:gd name="connsiteX2" fmla="*/ 0 w 3263428"/>
                <a:gd name="connsiteY2" fmla="*/ 0 h 6307200"/>
                <a:gd name="connsiteX3" fmla="*/ 303099 w 3263428"/>
                <a:gd name="connsiteY3" fmla="*/ 304466 h 6307200"/>
                <a:gd name="connsiteX4" fmla="*/ 395950 w 3263428"/>
                <a:gd name="connsiteY4" fmla="*/ 6307200 h 6307200"/>
                <a:gd name="connsiteX5" fmla="*/ 2555819 w 3263428"/>
                <a:gd name="connsiteY5" fmla="*/ 6307200 h 6307200"/>
                <a:gd name="connsiteX6" fmla="*/ 3263428 w 3263428"/>
                <a:gd name="connsiteY6" fmla="*/ 4145232 h 6307200"/>
                <a:gd name="connsiteX7" fmla="*/ 3263428 w 3263428"/>
                <a:gd name="connsiteY7" fmla="*/ 2562889 h 630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63428" h="6307200">
                  <a:moveTo>
                    <a:pt x="3263428" y="2562953"/>
                  </a:moveTo>
                  <a:cubicBezTo>
                    <a:pt x="3146793" y="1662807"/>
                    <a:pt x="2830060" y="784004"/>
                    <a:pt x="2313352" y="0"/>
                  </a:cubicBezTo>
                  <a:lnTo>
                    <a:pt x="0" y="0"/>
                  </a:lnTo>
                  <a:lnTo>
                    <a:pt x="303099" y="304466"/>
                  </a:lnTo>
                  <a:cubicBezTo>
                    <a:pt x="1945373" y="1954404"/>
                    <a:pt x="1976260" y="4619228"/>
                    <a:pt x="395950" y="6307200"/>
                  </a:cubicBezTo>
                  <a:lnTo>
                    <a:pt x="2555819" y="6307200"/>
                  </a:lnTo>
                  <a:cubicBezTo>
                    <a:pt x="2930394" y="5629654"/>
                    <a:pt x="3166265" y="4894897"/>
                    <a:pt x="3263428" y="4145232"/>
                  </a:cubicBezTo>
                  <a:lnTo>
                    <a:pt x="3263428" y="2562889"/>
                  </a:lnTo>
                  <a:close/>
                </a:path>
              </a:pathLst>
            </a:custGeom>
            <a:solidFill>
              <a:srgbClr val="21AB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1BB6080D-9884-AEFA-6B65-FE880A679CE1}"/>
                </a:ext>
              </a:extLst>
            </p:cNvPr>
            <p:cNvSpPr/>
            <p:nvPr userDrawn="1"/>
          </p:nvSpPr>
          <p:spPr>
            <a:xfrm>
              <a:off x="1474725" y="550800"/>
              <a:ext cx="5500291" cy="6307200"/>
            </a:xfrm>
            <a:custGeom>
              <a:avLst/>
              <a:gdLst>
                <a:gd name="connsiteX0" fmla="*/ 5272350 w 5500291"/>
                <a:gd name="connsiteY0" fmla="*/ 2800270 h 6307200"/>
                <a:gd name="connsiteX1" fmla="*/ 2484594 w 5500291"/>
                <a:gd name="connsiteY1" fmla="*/ 0 h 6307200"/>
                <a:gd name="connsiteX2" fmla="*/ 0 w 5500291"/>
                <a:gd name="connsiteY2" fmla="*/ 0 h 6307200"/>
                <a:gd name="connsiteX3" fmla="*/ 3338901 w 5500291"/>
                <a:gd name="connsiteY3" fmla="*/ 3353965 h 6307200"/>
                <a:gd name="connsiteX4" fmla="*/ 398930 w 5500291"/>
                <a:gd name="connsiteY4" fmla="*/ 6307200 h 6307200"/>
                <a:gd name="connsiteX5" fmla="*/ 2883525 w 5500291"/>
                <a:gd name="connsiteY5" fmla="*/ 6307200 h 6307200"/>
                <a:gd name="connsiteX6" fmla="*/ 5272350 w 5500291"/>
                <a:gd name="connsiteY6" fmla="*/ 3907661 h 6307200"/>
                <a:gd name="connsiteX7" fmla="*/ 5272350 w 5500291"/>
                <a:gd name="connsiteY7" fmla="*/ 2800333 h 630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00291" h="6307200">
                  <a:moveTo>
                    <a:pt x="5272350" y="2800270"/>
                  </a:moveTo>
                  <a:lnTo>
                    <a:pt x="2484594" y="0"/>
                  </a:lnTo>
                  <a:lnTo>
                    <a:pt x="0" y="0"/>
                  </a:lnTo>
                  <a:lnTo>
                    <a:pt x="3338901" y="3353965"/>
                  </a:lnTo>
                  <a:lnTo>
                    <a:pt x="398930" y="6307200"/>
                  </a:lnTo>
                  <a:lnTo>
                    <a:pt x="2883525" y="6307200"/>
                  </a:lnTo>
                  <a:lnTo>
                    <a:pt x="5272350" y="3907661"/>
                  </a:lnTo>
                  <a:cubicBezTo>
                    <a:pt x="5576273" y="3602367"/>
                    <a:pt x="5576273" y="3105627"/>
                    <a:pt x="5272350" y="2800333"/>
                  </a:cubicBezTo>
                  <a:close/>
                </a:path>
              </a:pathLst>
            </a:custGeom>
            <a:solidFill>
              <a:srgbClr val="37635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F7D90E7B-D234-0016-E657-D894D8DC2844}"/>
                </a:ext>
              </a:extLst>
            </p:cNvPr>
            <p:cNvSpPr/>
            <p:nvPr/>
          </p:nvSpPr>
          <p:spPr>
            <a:xfrm>
              <a:off x="6443977" y="550800"/>
              <a:ext cx="4043032" cy="6307263"/>
            </a:xfrm>
            <a:custGeom>
              <a:avLst/>
              <a:gdLst>
                <a:gd name="connsiteX0" fmla="*/ 2787692 w 4043032"/>
                <a:gd name="connsiteY0" fmla="*/ 304466 h 6307263"/>
                <a:gd name="connsiteX1" fmla="*/ 2484594 w 4043032"/>
                <a:gd name="connsiteY1" fmla="*/ 0 h 6307263"/>
                <a:gd name="connsiteX2" fmla="*/ 0 w 4043032"/>
                <a:gd name="connsiteY2" fmla="*/ 0 h 6307263"/>
                <a:gd name="connsiteX3" fmla="*/ 1545427 w 4043032"/>
                <a:gd name="connsiteY3" fmla="*/ 1552399 h 6307263"/>
                <a:gd name="connsiteX4" fmla="*/ 1545427 w 4043032"/>
                <a:gd name="connsiteY4" fmla="*/ 5155595 h 6307263"/>
                <a:gd name="connsiteX5" fmla="*/ 398930 w 4043032"/>
                <a:gd name="connsiteY5" fmla="*/ 6307264 h 6307263"/>
                <a:gd name="connsiteX6" fmla="*/ 2880544 w 4043032"/>
                <a:gd name="connsiteY6" fmla="*/ 6307264 h 6307263"/>
                <a:gd name="connsiteX7" fmla="*/ 2787692 w 4043032"/>
                <a:gd name="connsiteY7" fmla="*/ 304529 h 630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43032" h="6307263">
                  <a:moveTo>
                    <a:pt x="2787692" y="304466"/>
                  </a:moveTo>
                  <a:lnTo>
                    <a:pt x="2484594" y="0"/>
                  </a:lnTo>
                  <a:lnTo>
                    <a:pt x="0" y="0"/>
                  </a:lnTo>
                  <a:lnTo>
                    <a:pt x="1545427" y="1552399"/>
                  </a:lnTo>
                  <a:cubicBezTo>
                    <a:pt x="2534255" y="2545879"/>
                    <a:pt x="2534255" y="4162242"/>
                    <a:pt x="1545427" y="5155595"/>
                  </a:cubicBezTo>
                  <a:lnTo>
                    <a:pt x="398930" y="6307264"/>
                  </a:lnTo>
                  <a:lnTo>
                    <a:pt x="2880544" y="6307264"/>
                  </a:lnTo>
                  <a:cubicBezTo>
                    <a:pt x="4460854" y="4619292"/>
                    <a:pt x="4429967" y="1954468"/>
                    <a:pt x="2787692" y="304529"/>
                  </a:cubicBezTo>
                  <a:close/>
                </a:path>
              </a:pathLst>
            </a:custGeom>
            <a:solidFill>
              <a:srgbClr val="37635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D04863B4-208A-7734-B223-CB199EE683BE}"/>
                </a:ext>
              </a:extLst>
            </p:cNvPr>
            <p:cNvSpPr/>
            <p:nvPr/>
          </p:nvSpPr>
          <p:spPr>
            <a:xfrm>
              <a:off x="3959319" y="550800"/>
              <a:ext cx="4771705" cy="6307136"/>
            </a:xfrm>
            <a:custGeom>
              <a:avLst/>
              <a:gdLst>
                <a:gd name="connsiteX0" fmla="*/ 4030085 w 4771705"/>
                <a:gd name="connsiteY0" fmla="*/ 1552399 h 6307136"/>
                <a:gd name="connsiteX1" fmla="*/ 2484658 w 4771705"/>
                <a:gd name="connsiteY1" fmla="*/ 0 h 6307136"/>
                <a:gd name="connsiteX2" fmla="*/ 0 w 4771705"/>
                <a:gd name="connsiteY2" fmla="*/ 0 h 6307136"/>
                <a:gd name="connsiteX3" fmla="*/ 2787756 w 4771705"/>
                <a:gd name="connsiteY3" fmla="*/ 2800270 h 6307136"/>
                <a:gd name="connsiteX4" fmla="*/ 2787756 w 4771705"/>
                <a:gd name="connsiteY4" fmla="*/ 3907597 h 6307136"/>
                <a:gd name="connsiteX5" fmla="*/ 398931 w 4771705"/>
                <a:gd name="connsiteY5" fmla="*/ 6307136 h 6307136"/>
                <a:gd name="connsiteX6" fmla="*/ 2883588 w 4771705"/>
                <a:gd name="connsiteY6" fmla="*/ 6307136 h 6307136"/>
                <a:gd name="connsiteX7" fmla="*/ 4030085 w 4771705"/>
                <a:gd name="connsiteY7" fmla="*/ 5155467 h 6307136"/>
                <a:gd name="connsiteX8" fmla="*/ 4030085 w 4771705"/>
                <a:gd name="connsiteY8" fmla="*/ 1552272 h 6307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71705" h="6307136">
                  <a:moveTo>
                    <a:pt x="4030085" y="1552399"/>
                  </a:moveTo>
                  <a:lnTo>
                    <a:pt x="2484658" y="0"/>
                  </a:lnTo>
                  <a:lnTo>
                    <a:pt x="0" y="0"/>
                  </a:lnTo>
                  <a:lnTo>
                    <a:pt x="2787756" y="2800270"/>
                  </a:lnTo>
                  <a:cubicBezTo>
                    <a:pt x="3091679" y="3105563"/>
                    <a:pt x="3091679" y="3602367"/>
                    <a:pt x="2787756" y="3907597"/>
                  </a:cubicBezTo>
                  <a:lnTo>
                    <a:pt x="398931" y="6307136"/>
                  </a:lnTo>
                  <a:lnTo>
                    <a:pt x="2883588" y="6307136"/>
                  </a:lnTo>
                  <a:lnTo>
                    <a:pt x="4030085" y="5155467"/>
                  </a:lnTo>
                  <a:cubicBezTo>
                    <a:pt x="5018912" y="4162115"/>
                    <a:pt x="5018912" y="2545752"/>
                    <a:pt x="4030085" y="1552272"/>
                  </a:cubicBezTo>
                  <a:close/>
                </a:path>
              </a:pathLst>
            </a:custGeom>
            <a:solidFill>
              <a:srgbClr val="21AB8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16" name="Graphique 15">
            <a:extLst>
              <a:ext uri="{FF2B5EF4-FFF2-40B4-BE49-F238E27FC236}">
                <a16:creationId xmlns:a16="http://schemas.microsoft.com/office/drawing/2014/main" id="{7976D82E-DAC4-34F5-B6FD-0C4C9A1AFC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2619" y="6538912"/>
            <a:ext cx="162000" cy="162000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8DB87511-5557-8950-7AA1-8FB441E254C8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734138BD-762D-6710-8017-8ED74A7EB3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5413" y="1714870"/>
            <a:ext cx="3960000" cy="3616375"/>
          </a:xfrm>
        </p:spPr>
        <p:txBody>
          <a:bodyPr wrap="square">
            <a:spAutoFit/>
          </a:bodyPr>
          <a:lstStyle>
            <a:lvl1pPr algn="ctr">
              <a:defRPr sz="23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"/>
              <a:t>02</a:t>
            </a:r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2CE3FB65-E529-3DB4-185C-CFE3331A4A9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88163" y="3359591"/>
            <a:ext cx="4716462" cy="461665"/>
          </a:xfrm>
        </p:spPr>
        <p:txBody>
          <a:bodyPr wrap="square">
            <a:spAutoFit/>
          </a:bodyPr>
          <a:lstStyle>
            <a:lvl1pPr algn="l">
              <a:defRPr sz="300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en"/>
              <a:t>Chapter Title</a:t>
            </a:r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:a16="http://schemas.microsoft.com/office/drawing/2014/main" id="{D356E84E-F1B7-66A1-DCA1-6406C3BDE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27" name="Espace réservé du numéro de diapositive 5">
            <a:extLst>
              <a:ext uri="{FF2B5EF4-FFF2-40B4-BE49-F238E27FC236}">
                <a16:creationId xmlns:a16="http://schemas.microsoft.com/office/drawing/2014/main" id="{1D83333F-8438-137C-54B1-CFC08B48C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8" name="Espace réservé de la date 1">
            <a:extLst>
              <a:ext uri="{FF2B5EF4-FFF2-40B4-BE49-F238E27FC236}">
                <a16:creationId xmlns:a16="http://schemas.microsoft.com/office/drawing/2014/main" id="{0564F8EC-CF04-A745-2FFE-F01C703ED0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56000" y="6591379"/>
            <a:ext cx="108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164B113-6542-40B9-A197-3302BDAB0037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439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rouge + 2 tex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0ED65A-B25B-A208-4222-BDABEF3F0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93292"/>
            <a:ext cx="11017250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r>
              <a:rPr lang="en"/>
              <a:t>Change the style of the title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E14366E-AFEC-C815-11B4-EFE6134E2C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37920"/>
            <a:ext cx="11016000" cy="276999"/>
          </a:xfrm>
        </p:spPr>
        <p:txBody>
          <a:bodyPr>
            <a:spAutoFit/>
          </a:bodyPr>
          <a:lstStyle>
            <a:lvl1pPr>
              <a:defRPr sz="1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20" name="Espace réservé du texte 18">
            <a:extLst>
              <a:ext uri="{FF2B5EF4-FFF2-40B4-BE49-F238E27FC236}">
                <a16:creationId xmlns:a16="http://schemas.microsoft.com/office/drawing/2014/main" id="{91173E55-96A7-45EA-0F72-C83C027BA18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87174" y="1704781"/>
            <a:ext cx="3060000" cy="4608000"/>
          </a:xfrm>
        </p:spPr>
        <p:txBody>
          <a:bodyPr>
            <a:noAutofit/>
          </a:bodyPr>
          <a:lstStyle>
            <a:lvl2pPr marL="268288" indent="-268288">
              <a:buClr>
                <a:schemeClr val="accent3"/>
              </a:buClr>
              <a:buSzPct val="200000"/>
              <a:buFont typeface="Outfit ExtraBold" pitchFamily="2" charset="0"/>
              <a:buChar char="-"/>
              <a:defRPr/>
            </a:lvl2pPr>
          </a:lstStyle>
          <a:p>
            <a:pPr lvl="0"/>
            <a:r>
              <a:rPr lang="en"/>
              <a:t>Click to change the styles of the mask text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21" name="Espace réservé du texte 18">
            <a:extLst>
              <a:ext uri="{FF2B5EF4-FFF2-40B4-BE49-F238E27FC236}">
                <a16:creationId xmlns:a16="http://schemas.microsoft.com/office/drawing/2014/main" id="{687E4D9F-3E82-6B61-414F-6C01838BEC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3086" y="1656801"/>
            <a:ext cx="3780000" cy="4641464"/>
          </a:xfrm>
        </p:spPr>
        <p:txBody>
          <a:bodyPr>
            <a:noAutofit/>
          </a:bodyPr>
          <a:lstStyle>
            <a:lvl1pPr>
              <a:defRPr sz="2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23" name="Espace réservé du texte 18">
            <a:extLst>
              <a:ext uri="{FF2B5EF4-FFF2-40B4-BE49-F238E27FC236}">
                <a16:creationId xmlns:a16="http://schemas.microsoft.com/office/drawing/2014/main" id="{909D2222-F46E-917C-0E0D-30B2154B536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44625" y="1704781"/>
            <a:ext cx="3060000" cy="4608000"/>
          </a:xfrm>
        </p:spPr>
        <p:txBody>
          <a:bodyPr>
            <a:noAutofit/>
          </a:bodyPr>
          <a:lstStyle>
            <a:lvl2pPr marL="268288" indent="-268288">
              <a:buClr>
                <a:schemeClr val="accent3"/>
              </a:buClr>
              <a:buSzPct val="200000"/>
              <a:buFont typeface="Outfit ExtraBold" pitchFamily="2" charset="0"/>
              <a:buChar char="-"/>
              <a:defRPr/>
            </a:lvl2pPr>
          </a:lstStyle>
          <a:p>
            <a:pPr lvl="0"/>
            <a:r>
              <a:rPr lang="en"/>
              <a:t>Click to change the styles of the mask text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DD8F9A28-17CB-0294-46DA-BC8A83072B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1299" y="6538912"/>
            <a:ext cx="162000" cy="162000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3297163-35C2-7D67-0762-7EB57F478B85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5F3437-374F-AA5E-718A-DD76F26C9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accent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F9D412-173D-C5FA-2FBD-859995AE4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e la date 1">
            <a:extLst>
              <a:ext uri="{FF2B5EF4-FFF2-40B4-BE49-F238E27FC236}">
                <a16:creationId xmlns:a16="http://schemas.microsoft.com/office/drawing/2014/main" id="{58A1922D-A995-65C8-3835-2B2FB17A24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45999" y="6591379"/>
            <a:ext cx="90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accent1"/>
                </a:solidFill>
              </a:defRPr>
            </a:lvl1pPr>
          </a:lstStyle>
          <a:p>
            <a:fld id="{18533BD6-5598-4BB2-B598-7B4C7355490E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1977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vert + 2 tex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0ED65A-B25B-A208-4222-BDABEF3F0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93292"/>
            <a:ext cx="11017250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r>
              <a:rPr lang="en"/>
              <a:t>Change the style of the title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E14366E-AFEC-C815-11B4-EFE6134E2C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37920"/>
            <a:ext cx="11016000" cy="276999"/>
          </a:xfrm>
        </p:spPr>
        <p:txBody>
          <a:bodyPr>
            <a:spAutoFit/>
          </a:bodyPr>
          <a:lstStyle>
            <a:lvl1pPr>
              <a:defRPr sz="1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20" name="Espace réservé du texte 18">
            <a:extLst>
              <a:ext uri="{FF2B5EF4-FFF2-40B4-BE49-F238E27FC236}">
                <a16:creationId xmlns:a16="http://schemas.microsoft.com/office/drawing/2014/main" id="{91173E55-96A7-45EA-0F72-C83C027BA18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87174" y="1704781"/>
            <a:ext cx="3060000" cy="4608000"/>
          </a:xfrm>
        </p:spPr>
        <p:txBody>
          <a:bodyPr>
            <a:noAutofit/>
          </a:bodyPr>
          <a:lstStyle>
            <a:lvl2pPr marL="268288" indent="-268288">
              <a:buClr>
                <a:srgbClr val="21AB88"/>
              </a:buClr>
              <a:buSzPct val="200000"/>
              <a:buFont typeface="Outfit ExtraBold" pitchFamily="2" charset="0"/>
              <a:buChar char="-"/>
              <a:defRPr/>
            </a:lvl2pPr>
          </a:lstStyle>
          <a:p>
            <a:pPr lvl="0"/>
            <a:r>
              <a:rPr lang="en"/>
              <a:t>Click to change the styles of the mask text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21" name="Espace réservé du texte 18">
            <a:extLst>
              <a:ext uri="{FF2B5EF4-FFF2-40B4-BE49-F238E27FC236}">
                <a16:creationId xmlns:a16="http://schemas.microsoft.com/office/drawing/2014/main" id="{687E4D9F-3E82-6B61-414F-6C01838BEC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3086" y="1656801"/>
            <a:ext cx="3780000" cy="4641464"/>
          </a:xfrm>
        </p:spPr>
        <p:txBody>
          <a:bodyPr>
            <a:noAutofit/>
          </a:bodyPr>
          <a:lstStyle>
            <a:lvl1pPr>
              <a:defRPr sz="2800" b="1">
                <a:solidFill>
                  <a:srgbClr val="37635F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23" name="Espace réservé du texte 18">
            <a:extLst>
              <a:ext uri="{FF2B5EF4-FFF2-40B4-BE49-F238E27FC236}">
                <a16:creationId xmlns:a16="http://schemas.microsoft.com/office/drawing/2014/main" id="{909D2222-F46E-917C-0E0D-30B2154B536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44625" y="1704781"/>
            <a:ext cx="3060000" cy="4608000"/>
          </a:xfrm>
        </p:spPr>
        <p:txBody>
          <a:bodyPr>
            <a:noAutofit/>
          </a:bodyPr>
          <a:lstStyle>
            <a:lvl2pPr marL="268288" indent="-268288">
              <a:buClr>
                <a:srgbClr val="21AB88"/>
              </a:buClr>
              <a:buSzPct val="200000"/>
              <a:buFont typeface="Outfit ExtraBold" pitchFamily="2" charset="0"/>
              <a:buChar char="-"/>
              <a:defRPr/>
            </a:lvl2pPr>
          </a:lstStyle>
          <a:p>
            <a:pPr lvl="0"/>
            <a:r>
              <a:rPr lang="en"/>
              <a:t>Click to change the styles of the mask text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E88763D5-69F0-CB53-4C9B-CDF036C8F2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1299" y="6538912"/>
            <a:ext cx="162000" cy="162000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6540683-9187-233E-36D8-D326950EDBC8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CF255-783E-BA0B-2F04-F28093B98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accent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08E298-E599-877B-5EEF-2DB53B7D2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e la date 1">
            <a:extLst>
              <a:ext uri="{FF2B5EF4-FFF2-40B4-BE49-F238E27FC236}">
                <a16:creationId xmlns:a16="http://schemas.microsoft.com/office/drawing/2014/main" id="{7F1203DC-B1C3-AF35-55CC-865ADFBCC0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45999" y="6591379"/>
            <a:ext cx="90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accent1"/>
                </a:solidFill>
              </a:defRPr>
            </a:lvl1pPr>
          </a:lstStyle>
          <a:p>
            <a:fld id="{EB0D1AA1-9C10-4B3B-B134-F150FDC2B1A2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3318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Chiffres +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>
            <a:extLst>
              <a:ext uri="{FF2B5EF4-FFF2-40B4-BE49-F238E27FC236}">
                <a16:creationId xmlns:a16="http://schemas.microsoft.com/office/drawing/2014/main" id="{6500AD2F-5A08-B3C5-FD8C-0EE242C97BA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0"/>
            <a:ext cx="6094413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80ED65A-B25B-A208-4222-BDABEF3F0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93292"/>
            <a:ext cx="5508624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"/>
              <a:t>Change the style of the title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E14366E-AFEC-C815-11B4-EFE6134E2C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37920"/>
            <a:ext cx="5508624" cy="276999"/>
          </a:xfrm>
        </p:spPr>
        <p:txBody>
          <a:bodyPr wrap="square">
            <a:spAutoFit/>
          </a:bodyPr>
          <a:lstStyle>
            <a:lvl1pPr>
              <a:defRPr sz="1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69E40E7B-8006-7980-DB74-FFE9DFFC80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1120" y="1725541"/>
            <a:ext cx="3434076" cy="2700000"/>
          </a:xfrm>
        </p:spPr>
        <p:txBody>
          <a:bodyPr>
            <a:noAutofit/>
          </a:bodyPr>
          <a:lstStyle>
            <a:lvl1pPr>
              <a:defRPr sz="1300">
                <a:latin typeface="Outfit Medium" pitchFamily="2" charset="0"/>
              </a:defRPr>
            </a:lvl1pPr>
            <a:lvl2pPr>
              <a:defRPr sz="1100">
                <a:latin typeface="Outfit Medium" pitchFamily="2" charset="0"/>
              </a:defRPr>
            </a:lvl2pPr>
            <a:lvl3pPr>
              <a:defRPr sz="1300">
                <a:latin typeface="Outfit Medium" pitchFamily="2" charset="0"/>
              </a:defRPr>
            </a:lvl3pPr>
            <a:lvl4pPr>
              <a:defRPr sz="1300">
                <a:latin typeface="Outfit Medium" pitchFamily="2" charset="0"/>
              </a:defRPr>
            </a:lvl4pPr>
            <a:lvl5pPr>
              <a:defRPr sz="1300">
                <a:latin typeface="Outfit Medium" pitchFamily="2" charset="0"/>
              </a:defRPr>
            </a:lvl5pPr>
          </a:lstStyle>
          <a:p>
            <a:pPr lvl="0"/>
            <a:r>
              <a:rPr lang="en"/>
              <a:t>Click to change the styles of the mask text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28197AE-7AB1-A388-466A-041989D5A2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1471" y="4501547"/>
            <a:ext cx="1912251" cy="1077218"/>
          </a:xfrm>
        </p:spPr>
        <p:txBody>
          <a:bodyPr wrap="square">
            <a:spAutoFit/>
          </a:bodyPr>
          <a:lstStyle>
            <a:lvl1pPr>
              <a:defRPr sz="7000">
                <a:solidFill>
                  <a:schemeClr val="accent6"/>
                </a:solidFill>
                <a:latin typeface="Outfit Thin" pitchFamily="2" charset="0"/>
              </a:defRPr>
            </a:lvl1pPr>
          </a:lstStyle>
          <a:p>
            <a:pPr lvl="0"/>
            <a:r>
              <a:rPr lang="en"/>
              <a:t>+XM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74578A94-3D84-BA2E-7901-8F8B29F843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39729" y="4501547"/>
            <a:ext cx="1585467" cy="1077218"/>
          </a:xfrm>
        </p:spPr>
        <p:txBody>
          <a:bodyPr wrap="square">
            <a:spAutoFit/>
          </a:bodyPr>
          <a:lstStyle>
            <a:lvl1pPr>
              <a:defRPr sz="7000" b="1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"/>
              <a:t>+X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A6925B7-AF42-F7A8-3631-42C600B184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50925" y="5494860"/>
            <a:ext cx="1388804" cy="276999"/>
          </a:xfrm>
        </p:spPr>
        <p:txBody>
          <a:bodyPr wrap="square">
            <a:spAutoFit/>
          </a:bodyPr>
          <a:lstStyle>
            <a:lvl1pPr>
              <a:defRPr sz="9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F3C8AE4E-AA05-CE46-AD7D-4C415800D7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1299" y="6538912"/>
            <a:ext cx="162000" cy="162000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D00BA34-0805-74D9-6044-88AE06283419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308B0798-22EE-8ECD-6A13-127E31E1B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accent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991E5BD5-2595-0CEE-0412-57D5568AE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e la date 1">
            <a:extLst>
              <a:ext uri="{FF2B5EF4-FFF2-40B4-BE49-F238E27FC236}">
                <a16:creationId xmlns:a16="http://schemas.microsoft.com/office/drawing/2014/main" id="{9915414C-1341-BB7B-AFA0-0C4D61A223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3236" y="6591379"/>
            <a:ext cx="90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accent1"/>
                </a:solidFill>
              </a:defRPr>
            </a:lvl1pPr>
          </a:lstStyle>
          <a:p>
            <a:fld id="{FE2C5594-9126-4431-945D-0EBDD1207936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03528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Chiffres + 1 visuel 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>
            <a:extLst>
              <a:ext uri="{FF2B5EF4-FFF2-40B4-BE49-F238E27FC236}">
                <a16:creationId xmlns:a16="http://schemas.microsoft.com/office/drawing/2014/main" id="{6500AD2F-5A08-B3C5-FD8C-0EE242C97BA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0"/>
            <a:ext cx="6094413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80ED65A-B25B-A208-4222-BDABEF3F0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93292"/>
            <a:ext cx="5508624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"/>
              <a:t>Change the style of the title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E14366E-AFEC-C815-11B4-EFE6134E2C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37920"/>
            <a:ext cx="5508624" cy="276999"/>
          </a:xfrm>
        </p:spPr>
        <p:txBody>
          <a:bodyPr wrap="square">
            <a:spAutoFit/>
          </a:bodyPr>
          <a:lstStyle>
            <a:lvl1pPr>
              <a:defRPr sz="1800">
                <a:solidFill>
                  <a:srgbClr val="21AB88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69E40E7B-8006-7980-DB74-FFE9DFFC80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1120" y="1725541"/>
            <a:ext cx="3434076" cy="2700000"/>
          </a:xfrm>
        </p:spPr>
        <p:txBody>
          <a:bodyPr>
            <a:noAutofit/>
          </a:bodyPr>
          <a:lstStyle>
            <a:lvl1pPr>
              <a:defRPr sz="1300">
                <a:latin typeface="Outfit Medium" pitchFamily="2" charset="0"/>
              </a:defRPr>
            </a:lvl1pPr>
            <a:lvl2pPr>
              <a:defRPr sz="1100">
                <a:latin typeface="Outfit Medium" pitchFamily="2" charset="0"/>
              </a:defRPr>
            </a:lvl2pPr>
            <a:lvl3pPr>
              <a:defRPr sz="1300">
                <a:latin typeface="Outfit Medium" pitchFamily="2" charset="0"/>
              </a:defRPr>
            </a:lvl3pPr>
            <a:lvl4pPr>
              <a:defRPr sz="1300">
                <a:latin typeface="Outfit Medium" pitchFamily="2" charset="0"/>
              </a:defRPr>
            </a:lvl4pPr>
            <a:lvl5pPr>
              <a:defRPr sz="1300">
                <a:latin typeface="Outfit Medium" pitchFamily="2" charset="0"/>
              </a:defRPr>
            </a:lvl5pPr>
          </a:lstStyle>
          <a:p>
            <a:pPr lvl="0"/>
            <a:r>
              <a:rPr lang="en"/>
              <a:t>Click to change the styles of the mask text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28197AE-7AB1-A388-466A-041989D5A2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1471" y="4501547"/>
            <a:ext cx="1912251" cy="1077218"/>
          </a:xfrm>
        </p:spPr>
        <p:txBody>
          <a:bodyPr wrap="square">
            <a:spAutoFit/>
          </a:bodyPr>
          <a:lstStyle>
            <a:lvl1pPr>
              <a:defRPr sz="7000">
                <a:solidFill>
                  <a:srgbClr val="009081"/>
                </a:solidFill>
                <a:latin typeface="Outfit Thin" pitchFamily="2" charset="0"/>
              </a:defRPr>
            </a:lvl1pPr>
          </a:lstStyle>
          <a:p>
            <a:pPr lvl="0"/>
            <a:r>
              <a:rPr lang="en"/>
              <a:t>+XM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74578A94-3D84-BA2E-7901-8F8B29F843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39729" y="4501547"/>
            <a:ext cx="1585467" cy="1077218"/>
          </a:xfrm>
        </p:spPr>
        <p:txBody>
          <a:bodyPr wrap="square">
            <a:spAutoFit/>
          </a:bodyPr>
          <a:lstStyle>
            <a:lvl1pPr>
              <a:defRPr sz="7000" b="1">
                <a:solidFill>
                  <a:srgbClr val="009081"/>
                </a:solidFill>
                <a:latin typeface="+mn-lt"/>
              </a:defRPr>
            </a:lvl1pPr>
          </a:lstStyle>
          <a:p>
            <a:pPr lvl="0"/>
            <a:r>
              <a:rPr lang="en"/>
              <a:t>+X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A6925B7-AF42-F7A8-3631-42C600B184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50925" y="5494860"/>
            <a:ext cx="1388804" cy="276999"/>
          </a:xfrm>
        </p:spPr>
        <p:txBody>
          <a:bodyPr wrap="square">
            <a:spAutoFit/>
          </a:bodyPr>
          <a:lstStyle>
            <a:lvl1pPr>
              <a:defRPr sz="900" b="1">
                <a:solidFill>
                  <a:srgbClr val="009081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F3C8AE4E-AA05-CE46-AD7D-4C415800D7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1299" y="6538912"/>
            <a:ext cx="162000" cy="162000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D00BA34-0805-74D9-6044-88AE06283419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308B0798-22EE-8ECD-6A13-127E31E1B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accent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991E5BD5-2595-0CEE-0412-57D5568AE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e la date 1">
            <a:extLst>
              <a:ext uri="{FF2B5EF4-FFF2-40B4-BE49-F238E27FC236}">
                <a16:creationId xmlns:a16="http://schemas.microsoft.com/office/drawing/2014/main" id="{9915414C-1341-BB7B-AFA0-0C4D61A223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3236" y="6591379"/>
            <a:ext cx="90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accent1"/>
                </a:solidFill>
              </a:defRPr>
            </a:lvl1pPr>
          </a:lstStyle>
          <a:p>
            <a:fld id="{FFE2D9C7-123B-4433-B99E-AE0B6D3C82BC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47749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3 zones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6F34005-D5BC-5DCB-7F8D-4FA418B41002}"/>
              </a:ext>
            </a:extLst>
          </p:cNvPr>
          <p:cNvSpPr/>
          <p:nvPr userDrawn="1"/>
        </p:nvSpPr>
        <p:spPr>
          <a:xfrm>
            <a:off x="4971017" y="1"/>
            <a:ext cx="3114510" cy="6857999"/>
          </a:xfrm>
          <a:prstGeom prst="rect">
            <a:avLst/>
          </a:prstGeom>
          <a:solidFill>
            <a:srgbClr val="FF73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4"/>
              </a:solidFill>
            </a:endParaRPr>
          </a:p>
        </p:txBody>
      </p:sp>
      <p:sp>
        <p:nvSpPr>
          <p:cNvPr id="13" name="Espace réservé pour une image  17">
            <a:extLst>
              <a:ext uri="{FF2B5EF4-FFF2-40B4-BE49-F238E27FC236}">
                <a16:creationId xmlns:a16="http://schemas.microsoft.com/office/drawing/2014/main" id="{CB4345EB-9EEB-77AA-B785-5501AA6C982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76556" y="0"/>
            <a:ext cx="4113857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EF5034-F3D4-25F9-4C21-CE92E33459A9}"/>
              </a:ext>
            </a:extLst>
          </p:cNvPr>
          <p:cNvSpPr/>
          <p:nvPr userDrawn="1"/>
        </p:nvSpPr>
        <p:spPr>
          <a:xfrm>
            <a:off x="0" y="0"/>
            <a:ext cx="4979988" cy="6858000"/>
          </a:xfrm>
          <a:prstGeom prst="rect">
            <a:avLst/>
          </a:prstGeom>
          <a:solidFill>
            <a:srgbClr val="F20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80ED65A-B25B-A208-4222-BDABEF3F0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93292"/>
            <a:ext cx="438364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"/>
              <a:t>Change the style of the title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E14366E-AFEC-C815-11B4-EFE6134E2C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37920"/>
            <a:ext cx="4392613" cy="276999"/>
          </a:xfrm>
        </p:spPr>
        <p:txBody>
          <a:bodyPr wrap="square">
            <a:sp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"/>
              <a:t>Click to edit styles</a:t>
            </a:r>
          </a:p>
        </p:txBody>
      </p:sp>
      <p:sp>
        <p:nvSpPr>
          <p:cNvPr id="21" name="Espace réservé du texte 18">
            <a:extLst>
              <a:ext uri="{FF2B5EF4-FFF2-40B4-BE49-F238E27FC236}">
                <a16:creationId xmlns:a16="http://schemas.microsoft.com/office/drawing/2014/main" id="{687E4D9F-3E82-6B61-414F-6C01838BEC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3086" y="1656801"/>
            <a:ext cx="3780000" cy="4641464"/>
          </a:xfrm>
        </p:spPr>
        <p:txBody>
          <a:bodyPr>
            <a:no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pic>
        <p:nvPicPr>
          <p:cNvPr id="17" name="Graphique 16">
            <a:extLst>
              <a:ext uri="{FF2B5EF4-FFF2-40B4-BE49-F238E27FC236}">
                <a16:creationId xmlns:a16="http://schemas.microsoft.com/office/drawing/2014/main" id="{080BA34B-E843-7E8B-4366-0FBF228876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2619" y="6538912"/>
            <a:ext cx="162000" cy="162000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0D9278B6-16E5-5992-D59B-E26812E66D28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2380A47E-326D-4D38-DC1E-CB54225CEB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30237" y="4635295"/>
            <a:ext cx="1912251" cy="1077218"/>
          </a:xfrm>
        </p:spPr>
        <p:txBody>
          <a:bodyPr wrap="square">
            <a:spAutoFit/>
          </a:bodyPr>
          <a:lstStyle>
            <a:lvl1pPr>
              <a:defRPr sz="7000">
                <a:solidFill>
                  <a:schemeClr val="bg1"/>
                </a:solidFill>
                <a:latin typeface="Outfit Thin" pitchFamily="2" charset="0"/>
              </a:defRPr>
            </a:lvl1pPr>
          </a:lstStyle>
          <a:p>
            <a:pPr lvl="0"/>
            <a:r>
              <a:rPr lang="en"/>
              <a:t>+XM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0C77C01C-00CF-A3F3-00D7-77BC1A23BB5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49691" y="5628608"/>
            <a:ext cx="1388804" cy="276999"/>
          </a:xfrm>
        </p:spPr>
        <p:txBody>
          <a:bodyPr wrap="square">
            <a:spAutoFit/>
          </a:bodyPr>
          <a:lstStyle>
            <a:lvl1pPr>
              <a:defRPr sz="9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F70627ED-215E-FDA0-15ED-B05161FBE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5B76C159-BE8E-7440-BD1F-CDEE2D708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0" name="Espace réservé de la date 1">
            <a:extLst>
              <a:ext uri="{FF2B5EF4-FFF2-40B4-BE49-F238E27FC236}">
                <a16:creationId xmlns:a16="http://schemas.microsoft.com/office/drawing/2014/main" id="{DA7E6893-367E-77B3-F95A-A18D54851B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88272" y="6591379"/>
            <a:ext cx="108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CB5FAF0-9C97-4E61-A4CB-5D710E64F071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14837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ergue 3 zones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6F34005-D5BC-5DCB-7F8D-4FA418B41002}"/>
              </a:ext>
            </a:extLst>
          </p:cNvPr>
          <p:cNvSpPr/>
          <p:nvPr userDrawn="1"/>
        </p:nvSpPr>
        <p:spPr>
          <a:xfrm>
            <a:off x="4971017" y="1"/>
            <a:ext cx="3114510" cy="6857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4"/>
              </a:solidFill>
            </a:endParaRPr>
          </a:p>
        </p:txBody>
      </p:sp>
      <p:sp>
        <p:nvSpPr>
          <p:cNvPr id="13" name="Espace réservé pour une image  17">
            <a:extLst>
              <a:ext uri="{FF2B5EF4-FFF2-40B4-BE49-F238E27FC236}">
                <a16:creationId xmlns:a16="http://schemas.microsoft.com/office/drawing/2014/main" id="{CB4345EB-9EEB-77AA-B785-5501AA6C982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76556" y="0"/>
            <a:ext cx="4113857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EF5034-F3D4-25F9-4C21-CE92E33459A9}"/>
              </a:ext>
            </a:extLst>
          </p:cNvPr>
          <p:cNvSpPr/>
          <p:nvPr userDrawn="1"/>
        </p:nvSpPr>
        <p:spPr>
          <a:xfrm>
            <a:off x="0" y="0"/>
            <a:ext cx="497998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6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80ED65A-B25B-A208-4222-BDABEF3F0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93292"/>
            <a:ext cx="438364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"/>
              <a:t>Change the style of the title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E14366E-AFEC-C815-11B4-EFE6134E2C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37920"/>
            <a:ext cx="4392613" cy="276999"/>
          </a:xfrm>
        </p:spPr>
        <p:txBody>
          <a:bodyPr wrap="square">
            <a:sp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"/>
              <a:t>Click to edit styles</a:t>
            </a:r>
          </a:p>
        </p:txBody>
      </p:sp>
      <p:sp>
        <p:nvSpPr>
          <p:cNvPr id="21" name="Espace réservé du texte 18">
            <a:extLst>
              <a:ext uri="{FF2B5EF4-FFF2-40B4-BE49-F238E27FC236}">
                <a16:creationId xmlns:a16="http://schemas.microsoft.com/office/drawing/2014/main" id="{687E4D9F-3E82-6B61-414F-6C01838BEC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3086" y="1656801"/>
            <a:ext cx="3780000" cy="4641464"/>
          </a:xfrm>
        </p:spPr>
        <p:txBody>
          <a:bodyPr>
            <a:no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pic>
        <p:nvPicPr>
          <p:cNvPr id="17" name="Graphique 16">
            <a:extLst>
              <a:ext uri="{FF2B5EF4-FFF2-40B4-BE49-F238E27FC236}">
                <a16:creationId xmlns:a16="http://schemas.microsoft.com/office/drawing/2014/main" id="{080BA34B-E843-7E8B-4366-0FBF228876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2619" y="6538912"/>
            <a:ext cx="162000" cy="162000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0D9278B6-16E5-5992-D59B-E26812E66D28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2380A47E-326D-4D38-DC1E-CB54225CEB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30237" y="4635295"/>
            <a:ext cx="1912251" cy="1077218"/>
          </a:xfrm>
        </p:spPr>
        <p:txBody>
          <a:bodyPr wrap="square">
            <a:spAutoFit/>
          </a:bodyPr>
          <a:lstStyle>
            <a:lvl1pPr>
              <a:defRPr sz="7000">
                <a:solidFill>
                  <a:schemeClr val="bg1"/>
                </a:solidFill>
                <a:latin typeface="Outfit Thin" pitchFamily="2" charset="0"/>
              </a:defRPr>
            </a:lvl1pPr>
          </a:lstStyle>
          <a:p>
            <a:pPr lvl="0"/>
            <a:r>
              <a:rPr lang="en"/>
              <a:t>+XM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0C77C01C-00CF-A3F3-00D7-77BC1A23BB5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49691" y="5628608"/>
            <a:ext cx="1388804" cy="276999"/>
          </a:xfrm>
        </p:spPr>
        <p:txBody>
          <a:bodyPr wrap="square">
            <a:spAutoFit/>
          </a:bodyPr>
          <a:lstStyle>
            <a:lvl1pPr>
              <a:defRPr sz="9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F70627ED-215E-FDA0-15ED-B05161FBE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5B76C159-BE8E-7440-BD1F-CDEE2D708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0" name="Espace réservé de la date 1">
            <a:extLst>
              <a:ext uri="{FF2B5EF4-FFF2-40B4-BE49-F238E27FC236}">
                <a16:creationId xmlns:a16="http://schemas.microsoft.com/office/drawing/2014/main" id="{DA7E6893-367E-77B3-F95A-A18D54851B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88272" y="6591379"/>
            <a:ext cx="108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C0653341-3D61-4781-A789-D804860B87EC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74395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3 zones 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6F34005-D5BC-5DCB-7F8D-4FA418B41002}"/>
              </a:ext>
            </a:extLst>
          </p:cNvPr>
          <p:cNvSpPr/>
          <p:nvPr userDrawn="1"/>
        </p:nvSpPr>
        <p:spPr>
          <a:xfrm>
            <a:off x="4971017" y="1"/>
            <a:ext cx="3114510" cy="6857999"/>
          </a:xfrm>
          <a:prstGeom prst="rect">
            <a:avLst/>
          </a:prstGeom>
          <a:solidFill>
            <a:srgbClr val="21AB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pour une image  17">
            <a:extLst>
              <a:ext uri="{FF2B5EF4-FFF2-40B4-BE49-F238E27FC236}">
                <a16:creationId xmlns:a16="http://schemas.microsoft.com/office/drawing/2014/main" id="{CB4345EB-9EEB-77AA-B785-5501AA6C982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76556" y="0"/>
            <a:ext cx="4113857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EF5034-F3D4-25F9-4C21-CE92E33459A9}"/>
              </a:ext>
            </a:extLst>
          </p:cNvPr>
          <p:cNvSpPr/>
          <p:nvPr userDrawn="1"/>
        </p:nvSpPr>
        <p:spPr>
          <a:xfrm>
            <a:off x="0" y="0"/>
            <a:ext cx="4979988" cy="6858000"/>
          </a:xfrm>
          <a:prstGeom prst="rect">
            <a:avLst/>
          </a:prstGeom>
          <a:solidFill>
            <a:srgbClr val="3763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80ED65A-B25B-A208-4222-BDABEF3F0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93292"/>
            <a:ext cx="438364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"/>
              <a:t>Change the style of the title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E14366E-AFEC-C815-11B4-EFE6134E2C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37920"/>
            <a:ext cx="4392613" cy="276999"/>
          </a:xfrm>
        </p:spPr>
        <p:txBody>
          <a:bodyPr wrap="square">
            <a:sp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"/>
              <a:t>Click to edit styles</a:t>
            </a:r>
          </a:p>
        </p:txBody>
      </p:sp>
      <p:sp>
        <p:nvSpPr>
          <p:cNvPr id="21" name="Espace réservé du texte 18">
            <a:extLst>
              <a:ext uri="{FF2B5EF4-FFF2-40B4-BE49-F238E27FC236}">
                <a16:creationId xmlns:a16="http://schemas.microsoft.com/office/drawing/2014/main" id="{687E4D9F-3E82-6B61-414F-6C01838BEC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3086" y="1656801"/>
            <a:ext cx="3780000" cy="4641464"/>
          </a:xfrm>
        </p:spPr>
        <p:txBody>
          <a:bodyPr>
            <a:no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pic>
        <p:nvPicPr>
          <p:cNvPr id="17" name="Graphique 16">
            <a:extLst>
              <a:ext uri="{FF2B5EF4-FFF2-40B4-BE49-F238E27FC236}">
                <a16:creationId xmlns:a16="http://schemas.microsoft.com/office/drawing/2014/main" id="{080BA34B-E843-7E8B-4366-0FBF228876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2619" y="6538912"/>
            <a:ext cx="162000" cy="162000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0D9278B6-16E5-5992-D59B-E26812E66D28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2380A47E-326D-4D38-DC1E-CB54225CEB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30237" y="4635295"/>
            <a:ext cx="1912251" cy="1077218"/>
          </a:xfrm>
        </p:spPr>
        <p:txBody>
          <a:bodyPr wrap="square">
            <a:spAutoFit/>
          </a:bodyPr>
          <a:lstStyle>
            <a:lvl1pPr>
              <a:defRPr sz="7000">
                <a:solidFill>
                  <a:schemeClr val="bg1"/>
                </a:solidFill>
                <a:latin typeface="Outfit Thin" pitchFamily="2" charset="0"/>
              </a:defRPr>
            </a:lvl1pPr>
          </a:lstStyle>
          <a:p>
            <a:pPr lvl="0"/>
            <a:r>
              <a:rPr lang="en"/>
              <a:t>+XM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0C77C01C-00CF-A3F3-00D7-77BC1A23BB5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49691" y="5628608"/>
            <a:ext cx="1388804" cy="276999"/>
          </a:xfrm>
        </p:spPr>
        <p:txBody>
          <a:bodyPr wrap="square">
            <a:spAutoFit/>
          </a:bodyPr>
          <a:lstStyle>
            <a:lvl1pPr>
              <a:defRPr sz="9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427939E1-F587-F4A0-83B7-010F35D28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20A0C14E-15E9-4803-5229-48306743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0" name="Espace réservé de la date 1">
            <a:extLst>
              <a:ext uri="{FF2B5EF4-FFF2-40B4-BE49-F238E27FC236}">
                <a16:creationId xmlns:a16="http://schemas.microsoft.com/office/drawing/2014/main" id="{AF0AFAB4-5A6C-3FFF-F6D3-07E0DE83E3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88272" y="6591379"/>
            <a:ext cx="108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4F62D593-89FE-4976-AA29-B62ED5121E36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72838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puce + 1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pour une image  17">
            <a:extLst>
              <a:ext uri="{FF2B5EF4-FFF2-40B4-BE49-F238E27FC236}">
                <a16:creationId xmlns:a16="http://schemas.microsoft.com/office/drawing/2014/main" id="{6500AD2F-5A08-B3C5-FD8C-0EE242C97BA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0"/>
            <a:ext cx="6094413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80ED65A-B25B-A208-4222-BDABEF3F0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93292"/>
            <a:ext cx="5508624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"/>
              <a:t>Change the style of the title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E14366E-AFEC-C815-11B4-EFE6134E2C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781364"/>
            <a:ext cx="5508624" cy="615553"/>
          </a:xfrm>
        </p:spPr>
        <p:txBody>
          <a:bodyPr wrap="square">
            <a:spAutoFit/>
          </a:bodyPr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23" name="Espace réservé du texte 9">
            <a:extLst>
              <a:ext uri="{FF2B5EF4-FFF2-40B4-BE49-F238E27FC236}">
                <a16:creationId xmlns:a16="http://schemas.microsoft.com/office/drawing/2014/main" id="{DDB76F09-C79F-4713-ACAA-038C6314E6A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87375" y="2144960"/>
            <a:ext cx="4680000" cy="4163765"/>
          </a:xfrm>
        </p:spPr>
        <p:txBody>
          <a:bodyPr/>
          <a:lstStyle>
            <a:lvl1pPr marL="171450" indent="-171450">
              <a:buClr>
                <a:schemeClr val="accent2"/>
              </a:buClr>
              <a:buFont typeface="Outfit ExtraBold" pitchFamily="2" charset="0"/>
              <a:buChar char="-"/>
              <a:defRPr/>
            </a:lvl1pPr>
            <a:lvl2pPr marL="0" indent="0">
              <a:buClr>
                <a:srgbClr val="F2023A"/>
              </a:buClr>
              <a:buFontTx/>
              <a:buNone/>
              <a:defRPr/>
            </a:lvl2pPr>
          </a:lstStyle>
          <a:p>
            <a:pPr lvl="0"/>
            <a:r>
              <a:rPr lang="en"/>
              <a:t>Click to change the styles of the mask text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174C079D-285E-E37F-C6DC-FC5A0E9F49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1299" y="6538912"/>
            <a:ext cx="162000" cy="162000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0F46E92-8EA5-BF34-DCB2-7C64C37B8AB2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46B380-EC94-C48B-5257-6D8614AA3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accent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AF4D3B-EFE8-E1DE-85F3-D293E4B3C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e la date 1">
            <a:extLst>
              <a:ext uri="{FF2B5EF4-FFF2-40B4-BE49-F238E27FC236}">
                <a16:creationId xmlns:a16="http://schemas.microsoft.com/office/drawing/2014/main" id="{DAAC42FD-A342-56B8-1BA5-37A95065E8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45999" y="6591379"/>
            <a:ext cx="90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accent1"/>
                </a:solidFill>
              </a:defRPr>
            </a:lvl1pPr>
          </a:lstStyle>
          <a:p>
            <a:fld id="{9DC5C1E1-686E-456E-902C-73C8FFF29C60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2689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rgue + 3 zones 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6F34005-D5BC-5DCB-7F8D-4FA418B41002}"/>
              </a:ext>
            </a:extLst>
          </p:cNvPr>
          <p:cNvSpPr/>
          <p:nvPr userDrawn="1"/>
        </p:nvSpPr>
        <p:spPr>
          <a:xfrm>
            <a:off x="4548189" y="1"/>
            <a:ext cx="2484436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" name="Graphique 6">
            <a:extLst>
              <a:ext uri="{FF2B5EF4-FFF2-40B4-BE49-F238E27FC236}">
                <a16:creationId xmlns:a16="http://schemas.microsoft.com/office/drawing/2014/main" id="{17510443-1AF7-B266-081B-ABF23D7A18A2}"/>
              </a:ext>
            </a:extLst>
          </p:cNvPr>
          <p:cNvGrpSpPr/>
          <p:nvPr/>
        </p:nvGrpSpPr>
        <p:grpSpPr>
          <a:xfrm>
            <a:off x="4545890" y="-1"/>
            <a:ext cx="2487375" cy="6859716"/>
            <a:chOff x="4545890" y="-1"/>
            <a:chExt cx="2487375" cy="6859716"/>
          </a:xfrm>
        </p:grpSpPr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C2BFB3AB-7111-CC44-0DDC-424A5DFA0828}"/>
                </a:ext>
              </a:extLst>
            </p:cNvPr>
            <p:cNvSpPr/>
            <p:nvPr/>
          </p:nvSpPr>
          <p:spPr>
            <a:xfrm>
              <a:off x="5826155" y="-1"/>
              <a:ext cx="1207109" cy="1207109"/>
            </a:xfrm>
            <a:custGeom>
              <a:avLst/>
              <a:gdLst>
                <a:gd name="connsiteX0" fmla="*/ 1207110 w 1207109"/>
                <a:gd name="connsiteY0" fmla="*/ 0 h 1207109"/>
                <a:gd name="connsiteX1" fmla="*/ 0 w 1207109"/>
                <a:gd name="connsiteY1" fmla="*/ 0 h 1207109"/>
                <a:gd name="connsiteX2" fmla="*/ 1207110 w 1207109"/>
                <a:gd name="connsiteY2" fmla="*/ 1207110 h 1207109"/>
                <a:gd name="connsiteX3" fmla="*/ 1207110 w 1207109"/>
                <a:gd name="connsiteY3" fmla="*/ 0 h 120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7109" h="1207109">
                  <a:moveTo>
                    <a:pt x="1207110" y="0"/>
                  </a:moveTo>
                  <a:lnTo>
                    <a:pt x="0" y="0"/>
                  </a:lnTo>
                  <a:lnTo>
                    <a:pt x="1207110" y="1207110"/>
                  </a:lnTo>
                  <a:lnTo>
                    <a:pt x="1207110" y="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DDE40EC2-8E18-C44E-7956-F656601A65E2}"/>
                </a:ext>
              </a:extLst>
            </p:cNvPr>
            <p:cNvSpPr/>
            <p:nvPr/>
          </p:nvSpPr>
          <p:spPr>
            <a:xfrm>
              <a:off x="4545890" y="5118393"/>
              <a:ext cx="1741321" cy="1741322"/>
            </a:xfrm>
            <a:custGeom>
              <a:avLst/>
              <a:gdLst>
                <a:gd name="connsiteX0" fmla="*/ 0 w 1741321"/>
                <a:gd name="connsiteY0" fmla="*/ 0 h 1741322"/>
                <a:gd name="connsiteX1" fmla="*/ 0 w 1741321"/>
                <a:gd name="connsiteY1" fmla="*/ 1741322 h 1741322"/>
                <a:gd name="connsiteX2" fmla="*/ 1741322 w 1741321"/>
                <a:gd name="connsiteY2" fmla="*/ 1741322 h 1741322"/>
                <a:gd name="connsiteX3" fmla="*/ 0 w 1741321"/>
                <a:gd name="connsiteY3" fmla="*/ 0 h 1741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1321" h="1741322">
                  <a:moveTo>
                    <a:pt x="0" y="0"/>
                  </a:moveTo>
                  <a:lnTo>
                    <a:pt x="0" y="1741322"/>
                  </a:lnTo>
                  <a:lnTo>
                    <a:pt x="1741322" y="17413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5F9AAB01-BF9C-B710-2FCA-0BEA1970DE17}"/>
                </a:ext>
              </a:extLst>
            </p:cNvPr>
            <p:cNvSpPr/>
            <p:nvPr/>
          </p:nvSpPr>
          <p:spPr>
            <a:xfrm>
              <a:off x="4545890" y="2985485"/>
              <a:ext cx="2487375" cy="3874229"/>
            </a:xfrm>
            <a:custGeom>
              <a:avLst/>
              <a:gdLst>
                <a:gd name="connsiteX0" fmla="*/ 2487376 w 2487375"/>
                <a:gd name="connsiteY0" fmla="*/ 3874230 h 3874229"/>
                <a:gd name="connsiteX1" fmla="*/ 2487376 w 2487375"/>
                <a:gd name="connsiteY1" fmla="*/ 2487439 h 3874229"/>
                <a:gd name="connsiteX2" fmla="*/ 0 w 2487375"/>
                <a:gd name="connsiteY2" fmla="*/ 0 h 3874229"/>
                <a:gd name="connsiteX3" fmla="*/ 0 w 2487375"/>
                <a:gd name="connsiteY3" fmla="*/ 2132908 h 3874229"/>
                <a:gd name="connsiteX4" fmla="*/ 1741322 w 2487375"/>
                <a:gd name="connsiteY4" fmla="*/ 3874230 h 3874229"/>
                <a:gd name="connsiteX5" fmla="*/ 2487376 w 2487375"/>
                <a:gd name="connsiteY5" fmla="*/ 3874230 h 387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87375" h="3874229">
                  <a:moveTo>
                    <a:pt x="2487376" y="3874230"/>
                  </a:moveTo>
                  <a:lnTo>
                    <a:pt x="2487376" y="2487439"/>
                  </a:lnTo>
                  <a:lnTo>
                    <a:pt x="0" y="0"/>
                  </a:lnTo>
                  <a:lnTo>
                    <a:pt x="0" y="2132908"/>
                  </a:lnTo>
                  <a:lnTo>
                    <a:pt x="1741322" y="3874230"/>
                  </a:lnTo>
                  <a:lnTo>
                    <a:pt x="2487376" y="3874230"/>
                  </a:ln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9CFB2208-4D39-C093-70D8-52D2261D764B}"/>
                </a:ext>
              </a:extLst>
            </p:cNvPr>
            <p:cNvSpPr/>
            <p:nvPr/>
          </p:nvSpPr>
          <p:spPr>
            <a:xfrm>
              <a:off x="4545890" y="-1"/>
              <a:ext cx="2487375" cy="3340017"/>
            </a:xfrm>
            <a:custGeom>
              <a:avLst/>
              <a:gdLst>
                <a:gd name="connsiteX0" fmla="*/ 2487376 w 2487375"/>
                <a:gd name="connsiteY0" fmla="*/ 3340018 h 3340017"/>
                <a:gd name="connsiteX1" fmla="*/ 2487376 w 2487375"/>
                <a:gd name="connsiteY1" fmla="*/ 1207110 h 3340017"/>
                <a:gd name="connsiteX2" fmla="*/ 1280266 w 2487375"/>
                <a:gd name="connsiteY2" fmla="*/ 0 h 3340017"/>
                <a:gd name="connsiteX3" fmla="*/ 0 w 2487375"/>
                <a:gd name="connsiteY3" fmla="*/ 0 h 3340017"/>
                <a:gd name="connsiteX4" fmla="*/ 0 w 2487375"/>
                <a:gd name="connsiteY4" fmla="*/ 862494 h 3340017"/>
                <a:gd name="connsiteX5" fmla="*/ 128325 w 2487375"/>
                <a:gd name="connsiteY5" fmla="*/ 980904 h 3340017"/>
                <a:gd name="connsiteX6" fmla="*/ 2487376 w 2487375"/>
                <a:gd name="connsiteY6" fmla="*/ 3339954 h 33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7375" h="3340017">
                  <a:moveTo>
                    <a:pt x="2487376" y="3340018"/>
                  </a:moveTo>
                  <a:lnTo>
                    <a:pt x="2487376" y="1207110"/>
                  </a:lnTo>
                  <a:lnTo>
                    <a:pt x="1280266" y="0"/>
                  </a:lnTo>
                  <a:lnTo>
                    <a:pt x="0" y="0"/>
                  </a:lnTo>
                  <a:lnTo>
                    <a:pt x="0" y="862494"/>
                  </a:lnTo>
                  <a:cubicBezTo>
                    <a:pt x="43983" y="899930"/>
                    <a:pt x="86821" y="939400"/>
                    <a:pt x="128325" y="980904"/>
                  </a:cubicBezTo>
                  <a:lnTo>
                    <a:pt x="2487376" y="3339954"/>
                  </a:ln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72D4D06B-C91C-8BF8-4DB6-D748FB7A8C77}"/>
                </a:ext>
              </a:extLst>
            </p:cNvPr>
            <p:cNvSpPr/>
            <p:nvPr/>
          </p:nvSpPr>
          <p:spPr>
            <a:xfrm>
              <a:off x="4545890" y="862492"/>
              <a:ext cx="2487375" cy="4610432"/>
            </a:xfrm>
            <a:custGeom>
              <a:avLst/>
              <a:gdLst>
                <a:gd name="connsiteX0" fmla="*/ 2487376 w 2487375"/>
                <a:gd name="connsiteY0" fmla="*/ 2477524 h 4610432"/>
                <a:gd name="connsiteX1" fmla="*/ 128325 w 2487375"/>
                <a:gd name="connsiteY1" fmla="*/ 118410 h 4610432"/>
                <a:gd name="connsiteX2" fmla="*/ 0 w 2487375"/>
                <a:gd name="connsiteY2" fmla="*/ 0 h 4610432"/>
                <a:gd name="connsiteX3" fmla="*/ 0 w 2487375"/>
                <a:gd name="connsiteY3" fmla="*/ 2122993 h 4610432"/>
                <a:gd name="connsiteX4" fmla="*/ 2487376 w 2487375"/>
                <a:gd name="connsiteY4" fmla="*/ 4610432 h 4610432"/>
                <a:gd name="connsiteX5" fmla="*/ 2487376 w 2487375"/>
                <a:gd name="connsiteY5" fmla="*/ 2477461 h 461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87375" h="4610432">
                  <a:moveTo>
                    <a:pt x="2487376" y="2477524"/>
                  </a:moveTo>
                  <a:lnTo>
                    <a:pt x="128325" y="118410"/>
                  </a:lnTo>
                  <a:cubicBezTo>
                    <a:pt x="86821" y="76906"/>
                    <a:pt x="43919" y="37436"/>
                    <a:pt x="0" y="0"/>
                  </a:cubicBezTo>
                  <a:lnTo>
                    <a:pt x="0" y="2122993"/>
                  </a:lnTo>
                  <a:lnTo>
                    <a:pt x="2487376" y="4610432"/>
                  </a:lnTo>
                  <a:lnTo>
                    <a:pt x="2487376" y="2477461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13" name="Espace réservé pour une image  17">
            <a:extLst>
              <a:ext uri="{FF2B5EF4-FFF2-40B4-BE49-F238E27FC236}">
                <a16:creationId xmlns:a16="http://schemas.microsoft.com/office/drawing/2014/main" id="{CB4345EB-9EEB-77AA-B785-5501AA6C982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032626" y="0"/>
            <a:ext cx="5157788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EF5034-F3D4-25F9-4C21-CE92E33459A9}"/>
              </a:ext>
            </a:extLst>
          </p:cNvPr>
          <p:cNvSpPr/>
          <p:nvPr userDrawn="1"/>
        </p:nvSpPr>
        <p:spPr>
          <a:xfrm>
            <a:off x="0" y="0"/>
            <a:ext cx="4548188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80ED65A-B25B-A208-4222-BDABEF3F0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93292"/>
            <a:ext cx="3960813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"/>
              <a:t>Change the style of the title</a:t>
            </a:r>
          </a:p>
        </p:txBody>
      </p:sp>
      <p:sp>
        <p:nvSpPr>
          <p:cNvPr id="21" name="Espace réservé du texte 18">
            <a:extLst>
              <a:ext uri="{FF2B5EF4-FFF2-40B4-BE49-F238E27FC236}">
                <a16:creationId xmlns:a16="http://schemas.microsoft.com/office/drawing/2014/main" id="{687E4D9F-3E82-6B61-414F-6C01838BEC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3086" y="1517301"/>
            <a:ext cx="3780000" cy="4780964"/>
          </a:xfrm>
        </p:spPr>
        <p:txBody>
          <a:bodyPr>
            <a:no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pic>
        <p:nvPicPr>
          <p:cNvPr id="17" name="Graphique 16">
            <a:extLst>
              <a:ext uri="{FF2B5EF4-FFF2-40B4-BE49-F238E27FC236}">
                <a16:creationId xmlns:a16="http://schemas.microsoft.com/office/drawing/2014/main" id="{080BA34B-E843-7E8B-4366-0FBF228876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2619" y="6538912"/>
            <a:ext cx="162000" cy="162000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0D9278B6-16E5-5992-D59B-E26812E66D28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pied de page 4">
            <a:extLst>
              <a:ext uri="{FF2B5EF4-FFF2-40B4-BE49-F238E27FC236}">
                <a16:creationId xmlns:a16="http://schemas.microsoft.com/office/drawing/2014/main" id="{2CBEC69D-65AE-1221-49E1-D5F3CAAD9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24" name="Espace réservé du numéro de diapositive 5">
            <a:extLst>
              <a:ext uri="{FF2B5EF4-FFF2-40B4-BE49-F238E27FC236}">
                <a16:creationId xmlns:a16="http://schemas.microsoft.com/office/drawing/2014/main" id="{384996CF-7D6A-D056-42D3-1008A9A0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5" name="Espace réservé de la date 1">
            <a:extLst>
              <a:ext uri="{FF2B5EF4-FFF2-40B4-BE49-F238E27FC236}">
                <a16:creationId xmlns:a16="http://schemas.microsoft.com/office/drawing/2014/main" id="{14DA0E23-FDF1-D405-3431-5863BBA5A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49577" y="6591379"/>
            <a:ext cx="108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D5618DDB-1855-491E-B8FF-8003AB6431C2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97817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+ visuel fond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E37ECDF-6B36-7023-227A-615D791D6E61}"/>
              </a:ext>
            </a:extLst>
          </p:cNvPr>
          <p:cNvSpPr/>
          <p:nvPr userDrawn="1"/>
        </p:nvSpPr>
        <p:spPr>
          <a:xfrm>
            <a:off x="6720498" y="0"/>
            <a:ext cx="550862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80ED65A-B25B-A208-4222-BDABEF3F0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4" y="493292"/>
            <a:ext cx="6133123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"/>
              <a:t>Change the style of the title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E14366E-AFEC-C815-11B4-EFE6134E2C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37919"/>
            <a:ext cx="6121400" cy="233797"/>
          </a:xfrm>
        </p:spPr>
        <p:txBody>
          <a:bodyPr wrap="square">
            <a:spAutoFit/>
          </a:bodyPr>
          <a:lstStyle>
            <a:lvl1pPr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28197AE-7AB1-A388-466A-041989D5A2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1963" y="1202566"/>
            <a:ext cx="1800000" cy="1061829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defRPr sz="6900">
                <a:solidFill>
                  <a:schemeClr val="accent4"/>
                </a:solidFill>
                <a:latin typeface="Outfit Thin" pitchFamily="2" charset="0"/>
              </a:defRPr>
            </a:lvl1pPr>
          </a:lstStyle>
          <a:p>
            <a:pPr lvl="0"/>
            <a:r>
              <a:rPr lang="en"/>
              <a:t>XXX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A6925B7-AF42-F7A8-3631-42C600B184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6649" y="2119084"/>
            <a:ext cx="1755314" cy="646331"/>
          </a:xfrm>
        </p:spPr>
        <p:txBody>
          <a:bodyPr wrap="square">
            <a:spAutoFit/>
          </a:bodyPr>
          <a:lstStyle>
            <a:lvl1pPr>
              <a:defRPr sz="14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552D9801-38C1-D6AA-03A1-FC77E33C4C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55278" y="1831791"/>
            <a:ext cx="1800000" cy="1077218"/>
          </a:xfrm>
        </p:spPr>
        <p:txBody>
          <a:bodyPr wrap="square">
            <a:spAutoFit/>
          </a:bodyPr>
          <a:lstStyle>
            <a:lvl1pPr algn="l">
              <a:defRPr sz="6900">
                <a:solidFill>
                  <a:schemeClr val="accent4"/>
                </a:solidFill>
                <a:latin typeface="Outfit Thin" pitchFamily="2" charset="0"/>
              </a:defRPr>
            </a:lvl1pPr>
          </a:lstStyle>
          <a:p>
            <a:pPr lvl="0"/>
            <a:r>
              <a:rPr lang="en"/>
              <a:t>XXX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FE403C6B-6937-F938-5088-9C50958B3C2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8441" y="3079798"/>
            <a:ext cx="1800000" cy="1077218"/>
          </a:xfrm>
        </p:spPr>
        <p:txBody>
          <a:bodyPr wrap="square">
            <a:spAutoFit/>
          </a:bodyPr>
          <a:lstStyle>
            <a:lvl1pPr algn="l">
              <a:defRPr sz="6900">
                <a:solidFill>
                  <a:schemeClr val="accent4"/>
                </a:solidFill>
                <a:latin typeface="Outfit Thin" pitchFamily="2" charset="0"/>
              </a:defRPr>
            </a:lvl1pPr>
          </a:lstStyle>
          <a:p>
            <a:pPr lvl="0"/>
            <a:r>
              <a:rPr lang="en"/>
              <a:t>+XX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1016783B-99EF-34A3-B55C-9C9A13BA62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39595" y="4054765"/>
            <a:ext cx="2305645" cy="1116781"/>
          </a:xfrm>
        </p:spPr>
        <p:txBody>
          <a:bodyPr wrap="square">
            <a:spAutoFit/>
          </a:bodyPr>
          <a:lstStyle>
            <a:lvl1pPr algn="l">
              <a:lnSpc>
                <a:spcPts val="4000"/>
              </a:lnSpc>
              <a:defRPr sz="6900">
                <a:solidFill>
                  <a:schemeClr val="accent4"/>
                </a:solidFill>
                <a:latin typeface="Outfit Thin" pitchFamily="2" charset="0"/>
              </a:defRPr>
            </a:lvl1pPr>
          </a:lstStyle>
          <a:p>
            <a:pPr lvl="0"/>
            <a:r>
              <a:rPr lang="en"/>
              <a:t>+XXX</a:t>
            </a:r>
          </a:p>
          <a:p>
            <a:pPr lvl="0"/>
            <a:r>
              <a:rPr lang="en"/>
              <a:t>  Country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B78D5E2C-C5FE-5A26-2051-DDAC542558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0443" y="4686843"/>
            <a:ext cx="1800000" cy="1061829"/>
          </a:xfrm>
        </p:spPr>
        <p:txBody>
          <a:bodyPr wrap="square">
            <a:spAutoFit/>
          </a:bodyPr>
          <a:lstStyle>
            <a:lvl1pPr algn="l">
              <a:defRPr sz="6900">
                <a:solidFill>
                  <a:schemeClr val="accent4"/>
                </a:solidFill>
                <a:latin typeface="Outfit Thin" pitchFamily="2" charset="0"/>
              </a:defRPr>
            </a:lvl1pPr>
          </a:lstStyle>
          <a:p>
            <a:pPr lvl="0"/>
            <a:r>
              <a:rPr lang="en"/>
              <a:t>XX</a:t>
            </a: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4D8D52EC-8AD9-FCC8-06F5-674714C1C37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77621" y="2743443"/>
            <a:ext cx="1755314" cy="646331"/>
          </a:xfrm>
        </p:spPr>
        <p:txBody>
          <a:bodyPr wrap="square">
            <a:spAutoFit/>
          </a:bodyPr>
          <a:lstStyle>
            <a:lvl1pPr>
              <a:defRPr sz="14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83571399-0E1C-E2DB-89B0-1096AD0D0E2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24792" y="4018341"/>
            <a:ext cx="1495404" cy="646331"/>
          </a:xfrm>
        </p:spPr>
        <p:txBody>
          <a:bodyPr wrap="square">
            <a:spAutoFit/>
          </a:bodyPr>
          <a:lstStyle>
            <a:lvl1pPr>
              <a:defRPr sz="14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"/>
              <a:t>Click to change text styles</a:t>
            </a: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D722EDE0-F47F-B7F9-B33B-9ECE2CD0134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55348" y="5206255"/>
            <a:ext cx="1755314" cy="646331"/>
          </a:xfrm>
        </p:spPr>
        <p:txBody>
          <a:bodyPr wrap="square">
            <a:spAutoFit/>
          </a:bodyPr>
          <a:lstStyle>
            <a:lvl1pPr>
              <a:defRPr sz="14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24" name="Espace réservé du texte 15">
            <a:extLst>
              <a:ext uri="{FF2B5EF4-FFF2-40B4-BE49-F238E27FC236}">
                <a16:creationId xmlns:a16="http://schemas.microsoft.com/office/drawing/2014/main" id="{8FE7AE96-905A-1E24-6DD0-DF02B75E0D2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46649" y="5603215"/>
            <a:ext cx="1755314" cy="646331"/>
          </a:xfrm>
        </p:spPr>
        <p:txBody>
          <a:bodyPr wrap="square">
            <a:spAutoFit/>
          </a:bodyPr>
          <a:lstStyle>
            <a:lvl1pPr>
              <a:defRPr sz="14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31" name="Espace réservé du texte 15">
            <a:extLst>
              <a:ext uri="{FF2B5EF4-FFF2-40B4-BE49-F238E27FC236}">
                <a16:creationId xmlns:a16="http://schemas.microsoft.com/office/drawing/2014/main" id="{C6EEE562-F2D9-CCAA-8BCC-B2EE4676E52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977621" y="3510685"/>
            <a:ext cx="1755314" cy="215444"/>
          </a:xfrm>
        </p:spPr>
        <p:txBody>
          <a:bodyPr wrap="square">
            <a:spAutoFit/>
          </a:bodyPr>
          <a:lstStyle>
            <a:lvl1pPr>
              <a:defRPr sz="14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"/>
              <a:t>Click to edit</a:t>
            </a:r>
          </a:p>
        </p:txBody>
      </p:sp>
      <p:sp>
        <p:nvSpPr>
          <p:cNvPr id="28" name="Espace réservé pour une image  27">
            <a:extLst>
              <a:ext uri="{FF2B5EF4-FFF2-40B4-BE49-F238E27FC236}">
                <a16:creationId xmlns:a16="http://schemas.microsoft.com/office/drawing/2014/main" id="{72997AD0-3F92-BB7C-F331-2D8FC978504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357434" y="1736725"/>
            <a:ext cx="6102000" cy="4068000"/>
          </a:xfrm>
        </p:spPr>
        <p:txBody>
          <a:bodyPr/>
          <a:lstStyle/>
          <a:p>
            <a:endParaRPr lang="fr-FR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119B8399-57A7-4282-64B4-84CC4EAAE8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1299" y="6538912"/>
            <a:ext cx="162000" cy="162000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6D811A5-805F-2F33-EC77-C2C1D030E459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7FE48E80-A560-74AA-76C2-DBCB86666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accent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3B9C135A-ED57-6DCB-CFB1-F7074E2DA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e la date 1">
            <a:extLst>
              <a:ext uri="{FF2B5EF4-FFF2-40B4-BE49-F238E27FC236}">
                <a16:creationId xmlns:a16="http://schemas.microsoft.com/office/drawing/2014/main" id="{5985772C-3356-732C-D555-674CCCBEDB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45999" y="6591379"/>
            <a:ext cx="90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accent1"/>
                </a:solidFill>
              </a:defRPr>
            </a:lvl1pPr>
          </a:lstStyle>
          <a:p>
            <a:fld id="{778BB84A-ACA0-41C9-92CA-92FF6F2047E2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74488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+ visuel fond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E37ECDF-6B36-7023-227A-615D791D6E61}"/>
              </a:ext>
            </a:extLst>
          </p:cNvPr>
          <p:cNvSpPr/>
          <p:nvPr userDrawn="1"/>
        </p:nvSpPr>
        <p:spPr>
          <a:xfrm>
            <a:off x="6720498" y="0"/>
            <a:ext cx="5508624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80ED65A-B25B-A208-4222-BDABEF3F0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4" y="493292"/>
            <a:ext cx="6133123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"/>
              <a:t>Change the style of the title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E14366E-AFEC-C815-11B4-EFE6134E2C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37919"/>
            <a:ext cx="6121400" cy="233797"/>
          </a:xfrm>
        </p:spPr>
        <p:txBody>
          <a:bodyPr wrap="square">
            <a:spAutoFit/>
          </a:bodyPr>
          <a:lstStyle>
            <a:lvl1pPr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28197AE-7AB1-A388-466A-041989D5A2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1963" y="1202566"/>
            <a:ext cx="1800000" cy="1061829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defRPr sz="6900">
                <a:solidFill>
                  <a:schemeClr val="accent3"/>
                </a:solidFill>
                <a:latin typeface="Outfit Thin" pitchFamily="2" charset="0"/>
              </a:defRPr>
            </a:lvl1pPr>
          </a:lstStyle>
          <a:p>
            <a:pPr lvl="0"/>
            <a:r>
              <a:rPr lang="en"/>
              <a:t>XXX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A6925B7-AF42-F7A8-3631-42C600B184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6649" y="2119084"/>
            <a:ext cx="1755314" cy="646331"/>
          </a:xfrm>
        </p:spPr>
        <p:txBody>
          <a:bodyPr wrap="square">
            <a:spAutoFit/>
          </a:bodyPr>
          <a:lstStyle>
            <a:lvl1pPr>
              <a:defRPr sz="14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552D9801-38C1-D6AA-03A1-FC77E33C4C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55278" y="1831791"/>
            <a:ext cx="1800000" cy="1077218"/>
          </a:xfrm>
        </p:spPr>
        <p:txBody>
          <a:bodyPr wrap="square">
            <a:spAutoFit/>
          </a:bodyPr>
          <a:lstStyle>
            <a:lvl1pPr algn="l">
              <a:defRPr sz="6900">
                <a:solidFill>
                  <a:schemeClr val="accent3"/>
                </a:solidFill>
                <a:latin typeface="Outfit Thin" pitchFamily="2" charset="0"/>
              </a:defRPr>
            </a:lvl1pPr>
          </a:lstStyle>
          <a:p>
            <a:pPr lvl="0"/>
            <a:r>
              <a:rPr lang="en"/>
              <a:t>XXX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FE403C6B-6937-F938-5088-9C50958B3C2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8441" y="3079798"/>
            <a:ext cx="1800000" cy="1077218"/>
          </a:xfrm>
        </p:spPr>
        <p:txBody>
          <a:bodyPr wrap="square">
            <a:spAutoFit/>
          </a:bodyPr>
          <a:lstStyle>
            <a:lvl1pPr algn="l">
              <a:defRPr sz="6900">
                <a:solidFill>
                  <a:schemeClr val="accent3"/>
                </a:solidFill>
                <a:latin typeface="Outfit Thin" pitchFamily="2" charset="0"/>
              </a:defRPr>
            </a:lvl1pPr>
          </a:lstStyle>
          <a:p>
            <a:pPr lvl="0"/>
            <a:r>
              <a:rPr lang="en"/>
              <a:t>+XX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1016783B-99EF-34A3-B55C-9C9A13BA62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39595" y="4054765"/>
            <a:ext cx="2305645" cy="1116781"/>
          </a:xfrm>
        </p:spPr>
        <p:txBody>
          <a:bodyPr wrap="square">
            <a:spAutoFit/>
          </a:bodyPr>
          <a:lstStyle>
            <a:lvl1pPr algn="l">
              <a:lnSpc>
                <a:spcPts val="4000"/>
              </a:lnSpc>
              <a:defRPr sz="6900">
                <a:solidFill>
                  <a:schemeClr val="accent3"/>
                </a:solidFill>
                <a:latin typeface="Outfit Thin" pitchFamily="2" charset="0"/>
              </a:defRPr>
            </a:lvl1pPr>
          </a:lstStyle>
          <a:p>
            <a:pPr lvl="0"/>
            <a:r>
              <a:rPr lang="en"/>
              <a:t>+XXX</a:t>
            </a:r>
          </a:p>
          <a:p>
            <a:pPr lvl="0"/>
            <a:r>
              <a:rPr lang="en"/>
              <a:t>  Country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B78D5E2C-C5FE-5A26-2051-DDAC542558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0443" y="4686843"/>
            <a:ext cx="1800000" cy="1061829"/>
          </a:xfrm>
        </p:spPr>
        <p:txBody>
          <a:bodyPr wrap="square">
            <a:spAutoFit/>
          </a:bodyPr>
          <a:lstStyle>
            <a:lvl1pPr algn="l">
              <a:defRPr sz="6900">
                <a:solidFill>
                  <a:schemeClr val="accent3"/>
                </a:solidFill>
                <a:latin typeface="Outfit Thin" pitchFamily="2" charset="0"/>
              </a:defRPr>
            </a:lvl1pPr>
          </a:lstStyle>
          <a:p>
            <a:pPr lvl="0"/>
            <a:r>
              <a:rPr lang="en"/>
              <a:t>XX</a:t>
            </a: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4D8D52EC-8AD9-FCC8-06F5-674714C1C37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77621" y="2743443"/>
            <a:ext cx="1755314" cy="646331"/>
          </a:xfrm>
        </p:spPr>
        <p:txBody>
          <a:bodyPr wrap="square">
            <a:spAutoFit/>
          </a:bodyPr>
          <a:lstStyle>
            <a:lvl1pPr>
              <a:defRPr sz="14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83571399-0E1C-E2DB-89B0-1096AD0D0E2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24792" y="4018341"/>
            <a:ext cx="1495404" cy="646331"/>
          </a:xfrm>
        </p:spPr>
        <p:txBody>
          <a:bodyPr wrap="square">
            <a:spAutoFit/>
          </a:bodyPr>
          <a:lstStyle>
            <a:lvl1pPr>
              <a:defRPr sz="14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"/>
              <a:t>Click to change text styles</a:t>
            </a: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D722EDE0-F47F-B7F9-B33B-9ECE2CD0134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55348" y="5206255"/>
            <a:ext cx="1755314" cy="646331"/>
          </a:xfrm>
        </p:spPr>
        <p:txBody>
          <a:bodyPr wrap="square">
            <a:spAutoFit/>
          </a:bodyPr>
          <a:lstStyle>
            <a:lvl1pPr>
              <a:defRPr sz="14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24" name="Espace réservé du texte 15">
            <a:extLst>
              <a:ext uri="{FF2B5EF4-FFF2-40B4-BE49-F238E27FC236}">
                <a16:creationId xmlns:a16="http://schemas.microsoft.com/office/drawing/2014/main" id="{8FE7AE96-905A-1E24-6DD0-DF02B75E0D2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46649" y="5603215"/>
            <a:ext cx="1755314" cy="646331"/>
          </a:xfrm>
        </p:spPr>
        <p:txBody>
          <a:bodyPr wrap="square">
            <a:spAutoFit/>
          </a:bodyPr>
          <a:lstStyle>
            <a:lvl1pPr>
              <a:defRPr sz="14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31" name="Espace réservé du texte 15">
            <a:extLst>
              <a:ext uri="{FF2B5EF4-FFF2-40B4-BE49-F238E27FC236}">
                <a16:creationId xmlns:a16="http://schemas.microsoft.com/office/drawing/2014/main" id="{C6EEE562-F2D9-CCAA-8BCC-B2EE4676E52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977621" y="3510685"/>
            <a:ext cx="1755314" cy="215444"/>
          </a:xfrm>
        </p:spPr>
        <p:txBody>
          <a:bodyPr wrap="square">
            <a:spAutoFit/>
          </a:bodyPr>
          <a:lstStyle>
            <a:lvl1pPr>
              <a:defRPr sz="14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"/>
              <a:t>Click to edit</a:t>
            </a:r>
          </a:p>
        </p:txBody>
      </p:sp>
      <p:sp>
        <p:nvSpPr>
          <p:cNvPr id="28" name="Espace réservé pour une image  27">
            <a:extLst>
              <a:ext uri="{FF2B5EF4-FFF2-40B4-BE49-F238E27FC236}">
                <a16:creationId xmlns:a16="http://schemas.microsoft.com/office/drawing/2014/main" id="{72997AD0-3F92-BB7C-F331-2D8FC978504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357434" y="1736725"/>
            <a:ext cx="6102000" cy="4068000"/>
          </a:xfrm>
        </p:spPr>
        <p:txBody>
          <a:bodyPr/>
          <a:lstStyle/>
          <a:p>
            <a:endParaRPr lang="fr-FR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119B8399-57A7-4282-64B4-84CC4EAAE8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1299" y="6538912"/>
            <a:ext cx="162000" cy="162000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6D811A5-805F-2F33-EC77-C2C1D030E459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7FE48E80-A560-74AA-76C2-DBCB86666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accent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3B9C135A-ED57-6DCB-CFB1-F7074E2DA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e la date 1">
            <a:extLst>
              <a:ext uri="{FF2B5EF4-FFF2-40B4-BE49-F238E27FC236}">
                <a16:creationId xmlns:a16="http://schemas.microsoft.com/office/drawing/2014/main" id="{5985772C-3356-732C-D555-674CCCBEDB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45999" y="6591379"/>
            <a:ext cx="90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accent1"/>
                </a:solidFill>
              </a:defRPr>
            </a:lvl1pPr>
          </a:lstStyle>
          <a:p>
            <a:fld id="{16F9BF8F-10CB-498E-BBFD-D4925D82A49E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54082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iffres + visuel fond 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E37ECDF-6B36-7023-227A-615D791D6E61}"/>
              </a:ext>
            </a:extLst>
          </p:cNvPr>
          <p:cNvSpPr/>
          <p:nvPr userDrawn="1"/>
        </p:nvSpPr>
        <p:spPr>
          <a:xfrm>
            <a:off x="6720498" y="0"/>
            <a:ext cx="5508624" cy="6858000"/>
          </a:xfrm>
          <a:prstGeom prst="rect">
            <a:avLst/>
          </a:prstGeom>
          <a:solidFill>
            <a:srgbClr val="3763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80ED65A-B25B-A208-4222-BDABEF3F0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4" y="493292"/>
            <a:ext cx="6133123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"/>
              <a:t>Change the style of the title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E14366E-AFEC-C815-11B4-EFE6134E2C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37919"/>
            <a:ext cx="6121400" cy="233797"/>
          </a:xfrm>
        </p:spPr>
        <p:txBody>
          <a:bodyPr wrap="square">
            <a:spAutoFit/>
          </a:bodyPr>
          <a:lstStyle>
            <a:lvl1pPr>
              <a:defRPr sz="1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28197AE-7AB1-A388-466A-041989D5A2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1963" y="1202566"/>
            <a:ext cx="1800000" cy="1061829"/>
          </a:xfrm>
        </p:spPr>
        <p:txBody>
          <a:bodyPr wrap="square">
            <a:spAutoFit/>
          </a:bodyPr>
          <a:lstStyle>
            <a:lvl1pPr algn="l">
              <a:lnSpc>
                <a:spcPct val="100000"/>
              </a:lnSpc>
              <a:defRPr sz="6900">
                <a:solidFill>
                  <a:srgbClr val="21AB88"/>
                </a:solidFill>
                <a:latin typeface="Outfit Thin" pitchFamily="2" charset="0"/>
              </a:defRPr>
            </a:lvl1pPr>
          </a:lstStyle>
          <a:p>
            <a:pPr lvl="0"/>
            <a:r>
              <a:rPr lang="en"/>
              <a:t>XXX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A6925B7-AF42-F7A8-3631-42C600B184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6649" y="2119084"/>
            <a:ext cx="1755314" cy="646331"/>
          </a:xfrm>
        </p:spPr>
        <p:txBody>
          <a:bodyPr wrap="square">
            <a:spAutoFit/>
          </a:bodyPr>
          <a:lstStyle>
            <a:lvl1pPr>
              <a:defRPr sz="14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552D9801-38C1-D6AA-03A1-FC77E33C4C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55278" y="1831791"/>
            <a:ext cx="1800000" cy="1077218"/>
          </a:xfrm>
        </p:spPr>
        <p:txBody>
          <a:bodyPr wrap="square">
            <a:spAutoFit/>
          </a:bodyPr>
          <a:lstStyle>
            <a:lvl1pPr algn="l">
              <a:defRPr sz="6900">
                <a:solidFill>
                  <a:srgbClr val="21AB88"/>
                </a:solidFill>
                <a:latin typeface="Outfit Thin" pitchFamily="2" charset="0"/>
              </a:defRPr>
            </a:lvl1pPr>
          </a:lstStyle>
          <a:p>
            <a:pPr lvl="0"/>
            <a:r>
              <a:rPr lang="en"/>
              <a:t>XXX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FE403C6B-6937-F938-5088-9C50958B3C2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8441" y="3079798"/>
            <a:ext cx="1800000" cy="1077218"/>
          </a:xfrm>
        </p:spPr>
        <p:txBody>
          <a:bodyPr wrap="square">
            <a:spAutoFit/>
          </a:bodyPr>
          <a:lstStyle>
            <a:lvl1pPr algn="l">
              <a:defRPr sz="6900">
                <a:solidFill>
                  <a:srgbClr val="21AB88"/>
                </a:solidFill>
                <a:latin typeface="Outfit Thin" pitchFamily="2" charset="0"/>
              </a:defRPr>
            </a:lvl1pPr>
          </a:lstStyle>
          <a:p>
            <a:pPr lvl="0"/>
            <a:r>
              <a:rPr lang="en"/>
              <a:t>+XX</a:t>
            </a:r>
          </a:p>
        </p:txBody>
      </p:sp>
      <p:sp>
        <p:nvSpPr>
          <p:cNvPr id="19" name="Espace réservé du texte 11">
            <a:extLst>
              <a:ext uri="{FF2B5EF4-FFF2-40B4-BE49-F238E27FC236}">
                <a16:creationId xmlns:a16="http://schemas.microsoft.com/office/drawing/2014/main" id="{1016783B-99EF-34A3-B55C-9C9A13BA62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39595" y="4054765"/>
            <a:ext cx="2305645" cy="1116781"/>
          </a:xfrm>
        </p:spPr>
        <p:txBody>
          <a:bodyPr wrap="square">
            <a:spAutoFit/>
          </a:bodyPr>
          <a:lstStyle>
            <a:lvl1pPr algn="l">
              <a:lnSpc>
                <a:spcPts val="4000"/>
              </a:lnSpc>
              <a:defRPr sz="6900">
                <a:solidFill>
                  <a:srgbClr val="21AB88"/>
                </a:solidFill>
                <a:latin typeface="Outfit Thin" pitchFamily="2" charset="0"/>
              </a:defRPr>
            </a:lvl1pPr>
          </a:lstStyle>
          <a:p>
            <a:pPr lvl="0"/>
            <a:r>
              <a:rPr lang="en"/>
              <a:t>+XXX</a:t>
            </a:r>
          </a:p>
          <a:p>
            <a:pPr lvl="0"/>
            <a:r>
              <a:rPr lang="en"/>
              <a:t>  Country</a:t>
            </a:r>
          </a:p>
        </p:txBody>
      </p:sp>
      <p:sp>
        <p:nvSpPr>
          <p:cNvPr id="20" name="Espace réservé du texte 11">
            <a:extLst>
              <a:ext uri="{FF2B5EF4-FFF2-40B4-BE49-F238E27FC236}">
                <a16:creationId xmlns:a16="http://schemas.microsoft.com/office/drawing/2014/main" id="{B78D5E2C-C5FE-5A26-2051-DDAC542558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0443" y="4686843"/>
            <a:ext cx="1800000" cy="1061829"/>
          </a:xfrm>
        </p:spPr>
        <p:txBody>
          <a:bodyPr wrap="square">
            <a:spAutoFit/>
          </a:bodyPr>
          <a:lstStyle>
            <a:lvl1pPr algn="l">
              <a:defRPr sz="6900">
                <a:solidFill>
                  <a:srgbClr val="21AB88"/>
                </a:solidFill>
                <a:latin typeface="Outfit Thin" pitchFamily="2" charset="0"/>
              </a:defRPr>
            </a:lvl1pPr>
          </a:lstStyle>
          <a:p>
            <a:pPr lvl="0"/>
            <a:r>
              <a:rPr lang="en"/>
              <a:t>XX</a:t>
            </a: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4D8D52EC-8AD9-FCC8-06F5-674714C1C37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77621" y="2743443"/>
            <a:ext cx="1755314" cy="646331"/>
          </a:xfrm>
        </p:spPr>
        <p:txBody>
          <a:bodyPr wrap="square">
            <a:spAutoFit/>
          </a:bodyPr>
          <a:lstStyle>
            <a:lvl1pPr>
              <a:defRPr sz="14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83571399-0E1C-E2DB-89B0-1096AD0D0E2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24792" y="4018341"/>
            <a:ext cx="1495404" cy="646331"/>
          </a:xfrm>
        </p:spPr>
        <p:txBody>
          <a:bodyPr wrap="square">
            <a:spAutoFit/>
          </a:bodyPr>
          <a:lstStyle>
            <a:lvl1pPr>
              <a:defRPr sz="14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"/>
              <a:t>Click to change text styles</a:t>
            </a: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D722EDE0-F47F-B7F9-B33B-9ECE2CD0134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55348" y="5206255"/>
            <a:ext cx="1755314" cy="646331"/>
          </a:xfrm>
        </p:spPr>
        <p:txBody>
          <a:bodyPr wrap="square">
            <a:spAutoFit/>
          </a:bodyPr>
          <a:lstStyle>
            <a:lvl1pPr>
              <a:defRPr sz="14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24" name="Espace réservé du texte 15">
            <a:extLst>
              <a:ext uri="{FF2B5EF4-FFF2-40B4-BE49-F238E27FC236}">
                <a16:creationId xmlns:a16="http://schemas.microsoft.com/office/drawing/2014/main" id="{8FE7AE96-905A-1E24-6DD0-DF02B75E0D2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46649" y="5603215"/>
            <a:ext cx="1755314" cy="646331"/>
          </a:xfrm>
        </p:spPr>
        <p:txBody>
          <a:bodyPr wrap="square">
            <a:spAutoFit/>
          </a:bodyPr>
          <a:lstStyle>
            <a:lvl1pPr>
              <a:defRPr sz="14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31" name="Espace réservé du texte 15">
            <a:extLst>
              <a:ext uri="{FF2B5EF4-FFF2-40B4-BE49-F238E27FC236}">
                <a16:creationId xmlns:a16="http://schemas.microsoft.com/office/drawing/2014/main" id="{C6EEE562-F2D9-CCAA-8BCC-B2EE4676E52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977621" y="3510685"/>
            <a:ext cx="1755314" cy="215444"/>
          </a:xfrm>
        </p:spPr>
        <p:txBody>
          <a:bodyPr wrap="square">
            <a:spAutoFit/>
          </a:bodyPr>
          <a:lstStyle>
            <a:lvl1pPr>
              <a:defRPr sz="14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"/>
              <a:t>Click to edit</a:t>
            </a:r>
          </a:p>
        </p:txBody>
      </p:sp>
      <p:sp>
        <p:nvSpPr>
          <p:cNvPr id="28" name="Espace réservé pour une image  27">
            <a:extLst>
              <a:ext uri="{FF2B5EF4-FFF2-40B4-BE49-F238E27FC236}">
                <a16:creationId xmlns:a16="http://schemas.microsoft.com/office/drawing/2014/main" id="{72997AD0-3F92-BB7C-F331-2D8FC978504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357434" y="1736725"/>
            <a:ext cx="6102000" cy="4068000"/>
          </a:xfrm>
        </p:spPr>
        <p:txBody>
          <a:bodyPr/>
          <a:lstStyle/>
          <a:p>
            <a:endParaRPr lang="fr-FR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119B8399-57A7-4282-64B4-84CC4EAAE8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1299" y="6538912"/>
            <a:ext cx="162000" cy="162000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6D811A5-805F-2F33-EC77-C2C1D030E459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7FE48E80-A560-74AA-76C2-DBCB86666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accent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3B9C135A-ED57-6DCB-CFB1-F7074E2DA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e la date 1">
            <a:extLst>
              <a:ext uri="{FF2B5EF4-FFF2-40B4-BE49-F238E27FC236}">
                <a16:creationId xmlns:a16="http://schemas.microsoft.com/office/drawing/2014/main" id="{5985772C-3356-732C-D555-674CCCBEDB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45999" y="6591379"/>
            <a:ext cx="90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accent1"/>
                </a:solidFill>
              </a:defRPr>
            </a:lvl1pPr>
          </a:lstStyle>
          <a:p>
            <a:fld id="{8855068D-B89A-4759-B6F2-B66C2BBE8AC7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83285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Pd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que 10">
            <a:extLst>
              <a:ext uri="{FF2B5EF4-FFF2-40B4-BE49-F238E27FC236}">
                <a16:creationId xmlns:a16="http://schemas.microsoft.com/office/drawing/2014/main" id="{5558A027-8521-D8FD-9122-92772B9437E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1299" y="6538912"/>
            <a:ext cx="162000" cy="16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80ED65A-B25B-A208-4222-BDABEF3F0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93292"/>
            <a:ext cx="110160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"/>
              <a:t>Change the style of the title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2E578F7-B920-03DB-EF1C-E85E6B3E38F5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E14366E-AFEC-C815-11B4-EFE6134E2C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37920"/>
            <a:ext cx="11016000" cy="246221"/>
          </a:xfrm>
        </p:spPr>
        <p:txBody>
          <a:bodyPr wrap="square">
            <a:spAutoFit/>
          </a:bodyPr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652AC956-E13E-5FAF-99A1-DAF0AF9D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accent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67DF3797-091F-B976-E0A2-3D80BFA65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e la date 1">
            <a:extLst>
              <a:ext uri="{FF2B5EF4-FFF2-40B4-BE49-F238E27FC236}">
                <a16:creationId xmlns:a16="http://schemas.microsoft.com/office/drawing/2014/main" id="{FCBC24B3-3A0F-9148-2C9A-90B52B26C9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45999" y="6591379"/>
            <a:ext cx="90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accent1"/>
                </a:solidFill>
              </a:defRPr>
            </a:lvl1pPr>
          </a:lstStyle>
          <a:p>
            <a:fld id="{8C55FF87-839A-4D74-907B-2757515C7F85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2060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+ Pd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que 10">
            <a:extLst>
              <a:ext uri="{FF2B5EF4-FFF2-40B4-BE49-F238E27FC236}">
                <a16:creationId xmlns:a16="http://schemas.microsoft.com/office/drawing/2014/main" id="{5558A027-8521-D8FD-9122-92772B9437E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1299" y="6538912"/>
            <a:ext cx="162000" cy="16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80ED65A-B25B-A208-4222-BDABEF3F0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93292"/>
            <a:ext cx="110160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"/>
              <a:t>Change the style of the title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2E578F7-B920-03DB-EF1C-E85E6B3E38F5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E14366E-AFEC-C815-11B4-EFE6134E2C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37920"/>
            <a:ext cx="11016000" cy="246221"/>
          </a:xfrm>
        </p:spPr>
        <p:txBody>
          <a:bodyPr wrap="square">
            <a:spAutoFit/>
          </a:bodyPr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"/>
              <a:t>Click to change the styles of the mask text</a:t>
            </a:r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652AC956-E13E-5FAF-99A1-DAF0AF9D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accent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67DF3797-091F-B976-E0A2-3D80BFA65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e la date 1">
            <a:extLst>
              <a:ext uri="{FF2B5EF4-FFF2-40B4-BE49-F238E27FC236}">
                <a16:creationId xmlns:a16="http://schemas.microsoft.com/office/drawing/2014/main" id="{FCBC24B3-3A0F-9148-2C9A-90B52B26C9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45999" y="6591379"/>
            <a:ext cx="90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accent1"/>
                </a:solidFill>
              </a:defRPr>
            </a:lvl1pPr>
          </a:lstStyle>
          <a:p>
            <a:fld id="{8C55FF87-839A-4D74-907B-2757515C7F85}" type="datetime1">
              <a:rPr lang="fr-FR" smtClean="0"/>
              <a:t>01/10/2026</a:t>
            </a:fld>
            <a:endParaRPr lang="fr-FR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EEE8F839-C8A5-8474-A384-538A72D8B1C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3299" y="1762467"/>
            <a:ext cx="4449015" cy="3994150"/>
          </a:xfrm>
        </p:spPr>
        <p:txBody>
          <a:bodyPr/>
          <a:lstStyle/>
          <a:p>
            <a:endParaRPr lang="fr-FR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258276CD-7E3F-8CFF-44B2-FFCD1CE74B1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89685" y="1762467"/>
            <a:ext cx="4449015" cy="3994150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9B4C4F2F-97DE-E5EA-DC46-B2278DA82EBF}"/>
              </a:ext>
            </a:extLst>
          </p:cNvPr>
          <p:cNvSpPr/>
          <p:nvPr userDrawn="1"/>
        </p:nvSpPr>
        <p:spPr>
          <a:xfrm>
            <a:off x="5645999" y="3542190"/>
            <a:ext cx="900000" cy="479387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07428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dP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que 10">
            <a:extLst>
              <a:ext uri="{FF2B5EF4-FFF2-40B4-BE49-F238E27FC236}">
                <a16:creationId xmlns:a16="http://schemas.microsoft.com/office/drawing/2014/main" id="{5558A027-8521-D8FD-9122-92772B9437E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1299" y="6538912"/>
            <a:ext cx="162000" cy="162000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2E578F7-B920-03DB-EF1C-E85E6B3E38F5}"/>
              </a:ext>
            </a:extLst>
          </p:cNvPr>
          <p:cNvCxnSpPr>
            <a:cxnSpLocks/>
          </p:cNvCxnSpPr>
          <p:nvPr userDrawn="1"/>
        </p:nvCxnSpPr>
        <p:spPr>
          <a:xfrm>
            <a:off x="587374" y="6377239"/>
            <a:ext cx="1101725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652AC956-E13E-5FAF-99A1-DAF0AF9D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7544" y="6591379"/>
            <a:ext cx="36000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>
                <a:solidFill>
                  <a:schemeClr val="accent1"/>
                </a:solidFill>
              </a:defRPr>
            </a:lvl1pPr>
          </a:lstStyle>
          <a:p>
            <a:r>
              <a:rPr lang="en"/>
              <a:t>Presentation Title</a:t>
            </a:r>
            <a:endParaRPr lang="fr-FR" b="0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67DF3797-091F-B976-E0A2-3D80BFA65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4625" y="6591379"/>
            <a:ext cx="3600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B3CD16ED-9AA8-4003-ACD3-424D078486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e la date 1">
            <a:extLst>
              <a:ext uri="{FF2B5EF4-FFF2-40B4-BE49-F238E27FC236}">
                <a16:creationId xmlns:a16="http://schemas.microsoft.com/office/drawing/2014/main" id="{FCBC24B3-3A0F-9148-2C9A-90B52B26C9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45999" y="6591379"/>
            <a:ext cx="900000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ctr">
              <a:defRPr sz="800">
                <a:solidFill>
                  <a:schemeClr val="accent1"/>
                </a:solidFill>
              </a:defRPr>
            </a:lvl1pPr>
          </a:lstStyle>
          <a:p>
            <a:fld id="{645F4F29-06A0-4263-B5FA-0852C5996CB5}" type="datetime1">
              <a:rPr lang="fr-FR" smtClean="0"/>
              <a:t>01/10/2026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4622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9517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0" userDrawn="1">
          <p15:clr>
            <a:srgbClr val="FBAE40"/>
          </p15:clr>
        </p15:guide>
        <p15:guide id="3" orient="horz" pos="3974" userDrawn="1">
          <p15:clr>
            <a:srgbClr val="FBAE40"/>
          </p15:clr>
        </p15:guide>
        <p15:guide id="4" orient="horz" pos="346" userDrawn="1">
          <p15:clr>
            <a:srgbClr val="FBAE40"/>
          </p15:clr>
        </p15:guide>
        <p15:guide id="5" pos="731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s coule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8ABF2335-AC27-8D50-89ED-B108CCDDDD8F}"/>
              </a:ext>
            </a:extLst>
          </p:cNvPr>
          <p:cNvGrpSpPr/>
          <p:nvPr userDrawn="1"/>
        </p:nvGrpSpPr>
        <p:grpSpPr>
          <a:xfrm>
            <a:off x="1123162" y="550398"/>
            <a:ext cx="4520732" cy="3264580"/>
            <a:chOff x="587375" y="549274"/>
            <a:chExt cx="4520732" cy="3264580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8E7A00B4-0359-EE72-4AAE-DBBDECD71524}"/>
                </a:ext>
              </a:extLst>
            </p:cNvPr>
            <p:cNvSpPr txBox="1"/>
            <p:nvPr userDrawn="1"/>
          </p:nvSpPr>
          <p:spPr>
            <a:xfrm>
              <a:off x="587375" y="549274"/>
              <a:ext cx="4520732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" sz="1200">
                  <a:solidFill>
                    <a:srgbClr val="000091"/>
                  </a:solidFill>
                </a:rPr>
                <a:t>MAIN COLOR PALETTE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6C8BFEC-566A-479C-5BEB-AA4EA463637F}"/>
                </a:ext>
              </a:extLst>
            </p:cNvPr>
            <p:cNvSpPr/>
            <p:nvPr userDrawn="1"/>
          </p:nvSpPr>
          <p:spPr>
            <a:xfrm>
              <a:off x="587375" y="933854"/>
              <a:ext cx="1440000" cy="14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" sz="1400"/>
                <a:t>R V B</a:t>
              </a:r>
            </a:p>
            <a:p>
              <a:pPr algn="ctr"/>
              <a:r>
                <a:rPr lang="en" sz="1400"/>
                <a:t>0 / 0 / 145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5D4CC6C-9798-A689-CFD1-2965A894F0F3}"/>
                </a:ext>
              </a:extLst>
            </p:cNvPr>
            <p:cNvSpPr/>
            <p:nvPr userDrawn="1"/>
          </p:nvSpPr>
          <p:spPr>
            <a:xfrm>
              <a:off x="587375" y="2373854"/>
              <a:ext cx="1440000" cy="144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" sz="1400"/>
                <a:t>R V B</a:t>
              </a:r>
            </a:p>
            <a:p>
              <a:pPr algn="ctr"/>
              <a:r>
                <a:rPr lang="en" sz="1400"/>
                <a:t>225 / 0 / 15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EF22628-6B52-3B1B-39BA-C8D6C9AC66FD}"/>
                </a:ext>
              </a:extLst>
            </p:cNvPr>
            <p:cNvSpPr/>
            <p:nvPr userDrawn="1"/>
          </p:nvSpPr>
          <p:spPr>
            <a:xfrm>
              <a:off x="2228107" y="933854"/>
              <a:ext cx="1440000" cy="144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" sz="1400"/>
                <a:t>R V B</a:t>
              </a:r>
            </a:p>
            <a:p>
              <a:pPr algn="ctr"/>
              <a:r>
                <a:rPr lang="en" sz="1400"/>
                <a:t>66 / 42 / 255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0BC6ACB-7F05-2F23-EF66-9C73153837C6}"/>
                </a:ext>
              </a:extLst>
            </p:cNvPr>
            <p:cNvSpPr/>
            <p:nvPr userDrawn="1"/>
          </p:nvSpPr>
          <p:spPr>
            <a:xfrm>
              <a:off x="2228107" y="2373854"/>
              <a:ext cx="1440000" cy="144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" sz="1400"/>
                <a:t>R V B</a:t>
              </a:r>
            </a:p>
            <a:p>
              <a:pPr algn="ctr"/>
              <a:r>
                <a:rPr lang="en" sz="1400"/>
                <a:t>255 / 115 / 82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A1C5D41-6B1B-93B1-2E9E-C766060B3C4B}"/>
                </a:ext>
              </a:extLst>
            </p:cNvPr>
            <p:cNvSpPr/>
            <p:nvPr userDrawn="1"/>
          </p:nvSpPr>
          <p:spPr>
            <a:xfrm>
              <a:off x="3668107" y="933854"/>
              <a:ext cx="1440000" cy="1440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" sz="1400"/>
                <a:t>R V B</a:t>
              </a:r>
            </a:p>
            <a:p>
              <a:pPr algn="ctr"/>
              <a:r>
                <a:rPr lang="en" sz="1400"/>
                <a:t>4 / 37 / 185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2D835E7-A922-BA28-EFFD-85C2991BF665}"/>
                </a:ext>
              </a:extLst>
            </p:cNvPr>
            <p:cNvSpPr/>
            <p:nvPr userDrawn="1"/>
          </p:nvSpPr>
          <p:spPr>
            <a:xfrm>
              <a:off x="3668107" y="2373854"/>
              <a:ext cx="1440000" cy="1440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" sz="1400"/>
                <a:t>R V B</a:t>
              </a:r>
            </a:p>
            <a:p>
              <a:pPr algn="ctr"/>
              <a:r>
                <a:rPr lang="en" sz="1400"/>
                <a:t>239 / 20 / 75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6EC6940-9686-BD36-F86B-90805BE66F0B}"/>
              </a:ext>
            </a:extLst>
          </p:cNvPr>
          <p:cNvGrpSpPr/>
          <p:nvPr userDrawn="1"/>
        </p:nvGrpSpPr>
        <p:grpSpPr>
          <a:xfrm>
            <a:off x="6548107" y="550398"/>
            <a:ext cx="4320166" cy="1823456"/>
            <a:chOff x="6096000" y="550398"/>
            <a:chExt cx="4320166" cy="1823456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0A917B4-4920-44A7-020A-DF8D3AA6FE12}"/>
                </a:ext>
              </a:extLst>
            </p:cNvPr>
            <p:cNvSpPr txBox="1"/>
            <p:nvPr userDrawn="1"/>
          </p:nvSpPr>
          <p:spPr>
            <a:xfrm>
              <a:off x="6096000" y="550398"/>
              <a:ext cx="4320166" cy="1835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" sz="1200">
                  <a:solidFill>
                    <a:srgbClr val="000091"/>
                  </a:solidFill>
                </a:rPr>
                <a:t>CSR COLOR PALETTE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C7A3B89-DC38-97EE-1ADD-C215BC566016}"/>
                </a:ext>
              </a:extLst>
            </p:cNvPr>
            <p:cNvSpPr/>
            <p:nvPr userDrawn="1"/>
          </p:nvSpPr>
          <p:spPr>
            <a:xfrm>
              <a:off x="6096000" y="933854"/>
              <a:ext cx="1440000" cy="1440000"/>
            </a:xfrm>
            <a:prstGeom prst="rect">
              <a:avLst/>
            </a:prstGeom>
            <a:solidFill>
              <a:srgbClr val="21AB8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" sz="1400"/>
                <a:t>R V B</a:t>
              </a:r>
            </a:p>
            <a:p>
              <a:pPr algn="ctr"/>
              <a:r>
                <a:rPr lang="en" sz="1400"/>
                <a:t>33 / 171 / 136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9CE8A17-E1B4-8E1D-D6D2-72AE0FB4F7C3}"/>
                </a:ext>
              </a:extLst>
            </p:cNvPr>
            <p:cNvSpPr/>
            <p:nvPr userDrawn="1"/>
          </p:nvSpPr>
          <p:spPr>
            <a:xfrm>
              <a:off x="7536166" y="933854"/>
              <a:ext cx="1440000" cy="1440000"/>
            </a:xfrm>
            <a:prstGeom prst="rect">
              <a:avLst/>
            </a:prstGeom>
            <a:solidFill>
              <a:srgbClr val="0090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" sz="1400"/>
                <a:t>R V B</a:t>
              </a:r>
            </a:p>
            <a:p>
              <a:pPr algn="ctr"/>
              <a:r>
                <a:rPr lang="en" sz="1400"/>
                <a:t>0 / 144 / 129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3E952F5-62E4-90DB-1964-2A47942B5BC5}"/>
                </a:ext>
              </a:extLst>
            </p:cNvPr>
            <p:cNvSpPr/>
            <p:nvPr userDrawn="1"/>
          </p:nvSpPr>
          <p:spPr>
            <a:xfrm>
              <a:off x="8976166" y="933854"/>
              <a:ext cx="1440000" cy="1440000"/>
            </a:xfrm>
            <a:prstGeom prst="rect">
              <a:avLst/>
            </a:prstGeom>
            <a:solidFill>
              <a:srgbClr val="3763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" sz="1400"/>
                <a:t>R V B</a:t>
              </a:r>
            </a:p>
            <a:p>
              <a:pPr algn="ctr"/>
              <a:r>
                <a:rPr lang="en" sz="1400"/>
                <a:t>55/ 99 /95</a:t>
              </a:r>
            </a:p>
          </p:txBody>
        </p:sp>
      </p:grpSp>
      <p:grpSp>
        <p:nvGrpSpPr>
          <p:cNvPr id="16" name="Graphique 2">
            <a:extLst>
              <a:ext uri="{FF2B5EF4-FFF2-40B4-BE49-F238E27FC236}">
                <a16:creationId xmlns:a16="http://schemas.microsoft.com/office/drawing/2014/main" id="{B4A3B53B-326A-D2F2-2404-80601A7D582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437866" y="4635051"/>
            <a:ext cx="1513141" cy="432000"/>
            <a:chOff x="8495666" y="378901"/>
            <a:chExt cx="1532055" cy="437400"/>
          </a:xfrm>
        </p:grpSpPr>
        <p:grpSp>
          <p:nvGrpSpPr>
            <p:cNvPr id="17" name="Graphique 2">
              <a:extLst>
                <a:ext uri="{FF2B5EF4-FFF2-40B4-BE49-F238E27FC236}">
                  <a16:creationId xmlns:a16="http://schemas.microsoft.com/office/drawing/2014/main" id="{7C70D9B7-F3F9-3B29-373F-48F3EE1EA563}"/>
                </a:ext>
              </a:extLst>
            </p:cNvPr>
            <p:cNvGrpSpPr/>
            <p:nvPr/>
          </p:nvGrpSpPr>
          <p:grpSpPr>
            <a:xfrm>
              <a:off x="8495666" y="378901"/>
              <a:ext cx="437399" cy="437400"/>
              <a:chOff x="8495666" y="378901"/>
              <a:chExt cx="437399" cy="437400"/>
            </a:xfrm>
          </p:grpSpPr>
          <p:sp>
            <p:nvSpPr>
              <p:cNvPr id="35" name="Forme libre : forme 34">
                <a:extLst>
                  <a:ext uri="{FF2B5EF4-FFF2-40B4-BE49-F238E27FC236}">
                    <a16:creationId xmlns:a16="http://schemas.microsoft.com/office/drawing/2014/main" id="{5FF736FD-9155-28E1-3C0A-6A342169FD22}"/>
                  </a:ext>
                </a:extLst>
              </p:cNvPr>
              <p:cNvSpPr/>
              <p:nvPr/>
            </p:nvSpPr>
            <p:spPr>
              <a:xfrm>
                <a:off x="8495666" y="489678"/>
                <a:ext cx="326622" cy="326622"/>
              </a:xfrm>
              <a:custGeom>
                <a:avLst/>
                <a:gdLst>
                  <a:gd name="connsiteX0" fmla="*/ 188691 w 326622"/>
                  <a:gd name="connsiteY0" fmla="*/ 215846 h 326622"/>
                  <a:gd name="connsiteX1" fmla="*/ 257657 w 326622"/>
                  <a:gd name="connsiteY1" fmla="*/ 146880 h 326622"/>
                  <a:gd name="connsiteX2" fmla="*/ 179743 w 326622"/>
                  <a:gd name="connsiteY2" fmla="*/ 68966 h 326622"/>
                  <a:gd name="connsiteX3" fmla="*/ 110777 w 326622"/>
                  <a:gd name="connsiteY3" fmla="*/ 137931 h 326622"/>
                  <a:gd name="connsiteX4" fmla="*/ 110777 w 326622"/>
                  <a:gd name="connsiteY4" fmla="*/ 0 h 326622"/>
                  <a:gd name="connsiteX5" fmla="*/ 109234 w 326622"/>
                  <a:gd name="connsiteY5" fmla="*/ 0 h 326622"/>
                  <a:gd name="connsiteX6" fmla="*/ 0 w 326622"/>
                  <a:gd name="connsiteY6" fmla="*/ 109389 h 326622"/>
                  <a:gd name="connsiteX7" fmla="*/ 0 w 326622"/>
                  <a:gd name="connsiteY7" fmla="*/ 282343 h 326622"/>
                  <a:gd name="connsiteX8" fmla="*/ 44280 w 326622"/>
                  <a:gd name="connsiteY8" fmla="*/ 326623 h 326622"/>
                  <a:gd name="connsiteX9" fmla="*/ 217389 w 326622"/>
                  <a:gd name="connsiteY9" fmla="*/ 326623 h 326622"/>
                  <a:gd name="connsiteX10" fmla="*/ 326623 w 326622"/>
                  <a:gd name="connsiteY10" fmla="*/ 217234 h 326622"/>
                  <a:gd name="connsiteX11" fmla="*/ 326623 w 326622"/>
                  <a:gd name="connsiteY11" fmla="*/ 216000 h 326622"/>
                  <a:gd name="connsiteX12" fmla="*/ 188691 w 326622"/>
                  <a:gd name="connsiteY12" fmla="*/ 216000 h 326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6622" h="326622">
                    <a:moveTo>
                      <a:pt x="188691" y="215846"/>
                    </a:moveTo>
                    <a:lnTo>
                      <a:pt x="257657" y="146880"/>
                    </a:lnTo>
                    <a:lnTo>
                      <a:pt x="179743" y="68966"/>
                    </a:lnTo>
                    <a:lnTo>
                      <a:pt x="110777" y="137931"/>
                    </a:lnTo>
                    <a:lnTo>
                      <a:pt x="110777" y="0"/>
                    </a:lnTo>
                    <a:lnTo>
                      <a:pt x="109234" y="0"/>
                    </a:lnTo>
                    <a:cubicBezTo>
                      <a:pt x="48909" y="0"/>
                      <a:pt x="0" y="48909"/>
                      <a:pt x="0" y="109389"/>
                    </a:cubicBezTo>
                    <a:lnTo>
                      <a:pt x="0" y="282343"/>
                    </a:lnTo>
                    <a:cubicBezTo>
                      <a:pt x="0" y="306874"/>
                      <a:pt x="19749" y="326623"/>
                      <a:pt x="44280" y="326623"/>
                    </a:cubicBezTo>
                    <a:lnTo>
                      <a:pt x="217389" y="326623"/>
                    </a:lnTo>
                    <a:cubicBezTo>
                      <a:pt x="277714" y="326623"/>
                      <a:pt x="326623" y="277714"/>
                      <a:pt x="326623" y="217234"/>
                    </a:cubicBezTo>
                    <a:lnTo>
                      <a:pt x="326623" y="216000"/>
                    </a:lnTo>
                    <a:lnTo>
                      <a:pt x="188691" y="216000"/>
                    </a:lnTo>
                    <a:close/>
                  </a:path>
                </a:pathLst>
              </a:custGeom>
              <a:solidFill>
                <a:srgbClr val="29327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EDDDBA69-6C42-91CB-E74C-C33DDFDC7E4C}"/>
                  </a:ext>
                </a:extLst>
              </p:cNvPr>
              <p:cNvSpPr/>
              <p:nvPr/>
            </p:nvSpPr>
            <p:spPr>
              <a:xfrm>
                <a:off x="8606443" y="378901"/>
                <a:ext cx="326622" cy="326468"/>
              </a:xfrm>
              <a:custGeom>
                <a:avLst/>
                <a:gdLst>
                  <a:gd name="connsiteX0" fmla="*/ 137931 w 326622"/>
                  <a:gd name="connsiteY0" fmla="*/ 110623 h 326468"/>
                  <a:gd name="connsiteX1" fmla="*/ 68966 w 326622"/>
                  <a:gd name="connsiteY1" fmla="*/ 179589 h 326468"/>
                  <a:gd name="connsiteX2" fmla="*/ 146880 w 326622"/>
                  <a:gd name="connsiteY2" fmla="*/ 257503 h 326468"/>
                  <a:gd name="connsiteX3" fmla="*/ 215846 w 326622"/>
                  <a:gd name="connsiteY3" fmla="*/ 188537 h 326468"/>
                  <a:gd name="connsiteX4" fmla="*/ 215846 w 326622"/>
                  <a:gd name="connsiteY4" fmla="*/ 326469 h 326468"/>
                  <a:gd name="connsiteX5" fmla="*/ 217389 w 326622"/>
                  <a:gd name="connsiteY5" fmla="*/ 326469 h 326468"/>
                  <a:gd name="connsiteX6" fmla="*/ 326623 w 326622"/>
                  <a:gd name="connsiteY6" fmla="*/ 217080 h 326468"/>
                  <a:gd name="connsiteX7" fmla="*/ 326623 w 326622"/>
                  <a:gd name="connsiteY7" fmla="*/ 44280 h 326468"/>
                  <a:gd name="connsiteX8" fmla="*/ 282343 w 326622"/>
                  <a:gd name="connsiteY8" fmla="*/ 0 h 326468"/>
                  <a:gd name="connsiteX9" fmla="*/ 109234 w 326622"/>
                  <a:gd name="connsiteY9" fmla="*/ 0 h 326468"/>
                  <a:gd name="connsiteX10" fmla="*/ 0 w 326622"/>
                  <a:gd name="connsiteY10" fmla="*/ 109389 h 326468"/>
                  <a:gd name="connsiteX11" fmla="*/ 0 w 326622"/>
                  <a:gd name="connsiteY11" fmla="*/ 110623 h 326468"/>
                  <a:gd name="connsiteX12" fmla="*/ 137931 w 326622"/>
                  <a:gd name="connsiteY12" fmla="*/ 110623 h 326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6622" h="326468">
                    <a:moveTo>
                      <a:pt x="137931" y="110623"/>
                    </a:moveTo>
                    <a:lnTo>
                      <a:pt x="68966" y="179589"/>
                    </a:lnTo>
                    <a:lnTo>
                      <a:pt x="146880" y="257503"/>
                    </a:lnTo>
                    <a:lnTo>
                      <a:pt x="215846" y="188537"/>
                    </a:lnTo>
                    <a:lnTo>
                      <a:pt x="215846" y="326469"/>
                    </a:lnTo>
                    <a:lnTo>
                      <a:pt x="217389" y="326469"/>
                    </a:lnTo>
                    <a:cubicBezTo>
                      <a:pt x="277714" y="326469"/>
                      <a:pt x="326623" y="277560"/>
                      <a:pt x="326623" y="217080"/>
                    </a:cubicBezTo>
                    <a:lnTo>
                      <a:pt x="326623" y="44280"/>
                    </a:lnTo>
                    <a:cubicBezTo>
                      <a:pt x="326623" y="19749"/>
                      <a:pt x="306874" y="0"/>
                      <a:pt x="282343" y="0"/>
                    </a:cubicBezTo>
                    <a:lnTo>
                      <a:pt x="109234" y="0"/>
                    </a:lnTo>
                    <a:cubicBezTo>
                      <a:pt x="48909" y="0"/>
                      <a:pt x="0" y="48909"/>
                      <a:pt x="0" y="109389"/>
                    </a:cubicBezTo>
                    <a:lnTo>
                      <a:pt x="0" y="110623"/>
                    </a:lnTo>
                    <a:lnTo>
                      <a:pt x="137931" y="110623"/>
                    </a:lnTo>
                    <a:close/>
                  </a:path>
                </a:pathLst>
              </a:custGeom>
              <a:solidFill>
                <a:srgbClr val="E1081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18" name="Graphique 2">
              <a:extLst>
                <a:ext uri="{FF2B5EF4-FFF2-40B4-BE49-F238E27FC236}">
                  <a16:creationId xmlns:a16="http://schemas.microsoft.com/office/drawing/2014/main" id="{B798A2CF-10F4-B27D-FDC5-9A313C6103F7}"/>
                </a:ext>
              </a:extLst>
            </p:cNvPr>
            <p:cNvGrpSpPr/>
            <p:nvPr/>
          </p:nvGrpSpPr>
          <p:grpSpPr>
            <a:xfrm>
              <a:off x="9043688" y="402043"/>
              <a:ext cx="984033" cy="372754"/>
              <a:chOff x="9043688" y="402043"/>
              <a:chExt cx="984033" cy="372754"/>
            </a:xfrm>
            <a:solidFill>
              <a:srgbClr val="010101"/>
            </a:solidFill>
          </p:grpSpPr>
          <p:grpSp>
            <p:nvGrpSpPr>
              <p:cNvPr id="19" name="Graphique 2">
                <a:extLst>
                  <a:ext uri="{FF2B5EF4-FFF2-40B4-BE49-F238E27FC236}">
                    <a16:creationId xmlns:a16="http://schemas.microsoft.com/office/drawing/2014/main" id="{5073C0A5-2DF7-7F5D-E9A3-007CB88B7D8C}"/>
                  </a:ext>
                </a:extLst>
              </p:cNvPr>
              <p:cNvGrpSpPr/>
              <p:nvPr/>
            </p:nvGrpSpPr>
            <p:grpSpPr>
              <a:xfrm>
                <a:off x="9043688" y="423489"/>
                <a:ext cx="984033" cy="351308"/>
                <a:chOff x="9043688" y="423489"/>
                <a:chExt cx="984033" cy="351308"/>
              </a:xfrm>
              <a:solidFill>
                <a:srgbClr val="010101"/>
              </a:solidFill>
            </p:grpSpPr>
            <p:sp>
              <p:nvSpPr>
                <p:cNvPr id="21" name="Forme libre : forme 20">
                  <a:extLst>
                    <a:ext uri="{FF2B5EF4-FFF2-40B4-BE49-F238E27FC236}">
                      <a16:creationId xmlns:a16="http://schemas.microsoft.com/office/drawing/2014/main" id="{24C27F3B-52A6-72FC-8276-72A9D4076E74}"/>
                    </a:ext>
                  </a:extLst>
                </p:cNvPr>
                <p:cNvSpPr/>
                <p:nvPr/>
              </p:nvSpPr>
              <p:spPr>
                <a:xfrm>
                  <a:off x="9043842" y="423489"/>
                  <a:ext cx="136388" cy="162617"/>
                </a:xfrm>
                <a:custGeom>
                  <a:avLst/>
                  <a:gdLst>
                    <a:gd name="connsiteX0" fmla="*/ 105531 w 136388"/>
                    <a:gd name="connsiteY0" fmla="*/ 77760 h 162617"/>
                    <a:gd name="connsiteX1" fmla="*/ 128829 w 136388"/>
                    <a:gd name="connsiteY1" fmla="*/ 43200 h 162617"/>
                    <a:gd name="connsiteX2" fmla="*/ 74366 w 136388"/>
                    <a:gd name="connsiteY2" fmla="*/ 0 h 162617"/>
                    <a:gd name="connsiteX3" fmla="*/ 0 w 136388"/>
                    <a:gd name="connsiteY3" fmla="*/ 0 h 162617"/>
                    <a:gd name="connsiteX4" fmla="*/ 0 w 136388"/>
                    <a:gd name="connsiteY4" fmla="*/ 162617 h 162617"/>
                    <a:gd name="connsiteX5" fmla="*/ 76834 w 136388"/>
                    <a:gd name="connsiteY5" fmla="*/ 162617 h 162617"/>
                    <a:gd name="connsiteX6" fmla="*/ 136389 w 136388"/>
                    <a:gd name="connsiteY6" fmla="*/ 117566 h 162617"/>
                    <a:gd name="connsiteX7" fmla="*/ 105686 w 136388"/>
                    <a:gd name="connsiteY7" fmla="*/ 77760 h 162617"/>
                    <a:gd name="connsiteX8" fmla="*/ 38880 w 136388"/>
                    <a:gd name="connsiteY8" fmla="*/ 30394 h 162617"/>
                    <a:gd name="connsiteX9" fmla="*/ 67114 w 136388"/>
                    <a:gd name="connsiteY9" fmla="*/ 30394 h 162617"/>
                    <a:gd name="connsiteX10" fmla="*/ 88869 w 136388"/>
                    <a:gd name="connsiteY10" fmla="*/ 47829 h 162617"/>
                    <a:gd name="connsiteX11" fmla="*/ 67114 w 136388"/>
                    <a:gd name="connsiteY11" fmla="*/ 65571 h 162617"/>
                    <a:gd name="connsiteX12" fmla="*/ 38880 w 136388"/>
                    <a:gd name="connsiteY12" fmla="*/ 65571 h 162617"/>
                    <a:gd name="connsiteX13" fmla="*/ 38880 w 136388"/>
                    <a:gd name="connsiteY13" fmla="*/ 30240 h 162617"/>
                    <a:gd name="connsiteX14" fmla="*/ 73131 w 136388"/>
                    <a:gd name="connsiteY14" fmla="*/ 131914 h 162617"/>
                    <a:gd name="connsiteX15" fmla="*/ 38880 w 136388"/>
                    <a:gd name="connsiteY15" fmla="*/ 131914 h 162617"/>
                    <a:gd name="connsiteX16" fmla="*/ 38880 w 136388"/>
                    <a:gd name="connsiteY16" fmla="*/ 92880 h 162617"/>
                    <a:gd name="connsiteX17" fmla="*/ 73131 w 136388"/>
                    <a:gd name="connsiteY17" fmla="*/ 92880 h 162617"/>
                    <a:gd name="connsiteX18" fmla="*/ 97354 w 136388"/>
                    <a:gd name="connsiteY18" fmla="*/ 112629 h 162617"/>
                    <a:gd name="connsiteX19" fmla="*/ 73131 w 136388"/>
                    <a:gd name="connsiteY19" fmla="*/ 131914 h 162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36388" h="162617">
                      <a:moveTo>
                        <a:pt x="105531" y="77760"/>
                      </a:moveTo>
                      <a:cubicBezTo>
                        <a:pt x="118337" y="71280"/>
                        <a:pt x="128829" y="60017"/>
                        <a:pt x="128829" y="43200"/>
                      </a:cubicBezTo>
                      <a:cubicBezTo>
                        <a:pt x="128829" y="19440"/>
                        <a:pt x="115097" y="0"/>
                        <a:pt x="74366" y="0"/>
                      </a:cubicBezTo>
                      <a:lnTo>
                        <a:pt x="0" y="0"/>
                      </a:lnTo>
                      <a:lnTo>
                        <a:pt x="0" y="162617"/>
                      </a:lnTo>
                      <a:lnTo>
                        <a:pt x="76834" y="162617"/>
                      </a:lnTo>
                      <a:cubicBezTo>
                        <a:pt x="119417" y="162617"/>
                        <a:pt x="136389" y="142869"/>
                        <a:pt x="136389" y="117566"/>
                      </a:cubicBezTo>
                      <a:cubicBezTo>
                        <a:pt x="136389" y="97046"/>
                        <a:pt x="120651" y="83777"/>
                        <a:pt x="105686" y="77760"/>
                      </a:cubicBezTo>
                      <a:close/>
                      <a:moveTo>
                        <a:pt x="38880" y="30394"/>
                      </a:moveTo>
                      <a:lnTo>
                        <a:pt x="67114" y="30394"/>
                      </a:lnTo>
                      <a:cubicBezTo>
                        <a:pt x="80383" y="30394"/>
                        <a:pt x="88869" y="36103"/>
                        <a:pt x="88869" y="47829"/>
                      </a:cubicBezTo>
                      <a:cubicBezTo>
                        <a:pt x="88869" y="59554"/>
                        <a:pt x="80383" y="65571"/>
                        <a:pt x="67114" y="65571"/>
                      </a:cubicBezTo>
                      <a:lnTo>
                        <a:pt x="38880" y="65571"/>
                      </a:lnTo>
                      <a:lnTo>
                        <a:pt x="38880" y="30240"/>
                      </a:lnTo>
                      <a:close/>
                      <a:moveTo>
                        <a:pt x="73131" y="131914"/>
                      </a:moveTo>
                      <a:lnTo>
                        <a:pt x="38880" y="131914"/>
                      </a:lnTo>
                      <a:lnTo>
                        <a:pt x="38880" y="92880"/>
                      </a:lnTo>
                      <a:lnTo>
                        <a:pt x="73131" y="92880"/>
                      </a:lnTo>
                      <a:cubicBezTo>
                        <a:pt x="87634" y="92880"/>
                        <a:pt x="97354" y="100903"/>
                        <a:pt x="97354" y="112629"/>
                      </a:cubicBezTo>
                      <a:cubicBezTo>
                        <a:pt x="97354" y="124354"/>
                        <a:pt x="87634" y="131914"/>
                        <a:pt x="73131" y="131914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2" name="Forme libre : forme 21">
                  <a:extLst>
                    <a:ext uri="{FF2B5EF4-FFF2-40B4-BE49-F238E27FC236}">
                      <a16:creationId xmlns:a16="http://schemas.microsoft.com/office/drawing/2014/main" id="{8F057691-3DA3-D7B5-D9F8-D6E03A0CEA7D}"/>
                    </a:ext>
                  </a:extLst>
                </p:cNvPr>
                <p:cNvSpPr/>
                <p:nvPr/>
              </p:nvSpPr>
              <p:spPr>
                <a:xfrm>
                  <a:off x="9194271" y="460826"/>
                  <a:ext cx="121422" cy="128211"/>
                </a:xfrm>
                <a:custGeom>
                  <a:avLst/>
                  <a:gdLst>
                    <a:gd name="connsiteX0" fmla="*/ 54309 w 121422"/>
                    <a:gd name="connsiteY0" fmla="*/ 128211 h 128211"/>
                    <a:gd name="connsiteX1" fmla="*/ 91337 w 121422"/>
                    <a:gd name="connsiteY1" fmla="*/ 114171 h 128211"/>
                    <a:gd name="connsiteX2" fmla="*/ 121423 w 121422"/>
                    <a:gd name="connsiteY2" fmla="*/ 128211 h 128211"/>
                    <a:gd name="connsiteX3" fmla="*/ 121423 w 121422"/>
                    <a:gd name="connsiteY3" fmla="*/ 0 h 128211"/>
                    <a:gd name="connsiteX4" fmla="*/ 82851 w 121422"/>
                    <a:gd name="connsiteY4" fmla="*/ 0 h 128211"/>
                    <a:gd name="connsiteX5" fmla="*/ 82851 w 121422"/>
                    <a:gd name="connsiteY5" fmla="*/ 71589 h 128211"/>
                    <a:gd name="connsiteX6" fmla="*/ 60326 w 121422"/>
                    <a:gd name="connsiteY6" fmla="*/ 95349 h 128211"/>
                    <a:gd name="connsiteX7" fmla="*/ 38571 w 121422"/>
                    <a:gd name="connsiteY7" fmla="*/ 72360 h 128211"/>
                    <a:gd name="connsiteX8" fmla="*/ 38571 w 121422"/>
                    <a:gd name="connsiteY8" fmla="*/ 0 h 128211"/>
                    <a:gd name="connsiteX9" fmla="*/ 0 w 121422"/>
                    <a:gd name="connsiteY9" fmla="*/ 0 h 128211"/>
                    <a:gd name="connsiteX10" fmla="*/ 0 w 121422"/>
                    <a:gd name="connsiteY10" fmla="*/ 74983 h 128211"/>
                    <a:gd name="connsiteX11" fmla="*/ 54309 w 121422"/>
                    <a:gd name="connsiteY11" fmla="*/ 128057 h 128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1422" h="128211">
                      <a:moveTo>
                        <a:pt x="54309" y="128211"/>
                      </a:moveTo>
                      <a:cubicBezTo>
                        <a:pt x="68349" y="128211"/>
                        <a:pt x="81309" y="122657"/>
                        <a:pt x="91337" y="114171"/>
                      </a:cubicBezTo>
                      <a:cubicBezTo>
                        <a:pt x="96274" y="123429"/>
                        <a:pt x="110623" y="128211"/>
                        <a:pt x="121423" y="128211"/>
                      </a:cubicBezTo>
                      <a:lnTo>
                        <a:pt x="121423" y="0"/>
                      </a:lnTo>
                      <a:lnTo>
                        <a:pt x="82851" y="0"/>
                      </a:lnTo>
                      <a:lnTo>
                        <a:pt x="82851" y="71589"/>
                      </a:lnTo>
                      <a:cubicBezTo>
                        <a:pt x="82851" y="85629"/>
                        <a:pt x="73903" y="95349"/>
                        <a:pt x="60326" y="95349"/>
                      </a:cubicBezTo>
                      <a:cubicBezTo>
                        <a:pt x="46749" y="95349"/>
                        <a:pt x="38571" y="86554"/>
                        <a:pt x="38571" y="72360"/>
                      </a:cubicBezTo>
                      <a:lnTo>
                        <a:pt x="38571" y="0"/>
                      </a:lnTo>
                      <a:lnTo>
                        <a:pt x="0" y="0"/>
                      </a:lnTo>
                      <a:lnTo>
                        <a:pt x="0" y="74983"/>
                      </a:lnTo>
                      <a:cubicBezTo>
                        <a:pt x="0" y="107074"/>
                        <a:pt x="19749" y="128057"/>
                        <a:pt x="54309" y="128057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E425C020-F5CF-7765-E3DA-D1229A267550}"/>
                    </a:ext>
                  </a:extLst>
                </p:cNvPr>
                <p:cNvSpPr/>
                <p:nvPr/>
              </p:nvSpPr>
              <p:spPr>
                <a:xfrm>
                  <a:off x="9331122" y="457741"/>
                  <a:ext cx="111857" cy="131142"/>
                </a:xfrm>
                <a:custGeom>
                  <a:avLst/>
                  <a:gdLst>
                    <a:gd name="connsiteX0" fmla="*/ 111703 w 111857"/>
                    <a:gd name="connsiteY0" fmla="*/ 92263 h 131142"/>
                    <a:gd name="connsiteX1" fmla="*/ 62640 w 111857"/>
                    <a:gd name="connsiteY1" fmla="*/ 49680 h 131142"/>
                    <a:gd name="connsiteX2" fmla="*/ 43200 w 111857"/>
                    <a:gd name="connsiteY2" fmla="*/ 36103 h 131142"/>
                    <a:gd name="connsiteX3" fmla="*/ 58937 w 111857"/>
                    <a:gd name="connsiteY3" fmla="*/ 26383 h 131142"/>
                    <a:gd name="connsiteX4" fmla="*/ 89023 w 111857"/>
                    <a:gd name="connsiteY4" fmla="*/ 38571 h 131142"/>
                    <a:gd name="connsiteX5" fmla="*/ 91800 w 111857"/>
                    <a:gd name="connsiteY5" fmla="*/ 38571 h 131142"/>
                    <a:gd name="connsiteX6" fmla="*/ 108771 w 111857"/>
                    <a:gd name="connsiteY6" fmla="*/ 23606 h 131142"/>
                    <a:gd name="connsiteX7" fmla="*/ 108771 w 111857"/>
                    <a:gd name="connsiteY7" fmla="*/ 20829 h 131142"/>
                    <a:gd name="connsiteX8" fmla="*/ 56777 w 111857"/>
                    <a:gd name="connsiteY8" fmla="*/ 0 h 131142"/>
                    <a:gd name="connsiteX9" fmla="*/ 5246 w 111857"/>
                    <a:gd name="connsiteY9" fmla="*/ 37491 h 131142"/>
                    <a:gd name="connsiteX10" fmla="*/ 51531 w 111857"/>
                    <a:gd name="connsiteY10" fmla="*/ 77297 h 131142"/>
                    <a:gd name="connsiteX11" fmla="*/ 72977 w 111857"/>
                    <a:gd name="connsiteY11" fmla="*/ 93034 h 131142"/>
                    <a:gd name="connsiteX12" fmla="*/ 55543 w 111857"/>
                    <a:gd name="connsiteY12" fmla="*/ 104760 h 131142"/>
                    <a:gd name="connsiteX13" fmla="*/ 20211 w 111857"/>
                    <a:gd name="connsiteY13" fmla="*/ 88560 h 131142"/>
                    <a:gd name="connsiteX14" fmla="*/ 17434 w 111857"/>
                    <a:gd name="connsiteY14" fmla="*/ 88560 h 131142"/>
                    <a:gd name="connsiteX15" fmla="*/ 0 w 111857"/>
                    <a:gd name="connsiteY15" fmla="*/ 104297 h 131142"/>
                    <a:gd name="connsiteX16" fmla="*/ 0 w 111857"/>
                    <a:gd name="connsiteY16" fmla="*/ 107074 h 131142"/>
                    <a:gd name="connsiteX17" fmla="*/ 58011 w 111857"/>
                    <a:gd name="connsiteY17" fmla="*/ 131143 h 131142"/>
                    <a:gd name="connsiteX18" fmla="*/ 111857 w 111857"/>
                    <a:gd name="connsiteY18" fmla="*/ 92109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111703" y="92263"/>
                      </a:moveTo>
                      <a:cubicBezTo>
                        <a:pt x="111703" y="64183"/>
                        <a:pt x="81463" y="56777"/>
                        <a:pt x="62640" y="49680"/>
                      </a:cubicBez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8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9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1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9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102086FE-5102-D4C8-7CB3-BFFD86612CD9}"/>
                    </a:ext>
                  </a:extLst>
                </p:cNvPr>
                <p:cNvSpPr/>
                <p:nvPr/>
              </p:nvSpPr>
              <p:spPr>
                <a:xfrm>
                  <a:off x="9459179" y="460826"/>
                  <a:ext cx="38571" cy="125125"/>
                </a:xfrm>
                <a:custGeom>
                  <a:avLst/>
                  <a:gdLst>
                    <a:gd name="connsiteX0" fmla="*/ 0 w 38571"/>
                    <a:gd name="connsiteY0" fmla="*/ 0 h 125125"/>
                    <a:gd name="connsiteX1" fmla="*/ 38571 w 38571"/>
                    <a:gd name="connsiteY1" fmla="*/ 0 h 125125"/>
                    <a:gd name="connsiteX2" fmla="*/ 38571 w 38571"/>
                    <a:gd name="connsiteY2" fmla="*/ 125126 h 125125"/>
                    <a:gd name="connsiteX3" fmla="*/ 0 w 38571"/>
                    <a:gd name="connsiteY3" fmla="*/ 125126 h 125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571" h="125125">
                      <a:moveTo>
                        <a:pt x="0" y="0"/>
                      </a:moveTo>
                      <a:lnTo>
                        <a:pt x="38571" y="0"/>
                      </a:lnTo>
                      <a:lnTo>
                        <a:pt x="38571" y="125126"/>
                      </a:lnTo>
                      <a:lnTo>
                        <a:pt x="0" y="125126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C8FBFBF9-9826-9511-0C45-B5AB76B1165B}"/>
                    </a:ext>
                  </a:extLst>
                </p:cNvPr>
                <p:cNvSpPr/>
                <p:nvPr/>
              </p:nvSpPr>
              <p:spPr>
                <a:xfrm>
                  <a:off x="9519814" y="457895"/>
                  <a:ext cx="123891" cy="128057"/>
                </a:xfrm>
                <a:custGeom>
                  <a:avLst/>
                  <a:gdLst>
                    <a:gd name="connsiteX0" fmla="*/ 38880 w 123891"/>
                    <a:gd name="connsiteY0" fmla="*/ 56777 h 128057"/>
                    <a:gd name="connsiteX1" fmla="*/ 62331 w 123891"/>
                    <a:gd name="connsiteY1" fmla="*/ 32709 h 128057"/>
                    <a:gd name="connsiteX2" fmla="*/ 85166 w 123891"/>
                    <a:gd name="connsiteY2" fmla="*/ 56777 h 128057"/>
                    <a:gd name="connsiteX3" fmla="*/ 85166 w 123891"/>
                    <a:gd name="connsiteY3" fmla="*/ 128057 h 128057"/>
                    <a:gd name="connsiteX4" fmla="*/ 123891 w 123891"/>
                    <a:gd name="connsiteY4" fmla="*/ 128057 h 128057"/>
                    <a:gd name="connsiteX5" fmla="*/ 123891 w 123891"/>
                    <a:gd name="connsiteY5" fmla="*/ 54000 h 128057"/>
                    <a:gd name="connsiteX6" fmla="*/ 70817 w 123891"/>
                    <a:gd name="connsiteY6" fmla="*/ 0 h 128057"/>
                    <a:gd name="connsiteX7" fmla="*/ 30549 w 123891"/>
                    <a:gd name="connsiteY7" fmla="*/ 14040 h 128057"/>
                    <a:gd name="connsiteX8" fmla="*/ 0 w 123891"/>
                    <a:gd name="connsiteY8" fmla="*/ 0 h 128057"/>
                    <a:gd name="connsiteX9" fmla="*/ 0 w 123891"/>
                    <a:gd name="connsiteY9" fmla="*/ 128057 h 128057"/>
                    <a:gd name="connsiteX10" fmla="*/ 38726 w 123891"/>
                    <a:gd name="connsiteY10" fmla="*/ 128057 h 128057"/>
                    <a:gd name="connsiteX11" fmla="*/ 38726 w 123891"/>
                    <a:gd name="connsiteY11" fmla="*/ 56777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3891" h="128057">
                      <a:moveTo>
                        <a:pt x="38880" y="56777"/>
                      </a:moveTo>
                      <a:cubicBezTo>
                        <a:pt x="38880" y="42737"/>
                        <a:pt x="47829" y="32709"/>
                        <a:pt x="62331" y="32709"/>
                      </a:cubicBezTo>
                      <a:cubicBezTo>
                        <a:pt x="76834" y="32709"/>
                        <a:pt x="85166" y="42737"/>
                        <a:pt x="85166" y="56777"/>
                      </a:cubicBezTo>
                      <a:lnTo>
                        <a:pt x="85166" y="128057"/>
                      </a:lnTo>
                      <a:lnTo>
                        <a:pt x="123891" y="128057"/>
                      </a:lnTo>
                      <a:lnTo>
                        <a:pt x="123891" y="54000"/>
                      </a:lnTo>
                      <a:cubicBezTo>
                        <a:pt x="123891" y="21291"/>
                        <a:pt x="102600" y="0"/>
                        <a:pt x="70817" y="0"/>
                      </a:cubicBezTo>
                      <a:cubicBezTo>
                        <a:pt x="54617" y="0"/>
                        <a:pt x="40731" y="5554"/>
                        <a:pt x="30549" y="14040"/>
                      </a:cubicBezTo>
                      <a:cubicBezTo>
                        <a:pt x="25611" y="4783"/>
                        <a:pt x="11571" y="0"/>
                        <a:pt x="0" y="0"/>
                      </a:cubicBezTo>
                      <a:lnTo>
                        <a:pt x="0" y="128057"/>
                      </a:lnTo>
                      <a:lnTo>
                        <a:pt x="38726" y="128057"/>
                      </a:lnTo>
                      <a:lnTo>
                        <a:pt x="38726" y="56777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B8DB659F-D624-CD28-DE6F-513D548AAC28}"/>
                    </a:ext>
                  </a:extLst>
                </p:cNvPr>
                <p:cNvSpPr/>
                <p:nvPr/>
              </p:nvSpPr>
              <p:spPr>
                <a:xfrm>
                  <a:off x="9657899" y="457895"/>
                  <a:ext cx="133611" cy="131142"/>
                </a:xfrm>
                <a:custGeom>
                  <a:avLst/>
                  <a:gdLst>
                    <a:gd name="connsiteX0" fmla="*/ 70971 w 133611"/>
                    <a:gd name="connsiteY0" fmla="*/ 131143 h 131142"/>
                    <a:gd name="connsiteX1" fmla="*/ 127749 w 133611"/>
                    <a:gd name="connsiteY1" fmla="*/ 108309 h 131142"/>
                    <a:gd name="connsiteX2" fmla="*/ 127749 w 133611"/>
                    <a:gd name="connsiteY2" fmla="*/ 105531 h 131142"/>
                    <a:gd name="connsiteX3" fmla="*/ 110314 w 133611"/>
                    <a:gd name="connsiteY3" fmla="*/ 88714 h 131142"/>
                    <a:gd name="connsiteX4" fmla="*/ 107537 w 133611"/>
                    <a:gd name="connsiteY4" fmla="*/ 88714 h 131142"/>
                    <a:gd name="connsiteX5" fmla="*/ 72823 w 133611"/>
                    <a:gd name="connsiteY5" fmla="*/ 102446 h 131142"/>
                    <a:gd name="connsiteX6" fmla="*/ 37491 w 133611"/>
                    <a:gd name="connsiteY6" fmla="*/ 74983 h 131142"/>
                    <a:gd name="connsiteX7" fmla="*/ 132840 w 133611"/>
                    <a:gd name="connsiteY7" fmla="*/ 74983 h 131142"/>
                    <a:gd name="connsiteX8" fmla="*/ 133611 w 133611"/>
                    <a:gd name="connsiteY8" fmla="*/ 64800 h 131142"/>
                    <a:gd name="connsiteX9" fmla="*/ 67269 w 133611"/>
                    <a:gd name="connsiteY9" fmla="*/ 0 h 131142"/>
                    <a:gd name="connsiteX10" fmla="*/ 0 w 133611"/>
                    <a:gd name="connsiteY10" fmla="*/ 65726 h 131142"/>
                    <a:gd name="connsiteX11" fmla="*/ 70971 w 133611"/>
                    <a:gd name="connsiteY11" fmla="*/ 130989 h 131142"/>
                    <a:gd name="connsiteX12" fmla="*/ 66960 w 133611"/>
                    <a:gd name="connsiteY12" fmla="*/ 27309 h 131142"/>
                    <a:gd name="connsiteX13" fmla="*/ 96429 w 133611"/>
                    <a:gd name="connsiteY13" fmla="*/ 55080 h 131142"/>
                    <a:gd name="connsiteX14" fmla="*/ 37183 w 133611"/>
                    <a:gd name="connsiteY14" fmla="*/ 55080 h 131142"/>
                    <a:gd name="connsiteX15" fmla="*/ 66960 w 133611"/>
                    <a:gd name="connsiteY15" fmla="*/ 27309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3611" h="131142">
                      <a:moveTo>
                        <a:pt x="70971" y="131143"/>
                      </a:moveTo>
                      <a:cubicBezTo>
                        <a:pt x="90720" y="131143"/>
                        <a:pt x="113708" y="124817"/>
                        <a:pt x="127749" y="108309"/>
                      </a:cubicBezTo>
                      <a:lnTo>
                        <a:pt x="127749" y="105531"/>
                      </a:lnTo>
                      <a:lnTo>
                        <a:pt x="110314" y="88714"/>
                      </a:lnTo>
                      <a:lnTo>
                        <a:pt x="107537" y="88714"/>
                      </a:lnTo>
                      <a:cubicBezTo>
                        <a:pt x="99206" y="97663"/>
                        <a:pt x="86091" y="102446"/>
                        <a:pt x="72823" y="102446"/>
                      </a:cubicBezTo>
                      <a:cubicBezTo>
                        <a:pt x="55388" y="102446"/>
                        <a:pt x="39806" y="93651"/>
                        <a:pt x="37491" y="74983"/>
                      </a:cubicBezTo>
                      <a:lnTo>
                        <a:pt x="132840" y="74983"/>
                      </a:lnTo>
                      <a:cubicBezTo>
                        <a:pt x="133303" y="71743"/>
                        <a:pt x="133611" y="68503"/>
                        <a:pt x="133611" y="64800"/>
                      </a:cubicBezTo>
                      <a:cubicBezTo>
                        <a:pt x="133611" y="27000"/>
                        <a:pt x="107074" y="0"/>
                        <a:pt x="67269" y="0"/>
                      </a:cubicBezTo>
                      <a:cubicBezTo>
                        <a:pt x="27463" y="0"/>
                        <a:pt x="0" y="27463"/>
                        <a:pt x="0" y="65726"/>
                      </a:cubicBezTo>
                      <a:cubicBezTo>
                        <a:pt x="0" y="108463"/>
                        <a:pt x="33480" y="130989"/>
                        <a:pt x="70971" y="130989"/>
                      </a:cubicBezTo>
                      <a:close/>
                      <a:moveTo>
                        <a:pt x="66960" y="27309"/>
                      </a:moveTo>
                      <a:cubicBezTo>
                        <a:pt x="83160" y="27309"/>
                        <a:pt x="95040" y="37337"/>
                        <a:pt x="96429" y="55080"/>
                      </a:cubicBezTo>
                      <a:lnTo>
                        <a:pt x="37183" y="55080"/>
                      </a:lnTo>
                      <a:cubicBezTo>
                        <a:pt x="38417" y="37800"/>
                        <a:pt x="50451" y="27309"/>
                        <a:pt x="66960" y="27309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D654D907-6020-8E72-919B-1271DFF9A01D}"/>
                    </a:ext>
                  </a:extLst>
                </p:cNvPr>
                <p:cNvSpPr/>
                <p:nvPr/>
              </p:nvSpPr>
              <p:spPr>
                <a:xfrm>
                  <a:off x="9797528" y="457741"/>
                  <a:ext cx="111857" cy="131142"/>
                </a:xfrm>
                <a:custGeom>
                  <a:avLst/>
                  <a:gdLst>
                    <a:gd name="connsiteX0" fmla="*/ 62640 w 111857"/>
                    <a:gd name="connsiteY0" fmla="*/ 49680 h 131142"/>
                    <a:gd name="connsiteX1" fmla="*/ 43200 w 111857"/>
                    <a:gd name="connsiteY1" fmla="*/ 36103 h 131142"/>
                    <a:gd name="connsiteX2" fmla="*/ 58937 w 111857"/>
                    <a:gd name="connsiteY2" fmla="*/ 26383 h 131142"/>
                    <a:gd name="connsiteX3" fmla="*/ 89023 w 111857"/>
                    <a:gd name="connsiteY3" fmla="*/ 38571 h 131142"/>
                    <a:gd name="connsiteX4" fmla="*/ 91800 w 111857"/>
                    <a:gd name="connsiteY4" fmla="*/ 38571 h 131142"/>
                    <a:gd name="connsiteX5" fmla="*/ 108771 w 111857"/>
                    <a:gd name="connsiteY5" fmla="*/ 23606 h 131142"/>
                    <a:gd name="connsiteX6" fmla="*/ 108771 w 111857"/>
                    <a:gd name="connsiteY6" fmla="*/ 20829 h 131142"/>
                    <a:gd name="connsiteX7" fmla="*/ 56777 w 111857"/>
                    <a:gd name="connsiteY7" fmla="*/ 0 h 131142"/>
                    <a:gd name="connsiteX8" fmla="*/ 5246 w 111857"/>
                    <a:gd name="connsiteY8" fmla="*/ 37491 h 131142"/>
                    <a:gd name="connsiteX9" fmla="*/ 51531 w 111857"/>
                    <a:gd name="connsiteY9" fmla="*/ 77297 h 131142"/>
                    <a:gd name="connsiteX10" fmla="*/ 72977 w 111857"/>
                    <a:gd name="connsiteY10" fmla="*/ 93034 h 131142"/>
                    <a:gd name="connsiteX11" fmla="*/ 55543 w 111857"/>
                    <a:gd name="connsiteY11" fmla="*/ 104760 h 131142"/>
                    <a:gd name="connsiteX12" fmla="*/ 20212 w 111857"/>
                    <a:gd name="connsiteY12" fmla="*/ 88560 h 131142"/>
                    <a:gd name="connsiteX13" fmla="*/ 17434 w 111857"/>
                    <a:gd name="connsiteY13" fmla="*/ 88560 h 131142"/>
                    <a:gd name="connsiteX14" fmla="*/ 0 w 111857"/>
                    <a:gd name="connsiteY14" fmla="*/ 104297 h 131142"/>
                    <a:gd name="connsiteX15" fmla="*/ 0 w 111857"/>
                    <a:gd name="connsiteY15" fmla="*/ 107074 h 131142"/>
                    <a:gd name="connsiteX16" fmla="*/ 58011 w 111857"/>
                    <a:gd name="connsiteY16" fmla="*/ 131143 h 131142"/>
                    <a:gd name="connsiteX17" fmla="*/ 111857 w 111857"/>
                    <a:gd name="connsiteY17" fmla="*/ 92109 h 131142"/>
                    <a:gd name="connsiteX18" fmla="*/ 62794 w 111857"/>
                    <a:gd name="connsiteY18" fmla="*/ 49526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62640" y="49680"/>
                      </a:move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9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9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2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9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ubicBezTo>
                        <a:pt x="111857" y="64029"/>
                        <a:pt x="81617" y="56623"/>
                        <a:pt x="62794" y="49526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6A6D34AC-C4D6-2886-145B-8307F48AAD1C}"/>
                    </a:ext>
                  </a:extLst>
                </p:cNvPr>
                <p:cNvSpPr/>
                <p:nvPr/>
              </p:nvSpPr>
              <p:spPr>
                <a:xfrm>
                  <a:off x="9915865" y="457741"/>
                  <a:ext cx="111857" cy="131142"/>
                </a:xfrm>
                <a:custGeom>
                  <a:avLst/>
                  <a:gdLst>
                    <a:gd name="connsiteX0" fmla="*/ 62640 w 111857"/>
                    <a:gd name="connsiteY0" fmla="*/ 49680 h 131142"/>
                    <a:gd name="connsiteX1" fmla="*/ 43200 w 111857"/>
                    <a:gd name="connsiteY1" fmla="*/ 36103 h 131142"/>
                    <a:gd name="connsiteX2" fmla="*/ 58937 w 111857"/>
                    <a:gd name="connsiteY2" fmla="*/ 26383 h 131142"/>
                    <a:gd name="connsiteX3" fmla="*/ 89023 w 111857"/>
                    <a:gd name="connsiteY3" fmla="*/ 38571 h 131142"/>
                    <a:gd name="connsiteX4" fmla="*/ 91800 w 111857"/>
                    <a:gd name="connsiteY4" fmla="*/ 38571 h 131142"/>
                    <a:gd name="connsiteX5" fmla="*/ 108771 w 111857"/>
                    <a:gd name="connsiteY5" fmla="*/ 23606 h 131142"/>
                    <a:gd name="connsiteX6" fmla="*/ 108771 w 111857"/>
                    <a:gd name="connsiteY6" fmla="*/ 20829 h 131142"/>
                    <a:gd name="connsiteX7" fmla="*/ 56777 w 111857"/>
                    <a:gd name="connsiteY7" fmla="*/ 0 h 131142"/>
                    <a:gd name="connsiteX8" fmla="*/ 5246 w 111857"/>
                    <a:gd name="connsiteY8" fmla="*/ 37491 h 131142"/>
                    <a:gd name="connsiteX9" fmla="*/ 51531 w 111857"/>
                    <a:gd name="connsiteY9" fmla="*/ 77297 h 131142"/>
                    <a:gd name="connsiteX10" fmla="*/ 72977 w 111857"/>
                    <a:gd name="connsiteY10" fmla="*/ 93034 h 131142"/>
                    <a:gd name="connsiteX11" fmla="*/ 55543 w 111857"/>
                    <a:gd name="connsiteY11" fmla="*/ 104760 h 131142"/>
                    <a:gd name="connsiteX12" fmla="*/ 20211 w 111857"/>
                    <a:gd name="connsiteY12" fmla="*/ 88560 h 131142"/>
                    <a:gd name="connsiteX13" fmla="*/ 17434 w 111857"/>
                    <a:gd name="connsiteY13" fmla="*/ 88560 h 131142"/>
                    <a:gd name="connsiteX14" fmla="*/ 0 w 111857"/>
                    <a:gd name="connsiteY14" fmla="*/ 104297 h 131142"/>
                    <a:gd name="connsiteX15" fmla="*/ 0 w 111857"/>
                    <a:gd name="connsiteY15" fmla="*/ 107074 h 131142"/>
                    <a:gd name="connsiteX16" fmla="*/ 58011 w 111857"/>
                    <a:gd name="connsiteY16" fmla="*/ 131143 h 131142"/>
                    <a:gd name="connsiteX17" fmla="*/ 111857 w 111857"/>
                    <a:gd name="connsiteY17" fmla="*/ 92109 h 131142"/>
                    <a:gd name="connsiteX18" fmla="*/ 62794 w 111857"/>
                    <a:gd name="connsiteY18" fmla="*/ 49526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62640" y="49680"/>
                      </a:move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8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8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1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8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ubicBezTo>
                        <a:pt x="111857" y="64029"/>
                        <a:pt x="81617" y="56623"/>
                        <a:pt x="62794" y="49526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D6E44121-AE32-4E80-9E17-90B5BF592639}"/>
                    </a:ext>
                  </a:extLst>
                </p:cNvPr>
                <p:cNvSpPr/>
                <p:nvPr/>
              </p:nvSpPr>
              <p:spPr>
                <a:xfrm>
                  <a:off x="9043688" y="609249"/>
                  <a:ext cx="113554" cy="162617"/>
                </a:xfrm>
                <a:custGeom>
                  <a:avLst/>
                  <a:gdLst>
                    <a:gd name="connsiteX0" fmla="*/ 0 w 113554"/>
                    <a:gd name="connsiteY0" fmla="*/ 162617 h 162617"/>
                    <a:gd name="connsiteX1" fmla="*/ 39034 w 113554"/>
                    <a:gd name="connsiteY1" fmla="*/ 162617 h 162617"/>
                    <a:gd name="connsiteX2" fmla="*/ 39034 w 113554"/>
                    <a:gd name="connsiteY2" fmla="*/ 97046 h 162617"/>
                    <a:gd name="connsiteX3" fmla="*/ 96120 w 113554"/>
                    <a:gd name="connsiteY3" fmla="*/ 97046 h 162617"/>
                    <a:gd name="connsiteX4" fmla="*/ 96120 w 113554"/>
                    <a:gd name="connsiteY4" fmla="*/ 66806 h 162617"/>
                    <a:gd name="connsiteX5" fmla="*/ 39034 w 113554"/>
                    <a:gd name="connsiteY5" fmla="*/ 66806 h 162617"/>
                    <a:gd name="connsiteX6" fmla="*/ 39034 w 113554"/>
                    <a:gd name="connsiteY6" fmla="*/ 31937 h 162617"/>
                    <a:gd name="connsiteX7" fmla="*/ 113554 w 113554"/>
                    <a:gd name="connsiteY7" fmla="*/ 31937 h 162617"/>
                    <a:gd name="connsiteX8" fmla="*/ 113554 w 113554"/>
                    <a:gd name="connsiteY8" fmla="*/ 0 h 162617"/>
                    <a:gd name="connsiteX9" fmla="*/ 0 w 113554"/>
                    <a:gd name="connsiteY9" fmla="*/ 0 h 162617"/>
                    <a:gd name="connsiteX10" fmla="*/ 0 w 113554"/>
                    <a:gd name="connsiteY10" fmla="*/ 162617 h 162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554" h="162617">
                      <a:moveTo>
                        <a:pt x="0" y="162617"/>
                      </a:moveTo>
                      <a:lnTo>
                        <a:pt x="39034" y="162617"/>
                      </a:lnTo>
                      <a:lnTo>
                        <a:pt x="39034" y="97046"/>
                      </a:lnTo>
                      <a:lnTo>
                        <a:pt x="96120" y="97046"/>
                      </a:lnTo>
                      <a:lnTo>
                        <a:pt x="96120" y="66806"/>
                      </a:lnTo>
                      <a:lnTo>
                        <a:pt x="39034" y="66806"/>
                      </a:lnTo>
                      <a:lnTo>
                        <a:pt x="39034" y="31937"/>
                      </a:lnTo>
                      <a:lnTo>
                        <a:pt x="113554" y="31937"/>
                      </a:lnTo>
                      <a:lnTo>
                        <a:pt x="113554" y="0"/>
                      </a:lnTo>
                      <a:lnTo>
                        <a:pt x="0" y="0"/>
                      </a:lnTo>
                      <a:lnTo>
                        <a:pt x="0" y="162617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D03DEDBF-030C-F1B8-4785-FBDDA13C1961}"/>
                    </a:ext>
                  </a:extLst>
                </p:cNvPr>
                <p:cNvSpPr/>
                <p:nvPr/>
              </p:nvSpPr>
              <p:spPr>
                <a:xfrm>
                  <a:off x="9174831" y="643655"/>
                  <a:ext cx="89639" cy="128057"/>
                </a:xfrm>
                <a:custGeom>
                  <a:avLst/>
                  <a:gdLst>
                    <a:gd name="connsiteX0" fmla="*/ 88251 w 89639"/>
                    <a:gd name="connsiteY0" fmla="*/ 5246 h 128057"/>
                    <a:gd name="connsiteX1" fmla="*/ 65263 w 89639"/>
                    <a:gd name="connsiteY1" fmla="*/ 0 h 128057"/>
                    <a:gd name="connsiteX2" fmla="*/ 29314 w 89639"/>
                    <a:gd name="connsiteY2" fmla="*/ 15583 h 128057"/>
                    <a:gd name="connsiteX3" fmla="*/ 0 w 89639"/>
                    <a:gd name="connsiteY3" fmla="*/ 0 h 128057"/>
                    <a:gd name="connsiteX4" fmla="*/ 0 w 89639"/>
                    <a:gd name="connsiteY4" fmla="*/ 128057 h 128057"/>
                    <a:gd name="connsiteX5" fmla="*/ 38571 w 89639"/>
                    <a:gd name="connsiteY5" fmla="*/ 128057 h 128057"/>
                    <a:gd name="connsiteX6" fmla="*/ 38571 w 89639"/>
                    <a:gd name="connsiteY6" fmla="*/ 59709 h 128057"/>
                    <a:gd name="connsiteX7" fmla="*/ 62331 w 89639"/>
                    <a:gd name="connsiteY7" fmla="*/ 32709 h 128057"/>
                    <a:gd name="connsiteX8" fmla="*/ 79303 w 89639"/>
                    <a:gd name="connsiteY8" fmla="*/ 36720 h 128057"/>
                    <a:gd name="connsiteX9" fmla="*/ 81617 w 89639"/>
                    <a:gd name="connsiteY9" fmla="*/ 35486 h 128057"/>
                    <a:gd name="connsiteX10" fmla="*/ 89640 w 89639"/>
                    <a:gd name="connsiteY10" fmla="*/ 8023 h 128057"/>
                    <a:gd name="connsiteX11" fmla="*/ 88406 w 89639"/>
                    <a:gd name="connsiteY11" fmla="*/ 5246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9639" h="128057">
                      <a:moveTo>
                        <a:pt x="88251" y="5246"/>
                      </a:moveTo>
                      <a:cubicBezTo>
                        <a:pt x="81000" y="1697"/>
                        <a:pt x="73749" y="0"/>
                        <a:pt x="65263" y="0"/>
                      </a:cubicBezTo>
                      <a:cubicBezTo>
                        <a:pt x="51223" y="0"/>
                        <a:pt x="38571" y="5709"/>
                        <a:pt x="29314" y="15583"/>
                      </a:cubicBezTo>
                      <a:cubicBezTo>
                        <a:pt x="24840" y="5400"/>
                        <a:pt x="10491" y="0"/>
                        <a:pt x="0" y="0"/>
                      </a:cubicBezTo>
                      <a:lnTo>
                        <a:pt x="0" y="128057"/>
                      </a:lnTo>
                      <a:lnTo>
                        <a:pt x="38571" y="128057"/>
                      </a:lnTo>
                      <a:lnTo>
                        <a:pt x="38571" y="59709"/>
                      </a:lnTo>
                      <a:cubicBezTo>
                        <a:pt x="38571" y="42274"/>
                        <a:pt x="49371" y="32709"/>
                        <a:pt x="62331" y="32709"/>
                      </a:cubicBezTo>
                      <a:cubicBezTo>
                        <a:pt x="68657" y="32709"/>
                        <a:pt x="73131" y="33634"/>
                        <a:pt x="79303" y="36720"/>
                      </a:cubicBezTo>
                      <a:lnTo>
                        <a:pt x="81617" y="35486"/>
                      </a:lnTo>
                      <a:lnTo>
                        <a:pt x="89640" y="8023"/>
                      </a:lnTo>
                      <a:lnTo>
                        <a:pt x="88406" y="5246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B336FD71-2C72-43B3-F9F9-8EBB2B822088}"/>
                    </a:ext>
                  </a:extLst>
                </p:cNvPr>
                <p:cNvSpPr/>
                <p:nvPr/>
              </p:nvSpPr>
              <p:spPr>
                <a:xfrm>
                  <a:off x="9261077" y="643500"/>
                  <a:ext cx="122194" cy="131142"/>
                </a:xfrm>
                <a:custGeom>
                  <a:avLst/>
                  <a:gdLst>
                    <a:gd name="connsiteX0" fmla="*/ 61406 w 122194"/>
                    <a:gd name="connsiteY0" fmla="*/ 154 h 131142"/>
                    <a:gd name="connsiteX1" fmla="*/ 7406 w 122194"/>
                    <a:gd name="connsiteY1" fmla="*/ 20366 h 131142"/>
                    <a:gd name="connsiteX2" fmla="*/ 7406 w 122194"/>
                    <a:gd name="connsiteY2" fmla="*/ 23143 h 131142"/>
                    <a:gd name="connsiteX3" fmla="*/ 24686 w 122194"/>
                    <a:gd name="connsiteY3" fmla="*/ 39651 h 131142"/>
                    <a:gd name="connsiteX4" fmla="*/ 27463 w 122194"/>
                    <a:gd name="connsiteY4" fmla="*/ 39651 h 131142"/>
                    <a:gd name="connsiteX5" fmla="*/ 57240 w 122194"/>
                    <a:gd name="connsiteY5" fmla="*/ 27617 h 131142"/>
                    <a:gd name="connsiteX6" fmla="*/ 84549 w 122194"/>
                    <a:gd name="connsiteY6" fmla="*/ 49063 h 131142"/>
                    <a:gd name="connsiteX7" fmla="*/ 84549 w 122194"/>
                    <a:gd name="connsiteY7" fmla="*/ 54617 h 131142"/>
                    <a:gd name="connsiteX8" fmla="*/ 56314 w 122194"/>
                    <a:gd name="connsiteY8" fmla="*/ 50143 h 131142"/>
                    <a:gd name="connsiteX9" fmla="*/ 0 w 122194"/>
                    <a:gd name="connsiteY9" fmla="*/ 90103 h 131142"/>
                    <a:gd name="connsiteX10" fmla="*/ 50760 w 122194"/>
                    <a:gd name="connsiteY10" fmla="*/ 131143 h 131142"/>
                    <a:gd name="connsiteX11" fmla="*/ 92109 w 122194"/>
                    <a:gd name="connsiteY11" fmla="*/ 116949 h 131142"/>
                    <a:gd name="connsiteX12" fmla="*/ 122194 w 122194"/>
                    <a:gd name="connsiteY12" fmla="*/ 131143 h 131142"/>
                    <a:gd name="connsiteX13" fmla="*/ 122194 w 122194"/>
                    <a:gd name="connsiteY13" fmla="*/ 48600 h 131142"/>
                    <a:gd name="connsiteX14" fmla="*/ 61714 w 122194"/>
                    <a:gd name="connsiteY14" fmla="*/ 0 h 131142"/>
                    <a:gd name="connsiteX15" fmla="*/ 84394 w 122194"/>
                    <a:gd name="connsiteY15" fmla="*/ 85474 h 131142"/>
                    <a:gd name="connsiteX16" fmla="*/ 59091 w 122194"/>
                    <a:gd name="connsiteY16" fmla="*/ 106766 h 131142"/>
                    <a:gd name="connsiteX17" fmla="*/ 37800 w 122194"/>
                    <a:gd name="connsiteY17" fmla="*/ 89949 h 131142"/>
                    <a:gd name="connsiteX18" fmla="*/ 62023 w 122194"/>
                    <a:gd name="connsiteY18" fmla="*/ 72669 h 131142"/>
                    <a:gd name="connsiteX19" fmla="*/ 84240 w 122194"/>
                    <a:gd name="connsiteY19" fmla="*/ 76989 h 131142"/>
                    <a:gd name="connsiteX20" fmla="*/ 84240 w 122194"/>
                    <a:gd name="connsiteY20" fmla="*/ 85474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2194" h="131142">
                      <a:moveTo>
                        <a:pt x="61406" y="154"/>
                      </a:moveTo>
                      <a:cubicBezTo>
                        <a:pt x="38571" y="154"/>
                        <a:pt x="20674" y="7869"/>
                        <a:pt x="7406" y="20366"/>
                      </a:cubicBezTo>
                      <a:lnTo>
                        <a:pt x="7406" y="23143"/>
                      </a:lnTo>
                      <a:lnTo>
                        <a:pt x="24686" y="39651"/>
                      </a:lnTo>
                      <a:lnTo>
                        <a:pt x="27463" y="39651"/>
                      </a:lnTo>
                      <a:cubicBezTo>
                        <a:pt x="34251" y="33171"/>
                        <a:pt x="44434" y="27617"/>
                        <a:pt x="57240" y="27617"/>
                      </a:cubicBezTo>
                      <a:cubicBezTo>
                        <a:pt x="72514" y="27617"/>
                        <a:pt x="84549" y="35640"/>
                        <a:pt x="84549" y="49063"/>
                      </a:cubicBezTo>
                      <a:lnTo>
                        <a:pt x="84549" y="54617"/>
                      </a:lnTo>
                      <a:cubicBezTo>
                        <a:pt x="76526" y="51840"/>
                        <a:pt x="67577" y="50143"/>
                        <a:pt x="56314" y="50143"/>
                      </a:cubicBezTo>
                      <a:cubicBezTo>
                        <a:pt x="25611" y="50143"/>
                        <a:pt x="0" y="62949"/>
                        <a:pt x="0" y="90103"/>
                      </a:cubicBezTo>
                      <a:cubicBezTo>
                        <a:pt x="0" y="117257"/>
                        <a:pt x="23451" y="131143"/>
                        <a:pt x="50760" y="131143"/>
                      </a:cubicBezTo>
                      <a:cubicBezTo>
                        <a:pt x="67269" y="131143"/>
                        <a:pt x="81463" y="125589"/>
                        <a:pt x="92109" y="116949"/>
                      </a:cubicBezTo>
                      <a:cubicBezTo>
                        <a:pt x="97354" y="126514"/>
                        <a:pt x="110931" y="131143"/>
                        <a:pt x="122194" y="131143"/>
                      </a:cubicBezTo>
                      <a:lnTo>
                        <a:pt x="122194" y="48600"/>
                      </a:lnTo>
                      <a:cubicBezTo>
                        <a:pt x="122194" y="13114"/>
                        <a:pt x="90720" y="0"/>
                        <a:pt x="61714" y="0"/>
                      </a:cubicBezTo>
                      <a:close/>
                      <a:moveTo>
                        <a:pt x="84394" y="85474"/>
                      </a:moveTo>
                      <a:cubicBezTo>
                        <a:pt x="84394" y="97200"/>
                        <a:pt x="73131" y="106766"/>
                        <a:pt x="59091" y="106766"/>
                      </a:cubicBezTo>
                      <a:cubicBezTo>
                        <a:pt x="48137" y="106766"/>
                        <a:pt x="37800" y="100749"/>
                        <a:pt x="37800" y="89949"/>
                      </a:cubicBezTo>
                      <a:cubicBezTo>
                        <a:pt x="37800" y="79149"/>
                        <a:pt x="46594" y="72669"/>
                        <a:pt x="62023" y="72669"/>
                      </a:cubicBezTo>
                      <a:cubicBezTo>
                        <a:pt x="71280" y="72669"/>
                        <a:pt x="79457" y="75137"/>
                        <a:pt x="84240" y="76989"/>
                      </a:cubicBezTo>
                      <a:lnTo>
                        <a:pt x="84240" y="85474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2" name="Forme libre : forme 31">
                  <a:extLst>
                    <a:ext uri="{FF2B5EF4-FFF2-40B4-BE49-F238E27FC236}">
                      <a16:creationId xmlns:a16="http://schemas.microsoft.com/office/drawing/2014/main" id="{168B64DD-7BCA-EA14-3FCA-670B3167027D}"/>
                    </a:ext>
                  </a:extLst>
                </p:cNvPr>
                <p:cNvSpPr/>
                <p:nvPr/>
              </p:nvSpPr>
              <p:spPr>
                <a:xfrm>
                  <a:off x="9543111" y="643655"/>
                  <a:ext cx="120960" cy="131142"/>
                </a:xfrm>
                <a:custGeom>
                  <a:avLst/>
                  <a:gdLst>
                    <a:gd name="connsiteX0" fmla="*/ 68966 w 120960"/>
                    <a:gd name="connsiteY0" fmla="*/ 0 h 131142"/>
                    <a:gd name="connsiteX1" fmla="*/ 0 w 120960"/>
                    <a:gd name="connsiteY1" fmla="*/ 65571 h 131142"/>
                    <a:gd name="connsiteX2" fmla="*/ 68966 w 120960"/>
                    <a:gd name="connsiteY2" fmla="*/ 131143 h 131142"/>
                    <a:gd name="connsiteX3" fmla="*/ 120806 w 120960"/>
                    <a:gd name="connsiteY3" fmla="*/ 109080 h 131142"/>
                    <a:gd name="connsiteX4" fmla="*/ 120806 w 120960"/>
                    <a:gd name="connsiteY4" fmla="*/ 106303 h 131142"/>
                    <a:gd name="connsiteX5" fmla="*/ 99360 w 120960"/>
                    <a:gd name="connsiteY5" fmla="*/ 86554 h 131142"/>
                    <a:gd name="connsiteX6" fmla="*/ 96429 w 120960"/>
                    <a:gd name="connsiteY6" fmla="*/ 86554 h 131142"/>
                    <a:gd name="connsiteX7" fmla="*/ 70971 w 120960"/>
                    <a:gd name="connsiteY7" fmla="*/ 98126 h 131142"/>
                    <a:gd name="connsiteX8" fmla="*/ 39497 w 120960"/>
                    <a:gd name="connsiteY8" fmla="*/ 65571 h 131142"/>
                    <a:gd name="connsiteX9" fmla="*/ 70817 w 120960"/>
                    <a:gd name="connsiteY9" fmla="*/ 33017 h 131142"/>
                    <a:gd name="connsiteX10" fmla="*/ 96583 w 120960"/>
                    <a:gd name="connsiteY10" fmla="*/ 44589 h 131142"/>
                    <a:gd name="connsiteX11" fmla="*/ 99514 w 120960"/>
                    <a:gd name="connsiteY11" fmla="*/ 44589 h 131142"/>
                    <a:gd name="connsiteX12" fmla="*/ 120960 w 120960"/>
                    <a:gd name="connsiteY12" fmla="*/ 24840 h 131142"/>
                    <a:gd name="connsiteX13" fmla="*/ 120960 w 120960"/>
                    <a:gd name="connsiteY13" fmla="*/ 22063 h 131142"/>
                    <a:gd name="connsiteX14" fmla="*/ 69120 w 120960"/>
                    <a:gd name="connsiteY14" fmla="*/ 0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0960" h="131142">
                      <a:moveTo>
                        <a:pt x="68966" y="0"/>
                      </a:moveTo>
                      <a:cubicBezTo>
                        <a:pt x="29160" y="0"/>
                        <a:pt x="0" y="27771"/>
                        <a:pt x="0" y="65571"/>
                      </a:cubicBezTo>
                      <a:cubicBezTo>
                        <a:pt x="0" y="103371"/>
                        <a:pt x="29314" y="131143"/>
                        <a:pt x="68966" y="131143"/>
                      </a:cubicBezTo>
                      <a:cubicBezTo>
                        <a:pt x="91954" y="131143"/>
                        <a:pt x="109543" y="121577"/>
                        <a:pt x="120806" y="109080"/>
                      </a:cubicBezTo>
                      <a:lnTo>
                        <a:pt x="120806" y="106303"/>
                      </a:lnTo>
                      <a:lnTo>
                        <a:pt x="99360" y="86554"/>
                      </a:lnTo>
                      <a:lnTo>
                        <a:pt x="96429" y="86554"/>
                      </a:lnTo>
                      <a:cubicBezTo>
                        <a:pt x="90103" y="94269"/>
                        <a:pt x="80846" y="98126"/>
                        <a:pt x="70971" y="98126"/>
                      </a:cubicBezTo>
                      <a:cubicBezTo>
                        <a:pt x="51686" y="98126"/>
                        <a:pt x="39497" y="84549"/>
                        <a:pt x="39497" y="65571"/>
                      </a:cubicBezTo>
                      <a:cubicBezTo>
                        <a:pt x="39497" y="46594"/>
                        <a:pt x="52303" y="33017"/>
                        <a:pt x="70817" y="33017"/>
                      </a:cubicBezTo>
                      <a:cubicBezTo>
                        <a:pt x="81309" y="33017"/>
                        <a:pt x="90257" y="37337"/>
                        <a:pt x="96583" y="44589"/>
                      </a:cubicBezTo>
                      <a:lnTo>
                        <a:pt x="99514" y="44589"/>
                      </a:lnTo>
                      <a:lnTo>
                        <a:pt x="120960" y="24840"/>
                      </a:lnTo>
                      <a:lnTo>
                        <a:pt x="120960" y="22063"/>
                      </a:lnTo>
                      <a:cubicBezTo>
                        <a:pt x="109697" y="9566"/>
                        <a:pt x="92263" y="0"/>
                        <a:pt x="69120" y="0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3B6F9E60-1A8D-1D5D-30D2-29D630940798}"/>
                    </a:ext>
                  </a:extLst>
                </p:cNvPr>
                <p:cNvSpPr/>
                <p:nvPr/>
              </p:nvSpPr>
              <p:spPr>
                <a:xfrm>
                  <a:off x="9667619" y="643500"/>
                  <a:ext cx="133611" cy="131142"/>
                </a:xfrm>
                <a:custGeom>
                  <a:avLst/>
                  <a:gdLst>
                    <a:gd name="connsiteX0" fmla="*/ 67269 w 133611"/>
                    <a:gd name="connsiteY0" fmla="*/ 154 h 131142"/>
                    <a:gd name="connsiteX1" fmla="*/ 0 w 133611"/>
                    <a:gd name="connsiteY1" fmla="*/ 65880 h 131142"/>
                    <a:gd name="connsiteX2" fmla="*/ 70971 w 133611"/>
                    <a:gd name="connsiteY2" fmla="*/ 131143 h 131142"/>
                    <a:gd name="connsiteX3" fmla="*/ 127749 w 133611"/>
                    <a:gd name="connsiteY3" fmla="*/ 108309 h 131142"/>
                    <a:gd name="connsiteX4" fmla="*/ 127749 w 133611"/>
                    <a:gd name="connsiteY4" fmla="*/ 105531 h 131142"/>
                    <a:gd name="connsiteX5" fmla="*/ 110314 w 133611"/>
                    <a:gd name="connsiteY5" fmla="*/ 88714 h 131142"/>
                    <a:gd name="connsiteX6" fmla="*/ 107537 w 133611"/>
                    <a:gd name="connsiteY6" fmla="*/ 88714 h 131142"/>
                    <a:gd name="connsiteX7" fmla="*/ 72823 w 133611"/>
                    <a:gd name="connsiteY7" fmla="*/ 102446 h 131142"/>
                    <a:gd name="connsiteX8" fmla="*/ 37491 w 133611"/>
                    <a:gd name="connsiteY8" fmla="*/ 74983 h 131142"/>
                    <a:gd name="connsiteX9" fmla="*/ 132840 w 133611"/>
                    <a:gd name="connsiteY9" fmla="*/ 74983 h 131142"/>
                    <a:gd name="connsiteX10" fmla="*/ 133611 w 133611"/>
                    <a:gd name="connsiteY10" fmla="*/ 64800 h 131142"/>
                    <a:gd name="connsiteX11" fmla="*/ 67269 w 133611"/>
                    <a:gd name="connsiteY11" fmla="*/ 0 h 131142"/>
                    <a:gd name="connsiteX12" fmla="*/ 37337 w 133611"/>
                    <a:gd name="connsiteY12" fmla="*/ 55234 h 131142"/>
                    <a:gd name="connsiteX13" fmla="*/ 67114 w 133611"/>
                    <a:gd name="connsiteY13" fmla="*/ 27463 h 131142"/>
                    <a:gd name="connsiteX14" fmla="*/ 96583 w 133611"/>
                    <a:gd name="connsiteY14" fmla="*/ 55234 h 131142"/>
                    <a:gd name="connsiteX15" fmla="*/ 37337 w 133611"/>
                    <a:gd name="connsiteY15" fmla="*/ 55234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3611" h="131142">
                      <a:moveTo>
                        <a:pt x="67269" y="154"/>
                      </a:moveTo>
                      <a:cubicBezTo>
                        <a:pt x="27000" y="154"/>
                        <a:pt x="0" y="27617"/>
                        <a:pt x="0" y="65880"/>
                      </a:cubicBezTo>
                      <a:cubicBezTo>
                        <a:pt x="0" y="108617"/>
                        <a:pt x="33480" y="131143"/>
                        <a:pt x="70971" y="131143"/>
                      </a:cubicBezTo>
                      <a:cubicBezTo>
                        <a:pt x="90720" y="131143"/>
                        <a:pt x="113709" y="124817"/>
                        <a:pt x="127749" y="108309"/>
                      </a:cubicBezTo>
                      <a:lnTo>
                        <a:pt x="127749" y="105531"/>
                      </a:lnTo>
                      <a:lnTo>
                        <a:pt x="110314" y="88714"/>
                      </a:lnTo>
                      <a:lnTo>
                        <a:pt x="107537" y="88714"/>
                      </a:lnTo>
                      <a:cubicBezTo>
                        <a:pt x="99206" y="97663"/>
                        <a:pt x="86091" y="102446"/>
                        <a:pt x="72823" y="102446"/>
                      </a:cubicBezTo>
                      <a:cubicBezTo>
                        <a:pt x="55389" y="102446"/>
                        <a:pt x="39806" y="93651"/>
                        <a:pt x="37491" y="74983"/>
                      </a:cubicBezTo>
                      <a:lnTo>
                        <a:pt x="132840" y="74983"/>
                      </a:lnTo>
                      <a:cubicBezTo>
                        <a:pt x="133303" y="71743"/>
                        <a:pt x="133611" y="68503"/>
                        <a:pt x="133611" y="64800"/>
                      </a:cubicBezTo>
                      <a:cubicBezTo>
                        <a:pt x="133611" y="27000"/>
                        <a:pt x="107074" y="0"/>
                        <a:pt x="67269" y="0"/>
                      </a:cubicBezTo>
                      <a:close/>
                      <a:moveTo>
                        <a:pt x="37337" y="55234"/>
                      </a:moveTo>
                      <a:cubicBezTo>
                        <a:pt x="38571" y="37954"/>
                        <a:pt x="50606" y="27463"/>
                        <a:pt x="67114" y="27463"/>
                      </a:cubicBezTo>
                      <a:cubicBezTo>
                        <a:pt x="83623" y="27463"/>
                        <a:pt x="95194" y="37491"/>
                        <a:pt x="96583" y="55234"/>
                      </a:cubicBezTo>
                      <a:lnTo>
                        <a:pt x="37337" y="55234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08D0E656-367F-A8F2-2348-D342326468B9}"/>
                    </a:ext>
                  </a:extLst>
                </p:cNvPr>
                <p:cNvSpPr/>
                <p:nvPr/>
              </p:nvSpPr>
              <p:spPr>
                <a:xfrm>
                  <a:off x="9405179" y="643655"/>
                  <a:ext cx="123737" cy="128057"/>
                </a:xfrm>
                <a:custGeom>
                  <a:avLst/>
                  <a:gdLst>
                    <a:gd name="connsiteX0" fmla="*/ 70817 w 123737"/>
                    <a:gd name="connsiteY0" fmla="*/ 0 h 128057"/>
                    <a:gd name="connsiteX1" fmla="*/ 30549 w 123737"/>
                    <a:gd name="connsiteY1" fmla="*/ 14040 h 128057"/>
                    <a:gd name="connsiteX2" fmla="*/ 0 w 123737"/>
                    <a:gd name="connsiteY2" fmla="*/ 0 h 128057"/>
                    <a:gd name="connsiteX3" fmla="*/ 0 w 123737"/>
                    <a:gd name="connsiteY3" fmla="*/ 128057 h 128057"/>
                    <a:gd name="connsiteX4" fmla="*/ 38726 w 123737"/>
                    <a:gd name="connsiteY4" fmla="*/ 128057 h 128057"/>
                    <a:gd name="connsiteX5" fmla="*/ 38726 w 123737"/>
                    <a:gd name="connsiteY5" fmla="*/ 56777 h 128057"/>
                    <a:gd name="connsiteX6" fmla="*/ 62177 w 123737"/>
                    <a:gd name="connsiteY6" fmla="*/ 32709 h 128057"/>
                    <a:gd name="connsiteX7" fmla="*/ 85011 w 123737"/>
                    <a:gd name="connsiteY7" fmla="*/ 56777 h 128057"/>
                    <a:gd name="connsiteX8" fmla="*/ 85011 w 123737"/>
                    <a:gd name="connsiteY8" fmla="*/ 128057 h 128057"/>
                    <a:gd name="connsiteX9" fmla="*/ 123737 w 123737"/>
                    <a:gd name="connsiteY9" fmla="*/ 128057 h 128057"/>
                    <a:gd name="connsiteX10" fmla="*/ 123737 w 123737"/>
                    <a:gd name="connsiteY10" fmla="*/ 54000 h 128057"/>
                    <a:gd name="connsiteX11" fmla="*/ 70663 w 123737"/>
                    <a:gd name="connsiteY11" fmla="*/ 0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3737" h="128057">
                      <a:moveTo>
                        <a:pt x="70817" y="0"/>
                      </a:moveTo>
                      <a:cubicBezTo>
                        <a:pt x="54617" y="0"/>
                        <a:pt x="40731" y="5554"/>
                        <a:pt x="30549" y="14040"/>
                      </a:cubicBezTo>
                      <a:cubicBezTo>
                        <a:pt x="25611" y="4783"/>
                        <a:pt x="11571" y="0"/>
                        <a:pt x="0" y="0"/>
                      </a:cubicBezTo>
                      <a:lnTo>
                        <a:pt x="0" y="128057"/>
                      </a:lnTo>
                      <a:lnTo>
                        <a:pt x="38726" y="128057"/>
                      </a:lnTo>
                      <a:lnTo>
                        <a:pt x="38726" y="56777"/>
                      </a:lnTo>
                      <a:cubicBezTo>
                        <a:pt x="38726" y="42737"/>
                        <a:pt x="47674" y="32709"/>
                        <a:pt x="62177" y="32709"/>
                      </a:cubicBezTo>
                      <a:cubicBezTo>
                        <a:pt x="76680" y="32709"/>
                        <a:pt x="85011" y="42737"/>
                        <a:pt x="85011" y="56777"/>
                      </a:cubicBezTo>
                      <a:lnTo>
                        <a:pt x="85011" y="128057"/>
                      </a:lnTo>
                      <a:lnTo>
                        <a:pt x="123737" y="128057"/>
                      </a:lnTo>
                      <a:lnTo>
                        <a:pt x="123737" y="54000"/>
                      </a:lnTo>
                      <a:cubicBezTo>
                        <a:pt x="123737" y="21291"/>
                        <a:pt x="102446" y="0"/>
                        <a:pt x="70663" y="0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303E4472-5C7D-3081-1A72-2D1464A68439}"/>
                  </a:ext>
                </a:extLst>
              </p:cNvPr>
              <p:cNvSpPr/>
              <p:nvPr/>
            </p:nvSpPr>
            <p:spPr>
              <a:xfrm>
                <a:off x="9456094" y="402043"/>
                <a:ext cx="44588" cy="44588"/>
              </a:xfrm>
              <a:custGeom>
                <a:avLst/>
                <a:gdLst>
                  <a:gd name="connsiteX0" fmla="*/ 22217 w 44588"/>
                  <a:gd name="connsiteY0" fmla="*/ 44589 h 44588"/>
                  <a:gd name="connsiteX1" fmla="*/ 44589 w 44588"/>
                  <a:gd name="connsiteY1" fmla="*/ 22371 h 44588"/>
                  <a:gd name="connsiteX2" fmla="*/ 22217 w 44588"/>
                  <a:gd name="connsiteY2" fmla="*/ 0 h 44588"/>
                  <a:gd name="connsiteX3" fmla="*/ 0 w 44588"/>
                  <a:gd name="connsiteY3" fmla="*/ 22371 h 44588"/>
                  <a:gd name="connsiteX4" fmla="*/ 22217 w 44588"/>
                  <a:gd name="connsiteY4" fmla="*/ 44589 h 44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588" h="44588">
                    <a:moveTo>
                      <a:pt x="22217" y="44589"/>
                    </a:moveTo>
                    <a:cubicBezTo>
                      <a:pt x="34560" y="44589"/>
                      <a:pt x="44589" y="34714"/>
                      <a:pt x="44589" y="22371"/>
                    </a:cubicBezTo>
                    <a:cubicBezTo>
                      <a:pt x="44589" y="10029"/>
                      <a:pt x="34560" y="0"/>
                      <a:pt x="22217" y="0"/>
                    </a:cubicBezTo>
                    <a:cubicBezTo>
                      <a:pt x="9874" y="0"/>
                      <a:pt x="0" y="10029"/>
                      <a:pt x="0" y="22371"/>
                    </a:cubicBezTo>
                    <a:cubicBezTo>
                      <a:pt x="0" y="34714"/>
                      <a:pt x="9874" y="44589"/>
                      <a:pt x="22217" y="44589"/>
                    </a:cubicBezTo>
                    <a:close/>
                  </a:path>
                </a:pathLst>
              </a:custGeom>
              <a:solidFill>
                <a:srgbClr val="01010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sp>
        <p:nvSpPr>
          <p:cNvPr id="37" name="ZoneTexte 36">
            <a:extLst>
              <a:ext uri="{FF2B5EF4-FFF2-40B4-BE49-F238E27FC236}">
                <a16:creationId xmlns:a16="http://schemas.microsoft.com/office/drawing/2014/main" id="{E5035B51-89F5-648D-0722-381D0C995F39}"/>
              </a:ext>
            </a:extLst>
          </p:cNvPr>
          <p:cNvSpPr txBox="1"/>
          <p:nvPr userDrawn="1"/>
        </p:nvSpPr>
        <p:spPr>
          <a:xfrm>
            <a:off x="3410340" y="4413567"/>
            <a:ext cx="63799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" sz="1200">
                <a:solidFill>
                  <a:srgbClr val="E10814"/>
                </a:solidFill>
              </a:rPr>
              <a:t>225/8/20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596C1CC-63E3-052B-CA87-75DA6753983C}"/>
              </a:ext>
            </a:extLst>
          </p:cNvPr>
          <p:cNvSpPr txBox="1"/>
          <p:nvPr userDrawn="1"/>
        </p:nvSpPr>
        <p:spPr>
          <a:xfrm>
            <a:off x="3306360" y="5103869"/>
            <a:ext cx="63639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" sz="1200">
                <a:solidFill>
                  <a:srgbClr val="293273"/>
                </a:solidFill>
              </a:rPr>
              <a:t>41/50/115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C09B926-6EE8-8B43-6BD0-7A2922823487}"/>
              </a:ext>
            </a:extLst>
          </p:cNvPr>
          <p:cNvSpPr txBox="1"/>
          <p:nvPr userDrawn="1"/>
        </p:nvSpPr>
        <p:spPr>
          <a:xfrm>
            <a:off x="1233833" y="4428052"/>
            <a:ext cx="60593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" sz="1200">
                <a:solidFill>
                  <a:schemeClr val="accent2"/>
                </a:solidFill>
              </a:rPr>
              <a:t>225/0/15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DB29BA6C-7046-FAF7-F7EE-15870950D1F0}"/>
              </a:ext>
            </a:extLst>
          </p:cNvPr>
          <p:cNvSpPr txBox="1"/>
          <p:nvPr userDrawn="1"/>
        </p:nvSpPr>
        <p:spPr>
          <a:xfrm>
            <a:off x="1123162" y="5114098"/>
            <a:ext cx="54822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" sz="1200">
                <a:solidFill>
                  <a:srgbClr val="293273"/>
                </a:solidFill>
              </a:rPr>
              <a:t>0/0/145</a:t>
            </a:r>
          </a:p>
        </p:txBody>
      </p:sp>
      <p:grpSp>
        <p:nvGrpSpPr>
          <p:cNvPr id="41" name="Graphique 2">
            <a:extLst>
              <a:ext uri="{FF2B5EF4-FFF2-40B4-BE49-F238E27FC236}">
                <a16:creationId xmlns:a16="http://schemas.microsoft.com/office/drawing/2014/main" id="{21744684-4355-5253-9FFB-534C4B57C96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33614" y="4640452"/>
            <a:ext cx="1513141" cy="432000"/>
            <a:chOff x="8495666" y="378901"/>
            <a:chExt cx="1532055" cy="437400"/>
          </a:xfrm>
        </p:grpSpPr>
        <p:grpSp>
          <p:nvGrpSpPr>
            <p:cNvPr id="42" name="Graphique 2">
              <a:extLst>
                <a:ext uri="{FF2B5EF4-FFF2-40B4-BE49-F238E27FC236}">
                  <a16:creationId xmlns:a16="http://schemas.microsoft.com/office/drawing/2014/main" id="{810BCD50-64BC-30D3-9FE9-CA3AC116FBCD}"/>
                </a:ext>
              </a:extLst>
            </p:cNvPr>
            <p:cNvGrpSpPr/>
            <p:nvPr/>
          </p:nvGrpSpPr>
          <p:grpSpPr>
            <a:xfrm>
              <a:off x="8495666" y="378901"/>
              <a:ext cx="437399" cy="437400"/>
              <a:chOff x="8495666" y="378901"/>
              <a:chExt cx="437399" cy="437400"/>
            </a:xfrm>
          </p:grpSpPr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58DB0F04-BEEE-5BE2-3052-37CAEF9C5575}"/>
                  </a:ext>
                </a:extLst>
              </p:cNvPr>
              <p:cNvSpPr/>
              <p:nvPr/>
            </p:nvSpPr>
            <p:spPr>
              <a:xfrm>
                <a:off x="8495666" y="489678"/>
                <a:ext cx="326622" cy="326622"/>
              </a:xfrm>
              <a:custGeom>
                <a:avLst/>
                <a:gdLst>
                  <a:gd name="connsiteX0" fmla="*/ 188691 w 326622"/>
                  <a:gd name="connsiteY0" fmla="*/ 215846 h 326622"/>
                  <a:gd name="connsiteX1" fmla="*/ 257657 w 326622"/>
                  <a:gd name="connsiteY1" fmla="*/ 146880 h 326622"/>
                  <a:gd name="connsiteX2" fmla="*/ 179743 w 326622"/>
                  <a:gd name="connsiteY2" fmla="*/ 68966 h 326622"/>
                  <a:gd name="connsiteX3" fmla="*/ 110777 w 326622"/>
                  <a:gd name="connsiteY3" fmla="*/ 137931 h 326622"/>
                  <a:gd name="connsiteX4" fmla="*/ 110777 w 326622"/>
                  <a:gd name="connsiteY4" fmla="*/ 0 h 326622"/>
                  <a:gd name="connsiteX5" fmla="*/ 109234 w 326622"/>
                  <a:gd name="connsiteY5" fmla="*/ 0 h 326622"/>
                  <a:gd name="connsiteX6" fmla="*/ 0 w 326622"/>
                  <a:gd name="connsiteY6" fmla="*/ 109389 h 326622"/>
                  <a:gd name="connsiteX7" fmla="*/ 0 w 326622"/>
                  <a:gd name="connsiteY7" fmla="*/ 282343 h 326622"/>
                  <a:gd name="connsiteX8" fmla="*/ 44280 w 326622"/>
                  <a:gd name="connsiteY8" fmla="*/ 326623 h 326622"/>
                  <a:gd name="connsiteX9" fmla="*/ 217389 w 326622"/>
                  <a:gd name="connsiteY9" fmla="*/ 326623 h 326622"/>
                  <a:gd name="connsiteX10" fmla="*/ 326623 w 326622"/>
                  <a:gd name="connsiteY10" fmla="*/ 217234 h 326622"/>
                  <a:gd name="connsiteX11" fmla="*/ 326623 w 326622"/>
                  <a:gd name="connsiteY11" fmla="*/ 216000 h 326622"/>
                  <a:gd name="connsiteX12" fmla="*/ 188691 w 326622"/>
                  <a:gd name="connsiteY12" fmla="*/ 216000 h 326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6622" h="326622">
                    <a:moveTo>
                      <a:pt x="188691" y="215846"/>
                    </a:moveTo>
                    <a:lnTo>
                      <a:pt x="257657" y="146880"/>
                    </a:lnTo>
                    <a:lnTo>
                      <a:pt x="179743" y="68966"/>
                    </a:lnTo>
                    <a:lnTo>
                      <a:pt x="110777" y="137931"/>
                    </a:lnTo>
                    <a:lnTo>
                      <a:pt x="110777" y="0"/>
                    </a:lnTo>
                    <a:lnTo>
                      <a:pt x="109234" y="0"/>
                    </a:lnTo>
                    <a:cubicBezTo>
                      <a:pt x="48909" y="0"/>
                      <a:pt x="0" y="48909"/>
                      <a:pt x="0" y="109389"/>
                    </a:cubicBezTo>
                    <a:lnTo>
                      <a:pt x="0" y="282343"/>
                    </a:lnTo>
                    <a:cubicBezTo>
                      <a:pt x="0" y="306874"/>
                      <a:pt x="19749" y="326623"/>
                      <a:pt x="44280" y="326623"/>
                    </a:cubicBezTo>
                    <a:lnTo>
                      <a:pt x="217389" y="326623"/>
                    </a:lnTo>
                    <a:cubicBezTo>
                      <a:pt x="277714" y="326623"/>
                      <a:pt x="326623" y="277714"/>
                      <a:pt x="326623" y="217234"/>
                    </a:cubicBezTo>
                    <a:lnTo>
                      <a:pt x="326623" y="216000"/>
                    </a:lnTo>
                    <a:lnTo>
                      <a:pt x="188691" y="216000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1" name="Forme libre : forme 60">
                <a:extLst>
                  <a:ext uri="{FF2B5EF4-FFF2-40B4-BE49-F238E27FC236}">
                    <a16:creationId xmlns:a16="http://schemas.microsoft.com/office/drawing/2014/main" id="{6EC56FDD-CA11-71C5-A28F-638529348F4F}"/>
                  </a:ext>
                </a:extLst>
              </p:cNvPr>
              <p:cNvSpPr/>
              <p:nvPr/>
            </p:nvSpPr>
            <p:spPr>
              <a:xfrm>
                <a:off x="8606443" y="378901"/>
                <a:ext cx="326622" cy="326468"/>
              </a:xfrm>
              <a:custGeom>
                <a:avLst/>
                <a:gdLst>
                  <a:gd name="connsiteX0" fmla="*/ 137931 w 326622"/>
                  <a:gd name="connsiteY0" fmla="*/ 110623 h 326468"/>
                  <a:gd name="connsiteX1" fmla="*/ 68966 w 326622"/>
                  <a:gd name="connsiteY1" fmla="*/ 179589 h 326468"/>
                  <a:gd name="connsiteX2" fmla="*/ 146880 w 326622"/>
                  <a:gd name="connsiteY2" fmla="*/ 257503 h 326468"/>
                  <a:gd name="connsiteX3" fmla="*/ 215846 w 326622"/>
                  <a:gd name="connsiteY3" fmla="*/ 188537 h 326468"/>
                  <a:gd name="connsiteX4" fmla="*/ 215846 w 326622"/>
                  <a:gd name="connsiteY4" fmla="*/ 326469 h 326468"/>
                  <a:gd name="connsiteX5" fmla="*/ 217389 w 326622"/>
                  <a:gd name="connsiteY5" fmla="*/ 326469 h 326468"/>
                  <a:gd name="connsiteX6" fmla="*/ 326623 w 326622"/>
                  <a:gd name="connsiteY6" fmla="*/ 217080 h 326468"/>
                  <a:gd name="connsiteX7" fmla="*/ 326623 w 326622"/>
                  <a:gd name="connsiteY7" fmla="*/ 44280 h 326468"/>
                  <a:gd name="connsiteX8" fmla="*/ 282343 w 326622"/>
                  <a:gd name="connsiteY8" fmla="*/ 0 h 326468"/>
                  <a:gd name="connsiteX9" fmla="*/ 109234 w 326622"/>
                  <a:gd name="connsiteY9" fmla="*/ 0 h 326468"/>
                  <a:gd name="connsiteX10" fmla="*/ 0 w 326622"/>
                  <a:gd name="connsiteY10" fmla="*/ 109389 h 326468"/>
                  <a:gd name="connsiteX11" fmla="*/ 0 w 326622"/>
                  <a:gd name="connsiteY11" fmla="*/ 110623 h 326468"/>
                  <a:gd name="connsiteX12" fmla="*/ 137931 w 326622"/>
                  <a:gd name="connsiteY12" fmla="*/ 110623 h 326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6622" h="326468">
                    <a:moveTo>
                      <a:pt x="137931" y="110623"/>
                    </a:moveTo>
                    <a:lnTo>
                      <a:pt x="68966" y="179589"/>
                    </a:lnTo>
                    <a:lnTo>
                      <a:pt x="146880" y="257503"/>
                    </a:lnTo>
                    <a:lnTo>
                      <a:pt x="215846" y="188537"/>
                    </a:lnTo>
                    <a:lnTo>
                      <a:pt x="215846" y="326469"/>
                    </a:lnTo>
                    <a:lnTo>
                      <a:pt x="217389" y="326469"/>
                    </a:lnTo>
                    <a:cubicBezTo>
                      <a:pt x="277714" y="326469"/>
                      <a:pt x="326623" y="277560"/>
                      <a:pt x="326623" y="217080"/>
                    </a:cubicBezTo>
                    <a:lnTo>
                      <a:pt x="326623" y="44280"/>
                    </a:lnTo>
                    <a:cubicBezTo>
                      <a:pt x="326623" y="19749"/>
                      <a:pt x="306874" y="0"/>
                      <a:pt x="282343" y="0"/>
                    </a:cubicBezTo>
                    <a:lnTo>
                      <a:pt x="109234" y="0"/>
                    </a:lnTo>
                    <a:cubicBezTo>
                      <a:pt x="48909" y="0"/>
                      <a:pt x="0" y="48909"/>
                      <a:pt x="0" y="109389"/>
                    </a:cubicBezTo>
                    <a:lnTo>
                      <a:pt x="0" y="110623"/>
                    </a:lnTo>
                    <a:lnTo>
                      <a:pt x="137931" y="110623"/>
                    </a:ln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43" name="Graphique 2">
              <a:extLst>
                <a:ext uri="{FF2B5EF4-FFF2-40B4-BE49-F238E27FC236}">
                  <a16:creationId xmlns:a16="http://schemas.microsoft.com/office/drawing/2014/main" id="{CDDD8709-E635-1A99-DFC0-A67D09418A0E}"/>
                </a:ext>
              </a:extLst>
            </p:cNvPr>
            <p:cNvGrpSpPr/>
            <p:nvPr/>
          </p:nvGrpSpPr>
          <p:grpSpPr>
            <a:xfrm>
              <a:off x="9043688" y="402043"/>
              <a:ext cx="984033" cy="372754"/>
              <a:chOff x="9043688" y="402043"/>
              <a:chExt cx="984033" cy="372754"/>
            </a:xfrm>
            <a:solidFill>
              <a:srgbClr val="010101"/>
            </a:solidFill>
          </p:grpSpPr>
          <p:grpSp>
            <p:nvGrpSpPr>
              <p:cNvPr id="44" name="Graphique 2">
                <a:extLst>
                  <a:ext uri="{FF2B5EF4-FFF2-40B4-BE49-F238E27FC236}">
                    <a16:creationId xmlns:a16="http://schemas.microsoft.com/office/drawing/2014/main" id="{F3AEB911-8778-D68D-7D8E-1C9F7146D7CC}"/>
                  </a:ext>
                </a:extLst>
              </p:cNvPr>
              <p:cNvGrpSpPr/>
              <p:nvPr/>
            </p:nvGrpSpPr>
            <p:grpSpPr>
              <a:xfrm>
                <a:off x="9043688" y="423489"/>
                <a:ext cx="984033" cy="351308"/>
                <a:chOff x="9043688" y="423489"/>
                <a:chExt cx="984033" cy="351308"/>
              </a:xfrm>
              <a:solidFill>
                <a:srgbClr val="010101"/>
              </a:solidFill>
            </p:grpSpPr>
            <p:sp>
              <p:nvSpPr>
                <p:cNvPr id="46" name="Forme libre : forme 45">
                  <a:extLst>
                    <a:ext uri="{FF2B5EF4-FFF2-40B4-BE49-F238E27FC236}">
                      <a16:creationId xmlns:a16="http://schemas.microsoft.com/office/drawing/2014/main" id="{C60B5419-B590-9C13-BA1A-C5E6C643B4DD}"/>
                    </a:ext>
                  </a:extLst>
                </p:cNvPr>
                <p:cNvSpPr/>
                <p:nvPr/>
              </p:nvSpPr>
              <p:spPr>
                <a:xfrm>
                  <a:off x="9043842" y="423489"/>
                  <a:ext cx="136388" cy="162617"/>
                </a:xfrm>
                <a:custGeom>
                  <a:avLst/>
                  <a:gdLst>
                    <a:gd name="connsiteX0" fmla="*/ 105531 w 136388"/>
                    <a:gd name="connsiteY0" fmla="*/ 77760 h 162617"/>
                    <a:gd name="connsiteX1" fmla="*/ 128829 w 136388"/>
                    <a:gd name="connsiteY1" fmla="*/ 43200 h 162617"/>
                    <a:gd name="connsiteX2" fmla="*/ 74366 w 136388"/>
                    <a:gd name="connsiteY2" fmla="*/ 0 h 162617"/>
                    <a:gd name="connsiteX3" fmla="*/ 0 w 136388"/>
                    <a:gd name="connsiteY3" fmla="*/ 0 h 162617"/>
                    <a:gd name="connsiteX4" fmla="*/ 0 w 136388"/>
                    <a:gd name="connsiteY4" fmla="*/ 162617 h 162617"/>
                    <a:gd name="connsiteX5" fmla="*/ 76834 w 136388"/>
                    <a:gd name="connsiteY5" fmla="*/ 162617 h 162617"/>
                    <a:gd name="connsiteX6" fmla="*/ 136389 w 136388"/>
                    <a:gd name="connsiteY6" fmla="*/ 117566 h 162617"/>
                    <a:gd name="connsiteX7" fmla="*/ 105686 w 136388"/>
                    <a:gd name="connsiteY7" fmla="*/ 77760 h 162617"/>
                    <a:gd name="connsiteX8" fmla="*/ 38880 w 136388"/>
                    <a:gd name="connsiteY8" fmla="*/ 30394 h 162617"/>
                    <a:gd name="connsiteX9" fmla="*/ 67114 w 136388"/>
                    <a:gd name="connsiteY9" fmla="*/ 30394 h 162617"/>
                    <a:gd name="connsiteX10" fmla="*/ 88869 w 136388"/>
                    <a:gd name="connsiteY10" fmla="*/ 47829 h 162617"/>
                    <a:gd name="connsiteX11" fmla="*/ 67114 w 136388"/>
                    <a:gd name="connsiteY11" fmla="*/ 65571 h 162617"/>
                    <a:gd name="connsiteX12" fmla="*/ 38880 w 136388"/>
                    <a:gd name="connsiteY12" fmla="*/ 65571 h 162617"/>
                    <a:gd name="connsiteX13" fmla="*/ 38880 w 136388"/>
                    <a:gd name="connsiteY13" fmla="*/ 30240 h 162617"/>
                    <a:gd name="connsiteX14" fmla="*/ 73131 w 136388"/>
                    <a:gd name="connsiteY14" fmla="*/ 131914 h 162617"/>
                    <a:gd name="connsiteX15" fmla="*/ 38880 w 136388"/>
                    <a:gd name="connsiteY15" fmla="*/ 131914 h 162617"/>
                    <a:gd name="connsiteX16" fmla="*/ 38880 w 136388"/>
                    <a:gd name="connsiteY16" fmla="*/ 92880 h 162617"/>
                    <a:gd name="connsiteX17" fmla="*/ 73131 w 136388"/>
                    <a:gd name="connsiteY17" fmla="*/ 92880 h 162617"/>
                    <a:gd name="connsiteX18" fmla="*/ 97354 w 136388"/>
                    <a:gd name="connsiteY18" fmla="*/ 112629 h 162617"/>
                    <a:gd name="connsiteX19" fmla="*/ 73131 w 136388"/>
                    <a:gd name="connsiteY19" fmla="*/ 131914 h 162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36388" h="162617">
                      <a:moveTo>
                        <a:pt x="105531" y="77760"/>
                      </a:moveTo>
                      <a:cubicBezTo>
                        <a:pt x="118337" y="71280"/>
                        <a:pt x="128829" y="60017"/>
                        <a:pt x="128829" y="43200"/>
                      </a:cubicBezTo>
                      <a:cubicBezTo>
                        <a:pt x="128829" y="19440"/>
                        <a:pt x="115097" y="0"/>
                        <a:pt x="74366" y="0"/>
                      </a:cubicBezTo>
                      <a:lnTo>
                        <a:pt x="0" y="0"/>
                      </a:lnTo>
                      <a:lnTo>
                        <a:pt x="0" y="162617"/>
                      </a:lnTo>
                      <a:lnTo>
                        <a:pt x="76834" y="162617"/>
                      </a:lnTo>
                      <a:cubicBezTo>
                        <a:pt x="119417" y="162617"/>
                        <a:pt x="136389" y="142869"/>
                        <a:pt x="136389" y="117566"/>
                      </a:cubicBezTo>
                      <a:cubicBezTo>
                        <a:pt x="136389" y="97046"/>
                        <a:pt x="120651" y="83777"/>
                        <a:pt x="105686" y="77760"/>
                      </a:cubicBezTo>
                      <a:close/>
                      <a:moveTo>
                        <a:pt x="38880" y="30394"/>
                      </a:moveTo>
                      <a:lnTo>
                        <a:pt x="67114" y="30394"/>
                      </a:lnTo>
                      <a:cubicBezTo>
                        <a:pt x="80383" y="30394"/>
                        <a:pt x="88869" y="36103"/>
                        <a:pt x="88869" y="47829"/>
                      </a:cubicBezTo>
                      <a:cubicBezTo>
                        <a:pt x="88869" y="59554"/>
                        <a:pt x="80383" y="65571"/>
                        <a:pt x="67114" y="65571"/>
                      </a:cubicBezTo>
                      <a:lnTo>
                        <a:pt x="38880" y="65571"/>
                      </a:lnTo>
                      <a:lnTo>
                        <a:pt x="38880" y="30240"/>
                      </a:lnTo>
                      <a:close/>
                      <a:moveTo>
                        <a:pt x="73131" y="131914"/>
                      </a:moveTo>
                      <a:lnTo>
                        <a:pt x="38880" y="131914"/>
                      </a:lnTo>
                      <a:lnTo>
                        <a:pt x="38880" y="92880"/>
                      </a:lnTo>
                      <a:lnTo>
                        <a:pt x="73131" y="92880"/>
                      </a:lnTo>
                      <a:cubicBezTo>
                        <a:pt x="87634" y="92880"/>
                        <a:pt x="97354" y="100903"/>
                        <a:pt x="97354" y="112629"/>
                      </a:cubicBezTo>
                      <a:cubicBezTo>
                        <a:pt x="97354" y="124354"/>
                        <a:pt x="87634" y="131914"/>
                        <a:pt x="73131" y="131914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7" name="Forme libre : forme 46">
                  <a:extLst>
                    <a:ext uri="{FF2B5EF4-FFF2-40B4-BE49-F238E27FC236}">
                      <a16:creationId xmlns:a16="http://schemas.microsoft.com/office/drawing/2014/main" id="{2452D162-808E-105A-B4B6-041A7D5F6284}"/>
                    </a:ext>
                  </a:extLst>
                </p:cNvPr>
                <p:cNvSpPr/>
                <p:nvPr/>
              </p:nvSpPr>
              <p:spPr>
                <a:xfrm>
                  <a:off x="9194271" y="460826"/>
                  <a:ext cx="121422" cy="128211"/>
                </a:xfrm>
                <a:custGeom>
                  <a:avLst/>
                  <a:gdLst>
                    <a:gd name="connsiteX0" fmla="*/ 54309 w 121422"/>
                    <a:gd name="connsiteY0" fmla="*/ 128211 h 128211"/>
                    <a:gd name="connsiteX1" fmla="*/ 91337 w 121422"/>
                    <a:gd name="connsiteY1" fmla="*/ 114171 h 128211"/>
                    <a:gd name="connsiteX2" fmla="*/ 121423 w 121422"/>
                    <a:gd name="connsiteY2" fmla="*/ 128211 h 128211"/>
                    <a:gd name="connsiteX3" fmla="*/ 121423 w 121422"/>
                    <a:gd name="connsiteY3" fmla="*/ 0 h 128211"/>
                    <a:gd name="connsiteX4" fmla="*/ 82851 w 121422"/>
                    <a:gd name="connsiteY4" fmla="*/ 0 h 128211"/>
                    <a:gd name="connsiteX5" fmla="*/ 82851 w 121422"/>
                    <a:gd name="connsiteY5" fmla="*/ 71589 h 128211"/>
                    <a:gd name="connsiteX6" fmla="*/ 60326 w 121422"/>
                    <a:gd name="connsiteY6" fmla="*/ 95349 h 128211"/>
                    <a:gd name="connsiteX7" fmla="*/ 38571 w 121422"/>
                    <a:gd name="connsiteY7" fmla="*/ 72360 h 128211"/>
                    <a:gd name="connsiteX8" fmla="*/ 38571 w 121422"/>
                    <a:gd name="connsiteY8" fmla="*/ 0 h 128211"/>
                    <a:gd name="connsiteX9" fmla="*/ 0 w 121422"/>
                    <a:gd name="connsiteY9" fmla="*/ 0 h 128211"/>
                    <a:gd name="connsiteX10" fmla="*/ 0 w 121422"/>
                    <a:gd name="connsiteY10" fmla="*/ 74983 h 128211"/>
                    <a:gd name="connsiteX11" fmla="*/ 54309 w 121422"/>
                    <a:gd name="connsiteY11" fmla="*/ 128057 h 128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1422" h="128211">
                      <a:moveTo>
                        <a:pt x="54309" y="128211"/>
                      </a:moveTo>
                      <a:cubicBezTo>
                        <a:pt x="68349" y="128211"/>
                        <a:pt x="81309" y="122657"/>
                        <a:pt x="91337" y="114171"/>
                      </a:cubicBezTo>
                      <a:cubicBezTo>
                        <a:pt x="96274" y="123429"/>
                        <a:pt x="110623" y="128211"/>
                        <a:pt x="121423" y="128211"/>
                      </a:cubicBezTo>
                      <a:lnTo>
                        <a:pt x="121423" y="0"/>
                      </a:lnTo>
                      <a:lnTo>
                        <a:pt x="82851" y="0"/>
                      </a:lnTo>
                      <a:lnTo>
                        <a:pt x="82851" y="71589"/>
                      </a:lnTo>
                      <a:cubicBezTo>
                        <a:pt x="82851" y="85629"/>
                        <a:pt x="73903" y="95349"/>
                        <a:pt x="60326" y="95349"/>
                      </a:cubicBezTo>
                      <a:cubicBezTo>
                        <a:pt x="46749" y="95349"/>
                        <a:pt x="38571" y="86554"/>
                        <a:pt x="38571" y="72360"/>
                      </a:cubicBezTo>
                      <a:lnTo>
                        <a:pt x="38571" y="0"/>
                      </a:lnTo>
                      <a:lnTo>
                        <a:pt x="0" y="0"/>
                      </a:lnTo>
                      <a:lnTo>
                        <a:pt x="0" y="74983"/>
                      </a:lnTo>
                      <a:cubicBezTo>
                        <a:pt x="0" y="107074"/>
                        <a:pt x="19749" y="128057"/>
                        <a:pt x="54309" y="128057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8" name="Forme libre : forme 47">
                  <a:extLst>
                    <a:ext uri="{FF2B5EF4-FFF2-40B4-BE49-F238E27FC236}">
                      <a16:creationId xmlns:a16="http://schemas.microsoft.com/office/drawing/2014/main" id="{8D32DD0C-A5C0-F569-1C0F-0599CBE6151A}"/>
                    </a:ext>
                  </a:extLst>
                </p:cNvPr>
                <p:cNvSpPr/>
                <p:nvPr/>
              </p:nvSpPr>
              <p:spPr>
                <a:xfrm>
                  <a:off x="9331122" y="457741"/>
                  <a:ext cx="111857" cy="131142"/>
                </a:xfrm>
                <a:custGeom>
                  <a:avLst/>
                  <a:gdLst>
                    <a:gd name="connsiteX0" fmla="*/ 111703 w 111857"/>
                    <a:gd name="connsiteY0" fmla="*/ 92263 h 131142"/>
                    <a:gd name="connsiteX1" fmla="*/ 62640 w 111857"/>
                    <a:gd name="connsiteY1" fmla="*/ 49680 h 131142"/>
                    <a:gd name="connsiteX2" fmla="*/ 43200 w 111857"/>
                    <a:gd name="connsiteY2" fmla="*/ 36103 h 131142"/>
                    <a:gd name="connsiteX3" fmla="*/ 58937 w 111857"/>
                    <a:gd name="connsiteY3" fmla="*/ 26383 h 131142"/>
                    <a:gd name="connsiteX4" fmla="*/ 89023 w 111857"/>
                    <a:gd name="connsiteY4" fmla="*/ 38571 h 131142"/>
                    <a:gd name="connsiteX5" fmla="*/ 91800 w 111857"/>
                    <a:gd name="connsiteY5" fmla="*/ 38571 h 131142"/>
                    <a:gd name="connsiteX6" fmla="*/ 108771 w 111857"/>
                    <a:gd name="connsiteY6" fmla="*/ 23606 h 131142"/>
                    <a:gd name="connsiteX7" fmla="*/ 108771 w 111857"/>
                    <a:gd name="connsiteY7" fmla="*/ 20829 h 131142"/>
                    <a:gd name="connsiteX8" fmla="*/ 56777 w 111857"/>
                    <a:gd name="connsiteY8" fmla="*/ 0 h 131142"/>
                    <a:gd name="connsiteX9" fmla="*/ 5246 w 111857"/>
                    <a:gd name="connsiteY9" fmla="*/ 37491 h 131142"/>
                    <a:gd name="connsiteX10" fmla="*/ 51531 w 111857"/>
                    <a:gd name="connsiteY10" fmla="*/ 77297 h 131142"/>
                    <a:gd name="connsiteX11" fmla="*/ 72977 w 111857"/>
                    <a:gd name="connsiteY11" fmla="*/ 93034 h 131142"/>
                    <a:gd name="connsiteX12" fmla="*/ 55543 w 111857"/>
                    <a:gd name="connsiteY12" fmla="*/ 104760 h 131142"/>
                    <a:gd name="connsiteX13" fmla="*/ 20211 w 111857"/>
                    <a:gd name="connsiteY13" fmla="*/ 88560 h 131142"/>
                    <a:gd name="connsiteX14" fmla="*/ 17434 w 111857"/>
                    <a:gd name="connsiteY14" fmla="*/ 88560 h 131142"/>
                    <a:gd name="connsiteX15" fmla="*/ 0 w 111857"/>
                    <a:gd name="connsiteY15" fmla="*/ 104297 h 131142"/>
                    <a:gd name="connsiteX16" fmla="*/ 0 w 111857"/>
                    <a:gd name="connsiteY16" fmla="*/ 107074 h 131142"/>
                    <a:gd name="connsiteX17" fmla="*/ 58011 w 111857"/>
                    <a:gd name="connsiteY17" fmla="*/ 131143 h 131142"/>
                    <a:gd name="connsiteX18" fmla="*/ 111857 w 111857"/>
                    <a:gd name="connsiteY18" fmla="*/ 92109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111703" y="92263"/>
                      </a:moveTo>
                      <a:cubicBezTo>
                        <a:pt x="111703" y="64183"/>
                        <a:pt x="81463" y="56777"/>
                        <a:pt x="62640" y="49680"/>
                      </a:cubicBez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8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9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1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9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49" name="Forme libre : forme 48">
                  <a:extLst>
                    <a:ext uri="{FF2B5EF4-FFF2-40B4-BE49-F238E27FC236}">
                      <a16:creationId xmlns:a16="http://schemas.microsoft.com/office/drawing/2014/main" id="{52DABF35-357E-7AA4-D8F4-DC292840EC35}"/>
                    </a:ext>
                  </a:extLst>
                </p:cNvPr>
                <p:cNvSpPr/>
                <p:nvPr/>
              </p:nvSpPr>
              <p:spPr>
                <a:xfrm>
                  <a:off x="9459179" y="460826"/>
                  <a:ext cx="38571" cy="125125"/>
                </a:xfrm>
                <a:custGeom>
                  <a:avLst/>
                  <a:gdLst>
                    <a:gd name="connsiteX0" fmla="*/ 0 w 38571"/>
                    <a:gd name="connsiteY0" fmla="*/ 0 h 125125"/>
                    <a:gd name="connsiteX1" fmla="*/ 38571 w 38571"/>
                    <a:gd name="connsiteY1" fmla="*/ 0 h 125125"/>
                    <a:gd name="connsiteX2" fmla="*/ 38571 w 38571"/>
                    <a:gd name="connsiteY2" fmla="*/ 125126 h 125125"/>
                    <a:gd name="connsiteX3" fmla="*/ 0 w 38571"/>
                    <a:gd name="connsiteY3" fmla="*/ 125126 h 125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571" h="125125">
                      <a:moveTo>
                        <a:pt x="0" y="0"/>
                      </a:moveTo>
                      <a:lnTo>
                        <a:pt x="38571" y="0"/>
                      </a:lnTo>
                      <a:lnTo>
                        <a:pt x="38571" y="125126"/>
                      </a:lnTo>
                      <a:lnTo>
                        <a:pt x="0" y="125126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0" name="Forme libre : forme 49">
                  <a:extLst>
                    <a:ext uri="{FF2B5EF4-FFF2-40B4-BE49-F238E27FC236}">
                      <a16:creationId xmlns:a16="http://schemas.microsoft.com/office/drawing/2014/main" id="{D068F431-859A-3797-A117-21C4C412F31B}"/>
                    </a:ext>
                  </a:extLst>
                </p:cNvPr>
                <p:cNvSpPr/>
                <p:nvPr/>
              </p:nvSpPr>
              <p:spPr>
                <a:xfrm>
                  <a:off x="9519814" y="457895"/>
                  <a:ext cx="123891" cy="128057"/>
                </a:xfrm>
                <a:custGeom>
                  <a:avLst/>
                  <a:gdLst>
                    <a:gd name="connsiteX0" fmla="*/ 38880 w 123891"/>
                    <a:gd name="connsiteY0" fmla="*/ 56777 h 128057"/>
                    <a:gd name="connsiteX1" fmla="*/ 62331 w 123891"/>
                    <a:gd name="connsiteY1" fmla="*/ 32709 h 128057"/>
                    <a:gd name="connsiteX2" fmla="*/ 85166 w 123891"/>
                    <a:gd name="connsiteY2" fmla="*/ 56777 h 128057"/>
                    <a:gd name="connsiteX3" fmla="*/ 85166 w 123891"/>
                    <a:gd name="connsiteY3" fmla="*/ 128057 h 128057"/>
                    <a:gd name="connsiteX4" fmla="*/ 123891 w 123891"/>
                    <a:gd name="connsiteY4" fmla="*/ 128057 h 128057"/>
                    <a:gd name="connsiteX5" fmla="*/ 123891 w 123891"/>
                    <a:gd name="connsiteY5" fmla="*/ 54000 h 128057"/>
                    <a:gd name="connsiteX6" fmla="*/ 70817 w 123891"/>
                    <a:gd name="connsiteY6" fmla="*/ 0 h 128057"/>
                    <a:gd name="connsiteX7" fmla="*/ 30549 w 123891"/>
                    <a:gd name="connsiteY7" fmla="*/ 14040 h 128057"/>
                    <a:gd name="connsiteX8" fmla="*/ 0 w 123891"/>
                    <a:gd name="connsiteY8" fmla="*/ 0 h 128057"/>
                    <a:gd name="connsiteX9" fmla="*/ 0 w 123891"/>
                    <a:gd name="connsiteY9" fmla="*/ 128057 h 128057"/>
                    <a:gd name="connsiteX10" fmla="*/ 38726 w 123891"/>
                    <a:gd name="connsiteY10" fmla="*/ 128057 h 128057"/>
                    <a:gd name="connsiteX11" fmla="*/ 38726 w 123891"/>
                    <a:gd name="connsiteY11" fmla="*/ 56777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3891" h="128057">
                      <a:moveTo>
                        <a:pt x="38880" y="56777"/>
                      </a:moveTo>
                      <a:cubicBezTo>
                        <a:pt x="38880" y="42737"/>
                        <a:pt x="47829" y="32709"/>
                        <a:pt x="62331" y="32709"/>
                      </a:cubicBezTo>
                      <a:cubicBezTo>
                        <a:pt x="76834" y="32709"/>
                        <a:pt x="85166" y="42737"/>
                        <a:pt x="85166" y="56777"/>
                      </a:cubicBezTo>
                      <a:lnTo>
                        <a:pt x="85166" y="128057"/>
                      </a:lnTo>
                      <a:lnTo>
                        <a:pt x="123891" y="128057"/>
                      </a:lnTo>
                      <a:lnTo>
                        <a:pt x="123891" y="54000"/>
                      </a:lnTo>
                      <a:cubicBezTo>
                        <a:pt x="123891" y="21291"/>
                        <a:pt x="102600" y="0"/>
                        <a:pt x="70817" y="0"/>
                      </a:cubicBezTo>
                      <a:cubicBezTo>
                        <a:pt x="54617" y="0"/>
                        <a:pt x="40731" y="5554"/>
                        <a:pt x="30549" y="14040"/>
                      </a:cubicBezTo>
                      <a:cubicBezTo>
                        <a:pt x="25611" y="4783"/>
                        <a:pt x="11571" y="0"/>
                        <a:pt x="0" y="0"/>
                      </a:cubicBezTo>
                      <a:lnTo>
                        <a:pt x="0" y="128057"/>
                      </a:lnTo>
                      <a:lnTo>
                        <a:pt x="38726" y="128057"/>
                      </a:lnTo>
                      <a:lnTo>
                        <a:pt x="38726" y="56777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1" name="Forme libre : forme 50">
                  <a:extLst>
                    <a:ext uri="{FF2B5EF4-FFF2-40B4-BE49-F238E27FC236}">
                      <a16:creationId xmlns:a16="http://schemas.microsoft.com/office/drawing/2014/main" id="{C56040EE-0DBA-C161-ABB7-253D5D9F066B}"/>
                    </a:ext>
                  </a:extLst>
                </p:cNvPr>
                <p:cNvSpPr/>
                <p:nvPr/>
              </p:nvSpPr>
              <p:spPr>
                <a:xfrm>
                  <a:off x="9657899" y="457895"/>
                  <a:ext cx="133611" cy="131142"/>
                </a:xfrm>
                <a:custGeom>
                  <a:avLst/>
                  <a:gdLst>
                    <a:gd name="connsiteX0" fmla="*/ 70971 w 133611"/>
                    <a:gd name="connsiteY0" fmla="*/ 131143 h 131142"/>
                    <a:gd name="connsiteX1" fmla="*/ 127749 w 133611"/>
                    <a:gd name="connsiteY1" fmla="*/ 108309 h 131142"/>
                    <a:gd name="connsiteX2" fmla="*/ 127749 w 133611"/>
                    <a:gd name="connsiteY2" fmla="*/ 105531 h 131142"/>
                    <a:gd name="connsiteX3" fmla="*/ 110314 w 133611"/>
                    <a:gd name="connsiteY3" fmla="*/ 88714 h 131142"/>
                    <a:gd name="connsiteX4" fmla="*/ 107537 w 133611"/>
                    <a:gd name="connsiteY4" fmla="*/ 88714 h 131142"/>
                    <a:gd name="connsiteX5" fmla="*/ 72823 w 133611"/>
                    <a:gd name="connsiteY5" fmla="*/ 102446 h 131142"/>
                    <a:gd name="connsiteX6" fmla="*/ 37491 w 133611"/>
                    <a:gd name="connsiteY6" fmla="*/ 74983 h 131142"/>
                    <a:gd name="connsiteX7" fmla="*/ 132840 w 133611"/>
                    <a:gd name="connsiteY7" fmla="*/ 74983 h 131142"/>
                    <a:gd name="connsiteX8" fmla="*/ 133611 w 133611"/>
                    <a:gd name="connsiteY8" fmla="*/ 64800 h 131142"/>
                    <a:gd name="connsiteX9" fmla="*/ 67269 w 133611"/>
                    <a:gd name="connsiteY9" fmla="*/ 0 h 131142"/>
                    <a:gd name="connsiteX10" fmla="*/ 0 w 133611"/>
                    <a:gd name="connsiteY10" fmla="*/ 65726 h 131142"/>
                    <a:gd name="connsiteX11" fmla="*/ 70971 w 133611"/>
                    <a:gd name="connsiteY11" fmla="*/ 130989 h 131142"/>
                    <a:gd name="connsiteX12" fmla="*/ 66960 w 133611"/>
                    <a:gd name="connsiteY12" fmla="*/ 27309 h 131142"/>
                    <a:gd name="connsiteX13" fmla="*/ 96429 w 133611"/>
                    <a:gd name="connsiteY13" fmla="*/ 55080 h 131142"/>
                    <a:gd name="connsiteX14" fmla="*/ 37183 w 133611"/>
                    <a:gd name="connsiteY14" fmla="*/ 55080 h 131142"/>
                    <a:gd name="connsiteX15" fmla="*/ 66960 w 133611"/>
                    <a:gd name="connsiteY15" fmla="*/ 27309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3611" h="131142">
                      <a:moveTo>
                        <a:pt x="70971" y="131143"/>
                      </a:moveTo>
                      <a:cubicBezTo>
                        <a:pt x="90720" y="131143"/>
                        <a:pt x="113708" y="124817"/>
                        <a:pt x="127749" y="108309"/>
                      </a:cubicBezTo>
                      <a:lnTo>
                        <a:pt x="127749" y="105531"/>
                      </a:lnTo>
                      <a:lnTo>
                        <a:pt x="110314" y="88714"/>
                      </a:lnTo>
                      <a:lnTo>
                        <a:pt x="107537" y="88714"/>
                      </a:lnTo>
                      <a:cubicBezTo>
                        <a:pt x="99206" y="97663"/>
                        <a:pt x="86091" y="102446"/>
                        <a:pt x="72823" y="102446"/>
                      </a:cubicBezTo>
                      <a:cubicBezTo>
                        <a:pt x="55388" y="102446"/>
                        <a:pt x="39806" y="93651"/>
                        <a:pt x="37491" y="74983"/>
                      </a:cubicBezTo>
                      <a:lnTo>
                        <a:pt x="132840" y="74983"/>
                      </a:lnTo>
                      <a:cubicBezTo>
                        <a:pt x="133303" y="71743"/>
                        <a:pt x="133611" y="68503"/>
                        <a:pt x="133611" y="64800"/>
                      </a:cubicBezTo>
                      <a:cubicBezTo>
                        <a:pt x="133611" y="27000"/>
                        <a:pt x="107074" y="0"/>
                        <a:pt x="67269" y="0"/>
                      </a:cubicBezTo>
                      <a:cubicBezTo>
                        <a:pt x="27463" y="0"/>
                        <a:pt x="0" y="27463"/>
                        <a:pt x="0" y="65726"/>
                      </a:cubicBezTo>
                      <a:cubicBezTo>
                        <a:pt x="0" y="108463"/>
                        <a:pt x="33480" y="130989"/>
                        <a:pt x="70971" y="130989"/>
                      </a:cubicBezTo>
                      <a:close/>
                      <a:moveTo>
                        <a:pt x="66960" y="27309"/>
                      </a:moveTo>
                      <a:cubicBezTo>
                        <a:pt x="83160" y="27309"/>
                        <a:pt x="95040" y="37337"/>
                        <a:pt x="96429" y="55080"/>
                      </a:cubicBezTo>
                      <a:lnTo>
                        <a:pt x="37183" y="55080"/>
                      </a:lnTo>
                      <a:cubicBezTo>
                        <a:pt x="38417" y="37800"/>
                        <a:pt x="50451" y="27309"/>
                        <a:pt x="66960" y="27309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2" name="Forme libre : forme 51">
                  <a:extLst>
                    <a:ext uri="{FF2B5EF4-FFF2-40B4-BE49-F238E27FC236}">
                      <a16:creationId xmlns:a16="http://schemas.microsoft.com/office/drawing/2014/main" id="{C93891D2-86BE-7D09-7363-12B05D32A305}"/>
                    </a:ext>
                  </a:extLst>
                </p:cNvPr>
                <p:cNvSpPr/>
                <p:nvPr/>
              </p:nvSpPr>
              <p:spPr>
                <a:xfrm>
                  <a:off x="9797528" y="457741"/>
                  <a:ext cx="111857" cy="131142"/>
                </a:xfrm>
                <a:custGeom>
                  <a:avLst/>
                  <a:gdLst>
                    <a:gd name="connsiteX0" fmla="*/ 62640 w 111857"/>
                    <a:gd name="connsiteY0" fmla="*/ 49680 h 131142"/>
                    <a:gd name="connsiteX1" fmla="*/ 43200 w 111857"/>
                    <a:gd name="connsiteY1" fmla="*/ 36103 h 131142"/>
                    <a:gd name="connsiteX2" fmla="*/ 58937 w 111857"/>
                    <a:gd name="connsiteY2" fmla="*/ 26383 h 131142"/>
                    <a:gd name="connsiteX3" fmla="*/ 89023 w 111857"/>
                    <a:gd name="connsiteY3" fmla="*/ 38571 h 131142"/>
                    <a:gd name="connsiteX4" fmla="*/ 91800 w 111857"/>
                    <a:gd name="connsiteY4" fmla="*/ 38571 h 131142"/>
                    <a:gd name="connsiteX5" fmla="*/ 108771 w 111857"/>
                    <a:gd name="connsiteY5" fmla="*/ 23606 h 131142"/>
                    <a:gd name="connsiteX6" fmla="*/ 108771 w 111857"/>
                    <a:gd name="connsiteY6" fmla="*/ 20829 h 131142"/>
                    <a:gd name="connsiteX7" fmla="*/ 56777 w 111857"/>
                    <a:gd name="connsiteY7" fmla="*/ 0 h 131142"/>
                    <a:gd name="connsiteX8" fmla="*/ 5246 w 111857"/>
                    <a:gd name="connsiteY8" fmla="*/ 37491 h 131142"/>
                    <a:gd name="connsiteX9" fmla="*/ 51531 w 111857"/>
                    <a:gd name="connsiteY9" fmla="*/ 77297 h 131142"/>
                    <a:gd name="connsiteX10" fmla="*/ 72977 w 111857"/>
                    <a:gd name="connsiteY10" fmla="*/ 93034 h 131142"/>
                    <a:gd name="connsiteX11" fmla="*/ 55543 w 111857"/>
                    <a:gd name="connsiteY11" fmla="*/ 104760 h 131142"/>
                    <a:gd name="connsiteX12" fmla="*/ 20212 w 111857"/>
                    <a:gd name="connsiteY12" fmla="*/ 88560 h 131142"/>
                    <a:gd name="connsiteX13" fmla="*/ 17434 w 111857"/>
                    <a:gd name="connsiteY13" fmla="*/ 88560 h 131142"/>
                    <a:gd name="connsiteX14" fmla="*/ 0 w 111857"/>
                    <a:gd name="connsiteY14" fmla="*/ 104297 h 131142"/>
                    <a:gd name="connsiteX15" fmla="*/ 0 w 111857"/>
                    <a:gd name="connsiteY15" fmla="*/ 107074 h 131142"/>
                    <a:gd name="connsiteX16" fmla="*/ 58011 w 111857"/>
                    <a:gd name="connsiteY16" fmla="*/ 131143 h 131142"/>
                    <a:gd name="connsiteX17" fmla="*/ 111857 w 111857"/>
                    <a:gd name="connsiteY17" fmla="*/ 92109 h 131142"/>
                    <a:gd name="connsiteX18" fmla="*/ 62794 w 111857"/>
                    <a:gd name="connsiteY18" fmla="*/ 49526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62640" y="49680"/>
                      </a:move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9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9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2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9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ubicBezTo>
                        <a:pt x="111857" y="64029"/>
                        <a:pt x="81617" y="56623"/>
                        <a:pt x="62794" y="49526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3" name="Forme libre : forme 52">
                  <a:extLst>
                    <a:ext uri="{FF2B5EF4-FFF2-40B4-BE49-F238E27FC236}">
                      <a16:creationId xmlns:a16="http://schemas.microsoft.com/office/drawing/2014/main" id="{F032CAA9-F410-CACF-FFF2-A62AD0217BEF}"/>
                    </a:ext>
                  </a:extLst>
                </p:cNvPr>
                <p:cNvSpPr/>
                <p:nvPr/>
              </p:nvSpPr>
              <p:spPr>
                <a:xfrm>
                  <a:off x="9915865" y="457741"/>
                  <a:ext cx="111857" cy="131142"/>
                </a:xfrm>
                <a:custGeom>
                  <a:avLst/>
                  <a:gdLst>
                    <a:gd name="connsiteX0" fmla="*/ 62640 w 111857"/>
                    <a:gd name="connsiteY0" fmla="*/ 49680 h 131142"/>
                    <a:gd name="connsiteX1" fmla="*/ 43200 w 111857"/>
                    <a:gd name="connsiteY1" fmla="*/ 36103 h 131142"/>
                    <a:gd name="connsiteX2" fmla="*/ 58937 w 111857"/>
                    <a:gd name="connsiteY2" fmla="*/ 26383 h 131142"/>
                    <a:gd name="connsiteX3" fmla="*/ 89023 w 111857"/>
                    <a:gd name="connsiteY3" fmla="*/ 38571 h 131142"/>
                    <a:gd name="connsiteX4" fmla="*/ 91800 w 111857"/>
                    <a:gd name="connsiteY4" fmla="*/ 38571 h 131142"/>
                    <a:gd name="connsiteX5" fmla="*/ 108771 w 111857"/>
                    <a:gd name="connsiteY5" fmla="*/ 23606 h 131142"/>
                    <a:gd name="connsiteX6" fmla="*/ 108771 w 111857"/>
                    <a:gd name="connsiteY6" fmla="*/ 20829 h 131142"/>
                    <a:gd name="connsiteX7" fmla="*/ 56777 w 111857"/>
                    <a:gd name="connsiteY7" fmla="*/ 0 h 131142"/>
                    <a:gd name="connsiteX8" fmla="*/ 5246 w 111857"/>
                    <a:gd name="connsiteY8" fmla="*/ 37491 h 131142"/>
                    <a:gd name="connsiteX9" fmla="*/ 51531 w 111857"/>
                    <a:gd name="connsiteY9" fmla="*/ 77297 h 131142"/>
                    <a:gd name="connsiteX10" fmla="*/ 72977 w 111857"/>
                    <a:gd name="connsiteY10" fmla="*/ 93034 h 131142"/>
                    <a:gd name="connsiteX11" fmla="*/ 55543 w 111857"/>
                    <a:gd name="connsiteY11" fmla="*/ 104760 h 131142"/>
                    <a:gd name="connsiteX12" fmla="*/ 20211 w 111857"/>
                    <a:gd name="connsiteY12" fmla="*/ 88560 h 131142"/>
                    <a:gd name="connsiteX13" fmla="*/ 17434 w 111857"/>
                    <a:gd name="connsiteY13" fmla="*/ 88560 h 131142"/>
                    <a:gd name="connsiteX14" fmla="*/ 0 w 111857"/>
                    <a:gd name="connsiteY14" fmla="*/ 104297 h 131142"/>
                    <a:gd name="connsiteX15" fmla="*/ 0 w 111857"/>
                    <a:gd name="connsiteY15" fmla="*/ 107074 h 131142"/>
                    <a:gd name="connsiteX16" fmla="*/ 58011 w 111857"/>
                    <a:gd name="connsiteY16" fmla="*/ 131143 h 131142"/>
                    <a:gd name="connsiteX17" fmla="*/ 111857 w 111857"/>
                    <a:gd name="connsiteY17" fmla="*/ 92109 h 131142"/>
                    <a:gd name="connsiteX18" fmla="*/ 62794 w 111857"/>
                    <a:gd name="connsiteY18" fmla="*/ 49526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1857" h="131142">
                      <a:moveTo>
                        <a:pt x="62640" y="49680"/>
                      </a:moveTo>
                      <a:cubicBezTo>
                        <a:pt x="48600" y="44434"/>
                        <a:pt x="43200" y="41966"/>
                        <a:pt x="43200" y="36103"/>
                      </a:cubicBezTo>
                      <a:cubicBezTo>
                        <a:pt x="43200" y="30240"/>
                        <a:pt x="48446" y="26383"/>
                        <a:pt x="58937" y="26383"/>
                      </a:cubicBezTo>
                      <a:cubicBezTo>
                        <a:pt x="69429" y="26383"/>
                        <a:pt x="80228" y="30394"/>
                        <a:pt x="89023" y="38571"/>
                      </a:cubicBezTo>
                      <a:lnTo>
                        <a:pt x="91800" y="38571"/>
                      </a:lnTo>
                      <a:lnTo>
                        <a:pt x="108771" y="23606"/>
                      </a:lnTo>
                      <a:lnTo>
                        <a:pt x="108771" y="20829"/>
                      </a:lnTo>
                      <a:cubicBezTo>
                        <a:pt x="98280" y="7869"/>
                        <a:pt x="78994" y="0"/>
                        <a:pt x="56777" y="0"/>
                      </a:cubicBezTo>
                      <a:cubicBezTo>
                        <a:pt x="25766" y="0"/>
                        <a:pt x="5246" y="14811"/>
                        <a:pt x="5246" y="37491"/>
                      </a:cubicBezTo>
                      <a:cubicBezTo>
                        <a:pt x="5246" y="62486"/>
                        <a:pt x="30240" y="70200"/>
                        <a:pt x="51531" y="77297"/>
                      </a:cubicBezTo>
                      <a:cubicBezTo>
                        <a:pt x="63720" y="81617"/>
                        <a:pt x="72977" y="84549"/>
                        <a:pt x="72977" y="93034"/>
                      </a:cubicBezTo>
                      <a:cubicBezTo>
                        <a:pt x="72977" y="99977"/>
                        <a:pt x="66188" y="104760"/>
                        <a:pt x="55543" y="104760"/>
                      </a:cubicBezTo>
                      <a:cubicBezTo>
                        <a:pt x="41503" y="104760"/>
                        <a:pt x="27771" y="97046"/>
                        <a:pt x="20211" y="88560"/>
                      </a:cubicBezTo>
                      <a:lnTo>
                        <a:pt x="17434" y="88560"/>
                      </a:lnTo>
                      <a:lnTo>
                        <a:pt x="0" y="104297"/>
                      </a:lnTo>
                      <a:lnTo>
                        <a:pt x="0" y="107074"/>
                      </a:lnTo>
                      <a:cubicBezTo>
                        <a:pt x="12034" y="121577"/>
                        <a:pt x="32708" y="131143"/>
                        <a:pt x="58011" y="131143"/>
                      </a:cubicBezTo>
                      <a:cubicBezTo>
                        <a:pt x="89331" y="131143"/>
                        <a:pt x="111857" y="116640"/>
                        <a:pt x="111857" y="92109"/>
                      </a:cubicBezTo>
                      <a:cubicBezTo>
                        <a:pt x="111857" y="64029"/>
                        <a:pt x="81617" y="56623"/>
                        <a:pt x="62794" y="49526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4" name="Forme libre : forme 53">
                  <a:extLst>
                    <a:ext uri="{FF2B5EF4-FFF2-40B4-BE49-F238E27FC236}">
                      <a16:creationId xmlns:a16="http://schemas.microsoft.com/office/drawing/2014/main" id="{681C4903-0790-3971-4A56-863F9661F811}"/>
                    </a:ext>
                  </a:extLst>
                </p:cNvPr>
                <p:cNvSpPr/>
                <p:nvPr/>
              </p:nvSpPr>
              <p:spPr>
                <a:xfrm>
                  <a:off x="9043688" y="609249"/>
                  <a:ext cx="113554" cy="162617"/>
                </a:xfrm>
                <a:custGeom>
                  <a:avLst/>
                  <a:gdLst>
                    <a:gd name="connsiteX0" fmla="*/ 0 w 113554"/>
                    <a:gd name="connsiteY0" fmla="*/ 162617 h 162617"/>
                    <a:gd name="connsiteX1" fmla="*/ 39034 w 113554"/>
                    <a:gd name="connsiteY1" fmla="*/ 162617 h 162617"/>
                    <a:gd name="connsiteX2" fmla="*/ 39034 w 113554"/>
                    <a:gd name="connsiteY2" fmla="*/ 97046 h 162617"/>
                    <a:gd name="connsiteX3" fmla="*/ 96120 w 113554"/>
                    <a:gd name="connsiteY3" fmla="*/ 97046 h 162617"/>
                    <a:gd name="connsiteX4" fmla="*/ 96120 w 113554"/>
                    <a:gd name="connsiteY4" fmla="*/ 66806 h 162617"/>
                    <a:gd name="connsiteX5" fmla="*/ 39034 w 113554"/>
                    <a:gd name="connsiteY5" fmla="*/ 66806 h 162617"/>
                    <a:gd name="connsiteX6" fmla="*/ 39034 w 113554"/>
                    <a:gd name="connsiteY6" fmla="*/ 31937 h 162617"/>
                    <a:gd name="connsiteX7" fmla="*/ 113554 w 113554"/>
                    <a:gd name="connsiteY7" fmla="*/ 31937 h 162617"/>
                    <a:gd name="connsiteX8" fmla="*/ 113554 w 113554"/>
                    <a:gd name="connsiteY8" fmla="*/ 0 h 162617"/>
                    <a:gd name="connsiteX9" fmla="*/ 0 w 113554"/>
                    <a:gd name="connsiteY9" fmla="*/ 0 h 162617"/>
                    <a:gd name="connsiteX10" fmla="*/ 0 w 113554"/>
                    <a:gd name="connsiteY10" fmla="*/ 162617 h 162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3554" h="162617">
                      <a:moveTo>
                        <a:pt x="0" y="162617"/>
                      </a:moveTo>
                      <a:lnTo>
                        <a:pt x="39034" y="162617"/>
                      </a:lnTo>
                      <a:lnTo>
                        <a:pt x="39034" y="97046"/>
                      </a:lnTo>
                      <a:lnTo>
                        <a:pt x="96120" y="97046"/>
                      </a:lnTo>
                      <a:lnTo>
                        <a:pt x="96120" y="66806"/>
                      </a:lnTo>
                      <a:lnTo>
                        <a:pt x="39034" y="66806"/>
                      </a:lnTo>
                      <a:lnTo>
                        <a:pt x="39034" y="31937"/>
                      </a:lnTo>
                      <a:lnTo>
                        <a:pt x="113554" y="31937"/>
                      </a:lnTo>
                      <a:lnTo>
                        <a:pt x="113554" y="0"/>
                      </a:lnTo>
                      <a:lnTo>
                        <a:pt x="0" y="0"/>
                      </a:lnTo>
                      <a:lnTo>
                        <a:pt x="0" y="162617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5" name="Forme libre : forme 54">
                  <a:extLst>
                    <a:ext uri="{FF2B5EF4-FFF2-40B4-BE49-F238E27FC236}">
                      <a16:creationId xmlns:a16="http://schemas.microsoft.com/office/drawing/2014/main" id="{3522F1AB-75B2-F9A5-BA09-763360205187}"/>
                    </a:ext>
                  </a:extLst>
                </p:cNvPr>
                <p:cNvSpPr/>
                <p:nvPr/>
              </p:nvSpPr>
              <p:spPr>
                <a:xfrm>
                  <a:off x="9174831" y="643655"/>
                  <a:ext cx="89639" cy="128057"/>
                </a:xfrm>
                <a:custGeom>
                  <a:avLst/>
                  <a:gdLst>
                    <a:gd name="connsiteX0" fmla="*/ 88251 w 89639"/>
                    <a:gd name="connsiteY0" fmla="*/ 5246 h 128057"/>
                    <a:gd name="connsiteX1" fmla="*/ 65263 w 89639"/>
                    <a:gd name="connsiteY1" fmla="*/ 0 h 128057"/>
                    <a:gd name="connsiteX2" fmla="*/ 29314 w 89639"/>
                    <a:gd name="connsiteY2" fmla="*/ 15583 h 128057"/>
                    <a:gd name="connsiteX3" fmla="*/ 0 w 89639"/>
                    <a:gd name="connsiteY3" fmla="*/ 0 h 128057"/>
                    <a:gd name="connsiteX4" fmla="*/ 0 w 89639"/>
                    <a:gd name="connsiteY4" fmla="*/ 128057 h 128057"/>
                    <a:gd name="connsiteX5" fmla="*/ 38571 w 89639"/>
                    <a:gd name="connsiteY5" fmla="*/ 128057 h 128057"/>
                    <a:gd name="connsiteX6" fmla="*/ 38571 w 89639"/>
                    <a:gd name="connsiteY6" fmla="*/ 59709 h 128057"/>
                    <a:gd name="connsiteX7" fmla="*/ 62331 w 89639"/>
                    <a:gd name="connsiteY7" fmla="*/ 32709 h 128057"/>
                    <a:gd name="connsiteX8" fmla="*/ 79303 w 89639"/>
                    <a:gd name="connsiteY8" fmla="*/ 36720 h 128057"/>
                    <a:gd name="connsiteX9" fmla="*/ 81617 w 89639"/>
                    <a:gd name="connsiteY9" fmla="*/ 35486 h 128057"/>
                    <a:gd name="connsiteX10" fmla="*/ 89640 w 89639"/>
                    <a:gd name="connsiteY10" fmla="*/ 8023 h 128057"/>
                    <a:gd name="connsiteX11" fmla="*/ 88406 w 89639"/>
                    <a:gd name="connsiteY11" fmla="*/ 5246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9639" h="128057">
                      <a:moveTo>
                        <a:pt x="88251" y="5246"/>
                      </a:moveTo>
                      <a:cubicBezTo>
                        <a:pt x="81000" y="1697"/>
                        <a:pt x="73749" y="0"/>
                        <a:pt x="65263" y="0"/>
                      </a:cubicBezTo>
                      <a:cubicBezTo>
                        <a:pt x="51223" y="0"/>
                        <a:pt x="38571" y="5709"/>
                        <a:pt x="29314" y="15583"/>
                      </a:cubicBezTo>
                      <a:cubicBezTo>
                        <a:pt x="24840" y="5400"/>
                        <a:pt x="10491" y="0"/>
                        <a:pt x="0" y="0"/>
                      </a:cubicBezTo>
                      <a:lnTo>
                        <a:pt x="0" y="128057"/>
                      </a:lnTo>
                      <a:lnTo>
                        <a:pt x="38571" y="128057"/>
                      </a:lnTo>
                      <a:lnTo>
                        <a:pt x="38571" y="59709"/>
                      </a:lnTo>
                      <a:cubicBezTo>
                        <a:pt x="38571" y="42274"/>
                        <a:pt x="49371" y="32709"/>
                        <a:pt x="62331" y="32709"/>
                      </a:cubicBezTo>
                      <a:cubicBezTo>
                        <a:pt x="68657" y="32709"/>
                        <a:pt x="73131" y="33634"/>
                        <a:pt x="79303" y="36720"/>
                      </a:cubicBezTo>
                      <a:lnTo>
                        <a:pt x="81617" y="35486"/>
                      </a:lnTo>
                      <a:lnTo>
                        <a:pt x="89640" y="8023"/>
                      </a:lnTo>
                      <a:lnTo>
                        <a:pt x="88406" y="5246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6" name="Forme libre : forme 55">
                  <a:extLst>
                    <a:ext uri="{FF2B5EF4-FFF2-40B4-BE49-F238E27FC236}">
                      <a16:creationId xmlns:a16="http://schemas.microsoft.com/office/drawing/2014/main" id="{D795AB9D-90A4-BC72-9EE3-846D0F614672}"/>
                    </a:ext>
                  </a:extLst>
                </p:cNvPr>
                <p:cNvSpPr/>
                <p:nvPr/>
              </p:nvSpPr>
              <p:spPr>
                <a:xfrm>
                  <a:off x="9261077" y="643500"/>
                  <a:ext cx="122194" cy="131142"/>
                </a:xfrm>
                <a:custGeom>
                  <a:avLst/>
                  <a:gdLst>
                    <a:gd name="connsiteX0" fmla="*/ 61406 w 122194"/>
                    <a:gd name="connsiteY0" fmla="*/ 154 h 131142"/>
                    <a:gd name="connsiteX1" fmla="*/ 7406 w 122194"/>
                    <a:gd name="connsiteY1" fmla="*/ 20366 h 131142"/>
                    <a:gd name="connsiteX2" fmla="*/ 7406 w 122194"/>
                    <a:gd name="connsiteY2" fmla="*/ 23143 h 131142"/>
                    <a:gd name="connsiteX3" fmla="*/ 24686 w 122194"/>
                    <a:gd name="connsiteY3" fmla="*/ 39651 h 131142"/>
                    <a:gd name="connsiteX4" fmla="*/ 27463 w 122194"/>
                    <a:gd name="connsiteY4" fmla="*/ 39651 h 131142"/>
                    <a:gd name="connsiteX5" fmla="*/ 57240 w 122194"/>
                    <a:gd name="connsiteY5" fmla="*/ 27617 h 131142"/>
                    <a:gd name="connsiteX6" fmla="*/ 84549 w 122194"/>
                    <a:gd name="connsiteY6" fmla="*/ 49063 h 131142"/>
                    <a:gd name="connsiteX7" fmla="*/ 84549 w 122194"/>
                    <a:gd name="connsiteY7" fmla="*/ 54617 h 131142"/>
                    <a:gd name="connsiteX8" fmla="*/ 56314 w 122194"/>
                    <a:gd name="connsiteY8" fmla="*/ 50143 h 131142"/>
                    <a:gd name="connsiteX9" fmla="*/ 0 w 122194"/>
                    <a:gd name="connsiteY9" fmla="*/ 90103 h 131142"/>
                    <a:gd name="connsiteX10" fmla="*/ 50760 w 122194"/>
                    <a:gd name="connsiteY10" fmla="*/ 131143 h 131142"/>
                    <a:gd name="connsiteX11" fmla="*/ 92109 w 122194"/>
                    <a:gd name="connsiteY11" fmla="*/ 116949 h 131142"/>
                    <a:gd name="connsiteX12" fmla="*/ 122194 w 122194"/>
                    <a:gd name="connsiteY12" fmla="*/ 131143 h 131142"/>
                    <a:gd name="connsiteX13" fmla="*/ 122194 w 122194"/>
                    <a:gd name="connsiteY13" fmla="*/ 48600 h 131142"/>
                    <a:gd name="connsiteX14" fmla="*/ 61714 w 122194"/>
                    <a:gd name="connsiteY14" fmla="*/ 0 h 131142"/>
                    <a:gd name="connsiteX15" fmla="*/ 84394 w 122194"/>
                    <a:gd name="connsiteY15" fmla="*/ 85474 h 131142"/>
                    <a:gd name="connsiteX16" fmla="*/ 59091 w 122194"/>
                    <a:gd name="connsiteY16" fmla="*/ 106766 h 131142"/>
                    <a:gd name="connsiteX17" fmla="*/ 37800 w 122194"/>
                    <a:gd name="connsiteY17" fmla="*/ 89949 h 131142"/>
                    <a:gd name="connsiteX18" fmla="*/ 62023 w 122194"/>
                    <a:gd name="connsiteY18" fmla="*/ 72669 h 131142"/>
                    <a:gd name="connsiteX19" fmla="*/ 84240 w 122194"/>
                    <a:gd name="connsiteY19" fmla="*/ 76989 h 131142"/>
                    <a:gd name="connsiteX20" fmla="*/ 84240 w 122194"/>
                    <a:gd name="connsiteY20" fmla="*/ 85474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2194" h="131142">
                      <a:moveTo>
                        <a:pt x="61406" y="154"/>
                      </a:moveTo>
                      <a:cubicBezTo>
                        <a:pt x="38571" y="154"/>
                        <a:pt x="20674" y="7869"/>
                        <a:pt x="7406" y="20366"/>
                      </a:cubicBezTo>
                      <a:lnTo>
                        <a:pt x="7406" y="23143"/>
                      </a:lnTo>
                      <a:lnTo>
                        <a:pt x="24686" y="39651"/>
                      </a:lnTo>
                      <a:lnTo>
                        <a:pt x="27463" y="39651"/>
                      </a:lnTo>
                      <a:cubicBezTo>
                        <a:pt x="34251" y="33171"/>
                        <a:pt x="44434" y="27617"/>
                        <a:pt x="57240" y="27617"/>
                      </a:cubicBezTo>
                      <a:cubicBezTo>
                        <a:pt x="72514" y="27617"/>
                        <a:pt x="84549" y="35640"/>
                        <a:pt x="84549" y="49063"/>
                      </a:cubicBezTo>
                      <a:lnTo>
                        <a:pt x="84549" y="54617"/>
                      </a:lnTo>
                      <a:cubicBezTo>
                        <a:pt x="76526" y="51840"/>
                        <a:pt x="67577" y="50143"/>
                        <a:pt x="56314" y="50143"/>
                      </a:cubicBezTo>
                      <a:cubicBezTo>
                        <a:pt x="25611" y="50143"/>
                        <a:pt x="0" y="62949"/>
                        <a:pt x="0" y="90103"/>
                      </a:cubicBezTo>
                      <a:cubicBezTo>
                        <a:pt x="0" y="117257"/>
                        <a:pt x="23451" y="131143"/>
                        <a:pt x="50760" y="131143"/>
                      </a:cubicBezTo>
                      <a:cubicBezTo>
                        <a:pt x="67269" y="131143"/>
                        <a:pt x="81463" y="125589"/>
                        <a:pt x="92109" y="116949"/>
                      </a:cubicBezTo>
                      <a:cubicBezTo>
                        <a:pt x="97354" y="126514"/>
                        <a:pt x="110931" y="131143"/>
                        <a:pt x="122194" y="131143"/>
                      </a:cubicBezTo>
                      <a:lnTo>
                        <a:pt x="122194" y="48600"/>
                      </a:lnTo>
                      <a:cubicBezTo>
                        <a:pt x="122194" y="13114"/>
                        <a:pt x="90720" y="0"/>
                        <a:pt x="61714" y="0"/>
                      </a:cubicBezTo>
                      <a:close/>
                      <a:moveTo>
                        <a:pt x="84394" y="85474"/>
                      </a:moveTo>
                      <a:cubicBezTo>
                        <a:pt x="84394" y="97200"/>
                        <a:pt x="73131" y="106766"/>
                        <a:pt x="59091" y="106766"/>
                      </a:cubicBezTo>
                      <a:cubicBezTo>
                        <a:pt x="48137" y="106766"/>
                        <a:pt x="37800" y="100749"/>
                        <a:pt x="37800" y="89949"/>
                      </a:cubicBezTo>
                      <a:cubicBezTo>
                        <a:pt x="37800" y="79149"/>
                        <a:pt x="46594" y="72669"/>
                        <a:pt x="62023" y="72669"/>
                      </a:cubicBezTo>
                      <a:cubicBezTo>
                        <a:pt x="71280" y="72669"/>
                        <a:pt x="79457" y="75137"/>
                        <a:pt x="84240" y="76989"/>
                      </a:cubicBezTo>
                      <a:lnTo>
                        <a:pt x="84240" y="85474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7" name="Forme libre : forme 56">
                  <a:extLst>
                    <a:ext uri="{FF2B5EF4-FFF2-40B4-BE49-F238E27FC236}">
                      <a16:creationId xmlns:a16="http://schemas.microsoft.com/office/drawing/2014/main" id="{D3AFBE26-F55E-FACF-5C01-943A8E5C5E2F}"/>
                    </a:ext>
                  </a:extLst>
                </p:cNvPr>
                <p:cNvSpPr/>
                <p:nvPr/>
              </p:nvSpPr>
              <p:spPr>
                <a:xfrm>
                  <a:off x="9543111" y="643655"/>
                  <a:ext cx="120960" cy="131142"/>
                </a:xfrm>
                <a:custGeom>
                  <a:avLst/>
                  <a:gdLst>
                    <a:gd name="connsiteX0" fmla="*/ 68966 w 120960"/>
                    <a:gd name="connsiteY0" fmla="*/ 0 h 131142"/>
                    <a:gd name="connsiteX1" fmla="*/ 0 w 120960"/>
                    <a:gd name="connsiteY1" fmla="*/ 65571 h 131142"/>
                    <a:gd name="connsiteX2" fmla="*/ 68966 w 120960"/>
                    <a:gd name="connsiteY2" fmla="*/ 131143 h 131142"/>
                    <a:gd name="connsiteX3" fmla="*/ 120806 w 120960"/>
                    <a:gd name="connsiteY3" fmla="*/ 109080 h 131142"/>
                    <a:gd name="connsiteX4" fmla="*/ 120806 w 120960"/>
                    <a:gd name="connsiteY4" fmla="*/ 106303 h 131142"/>
                    <a:gd name="connsiteX5" fmla="*/ 99360 w 120960"/>
                    <a:gd name="connsiteY5" fmla="*/ 86554 h 131142"/>
                    <a:gd name="connsiteX6" fmla="*/ 96429 w 120960"/>
                    <a:gd name="connsiteY6" fmla="*/ 86554 h 131142"/>
                    <a:gd name="connsiteX7" fmla="*/ 70971 w 120960"/>
                    <a:gd name="connsiteY7" fmla="*/ 98126 h 131142"/>
                    <a:gd name="connsiteX8" fmla="*/ 39497 w 120960"/>
                    <a:gd name="connsiteY8" fmla="*/ 65571 h 131142"/>
                    <a:gd name="connsiteX9" fmla="*/ 70817 w 120960"/>
                    <a:gd name="connsiteY9" fmla="*/ 33017 h 131142"/>
                    <a:gd name="connsiteX10" fmla="*/ 96583 w 120960"/>
                    <a:gd name="connsiteY10" fmla="*/ 44589 h 131142"/>
                    <a:gd name="connsiteX11" fmla="*/ 99514 w 120960"/>
                    <a:gd name="connsiteY11" fmla="*/ 44589 h 131142"/>
                    <a:gd name="connsiteX12" fmla="*/ 120960 w 120960"/>
                    <a:gd name="connsiteY12" fmla="*/ 24840 h 131142"/>
                    <a:gd name="connsiteX13" fmla="*/ 120960 w 120960"/>
                    <a:gd name="connsiteY13" fmla="*/ 22063 h 131142"/>
                    <a:gd name="connsiteX14" fmla="*/ 69120 w 120960"/>
                    <a:gd name="connsiteY14" fmla="*/ 0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0960" h="131142">
                      <a:moveTo>
                        <a:pt x="68966" y="0"/>
                      </a:moveTo>
                      <a:cubicBezTo>
                        <a:pt x="29160" y="0"/>
                        <a:pt x="0" y="27771"/>
                        <a:pt x="0" y="65571"/>
                      </a:cubicBezTo>
                      <a:cubicBezTo>
                        <a:pt x="0" y="103371"/>
                        <a:pt x="29314" y="131143"/>
                        <a:pt x="68966" y="131143"/>
                      </a:cubicBezTo>
                      <a:cubicBezTo>
                        <a:pt x="91954" y="131143"/>
                        <a:pt x="109543" y="121577"/>
                        <a:pt x="120806" y="109080"/>
                      </a:cubicBezTo>
                      <a:lnTo>
                        <a:pt x="120806" y="106303"/>
                      </a:lnTo>
                      <a:lnTo>
                        <a:pt x="99360" y="86554"/>
                      </a:lnTo>
                      <a:lnTo>
                        <a:pt x="96429" y="86554"/>
                      </a:lnTo>
                      <a:cubicBezTo>
                        <a:pt x="90103" y="94269"/>
                        <a:pt x="80846" y="98126"/>
                        <a:pt x="70971" y="98126"/>
                      </a:cubicBezTo>
                      <a:cubicBezTo>
                        <a:pt x="51686" y="98126"/>
                        <a:pt x="39497" y="84549"/>
                        <a:pt x="39497" y="65571"/>
                      </a:cubicBezTo>
                      <a:cubicBezTo>
                        <a:pt x="39497" y="46594"/>
                        <a:pt x="52303" y="33017"/>
                        <a:pt x="70817" y="33017"/>
                      </a:cubicBezTo>
                      <a:cubicBezTo>
                        <a:pt x="81309" y="33017"/>
                        <a:pt x="90257" y="37337"/>
                        <a:pt x="96583" y="44589"/>
                      </a:cubicBezTo>
                      <a:lnTo>
                        <a:pt x="99514" y="44589"/>
                      </a:lnTo>
                      <a:lnTo>
                        <a:pt x="120960" y="24840"/>
                      </a:lnTo>
                      <a:lnTo>
                        <a:pt x="120960" y="22063"/>
                      </a:lnTo>
                      <a:cubicBezTo>
                        <a:pt x="109697" y="9566"/>
                        <a:pt x="92263" y="0"/>
                        <a:pt x="69120" y="0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8" name="Forme libre : forme 57">
                  <a:extLst>
                    <a:ext uri="{FF2B5EF4-FFF2-40B4-BE49-F238E27FC236}">
                      <a16:creationId xmlns:a16="http://schemas.microsoft.com/office/drawing/2014/main" id="{5CA938B1-4CFD-D358-4597-C9C7BC6B945C}"/>
                    </a:ext>
                  </a:extLst>
                </p:cNvPr>
                <p:cNvSpPr/>
                <p:nvPr/>
              </p:nvSpPr>
              <p:spPr>
                <a:xfrm>
                  <a:off x="9667619" y="643500"/>
                  <a:ext cx="133611" cy="131142"/>
                </a:xfrm>
                <a:custGeom>
                  <a:avLst/>
                  <a:gdLst>
                    <a:gd name="connsiteX0" fmla="*/ 67269 w 133611"/>
                    <a:gd name="connsiteY0" fmla="*/ 154 h 131142"/>
                    <a:gd name="connsiteX1" fmla="*/ 0 w 133611"/>
                    <a:gd name="connsiteY1" fmla="*/ 65880 h 131142"/>
                    <a:gd name="connsiteX2" fmla="*/ 70971 w 133611"/>
                    <a:gd name="connsiteY2" fmla="*/ 131143 h 131142"/>
                    <a:gd name="connsiteX3" fmla="*/ 127749 w 133611"/>
                    <a:gd name="connsiteY3" fmla="*/ 108309 h 131142"/>
                    <a:gd name="connsiteX4" fmla="*/ 127749 w 133611"/>
                    <a:gd name="connsiteY4" fmla="*/ 105531 h 131142"/>
                    <a:gd name="connsiteX5" fmla="*/ 110314 w 133611"/>
                    <a:gd name="connsiteY5" fmla="*/ 88714 h 131142"/>
                    <a:gd name="connsiteX6" fmla="*/ 107537 w 133611"/>
                    <a:gd name="connsiteY6" fmla="*/ 88714 h 131142"/>
                    <a:gd name="connsiteX7" fmla="*/ 72823 w 133611"/>
                    <a:gd name="connsiteY7" fmla="*/ 102446 h 131142"/>
                    <a:gd name="connsiteX8" fmla="*/ 37491 w 133611"/>
                    <a:gd name="connsiteY8" fmla="*/ 74983 h 131142"/>
                    <a:gd name="connsiteX9" fmla="*/ 132840 w 133611"/>
                    <a:gd name="connsiteY9" fmla="*/ 74983 h 131142"/>
                    <a:gd name="connsiteX10" fmla="*/ 133611 w 133611"/>
                    <a:gd name="connsiteY10" fmla="*/ 64800 h 131142"/>
                    <a:gd name="connsiteX11" fmla="*/ 67269 w 133611"/>
                    <a:gd name="connsiteY11" fmla="*/ 0 h 131142"/>
                    <a:gd name="connsiteX12" fmla="*/ 37337 w 133611"/>
                    <a:gd name="connsiteY12" fmla="*/ 55234 h 131142"/>
                    <a:gd name="connsiteX13" fmla="*/ 67114 w 133611"/>
                    <a:gd name="connsiteY13" fmla="*/ 27463 h 131142"/>
                    <a:gd name="connsiteX14" fmla="*/ 96583 w 133611"/>
                    <a:gd name="connsiteY14" fmla="*/ 55234 h 131142"/>
                    <a:gd name="connsiteX15" fmla="*/ 37337 w 133611"/>
                    <a:gd name="connsiteY15" fmla="*/ 55234 h 131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3611" h="131142">
                      <a:moveTo>
                        <a:pt x="67269" y="154"/>
                      </a:moveTo>
                      <a:cubicBezTo>
                        <a:pt x="27000" y="154"/>
                        <a:pt x="0" y="27617"/>
                        <a:pt x="0" y="65880"/>
                      </a:cubicBezTo>
                      <a:cubicBezTo>
                        <a:pt x="0" y="108617"/>
                        <a:pt x="33480" y="131143"/>
                        <a:pt x="70971" y="131143"/>
                      </a:cubicBezTo>
                      <a:cubicBezTo>
                        <a:pt x="90720" y="131143"/>
                        <a:pt x="113709" y="124817"/>
                        <a:pt x="127749" y="108309"/>
                      </a:cubicBezTo>
                      <a:lnTo>
                        <a:pt x="127749" y="105531"/>
                      </a:lnTo>
                      <a:lnTo>
                        <a:pt x="110314" y="88714"/>
                      </a:lnTo>
                      <a:lnTo>
                        <a:pt x="107537" y="88714"/>
                      </a:lnTo>
                      <a:cubicBezTo>
                        <a:pt x="99206" y="97663"/>
                        <a:pt x="86091" y="102446"/>
                        <a:pt x="72823" y="102446"/>
                      </a:cubicBezTo>
                      <a:cubicBezTo>
                        <a:pt x="55389" y="102446"/>
                        <a:pt x="39806" y="93651"/>
                        <a:pt x="37491" y="74983"/>
                      </a:cubicBezTo>
                      <a:lnTo>
                        <a:pt x="132840" y="74983"/>
                      </a:lnTo>
                      <a:cubicBezTo>
                        <a:pt x="133303" y="71743"/>
                        <a:pt x="133611" y="68503"/>
                        <a:pt x="133611" y="64800"/>
                      </a:cubicBezTo>
                      <a:cubicBezTo>
                        <a:pt x="133611" y="27000"/>
                        <a:pt x="107074" y="0"/>
                        <a:pt x="67269" y="0"/>
                      </a:cubicBezTo>
                      <a:close/>
                      <a:moveTo>
                        <a:pt x="37337" y="55234"/>
                      </a:moveTo>
                      <a:cubicBezTo>
                        <a:pt x="38571" y="37954"/>
                        <a:pt x="50606" y="27463"/>
                        <a:pt x="67114" y="27463"/>
                      </a:cubicBezTo>
                      <a:cubicBezTo>
                        <a:pt x="83623" y="27463"/>
                        <a:pt x="95194" y="37491"/>
                        <a:pt x="96583" y="55234"/>
                      </a:cubicBezTo>
                      <a:lnTo>
                        <a:pt x="37337" y="55234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59" name="Forme libre : forme 58">
                  <a:extLst>
                    <a:ext uri="{FF2B5EF4-FFF2-40B4-BE49-F238E27FC236}">
                      <a16:creationId xmlns:a16="http://schemas.microsoft.com/office/drawing/2014/main" id="{93917F50-4A7B-E5A2-BC50-BF6609538E26}"/>
                    </a:ext>
                  </a:extLst>
                </p:cNvPr>
                <p:cNvSpPr/>
                <p:nvPr/>
              </p:nvSpPr>
              <p:spPr>
                <a:xfrm>
                  <a:off x="9405179" y="643655"/>
                  <a:ext cx="123737" cy="128057"/>
                </a:xfrm>
                <a:custGeom>
                  <a:avLst/>
                  <a:gdLst>
                    <a:gd name="connsiteX0" fmla="*/ 70817 w 123737"/>
                    <a:gd name="connsiteY0" fmla="*/ 0 h 128057"/>
                    <a:gd name="connsiteX1" fmla="*/ 30549 w 123737"/>
                    <a:gd name="connsiteY1" fmla="*/ 14040 h 128057"/>
                    <a:gd name="connsiteX2" fmla="*/ 0 w 123737"/>
                    <a:gd name="connsiteY2" fmla="*/ 0 h 128057"/>
                    <a:gd name="connsiteX3" fmla="*/ 0 w 123737"/>
                    <a:gd name="connsiteY3" fmla="*/ 128057 h 128057"/>
                    <a:gd name="connsiteX4" fmla="*/ 38726 w 123737"/>
                    <a:gd name="connsiteY4" fmla="*/ 128057 h 128057"/>
                    <a:gd name="connsiteX5" fmla="*/ 38726 w 123737"/>
                    <a:gd name="connsiteY5" fmla="*/ 56777 h 128057"/>
                    <a:gd name="connsiteX6" fmla="*/ 62177 w 123737"/>
                    <a:gd name="connsiteY6" fmla="*/ 32709 h 128057"/>
                    <a:gd name="connsiteX7" fmla="*/ 85011 w 123737"/>
                    <a:gd name="connsiteY7" fmla="*/ 56777 h 128057"/>
                    <a:gd name="connsiteX8" fmla="*/ 85011 w 123737"/>
                    <a:gd name="connsiteY8" fmla="*/ 128057 h 128057"/>
                    <a:gd name="connsiteX9" fmla="*/ 123737 w 123737"/>
                    <a:gd name="connsiteY9" fmla="*/ 128057 h 128057"/>
                    <a:gd name="connsiteX10" fmla="*/ 123737 w 123737"/>
                    <a:gd name="connsiteY10" fmla="*/ 54000 h 128057"/>
                    <a:gd name="connsiteX11" fmla="*/ 70663 w 123737"/>
                    <a:gd name="connsiteY11" fmla="*/ 0 h 12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3737" h="128057">
                      <a:moveTo>
                        <a:pt x="70817" y="0"/>
                      </a:moveTo>
                      <a:cubicBezTo>
                        <a:pt x="54617" y="0"/>
                        <a:pt x="40731" y="5554"/>
                        <a:pt x="30549" y="14040"/>
                      </a:cubicBezTo>
                      <a:cubicBezTo>
                        <a:pt x="25611" y="4783"/>
                        <a:pt x="11571" y="0"/>
                        <a:pt x="0" y="0"/>
                      </a:cubicBezTo>
                      <a:lnTo>
                        <a:pt x="0" y="128057"/>
                      </a:lnTo>
                      <a:lnTo>
                        <a:pt x="38726" y="128057"/>
                      </a:lnTo>
                      <a:lnTo>
                        <a:pt x="38726" y="56777"/>
                      </a:lnTo>
                      <a:cubicBezTo>
                        <a:pt x="38726" y="42737"/>
                        <a:pt x="47674" y="32709"/>
                        <a:pt x="62177" y="32709"/>
                      </a:cubicBezTo>
                      <a:cubicBezTo>
                        <a:pt x="76680" y="32709"/>
                        <a:pt x="85011" y="42737"/>
                        <a:pt x="85011" y="56777"/>
                      </a:cubicBezTo>
                      <a:lnTo>
                        <a:pt x="85011" y="128057"/>
                      </a:lnTo>
                      <a:lnTo>
                        <a:pt x="123737" y="128057"/>
                      </a:lnTo>
                      <a:lnTo>
                        <a:pt x="123737" y="54000"/>
                      </a:lnTo>
                      <a:cubicBezTo>
                        <a:pt x="123737" y="21291"/>
                        <a:pt x="102446" y="0"/>
                        <a:pt x="70663" y="0"/>
                      </a:cubicBezTo>
                      <a:close/>
                    </a:path>
                  </a:pathLst>
                </a:custGeom>
                <a:solidFill>
                  <a:srgbClr val="01010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D73ADBD3-C9CC-D40C-3524-04787ADA9AA7}"/>
                  </a:ext>
                </a:extLst>
              </p:cNvPr>
              <p:cNvSpPr/>
              <p:nvPr/>
            </p:nvSpPr>
            <p:spPr>
              <a:xfrm>
                <a:off x="9456094" y="402043"/>
                <a:ext cx="44588" cy="44588"/>
              </a:xfrm>
              <a:custGeom>
                <a:avLst/>
                <a:gdLst>
                  <a:gd name="connsiteX0" fmla="*/ 22217 w 44588"/>
                  <a:gd name="connsiteY0" fmla="*/ 44589 h 44588"/>
                  <a:gd name="connsiteX1" fmla="*/ 44589 w 44588"/>
                  <a:gd name="connsiteY1" fmla="*/ 22371 h 44588"/>
                  <a:gd name="connsiteX2" fmla="*/ 22217 w 44588"/>
                  <a:gd name="connsiteY2" fmla="*/ 0 h 44588"/>
                  <a:gd name="connsiteX3" fmla="*/ 0 w 44588"/>
                  <a:gd name="connsiteY3" fmla="*/ 22371 h 44588"/>
                  <a:gd name="connsiteX4" fmla="*/ 22217 w 44588"/>
                  <a:gd name="connsiteY4" fmla="*/ 44589 h 44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588" h="44588">
                    <a:moveTo>
                      <a:pt x="22217" y="44589"/>
                    </a:moveTo>
                    <a:cubicBezTo>
                      <a:pt x="34560" y="44589"/>
                      <a:pt x="44589" y="34714"/>
                      <a:pt x="44589" y="22371"/>
                    </a:cubicBezTo>
                    <a:cubicBezTo>
                      <a:pt x="44589" y="10029"/>
                      <a:pt x="34560" y="0"/>
                      <a:pt x="22217" y="0"/>
                    </a:cubicBezTo>
                    <a:cubicBezTo>
                      <a:pt x="9874" y="0"/>
                      <a:pt x="0" y="10029"/>
                      <a:pt x="0" y="22371"/>
                    </a:cubicBezTo>
                    <a:cubicBezTo>
                      <a:pt x="0" y="34714"/>
                      <a:pt x="9874" y="44589"/>
                      <a:pt x="22217" y="44589"/>
                    </a:cubicBezTo>
                    <a:close/>
                  </a:path>
                </a:pathLst>
              </a:custGeom>
              <a:solidFill>
                <a:srgbClr val="01010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968765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IA"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0091"/>
          </a:solidFill>
          <a:ln w="12700">
            <a:solidFill>
              <a:srgbClr val="000091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6684264"/>
            <a:ext cx="12191695" cy="173736"/>
          </a:xfrm>
          <a:prstGeom prst="rect">
            <a:avLst/>
          </a:prstGeom>
          <a:solidFill>
            <a:srgbClr val="000091"/>
          </a:solidFill>
          <a:ln w="12700">
            <a:solidFill>
              <a:srgbClr val="000091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/>
          <p:nvPr/>
        </p:nvSpPr>
        <p:spPr>
          <a:xfrm>
            <a:off x="502920" y="6473952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0000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GREEN INNOVATION AWARDS 2026</a:t>
            </a:r>
            <a:endParaRPr lang="en-US" sz="800"/>
          </a:p>
        </p:txBody>
      </p:sp>
      <p:sp>
        <p:nvSpPr>
          <p:cNvPr id="5" name="Text 3"/>
          <p:cNvSpPr/>
          <p:nvPr/>
        </p:nvSpPr>
        <p:spPr>
          <a:xfrm>
            <a:off x="9144000" y="6473952"/>
            <a:ext cx="2542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FIFTEE 2026 • NEW DELHI</a:t>
            </a:r>
            <a:endParaRPr lang="en-US" sz="8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73952"/>
            <a:ext cx="201168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5483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"/>
              <a:t>XX/XX/XXXX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226529"/>
            <a:ext cx="4320000" cy="1200000"/>
          </a:xfrm>
        </p:spPr>
        <p:txBody>
          <a:bodyPr anchor="b" anchorCtr="0"/>
          <a:lstStyle>
            <a:lvl1pPr>
              <a:defRPr sz="1533"/>
            </a:lvl1pPr>
          </a:lstStyle>
          <a:p>
            <a:r>
              <a:rPr lang="en"/>
              <a:t>Title of the directorate or interministerial service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"/>
              <a:t>Title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20000" y="480000"/>
            <a:ext cx="3600000" cy="3600000"/>
          </a:xfrm>
          <a:prstGeom prst="rect">
            <a:avLst/>
          </a:prstGeom>
        </p:spPr>
      </p:pic>
      <p:pic>
        <p:nvPicPr>
          <p:cNvPr id="3" name="Image 2" descr="An image containing a drawing&#10;&#10;Auto-generated description">
            <a:extLst>
              <a:ext uri="{FF2B5EF4-FFF2-40B4-BE49-F238E27FC236}">
                <a16:creationId xmlns:a16="http://schemas.microsoft.com/office/drawing/2014/main" id="{A97CE959-7478-4EC5-AA7C-D6284626F2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76001" y="720001"/>
            <a:ext cx="2256000" cy="130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2753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6">
            <a:extLst>
              <a:ext uri="{FF2B5EF4-FFF2-40B4-BE49-F238E27FC236}">
                <a16:creationId xmlns:a16="http://schemas.microsoft.com/office/drawing/2014/main" id="{9553B284-3580-ECAC-8698-72779895FF1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2223330"/>
            <a:ext cx="12192000" cy="3914500"/>
          </a:xfrm>
        </p:spPr>
        <p:txBody>
          <a:bodyPr/>
          <a:lstStyle/>
          <a:p>
            <a:endParaRPr lang="fr-FR"/>
          </a:p>
        </p:txBody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DA9BE116-A310-3F27-231C-0830766590A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831624" y="3936797"/>
            <a:ext cx="1728753" cy="1152128"/>
          </a:xfrm>
        </p:spPr>
        <p:txBody>
          <a:bodyPr/>
          <a:lstStyle/>
          <a:p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"/>
              <a:t>Title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en" cap="all"/>
              <a:t>DD/MM/YYYY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en"/>
              <a:t>OPERATION NAME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2" name="Connecteur droit 11"/>
          <p:cNvCxnSpPr>
            <a:cxnSpLocks/>
          </p:cNvCxnSpPr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40000" y="240000"/>
            <a:ext cx="1920000" cy="1920000"/>
          </a:xfrm>
          <a:prstGeom prst="rect">
            <a:avLst/>
          </a:prstGeom>
        </p:spPr>
      </p:pic>
      <p:pic>
        <p:nvPicPr>
          <p:cNvPr id="4" name="Image 3" descr="An image containing a drawing&#10;&#10;Auto-generated description">
            <a:extLst>
              <a:ext uri="{FF2B5EF4-FFF2-40B4-BE49-F238E27FC236}">
                <a16:creationId xmlns:a16="http://schemas.microsoft.com/office/drawing/2014/main" id="{5057A299-7F14-4124-8D19-7D20F0AC61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96000" y="478799"/>
            <a:ext cx="2016000" cy="1168655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000" y="3128061"/>
            <a:ext cx="11232000" cy="27696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0" indent="0">
              <a:spcBef>
                <a:spcPts val="667"/>
              </a:spcBef>
              <a:spcAft>
                <a:spcPts val="0"/>
              </a:spcAft>
              <a:buNone/>
              <a:defRPr sz="2467"/>
            </a:lvl2pPr>
          </a:lstStyle>
          <a:p>
            <a:pPr lvl="0"/>
            <a:r>
              <a:rPr lang="en"/>
              <a:t>Title</a:t>
            </a:r>
          </a:p>
          <a:p>
            <a:pPr lvl="1"/>
            <a:r>
              <a:rPr lang="en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0845992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en"/>
              <a:t>Title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en" cap="all"/>
              <a:t>DD/MM/YYYY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"/>
              <a:t>OPERATION NAME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9997" y="2522624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en"/>
              <a:t>Part Title</a:t>
            </a:r>
          </a:p>
          <a:p>
            <a:pPr lvl="1"/>
            <a:r>
              <a:rPr lang="en"/>
              <a:t>Second level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524800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en"/>
              <a:t>Part Title</a:t>
            </a:r>
          </a:p>
          <a:p>
            <a:pPr lvl="1"/>
            <a:r>
              <a:rPr lang="en"/>
              <a:t>Second level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524800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en"/>
              <a:t>Part Title</a:t>
            </a:r>
          </a:p>
          <a:p>
            <a:pPr lvl="1"/>
            <a:r>
              <a:rPr lang="en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494801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875200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en"/>
              <a:t>Select the icon to insert an image, </a:t>
            </a:r>
            <a:br>
              <a:rPr lang="fr-FR"/>
            </a:br>
            <a:r>
              <a:rPr lang="en"/>
              <a:t>then arrange the image in the background </a:t>
            </a:r>
            <a:br>
              <a:rPr lang="fr-FR"/>
            </a:br>
            <a:r>
              <a:rPr lang="en"/>
              <a:t>(Select image with the right mouse button / </a:t>
            </a:r>
            <a:br>
              <a:rPr lang="fr-FR"/>
            </a:br>
            <a:r>
              <a:rPr lang="en"/>
              <a:t>Put to background)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/>
            </a:lvl1pPr>
          </a:lstStyle>
          <a:p>
            <a:r>
              <a:rPr lang="en"/>
              <a:t>Title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en" cap="all"/>
              <a:t>DD/MM/YYYY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"/>
              <a:t>OPERATION NAME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4493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48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"/>
              <a:t>Title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en" cap="all"/>
              <a:t>DD/MM/YYYY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"/>
              <a:t>OPERATION NAME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16000" y="240000"/>
            <a:ext cx="7296000" cy="480000"/>
          </a:xfrm>
        </p:spPr>
        <p:txBody>
          <a:bodyPr/>
          <a:lstStyle>
            <a:lvl1pPr marL="143996" indent="-143996" algn="r">
              <a:spcAft>
                <a:spcPts val="0"/>
              </a:spcAft>
              <a:buFont typeface="+mj-lt"/>
              <a:buAutoNum type="arabicPeriod"/>
              <a:defRPr sz="1000" b="1"/>
            </a:lvl1pPr>
            <a:lvl2pPr marL="143996" indent="-143996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000"/>
            </a:lvl2pPr>
          </a:lstStyle>
          <a:p>
            <a:pPr lvl="0"/>
            <a:r>
              <a:rPr lang="en"/>
              <a:t>Title</a:t>
            </a:r>
          </a:p>
          <a:p>
            <a:pPr lvl="1"/>
            <a:r>
              <a:rPr lang="en"/>
              <a:t>Subtitle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999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"/>
              <a:t>Level 1 text</a:t>
            </a:r>
          </a:p>
          <a:p>
            <a:pPr lvl="1"/>
            <a:r>
              <a:rPr lang="en"/>
              <a:t>Level 2 text</a:t>
            </a:r>
          </a:p>
          <a:p>
            <a:pPr lvl="2"/>
            <a:r>
              <a:rPr lang="en"/>
              <a:t>Level 3 text</a:t>
            </a:r>
          </a:p>
          <a:p>
            <a:pPr lvl="3"/>
            <a:r>
              <a:rPr lang="en"/>
              <a:t>Level 4 text</a:t>
            </a:r>
          </a:p>
          <a:p>
            <a:pPr lvl="4"/>
            <a:r>
              <a:rPr lang="en"/>
              <a:t>Level 5 text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416000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"/>
              <a:t>Level 1 text</a:t>
            </a:r>
          </a:p>
          <a:p>
            <a:pPr lvl="1"/>
            <a:r>
              <a:rPr lang="en"/>
              <a:t>Level 2 text</a:t>
            </a:r>
          </a:p>
          <a:p>
            <a:pPr lvl="2"/>
            <a:r>
              <a:rPr lang="en"/>
              <a:t>Level 3 text</a:t>
            </a:r>
          </a:p>
          <a:p>
            <a:pPr lvl="3"/>
            <a:r>
              <a:rPr lang="en"/>
              <a:t>Level 4 text</a:t>
            </a:r>
          </a:p>
          <a:p>
            <a:pPr lvl="4"/>
            <a:r>
              <a:rPr lang="en"/>
              <a:t>Level 5 text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352000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"/>
              <a:t>Level 1 text</a:t>
            </a:r>
          </a:p>
          <a:p>
            <a:pPr lvl="1"/>
            <a:r>
              <a:rPr lang="en"/>
              <a:t>Level 2 text</a:t>
            </a:r>
          </a:p>
          <a:p>
            <a:pPr lvl="2"/>
            <a:r>
              <a:rPr lang="en"/>
              <a:t>Level 3 text</a:t>
            </a:r>
          </a:p>
          <a:p>
            <a:pPr lvl="3"/>
            <a:r>
              <a:rPr lang="en"/>
              <a:t>Level 4 text</a:t>
            </a:r>
          </a:p>
          <a:p>
            <a:pPr lvl="4"/>
            <a:r>
              <a:rPr lang="en"/>
              <a:t>Level 5 text</a:t>
            </a:r>
          </a:p>
        </p:txBody>
      </p:sp>
      <p:sp>
        <p:nvSpPr>
          <p:cNvPr id="6" name="object 46">
            <a:extLst>
              <a:ext uri="{FF2B5EF4-FFF2-40B4-BE49-F238E27FC236}">
                <a16:creationId xmlns:a16="http://schemas.microsoft.com/office/drawing/2014/main" id="{C4CF9BF0-E8F0-68C8-DE31-1AFD2A0AB063}"/>
              </a:ext>
            </a:extLst>
          </p:cNvPr>
          <p:cNvSpPr/>
          <p:nvPr userDrawn="1"/>
        </p:nvSpPr>
        <p:spPr>
          <a:xfrm flipV="1">
            <a:off x="480000" y="1679999"/>
            <a:ext cx="11712001" cy="60959"/>
          </a:xfrm>
          <a:custGeom>
            <a:avLst/>
            <a:gdLst/>
            <a:ahLst/>
            <a:cxnLst/>
            <a:rect l="l" t="t" r="r" b="b"/>
            <a:pathLst>
              <a:path w="18235930">
                <a:moveTo>
                  <a:pt x="0" y="0"/>
                </a:moveTo>
                <a:lnTo>
                  <a:pt x="18235811" y="0"/>
                </a:lnTo>
              </a:path>
            </a:pathLst>
          </a:custGeom>
          <a:ln w="5235"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pPr defTabSz="554478"/>
            <a:endParaRPr sz="1092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8400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48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"/>
              <a:t>Title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en" cap="all"/>
              <a:t>DD/MM/YYYY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"/>
              <a:t>OPERATION NAME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16000" y="240000"/>
            <a:ext cx="7296000" cy="480000"/>
          </a:xfrm>
        </p:spPr>
        <p:txBody>
          <a:bodyPr/>
          <a:lstStyle>
            <a:lvl1pPr marL="143996" indent="-143996" algn="r">
              <a:spcAft>
                <a:spcPts val="0"/>
              </a:spcAft>
              <a:buFont typeface="+mj-lt"/>
              <a:buAutoNum type="arabicPeriod"/>
              <a:defRPr sz="1000" b="1"/>
            </a:lvl1pPr>
            <a:lvl2pPr marL="143996" indent="-143996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000"/>
            </a:lvl2pPr>
          </a:lstStyle>
          <a:p>
            <a:pPr lvl="0"/>
            <a:r>
              <a:rPr lang="en"/>
              <a:t>Title</a:t>
            </a:r>
          </a:p>
          <a:p>
            <a:pPr lvl="1"/>
            <a:r>
              <a:rPr lang="en"/>
              <a:t>Subtitle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998" y="2448000"/>
            <a:ext cx="11231999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"/>
              <a:t>Level 1 text</a:t>
            </a:r>
          </a:p>
          <a:p>
            <a:pPr lvl="1"/>
            <a:r>
              <a:rPr lang="en"/>
              <a:t>Level 2 text</a:t>
            </a:r>
          </a:p>
          <a:p>
            <a:pPr lvl="2"/>
            <a:r>
              <a:rPr lang="en"/>
              <a:t>Level 3 text</a:t>
            </a:r>
          </a:p>
          <a:p>
            <a:pPr lvl="3"/>
            <a:r>
              <a:rPr lang="en"/>
              <a:t>Level 4 text</a:t>
            </a:r>
          </a:p>
          <a:p>
            <a:pPr lvl="4"/>
            <a:r>
              <a:rPr lang="en"/>
              <a:t>Level 5 text</a:t>
            </a:r>
          </a:p>
        </p:txBody>
      </p:sp>
      <p:sp>
        <p:nvSpPr>
          <p:cNvPr id="6" name="object 46">
            <a:extLst>
              <a:ext uri="{FF2B5EF4-FFF2-40B4-BE49-F238E27FC236}">
                <a16:creationId xmlns:a16="http://schemas.microsoft.com/office/drawing/2014/main" id="{3833367F-C465-D541-E6A3-F684E2815BA5}"/>
              </a:ext>
            </a:extLst>
          </p:cNvPr>
          <p:cNvSpPr/>
          <p:nvPr userDrawn="1"/>
        </p:nvSpPr>
        <p:spPr>
          <a:xfrm flipV="1">
            <a:off x="480000" y="1679999"/>
            <a:ext cx="11712001" cy="60959"/>
          </a:xfrm>
          <a:custGeom>
            <a:avLst/>
            <a:gdLst/>
            <a:ahLst/>
            <a:cxnLst/>
            <a:rect l="l" t="t" r="r" b="b"/>
            <a:pathLst>
              <a:path w="18235930">
                <a:moveTo>
                  <a:pt x="0" y="0"/>
                </a:moveTo>
                <a:lnTo>
                  <a:pt x="18235811" y="0"/>
                </a:lnTo>
              </a:path>
            </a:pathLst>
          </a:custGeom>
          <a:ln w="5235"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pPr defTabSz="554478"/>
            <a:endParaRPr sz="1092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596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48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"/>
              <a:t>Title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en" cap="all"/>
              <a:t>DD/MM/YYYY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"/>
              <a:t>OPERATION NAME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16000" y="240000"/>
            <a:ext cx="7296000" cy="480000"/>
          </a:xfrm>
        </p:spPr>
        <p:txBody>
          <a:bodyPr/>
          <a:lstStyle>
            <a:lvl1pPr marL="143996" indent="-143996" algn="r">
              <a:spcAft>
                <a:spcPts val="0"/>
              </a:spcAft>
              <a:buFont typeface="+mj-lt"/>
              <a:buAutoNum type="arabicPeriod"/>
              <a:defRPr sz="1000" b="1"/>
            </a:lvl1pPr>
            <a:lvl2pPr marL="143996" indent="-143996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000"/>
            </a:lvl2pPr>
          </a:lstStyle>
          <a:p>
            <a:pPr lvl="0"/>
            <a:r>
              <a:rPr lang="en"/>
              <a:t>Title</a:t>
            </a:r>
          </a:p>
          <a:p>
            <a:pPr lvl="1"/>
            <a:r>
              <a:rPr lang="en"/>
              <a:t>Subtitle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192014" y="2448000"/>
            <a:ext cx="5519983" cy="347654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"/>
              <a:t>Level 1 text</a:t>
            </a:r>
          </a:p>
          <a:p>
            <a:pPr lvl="1"/>
            <a:r>
              <a:rPr lang="en"/>
              <a:t>Level 2 text</a:t>
            </a:r>
          </a:p>
          <a:p>
            <a:pPr lvl="2"/>
            <a:r>
              <a:rPr lang="en"/>
              <a:t>Level 3 text</a:t>
            </a:r>
          </a:p>
          <a:p>
            <a:pPr lvl="3"/>
            <a:r>
              <a:rPr lang="en"/>
              <a:t>Level 4 text</a:t>
            </a:r>
          </a:p>
          <a:p>
            <a:pPr lvl="4"/>
            <a:r>
              <a:rPr lang="en"/>
              <a:t>Level 5 text</a:t>
            </a: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5A197D00-925E-5681-B7CC-74CFA5F8E2C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80485" y="2448000"/>
            <a:ext cx="5519505" cy="3476551"/>
          </a:xfrm>
        </p:spPr>
        <p:txBody>
          <a:bodyPr/>
          <a:lstStyle/>
          <a:p>
            <a:endParaRPr lang="fr-FR"/>
          </a:p>
        </p:txBody>
      </p:sp>
      <p:sp>
        <p:nvSpPr>
          <p:cNvPr id="13" name="object 46">
            <a:extLst>
              <a:ext uri="{FF2B5EF4-FFF2-40B4-BE49-F238E27FC236}">
                <a16:creationId xmlns:a16="http://schemas.microsoft.com/office/drawing/2014/main" id="{1BB1994F-BA39-92FA-596A-3BE071B7E46A}"/>
              </a:ext>
            </a:extLst>
          </p:cNvPr>
          <p:cNvSpPr/>
          <p:nvPr userDrawn="1"/>
        </p:nvSpPr>
        <p:spPr>
          <a:xfrm flipV="1">
            <a:off x="480000" y="1679999"/>
            <a:ext cx="11712001" cy="60959"/>
          </a:xfrm>
          <a:custGeom>
            <a:avLst/>
            <a:gdLst/>
            <a:ahLst/>
            <a:cxnLst/>
            <a:rect l="l" t="t" r="r" b="b"/>
            <a:pathLst>
              <a:path w="18235930">
                <a:moveTo>
                  <a:pt x="0" y="0"/>
                </a:moveTo>
                <a:lnTo>
                  <a:pt x="18235811" y="0"/>
                </a:lnTo>
              </a:path>
            </a:pathLst>
          </a:custGeom>
          <a:ln w="5235"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pPr defTabSz="554478"/>
            <a:endParaRPr sz="1092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9068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20FEDA-44BB-F30F-9109-FB111AF01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999" y="1200000"/>
            <a:ext cx="11232000" cy="48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"/>
              <a:t>Change the style of the title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7BB306A-EF96-CBBA-C6AC-85E5AEE9A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en" cap="all"/>
              <a:t>DD/MM/YYYY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F537F33-41F2-0F65-A3F4-6E2E7DAD4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"/>
              <a:t>OPERATION NAME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548B37E-C3FC-C7AA-3259-C568CDC2B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Espace réservé pour une image  7">
            <a:extLst>
              <a:ext uri="{FF2B5EF4-FFF2-40B4-BE49-F238E27FC236}">
                <a16:creationId xmlns:a16="http://schemas.microsoft.com/office/drawing/2014/main" id="{2560E99F-9F87-94E3-8293-9C5B8C0476E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0485" y="1988841"/>
            <a:ext cx="4464049" cy="4128327"/>
          </a:xfrm>
        </p:spPr>
        <p:txBody>
          <a:bodyPr/>
          <a:lstStyle/>
          <a:p>
            <a:endParaRPr lang="fr-FR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C15F33E3-4396-91E4-73E6-F98A0B37EF1C}"/>
              </a:ext>
            </a:extLst>
          </p:cNvPr>
          <p:cNvSpPr/>
          <p:nvPr userDrawn="1"/>
        </p:nvSpPr>
        <p:spPr>
          <a:xfrm>
            <a:off x="5711959" y="3909053"/>
            <a:ext cx="768085" cy="4800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FB602FD7-B4E1-5EE3-DD41-3D075A6A561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247470" y="1988842"/>
            <a:ext cx="4464049" cy="4128325"/>
          </a:xfrm>
        </p:spPr>
        <p:txBody>
          <a:bodyPr/>
          <a:lstStyle/>
          <a:p>
            <a:endParaRPr lang="fr-FR"/>
          </a:p>
        </p:txBody>
      </p:sp>
      <p:sp>
        <p:nvSpPr>
          <p:cNvPr id="9" name="object 46">
            <a:extLst>
              <a:ext uri="{FF2B5EF4-FFF2-40B4-BE49-F238E27FC236}">
                <a16:creationId xmlns:a16="http://schemas.microsoft.com/office/drawing/2014/main" id="{7D92FD05-0F94-0821-D57C-1C27C5620039}"/>
              </a:ext>
            </a:extLst>
          </p:cNvPr>
          <p:cNvSpPr/>
          <p:nvPr userDrawn="1"/>
        </p:nvSpPr>
        <p:spPr>
          <a:xfrm flipV="1">
            <a:off x="480000" y="1679999"/>
            <a:ext cx="11712001" cy="60959"/>
          </a:xfrm>
          <a:custGeom>
            <a:avLst/>
            <a:gdLst/>
            <a:ahLst/>
            <a:cxnLst/>
            <a:rect l="l" t="t" r="r" b="b"/>
            <a:pathLst>
              <a:path w="18235930">
                <a:moveTo>
                  <a:pt x="0" y="0"/>
                </a:moveTo>
                <a:lnTo>
                  <a:pt x="18235811" y="0"/>
                </a:lnTo>
              </a:path>
            </a:pathLst>
          </a:custGeom>
          <a:ln w="5235"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pPr defTabSz="554478"/>
            <a:endParaRPr sz="1092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0426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48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"/>
              <a:t>Title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en" cap="all"/>
              <a:t>DD/MM/YYYY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"/>
              <a:t>OPERATION NAME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16000" y="240000"/>
            <a:ext cx="7296000" cy="480000"/>
          </a:xfrm>
        </p:spPr>
        <p:txBody>
          <a:bodyPr/>
          <a:lstStyle>
            <a:lvl1pPr marL="143996" indent="-143996" algn="r">
              <a:spcAft>
                <a:spcPts val="0"/>
              </a:spcAft>
              <a:buFont typeface="+mj-lt"/>
              <a:buAutoNum type="arabicPeriod"/>
              <a:defRPr sz="1000" b="1"/>
            </a:lvl1pPr>
            <a:lvl2pPr marL="143996" indent="-143996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000"/>
            </a:lvl2pPr>
          </a:lstStyle>
          <a:p>
            <a:pPr lvl="0"/>
            <a:r>
              <a:rPr lang="en"/>
              <a:t>Title</a:t>
            </a:r>
          </a:p>
          <a:p>
            <a:pPr lvl="1"/>
            <a:r>
              <a:rPr lang="en"/>
              <a:t>Subtitle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3CA0E269-6414-0EB6-FB6C-42F7F34E28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999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"/>
              <a:t>Level 1 text</a:t>
            </a:r>
          </a:p>
          <a:p>
            <a:pPr lvl="1"/>
            <a:r>
              <a:rPr lang="en"/>
              <a:t>Level 2 text</a:t>
            </a:r>
          </a:p>
          <a:p>
            <a:pPr lvl="2"/>
            <a:r>
              <a:rPr lang="en"/>
              <a:t>Level 3 text</a:t>
            </a:r>
          </a:p>
          <a:p>
            <a:pPr lvl="3"/>
            <a:r>
              <a:rPr lang="en"/>
              <a:t>Level 4 text</a:t>
            </a:r>
          </a:p>
          <a:p>
            <a:pPr lvl="4"/>
            <a:r>
              <a:rPr lang="en"/>
              <a:t>Level 5 text</a:t>
            </a:r>
          </a:p>
        </p:txBody>
      </p:sp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9EC700A0-9D4A-7683-02F4-0AD19E01F1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416000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"/>
              <a:t>Level 1 text</a:t>
            </a:r>
          </a:p>
          <a:p>
            <a:pPr lvl="1"/>
            <a:r>
              <a:rPr lang="en"/>
              <a:t>Level 2 text</a:t>
            </a:r>
          </a:p>
          <a:p>
            <a:pPr lvl="2"/>
            <a:r>
              <a:rPr lang="en"/>
              <a:t>Level 3 text</a:t>
            </a:r>
          </a:p>
          <a:p>
            <a:pPr lvl="3"/>
            <a:r>
              <a:rPr lang="en"/>
              <a:t>Level 4 text</a:t>
            </a:r>
          </a:p>
          <a:p>
            <a:pPr lvl="4"/>
            <a:r>
              <a:rPr lang="en"/>
              <a:t>Level 5 text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48E54D49-D3AA-A0AE-17EA-5E50EDF829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13184" y="2448000"/>
            <a:ext cx="3598333" cy="3432000"/>
          </a:xfrm>
        </p:spPr>
        <p:txBody>
          <a:bodyPr/>
          <a:lstStyle/>
          <a:p>
            <a:endParaRPr lang="fr-FR"/>
          </a:p>
        </p:txBody>
      </p:sp>
      <p:sp>
        <p:nvSpPr>
          <p:cNvPr id="8" name="object 46">
            <a:extLst>
              <a:ext uri="{FF2B5EF4-FFF2-40B4-BE49-F238E27FC236}">
                <a16:creationId xmlns:a16="http://schemas.microsoft.com/office/drawing/2014/main" id="{41995E52-FF51-A89A-8D60-95EC5702D57C}"/>
              </a:ext>
            </a:extLst>
          </p:cNvPr>
          <p:cNvSpPr/>
          <p:nvPr userDrawn="1"/>
        </p:nvSpPr>
        <p:spPr>
          <a:xfrm flipV="1">
            <a:off x="480000" y="1679999"/>
            <a:ext cx="11712001" cy="60959"/>
          </a:xfrm>
          <a:custGeom>
            <a:avLst/>
            <a:gdLst/>
            <a:ahLst/>
            <a:cxnLst/>
            <a:rect l="l" t="t" r="r" b="b"/>
            <a:pathLst>
              <a:path w="18235930">
                <a:moveTo>
                  <a:pt x="0" y="0"/>
                </a:moveTo>
                <a:lnTo>
                  <a:pt x="18235811" y="0"/>
                </a:lnTo>
              </a:path>
            </a:pathLst>
          </a:custGeom>
          <a:ln w="5235"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pPr defTabSz="554478"/>
            <a:endParaRPr sz="1092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753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5.jpe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BAE731-7FD4-3A63-F7BE-9C49C338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6" y="1702339"/>
            <a:ext cx="11017250" cy="444544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"/>
              <a:t>Click to change the styles of the mask text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13" name="Espace réservé du titre 12">
            <a:extLst>
              <a:ext uri="{FF2B5EF4-FFF2-40B4-BE49-F238E27FC236}">
                <a16:creationId xmlns:a16="http://schemas.microsoft.com/office/drawing/2014/main" id="{DE7A4453-9E98-21BB-842F-BCB4A2D87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96044"/>
            <a:ext cx="11017250" cy="30777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"/>
              <a:t>Change the style of the title</a:t>
            </a:r>
          </a:p>
        </p:txBody>
      </p:sp>
    </p:spTree>
    <p:extLst>
      <p:ext uri="{BB962C8B-B14F-4D97-AF65-F5344CB8AC3E}">
        <p14:creationId xmlns:p14="http://schemas.microsoft.com/office/powerpoint/2010/main" val="1690475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9" r:id="rId4"/>
    <p:sldLayoutId id="2147483690" r:id="rId5"/>
    <p:sldLayoutId id="2147483691" r:id="rId6"/>
    <p:sldLayoutId id="2147483650" r:id="rId7"/>
    <p:sldLayoutId id="2147483673" r:id="rId8"/>
    <p:sldLayoutId id="2147483674" r:id="rId9"/>
    <p:sldLayoutId id="2147483662" r:id="rId10"/>
    <p:sldLayoutId id="2147483675" r:id="rId11"/>
    <p:sldLayoutId id="2147483676" r:id="rId12"/>
    <p:sldLayoutId id="2147483663" r:id="rId13"/>
    <p:sldLayoutId id="2147483677" r:id="rId14"/>
    <p:sldLayoutId id="2147483678" r:id="rId15"/>
    <p:sldLayoutId id="2147483654" r:id="rId16"/>
    <p:sldLayoutId id="2147483670" r:id="rId17"/>
    <p:sldLayoutId id="2147483664" r:id="rId18"/>
    <p:sldLayoutId id="2147483687" r:id="rId19"/>
    <p:sldLayoutId id="2147483665" r:id="rId20"/>
    <p:sldLayoutId id="2147483679" r:id="rId21"/>
    <p:sldLayoutId id="2147483671" r:id="rId22"/>
    <p:sldLayoutId id="2147483666" r:id="rId23"/>
    <p:sldLayoutId id="2147483667" r:id="rId24"/>
    <p:sldLayoutId id="2147483668" r:id="rId25"/>
    <p:sldLayoutId id="2147483681" r:id="rId26"/>
    <p:sldLayoutId id="2147483680" r:id="rId27"/>
    <p:sldLayoutId id="2147483672" r:id="rId28"/>
    <p:sldLayoutId id="2147483695" r:id="rId29"/>
    <p:sldLayoutId id="2147483682" r:id="rId30"/>
    <p:sldLayoutId id="2147483683" r:id="rId31"/>
    <p:sldLayoutId id="2147483688" r:id="rId32"/>
    <p:sldLayoutId id="2147483706" r:id="rId33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1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12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12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1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12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479999" y="1200000"/>
            <a:ext cx="11232000" cy="9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" noProof="0"/>
              <a:t>Title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79999" y="2448000"/>
            <a:ext cx="11232000" cy="343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" noProof="0"/>
              <a:t>Level 1 text</a:t>
            </a:r>
          </a:p>
          <a:p>
            <a:pPr lvl="1"/>
            <a:r>
              <a:rPr lang="en" noProof="0"/>
              <a:t>Level 2 text</a:t>
            </a:r>
          </a:p>
          <a:p>
            <a:pPr lvl="2"/>
            <a:r>
              <a:rPr lang="en" noProof="0"/>
              <a:t>Level 3 text</a:t>
            </a:r>
          </a:p>
          <a:p>
            <a:pPr lvl="3"/>
            <a:r>
              <a:rPr lang="en" noProof="0"/>
              <a:t>Level 4 text</a:t>
            </a:r>
          </a:p>
          <a:p>
            <a:pPr lvl="4"/>
            <a:r>
              <a:rPr lang="en" noProof="0"/>
              <a:t>Level 5 text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10152000" y="6378000"/>
            <a:ext cx="156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000" b="1">
                <a:solidFill>
                  <a:schemeClr val="tx1"/>
                </a:solidFill>
              </a:defRPr>
            </a:lvl1pPr>
          </a:lstStyle>
          <a:p>
            <a:pPr algn="r"/>
            <a:r>
              <a:rPr lang="en" cap="all"/>
              <a:t>DD/MM/YYYY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480000" y="6378000"/>
            <a:ext cx="7872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"/>
              <a:t>OPERATION NAME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8352000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84000" y="144000"/>
            <a:ext cx="720000" cy="720000"/>
          </a:xfrm>
          <a:prstGeom prst="rect">
            <a:avLst/>
          </a:prstGeom>
        </p:spPr>
      </p:pic>
      <p:pic>
        <p:nvPicPr>
          <p:cNvPr id="8" name="Image 7" descr="An image containing a drawing&#10;&#10;Auto-generated description">
            <a:extLst>
              <a:ext uri="{FF2B5EF4-FFF2-40B4-BE49-F238E27FC236}">
                <a16:creationId xmlns:a16="http://schemas.microsoft.com/office/drawing/2014/main" id="{6F376050-6596-47FF-8C4F-51CDA56D50A0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391477" y="181310"/>
            <a:ext cx="960107" cy="55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3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35992" indent="-95998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itchFamily="34" charset="0"/>
        <a:buChar char="•"/>
        <a:defRPr sz="1267" kern="1200">
          <a:solidFill>
            <a:schemeClr val="tx1"/>
          </a:solidFill>
          <a:latin typeface="+mn-lt"/>
          <a:ea typeface="+mn-ea"/>
          <a:cs typeface="+mn-cs"/>
        </a:defRPr>
      </a:lvl2pPr>
      <a:lvl3pPr marL="575986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133" kern="1200">
          <a:solidFill>
            <a:schemeClr val="tx1"/>
          </a:solidFill>
          <a:latin typeface="+mn-lt"/>
          <a:ea typeface="+mn-ea"/>
          <a:cs typeface="+mn-cs"/>
        </a:defRPr>
      </a:lvl3pPr>
      <a:lvl4pPr marL="815980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03972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mailto:vanshita.s@businessfrance.f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1A8EC0B-9B9D-E4DF-4D2C-9A2B1887E5B6}"/>
              </a:ext>
            </a:extLst>
          </p:cNvPr>
          <p:cNvSpPr/>
          <p:nvPr/>
        </p:nvSpPr>
        <p:spPr>
          <a:xfrm>
            <a:off x="4471416" y="1472184"/>
            <a:ext cx="7616952" cy="42296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ext 3"/>
          <p:cNvSpPr/>
          <p:nvPr/>
        </p:nvSpPr>
        <p:spPr>
          <a:xfrm>
            <a:off x="939669" y="2130260"/>
            <a:ext cx="299923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95000"/>
              </a:lnSpc>
              <a:spcAft>
                <a:spcPts val="0"/>
              </a:spcAft>
            </a:pPr>
            <a:r>
              <a:rPr lang="en-US" sz="2700" b="1" dirty="0">
                <a:solidFill>
                  <a:srgbClr val="FFFFFF"/>
                </a:solidFill>
                <a:latin typeface="Outfit"/>
              </a:rPr>
              <a:t>Green Innovation Awards 2026</a:t>
            </a:r>
            <a:endParaRPr lang="en-US" sz="2900" dirty="0">
              <a:latin typeface="Outfit" pitchFamily="2" charset="0"/>
            </a:endParaRPr>
          </a:p>
          <a:p>
            <a:pPr algn="l">
              <a:lnSpc>
                <a:spcPct val="95000"/>
              </a:lnSpc>
              <a:spcAft>
                <a:spcPts val="0"/>
              </a:spcAft>
            </a:pPr>
            <a:endParaRPr lang="en-US" sz="2900" b="1" dirty="0">
              <a:solidFill>
                <a:srgbClr val="FFFFFF"/>
              </a:solidFill>
              <a:latin typeface="Outfit" pitchFamily="2" charset="0"/>
            </a:endParaRPr>
          </a:p>
          <a:p>
            <a:pPr algn="l">
              <a:lnSpc>
                <a:spcPct val="95000"/>
              </a:lnSpc>
              <a:spcAft>
                <a:spcPts val="0"/>
              </a:spcAft>
            </a:pPr>
            <a:r>
              <a:rPr lang="en-US" sz="2700" b="1" dirty="0">
                <a:solidFill>
                  <a:srgbClr val="FFFFFF"/>
                </a:solidFill>
                <a:latin typeface="Outfit"/>
              </a:rPr>
              <a:t>APPLICATION</a:t>
            </a:r>
          </a:p>
        </p:txBody>
      </p:sp>
      <p:sp>
        <p:nvSpPr>
          <p:cNvPr id="9" name="Text 6"/>
          <p:cNvSpPr/>
          <p:nvPr/>
        </p:nvSpPr>
        <p:spPr>
          <a:xfrm>
            <a:off x="5410200" y="1829425"/>
            <a:ext cx="6766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300"/>
              </a:spcAft>
            </a:pPr>
            <a:r>
              <a:rPr lang="en-US" sz="2000" b="1" dirty="0">
                <a:solidFill>
                  <a:srgbClr val="000091"/>
                </a:solidFill>
                <a:latin typeface="Outfit"/>
              </a:rPr>
              <a:t>Submit a one-slide overview for initial screening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150" dirty="0">
                <a:solidFill>
                  <a:srgbClr val="525252"/>
                </a:solidFill>
                <a:latin typeface="Outfit"/>
              </a:rPr>
              <a:t>Present a concise overview of your product or solution in one slide. A detailed deck of 3-4 slides will be requested only if your application is shortlisted for the awards.</a:t>
            </a:r>
          </a:p>
        </p:txBody>
      </p:sp>
      <p:sp>
        <p:nvSpPr>
          <p:cNvPr id="17" name="Text 14"/>
          <p:cNvSpPr/>
          <p:nvPr/>
        </p:nvSpPr>
        <p:spPr>
          <a:xfrm>
            <a:off x="4804033" y="2907256"/>
            <a:ext cx="411480" cy="3291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fr-FR" sz="1600" b="1" dirty="0">
                <a:solidFill>
                  <a:srgbClr val="000091"/>
                </a:solidFill>
                <a:latin typeface="Outfit"/>
              </a:rPr>
              <a:t>01</a:t>
            </a:r>
            <a:endParaRPr lang="fr-FR" sz="1000" dirty="0">
              <a:latin typeface="Outfit" pitchFamily="2" charset="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4800600" y="3810296"/>
            <a:ext cx="411480" cy="3291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fr-FR" sz="1600" b="1" dirty="0">
                <a:solidFill>
                  <a:srgbClr val="3E82F7"/>
                </a:solidFill>
                <a:latin typeface="Outfit"/>
              </a:rPr>
              <a:t>02</a:t>
            </a:r>
            <a:endParaRPr lang="fr-FR" sz="1000" dirty="0">
              <a:latin typeface="Outfit" pitchFamily="2" charset="0"/>
            </a:endParaRPr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990388" y="6473825"/>
            <a:ext cx="201612" cy="1651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 marL="0" algn="l" defTabSz="914400" rtl="0" eaLnBrk="1" latinLnBrk="0" hangingPunct="1">
              <a:defRPr sz="800" kern="12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7021451-1387-4CA6-816F-3879F97B5CBC}" type="slidenum">
              <a:rPr lang="en-US" smtClean="0"/>
              <a:t>1</a:t>
            </a:fld>
            <a:endParaRPr lang="en-US">
              <a:latin typeface="Outfit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3D2C35E-9E80-91F2-2B84-8B69C737FB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049660" y="6061689"/>
            <a:ext cx="613794" cy="62895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A53671-2271-2FE9-4451-BB0BF5A0DC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32793" y="6100265"/>
            <a:ext cx="963947" cy="430563"/>
          </a:xfrm>
          <a:prstGeom prst="rect">
            <a:avLst/>
          </a:prstGeom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76A7CF6E-8321-6AA7-5D4B-C8CA4D8E1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34" y="6064485"/>
            <a:ext cx="1120083" cy="6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Image 29" descr="ENGIE - International Supply &amp; Energy Management | A leading ...">
            <a:extLst>
              <a:ext uri="{FF2B5EF4-FFF2-40B4-BE49-F238E27FC236}">
                <a16:creationId xmlns:a16="http://schemas.microsoft.com/office/drawing/2014/main" id="{40869645-FEAE-929F-DC9D-0B7F3D20B6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4444" y="5726332"/>
            <a:ext cx="2045198" cy="122737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800600" y="4754880"/>
            <a:ext cx="251672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600" b="1" dirty="0">
                <a:solidFill>
                  <a:srgbClr val="E1000F"/>
                </a:solidFill>
                <a:latin typeface="Outfit"/>
              </a:rPr>
              <a:t>0</a:t>
            </a:r>
            <a:r>
              <a:rPr lang="en-IN" sz="1600" b="1" dirty="0">
                <a:solidFill>
                  <a:srgbClr val="E1000F"/>
                </a:solidFill>
                <a:latin typeface="Outfit"/>
              </a:rPr>
              <a:t>3</a:t>
            </a:r>
            <a:endParaRPr sz="1600" b="1" dirty="0">
              <a:solidFill>
                <a:srgbClr val="E1000F"/>
              </a:solidFill>
              <a:latin typeface="Outfit"/>
            </a:endParaRPr>
          </a:p>
        </p:txBody>
      </p:sp>
      <p:sp>
        <p:nvSpPr>
          <p:cNvPr id="33" name="Guideline 02"/>
          <p:cNvSpPr txBox="1"/>
          <p:nvPr/>
        </p:nvSpPr>
        <p:spPr>
          <a:xfrm>
            <a:off x="5413248" y="2916936"/>
            <a:ext cx="5925312" cy="8046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320" b="1" dirty="0">
                <a:solidFill>
                  <a:srgbClr val="161616"/>
                </a:solidFill>
                <a:latin typeface="Outfit"/>
              </a:rPr>
              <a:t>Replace the guidance text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20" dirty="0">
                <a:solidFill>
                  <a:srgbClr val="525252"/>
                </a:solidFill>
                <a:latin typeface="Outfit"/>
              </a:rPr>
              <a:t>Click each response area and replace the instructions with your own </a:t>
            </a:r>
            <a:r>
              <a:rPr sz="1120" dirty="0" err="1">
                <a:solidFill>
                  <a:srgbClr val="525252"/>
                </a:solidFill>
                <a:latin typeface="Outfit"/>
              </a:rPr>
              <a:t>organisation</a:t>
            </a:r>
            <a:r>
              <a:rPr sz="1120" dirty="0">
                <a:solidFill>
                  <a:srgbClr val="525252"/>
                </a:solidFill>
                <a:latin typeface="Outfit"/>
              </a:rPr>
              <a:t> information.</a:t>
            </a:r>
          </a:p>
        </p:txBody>
      </p:sp>
      <p:sp>
        <p:nvSpPr>
          <p:cNvPr id="34" name="Guideline 03"/>
          <p:cNvSpPr txBox="1"/>
          <p:nvPr/>
        </p:nvSpPr>
        <p:spPr>
          <a:xfrm>
            <a:off x="5413248" y="3822191"/>
            <a:ext cx="5925312" cy="5505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5000"/>
              </a:lnSpc>
              <a:spcAft>
                <a:spcPts val="100"/>
              </a:spcAft>
            </a:pPr>
            <a:r>
              <a:rPr lang="en-US" sz="1320" b="1" dirty="0">
                <a:solidFill>
                  <a:srgbClr val="161616"/>
                </a:solidFill>
                <a:latin typeface="Outfit"/>
              </a:rPr>
              <a:t>Fill both, the application document and this PPT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20" dirty="0">
                <a:solidFill>
                  <a:srgbClr val="525252"/>
                </a:solidFill>
                <a:latin typeface="Outfit"/>
              </a:rPr>
              <a:t>Use the application form for </a:t>
            </a:r>
            <a:r>
              <a:rPr sz="1120" dirty="0" err="1">
                <a:solidFill>
                  <a:srgbClr val="525252"/>
                </a:solidFill>
                <a:latin typeface="Outfit"/>
              </a:rPr>
              <a:t>organisation</a:t>
            </a:r>
            <a:r>
              <a:rPr sz="1120" dirty="0">
                <a:solidFill>
                  <a:srgbClr val="525252"/>
                </a:solidFill>
                <a:latin typeface="Outfit"/>
              </a:rPr>
              <a:t> details and </a:t>
            </a:r>
            <a:r>
              <a:rPr sz="1120" dirty="0" err="1">
                <a:solidFill>
                  <a:srgbClr val="525252"/>
                </a:solidFill>
                <a:latin typeface="Outfit"/>
              </a:rPr>
              <a:t>th</a:t>
            </a:r>
            <a:r>
              <a:rPr lang="en-IN" sz="1120" dirty="0">
                <a:solidFill>
                  <a:srgbClr val="525252"/>
                </a:solidFill>
                <a:latin typeface="Outfit"/>
              </a:rPr>
              <a:t>is</a:t>
            </a:r>
            <a:r>
              <a:rPr sz="1120" dirty="0">
                <a:solidFill>
                  <a:srgbClr val="525252"/>
                </a:solidFill>
                <a:latin typeface="Outfit"/>
              </a:rPr>
              <a:t> PowerPoint template to present your product or solution.</a:t>
            </a:r>
          </a:p>
        </p:txBody>
      </p:sp>
      <p:sp>
        <p:nvSpPr>
          <p:cNvPr id="35" name="Guideline 04"/>
          <p:cNvSpPr txBox="1"/>
          <p:nvPr/>
        </p:nvSpPr>
        <p:spPr>
          <a:xfrm>
            <a:off x="5413248" y="4727448"/>
            <a:ext cx="5925312" cy="5505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320" b="1" dirty="0">
                <a:solidFill>
                  <a:srgbClr val="161616"/>
                </a:solidFill>
                <a:latin typeface="Outfit"/>
              </a:rPr>
              <a:t>Save and submit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120" dirty="0">
                <a:solidFill>
                  <a:srgbClr val="525252"/>
                </a:solidFill>
                <a:latin typeface="Outfit"/>
              </a:rPr>
              <a:t>Name the file GIA2026_PPT_</a:t>
            </a:r>
            <a:r>
              <a:rPr lang="en-IN" sz="1120" dirty="0">
                <a:solidFill>
                  <a:srgbClr val="525252"/>
                </a:solidFill>
                <a:latin typeface="Outfit"/>
              </a:rPr>
              <a:t>[</a:t>
            </a:r>
            <a:r>
              <a:rPr sz="1120" dirty="0">
                <a:solidFill>
                  <a:srgbClr val="525252"/>
                </a:solidFill>
                <a:latin typeface="Outfit"/>
              </a:rPr>
              <a:t>YOURORGANISATIONNAME</a:t>
            </a:r>
            <a:r>
              <a:rPr lang="en-IN" sz="1120" dirty="0">
                <a:solidFill>
                  <a:srgbClr val="525252"/>
                </a:solidFill>
                <a:latin typeface="Outfit"/>
              </a:rPr>
              <a:t>]</a:t>
            </a:r>
            <a:r>
              <a:rPr sz="1120" dirty="0">
                <a:solidFill>
                  <a:srgbClr val="525252"/>
                </a:solidFill>
                <a:latin typeface="Outfit"/>
              </a:rPr>
              <a:t>, then email the completed application form and presentation to </a:t>
            </a:r>
            <a:r>
              <a:rPr sz="1120" i="1" u="sng" dirty="0">
                <a:solidFill>
                  <a:srgbClr val="00009B"/>
                </a:solidFill>
                <a:latin typeface="Outfit"/>
                <a:hlinkClick r:id="rId7"/>
              </a:rPr>
              <a:t>vanshita.s@businessfrance.fr</a:t>
            </a:r>
            <a:r>
              <a:rPr lang="en-IN" sz="1120" i="1" u="sng" dirty="0">
                <a:solidFill>
                  <a:srgbClr val="00009B"/>
                </a:solidFill>
                <a:latin typeface="Outfit"/>
              </a:rPr>
              <a:t>  </a:t>
            </a:r>
            <a:r>
              <a:rPr lang="en-IN" sz="1120" dirty="0">
                <a:solidFill>
                  <a:schemeClr val="bg2">
                    <a:lumMod val="50000"/>
                  </a:schemeClr>
                </a:solidFill>
                <a:latin typeface="Outfit"/>
              </a:rPr>
              <a:t>by 6</a:t>
            </a:r>
            <a:r>
              <a:rPr lang="en-IN" sz="1120" baseline="30000" dirty="0">
                <a:solidFill>
                  <a:schemeClr val="bg2">
                    <a:lumMod val="50000"/>
                  </a:schemeClr>
                </a:solidFill>
                <a:latin typeface="Outfit"/>
              </a:rPr>
              <a:t>th</a:t>
            </a:r>
            <a:r>
              <a:rPr lang="en-IN" sz="1120" dirty="0">
                <a:solidFill>
                  <a:schemeClr val="bg2">
                    <a:lumMod val="50000"/>
                  </a:schemeClr>
                </a:solidFill>
                <a:latin typeface="Outfit"/>
              </a:rPr>
              <a:t> Nov.</a:t>
            </a:r>
            <a:endParaRPr sz="1120" dirty="0">
              <a:solidFill>
                <a:schemeClr val="bg2">
                  <a:lumMod val="50000"/>
                </a:schemeClr>
              </a:solidFill>
              <a:latin typeface="Outfit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D9E80C5-A067-E177-FF25-DF5C31AB40D1}"/>
              </a:ext>
            </a:extLst>
          </p:cNvPr>
          <p:cNvSpPr txBox="1"/>
          <p:nvPr/>
        </p:nvSpPr>
        <p:spPr>
          <a:xfrm>
            <a:off x="495385" y="6224106"/>
            <a:ext cx="1051560" cy="18288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fr-FR" sz="1200" dirty="0">
                <a:solidFill>
                  <a:srgbClr val="000091"/>
                </a:solidFill>
                <a:latin typeface="+mn-lt"/>
                <a:ea typeface="+mn-ea"/>
                <a:cs typeface="+mn-cs"/>
              </a:rPr>
              <a:t>With the support of: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F258E853-9326-0353-A7B5-32CED96B2BF0}"/>
              </a:ext>
            </a:extLst>
          </p:cNvPr>
          <p:cNvSpPr/>
          <p:nvPr/>
        </p:nvSpPr>
        <p:spPr>
          <a:xfrm>
            <a:off x="393191" y="1993392"/>
            <a:ext cx="3621023" cy="42519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E97A3BDC-46FC-19DF-95AE-5C50A371A8FF}"/>
              </a:ext>
            </a:extLst>
          </p:cNvPr>
          <p:cNvSpPr/>
          <p:nvPr/>
        </p:nvSpPr>
        <p:spPr>
          <a:xfrm>
            <a:off x="4201667" y="1993392"/>
            <a:ext cx="3621024" cy="429036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12F45B33-D1F7-0DC3-2E76-6C83DF39F0D3}"/>
              </a:ext>
            </a:extLst>
          </p:cNvPr>
          <p:cNvSpPr/>
          <p:nvPr/>
        </p:nvSpPr>
        <p:spPr>
          <a:xfrm>
            <a:off x="8010144" y="1993392"/>
            <a:ext cx="3663977" cy="42519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TextBox 3"/>
          <p:cNvSpPr txBox="1"/>
          <p:nvPr/>
        </p:nvSpPr>
        <p:spPr>
          <a:xfrm>
            <a:off x="640080" y="829410"/>
            <a:ext cx="896112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91"/>
                </a:solidFill>
              </a:rPr>
              <a:t>Award category: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433304" y="164592"/>
            <a:ext cx="1289304" cy="5394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12064" y="713232"/>
            <a:ext cx="11210544" cy="10972"/>
          </a:xfrm>
          <a:prstGeom prst="rect">
            <a:avLst/>
          </a:prstGeom>
          <a:solidFill>
            <a:srgbClr val="D9DE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8971" y="2203340"/>
            <a:ext cx="292608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400" b="1" dirty="0">
                <a:solidFill>
                  <a:srgbClr val="00009B"/>
                </a:solidFill>
              </a:rPr>
              <a:t>1. </a:t>
            </a:r>
            <a:r>
              <a:rPr sz="1400" b="1" dirty="0">
                <a:solidFill>
                  <a:srgbClr val="00009B"/>
                </a:solidFill>
              </a:rPr>
              <a:t>COMPANY</a:t>
            </a:r>
            <a:r>
              <a:rPr lang="en-IN" sz="1400" b="1" dirty="0">
                <a:solidFill>
                  <a:srgbClr val="00009B"/>
                </a:solidFill>
              </a:rPr>
              <a:t>/ORGANISATION</a:t>
            </a:r>
            <a:endParaRPr sz="1400" b="1" dirty="0">
              <a:solidFill>
                <a:srgbClr val="00009B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58384" y="2203340"/>
            <a:ext cx="292608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400" b="1" dirty="0">
                <a:solidFill>
                  <a:srgbClr val="00009B"/>
                </a:solidFill>
              </a:rPr>
              <a:t>2. </a:t>
            </a:r>
            <a:r>
              <a:rPr sz="1400" b="1" dirty="0">
                <a:solidFill>
                  <a:srgbClr val="00009B"/>
                </a:solidFill>
              </a:rPr>
              <a:t>SOLUTION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97696" y="2203340"/>
            <a:ext cx="292608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400" b="1" dirty="0">
                <a:solidFill>
                  <a:srgbClr val="00009B"/>
                </a:solidFill>
              </a:rPr>
              <a:t>3. REPRESENTATIVE</a:t>
            </a:r>
            <a:endParaRPr sz="1400" b="1" dirty="0">
              <a:solidFill>
                <a:srgbClr val="00009B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11262" y="3076330"/>
            <a:ext cx="347472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i="1" dirty="0">
                <a:solidFill>
                  <a:schemeClr val="bg2">
                    <a:lumMod val="50000"/>
                  </a:schemeClr>
                </a:solidFill>
              </a:rPr>
              <a:t>Company Name</a:t>
            </a:r>
            <a:r>
              <a:rPr lang="en-IN" sz="1200" i="1" dirty="0">
                <a:solidFill>
                  <a:schemeClr val="bg2">
                    <a:lumMod val="50000"/>
                  </a:schemeClr>
                </a:solidFill>
              </a:rPr>
              <a:t>/Logo</a:t>
            </a:r>
            <a:endParaRPr sz="12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46857" y="3075163"/>
            <a:ext cx="347472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i="1" dirty="0">
                <a:solidFill>
                  <a:schemeClr val="bg2">
                    <a:lumMod val="50000"/>
                  </a:schemeClr>
                </a:solidFill>
              </a:rPr>
              <a:t>Solution / Innovation presented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10144" y="3076065"/>
            <a:ext cx="347472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200" i="1" dirty="0">
                <a:solidFill>
                  <a:schemeClr val="bg2">
                    <a:lumMod val="50000"/>
                  </a:schemeClr>
                </a:solidFill>
              </a:rPr>
              <a:t>Full Name and  role</a:t>
            </a:r>
            <a:endParaRPr sz="12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722608" y="6473952"/>
            <a:ext cx="201168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5252"/>
                </a:solidFill>
              </a:rPr>
              <a:t>2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ACFBBC8-6A51-98ED-6F6F-85B78F51A9E9}"/>
              </a:ext>
            </a:extLst>
          </p:cNvPr>
          <p:cNvSpPr txBox="1"/>
          <p:nvPr/>
        </p:nvSpPr>
        <p:spPr>
          <a:xfrm>
            <a:off x="469392" y="190262"/>
            <a:ext cx="60944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91"/>
                </a:solidFill>
                <a:latin typeface="OutfitT"/>
              </a:rPr>
              <a:t>Information at Glance</a:t>
            </a:r>
            <a:endParaRPr lang="fr-FR" dirty="0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BB18F1DC-3EFD-C940-68C3-D8D21D25A606}"/>
              </a:ext>
            </a:extLst>
          </p:cNvPr>
          <p:cNvSpPr txBox="1"/>
          <p:nvPr/>
        </p:nvSpPr>
        <p:spPr>
          <a:xfrm>
            <a:off x="2663952" y="830651"/>
            <a:ext cx="6094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 Environment, Water &amp; Circularity</a:t>
            </a:r>
            <a:br>
              <a:rPr lang="en-US" sz="18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 Energy Transition &amp; Decarbonisation</a:t>
            </a:r>
            <a:br>
              <a:rPr lang="en-US" sz="18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 Sustainable Cities, Mobility &amp; Resilience</a:t>
            </a:r>
            <a:endParaRPr lang="fr-FR" sz="8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67F2C4C-42EA-07C0-18EE-DF2F7089E7D3}"/>
              </a:ext>
            </a:extLst>
          </p:cNvPr>
          <p:cNvSpPr txBox="1"/>
          <p:nvPr/>
        </p:nvSpPr>
        <p:spPr>
          <a:xfrm>
            <a:off x="859979" y="6541632"/>
            <a:ext cx="178895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IN" sz="1000" dirty="0">
                <a:solidFill>
                  <a:srgbClr val="000091"/>
                </a:solidFill>
              </a:rPr>
              <a:t>Green Innovation Awards 2026</a:t>
            </a:r>
            <a:endParaRPr lang="fr-FR" sz="1000" dirty="0" err="1">
              <a:solidFill>
                <a:srgbClr val="0000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029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2064" y="208710"/>
            <a:ext cx="6635343" cy="33977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000091"/>
                </a:solidFill>
                <a:latin typeface="OutfitT"/>
              </a:rPr>
              <a:t>Choose the one SDG your innovation advances most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25099"/>
            <a:ext cx="7135429" cy="22653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600" b="0" dirty="0">
                <a:solidFill>
                  <a:srgbClr val="161616"/>
                </a:solidFill>
                <a:latin typeface="OutfitT"/>
              </a:rPr>
              <a:t>Drag this </a:t>
            </a:r>
            <a:r>
              <a:rPr lang="en-IN" sz="1600" dirty="0">
                <a:solidFill>
                  <a:srgbClr val="161616"/>
                </a:solidFill>
                <a:latin typeface="OutfitT"/>
              </a:rPr>
              <a:t>c</a:t>
            </a:r>
            <a:r>
              <a:rPr sz="1600" b="0" dirty="0" err="1">
                <a:solidFill>
                  <a:srgbClr val="161616"/>
                </a:solidFill>
                <a:latin typeface="OutfitT"/>
              </a:rPr>
              <a:t>ircle</a:t>
            </a:r>
            <a:r>
              <a:rPr sz="1600" b="0" dirty="0">
                <a:solidFill>
                  <a:srgbClr val="161616"/>
                </a:solidFill>
                <a:latin typeface="OutfitT"/>
              </a:rPr>
              <a:t> </a:t>
            </a:r>
            <a:r>
              <a:rPr lang="en-IN" sz="1600" b="0" dirty="0">
                <a:solidFill>
                  <a:srgbClr val="161616"/>
                </a:solidFill>
                <a:latin typeface="OutfitT"/>
              </a:rPr>
              <a:t>and put it on </a:t>
            </a:r>
            <a:r>
              <a:rPr sz="1600" b="0" dirty="0">
                <a:solidFill>
                  <a:srgbClr val="161616"/>
                </a:solidFill>
                <a:latin typeface="OutfitT"/>
              </a:rPr>
              <a:t>one </a:t>
            </a:r>
            <a:r>
              <a:rPr lang="en-IN" sz="1600" dirty="0">
                <a:solidFill>
                  <a:srgbClr val="161616"/>
                </a:solidFill>
                <a:latin typeface="OutfitT"/>
              </a:rPr>
              <a:t>or more goals that align with your product/solution</a:t>
            </a:r>
            <a:endParaRPr sz="1600" b="0" dirty="0">
              <a:solidFill>
                <a:srgbClr val="161616"/>
              </a:solidFill>
              <a:latin typeface="OutfitT"/>
            </a:endParaRP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5872" y="159141"/>
            <a:ext cx="1298448" cy="54125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2064" y="1097280"/>
            <a:ext cx="11173968" cy="13716"/>
          </a:xfrm>
          <a:prstGeom prst="rect">
            <a:avLst/>
          </a:prstGeom>
          <a:solidFill>
            <a:srgbClr val="0000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789023" y="1513331"/>
            <a:ext cx="256032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OutfitT"/>
              </a:rP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617823" y="1490472"/>
            <a:ext cx="749808" cy="749808"/>
          </a:xfrm>
          <a:prstGeom prst="rect">
            <a:avLst/>
          </a:prstGeom>
          <a:solidFill>
            <a:srgbClr val="4C9F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-91dbbb68e83cb1781e77ed2e11638e9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6695" y="1745483"/>
            <a:ext cx="512064" cy="29464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672687" y="1513331"/>
            <a:ext cx="256032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Outfit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51479" y="2281428"/>
            <a:ext cx="1682496" cy="330475"/>
          </a:xfrm>
          <a:prstGeom prst="rect">
            <a:avLst/>
          </a:prstGeom>
          <a:noFill/>
        </p:spPr>
        <p:txBody>
          <a:bodyPr wrap="square" lIns="13716" tIns="0" rIns="13716" bIns="0" anchor="t">
            <a:spAutoFit/>
          </a:bodyPr>
          <a:lstStyle/>
          <a:p>
            <a: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 dirty="0">
                <a:solidFill>
                  <a:srgbClr val="4C9F38"/>
                </a:solidFill>
                <a:latin typeface="OutfitT"/>
              </a:rPr>
              <a:t>Good Health and Well-being</a:t>
            </a:r>
            <a:endParaRPr lang="fr-FR" sz="1220" b="1">
              <a:solidFill>
                <a:srgbClr val="4C9F38"/>
              </a:solidFill>
              <a:latin typeface="Outfit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327751" y="1490472"/>
            <a:ext cx="749808" cy="749808"/>
          </a:xfrm>
          <a:prstGeom prst="rect">
            <a:avLst/>
          </a:prstGeom>
          <a:solidFill>
            <a:srgbClr val="26BD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Picture 26" descr="image-020a91e064565379a55663eadc44bb0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6919" y="1664208"/>
            <a:ext cx="351472" cy="4572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382615" y="1513331"/>
            <a:ext cx="256032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OutfitT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61407" y="2281428"/>
            <a:ext cx="1682496" cy="330475"/>
          </a:xfrm>
          <a:prstGeom prst="rect">
            <a:avLst/>
          </a:prstGeom>
          <a:noFill/>
        </p:spPr>
        <p:txBody>
          <a:bodyPr wrap="square" lIns="13716" tIns="0" rIns="13716" bIns="0" anchor="t">
            <a:spAutoFit/>
          </a:bodyPr>
          <a:lstStyle/>
          <a:p>
            <a: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>
                <a:solidFill>
                  <a:srgbClr val="26BDE2"/>
                </a:solidFill>
                <a:latin typeface="OutfitT"/>
              </a:rPr>
              <a:t>Clean Water and Sanitation</a:t>
            </a:r>
            <a:endParaRPr lang="fr-FR" sz="1220" b="1">
              <a:solidFill>
                <a:srgbClr val="26BDE2"/>
              </a:solidFill>
              <a:latin typeface="Outfit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946239" y="1480358"/>
            <a:ext cx="749808" cy="749808"/>
          </a:xfrm>
          <a:prstGeom prst="rect">
            <a:avLst/>
          </a:prstGeom>
          <a:solidFill>
            <a:srgbClr val="FCC3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image-010150ac4b415d84a2b83dbcf4daf56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7077" y="1654094"/>
            <a:ext cx="428131" cy="4572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001103" y="1503218"/>
            <a:ext cx="256032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OutfitT"/>
              </a:rPr>
              <a:t>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79895" y="2271314"/>
            <a:ext cx="1682496" cy="330475"/>
          </a:xfrm>
          <a:prstGeom prst="rect">
            <a:avLst/>
          </a:prstGeom>
          <a:noFill/>
        </p:spPr>
        <p:txBody>
          <a:bodyPr wrap="square" lIns="13716" tIns="0" rIns="13716" bIns="0" anchor="t">
            <a:spAutoFit/>
          </a:bodyPr>
          <a:lstStyle/>
          <a:p>
            <a: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>
                <a:solidFill>
                  <a:srgbClr val="FCC30B"/>
                </a:solidFill>
                <a:latin typeface="OutfitT"/>
              </a:rPr>
              <a:t>Affordable and Clean Energy</a:t>
            </a:r>
            <a:endParaRPr lang="fr-FR" sz="1220" b="1">
              <a:solidFill>
                <a:srgbClr val="FCC30B"/>
              </a:solidFill>
              <a:latin typeface="OutfitT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584551" y="3218687"/>
            <a:ext cx="749808" cy="749808"/>
          </a:xfrm>
          <a:prstGeom prst="rect">
            <a:avLst/>
          </a:prstGeom>
          <a:solidFill>
            <a:srgbClr val="A21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5" name="Picture 34" descr="image-d343f18d6d111fc3fc1bc6182ffdfc3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7115" y="3392423"/>
            <a:ext cx="444679" cy="45720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2639415" y="3241547"/>
            <a:ext cx="256032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OutfitT"/>
              </a:rPr>
              <a:t>8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118207" y="4009643"/>
            <a:ext cx="1682496" cy="330475"/>
          </a:xfrm>
          <a:prstGeom prst="rect">
            <a:avLst/>
          </a:prstGeom>
          <a:noFill/>
        </p:spPr>
        <p:txBody>
          <a:bodyPr wrap="square" lIns="13716" tIns="0" rIns="13716" bIns="0" anchor="t">
            <a:spAutoFit/>
          </a:bodyPr>
          <a:lstStyle/>
          <a:p>
            <a: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>
                <a:solidFill>
                  <a:srgbClr val="A21942"/>
                </a:solidFill>
                <a:latin typeface="OutfitT"/>
              </a:rPr>
              <a:t>Decent Work and Economic Growth</a:t>
            </a:r>
            <a:endParaRPr lang="fr-FR" sz="1220" b="1">
              <a:solidFill>
                <a:srgbClr val="A21942"/>
              </a:solidFill>
              <a:latin typeface="OutfitT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468215" y="3218687"/>
            <a:ext cx="749808" cy="749808"/>
          </a:xfrm>
          <a:prstGeom prst="rect">
            <a:avLst/>
          </a:prstGeom>
          <a:solidFill>
            <a:srgbClr val="FD69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9" name="Picture 38" descr="image-c1151597e18d888a7db9452e2a60286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7009" y="3392423"/>
            <a:ext cx="452220" cy="4572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523079" y="3241547"/>
            <a:ext cx="256032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OutfitT"/>
              </a:rPr>
              <a:t>9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001871" y="4009643"/>
            <a:ext cx="1682496" cy="330475"/>
          </a:xfrm>
          <a:prstGeom prst="rect">
            <a:avLst/>
          </a:prstGeom>
          <a:noFill/>
        </p:spPr>
        <p:txBody>
          <a:bodyPr wrap="square" lIns="13716" tIns="0" rIns="13716" bIns="0" anchor="t">
            <a:spAutoFit/>
          </a:bodyPr>
          <a:lstStyle/>
          <a:p>
            <a: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>
                <a:solidFill>
                  <a:srgbClr val="FD6925"/>
                </a:solidFill>
                <a:latin typeface="OutfitT"/>
              </a:rPr>
              <a:t>Industry, Innovation and Infrastructure</a:t>
            </a:r>
            <a:endParaRPr lang="fr-FR" sz="1220" b="1">
              <a:solidFill>
                <a:srgbClr val="FD6925"/>
              </a:solidFill>
              <a:latin typeface="Outfit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553047" y="3218687"/>
            <a:ext cx="749808" cy="749808"/>
          </a:xfrm>
          <a:prstGeom prst="rect">
            <a:avLst/>
          </a:prstGeom>
          <a:solidFill>
            <a:srgbClr val="FD9D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7" name="Picture 46" descr="image-1708fab26e7facf6a744ddbd3519b95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1919" y="3431578"/>
            <a:ext cx="512064" cy="378891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6607911" y="3241547"/>
            <a:ext cx="256032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OutfitT"/>
              </a:rPr>
              <a:t>11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086703" y="4009643"/>
            <a:ext cx="1682496" cy="330475"/>
          </a:xfrm>
          <a:prstGeom prst="rect">
            <a:avLst/>
          </a:prstGeom>
          <a:noFill/>
        </p:spPr>
        <p:txBody>
          <a:bodyPr wrap="square" lIns="13716" tIns="0" rIns="13716" bIns="0" anchor="t">
            <a:spAutoFit/>
          </a:bodyPr>
          <a:lstStyle/>
          <a:p>
            <a: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>
                <a:solidFill>
                  <a:srgbClr val="FD9D24"/>
                </a:solidFill>
                <a:latin typeface="OutfitT"/>
              </a:rPr>
              <a:t>Sustainable Cities and Communities</a:t>
            </a:r>
            <a:endParaRPr lang="fr-FR" sz="1220" b="1">
              <a:solidFill>
                <a:srgbClr val="FD9D24"/>
              </a:solidFill>
              <a:latin typeface="OutfitT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8436711" y="3218687"/>
            <a:ext cx="749808" cy="749808"/>
          </a:xfrm>
          <a:prstGeom prst="rect">
            <a:avLst/>
          </a:prstGeom>
          <a:solidFill>
            <a:srgbClr val="BF8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1" name="Picture 50" descr="image-f7422a424462f4f6d1415b616fd6d2b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98954" y="3392423"/>
            <a:ext cx="425322" cy="45720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8491575" y="3241547"/>
            <a:ext cx="256032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OutfitT"/>
              </a:rPr>
              <a:t>12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930589" y="4009643"/>
            <a:ext cx="1682496" cy="495713"/>
          </a:xfrm>
          <a:prstGeom prst="rect">
            <a:avLst/>
          </a:prstGeom>
          <a:noFill/>
        </p:spPr>
        <p:txBody>
          <a:bodyPr wrap="square" lIns="13716" tIns="0" rIns="13716" bIns="0" anchor="t">
            <a:spAutoFit/>
          </a:bodyPr>
          <a:lstStyle/>
          <a:p>
            <a: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 dirty="0">
                <a:solidFill>
                  <a:srgbClr val="BF8B2E"/>
                </a:solidFill>
                <a:latin typeface="OutfitT"/>
              </a:rPr>
              <a:t>Responsible Consumption and Production</a:t>
            </a:r>
            <a:endParaRPr lang="fr-FR" sz="1220" b="1" dirty="0">
              <a:solidFill>
                <a:srgbClr val="BF8B2E"/>
              </a:solidFill>
              <a:latin typeface="OutfitT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639415" y="5056631"/>
            <a:ext cx="749808" cy="749808"/>
          </a:xfrm>
          <a:prstGeom prst="rect">
            <a:avLst/>
          </a:prstGeom>
          <a:solidFill>
            <a:srgbClr val="3F7E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5" name="Picture 54" descr="image-9b064dbfbe40b68376c75f433f830684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58287" y="5291782"/>
            <a:ext cx="512064" cy="334371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2694279" y="5079492"/>
            <a:ext cx="256032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OutfitT"/>
              </a:rPr>
              <a:t>13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182215" y="5865554"/>
            <a:ext cx="1682496" cy="165238"/>
          </a:xfrm>
          <a:prstGeom prst="rect">
            <a:avLst/>
          </a:prstGeom>
          <a:noFill/>
        </p:spPr>
        <p:txBody>
          <a:bodyPr wrap="square" lIns="13716" tIns="0" rIns="13716" bIns="0" anchor="t">
            <a:spAutoFit/>
          </a:bodyPr>
          <a:lstStyle/>
          <a:p>
            <a: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>
                <a:solidFill>
                  <a:srgbClr val="3F7E44"/>
                </a:solidFill>
                <a:latin typeface="OutfitT"/>
              </a:rPr>
              <a:t>Climate Action</a:t>
            </a:r>
            <a:endParaRPr lang="fr-FR" sz="1220" b="1">
              <a:solidFill>
                <a:srgbClr val="3F7E44"/>
              </a:solidFill>
              <a:latin typeface="OutfitT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4523079" y="5056631"/>
            <a:ext cx="749808" cy="749808"/>
          </a:xfrm>
          <a:prstGeom prst="rect">
            <a:avLst/>
          </a:prstGeom>
          <a:solidFill>
            <a:srgbClr val="0A97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9" name="Picture 58" descr="image-737dc37c7645c105b7b8728746c8650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41951" y="5260350"/>
            <a:ext cx="512064" cy="397234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4577943" y="5079492"/>
            <a:ext cx="256032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OutfitT"/>
              </a:rPr>
              <a:t>14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065879" y="5847587"/>
            <a:ext cx="1682496" cy="165238"/>
          </a:xfrm>
          <a:prstGeom prst="rect">
            <a:avLst/>
          </a:prstGeom>
          <a:noFill/>
        </p:spPr>
        <p:txBody>
          <a:bodyPr wrap="square" lIns="13716" tIns="0" rIns="13716" bIns="0" anchor="t">
            <a:spAutoFit/>
          </a:bodyPr>
          <a:lstStyle/>
          <a:p>
            <a: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 dirty="0">
                <a:solidFill>
                  <a:srgbClr val="0A97D9"/>
                </a:solidFill>
                <a:latin typeface="OutfitT"/>
              </a:rPr>
              <a:t>Life Below Water</a:t>
            </a:r>
            <a:endParaRPr lang="fr-FR" sz="1220" b="1" dirty="0">
              <a:solidFill>
                <a:srgbClr val="0A97D9"/>
              </a:solidFill>
              <a:latin typeface="OutfitT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6406743" y="5056631"/>
            <a:ext cx="749808" cy="749808"/>
          </a:xfrm>
          <a:prstGeom prst="rect">
            <a:avLst/>
          </a:prstGeom>
          <a:solidFill>
            <a:srgbClr val="56C0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3" name="Picture 62" descr="image-247a19a07d73e730d917f9de885ac58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66996" y="5230368"/>
            <a:ext cx="429303" cy="457200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6461607" y="5079492"/>
            <a:ext cx="256032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OutfitT"/>
              </a:rPr>
              <a:t>15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949543" y="5847587"/>
            <a:ext cx="1682496" cy="165238"/>
          </a:xfrm>
          <a:prstGeom prst="rect">
            <a:avLst/>
          </a:prstGeom>
          <a:noFill/>
        </p:spPr>
        <p:txBody>
          <a:bodyPr wrap="square" lIns="13716" tIns="0" rIns="13716" bIns="0" anchor="t">
            <a:spAutoFit/>
          </a:bodyPr>
          <a:lstStyle/>
          <a:p>
            <a: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 dirty="0">
                <a:solidFill>
                  <a:srgbClr val="56C02B"/>
                </a:solidFill>
                <a:latin typeface="OutfitT"/>
              </a:rPr>
              <a:t>Life on Land</a:t>
            </a:r>
            <a:endParaRPr lang="fr-FR" sz="1220" b="1" dirty="0">
              <a:solidFill>
                <a:srgbClr val="56C02B"/>
              </a:solidFill>
              <a:latin typeface="OutfitT"/>
            </a:endParaRPr>
          </a:p>
        </p:txBody>
      </p:sp>
      <p:pic>
        <p:nvPicPr>
          <p:cNvPr id="67" name="Picture 66" descr="image-c4fb77ffba420d65c73b50fa2caf957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66976" y="5230368"/>
            <a:ext cx="396669" cy="457200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8345271" y="5079492"/>
            <a:ext cx="256032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OutfitT"/>
              </a:rPr>
              <a:t>16</a:t>
            </a:r>
          </a:p>
        </p:txBody>
      </p:sp>
      <p:sp>
        <p:nvSpPr>
          <p:cNvPr id="70" name="Rectangle 69"/>
          <p:cNvSpPr/>
          <p:nvPr/>
        </p:nvSpPr>
        <p:spPr>
          <a:xfrm>
            <a:off x="8418423" y="5056631"/>
            <a:ext cx="749808" cy="749808"/>
          </a:xfrm>
          <a:prstGeom prst="rect">
            <a:avLst/>
          </a:prstGeom>
          <a:solidFill>
            <a:srgbClr val="1948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71" name="Picture 70" descr="image-8efcbaf0f5edb73664cc424bd7990cf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93022" y="5230368"/>
            <a:ext cx="400609" cy="457200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8473287" y="5079492"/>
            <a:ext cx="256032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OutfitT"/>
              </a:rPr>
              <a:t>17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997799" y="5856729"/>
            <a:ext cx="1682496" cy="330475"/>
          </a:xfrm>
          <a:prstGeom prst="rect">
            <a:avLst/>
          </a:prstGeom>
          <a:noFill/>
        </p:spPr>
        <p:txBody>
          <a:bodyPr wrap="square" lIns="13716" tIns="0" rIns="13716" bIns="0" anchor="t">
            <a:spAutoFit/>
          </a:bodyPr>
          <a:lstStyle/>
          <a:p>
            <a: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>
                <a:solidFill>
                  <a:srgbClr val="19486A"/>
                </a:solidFill>
                <a:latin typeface="OutfitT"/>
              </a:rPr>
              <a:t>Partnerships for the Goals</a:t>
            </a:r>
            <a:endParaRPr lang="fr-FR" sz="1220" b="1">
              <a:solidFill>
                <a:srgbClr val="19486A"/>
              </a:solidFill>
              <a:latin typeface="Outfit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859536" y="6492240"/>
            <a:ext cx="2103120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000091"/>
                </a:solidFill>
                <a:latin typeface="OutfitT"/>
              </a:rPr>
              <a:t>Green Innovation Awards 2026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1247120" y="6492240"/>
            <a:ext cx="356616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5252"/>
                </a:solidFill>
                <a:latin typeface="OutfitT"/>
              </a:rPr>
              <a:t>3</a:t>
            </a:r>
          </a:p>
        </p:txBody>
      </p:sp>
      <p:sp>
        <p:nvSpPr>
          <p:cNvPr id="81" name="Ellipse 80">
            <a:extLst>
              <a:ext uri="{FF2B5EF4-FFF2-40B4-BE49-F238E27FC236}">
                <a16:creationId xmlns:a16="http://schemas.microsoft.com/office/drawing/2014/main" id="{07219F5B-66FD-F87C-E24D-4873CAFC52A8}"/>
              </a:ext>
            </a:extLst>
          </p:cNvPr>
          <p:cNvSpPr/>
          <p:nvPr/>
        </p:nvSpPr>
        <p:spPr>
          <a:xfrm>
            <a:off x="915771" y="1572444"/>
            <a:ext cx="941832" cy="844765"/>
          </a:xfrm>
          <a:prstGeom prst="ellipse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03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0C1AF-8392-0C51-559F-6680493316EF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57A3AF1B-5EA0-16DE-D6D5-726BF0C7338C}"/>
              </a:ext>
            </a:extLst>
          </p:cNvPr>
          <p:cNvSpPr/>
          <p:nvPr/>
        </p:nvSpPr>
        <p:spPr>
          <a:xfrm>
            <a:off x="512064" y="470916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OutfitT"/>
              </a:rPr>
              <a:t>2</a:t>
            </a:r>
            <a:endParaRPr lang="en-US" sz="2000" dirty="0">
              <a:latin typeface="OutfitT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05C4F15-46BE-3673-E6AF-CEB1F9D28A46}"/>
              </a:ext>
            </a:extLst>
          </p:cNvPr>
          <p:cNvSpPr/>
          <p:nvPr/>
        </p:nvSpPr>
        <p:spPr>
          <a:xfrm>
            <a:off x="512064" y="171499"/>
            <a:ext cx="7040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0091"/>
                </a:solidFill>
                <a:latin typeface="OutfitT"/>
              </a:rPr>
              <a:t>Product / solution information</a:t>
            </a:r>
            <a:endParaRPr lang="en-US" sz="2400" dirty="0">
              <a:latin typeface="OutfitT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680316D-68A4-5BF4-3B13-B3638E86B9C7}"/>
              </a:ext>
            </a:extLst>
          </p:cNvPr>
          <p:cNvSpPr/>
          <p:nvPr/>
        </p:nvSpPr>
        <p:spPr>
          <a:xfrm>
            <a:off x="512064" y="654380"/>
            <a:ext cx="5257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61616"/>
                </a:solidFill>
                <a:latin typeface="OutfitT"/>
              </a:rPr>
              <a:t>Name of product, solution, project or initiative</a:t>
            </a:r>
            <a:r>
              <a:rPr lang="en-US" sz="950" b="1" dirty="0">
                <a:solidFill>
                  <a:srgbClr val="E1000F"/>
                </a:solidFill>
                <a:latin typeface="OutfitT"/>
              </a:rPr>
              <a:t> *</a:t>
            </a:r>
            <a:endParaRPr lang="en-US" sz="950" dirty="0">
              <a:latin typeface="OutfitT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D220861D-18CB-60F5-69A1-E09764787540}"/>
              </a:ext>
            </a:extLst>
          </p:cNvPr>
          <p:cNvSpPr/>
          <p:nvPr/>
        </p:nvSpPr>
        <p:spPr>
          <a:xfrm>
            <a:off x="490955" y="941832"/>
            <a:ext cx="5257800" cy="365760"/>
          </a:xfrm>
          <a:prstGeom prst="roundRect">
            <a:avLst>
              <a:gd name="adj" fmla="val 10526"/>
            </a:avLst>
          </a:prstGeom>
          <a:solidFill>
            <a:srgbClr val="FFFFFF">
              <a:alpha val="99000"/>
            </a:srgbClr>
          </a:solidFill>
          <a:ln w="12700">
            <a:solidFill>
              <a:srgbClr val="C9CEDB"/>
            </a:solidFill>
            <a:prstDash val="solid"/>
          </a:ln>
        </p:spPr>
        <p:txBody>
          <a:bodyPr/>
          <a:lstStyle/>
          <a:p>
            <a:endParaRPr lang="fr-FR">
              <a:latin typeface="OutfitT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4A8EE599-AA43-832E-78DE-29BD53DBF3D0}"/>
              </a:ext>
            </a:extLst>
          </p:cNvPr>
          <p:cNvSpPr/>
          <p:nvPr/>
        </p:nvSpPr>
        <p:spPr>
          <a:xfrm>
            <a:off x="569263" y="1014984"/>
            <a:ext cx="5047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19" i="1" dirty="0">
                <a:solidFill>
                  <a:srgbClr val="8A8A8A"/>
                </a:solidFill>
                <a:latin typeface="OutfitT"/>
              </a:rPr>
              <a:t>Short title used in communications</a:t>
            </a:r>
            <a:endParaRPr lang="en-US" sz="900" dirty="0">
              <a:latin typeface="OutfitT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9D3A8C15-AE3A-9FEB-302E-DF32071EFE25}"/>
              </a:ext>
            </a:extLst>
          </p:cNvPr>
          <p:cNvSpPr/>
          <p:nvPr/>
        </p:nvSpPr>
        <p:spPr>
          <a:xfrm>
            <a:off x="6121808" y="724909"/>
            <a:ext cx="5394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61616"/>
                </a:solidFill>
                <a:latin typeface="OutfitT"/>
              </a:rPr>
              <a:t>Current stage of development</a:t>
            </a:r>
            <a:r>
              <a:rPr lang="en-US" sz="950" b="1" dirty="0">
                <a:solidFill>
                  <a:srgbClr val="E1000F"/>
                </a:solidFill>
                <a:latin typeface="OutfitT"/>
              </a:rPr>
              <a:t> *</a:t>
            </a:r>
            <a:endParaRPr lang="en-US" sz="950" dirty="0">
              <a:latin typeface="OutfitT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5BEF7D53-63F3-CD0B-496D-3A910CB24FC3}"/>
              </a:ext>
            </a:extLst>
          </p:cNvPr>
          <p:cNvSpPr/>
          <p:nvPr/>
        </p:nvSpPr>
        <p:spPr>
          <a:xfrm>
            <a:off x="6152159" y="953509"/>
            <a:ext cx="182880" cy="182880"/>
          </a:xfrm>
          <a:prstGeom prst="rect">
            <a:avLst/>
          </a:prstGeom>
          <a:solidFill>
            <a:srgbClr val="FFFFFF"/>
          </a:solidFill>
          <a:ln w="1397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fr-FR">
              <a:latin typeface="OutfitT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9AA61621-2B57-9FBF-33D3-7BD474CFF26D}"/>
              </a:ext>
            </a:extLst>
          </p:cNvPr>
          <p:cNvSpPr/>
          <p:nvPr/>
        </p:nvSpPr>
        <p:spPr>
          <a:xfrm>
            <a:off x="6426479" y="962653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dirty="0">
                <a:solidFill>
                  <a:srgbClr val="161616"/>
                </a:solidFill>
                <a:latin typeface="OutfitT"/>
              </a:rPr>
              <a:t>Prototype / demonstration</a:t>
            </a:r>
            <a:endParaRPr lang="en-US" sz="920" dirty="0">
              <a:latin typeface="OutfitT"/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BE4152CE-98B7-2CC3-D7B7-25E4EF3C2B23}"/>
              </a:ext>
            </a:extLst>
          </p:cNvPr>
          <p:cNvSpPr/>
          <p:nvPr/>
        </p:nvSpPr>
        <p:spPr>
          <a:xfrm>
            <a:off x="7796911" y="953509"/>
            <a:ext cx="182880" cy="182880"/>
          </a:xfrm>
          <a:prstGeom prst="rect">
            <a:avLst/>
          </a:prstGeom>
          <a:solidFill>
            <a:srgbClr val="FFFFFF"/>
          </a:solidFill>
          <a:ln w="1397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fr-FR">
              <a:latin typeface="OutfitT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1764EFC1-EF12-FFDE-12E8-1C3F8209C04C}"/>
              </a:ext>
            </a:extLst>
          </p:cNvPr>
          <p:cNvSpPr/>
          <p:nvPr/>
        </p:nvSpPr>
        <p:spPr>
          <a:xfrm>
            <a:off x="8042048" y="962653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dirty="0">
                <a:solidFill>
                  <a:srgbClr val="161616"/>
                </a:solidFill>
                <a:latin typeface="OutfitT"/>
              </a:rPr>
              <a:t>Pilot</a:t>
            </a:r>
            <a:endParaRPr lang="en-US" sz="920" dirty="0">
              <a:latin typeface="OutfitT"/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2D8F226C-584B-BB3B-535F-8896EF842378}"/>
              </a:ext>
            </a:extLst>
          </p:cNvPr>
          <p:cNvSpPr/>
          <p:nvPr/>
        </p:nvSpPr>
        <p:spPr>
          <a:xfrm>
            <a:off x="8462672" y="953509"/>
            <a:ext cx="182880" cy="182880"/>
          </a:xfrm>
          <a:prstGeom prst="rect">
            <a:avLst/>
          </a:prstGeom>
          <a:solidFill>
            <a:srgbClr val="FFFFFF"/>
          </a:solidFill>
          <a:ln w="1397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fr-FR">
              <a:latin typeface="OutfitT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BD199549-7781-834B-C174-C330EE86BB18}"/>
              </a:ext>
            </a:extLst>
          </p:cNvPr>
          <p:cNvSpPr/>
          <p:nvPr/>
        </p:nvSpPr>
        <p:spPr>
          <a:xfrm>
            <a:off x="8729599" y="962653"/>
            <a:ext cx="10789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dirty="0">
                <a:solidFill>
                  <a:srgbClr val="161616"/>
                </a:solidFill>
                <a:latin typeface="OutfitT"/>
              </a:rPr>
              <a:t>Deployed</a:t>
            </a:r>
            <a:endParaRPr lang="en-US" sz="920" dirty="0">
              <a:latin typeface="OutfitT"/>
            </a:endParaRP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05CCCE8C-1C34-B7E2-D248-0F54FD70E349}"/>
              </a:ext>
            </a:extLst>
          </p:cNvPr>
          <p:cNvSpPr/>
          <p:nvPr/>
        </p:nvSpPr>
        <p:spPr>
          <a:xfrm>
            <a:off x="9351391" y="953509"/>
            <a:ext cx="182880" cy="182880"/>
          </a:xfrm>
          <a:prstGeom prst="rect">
            <a:avLst/>
          </a:prstGeom>
          <a:solidFill>
            <a:srgbClr val="FFFFFF"/>
          </a:solidFill>
          <a:ln w="1397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fr-FR" dirty="0">
              <a:latin typeface="OutfitT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DC2B1D38-3C08-A20A-6C18-FD49C891B191}"/>
              </a:ext>
            </a:extLst>
          </p:cNvPr>
          <p:cNvSpPr/>
          <p:nvPr/>
        </p:nvSpPr>
        <p:spPr>
          <a:xfrm>
            <a:off x="9596528" y="962653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dirty="0">
                <a:solidFill>
                  <a:srgbClr val="161616"/>
                </a:solidFill>
                <a:latin typeface="OutfitT"/>
              </a:rPr>
              <a:t>Scaling</a:t>
            </a:r>
            <a:endParaRPr lang="en-US" sz="920" dirty="0">
              <a:latin typeface="OutfitT"/>
            </a:endParaRPr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5AAC78A9-2320-09CE-7390-A1CF0C707D7F}"/>
              </a:ext>
            </a:extLst>
          </p:cNvPr>
          <p:cNvSpPr/>
          <p:nvPr/>
        </p:nvSpPr>
        <p:spPr>
          <a:xfrm>
            <a:off x="10117152" y="953509"/>
            <a:ext cx="182880" cy="182880"/>
          </a:xfrm>
          <a:prstGeom prst="rect">
            <a:avLst/>
          </a:prstGeom>
          <a:solidFill>
            <a:srgbClr val="FFFFFF"/>
          </a:solidFill>
          <a:ln w="1397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fr-FR">
              <a:latin typeface="OutfitT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E72FA41F-F3D8-3211-5CB8-547837D29EA7}"/>
              </a:ext>
            </a:extLst>
          </p:cNvPr>
          <p:cNvSpPr/>
          <p:nvPr/>
        </p:nvSpPr>
        <p:spPr>
          <a:xfrm>
            <a:off x="10432600" y="962653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dirty="0">
                <a:solidFill>
                  <a:srgbClr val="161616"/>
                </a:solidFill>
                <a:latin typeface="OutfitT"/>
              </a:rPr>
              <a:t>Other: ___________________</a:t>
            </a:r>
            <a:endParaRPr lang="en-US" sz="920" dirty="0">
              <a:latin typeface="OutfitT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535C9096-6670-639B-C3FF-345F461B152A}"/>
              </a:ext>
            </a:extLst>
          </p:cNvPr>
          <p:cNvSpPr/>
          <p:nvPr/>
        </p:nvSpPr>
        <p:spPr>
          <a:xfrm>
            <a:off x="566928" y="2127631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61616"/>
                </a:solidFill>
                <a:latin typeface="OutfitT"/>
              </a:rPr>
              <a:t>Challenge addressed</a:t>
            </a:r>
            <a:r>
              <a:rPr lang="en-US" sz="950" b="1" dirty="0">
                <a:solidFill>
                  <a:srgbClr val="E1000F"/>
                </a:solidFill>
                <a:latin typeface="OutfitT"/>
              </a:rPr>
              <a:t> *</a:t>
            </a:r>
            <a:endParaRPr lang="en-US" sz="950" dirty="0">
              <a:latin typeface="OutfitT"/>
            </a:endParaRPr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B4298836-157F-5F82-07A8-0D22AA1A66A8}"/>
              </a:ext>
            </a:extLst>
          </p:cNvPr>
          <p:cNvSpPr/>
          <p:nvPr/>
        </p:nvSpPr>
        <p:spPr>
          <a:xfrm>
            <a:off x="566928" y="2392807"/>
            <a:ext cx="3474720" cy="1261872"/>
          </a:xfrm>
          <a:prstGeom prst="roundRect">
            <a:avLst>
              <a:gd name="adj" fmla="val 5333"/>
            </a:avLst>
          </a:prstGeom>
          <a:solidFill>
            <a:srgbClr val="FFFFFF">
              <a:alpha val="99000"/>
            </a:srgbClr>
          </a:solidFill>
          <a:ln w="12700">
            <a:solidFill>
              <a:srgbClr val="C9CEDB"/>
            </a:solidFill>
            <a:prstDash val="solid"/>
          </a:ln>
        </p:spPr>
        <p:txBody>
          <a:bodyPr/>
          <a:lstStyle/>
          <a:p>
            <a:endParaRPr lang="fr-FR">
              <a:latin typeface="OutfitT"/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14B0A8CB-C8E3-5054-4DEA-C673AD4CDE83}"/>
              </a:ext>
            </a:extLst>
          </p:cNvPr>
          <p:cNvSpPr/>
          <p:nvPr/>
        </p:nvSpPr>
        <p:spPr>
          <a:xfrm>
            <a:off x="658368" y="2548255"/>
            <a:ext cx="329183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19" i="1" dirty="0">
                <a:solidFill>
                  <a:srgbClr val="8A8A8A"/>
                </a:solidFill>
                <a:latin typeface="OutfitT"/>
              </a:rPr>
              <a:t>What problem does it solve, and who is affected?</a:t>
            </a:r>
            <a:endParaRPr lang="en-US" sz="900" dirty="0">
              <a:latin typeface="OutfitT"/>
            </a:endParaRPr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D8F891C8-CBE5-2CB8-BC7E-293BC8B4E604}"/>
              </a:ext>
            </a:extLst>
          </p:cNvPr>
          <p:cNvSpPr/>
          <p:nvPr/>
        </p:nvSpPr>
        <p:spPr>
          <a:xfrm>
            <a:off x="566928" y="3864991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61616"/>
                </a:solidFill>
                <a:latin typeface="OutfitT"/>
              </a:rPr>
              <a:t>Solution and innovation</a:t>
            </a:r>
            <a:r>
              <a:rPr lang="en-US" sz="950" b="1" dirty="0">
                <a:solidFill>
                  <a:srgbClr val="E1000F"/>
                </a:solidFill>
                <a:latin typeface="OutfitT"/>
              </a:rPr>
              <a:t> *</a:t>
            </a:r>
            <a:endParaRPr lang="en-US" sz="950" dirty="0">
              <a:latin typeface="OutfitT"/>
            </a:endParaRPr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BD865B89-A49F-FFB4-B8F4-8B04C4B16C5A}"/>
              </a:ext>
            </a:extLst>
          </p:cNvPr>
          <p:cNvSpPr/>
          <p:nvPr/>
        </p:nvSpPr>
        <p:spPr>
          <a:xfrm>
            <a:off x="566928" y="4139311"/>
            <a:ext cx="3474720" cy="2142618"/>
          </a:xfrm>
          <a:prstGeom prst="roundRect">
            <a:avLst>
              <a:gd name="adj" fmla="val 5333"/>
            </a:avLst>
          </a:prstGeom>
          <a:solidFill>
            <a:srgbClr val="FFFFFF">
              <a:alpha val="99000"/>
            </a:srgbClr>
          </a:solidFill>
          <a:ln w="12700">
            <a:solidFill>
              <a:srgbClr val="C9CEDB"/>
            </a:solidFill>
            <a:prstDash val="solid"/>
          </a:ln>
        </p:spPr>
        <p:txBody>
          <a:bodyPr/>
          <a:lstStyle/>
          <a:p>
            <a:endParaRPr lang="fr-FR">
              <a:latin typeface="OutfitT"/>
            </a:endParaRPr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094BE95C-C76A-9079-DFBC-22C7FCC9C87E}"/>
              </a:ext>
            </a:extLst>
          </p:cNvPr>
          <p:cNvSpPr/>
          <p:nvPr/>
        </p:nvSpPr>
        <p:spPr>
          <a:xfrm>
            <a:off x="658368" y="4303903"/>
            <a:ext cx="329183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19" i="1" dirty="0">
                <a:solidFill>
                  <a:srgbClr val="8A8A8A"/>
                </a:solidFill>
                <a:latin typeface="OutfitT"/>
              </a:rPr>
              <a:t>What is the product/solution? </a:t>
            </a:r>
            <a:br>
              <a:rPr lang="en-US" sz="919" i="1" dirty="0">
                <a:solidFill>
                  <a:srgbClr val="8A8A8A"/>
                </a:solidFill>
                <a:latin typeface="OutfitT"/>
              </a:rPr>
            </a:br>
            <a:r>
              <a:rPr lang="en-US" sz="919" i="1" dirty="0">
                <a:solidFill>
                  <a:srgbClr val="8A8A8A"/>
                </a:solidFill>
                <a:latin typeface="OutfitT"/>
              </a:rPr>
              <a:t>How does it work, and what makes it different? </a:t>
            </a:r>
          </a:p>
          <a:p>
            <a:pPr marL="0" indent="0">
              <a:buNone/>
            </a:pPr>
            <a:r>
              <a:rPr lang="en-US" sz="919" i="1" dirty="0">
                <a:solidFill>
                  <a:srgbClr val="8A8A8A"/>
                </a:solidFill>
                <a:latin typeface="OutfitT"/>
              </a:rPr>
              <a:t>Add image if possible</a:t>
            </a:r>
            <a:endParaRPr lang="en-US" sz="900" dirty="0">
              <a:latin typeface="OutfitT"/>
            </a:endParaRPr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B44799F2-7C27-84FB-CC36-D28C7CE5F940}"/>
              </a:ext>
            </a:extLst>
          </p:cNvPr>
          <p:cNvSpPr/>
          <p:nvPr/>
        </p:nvSpPr>
        <p:spPr>
          <a:xfrm>
            <a:off x="8156448" y="2127631"/>
            <a:ext cx="3474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61616"/>
                </a:solidFill>
                <a:latin typeface="OutfitT"/>
              </a:rPr>
              <a:t>Implementation and scale proof/strategy</a:t>
            </a:r>
            <a:r>
              <a:rPr lang="en-US" sz="950" b="1" dirty="0">
                <a:solidFill>
                  <a:srgbClr val="E1000F"/>
                </a:solidFill>
                <a:latin typeface="OutfitT"/>
              </a:rPr>
              <a:t> *</a:t>
            </a:r>
            <a:endParaRPr lang="en-US" sz="950" dirty="0">
              <a:latin typeface="OutfitT"/>
            </a:endParaRPr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59FF498E-CA9B-E94D-03D6-F9FC376635FC}"/>
              </a:ext>
            </a:extLst>
          </p:cNvPr>
          <p:cNvSpPr/>
          <p:nvPr/>
        </p:nvSpPr>
        <p:spPr>
          <a:xfrm>
            <a:off x="8156448" y="2621407"/>
            <a:ext cx="3474720" cy="3660522"/>
          </a:xfrm>
          <a:prstGeom prst="roundRect">
            <a:avLst>
              <a:gd name="adj" fmla="val 5128"/>
            </a:avLst>
          </a:prstGeom>
          <a:solidFill>
            <a:srgbClr val="FFFFFF">
              <a:alpha val="99000"/>
            </a:srgbClr>
          </a:solidFill>
          <a:ln w="12700">
            <a:solidFill>
              <a:srgbClr val="C9CEDB"/>
            </a:solidFill>
            <a:prstDash val="solid"/>
          </a:ln>
        </p:spPr>
        <p:txBody>
          <a:bodyPr/>
          <a:lstStyle/>
          <a:p>
            <a:endParaRPr lang="fr-FR">
              <a:latin typeface="OutfitT"/>
            </a:endParaRPr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99775C43-DFEA-3BC1-A9EB-BF29F8485132}"/>
              </a:ext>
            </a:extLst>
          </p:cNvPr>
          <p:cNvSpPr/>
          <p:nvPr/>
        </p:nvSpPr>
        <p:spPr>
          <a:xfrm>
            <a:off x="8247888" y="2804287"/>
            <a:ext cx="3291839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19" i="1" dirty="0">
                <a:solidFill>
                  <a:srgbClr val="8A8A8A"/>
                </a:solidFill>
                <a:latin typeface="OutfitT"/>
              </a:rPr>
              <a:t>Where is it implemented? Demography and geography covered.</a:t>
            </a:r>
          </a:p>
          <a:p>
            <a:pPr marL="0" indent="0">
              <a:buNone/>
            </a:pPr>
            <a:r>
              <a:rPr lang="en-US" sz="919" i="1" dirty="0">
                <a:solidFill>
                  <a:srgbClr val="8A8A8A"/>
                </a:solidFill>
                <a:latin typeface="OutfitT"/>
              </a:rPr>
              <a:t>Strategy for scaling </a:t>
            </a:r>
            <a:br>
              <a:rPr lang="en-US" sz="900" i="1" dirty="0">
                <a:solidFill>
                  <a:srgbClr val="8A8A8A"/>
                </a:solidFill>
                <a:latin typeface="OutfitT"/>
              </a:rPr>
            </a:br>
            <a:r>
              <a:rPr lang="en-US" sz="919" i="1" dirty="0">
                <a:solidFill>
                  <a:srgbClr val="8A8A8A"/>
                </a:solidFill>
                <a:latin typeface="OutfitT"/>
              </a:rPr>
              <a:t>Add case, customer, pilot or deployment.</a:t>
            </a:r>
          </a:p>
          <a:p>
            <a:pPr marL="0" indent="0">
              <a:buNone/>
            </a:pPr>
            <a:r>
              <a:rPr lang="en-US" sz="919" i="1" dirty="0">
                <a:solidFill>
                  <a:srgbClr val="8A8A8A"/>
                </a:solidFill>
                <a:latin typeface="OutfitT"/>
              </a:rPr>
              <a:t>Add number and data if possible</a:t>
            </a:r>
            <a:endParaRPr lang="en-US" sz="900" dirty="0">
              <a:latin typeface="OutfitT"/>
            </a:endParaRPr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80C70A64-A801-ACFF-E3E5-F5D722DDD9F2}"/>
              </a:ext>
            </a:extLst>
          </p:cNvPr>
          <p:cNvSpPr/>
          <p:nvPr/>
        </p:nvSpPr>
        <p:spPr>
          <a:xfrm>
            <a:off x="4361688" y="2127631"/>
            <a:ext cx="3474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61616"/>
                </a:solidFill>
                <a:latin typeface="OutfitT"/>
              </a:rPr>
              <a:t>Proof or strategy for environmental and social impact</a:t>
            </a:r>
            <a:r>
              <a:rPr lang="en-US" sz="950" b="1" dirty="0">
                <a:solidFill>
                  <a:srgbClr val="E1000F"/>
                </a:solidFill>
                <a:latin typeface="OutfitT"/>
              </a:rPr>
              <a:t> *</a:t>
            </a:r>
            <a:endParaRPr lang="en-US" sz="950" dirty="0">
              <a:latin typeface="OutfitT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4361688" y="2621407"/>
            <a:ext cx="3474720" cy="3660522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C9C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4B2A6D84-5E7B-F47C-4C40-23544ED72844}"/>
              </a:ext>
            </a:extLst>
          </p:cNvPr>
          <p:cNvSpPr/>
          <p:nvPr/>
        </p:nvSpPr>
        <p:spPr>
          <a:xfrm>
            <a:off x="4453127" y="2740279"/>
            <a:ext cx="329183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19" i="1" dirty="0">
                <a:solidFill>
                  <a:schemeClr val="bg2">
                    <a:lumMod val="50000"/>
                  </a:schemeClr>
                </a:solidFill>
                <a:latin typeface="OutfitT"/>
              </a:rPr>
              <a:t>What results have you achieved or aspire to achieve?
Show 2–3 key impact figures</a:t>
            </a:r>
          </a:p>
        </p:txBody>
      </p:sp>
      <p:sp>
        <p:nvSpPr>
          <p:cNvPr id="42" name="Slide Number Placeholder 0">
            <a:extLst>
              <a:ext uri="{FF2B5EF4-FFF2-40B4-BE49-F238E27FC236}">
                <a16:creationId xmlns:a16="http://schemas.microsoft.com/office/drawing/2014/main" id="{5F5231F3-D56C-81A7-F5B1-6DCE1342C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 marL="0" algn="l" defTabSz="914400" rtl="0" eaLnBrk="1" latinLnBrk="0" hangingPunct="1">
              <a:defRPr sz="800" kern="12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7021451-1387-4CA6-816F-3879F97B5CBC}" type="slidenum">
              <a:rPr lang="en-US" smtClean="0"/>
              <a:t>4</a:t>
            </a:fld>
            <a:endParaRPr lang="en-US">
              <a:latin typeface="OutfitT"/>
            </a:endParaRPr>
          </a:p>
        </p:txBody>
      </p:sp>
      <p:pic>
        <p:nvPicPr>
          <p:cNvPr id="44" name="Image 0" descr="/mnt/data/tmp_gia_form/docx_unpacked/word/media/image3.png">
            <a:extLst>
              <a:ext uri="{FF2B5EF4-FFF2-40B4-BE49-F238E27FC236}">
                <a16:creationId xmlns:a16="http://schemas.microsoft.com/office/drawing/2014/main" id="{0745621B-6F72-2D5A-CD3C-6B943865E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2600" y="183923"/>
            <a:ext cx="1291102" cy="538191"/>
          </a:xfrm>
          <a:prstGeom prst="rect">
            <a:avLst/>
          </a:prstGeom>
        </p:spPr>
      </p:pic>
      <p:sp>
        <p:nvSpPr>
          <p:cNvPr id="46" name="Rectangle 45"/>
          <p:cNvSpPr/>
          <p:nvPr/>
        </p:nvSpPr>
        <p:spPr>
          <a:xfrm>
            <a:off x="4201668" y="1816735"/>
            <a:ext cx="10972" cy="4133087"/>
          </a:xfrm>
          <a:prstGeom prst="rect">
            <a:avLst/>
          </a:prstGeom>
          <a:solidFill>
            <a:srgbClr val="D9DE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7996427" y="1816735"/>
            <a:ext cx="10972" cy="4133087"/>
          </a:xfrm>
          <a:prstGeom prst="rect">
            <a:avLst/>
          </a:prstGeom>
          <a:solidFill>
            <a:srgbClr val="D9DE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566928" y="1551669"/>
            <a:ext cx="123432" cy="2923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900" b="1" dirty="0">
                <a:solidFill>
                  <a:srgbClr val="E1000F"/>
                </a:solidFill>
                <a:latin typeface="OutfitT"/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60704" y="1514983"/>
            <a:ext cx="2944368" cy="36576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380" b="1" dirty="0">
                <a:solidFill>
                  <a:srgbClr val="E1000F"/>
                </a:solidFill>
                <a:latin typeface="OutfitT"/>
              </a:rPr>
              <a:t>CHALLENGE &amp; INNOVATION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361688" y="1551669"/>
            <a:ext cx="123432" cy="2923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900" b="1" dirty="0">
                <a:solidFill>
                  <a:srgbClr val="000091"/>
                </a:solidFill>
                <a:latin typeface="OutfitT"/>
              </a:rPr>
              <a:t>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855464" y="1514983"/>
            <a:ext cx="2944368" cy="36576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500" b="1" dirty="0">
                <a:solidFill>
                  <a:srgbClr val="000091"/>
                </a:solidFill>
                <a:latin typeface="OutfitT"/>
              </a:rPr>
              <a:t>PROOF &amp; IMPACT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156448" y="1551669"/>
            <a:ext cx="123432" cy="2923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900" b="1" dirty="0">
                <a:solidFill>
                  <a:srgbClr val="3E82F7"/>
                </a:solidFill>
                <a:latin typeface="OutfitT"/>
              </a:rPr>
              <a:t>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650224" y="1514983"/>
            <a:ext cx="2944368" cy="36576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380" b="1" dirty="0">
                <a:solidFill>
                  <a:srgbClr val="3E82F7"/>
                </a:solidFill>
                <a:latin typeface="OutfitT"/>
              </a:rPr>
              <a:t>SCALE &amp; COLLABORATION</a:t>
            </a:r>
          </a:p>
        </p:txBody>
      </p:sp>
      <p:sp>
        <p:nvSpPr>
          <p:cNvPr id="54" name="Footer Text"/>
          <p:cNvSpPr txBox="1"/>
          <p:nvPr/>
        </p:nvSpPr>
        <p:spPr>
          <a:xfrm>
            <a:off x="859979" y="6541632"/>
            <a:ext cx="1788951" cy="1538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00">
                <a:solidFill>
                  <a:srgbClr val="000091"/>
                </a:solidFill>
              </a:rPr>
              <a:t>Green Innovation Awards 2026</a:t>
            </a:r>
          </a:p>
        </p:txBody>
      </p:sp>
    </p:spTree>
    <p:extLst>
      <p:ext uri="{BB962C8B-B14F-4D97-AF65-F5344CB8AC3E}">
        <p14:creationId xmlns:p14="http://schemas.microsoft.com/office/powerpoint/2010/main" val="398689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A3550-B080-8AB9-D42C-245E0B280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C200A44-AAD7-5349-EF81-9A2ECE6E1FFD}"/>
              </a:ext>
            </a:extLst>
          </p:cNvPr>
          <p:cNvSpPr/>
          <p:nvPr/>
        </p:nvSpPr>
        <p:spPr>
          <a:xfrm>
            <a:off x="393191" y="1993392"/>
            <a:ext cx="3621023" cy="42519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14D5F608-8A55-CAAF-F039-E5CA59374B41}"/>
              </a:ext>
            </a:extLst>
          </p:cNvPr>
          <p:cNvSpPr/>
          <p:nvPr/>
        </p:nvSpPr>
        <p:spPr>
          <a:xfrm>
            <a:off x="4201667" y="1993392"/>
            <a:ext cx="3621024" cy="429036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7DB81183-8F82-94CB-F011-8133291658D6}"/>
              </a:ext>
            </a:extLst>
          </p:cNvPr>
          <p:cNvSpPr/>
          <p:nvPr/>
        </p:nvSpPr>
        <p:spPr>
          <a:xfrm>
            <a:off x="8010144" y="1993392"/>
            <a:ext cx="3663977" cy="42519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C7C324-219C-3CFA-487D-E85A5915E1DF}"/>
              </a:ext>
            </a:extLst>
          </p:cNvPr>
          <p:cNvSpPr txBox="1"/>
          <p:nvPr/>
        </p:nvSpPr>
        <p:spPr>
          <a:xfrm>
            <a:off x="640080" y="829410"/>
            <a:ext cx="2022652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91"/>
                </a:solidFill>
              </a:rPr>
              <a:t>Award category:</a:t>
            </a:r>
          </a:p>
        </p:txBody>
      </p:sp>
      <p:pic>
        <p:nvPicPr>
          <p:cNvPr id="5" name="Picture 4" descr="image.png">
            <a:extLst>
              <a:ext uri="{FF2B5EF4-FFF2-40B4-BE49-F238E27FC236}">
                <a16:creationId xmlns:a16="http://schemas.microsoft.com/office/drawing/2014/main" id="{DD442CB1-B35C-B460-9FF9-8E30C56F5C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433304" y="164592"/>
            <a:ext cx="1289304" cy="53949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A11B7AA-E698-E2AC-C6E9-379323588A24}"/>
              </a:ext>
            </a:extLst>
          </p:cNvPr>
          <p:cNvSpPr/>
          <p:nvPr/>
        </p:nvSpPr>
        <p:spPr>
          <a:xfrm>
            <a:off x="512064" y="713232"/>
            <a:ext cx="11210544" cy="10972"/>
          </a:xfrm>
          <a:prstGeom prst="rect">
            <a:avLst/>
          </a:prstGeom>
          <a:solidFill>
            <a:srgbClr val="D9DE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F91CF8-1587-F062-460A-DDAD041F560B}"/>
              </a:ext>
            </a:extLst>
          </p:cNvPr>
          <p:cNvSpPr txBox="1"/>
          <p:nvPr/>
        </p:nvSpPr>
        <p:spPr>
          <a:xfrm>
            <a:off x="918971" y="2203340"/>
            <a:ext cx="292608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400" b="1" dirty="0">
                <a:solidFill>
                  <a:srgbClr val="00009B"/>
                </a:solidFill>
              </a:rPr>
              <a:t>1. </a:t>
            </a:r>
            <a:r>
              <a:rPr sz="1400" b="1" dirty="0">
                <a:solidFill>
                  <a:srgbClr val="00009B"/>
                </a:solidFill>
              </a:rPr>
              <a:t>COMPANY</a:t>
            </a:r>
            <a:r>
              <a:rPr lang="en-IN" sz="1400" b="1" dirty="0">
                <a:solidFill>
                  <a:srgbClr val="00009B"/>
                </a:solidFill>
              </a:rPr>
              <a:t>/ORGANISATION</a:t>
            </a:r>
            <a:endParaRPr sz="1400" b="1" dirty="0">
              <a:solidFill>
                <a:srgbClr val="00009B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D4FBCF-D873-5178-6D3A-FAF95823F3DF}"/>
              </a:ext>
            </a:extLst>
          </p:cNvPr>
          <p:cNvSpPr txBox="1"/>
          <p:nvPr/>
        </p:nvSpPr>
        <p:spPr>
          <a:xfrm>
            <a:off x="5358384" y="2203340"/>
            <a:ext cx="292608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400" b="1" dirty="0">
                <a:solidFill>
                  <a:srgbClr val="00009B"/>
                </a:solidFill>
              </a:rPr>
              <a:t>2. </a:t>
            </a:r>
            <a:r>
              <a:rPr sz="1400" b="1" dirty="0">
                <a:solidFill>
                  <a:srgbClr val="00009B"/>
                </a:solidFill>
              </a:rPr>
              <a:t>SOLUTION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D7A527-7676-F48A-69F9-73418F56E93F}"/>
              </a:ext>
            </a:extLst>
          </p:cNvPr>
          <p:cNvSpPr txBox="1"/>
          <p:nvPr/>
        </p:nvSpPr>
        <p:spPr>
          <a:xfrm>
            <a:off x="8997696" y="2203340"/>
            <a:ext cx="292608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400" b="1" dirty="0">
                <a:solidFill>
                  <a:srgbClr val="00009B"/>
                </a:solidFill>
              </a:rPr>
              <a:t>3. REPRESENTATIVE</a:t>
            </a:r>
            <a:endParaRPr sz="1400" b="1" dirty="0">
              <a:solidFill>
                <a:srgbClr val="00009B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A71DBA-C5A4-15D8-4098-BC527DF32FCD}"/>
              </a:ext>
            </a:extLst>
          </p:cNvPr>
          <p:cNvSpPr txBox="1"/>
          <p:nvPr/>
        </p:nvSpPr>
        <p:spPr>
          <a:xfrm>
            <a:off x="4630052" y="2984018"/>
            <a:ext cx="34747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800" b="1" dirty="0">
                <a:solidFill>
                  <a:srgbClr val="000091"/>
                </a:solidFill>
              </a:rPr>
              <a:t>Green Innovation Awards</a:t>
            </a:r>
            <a:endParaRPr sz="1800" b="1" dirty="0">
              <a:solidFill>
                <a:srgbClr val="00009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E0C6358-F3C2-3489-391A-CC65A715F8AA}"/>
              </a:ext>
            </a:extLst>
          </p:cNvPr>
          <p:cNvSpPr txBox="1"/>
          <p:nvPr/>
        </p:nvSpPr>
        <p:spPr>
          <a:xfrm>
            <a:off x="8104772" y="5171793"/>
            <a:ext cx="3474720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700" b="1" dirty="0">
                <a:solidFill>
                  <a:srgbClr val="161616"/>
                </a:solidFill>
              </a:rPr>
              <a:t>Vanshita Suryavanshi</a:t>
            </a:r>
            <a:endParaRPr sz="1700" b="1" dirty="0">
              <a:solidFill>
                <a:srgbClr val="161616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4EA480F-9F58-F9CC-03EB-64B9F49C6C2A}"/>
              </a:ext>
            </a:extLst>
          </p:cNvPr>
          <p:cNvSpPr txBox="1"/>
          <p:nvPr/>
        </p:nvSpPr>
        <p:spPr>
          <a:xfrm>
            <a:off x="8104772" y="5516211"/>
            <a:ext cx="347472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IN" sz="1400" dirty="0">
                <a:solidFill>
                  <a:srgbClr val="525252"/>
                </a:solidFill>
              </a:rPr>
              <a:t>Project Officer </a:t>
            </a:r>
            <a:endParaRPr sz="1400" b="0" dirty="0">
              <a:solidFill>
                <a:srgbClr val="525252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214ECBB-ADDC-11B6-EADF-94921E8194BB}"/>
              </a:ext>
            </a:extLst>
          </p:cNvPr>
          <p:cNvSpPr txBox="1"/>
          <p:nvPr/>
        </p:nvSpPr>
        <p:spPr>
          <a:xfrm>
            <a:off x="11722608" y="6473952"/>
            <a:ext cx="201168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5252"/>
                </a:solidFill>
              </a:rPr>
              <a:t>2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3B801633-E15B-A67F-148B-BC72D9F16C6C}"/>
              </a:ext>
            </a:extLst>
          </p:cNvPr>
          <p:cNvSpPr txBox="1"/>
          <p:nvPr/>
        </p:nvSpPr>
        <p:spPr>
          <a:xfrm>
            <a:off x="469392" y="190262"/>
            <a:ext cx="60944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91"/>
                </a:solidFill>
                <a:latin typeface="OutfitT"/>
              </a:rPr>
              <a:t>Information at Glance</a:t>
            </a:r>
            <a:endParaRPr lang="fr-FR" dirty="0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7A4766A9-780E-B934-C772-B6221500D514}"/>
              </a:ext>
            </a:extLst>
          </p:cNvPr>
          <p:cNvSpPr txBox="1"/>
          <p:nvPr/>
        </p:nvSpPr>
        <p:spPr>
          <a:xfrm>
            <a:off x="2803550" y="829410"/>
            <a:ext cx="6094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180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en-US" sz="180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 </a:t>
            </a: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Environment, Water &amp; Circularity</a:t>
            </a:r>
            <a:br>
              <a:rPr lang="en-US" sz="18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80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en-US" sz="180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 </a:t>
            </a: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Energy Transition &amp; Decarbonisation</a:t>
            </a:r>
            <a:br>
              <a:rPr lang="en-US" sz="18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80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 Sustainable Cities, Mobility &amp; Resilience</a:t>
            </a:r>
            <a:endParaRPr lang="fr-FR" sz="8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56C78E-B60D-0034-CC24-07B2CD6C7DF5}"/>
              </a:ext>
            </a:extLst>
          </p:cNvPr>
          <p:cNvSpPr/>
          <p:nvPr/>
        </p:nvSpPr>
        <p:spPr>
          <a:xfrm>
            <a:off x="7399258" y="651927"/>
            <a:ext cx="4475989" cy="10940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EXAMPLE SLIDE</a:t>
            </a:r>
            <a:endParaRPr lang="fr-FR" sz="2400" b="1" dirty="0"/>
          </a:p>
        </p:txBody>
      </p:sp>
      <p:pic>
        <p:nvPicPr>
          <p:cNvPr id="7" name="Graphique 6" descr="Coche avec un remplissage uni">
            <a:extLst>
              <a:ext uri="{FF2B5EF4-FFF2-40B4-BE49-F238E27FC236}">
                <a16:creationId xmlns:a16="http://schemas.microsoft.com/office/drawing/2014/main" id="{ED41B883-9737-0302-24F8-ED83F49879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14739" y="820266"/>
            <a:ext cx="307778" cy="307778"/>
          </a:xfrm>
          <a:prstGeom prst="rect">
            <a:avLst/>
          </a:prstGeom>
        </p:spPr>
      </p:pic>
      <p:sp>
        <p:nvSpPr>
          <p:cNvPr id="44" name="Footer Text"/>
          <p:cNvSpPr txBox="1"/>
          <p:nvPr/>
        </p:nvSpPr>
        <p:spPr>
          <a:xfrm>
            <a:off x="859979" y="6541632"/>
            <a:ext cx="1788951" cy="1538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00">
                <a:solidFill>
                  <a:srgbClr val="000091"/>
                </a:solidFill>
              </a:rPr>
              <a:t>Green Innovation Awards 2026</a:t>
            </a:r>
          </a:p>
        </p:txBody>
      </p:sp>
      <p:pic>
        <p:nvPicPr>
          <p:cNvPr id="9" name="Picture 4" descr="image.png">
            <a:extLst>
              <a:ext uri="{FF2B5EF4-FFF2-40B4-BE49-F238E27FC236}">
                <a16:creationId xmlns:a16="http://schemas.microsoft.com/office/drawing/2014/main" id="{C27CE775-0087-91B0-B153-3FCB60487B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19688" y="3488129"/>
            <a:ext cx="3108903" cy="130088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B1F5688-3B0E-5107-EAAA-F448850370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521" y="3416137"/>
            <a:ext cx="2917682" cy="234415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3D89FD9-132D-1747-FC4F-7E9B0885F1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180" y="2771563"/>
            <a:ext cx="2279904" cy="227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677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F New Char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91"/>
      </a:accent1>
      <a:accent2>
        <a:srgbClr val="E1000F"/>
      </a:accent2>
      <a:accent3>
        <a:srgbClr val="428EFF"/>
      </a:accent3>
      <a:accent4>
        <a:srgbClr val="FF7352"/>
      </a:accent4>
      <a:accent5>
        <a:srgbClr val="0425B9"/>
      </a:accent5>
      <a:accent6>
        <a:srgbClr val="EF144B"/>
      </a:accent6>
      <a:hlink>
        <a:srgbClr val="00B0F0"/>
      </a:hlink>
      <a:folHlink>
        <a:srgbClr val="00B0F0"/>
      </a:folHlink>
    </a:clrScheme>
    <a:fontScheme name="BF Outfit">
      <a:majorFont>
        <a:latin typeface="Outfit SemiBold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>
            <a:solidFill>
              <a:srgbClr val="00009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pt_operateurs_aria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operateurs_marianne" id="{1EB93FB9-5B2A-4444-9D92-666D34DD4FF3}" vid="{9879FAF7-A2DC-4F74-A711-29419AA131B0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854E093A67904DAF30B81DC913EBBF" ma:contentTypeVersion="10" ma:contentTypeDescription="Crée un document." ma:contentTypeScope="" ma:versionID="c0701addbc96608e4a911ec1cd40d1ac">
  <xsd:schema xmlns:xsd="http://www.w3.org/2001/XMLSchema" xmlns:xs="http://www.w3.org/2001/XMLSchema" xmlns:p="http://schemas.microsoft.com/office/2006/metadata/properties" xmlns:ns2="0b95a450-4045-4ad1-83d0-86828a3cc10e" targetNamespace="http://schemas.microsoft.com/office/2006/metadata/properties" ma:root="true" ma:fieldsID="ec22e58e3ad6936eb43b4d7f40ccde10" ns2:_="">
    <xsd:import namespace="0b95a450-4045-4ad1-83d0-86828a3cc1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95a450-4045-4ad1-83d0-86828a3cc1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0802c0ce-62fd-4fe8-aff5-375d8031bd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b95a450-4045-4ad1-83d0-86828a3cc10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E67ADC4-B2D7-4574-9BA6-8448723207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95a450-4045-4ad1-83d0-86828a3cc1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B0857CD-2D27-4A40-81AA-A264035E22D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88E0590-F4F1-41FE-96E2-4F745D014D2B}">
  <ds:schemaRefs>
    <ds:schemaRef ds:uri="http://purl.org/dc/terms/"/>
    <ds:schemaRef ds:uri="http://purl.org/dc/dcmitype/"/>
    <ds:schemaRef ds:uri="6e7ca62e-90dc-4f5b-b248-7c328cc9bf1c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0b95a450-4045-4ad1-83d0-86828a3cc10e"/>
  </ds:schemaRefs>
</ds:datastoreItem>
</file>

<file path=docMetadata/LabelInfo.xml><?xml version="1.0" encoding="utf-8"?>
<clbl:labelList xmlns:clbl="http://schemas.microsoft.com/office/2020/mipLabelMetadata">
  <clbl:label id="{19faaa4b-57ae-4394-85b4-956436d58cd6}" enabled="1" method="Privileged" siteId="{3550cb80-eb2c-4098-8900-aa1b522bf97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571</TotalTime>
  <Words>517</Words>
  <Application>Microsoft Office PowerPoint</Application>
  <PresentationFormat>Grand écran</PresentationFormat>
  <Paragraphs>99</Paragraphs>
  <Slides>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15" baseType="lpstr">
      <vt:lpstr>Outfit Medium</vt:lpstr>
      <vt:lpstr>Outfit</vt:lpstr>
      <vt:lpstr>Aptos</vt:lpstr>
      <vt:lpstr>Arial</vt:lpstr>
      <vt:lpstr>OutfitT</vt:lpstr>
      <vt:lpstr>Outfit Thin</vt:lpstr>
      <vt:lpstr>Outfit ExtraBold</vt:lpstr>
      <vt:lpstr>Outfit SemiBold</vt:lpstr>
      <vt:lpstr>Thème Office</vt:lpstr>
      <vt:lpstr>ppt_operateurs_arial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Sebastien Laxenaire</dc:creator>
  <cp:lastModifiedBy>S,Vanshita</cp:lastModifiedBy>
  <cp:revision>9</cp:revision>
  <dcterms:created xsi:type="dcterms:W3CDTF">2024-04-07T13:35:10Z</dcterms:created>
  <dcterms:modified xsi:type="dcterms:W3CDTF">2026-10-01T09:24:50Z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0x01010062854E093A67904DAF30B81DC913EBBF</vt:lpwstr>
  </property>
  <property fmtid="{D5CDD505-2E9C-101B-9397-08002B2CF9AE}" pid="3" name="MediaServiceImageTags">
    <vt:lpwstr/>
  </property>
</Properties>
</file>