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8" r:id="rId2"/>
    <p:sldId id="259" r:id="rId3"/>
    <p:sldId id="260" r:id="rId4"/>
    <p:sldId id="261" r:id="rId5"/>
    <p:sldId id="262" r:id="rId6"/>
    <p:sldId id="263" r:id="rId7"/>
    <p:sldId id="264" r:id="rId8"/>
    <p:sldId id="265" r:id="rId9"/>
    <p:sldId id="266"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88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0B058-30A0-4843-8D2E-A498BCF3AD4D}" v="34" dt="2025-03-02T14:56:28.0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711" autoAdjust="0"/>
    <p:restoredTop sz="75513" autoAdjust="0"/>
  </p:normalViewPr>
  <p:slideViewPr>
    <p:cSldViewPr snapToGrid="0">
      <p:cViewPr varScale="1">
        <p:scale>
          <a:sx n="61" d="100"/>
          <a:sy n="61" d="100"/>
        </p:scale>
        <p:origin x="216" y="624"/>
      </p:cViewPr>
      <p:guideLst/>
    </p:cSldViewPr>
  </p:slideViewPr>
  <p:notesTextViewPr>
    <p:cViewPr>
      <p:scale>
        <a:sx n="1" d="1"/>
        <a:sy n="1" d="1"/>
      </p:scale>
      <p:origin x="0" y="0"/>
    </p:cViewPr>
  </p:notesText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Chiara Franco" userId="DsoaMXUsiAMR/yGLIqVu50A3SkThBR+TPNTWx+/VOxY=" providerId="None" clId="Web-{A360B058-30A0-4843-8D2E-A498BCF3AD4D}"/>
    <pc:docChg chg="modSld">
      <pc:chgData name="Maria Chiara Franco" userId="DsoaMXUsiAMR/yGLIqVu50A3SkThBR+TPNTWx+/VOxY=" providerId="None" clId="Web-{A360B058-30A0-4843-8D2E-A498BCF3AD4D}" dt="2025-03-02T14:56:25.709" v="28" actId="20577"/>
      <pc:docMkLst>
        <pc:docMk/>
      </pc:docMkLst>
      <pc:sldChg chg="addSp modSp">
        <pc:chgData name="Maria Chiara Franco" userId="DsoaMXUsiAMR/yGLIqVu50A3SkThBR+TPNTWx+/VOxY=" providerId="None" clId="Web-{A360B058-30A0-4843-8D2E-A498BCF3AD4D}" dt="2025-03-02T14:54:14.142" v="2" actId="20577"/>
        <pc:sldMkLst>
          <pc:docMk/>
          <pc:sldMk cId="2056236133" sldId="259"/>
        </pc:sldMkLst>
        <pc:spChg chg="add mod">
          <ac:chgData name="Maria Chiara Franco" userId="DsoaMXUsiAMR/yGLIqVu50A3SkThBR+TPNTWx+/VOxY=" providerId="None" clId="Web-{A360B058-30A0-4843-8D2E-A498BCF3AD4D}" dt="2025-03-02T14:54:14.142" v="2" actId="20577"/>
          <ac:spMkLst>
            <pc:docMk/>
            <pc:sldMk cId="2056236133" sldId="259"/>
            <ac:spMk id="2" creationId="{02C44A09-8484-4E98-9C9C-AC3BD339BA83}"/>
          </ac:spMkLst>
        </pc:spChg>
      </pc:sldChg>
      <pc:sldChg chg="addSp modSp">
        <pc:chgData name="Maria Chiara Franco" userId="DsoaMXUsiAMR/yGLIqVu50A3SkThBR+TPNTWx+/VOxY=" providerId="None" clId="Web-{A360B058-30A0-4843-8D2E-A498BCF3AD4D}" dt="2025-03-02T14:54:33.142" v="5" actId="20577"/>
        <pc:sldMkLst>
          <pc:docMk/>
          <pc:sldMk cId="2362653444" sldId="260"/>
        </pc:sldMkLst>
        <pc:spChg chg="add mod">
          <ac:chgData name="Maria Chiara Franco" userId="DsoaMXUsiAMR/yGLIqVu50A3SkThBR+TPNTWx+/VOxY=" providerId="None" clId="Web-{A360B058-30A0-4843-8D2E-A498BCF3AD4D}" dt="2025-03-02T14:54:33.142" v="5" actId="20577"/>
          <ac:spMkLst>
            <pc:docMk/>
            <pc:sldMk cId="2362653444" sldId="260"/>
            <ac:spMk id="2" creationId="{067DD51A-0A66-1B42-3BF3-6CFEFF640672}"/>
          </ac:spMkLst>
        </pc:spChg>
      </pc:sldChg>
      <pc:sldChg chg="addSp modSp">
        <pc:chgData name="Maria Chiara Franco" userId="DsoaMXUsiAMR/yGLIqVu50A3SkThBR+TPNTWx+/VOxY=" providerId="None" clId="Web-{A360B058-30A0-4843-8D2E-A498BCF3AD4D}" dt="2025-03-02T14:54:54.081" v="8" actId="20577"/>
        <pc:sldMkLst>
          <pc:docMk/>
          <pc:sldMk cId="451897072" sldId="261"/>
        </pc:sldMkLst>
        <pc:spChg chg="add mod">
          <ac:chgData name="Maria Chiara Franco" userId="DsoaMXUsiAMR/yGLIqVu50A3SkThBR+TPNTWx+/VOxY=" providerId="None" clId="Web-{A360B058-30A0-4843-8D2E-A498BCF3AD4D}" dt="2025-03-02T14:54:54.081" v="8" actId="20577"/>
          <ac:spMkLst>
            <pc:docMk/>
            <pc:sldMk cId="451897072" sldId="261"/>
            <ac:spMk id="2" creationId="{0C9F415E-9267-067E-8533-D44AC9D3F25B}"/>
          </ac:spMkLst>
        </pc:spChg>
      </pc:sldChg>
      <pc:sldChg chg="addSp modSp">
        <pc:chgData name="Maria Chiara Franco" userId="DsoaMXUsiAMR/yGLIqVu50A3SkThBR+TPNTWx+/VOxY=" providerId="None" clId="Web-{A360B058-30A0-4843-8D2E-A498BCF3AD4D}" dt="2025-03-02T14:55:14.691" v="11" actId="20577"/>
        <pc:sldMkLst>
          <pc:docMk/>
          <pc:sldMk cId="3800010652" sldId="262"/>
        </pc:sldMkLst>
        <pc:spChg chg="add mod">
          <ac:chgData name="Maria Chiara Franco" userId="DsoaMXUsiAMR/yGLIqVu50A3SkThBR+TPNTWx+/VOxY=" providerId="None" clId="Web-{A360B058-30A0-4843-8D2E-A498BCF3AD4D}" dt="2025-03-02T14:55:14.691" v="11" actId="20577"/>
          <ac:spMkLst>
            <pc:docMk/>
            <pc:sldMk cId="3800010652" sldId="262"/>
            <ac:spMk id="2" creationId="{55ADDF04-70B8-A295-695E-F1F5E0959131}"/>
          </ac:spMkLst>
        </pc:spChg>
      </pc:sldChg>
      <pc:sldChg chg="addSp delSp modSp">
        <pc:chgData name="Maria Chiara Franco" userId="DsoaMXUsiAMR/yGLIqVu50A3SkThBR+TPNTWx+/VOxY=" providerId="None" clId="Web-{A360B058-30A0-4843-8D2E-A498BCF3AD4D}" dt="2025-03-02T14:55:27.660" v="15" actId="20577"/>
        <pc:sldMkLst>
          <pc:docMk/>
          <pc:sldMk cId="2737718467" sldId="263"/>
        </pc:sldMkLst>
        <pc:spChg chg="add del mod">
          <ac:chgData name="Maria Chiara Franco" userId="DsoaMXUsiAMR/yGLIqVu50A3SkThBR+TPNTWx+/VOxY=" providerId="None" clId="Web-{A360B058-30A0-4843-8D2E-A498BCF3AD4D}" dt="2025-03-02T14:55:21.566" v="13"/>
          <ac:spMkLst>
            <pc:docMk/>
            <pc:sldMk cId="2737718467" sldId="263"/>
            <ac:spMk id="2" creationId="{5B482A1D-201E-C056-66DD-65168F55E7E0}"/>
          </ac:spMkLst>
        </pc:spChg>
        <pc:spChg chg="add mod">
          <ac:chgData name="Maria Chiara Franco" userId="DsoaMXUsiAMR/yGLIqVu50A3SkThBR+TPNTWx+/VOxY=" providerId="None" clId="Web-{A360B058-30A0-4843-8D2E-A498BCF3AD4D}" dt="2025-03-02T14:55:27.660" v="15" actId="20577"/>
          <ac:spMkLst>
            <pc:docMk/>
            <pc:sldMk cId="2737718467" sldId="263"/>
            <ac:spMk id="4" creationId="{77D78E8C-F663-1D2F-F27C-03DDCF34A9B7}"/>
          </ac:spMkLst>
        </pc:spChg>
      </pc:sldChg>
      <pc:sldChg chg="addSp modSp">
        <pc:chgData name="Maria Chiara Franco" userId="DsoaMXUsiAMR/yGLIqVu50A3SkThBR+TPNTWx+/VOxY=" providerId="None" clId="Web-{A360B058-30A0-4843-8D2E-A498BCF3AD4D}" dt="2025-03-02T14:55:41.207" v="17" actId="20577"/>
        <pc:sldMkLst>
          <pc:docMk/>
          <pc:sldMk cId="1493628367" sldId="264"/>
        </pc:sldMkLst>
        <pc:spChg chg="add mod">
          <ac:chgData name="Maria Chiara Franco" userId="DsoaMXUsiAMR/yGLIqVu50A3SkThBR+TPNTWx+/VOxY=" providerId="None" clId="Web-{A360B058-30A0-4843-8D2E-A498BCF3AD4D}" dt="2025-03-02T14:55:41.207" v="17" actId="20577"/>
          <ac:spMkLst>
            <pc:docMk/>
            <pc:sldMk cId="1493628367" sldId="264"/>
            <ac:spMk id="2" creationId="{BABC1D2D-11C4-9D08-34B8-4C9108E444B3}"/>
          </ac:spMkLst>
        </pc:spChg>
      </pc:sldChg>
      <pc:sldChg chg="addSp modSp">
        <pc:chgData name="Maria Chiara Franco" userId="DsoaMXUsiAMR/yGLIqVu50A3SkThBR+TPNTWx+/VOxY=" providerId="None" clId="Web-{A360B058-30A0-4843-8D2E-A498BCF3AD4D}" dt="2025-03-02T14:56:01.786" v="20" actId="20577"/>
        <pc:sldMkLst>
          <pc:docMk/>
          <pc:sldMk cId="692625244" sldId="265"/>
        </pc:sldMkLst>
        <pc:spChg chg="add mod">
          <ac:chgData name="Maria Chiara Franco" userId="DsoaMXUsiAMR/yGLIqVu50A3SkThBR+TPNTWx+/VOxY=" providerId="None" clId="Web-{A360B058-30A0-4843-8D2E-A498BCF3AD4D}" dt="2025-03-02T14:56:01.786" v="20" actId="20577"/>
          <ac:spMkLst>
            <pc:docMk/>
            <pc:sldMk cId="692625244" sldId="265"/>
            <ac:spMk id="2" creationId="{A3DFF24B-F1A3-2158-9DA3-3ACB7A4BD1E6}"/>
          </ac:spMkLst>
        </pc:spChg>
      </pc:sldChg>
      <pc:sldChg chg="addSp modSp">
        <pc:chgData name="Maria Chiara Franco" userId="DsoaMXUsiAMR/yGLIqVu50A3SkThBR+TPNTWx+/VOxY=" providerId="None" clId="Web-{A360B058-30A0-4843-8D2E-A498BCF3AD4D}" dt="2025-03-02T14:56:13.318" v="23" actId="20577"/>
        <pc:sldMkLst>
          <pc:docMk/>
          <pc:sldMk cId="1414171135" sldId="266"/>
        </pc:sldMkLst>
        <pc:spChg chg="add mod">
          <ac:chgData name="Maria Chiara Franco" userId="DsoaMXUsiAMR/yGLIqVu50A3SkThBR+TPNTWx+/VOxY=" providerId="None" clId="Web-{A360B058-30A0-4843-8D2E-A498BCF3AD4D}" dt="2025-03-02T14:56:13.318" v="23" actId="20577"/>
          <ac:spMkLst>
            <pc:docMk/>
            <pc:sldMk cId="1414171135" sldId="266"/>
            <ac:spMk id="2" creationId="{E81B2414-412C-104A-0ACE-8B60C9AA2CF5}"/>
          </ac:spMkLst>
        </pc:spChg>
      </pc:sldChg>
      <pc:sldChg chg="addSp delSp modSp">
        <pc:chgData name="Maria Chiara Franco" userId="DsoaMXUsiAMR/yGLIqVu50A3SkThBR+TPNTWx+/VOxY=" providerId="None" clId="Web-{A360B058-30A0-4843-8D2E-A498BCF3AD4D}" dt="2025-03-02T14:56:25.709" v="28" actId="20577"/>
        <pc:sldMkLst>
          <pc:docMk/>
          <pc:sldMk cId="1828962247" sldId="267"/>
        </pc:sldMkLst>
        <pc:spChg chg="add del mod">
          <ac:chgData name="Maria Chiara Franco" userId="DsoaMXUsiAMR/yGLIqVu50A3SkThBR+TPNTWx+/VOxY=" providerId="None" clId="Web-{A360B058-30A0-4843-8D2E-A498BCF3AD4D}" dt="2025-03-02T14:56:20.834" v="25"/>
          <ac:spMkLst>
            <pc:docMk/>
            <pc:sldMk cId="1828962247" sldId="267"/>
            <ac:spMk id="2" creationId="{482F5A48-F980-0A16-067F-6A6B6C460A7C}"/>
          </ac:spMkLst>
        </pc:spChg>
        <pc:spChg chg="add mod">
          <ac:chgData name="Maria Chiara Franco" userId="DsoaMXUsiAMR/yGLIqVu50A3SkThBR+TPNTWx+/VOxY=" providerId="None" clId="Web-{A360B058-30A0-4843-8D2E-A498BCF3AD4D}" dt="2025-03-02T14:56:25.709" v="28" actId="20577"/>
          <ac:spMkLst>
            <pc:docMk/>
            <pc:sldMk cId="1828962247" sldId="267"/>
            <ac:spMk id="4" creationId="{58A13E8E-58AD-E8AE-6784-A9CBA659020C}"/>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0C92A86-C5C9-6113-6AC7-4064BBD094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6277400-9A88-4A14-1B97-2E611F2842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4067AC-4DA6-47DD-9DAA-82F8496AEA1D}" type="datetimeFigureOut">
              <a:rPr lang="en-GB" smtClean="0"/>
              <a:t>02/03/2025</a:t>
            </a:fld>
            <a:endParaRPr lang="en-GB"/>
          </a:p>
        </p:txBody>
      </p:sp>
      <p:sp>
        <p:nvSpPr>
          <p:cNvPr id="4" name="Footer Placeholder 3">
            <a:extLst>
              <a:ext uri="{FF2B5EF4-FFF2-40B4-BE49-F238E27FC236}">
                <a16:creationId xmlns:a16="http://schemas.microsoft.com/office/drawing/2014/main" id="{BA149F3E-834F-ADBB-A517-1E7341E464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0F16239-9E04-27B8-09A3-ACB4AC19F6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62F9E2-E68F-463D-B409-4BB1E4E53707}" type="slidenum">
              <a:rPr lang="en-GB" smtClean="0"/>
              <a:t>‹#›</a:t>
            </a:fld>
            <a:endParaRPr lang="en-GB"/>
          </a:p>
        </p:txBody>
      </p:sp>
    </p:spTree>
    <p:extLst>
      <p:ext uri="{BB962C8B-B14F-4D97-AF65-F5344CB8AC3E}">
        <p14:creationId xmlns:p14="http://schemas.microsoft.com/office/powerpoint/2010/main" val="2236485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BB6916-6BB4-491D-A9F6-98CF7382B083}" type="datetimeFigureOut">
              <a:rPr lang="en-GB" smtClean="0"/>
              <a:t>02/03/2025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881E3-068B-48DF-8881-A991B8AEA704}" type="slidenum">
              <a:rPr lang="en-GB" smtClean="0"/>
              <a:t>‹#›</a:t>
            </a:fld>
            <a:endParaRPr lang="en-GB"/>
          </a:p>
        </p:txBody>
      </p:sp>
    </p:spTree>
    <p:extLst>
      <p:ext uri="{BB962C8B-B14F-4D97-AF65-F5344CB8AC3E}">
        <p14:creationId xmlns:p14="http://schemas.microsoft.com/office/powerpoint/2010/main" val="973556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1</a:t>
            </a:fld>
            <a:endParaRPr lang="en-GB"/>
          </a:p>
        </p:txBody>
      </p:sp>
    </p:spTree>
    <p:extLst>
      <p:ext uri="{BB962C8B-B14F-4D97-AF65-F5344CB8AC3E}">
        <p14:creationId xmlns:p14="http://schemas.microsoft.com/office/powerpoint/2010/main" val="1078220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10</a:t>
            </a:fld>
            <a:endParaRPr lang="en-GB"/>
          </a:p>
        </p:txBody>
      </p:sp>
    </p:spTree>
    <p:extLst>
      <p:ext uri="{BB962C8B-B14F-4D97-AF65-F5344CB8AC3E}">
        <p14:creationId xmlns:p14="http://schemas.microsoft.com/office/powerpoint/2010/main" val="1003473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2</a:t>
            </a:fld>
            <a:endParaRPr lang="en-GB"/>
          </a:p>
        </p:txBody>
      </p:sp>
    </p:spTree>
    <p:extLst>
      <p:ext uri="{BB962C8B-B14F-4D97-AF65-F5344CB8AC3E}">
        <p14:creationId xmlns:p14="http://schemas.microsoft.com/office/powerpoint/2010/main" val="260333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3</a:t>
            </a:fld>
            <a:endParaRPr lang="en-GB"/>
          </a:p>
        </p:txBody>
      </p:sp>
    </p:spTree>
    <p:extLst>
      <p:ext uri="{BB962C8B-B14F-4D97-AF65-F5344CB8AC3E}">
        <p14:creationId xmlns:p14="http://schemas.microsoft.com/office/powerpoint/2010/main" val="113191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4</a:t>
            </a:fld>
            <a:endParaRPr lang="en-GB"/>
          </a:p>
        </p:txBody>
      </p:sp>
    </p:spTree>
    <p:extLst>
      <p:ext uri="{BB962C8B-B14F-4D97-AF65-F5344CB8AC3E}">
        <p14:creationId xmlns:p14="http://schemas.microsoft.com/office/powerpoint/2010/main" val="204798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5</a:t>
            </a:fld>
            <a:endParaRPr lang="en-GB"/>
          </a:p>
        </p:txBody>
      </p:sp>
    </p:spTree>
    <p:extLst>
      <p:ext uri="{BB962C8B-B14F-4D97-AF65-F5344CB8AC3E}">
        <p14:creationId xmlns:p14="http://schemas.microsoft.com/office/powerpoint/2010/main" val="778023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6</a:t>
            </a:fld>
            <a:endParaRPr lang="en-GB"/>
          </a:p>
        </p:txBody>
      </p:sp>
    </p:spTree>
    <p:extLst>
      <p:ext uri="{BB962C8B-B14F-4D97-AF65-F5344CB8AC3E}">
        <p14:creationId xmlns:p14="http://schemas.microsoft.com/office/powerpoint/2010/main" val="1240750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7</a:t>
            </a:fld>
            <a:endParaRPr lang="en-GB"/>
          </a:p>
        </p:txBody>
      </p:sp>
    </p:spTree>
    <p:extLst>
      <p:ext uri="{BB962C8B-B14F-4D97-AF65-F5344CB8AC3E}">
        <p14:creationId xmlns:p14="http://schemas.microsoft.com/office/powerpoint/2010/main" val="792818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8</a:t>
            </a:fld>
            <a:endParaRPr lang="en-GB"/>
          </a:p>
        </p:txBody>
      </p:sp>
    </p:spTree>
    <p:extLst>
      <p:ext uri="{BB962C8B-B14F-4D97-AF65-F5344CB8AC3E}">
        <p14:creationId xmlns:p14="http://schemas.microsoft.com/office/powerpoint/2010/main" val="304899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8881E3-068B-48DF-8881-A991B8AEA704}" type="slidenum">
              <a:rPr lang="en-GB" smtClean="0"/>
              <a:t>9</a:t>
            </a:fld>
            <a:endParaRPr lang="en-GB"/>
          </a:p>
        </p:txBody>
      </p:sp>
    </p:spTree>
    <p:extLst>
      <p:ext uri="{BB962C8B-B14F-4D97-AF65-F5344CB8AC3E}">
        <p14:creationId xmlns:p14="http://schemas.microsoft.com/office/powerpoint/2010/main" val="3015296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4B8CD-9207-0F5A-87AB-B27A517BCE8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AA2C4F2-5991-51CC-558C-A4D5E1F7B1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4EA569FD-5A00-3B11-103C-21BA8A71B265}"/>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9" name="Picture 8" descr="Zero Project Plant: an icon showing a green seedling breaking through a circle.">
            <a:extLst>
              <a:ext uri="{FF2B5EF4-FFF2-40B4-BE49-F238E27FC236}">
                <a16:creationId xmlns:a16="http://schemas.microsoft.com/office/drawing/2014/main" id="{0F1C7164-87D9-4217-364F-45206FDAD5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
        <p:nvSpPr>
          <p:cNvPr id="7" name="TextBox 6">
            <a:extLst>
              <a:ext uri="{FF2B5EF4-FFF2-40B4-BE49-F238E27FC236}">
                <a16:creationId xmlns:a16="http://schemas.microsoft.com/office/drawing/2014/main" id="{8F0236DA-C301-789C-C8AF-938A5F826071}"/>
              </a:ext>
            </a:extLst>
          </p:cNvPr>
          <p:cNvSpPr txBox="1"/>
          <p:nvPr userDrawn="1"/>
        </p:nvSpPr>
        <p:spPr>
          <a:xfrm>
            <a:off x="393290" y="276328"/>
            <a:ext cx="8339893" cy="584775"/>
          </a:xfrm>
          <a:prstGeom prst="rect">
            <a:avLst/>
          </a:prstGeom>
          <a:noFill/>
        </p:spPr>
        <p:txBody>
          <a:bodyPr wrap="square">
            <a:spAutoFit/>
          </a:bodyPr>
          <a:lstStyle/>
          <a:p>
            <a:r>
              <a:rPr lang="en-US" sz="3200" b="0" dirty="0">
                <a:solidFill>
                  <a:srgbClr val="2B882E"/>
                </a:solidFill>
                <a:latin typeface="Arial" panose="020B0604020202020204" pitchFamily="34" charset="0"/>
                <a:cs typeface="Arial" panose="020B0604020202020204" pitchFamily="34" charset="0"/>
              </a:rPr>
              <a:t>Zero Project Conference 2025 (#ZeroCon25)</a:t>
            </a:r>
            <a:endParaRPr lang="en-GB" sz="3200" b="0" dirty="0">
              <a:solidFill>
                <a:srgbClr val="2B88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57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9A398-607E-19AA-2FA2-6A9486FF41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67A71F-93D1-3FE1-9D98-47190B6F93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4B76AF-A44B-BCC8-6368-2FCB924767B6}"/>
              </a:ext>
            </a:extLst>
          </p:cNvPr>
          <p:cNvSpPr>
            <a:spLocks noGrp="1"/>
          </p:cNvSpPr>
          <p:nvPr>
            <p:ph type="dt" sz="half" idx="10"/>
          </p:nvPr>
        </p:nvSpPr>
        <p:spPr/>
        <p:txBody>
          <a:bodyPr/>
          <a:lstStyle/>
          <a:p>
            <a:fld id="{952FF940-A1E4-49C1-A94C-258B66B1FEFB}" type="datetime1">
              <a:rPr lang="en-GB" smtClean="0"/>
              <a:t>02/03/2025</a:t>
            </a:fld>
            <a:endParaRPr lang="en-GB"/>
          </a:p>
        </p:txBody>
      </p:sp>
      <p:sp>
        <p:nvSpPr>
          <p:cNvPr id="5" name="Footer Placeholder 4">
            <a:extLst>
              <a:ext uri="{FF2B5EF4-FFF2-40B4-BE49-F238E27FC236}">
                <a16:creationId xmlns:a16="http://schemas.microsoft.com/office/drawing/2014/main" id="{428CFEDC-9A6E-A3AD-47BB-4544BD985678}"/>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9A38CCB9-6F66-B343-A239-09809FB7E75D}"/>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D6B42D19-6742-C21D-3E3A-50AF0056C0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011962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C57BD-472C-6054-F85B-C6E7EBFD78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A5734E-BF7C-6ADA-36DF-8345F81F3D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FA9AB-245D-7C9C-7F7C-F0DDADFC869E}"/>
              </a:ext>
            </a:extLst>
          </p:cNvPr>
          <p:cNvSpPr>
            <a:spLocks noGrp="1"/>
          </p:cNvSpPr>
          <p:nvPr>
            <p:ph type="dt" sz="half" idx="10"/>
          </p:nvPr>
        </p:nvSpPr>
        <p:spPr/>
        <p:txBody>
          <a:bodyPr/>
          <a:lstStyle/>
          <a:p>
            <a:fld id="{30DA194E-3B7B-4619-9F0B-8946120CC2C2}" type="datetime1">
              <a:rPr lang="en-GB" smtClean="0"/>
              <a:t>02/03/2025</a:t>
            </a:fld>
            <a:endParaRPr lang="en-GB"/>
          </a:p>
        </p:txBody>
      </p:sp>
      <p:sp>
        <p:nvSpPr>
          <p:cNvPr id="6" name="Slide Number Placeholder 5">
            <a:extLst>
              <a:ext uri="{FF2B5EF4-FFF2-40B4-BE49-F238E27FC236}">
                <a16:creationId xmlns:a16="http://schemas.microsoft.com/office/drawing/2014/main" id="{B88715A0-7D97-C371-F46C-459234CE37EA}"/>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7" name="Picture 6" descr="Zero Project Plant: an icon showing a green seedling breaking through a circle.">
            <a:extLst>
              <a:ext uri="{FF2B5EF4-FFF2-40B4-BE49-F238E27FC236}">
                <a16:creationId xmlns:a16="http://schemas.microsoft.com/office/drawing/2014/main" id="{A92BB482-4C0F-1893-218E-340DCE3E41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9304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2CDE7-D24B-A1C8-5E44-202ABECFC7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2AA8D-420E-E8B5-CDB6-88D320632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C8133A-0964-2A2C-F557-E8A9D21E46C6}"/>
              </a:ext>
            </a:extLst>
          </p:cNvPr>
          <p:cNvSpPr>
            <a:spLocks noGrp="1"/>
          </p:cNvSpPr>
          <p:nvPr>
            <p:ph type="dt" sz="half" idx="10"/>
          </p:nvPr>
        </p:nvSpPr>
        <p:spPr/>
        <p:txBody>
          <a:bodyPr/>
          <a:lstStyle/>
          <a:p>
            <a:fld id="{BB89F230-EE29-4360-9E5D-C4AB95018DB3}" type="datetime1">
              <a:rPr lang="en-GB" smtClean="0"/>
              <a:t>02/03/2025</a:t>
            </a:fld>
            <a:endParaRPr lang="en-GB"/>
          </a:p>
        </p:txBody>
      </p:sp>
      <p:sp>
        <p:nvSpPr>
          <p:cNvPr id="5" name="Footer Placeholder 4">
            <a:extLst>
              <a:ext uri="{FF2B5EF4-FFF2-40B4-BE49-F238E27FC236}">
                <a16:creationId xmlns:a16="http://schemas.microsoft.com/office/drawing/2014/main" id="{026AD633-B6D6-91FA-64FB-501EA2FB2B77}"/>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F7EAAD51-9D5D-25E1-F465-809F007ECFE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7A3ADA9-529C-6BD8-8B18-D897077722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572037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86FF-9CEB-1D25-2E90-369E9B0F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E08384C-F6AC-F088-2F50-A86FF934D8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40FCB-67DF-CE66-B624-667997970E05}"/>
              </a:ext>
            </a:extLst>
          </p:cNvPr>
          <p:cNvSpPr>
            <a:spLocks noGrp="1"/>
          </p:cNvSpPr>
          <p:nvPr>
            <p:ph type="dt" sz="half" idx="10"/>
          </p:nvPr>
        </p:nvSpPr>
        <p:spPr/>
        <p:txBody>
          <a:bodyPr/>
          <a:lstStyle/>
          <a:p>
            <a:fld id="{CE7C451A-BAE8-4BB7-B4A9-840375C61CF2}" type="datetime1">
              <a:rPr lang="en-GB" smtClean="0"/>
              <a:t>02/03/2025</a:t>
            </a:fld>
            <a:endParaRPr lang="en-GB"/>
          </a:p>
        </p:txBody>
      </p:sp>
      <p:sp>
        <p:nvSpPr>
          <p:cNvPr id="5" name="Footer Placeholder 4">
            <a:extLst>
              <a:ext uri="{FF2B5EF4-FFF2-40B4-BE49-F238E27FC236}">
                <a16:creationId xmlns:a16="http://schemas.microsoft.com/office/drawing/2014/main" id="{96D9611E-370E-03AF-C519-6268D0A6631F}"/>
              </a:ext>
            </a:extLst>
          </p:cNvPr>
          <p:cNvSpPr>
            <a:spLocks noGrp="1"/>
          </p:cNvSpPr>
          <p:nvPr>
            <p:ph type="ftr" sz="quarter" idx="11"/>
          </p:nvPr>
        </p:nvSpPr>
        <p:spPr/>
        <p:txBody>
          <a:bodyPr/>
          <a:lstStyle/>
          <a:p>
            <a:r>
              <a:rPr lang="en-US" dirty="0"/>
              <a:t>#ZeroCon25</a:t>
            </a:r>
            <a:endParaRPr lang="en-GB" dirty="0"/>
          </a:p>
        </p:txBody>
      </p:sp>
      <p:sp>
        <p:nvSpPr>
          <p:cNvPr id="6" name="Slide Number Placeholder 5">
            <a:extLst>
              <a:ext uri="{FF2B5EF4-FFF2-40B4-BE49-F238E27FC236}">
                <a16:creationId xmlns:a16="http://schemas.microsoft.com/office/drawing/2014/main" id="{F9F8EE00-A0DC-F045-A7B2-6D6970D172F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88684AF3-AE79-E964-B9D1-32174968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2232813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645F-4ADB-34A8-8348-8DA5EC0B3F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7DEFF4-799C-B171-FDEC-9F32D3683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2E9D5E4-9475-B9C9-B19F-C6F90A257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ED3DB3A-533A-A389-C798-9BB43D1F7DA4}"/>
              </a:ext>
            </a:extLst>
          </p:cNvPr>
          <p:cNvSpPr>
            <a:spLocks noGrp="1"/>
          </p:cNvSpPr>
          <p:nvPr>
            <p:ph type="dt" sz="half" idx="10"/>
          </p:nvPr>
        </p:nvSpPr>
        <p:spPr/>
        <p:txBody>
          <a:bodyPr/>
          <a:lstStyle/>
          <a:p>
            <a:fld id="{551F48CE-F800-44D8-9FB8-C2F14BB717AF}" type="datetime1">
              <a:rPr lang="en-GB" smtClean="0"/>
              <a:t>02/03/2025</a:t>
            </a:fld>
            <a:endParaRPr lang="en-GB"/>
          </a:p>
        </p:txBody>
      </p:sp>
      <p:sp>
        <p:nvSpPr>
          <p:cNvPr id="6" name="Footer Placeholder 5">
            <a:extLst>
              <a:ext uri="{FF2B5EF4-FFF2-40B4-BE49-F238E27FC236}">
                <a16:creationId xmlns:a16="http://schemas.microsoft.com/office/drawing/2014/main" id="{5A692D28-6A9A-84C4-8E6F-E19FDA416BEF}"/>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F67EFDAC-0A32-E484-69C9-CAC7902FDD0B}"/>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509410CA-2628-6086-32C8-F078A3F0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148122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298A-1F8E-C04A-F0FC-303981F888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B0BE-77C8-FC6F-2D01-52EA579BE8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30E7F1-9FCB-C624-0AD0-0B4362A9CC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E940BA5-6077-6C83-9A0A-D929E13531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1A5F4E-F46E-F9D4-EB91-01F3AF3BB7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A89E74-A823-F039-110E-16DB1050A213}"/>
              </a:ext>
            </a:extLst>
          </p:cNvPr>
          <p:cNvSpPr>
            <a:spLocks noGrp="1"/>
          </p:cNvSpPr>
          <p:nvPr>
            <p:ph type="dt" sz="half" idx="10"/>
          </p:nvPr>
        </p:nvSpPr>
        <p:spPr/>
        <p:txBody>
          <a:bodyPr/>
          <a:lstStyle/>
          <a:p>
            <a:fld id="{76BEAA53-9EBB-475F-81CE-60A0FA17D35A}" type="datetime1">
              <a:rPr lang="en-GB" smtClean="0"/>
              <a:t>02/03/2025</a:t>
            </a:fld>
            <a:endParaRPr lang="en-GB"/>
          </a:p>
        </p:txBody>
      </p:sp>
      <p:sp>
        <p:nvSpPr>
          <p:cNvPr id="8" name="Footer Placeholder 7">
            <a:extLst>
              <a:ext uri="{FF2B5EF4-FFF2-40B4-BE49-F238E27FC236}">
                <a16:creationId xmlns:a16="http://schemas.microsoft.com/office/drawing/2014/main" id="{6D5C4120-5D85-2DAB-1B82-679CBFE0F312}"/>
              </a:ext>
            </a:extLst>
          </p:cNvPr>
          <p:cNvSpPr>
            <a:spLocks noGrp="1"/>
          </p:cNvSpPr>
          <p:nvPr>
            <p:ph type="ftr" sz="quarter" idx="11"/>
          </p:nvPr>
        </p:nvSpPr>
        <p:spPr/>
        <p:txBody>
          <a:bodyPr/>
          <a:lstStyle/>
          <a:p>
            <a:r>
              <a:rPr lang="en-US" dirty="0"/>
              <a:t>#ZeroCon25</a:t>
            </a:r>
            <a:endParaRPr lang="en-GB" dirty="0"/>
          </a:p>
        </p:txBody>
      </p:sp>
      <p:sp>
        <p:nvSpPr>
          <p:cNvPr id="9" name="Slide Number Placeholder 8">
            <a:extLst>
              <a:ext uri="{FF2B5EF4-FFF2-40B4-BE49-F238E27FC236}">
                <a16:creationId xmlns:a16="http://schemas.microsoft.com/office/drawing/2014/main" id="{B22AED93-B0A6-16E2-54DD-BAC7D1CFF05C}"/>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10" name="Picture 9" descr="Zero Project Plant: an icon showing a green seedling breaking through a circle.">
            <a:extLst>
              <a:ext uri="{FF2B5EF4-FFF2-40B4-BE49-F238E27FC236}">
                <a16:creationId xmlns:a16="http://schemas.microsoft.com/office/drawing/2014/main" id="{6C21E80C-5188-0E99-CB29-5452401034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32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EC525-402E-F69C-210B-5268E9E93C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2CFC308-6A34-9878-DECA-D72CAED76938}"/>
              </a:ext>
            </a:extLst>
          </p:cNvPr>
          <p:cNvSpPr>
            <a:spLocks noGrp="1"/>
          </p:cNvSpPr>
          <p:nvPr>
            <p:ph type="dt" sz="half" idx="10"/>
          </p:nvPr>
        </p:nvSpPr>
        <p:spPr/>
        <p:txBody>
          <a:bodyPr/>
          <a:lstStyle/>
          <a:p>
            <a:fld id="{323E1DF0-723F-4583-B7C7-FD8C4EA08810}" type="datetime1">
              <a:rPr lang="en-GB" smtClean="0"/>
              <a:t>02/03/2025</a:t>
            </a:fld>
            <a:endParaRPr lang="en-GB"/>
          </a:p>
        </p:txBody>
      </p:sp>
      <p:sp>
        <p:nvSpPr>
          <p:cNvPr id="4" name="Footer Placeholder 3">
            <a:extLst>
              <a:ext uri="{FF2B5EF4-FFF2-40B4-BE49-F238E27FC236}">
                <a16:creationId xmlns:a16="http://schemas.microsoft.com/office/drawing/2014/main" id="{6250079B-A083-6A7F-4194-BA4D85C4883C}"/>
              </a:ext>
            </a:extLst>
          </p:cNvPr>
          <p:cNvSpPr>
            <a:spLocks noGrp="1"/>
          </p:cNvSpPr>
          <p:nvPr>
            <p:ph type="ftr" sz="quarter" idx="11"/>
          </p:nvPr>
        </p:nvSpPr>
        <p:spPr/>
        <p:txBody>
          <a:bodyPr/>
          <a:lstStyle/>
          <a:p>
            <a:r>
              <a:rPr lang="en-US" dirty="0"/>
              <a:t>#ZeroCon25</a:t>
            </a:r>
            <a:endParaRPr lang="en-GB" dirty="0"/>
          </a:p>
        </p:txBody>
      </p:sp>
      <p:sp>
        <p:nvSpPr>
          <p:cNvPr id="5" name="Slide Number Placeholder 4">
            <a:extLst>
              <a:ext uri="{FF2B5EF4-FFF2-40B4-BE49-F238E27FC236}">
                <a16:creationId xmlns:a16="http://schemas.microsoft.com/office/drawing/2014/main" id="{206EC79D-9860-3786-8D4E-46E02CC0ECE3}"/>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6" name="Picture 5" descr="Zero Project Plant: an icon showing a green seedling breaking through a circle.">
            <a:extLst>
              <a:ext uri="{FF2B5EF4-FFF2-40B4-BE49-F238E27FC236}">
                <a16:creationId xmlns:a16="http://schemas.microsoft.com/office/drawing/2014/main" id="{9B978296-E8D6-80D7-911A-F4F68A8F61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839318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DBA8C4-CBF7-6C7C-BB26-6A44D83DE51B}"/>
              </a:ext>
            </a:extLst>
          </p:cNvPr>
          <p:cNvSpPr>
            <a:spLocks noGrp="1"/>
          </p:cNvSpPr>
          <p:nvPr>
            <p:ph type="dt" sz="half" idx="10"/>
          </p:nvPr>
        </p:nvSpPr>
        <p:spPr/>
        <p:txBody>
          <a:bodyPr/>
          <a:lstStyle/>
          <a:p>
            <a:fld id="{920F14AC-2947-477D-A5A3-42D95CFB8153}" type="datetime1">
              <a:rPr lang="en-GB" smtClean="0"/>
              <a:t>02/03/2025</a:t>
            </a:fld>
            <a:endParaRPr lang="en-GB"/>
          </a:p>
        </p:txBody>
      </p:sp>
      <p:sp>
        <p:nvSpPr>
          <p:cNvPr id="3" name="Footer Placeholder 2">
            <a:extLst>
              <a:ext uri="{FF2B5EF4-FFF2-40B4-BE49-F238E27FC236}">
                <a16:creationId xmlns:a16="http://schemas.microsoft.com/office/drawing/2014/main" id="{C0A765CF-3B46-DDD1-5D61-DEE3956934CA}"/>
              </a:ext>
            </a:extLst>
          </p:cNvPr>
          <p:cNvSpPr>
            <a:spLocks noGrp="1"/>
          </p:cNvSpPr>
          <p:nvPr>
            <p:ph type="ftr" sz="quarter" idx="11"/>
          </p:nvPr>
        </p:nvSpPr>
        <p:spPr/>
        <p:txBody>
          <a:bodyPr/>
          <a:lstStyle/>
          <a:p>
            <a:r>
              <a:rPr lang="en-US" dirty="0"/>
              <a:t>#ZeroCon25</a:t>
            </a:r>
            <a:endParaRPr lang="en-GB" dirty="0"/>
          </a:p>
        </p:txBody>
      </p:sp>
      <p:sp>
        <p:nvSpPr>
          <p:cNvPr id="4" name="Slide Number Placeholder 3">
            <a:extLst>
              <a:ext uri="{FF2B5EF4-FFF2-40B4-BE49-F238E27FC236}">
                <a16:creationId xmlns:a16="http://schemas.microsoft.com/office/drawing/2014/main" id="{DD92119D-5AC0-FA92-AC8A-20B4D8168F90}"/>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5" name="Picture 4" descr="Zero Project Plant: an icon showing a green seedling breaking through a circle.">
            <a:extLst>
              <a:ext uri="{FF2B5EF4-FFF2-40B4-BE49-F238E27FC236}">
                <a16:creationId xmlns:a16="http://schemas.microsoft.com/office/drawing/2014/main" id="{D0459225-7B96-6284-00B2-CF639F8926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425280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5413-E692-6DD2-584B-C153D1CDA3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1573494-908C-8287-2878-B8109DD71A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E99BDB-AE6B-E7B3-79DD-6DA3BEF435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EE4D6-70C6-0DAC-3D3B-CEF908DC77D5}"/>
              </a:ext>
            </a:extLst>
          </p:cNvPr>
          <p:cNvSpPr>
            <a:spLocks noGrp="1"/>
          </p:cNvSpPr>
          <p:nvPr>
            <p:ph type="dt" sz="half" idx="10"/>
          </p:nvPr>
        </p:nvSpPr>
        <p:spPr/>
        <p:txBody>
          <a:bodyPr/>
          <a:lstStyle/>
          <a:p>
            <a:fld id="{48BA894F-2169-40F5-A488-0DED1E32D92D}" type="datetime1">
              <a:rPr lang="en-GB" smtClean="0"/>
              <a:t>02/03/2025</a:t>
            </a:fld>
            <a:endParaRPr lang="en-GB"/>
          </a:p>
        </p:txBody>
      </p:sp>
      <p:sp>
        <p:nvSpPr>
          <p:cNvPr id="6" name="Footer Placeholder 5">
            <a:extLst>
              <a:ext uri="{FF2B5EF4-FFF2-40B4-BE49-F238E27FC236}">
                <a16:creationId xmlns:a16="http://schemas.microsoft.com/office/drawing/2014/main" id="{F49C3971-79A3-C209-564C-BD5D9D86E4C7}"/>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30402702-277B-3ACF-851A-C0C404ED8B54}"/>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2A8373D0-4AD4-04E7-6DAC-6E1FA94700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3989665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B3E06-41AF-0ACA-CCBD-F5BAB7AC31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6BC9B1-E8C2-C7D8-0ACB-3D5B734FE3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78FB8E-65FD-4C56-E3A9-054836CB1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3F7DA-8E45-6DD8-7482-BC161C4701CB}"/>
              </a:ext>
            </a:extLst>
          </p:cNvPr>
          <p:cNvSpPr>
            <a:spLocks noGrp="1"/>
          </p:cNvSpPr>
          <p:nvPr>
            <p:ph type="dt" sz="half" idx="10"/>
          </p:nvPr>
        </p:nvSpPr>
        <p:spPr/>
        <p:txBody>
          <a:bodyPr/>
          <a:lstStyle/>
          <a:p>
            <a:fld id="{AC800F5A-532D-4F87-AB6D-3F2ECE8BF666}" type="datetime1">
              <a:rPr lang="en-GB" smtClean="0"/>
              <a:t>02/03/2025</a:t>
            </a:fld>
            <a:endParaRPr lang="en-GB"/>
          </a:p>
        </p:txBody>
      </p:sp>
      <p:sp>
        <p:nvSpPr>
          <p:cNvPr id="6" name="Footer Placeholder 5">
            <a:extLst>
              <a:ext uri="{FF2B5EF4-FFF2-40B4-BE49-F238E27FC236}">
                <a16:creationId xmlns:a16="http://schemas.microsoft.com/office/drawing/2014/main" id="{A0FDB1F6-A587-5CC5-B4A1-6CBC2452EDC2}"/>
              </a:ext>
            </a:extLst>
          </p:cNvPr>
          <p:cNvSpPr>
            <a:spLocks noGrp="1"/>
          </p:cNvSpPr>
          <p:nvPr>
            <p:ph type="ftr" sz="quarter" idx="11"/>
          </p:nvPr>
        </p:nvSpPr>
        <p:spPr/>
        <p:txBody>
          <a:bodyPr/>
          <a:lstStyle/>
          <a:p>
            <a:r>
              <a:rPr lang="en-US" dirty="0"/>
              <a:t>#ZeroCon25</a:t>
            </a:r>
            <a:endParaRPr lang="en-GB" dirty="0"/>
          </a:p>
        </p:txBody>
      </p:sp>
      <p:sp>
        <p:nvSpPr>
          <p:cNvPr id="7" name="Slide Number Placeholder 6">
            <a:extLst>
              <a:ext uri="{FF2B5EF4-FFF2-40B4-BE49-F238E27FC236}">
                <a16:creationId xmlns:a16="http://schemas.microsoft.com/office/drawing/2014/main" id="{3C3402A9-A0E0-7045-EA1F-7AA57991E93E}"/>
              </a:ext>
            </a:extLst>
          </p:cNvPr>
          <p:cNvSpPr>
            <a:spLocks noGrp="1"/>
          </p:cNvSpPr>
          <p:nvPr>
            <p:ph type="sldNum" sz="quarter" idx="12"/>
          </p:nvPr>
        </p:nvSpPr>
        <p:spPr/>
        <p:txBody>
          <a:bodyPr/>
          <a:lstStyle/>
          <a:p>
            <a:fld id="{1195A9E4-2CE9-4E32-BE85-7C32F0F78A6D}" type="slidenum">
              <a:rPr lang="en-GB" smtClean="0"/>
              <a:t>‹#›</a:t>
            </a:fld>
            <a:endParaRPr lang="en-GB"/>
          </a:p>
        </p:txBody>
      </p:sp>
      <p:pic>
        <p:nvPicPr>
          <p:cNvPr id="8" name="Picture 7" descr="Zero Project Plant: an icon showing a green seedling breaking through a circle.">
            <a:extLst>
              <a:ext uri="{FF2B5EF4-FFF2-40B4-BE49-F238E27FC236}">
                <a16:creationId xmlns:a16="http://schemas.microsoft.com/office/drawing/2014/main" id="{C97FE7C3-62EE-EBCF-7381-9E13CB86EC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0714" y="155575"/>
            <a:ext cx="767583" cy="768350"/>
          </a:xfrm>
          <a:prstGeom prst="rect">
            <a:avLst/>
          </a:prstGeom>
        </p:spPr>
      </p:pic>
    </p:spTree>
    <p:extLst>
      <p:ext uri="{BB962C8B-B14F-4D97-AF65-F5344CB8AC3E}">
        <p14:creationId xmlns:p14="http://schemas.microsoft.com/office/powerpoint/2010/main" val="140217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4DFD2-A48F-938F-9C39-58C9547BD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346B3-1FB5-CBE0-B15E-5E254CF78A18}"/>
              </a:ext>
            </a:extLst>
          </p:cNvPr>
          <p:cNvSpPr>
            <a:spLocks noGrp="1"/>
          </p:cNvSpPr>
          <p:nvPr>
            <p:ph type="body" idx="1"/>
          </p:nvPr>
        </p:nvSpPr>
        <p:spPr>
          <a:xfrm>
            <a:off x="838200" y="1792518"/>
            <a:ext cx="10515600" cy="38612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D545C8-B46A-1919-AEB8-64178D1CD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3C978-C8B7-45B7-A1FD-262897265120}" type="datetime1">
              <a:rPr lang="en-GB" smtClean="0"/>
              <a:t>02/03/2025</a:t>
            </a:fld>
            <a:endParaRPr lang="en-GB"/>
          </a:p>
        </p:txBody>
      </p:sp>
      <p:sp>
        <p:nvSpPr>
          <p:cNvPr id="5" name="Footer Placeholder 4">
            <a:extLst>
              <a:ext uri="{FF2B5EF4-FFF2-40B4-BE49-F238E27FC236}">
                <a16:creationId xmlns:a16="http://schemas.microsoft.com/office/drawing/2014/main" id="{21ACA2EC-9AAA-A334-BAFC-D20203C40D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chemeClr val="tx1">
                    <a:tint val="75000"/>
                  </a:schemeClr>
                </a:solidFill>
              </a:defRPr>
            </a:lvl1pPr>
          </a:lstStyle>
          <a:p>
            <a:r>
              <a:rPr lang="en-US" dirty="0"/>
              <a:t>#ZeroCon25</a:t>
            </a:r>
            <a:endParaRPr lang="en-GB" dirty="0"/>
          </a:p>
        </p:txBody>
      </p:sp>
      <p:sp>
        <p:nvSpPr>
          <p:cNvPr id="6" name="Slide Number Placeholder 5">
            <a:extLst>
              <a:ext uri="{FF2B5EF4-FFF2-40B4-BE49-F238E27FC236}">
                <a16:creationId xmlns:a16="http://schemas.microsoft.com/office/drawing/2014/main" id="{E2F4DD50-8E12-ED09-0BAF-BA8058E0E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95A9E4-2CE9-4E32-BE85-7C32F0F78A6D}" type="slidenum">
              <a:rPr lang="en-GB" smtClean="0"/>
              <a:t>‹#›</a:t>
            </a:fld>
            <a:endParaRPr lang="en-GB"/>
          </a:p>
        </p:txBody>
      </p:sp>
    </p:spTree>
    <p:extLst>
      <p:ext uri="{BB962C8B-B14F-4D97-AF65-F5344CB8AC3E}">
        <p14:creationId xmlns:p14="http://schemas.microsoft.com/office/powerpoint/2010/main" val="6558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782FC-8B01-42F4-8056-DCC2EFED95D1}"/>
              </a:ext>
            </a:extLst>
          </p:cNvPr>
          <p:cNvSpPr>
            <a:spLocks noGrp="1"/>
          </p:cNvSpPr>
          <p:nvPr>
            <p:ph type="ctrTitle"/>
          </p:nvPr>
        </p:nvSpPr>
        <p:spPr>
          <a:xfrm>
            <a:off x="431073" y="1201784"/>
            <a:ext cx="11390812" cy="2073065"/>
          </a:xfrm>
        </p:spPr>
        <p:txBody>
          <a:bodyPr/>
          <a:lstStyle/>
          <a:p>
            <a:r>
              <a:rPr lang="en-US" sz="7200" dirty="0">
                <a:latin typeface="Roboto" panose="02000000000000000000" pitchFamily="2" charset="0"/>
                <a:ea typeface="Roboto" panose="02000000000000000000" pitchFamily="2" charset="0"/>
              </a:rPr>
              <a:t>Filter coffee. </a:t>
            </a:r>
            <a:br>
              <a:rPr lang="en-US" sz="7200" dirty="0">
                <a:latin typeface="Roboto" panose="02000000000000000000" pitchFamily="2" charset="0"/>
                <a:ea typeface="Roboto" panose="02000000000000000000" pitchFamily="2" charset="0"/>
              </a:rPr>
            </a:br>
            <a:r>
              <a:rPr lang="en-US" sz="7200" dirty="0">
                <a:latin typeface="Roboto" panose="02000000000000000000" pitchFamily="2" charset="0"/>
                <a:ea typeface="Roboto" panose="02000000000000000000" pitchFamily="2" charset="0"/>
              </a:rPr>
              <a:t>Not people.</a:t>
            </a:r>
            <a:endParaRPr lang="en-GB"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28D29E75-4221-A94E-345A-B32600075CE2}"/>
              </a:ext>
            </a:extLst>
          </p:cNvPr>
          <p:cNvSpPr>
            <a:spLocks noGrp="1"/>
          </p:cNvSpPr>
          <p:nvPr>
            <p:ph type="subTitle" idx="1"/>
          </p:nvPr>
        </p:nvSpPr>
        <p:spPr>
          <a:xfrm>
            <a:off x="509451" y="3444665"/>
            <a:ext cx="11234057" cy="2211557"/>
          </a:xfrm>
        </p:spPr>
        <p:txBody>
          <a:bodyPr>
            <a:normAutofit/>
          </a:bodyPr>
          <a:lstStyle/>
          <a:p>
            <a:r>
              <a:rPr lang="en-US" dirty="0" err="1">
                <a:latin typeface="Roboto" panose="02000000000000000000" pitchFamily="2" charset="0"/>
                <a:ea typeface="Roboto" panose="02000000000000000000" pitchFamily="2" charset="0"/>
              </a:rPr>
              <a:t>Dr</a:t>
            </a:r>
            <a:r>
              <a:rPr lang="en-US" dirty="0">
                <a:latin typeface="Roboto" panose="02000000000000000000" pitchFamily="2" charset="0"/>
                <a:ea typeface="Roboto" panose="02000000000000000000" pitchFamily="2" charset="0"/>
              </a:rPr>
              <a:t> Robbie Francis </a:t>
            </a:r>
            <a:r>
              <a:rPr lang="en-US" dirty="0" err="1">
                <a:latin typeface="Roboto" panose="02000000000000000000" pitchFamily="2" charset="0"/>
                <a:ea typeface="Roboto" panose="02000000000000000000" pitchFamily="2" charset="0"/>
              </a:rPr>
              <a:t>Watene</a:t>
            </a:r>
            <a:endParaRPr lang="en-US" dirty="0">
              <a:latin typeface="Roboto" panose="02000000000000000000" pitchFamily="2" charset="0"/>
              <a:ea typeface="Roboto" panose="02000000000000000000" pitchFamily="2" charset="0"/>
            </a:endParaRPr>
          </a:p>
          <a:p>
            <a:r>
              <a:rPr lang="en-US" dirty="0">
                <a:latin typeface="Roboto" panose="02000000000000000000" pitchFamily="2" charset="0"/>
                <a:ea typeface="Roboto" panose="02000000000000000000" pitchFamily="2" charset="0"/>
              </a:rPr>
              <a:t>The Lucy Foundation</a:t>
            </a:r>
          </a:p>
          <a:p>
            <a:r>
              <a:rPr lang="en-US" dirty="0">
                <a:latin typeface="Roboto" panose="02000000000000000000" pitchFamily="2" charset="0"/>
                <a:ea typeface="Roboto" panose="02000000000000000000" pitchFamily="2" charset="0"/>
              </a:rPr>
              <a:t>Aotearoa New Zealand</a:t>
            </a:r>
          </a:p>
          <a:p>
            <a:r>
              <a:rPr lang="en-NZ" dirty="0"/>
              <a:t>Small organizations as inclusion champions</a:t>
            </a:r>
          </a:p>
        </p:txBody>
      </p:sp>
      <p:sp>
        <p:nvSpPr>
          <p:cNvPr id="4" name="Titel 1">
            <a:extLst>
              <a:ext uri="{FF2B5EF4-FFF2-40B4-BE49-F238E27FC236}">
                <a16:creationId xmlns:a16="http://schemas.microsoft.com/office/drawing/2014/main" id="{E4771D02-F4E4-C632-E5D7-C5E26F71C09C}"/>
              </a:ext>
            </a:extLst>
          </p:cNvPr>
          <p:cNvSpPr txBox="1">
            <a:spLocks/>
          </p:cNvSpPr>
          <p:nvPr/>
        </p:nvSpPr>
        <p:spPr>
          <a:xfrm>
            <a:off x="842554" y="5692088"/>
            <a:ext cx="10567851" cy="8468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tx1"/>
                </a:solidFill>
                <a:latin typeface="+mj-lt"/>
                <a:ea typeface="+mj-ea"/>
                <a:cs typeface="+mj-cs"/>
              </a:defRPr>
            </a:lvl1pPr>
          </a:lstStyle>
          <a:p>
            <a:pPr algn="ctr"/>
            <a:r>
              <a:rPr lang="en-US" sz="2400" b="1" dirty="0">
                <a:latin typeface="Roboto" panose="02000000000000000000" pitchFamily="2" charset="0"/>
                <a:ea typeface="Roboto" panose="02000000000000000000" pitchFamily="2" charset="0"/>
              </a:rPr>
              <a:t>Wednesday 5</a:t>
            </a:r>
            <a:r>
              <a:rPr lang="en-US" sz="2400" b="1" baseline="30000" dirty="0">
                <a:latin typeface="Roboto" panose="02000000000000000000" pitchFamily="2" charset="0"/>
                <a:ea typeface="Roboto" panose="02000000000000000000" pitchFamily="2" charset="0"/>
              </a:rPr>
              <a:t>th</a:t>
            </a:r>
            <a:r>
              <a:rPr lang="en-US" sz="2400" b="1" dirty="0">
                <a:latin typeface="Roboto" panose="02000000000000000000" pitchFamily="2" charset="0"/>
                <a:ea typeface="Roboto" panose="02000000000000000000" pitchFamily="2" charset="0"/>
              </a:rPr>
              <a:t> March 14:00</a:t>
            </a:r>
          </a:p>
        </p:txBody>
      </p:sp>
      <p:sp>
        <p:nvSpPr>
          <p:cNvPr id="7" name="Slide Number Placeholder 6">
            <a:extLst>
              <a:ext uri="{FF2B5EF4-FFF2-40B4-BE49-F238E27FC236}">
                <a16:creationId xmlns:a16="http://schemas.microsoft.com/office/drawing/2014/main" id="{59DF2F47-DE12-0075-6EDB-366148F7F176}"/>
              </a:ext>
            </a:extLst>
          </p:cNvPr>
          <p:cNvSpPr>
            <a:spLocks noGrp="1"/>
          </p:cNvSpPr>
          <p:nvPr>
            <p:ph type="sldNum" sz="quarter" idx="12"/>
          </p:nvPr>
        </p:nvSpPr>
        <p:spPr/>
        <p:txBody>
          <a:bodyPr/>
          <a:lstStyle/>
          <a:p>
            <a:fld id="{1195A9E4-2CE9-4E32-BE85-7C32F0F78A6D}" type="slidenum">
              <a:rPr lang="en-GB" smtClean="0">
                <a:latin typeface="Roboto" panose="02000000000000000000" pitchFamily="2" charset="0"/>
                <a:ea typeface="Roboto" panose="02000000000000000000" pitchFamily="2" charset="0"/>
              </a:rPr>
              <a:t>1</a:t>
            </a:fld>
            <a:endParaRPr lang="en-GB">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437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10</a:t>
            </a:fld>
            <a:endParaRPr lang="en-GB"/>
          </a:p>
        </p:txBody>
      </p:sp>
      <p:pic>
        <p:nvPicPr>
          <p:cNvPr id="3" name="Picture 2" descr="A children's colouring book picture of the Disney heroin, Moana. Moana stands triumphant with her hands on her hips. The picture has been crudely coloured in by a child, including one leg that is coloured in bright blue." title="Moana with a Lucy Leg">
            <a:extLst>
              <a:ext uri="{FF2B5EF4-FFF2-40B4-BE49-F238E27FC236}">
                <a16:creationId xmlns:a16="http://schemas.microsoft.com/office/drawing/2014/main" id="{9DF91C20-22F5-2E42-9C5A-5C10D080D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39"/>
            <a:ext cx="10717619" cy="6028661"/>
          </a:xfrm>
          <a:prstGeom prst="rect">
            <a:avLst/>
          </a:prstGeom>
        </p:spPr>
      </p:pic>
      <p:sp>
        <p:nvSpPr>
          <p:cNvPr id="4" name="Title 3">
            <a:extLst>
              <a:ext uri="{FF2B5EF4-FFF2-40B4-BE49-F238E27FC236}">
                <a16:creationId xmlns:a16="http://schemas.microsoft.com/office/drawing/2014/main" id="{58A13E8E-58AD-E8AE-6784-A9CBA659020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err="1">
                <a:latin typeface="Roboto"/>
                <a:ea typeface="Roboto"/>
                <a:cs typeface="Roboto"/>
              </a:rPr>
              <a:t>Pxt</a:t>
            </a:r>
            <a:r>
              <a:rPr lang="en-GB" dirty="0">
                <a:latin typeface="Roboto"/>
                <a:ea typeface="Roboto"/>
                <a:cs typeface="Roboto"/>
              </a:rPr>
              <a:t> from a friend.</a:t>
            </a:r>
            <a:endParaRPr lang="en-US" dirty="0">
              <a:latin typeface="Roboto"/>
              <a:ea typeface="Roboto"/>
            </a:endParaRPr>
          </a:p>
        </p:txBody>
      </p:sp>
    </p:spTree>
    <p:extLst>
      <p:ext uri="{BB962C8B-B14F-4D97-AF65-F5344CB8AC3E}">
        <p14:creationId xmlns:p14="http://schemas.microsoft.com/office/powerpoint/2010/main" val="182896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2</a:t>
            </a:fld>
            <a:endParaRPr lang="en-GB"/>
          </a:p>
        </p:txBody>
      </p:sp>
      <p:pic>
        <p:nvPicPr>
          <p:cNvPr id="3" name="Picture 2" descr="A children's colouring book picture of the Disney heroin, Moana. Moana stands triumphant with her hands on her hips. The picture has been crudely coloured in by a child, including one leg that is coloured in bright blue." title="Moana with a Lucy Leg">
            <a:extLst>
              <a:ext uri="{FF2B5EF4-FFF2-40B4-BE49-F238E27FC236}">
                <a16:creationId xmlns:a16="http://schemas.microsoft.com/office/drawing/2014/main" id="{09E7A716-AB91-F64E-8623-1F07FDB2F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954" y="830336"/>
            <a:ext cx="10715846" cy="6027664"/>
          </a:xfrm>
          <a:prstGeom prst="rect">
            <a:avLst/>
          </a:prstGeom>
        </p:spPr>
      </p:pic>
      <p:sp>
        <p:nvSpPr>
          <p:cNvPr id="4" name="TextBox 3">
            <a:extLst>
              <a:ext uri="{FF2B5EF4-FFF2-40B4-BE49-F238E27FC236}">
                <a16:creationId xmlns:a16="http://schemas.microsoft.com/office/drawing/2014/main" id="{6EFF07D3-D1CE-EE46-AF79-542273083208}"/>
              </a:ext>
            </a:extLst>
          </p:cNvPr>
          <p:cNvSpPr txBox="1"/>
          <p:nvPr/>
        </p:nvSpPr>
        <p:spPr>
          <a:xfrm>
            <a:off x="6634716" y="1608184"/>
            <a:ext cx="4442638" cy="3970318"/>
          </a:xfrm>
          <a:prstGeom prst="rect">
            <a:avLst/>
          </a:prstGeom>
          <a:noFill/>
          <a:ln>
            <a:noFill/>
          </a:ln>
        </p:spPr>
        <p:txBody>
          <a:bodyPr wrap="square" rtlCol="0">
            <a:spAutoFit/>
          </a:bodyPr>
          <a:lstStyle/>
          <a:p>
            <a:r>
              <a:rPr lang="en-NZ" sz="3600" dirty="0"/>
              <a:t>"So my beautiful daughter was colouring in and she said 'I've made Moana just like Robbie and given her a Lucy Leg xx”</a:t>
            </a:r>
          </a:p>
        </p:txBody>
      </p:sp>
      <p:sp>
        <p:nvSpPr>
          <p:cNvPr id="2" name="Title 1">
            <a:extLst>
              <a:ext uri="{FF2B5EF4-FFF2-40B4-BE49-F238E27FC236}">
                <a16:creationId xmlns:a16="http://schemas.microsoft.com/office/drawing/2014/main" id="{02C44A09-8484-4E98-9C9C-AC3BD339BA8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err="1">
                <a:latin typeface="Roboto"/>
                <a:ea typeface="Roboto"/>
                <a:cs typeface="Roboto"/>
              </a:rPr>
              <a:t>Pxt</a:t>
            </a:r>
            <a:r>
              <a:rPr lang="en-GB" dirty="0">
                <a:latin typeface="Roboto"/>
                <a:ea typeface="Roboto"/>
                <a:cs typeface="Roboto"/>
              </a:rPr>
              <a:t> and text message from a friend.</a:t>
            </a:r>
            <a:endParaRPr lang="en-US" dirty="0">
              <a:latin typeface="Roboto"/>
              <a:ea typeface="Roboto"/>
            </a:endParaRPr>
          </a:p>
        </p:txBody>
      </p:sp>
    </p:spTree>
    <p:extLst>
      <p:ext uri="{BB962C8B-B14F-4D97-AF65-F5344CB8AC3E}">
        <p14:creationId xmlns:p14="http://schemas.microsoft.com/office/powerpoint/2010/main" val="2056236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3</a:t>
            </a:fld>
            <a:endParaRPr lang="en-GB"/>
          </a:p>
        </p:txBody>
      </p:sp>
      <p:pic>
        <p:nvPicPr>
          <p:cNvPr id="3" name="Picture 2" descr="A 1-year-old girl with blond hair and a yellow cardigan rides a pink plastic baby bike. She wears a prosthetic leg." title="Baby Robbie">
            <a:extLst>
              <a:ext uri="{FF2B5EF4-FFF2-40B4-BE49-F238E27FC236}">
                <a16:creationId xmlns:a16="http://schemas.microsoft.com/office/drawing/2014/main" id="{7F925C22-32D0-A145-94BF-9EDF76543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40"/>
            <a:ext cx="10717619" cy="6028660"/>
          </a:xfrm>
          <a:prstGeom prst="rect">
            <a:avLst/>
          </a:prstGeom>
        </p:spPr>
      </p:pic>
      <p:sp>
        <p:nvSpPr>
          <p:cNvPr id="2" name="Title 1">
            <a:extLst>
              <a:ext uri="{FF2B5EF4-FFF2-40B4-BE49-F238E27FC236}">
                <a16:creationId xmlns:a16="http://schemas.microsoft.com/office/drawing/2014/main" id="{067DD51A-0A66-1B42-3BF3-6CFEFF640672}"/>
              </a:ext>
            </a:extLst>
          </p:cNvPr>
          <p:cNvSpPr>
            <a:spLocks noGrp="1"/>
          </p:cNvSpPr>
          <p:nvPr>
            <p:ph type="title"/>
          </p:nvPr>
        </p:nvSpPr>
        <p:spPr>
          <a:xfrm>
            <a:off x="638175" y="-1330325"/>
            <a:ext cx="10515600" cy="1325563"/>
          </a:xfrm>
        </p:spPr>
        <p:txBody>
          <a:bodyPr/>
          <a:lstStyle/>
          <a:p>
            <a:r>
              <a:rPr lang="en-GB" dirty="0">
                <a:cs typeface="Roboto"/>
              </a:rPr>
              <a:t>Robbie as a toddler.</a:t>
            </a:r>
            <a:endParaRPr lang="en-US" dirty="0"/>
          </a:p>
        </p:txBody>
      </p:sp>
    </p:spTree>
    <p:extLst>
      <p:ext uri="{BB962C8B-B14F-4D97-AF65-F5344CB8AC3E}">
        <p14:creationId xmlns:p14="http://schemas.microsoft.com/office/powerpoint/2010/main" val="2362653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4</a:t>
            </a:fld>
            <a:endParaRPr lang="en-GB"/>
          </a:p>
        </p:txBody>
      </p:sp>
      <p:pic>
        <p:nvPicPr>
          <p:cNvPr id="3" name="Picture 2" title="Different prosthetic Lucy Legs">
            <a:extLst>
              <a:ext uri="{FF2B5EF4-FFF2-40B4-BE49-F238E27FC236}">
                <a16:creationId xmlns:a16="http://schemas.microsoft.com/office/drawing/2014/main" id="{683A2431-001A-E04B-BE14-37A88BF47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14" y="829339"/>
            <a:ext cx="10717619" cy="6028661"/>
          </a:xfrm>
          <a:prstGeom prst="rect">
            <a:avLst/>
          </a:prstGeom>
        </p:spPr>
      </p:pic>
      <p:sp>
        <p:nvSpPr>
          <p:cNvPr id="2" name="Title 1">
            <a:extLst>
              <a:ext uri="{FF2B5EF4-FFF2-40B4-BE49-F238E27FC236}">
                <a16:creationId xmlns:a16="http://schemas.microsoft.com/office/drawing/2014/main" id="{0C9F415E-9267-067E-8533-D44AC9D3F25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latin typeface="Roboto"/>
                <a:ea typeface="Roboto"/>
                <a:cs typeface="Roboto"/>
              </a:rPr>
              <a:t>Photos of Robbie as a young adult.</a:t>
            </a:r>
            <a:endParaRPr lang="en-US" dirty="0">
              <a:latin typeface="Roboto"/>
              <a:ea typeface="Roboto"/>
            </a:endParaRPr>
          </a:p>
        </p:txBody>
      </p:sp>
    </p:spTree>
    <p:extLst>
      <p:ext uri="{BB962C8B-B14F-4D97-AF65-F5344CB8AC3E}">
        <p14:creationId xmlns:p14="http://schemas.microsoft.com/office/powerpoint/2010/main" val="45189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5</a:t>
            </a:fld>
            <a:endParaRPr lang="en-GB"/>
          </a:p>
        </p:txBody>
      </p:sp>
      <p:pic>
        <p:nvPicPr>
          <p:cNvPr id="3" name="Picture 2" descr="Four photos from inside an institution in Latin America. The photos show dark dingy and dirty accomodation and grounds, with disabled people lying and sitting around. The mood is sombre and dark." title="Institution in Latin America">
            <a:extLst>
              <a:ext uri="{FF2B5EF4-FFF2-40B4-BE49-F238E27FC236}">
                <a16:creationId xmlns:a16="http://schemas.microsoft.com/office/drawing/2014/main" id="{26123E05-4887-9245-A917-5DFC8440B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39"/>
            <a:ext cx="10717619" cy="6028661"/>
          </a:xfrm>
          <a:prstGeom prst="rect">
            <a:avLst/>
          </a:prstGeom>
        </p:spPr>
      </p:pic>
      <p:sp>
        <p:nvSpPr>
          <p:cNvPr id="2" name="Title 1">
            <a:extLst>
              <a:ext uri="{FF2B5EF4-FFF2-40B4-BE49-F238E27FC236}">
                <a16:creationId xmlns:a16="http://schemas.microsoft.com/office/drawing/2014/main" id="{55ADDF04-70B8-A295-695E-F1F5E095913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latin typeface="Roboto"/>
                <a:ea typeface="Roboto"/>
                <a:cs typeface="Roboto"/>
              </a:rPr>
              <a:t>Photos inside an institution for persons with disabilities.</a:t>
            </a:r>
            <a:endParaRPr lang="en-US" dirty="0">
              <a:latin typeface="Roboto"/>
              <a:ea typeface="Roboto"/>
            </a:endParaRPr>
          </a:p>
        </p:txBody>
      </p:sp>
    </p:spTree>
    <p:extLst>
      <p:ext uri="{BB962C8B-B14F-4D97-AF65-F5344CB8AC3E}">
        <p14:creationId xmlns:p14="http://schemas.microsoft.com/office/powerpoint/2010/main" val="380001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6</a:t>
            </a:fld>
            <a:endParaRPr lang="en-GB"/>
          </a:p>
        </p:txBody>
      </p:sp>
      <p:pic>
        <p:nvPicPr>
          <p:cNvPr id="3" name="Picture 2">
            <a:extLst>
              <a:ext uri="{FF2B5EF4-FFF2-40B4-BE49-F238E27FC236}">
                <a16:creationId xmlns:a16="http://schemas.microsoft.com/office/drawing/2014/main" id="{03111E11-64B8-9C44-A1F0-8B0C3DB0F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39"/>
            <a:ext cx="10717619" cy="6028661"/>
          </a:xfrm>
          <a:prstGeom prst="rect">
            <a:avLst/>
          </a:prstGeom>
        </p:spPr>
      </p:pic>
      <p:sp>
        <p:nvSpPr>
          <p:cNvPr id="5" name="TextBox 4">
            <a:extLst>
              <a:ext uri="{FF2B5EF4-FFF2-40B4-BE49-F238E27FC236}">
                <a16:creationId xmlns:a16="http://schemas.microsoft.com/office/drawing/2014/main" id="{95A8B35A-AAB4-B648-A8C9-A0BCBF50FD92}"/>
              </a:ext>
            </a:extLst>
          </p:cNvPr>
          <p:cNvSpPr txBox="1"/>
          <p:nvPr/>
        </p:nvSpPr>
        <p:spPr>
          <a:xfrm>
            <a:off x="2969583" y="1892595"/>
            <a:ext cx="6050813" cy="2308324"/>
          </a:xfrm>
          <a:prstGeom prst="rect">
            <a:avLst/>
          </a:prstGeom>
          <a:noFill/>
          <a:ln>
            <a:noFill/>
          </a:ln>
        </p:spPr>
        <p:txBody>
          <a:bodyPr wrap="square" rtlCol="0">
            <a:spAutoFit/>
          </a:bodyPr>
          <a:lstStyle/>
          <a:p>
            <a:pPr algn="ctr"/>
            <a:r>
              <a:rPr lang="en-NZ" sz="3600" dirty="0"/>
              <a:t>“Now that I have seen, </a:t>
            </a:r>
          </a:p>
          <a:p>
            <a:pPr algn="ctr"/>
            <a:r>
              <a:rPr lang="en-NZ" sz="3600" dirty="0"/>
              <a:t>I am responsible.”</a:t>
            </a:r>
          </a:p>
          <a:p>
            <a:pPr algn="ctr"/>
            <a:endParaRPr lang="en-NZ" sz="3600" dirty="0"/>
          </a:p>
          <a:p>
            <a:pPr algn="ctr"/>
            <a:r>
              <a:rPr lang="en-NZ" sz="3600" dirty="0"/>
              <a:t>- Brooke Fraser</a:t>
            </a:r>
          </a:p>
        </p:txBody>
      </p:sp>
      <p:sp>
        <p:nvSpPr>
          <p:cNvPr id="4" name="Title 3">
            <a:extLst>
              <a:ext uri="{FF2B5EF4-FFF2-40B4-BE49-F238E27FC236}">
                <a16:creationId xmlns:a16="http://schemas.microsoft.com/office/drawing/2014/main" id="{77D78E8C-F663-1D2F-F27C-03DDCF34A9B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cs typeface="Roboto"/>
              </a:rPr>
              <a:t>Line from a Brooke Fraser song.</a:t>
            </a:r>
            <a:endParaRPr lang="en-US" dirty="0"/>
          </a:p>
        </p:txBody>
      </p:sp>
    </p:spTree>
    <p:extLst>
      <p:ext uri="{BB962C8B-B14F-4D97-AF65-F5344CB8AC3E}">
        <p14:creationId xmlns:p14="http://schemas.microsoft.com/office/powerpoint/2010/main" val="2737718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7</a:t>
            </a:fld>
            <a:endParaRPr lang="en-GB"/>
          </a:p>
        </p:txBody>
      </p:sp>
      <p:pic>
        <p:nvPicPr>
          <p:cNvPr id="3" name="Picture 2" descr="Black circle with white text overlay: TLF The Lucy Foundation." title="TLF Logo">
            <a:extLst>
              <a:ext uri="{FF2B5EF4-FFF2-40B4-BE49-F238E27FC236}">
                <a16:creationId xmlns:a16="http://schemas.microsoft.com/office/drawing/2014/main" id="{FB71523F-4BF3-B940-B6AD-71DADC0E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39"/>
            <a:ext cx="10717619" cy="6028661"/>
          </a:xfrm>
          <a:prstGeom prst="rect">
            <a:avLst/>
          </a:prstGeom>
        </p:spPr>
      </p:pic>
      <p:sp>
        <p:nvSpPr>
          <p:cNvPr id="2" name="Title 1">
            <a:extLst>
              <a:ext uri="{FF2B5EF4-FFF2-40B4-BE49-F238E27FC236}">
                <a16:creationId xmlns:a16="http://schemas.microsoft.com/office/drawing/2014/main" id="{BABC1D2D-11C4-9D08-34B8-4C9108E444B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cs typeface="Roboto"/>
              </a:rPr>
              <a:t>The Lucy Foundation logo.</a:t>
            </a:r>
            <a:endParaRPr lang="en-US" dirty="0"/>
          </a:p>
        </p:txBody>
      </p:sp>
    </p:spTree>
    <p:extLst>
      <p:ext uri="{BB962C8B-B14F-4D97-AF65-F5344CB8AC3E}">
        <p14:creationId xmlns:p14="http://schemas.microsoft.com/office/powerpoint/2010/main" val="1493628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8</a:t>
            </a:fld>
            <a:endParaRPr lang="en-GB"/>
          </a:p>
        </p:txBody>
      </p:sp>
      <p:pic>
        <p:nvPicPr>
          <p:cNvPr id="3" name="Picture 2" title="TLF Mexico">
            <a:extLst>
              <a:ext uri="{FF2B5EF4-FFF2-40B4-BE49-F238E27FC236}">
                <a16:creationId xmlns:a16="http://schemas.microsoft.com/office/drawing/2014/main" id="{F62216A7-C4D0-E245-81D3-7E39CA59F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39"/>
            <a:ext cx="10717619" cy="6028661"/>
          </a:xfrm>
          <a:prstGeom prst="rect">
            <a:avLst/>
          </a:prstGeom>
        </p:spPr>
      </p:pic>
      <p:sp>
        <p:nvSpPr>
          <p:cNvPr id="2" name="Title 1">
            <a:extLst>
              <a:ext uri="{FF2B5EF4-FFF2-40B4-BE49-F238E27FC236}">
                <a16:creationId xmlns:a16="http://schemas.microsoft.com/office/drawing/2014/main" id="{A3DFF24B-F1A3-2158-9DA3-3ACB7A4BD1E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latin typeface="Roboto"/>
                <a:ea typeface="Roboto"/>
                <a:cs typeface="Roboto"/>
              </a:rPr>
              <a:t>Photos from The Lucy Foundation Mexico.</a:t>
            </a:r>
            <a:endParaRPr lang="en-US" dirty="0">
              <a:latin typeface="Roboto"/>
              <a:ea typeface="Roboto"/>
            </a:endParaRPr>
          </a:p>
        </p:txBody>
      </p:sp>
    </p:spTree>
    <p:extLst>
      <p:ext uri="{BB962C8B-B14F-4D97-AF65-F5344CB8AC3E}">
        <p14:creationId xmlns:p14="http://schemas.microsoft.com/office/powerpoint/2010/main" val="692625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434FAB-DF78-BB7C-E7DD-18ED148378B8}"/>
              </a:ext>
            </a:extLst>
          </p:cNvPr>
          <p:cNvSpPr>
            <a:spLocks noGrp="1"/>
          </p:cNvSpPr>
          <p:nvPr>
            <p:ph type="sldNum" sz="quarter" idx="12"/>
          </p:nvPr>
        </p:nvSpPr>
        <p:spPr/>
        <p:txBody>
          <a:bodyPr/>
          <a:lstStyle/>
          <a:p>
            <a:fld id="{1195A9E4-2CE9-4E32-BE85-7C32F0F78A6D}" type="slidenum">
              <a:rPr lang="en-GB" smtClean="0"/>
              <a:t>9</a:t>
            </a:fld>
            <a:endParaRPr lang="en-GB"/>
          </a:p>
        </p:txBody>
      </p:sp>
      <p:pic>
        <p:nvPicPr>
          <p:cNvPr id="3" name="Picture 2" descr="Four photos. From L to R and T to B:&#10;1) Two young women host a TLF coffee stall.&#10;2) Two young people inside a coffee van.&#10;3) A young man in a wheelchair smiles and weighs roasted coffee beans.&#10;4) A white bag of TLF coffee with a pink label." title="TLF NZ">
            <a:extLst>
              <a:ext uri="{FF2B5EF4-FFF2-40B4-BE49-F238E27FC236}">
                <a16:creationId xmlns:a16="http://schemas.microsoft.com/office/drawing/2014/main" id="{EEAACB36-3CD1-114E-BAF2-8472F9477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81" y="829339"/>
            <a:ext cx="10717619" cy="6028661"/>
          </a:xfrm>
          <a:prstGeom prst="rect">
            <a:avLst/>
          </a:prstGeom>
        </p:spPr>
      </p:pic>
      <p:sp>
        <p:nvSpPr>
          <p:cNvPr id="2" name="Title 1">
            <a:extLst>
              <a:ext uri="{FF2B5EF4-FFF2-40B4-BE49-F238E27FC236}">
                <a16:creationId xmlns:a16="http://schemas.microsoft.com/office/drawing/2014/main" id="{E81B2414-412C-104A-0ACE-8B60C9AA2CF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latin typeface="Roboto"/>
                <a:ea typeface="Roboto"/>
                <a:cs typeface="Roboto"/>
              </a:rPr>
              <a:t>Photos from The Lucy Foundation Aotearoa New Zealand.</a:t>
            </a:r>
            <a:endParaRPr lang="en-US" dirty="0">
              <a:latin typeface="Roboto"/>
              <a:ea typeface="Roboto"/>
            </a:endParaRPr>
          </a:p>
        </p:txBody>
      </p:sp>
    </p:spTree>
    <p:extLst>
      <p:ext uri="{BB962C8B-B14F-4D97-AF65-F5344CB8AC3E}">
        <p14:creationId xmlns:p14="http://schemas.microsoft.com/office/powerpoint/2010/main" val="1414171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85</Words>
  <Application>Microsoft Office PowerPoint</Application>
  <PresentationFormat>Widescreen</PresentationFormat>
  <Paragraphs>31</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Filter coffee.  Not people.</vt:lpstr>
      <vt:lpstr>Pxt and text message from a friend.</vt:lpstr>
      <vt:lpstr>Robbie as a toddler.</vt:lpstr>
      <vt:lpstr>Photos of Robbie as a young adult.</vt:lpstr>
      <vt:lpstr>Photos inside an institution for persons with disabilities.</vt:lpstr>
      <vt:lpstr>Line from a Brooke Fraser song.</vt:lpstr>
      <vt:lpstr>The Lucy Foundation logo.</vt:lpstr>
      <vt:lpstr>Photos from The Lucy Foundation Mexico.</vt:lpstr>
      <vt:lpstr>Photos from The Lucy Foundation Aotearoa New Zealand.</vt:lpstr>
      <vt:lpstr>Pxt from a friend.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Katerina Stanton Balazs</dc:creator>
  <cp:lastModifiedBy>Microsoft Office User</cp:lastModifiedBy>
  <cp:revision>40</cp:revision>
  <dcterms:created xsi:type="dcterms:W3CDTF">2022-12-05T13:52:15Z</dcterms:created>
  <dcterms:modified xsi:type="dcterms:W3CDTF">2025-03-02T14:56:32Z</dcterms:modified>
</cp:coreProperties>
</file>