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96" r:id="rId2"/>
    <p:sldMasterId id="2147483684" r:id="rId3"/>
  </p:sldMasterIdLst>
  <p:notesMasterIdLst>
    <p:notesMasterId r:id="rId11"/>
  </p:notesMasterIdLst>
  <p:handoutMasterIdLst>
    <p:handoutMasterId r:id="rId12"/>
  </p:handoutMasterIdLst>
  <p:sldIdLst>
    <p:sldId id="260" r:id="rId4"/>
    <p:sldId id="313" r:id="rId5"/>
    <p:sldId id="312" r:id="rId6"/>
    <p:sldId id="314" r:id="rId7"/>
    <p:sldId id="258" r:id="rId8"/>
    <p:sldId id="315" r:id="rId9"/>
    <p:sldId id="310" r:id="rId10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98A5D29-903E-7F3A-C0B5-49DEF92A7E32}" name="Małgorzata Kapica" initials="MK" userId="S::malgorzata.kapica@ncbr.gov.pl::4db4231e-df62-4667-92b7-ed3ad030557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5064DC-3160-4809-8DBE-4C917258FE93}" v="9" dt="2025-12-18T11:40:13.6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92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0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277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18" Type="http://schemas.microsoft.com/office/2018/10/relationships/authors" Target="author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A945EEC-2A83-02F7-077B-B6A0710F1EE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20A87E-E998-6AD9-84E1-DD9CE746372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543C54-86EC-4CAE-B5C5-8159E0A03846}" type="datetimeFigureOut">
              <a:rPr lang="pl-PL" smtClean="0"/>
              <a:t>2025-12-18</a:t>
            </a:fld>
            <a:endParaRPr lang="pl-P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3F753B-05EF-34CD-D6A2-77CBE17678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991F1D-E330-EB2B-662A-48075E0CBB7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605130-0B55-45EA-9C4D-5AD9CE24E88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776615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36743B-43F9-45F6-B1BE-A0AD245FC865}" type="datetimeFigureOut">
              <a:rPr lang="pl-PL" smtClean="0"/>
              <a:t>2025-12-18</a:t>
            </a:fld>
            <a:endParaRPr lang="pl-P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161CF7-A095-4BE7-8850-37CFA8FE94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17957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B6E37-687B-49D2-B7AD-C7BF10F1885A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405881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/>
              <a:t>October</a:t>
            </a:r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B6E37-687B-49D2-B7AD-C7BF10F1885A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32245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BE" altLang="fr-F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B4438-5E4D-110B-0B26-F4DD94A99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92300" y="1155446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pl-PL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420A46-27F5-52E6-D805-CA78B78585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92300" y="3786010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pl-PL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3C1631-B2E4-1E86-C304-FCBF4AF6E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C101-4459-4C7D-A147-99BFAE12E6B8}" type="datetimeFigureOut">
              <a:rPr lang="pl-PL" smtClean="0"/>
              <a:t>2025-12-18</a:t>
            </a:fld>
            <a:endParaRPr lang="pl-P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F38288-E1A4-7981-BBDB-68FF333C76CC}"/>
              </a:ext>
            </a:extLst>
          </p:cNvPr>
          <p:cNvSpPr/>
          <p:nvPr/>
        </p:nvSpPr>
        <p:spPr>
          <a:xfrm>
            <a:off x="-9525" y="6141427"/>
            <a:ext cx="12201525" cy="735496"/>
          </a:xfrm>
          <a:prstGeom prst="rect">
            <a:avLst/>
          </a:prstGeom>
          <a:solidFill>
            <a:srgbClr val="A3D3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7C930B-1A64-5E5A-6DEF-2CECB295C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266922"/>
            <a:ext cx="2743200" cy="365125"/>
          </a:xfrm>
        </p:spPr>
        <p:txBody>
          <a:bodyPr/>
          <a:lstStyle>
            <a:lvl1pPr>
              <a:defRPr lang="en-GB" b="1" i="0" u="none" strike="noStrike" smtClean="0">
                <a:effectLst/>
              </a:defRPr>
            </a:lvl1pPr>
          </a:lstStyle>
          <a:p>
            <a:r>
              <a:rPr lang="en-GB"/>
              <a:t>10th February 2026</a:t>
            </a:r>
            <a:endParaRPr lang="en-GB" b="1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F09243C-14C6-3242-BBB2-2B343FA20FFA}"/>
              </a:ext>
            </a:extLst>
          </p:cNvPr>
          <p:cNvGrpSpPr/>
          <p:nvPr/>
        </p:nvGrpSpPr>
        <p:grpSpPr>
          <a:xfrm>
            <a:off x="38355" y="45009"/>
            <a:ext cx="1117345" cy="3383991"/>
            <a:chOff x="39038" y="2708465"/>
            <a:chExt cx="1117345" cy="3383991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CDA03EFF-9B7C-098C-CB76-541FEC000BE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1763" y="2708465"/>
              <a:ext cx="1023563" cy="1023563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E96D3531-2D95-CF0C-FDEF-E5C58EDB8A3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606" t="8138" r="47518" b="15498"/>
            <a:stretch/>
          </p:blipFill>
          <p:spPr>
            <a:xfrm>
              <a:off x="65881" y="4000045"/>
              <a:ext cx="1089445" cy="921838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88F6442D-3403-8C4B-8F39-7F32F0F16A0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2540" t="8138" r="-1932" b="15498"/>
            <a:stretch/>
          </p:blipFill>
          <p:spPr>
            <a:xfrm>
              <a:off x="39038" y="5290883"/>
              <a:ext cx="1117345" cy="801573"/>
            </a:xfrm>
            <a:prstGeom prst="rect">
              <a:avLst/>
            </a:prstGeom>
          </p:spPr>
        </p:pic>
      </p:grp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AE8DE2-F7C9-6011-1039-3B5164FA1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b="1"/>
              <a:t>Brokerage Event - Industry 2026 </a:t>
            </a:r>
          </a:p>
          <a:p>
            <a:endParaRPr lang="pl-PL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4C8B6AB-A775-A4E5-DB0F-C0874BD662D9}"/>
              </a:ext>
            </a:extLst>
          </p:cNvPr>
          <p:cNvSpPr/>
          <p:nvPr userDrawn="1"/>
        </p:nvSpPr>
        <p:spPr>
          <a:xfrm>
            <a:off x="-9525" y="6141427"/>
            <a:ext cx="12201525" cy="735496"/>
          </a:xfrm>
          <a:prstGeom prst="rect">
            <a:avLst/>
          </a:prstGeom>
          <a:solidFill>
            <a:srgbClr val="A3D3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Brokerage Event - Industry 2026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EAE775A1-7C00-93A7-7167-F9ED4184D5FB}"/>
              </a:ext>
            </a:extLst>
          </p:cNvPr>
          <p:cNvGrpSpPr/>
          <p:nvPr userDrawn="1"/>
        </p:nvGrpSpPr>
        <p:grpSpPr>
          <a:xfrm>
            <a:off x="38355" y="45009"/>
            <a:ext cx="1117345" cy="3383991"/>
            <a:chOff x="39038" y="2708465"/>
            <a:chExt cx="1117345" cy="3383991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9CC1AEFF-8BA6-A402-66A0-1863AC3E653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1763" y="2708465"/>
              <a:ext cx="1023563" cy="1023563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C107CDA0-2844-D0BF-E3CB-37816D3DFB9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606" t="8138" r="47518" b="15498"/>
            <a:stretch/>
          </p:blipFill>
          <p:spPr>
            <a:xfrm>
              <a:off x="65881" y="4000045"/>
              <a:ext cx="1089445" cy="921838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A0479FBA-C013-50C3-CB71-2969BBCE8A4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2540" t="8138" r="-1932" b="15498"/>
            <a:stretch/>
          </p:blipFill>
          <p:spPr>
            <a:xfrm>
              <a:off x="39038" y="5290883"/>
              <a:ext cx="1117345" cy="80157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32715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E8FA7-1B91-6103-6FAD-26C281B8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6000" y="365125"/>
            <a:ext cx="77178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pl-P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4F7D4E-2023-B5C2-09BA-211BF86E93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701800" y="1825625"/>
            <a:ext cx="9652000" cy="43513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CB31E2-3E39-9BF9-5AD7-2D53275EF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C101-4459-4C7D-A147-99BFAE12E6B8}" type="datetimeFigureOut">
              <a:rPr lang="pl-PL" smtClean="0"/>
              <a:t>2025-12-18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F4F74D-6C4C-0809-EA89-80FE02261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49FCB1-2D5E-6648-7EDD-033955328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17124-D387-4D31-87F1-8A60CBE7565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6305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BB2DDD-925C-3574-FAF0-179E57CF35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pl-P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C0678B-BB23-20B5-3FB4-E53EAB7034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019300" y="365125"/>
            <a:ext cx="65532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192222-9B8F-F6FA-B3D4-3138F05CD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C101-4459-4C7D-A147-99BFAE12E6B8}" type="datetimeFigureOut">
              <a:rPr lang="pl-PL" smtClean="0"/>
              <a:t>2025-12-18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3F5E8A-05AB-27F0-52BA-B27C0F311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876C5D-673E-00A9-85A0-21FBD4655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17124-D387-4D31-87F1-8A60CBE7565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037413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3BDE9DD-395B-886F-B572-CB73E8FE43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090BCBDF-D3AC-8AE9-74A1-31622484F4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GB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2EB5130-9BA4-70C9-7C59-37B9DD3FD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7DBA-2953-46D8-A04F-7644473B7636}" type="datetimeFigureOut">
              <a:rPr lang="en-GB" smtClean="0"/>
              <a:t>18/12/2025</a:t>
            </a:fld>
            <a:endParaRPr lang="en-GB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A914ED1-555D-A540-B66D-59EA5DB1C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696BA7C-A3F5-746F-47D8-B388EFED1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1BA0-4FE2-42E6-8FE3-E2606D958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36487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A13348D-3C2D-37AF-A3A6-ACED27A83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E6F63A8-6481-A8DC-A0F3-32346BE178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5433D02-8123-1FCE-C57D-7B5C8627F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7DBA-2953-46D8-A04F-7644473B7636}" type="datetimeFigureOut">
              <a:rPr lang="en-GB" smtClean="0"/>
              <a:t>18/12/2025</a:t>
            </a:fld>
            <a:endParaRPr lang="en-GB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083C85C-714A-43B5-550A-0E8F231D9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3D34BE2-2A1C-5F09-7A0C-F4B34B658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1BA0-4FE2-42E6-8FE3-E2606D958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5537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A3A1278-95CB-7F5F-74FA-40BB25088F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6A7025E-7707-15B5-8F9F-0EEEA5FF63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458E7A5-2CBB-9D15-2B73-D4FBE3738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7DBA-2953-46D8-A04F-7644473B7636}" type="datetimeFigureOut">
              <a:rPr lang="en-GB" smtClean="0"/>
              <a:t>18/12/2025</a:t>
            </a:fld>
            <a:endParaRPr lang="en-GB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0846FE6-8BBF-89C5-8C8A-B398D188F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C9B93F2-E51B-BC59-F0A1-7D8B3C5B9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1BA0-4FE2-42E6-8FE3-E2606D958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04516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E9B8040-DCCE-219B-EB31-528B6F913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00C81D7-B5F7-5E9D-EE17-012C5F1BB5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7494CB0-B0DC-F33B-23BE-66CF2D3DB2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76B00D99-7E77-01A2-4E39-62E1D23DE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7DBA-2953-46D8-A04F-7644473B7636}" type="datetimeFigureOut">
              <a:rPr lang="en-GB" smtClean="0"/>
              <a:t>18/12/2025</a:t>
            </a:fld>
            <a:endParaRPr lang="en-GB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BB0E066-29E8-D4A0-D1CD-5FB1457F3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D1DC4546-45BC-F1FD-5991-67B5B5635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1BA0-4FE2-42E6-8FE3-E2606D958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81648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B19A025-F908-FAE4-8355-A82B2854E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54B041B-D981-8F8C-2983-2E42628B9F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574F130-A42A-D5C7-B5E9-E3D0E254DF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CFD813F9-0DB4-A2F8-AEFC-67BCA2D37F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4A89EF14-3169-2705-0DBE-20F7FBDD25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E55A634A-B118-1866-1B5A-BB7535D7E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7DBA-2953-46D8-A04F-7644473B7636}" type="datetimeFigureOut">
              <a:rPr lang="en-GB" smtClean="0"/>
              <a:t>18/12/2025</a:t>
            </a:fld>
            <a:endParaRPr lang="en-GB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1BDFC817-94B3-5288-818C-86BDF9A34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3026EB70-1865-3EE1-0958-6333058A1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1BA0-4FE2-42E6-8FE3-E2606D958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32730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7D8536D-6478-586F-D9F3-FCE762B6A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7F586AA4-FE15-9F00-ABD9-00E9F9B33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7DBA-2953-46D8-A04F-7644473B7636}" type="datetimeFigureOut">
              <a:rPr lang="en-GB" smtClean="0"/>
              <a:t>18/12/2025</a:t>
            </a:fld>
            <a:endParaRPr lang="en-GB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B2F7515E-BD4A-C453-CCD2-42822FE77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743B7EC7-0907-2BB5-F871-838BB2D28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1BA0-4FE2-42E6-8FE3-E2606D958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73600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50642635-1231-6DBB-78D2-354465D88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7DBA-2953-46D8-A04F-7644473B7636}" type="datetimeFigureOut">
              <a:rPr lang="en-GB" smtClean="0"/>
              <a:t>18/12/2025</a:t>
            </a:fld>
            <a:endParaRPr lang="en-GB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318F10E1-475F-1419-4F38-17CCEDADF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CE87E51-5948-82D2-529A-81F9C7710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1BA0-4FE2-42E6-8FE3-E2606D958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7002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F98F877-BE0B-84F9-65FA-BEB90F2BE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97FA0CD-2FC2-573C-AF6C-8E2FC010A5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EEBFBC9-840B-FF63-3DFE-C70A6A87E5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562348BC-5906-B217-1FE5-D495C0FFF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7DBA-2953-46D8-A04F-7644473B7636}" type="datetimeFigureOut">
              <a:rPr lang="en-GB" smtClean="0"/>
              <a:t>18/12/2025</a:t>
            </a:fld>
            <a:endParaRPr lang="en-GB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C93BBCD6-48ED-5081-8E56-00ADCB719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8814C28-82E7-EEAA-4C62-730E7F40F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1BA0-4FE2-42E6-8FE3-E2606D958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1278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3CD8E-C642-6DBF-F70C-D5D9138B6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3500" y="365125"/>
            <a:ext cx="74803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pl-P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219367-A765-238F-3F7B-73AAE1F3B6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3400" y="1825625"/>
            <a:ext cx="95504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B07AA3-5EB3-3320-3524-11AF9EBE6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C101-4459-4C7D-A147-99BFAE12E6B8}" type="datetimeFigureOut">
              <a:rPr lang="pl-PL" smtClean="0"/>
              <a:t>2025-12-18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0DD09D-62B7-D636-7C81-B111F38D5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342F16-757A-1003-9C1A-CDEFC587C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17124-D387-4D31-87F1-8A60CBE7565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457928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C8DAC05-D8DB-F476-6686-DE56ACD9E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ABF034CE-539D-6DDD-0826-9DFBA29DC1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6A71C2FD-A504-1FEE-834E-326FB49730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D23B6166-C2BD-608A-DE93-7AD80DFEA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7DBA-2953-46D8-A04F-7644473B7636}" type="datetimeFigureOut">
              <a:rPr lang="en-GB" smtClean="0"/>
              <a:t>18/12/2025</a:t>
            </a:fld>
            <a:endParaRPr lang="en-GB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A0D3E3E0-4FFA-3495-E055-88173A51F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8612608F-9BD0-96BE-57A2-25B2963E9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1BA0-4FE2-42E6-8FE3-E2606D958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86816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D094BD-418C-E48A-89A3-6A4E6ACF4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D631C5D6-760B-C8E7-FE4D-BDD3B4535D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9F44761-06B1-854D-66F8-58874382D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7DBA-2953-46D8-A04F-7644473B7636}" type="datetimeFigureOut">
              <a:rPr lang="en-GB" smtClean="0"/>
              <a:t>18/12/2025</a:t>
            </a:fld>
            <a:endParaRPr lang="en-GB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31B28BF-0169-C3E4-0D63-E370FBB58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7CF3D67-5997-E88F-6C0D-201A012E4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1BA0-4FE2-42E6-8FE3-E2606D958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23588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7208FC7C-FC3A-5EC4-E91D-8CE18CD35D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12D1530F-62C4-DD1F-44C1-97A37EFDFB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95845FD-EAF7-E8E6-5980-9F260C9DA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7DBA-2953-46D8-A04F-7644473B7636}" type="datetimeFigureOut">
              <a:rPr lang="en-GB" smtClean="0"/>
              <a:t>18/12/2025</a:t>
            </a:fld>
            <a:endParaRPr lang="en-GB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FB7EEC9-6897-B7F6-D055-0F59EA023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486D159-5B15-0C62-7E09-BEE0DA995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1BA0-4FE2-42E6-8FE3-E2606D958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60327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3254A-1C57-4C95-50A9-9C56F144CF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pl-P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E67837-C710-2982-63E8-0A051E1F56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7A650-DC50-98B4-FB89-26350B45A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F6F3-333A-4DAF-BEBE-F6EC6D0F0AE0}" type="datetimeFigureOut">
              <a:rPr lang="pl-PL" smtClean="0"/>
              <a:t>2025-12-18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2C2973-A796-26E6-22AD-B21F6B4E8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111751-652F-9A00-7516-20DB589CD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988B-EC1A-4531-9955-E6475472C27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286038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1D5C03-7272-6993-E597-085E66606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pl-P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4EC9B6-0B9A-40D4-2FBF-C9DA66A71D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70F107-B445-16C1-5BF9-2F11F4C1C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F6F3-333A-4DAF-BEBE-F6EC6D0F0AE0}" type="datetimeFigureOut">
              <a:rPr lang="pl-PL" smtClean="0"/>
              <a:t>2025-12-18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3504D-1843-FBC0-AD6B-86BE557E0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5F9B24-A734-17FE-2757-097213C98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988B-EC1A-4531-9955-E6475472C27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0148028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63EF4-DFD3-E85F-2401-092FDA0F5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pl-P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4C1DD7-35A0-ECBF-06C4-D2595CCEF2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FB9061-52B4-B276-1039-B24B6F6E6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F6F3-333A-4DAF-BEBE-F6EC6D0F0AE0}" type="datetimeFigureOut">
              <a:rPr lang="pl-PL" smtClean="0"/>
              <a:t>2025-12-18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2EB476-1136-E30F-4BC7-317C22E65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147350-2F75-F59A-426D-526B10492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988B-EC1A-4531-9955-E6475472C27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911067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B3E01-F847-EFE8-7E2E-07CC1D4B5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pl-P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59025E-0D11-9DF3-88A9-B7B8BE2120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l-P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E550F-AB1C-9BAF-F0FB-C138C98AA9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l-P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8B1612-6EC3-5B2F-53E6-6BAE9089E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F6F3-333A-4DAF-BEBE-F6EC6D0F0AE0}" type="datetimeFigureOut">
              <a:rPr lang="pl-PL" smtClean="0"/>
              <a:t>2025-12-18</a:t>
            </a:fld>
            <a:endParaRPr lang="pl-P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B85280-B815-C649-5B17-8A5719366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E05E09-5FC6-DA61-E7A2-A2FF4FF3F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988B-EC1A-4531-9955-E6475472C27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5157398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78C95-1089-3CCF-D05F-50CEAE982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pl-P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0BE3F4-CCBB-21E6-8822-AFC833B6CE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67BA2B-22B8-B969-BB8B-99558CEA59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l-P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4293AB-21FD-9E6A-00A6-59ED7CF294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F55200-B21C-7A39-18C7-505322825F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l-P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E9706E-7323-55B0-B014-A48DB766A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F6F3-333A-4DAF-BEBE-F6EC6D0F0AE0}" type="datetimeFigureOut">
              <a:rPr lang="pl-PL" smtClean="0"/>
              <a:t>2025-12-18</a:t>
            </a:fld>
            <a:endParaRPr lang="pl-P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A6171D-282B-034D-6D52-A04E9CD1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FBCA3D-FCC1-CA22-0139-C9DA6FD38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988B-EC1A-4531-9955-E6475472C27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4131142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3D2366-0311-0A4D-82A8-7A27E34FE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pl-P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7AB740-4F8B-32F2-D07E-22D34969D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F6F3-333A-4DAF-BEBE-F6EC6D0F0AE0}" type="datetimeFigureOut">
              <a:rPr lang="pl-PL" smtClean="0"/>
              <a:t>2025-12-18</a:t>
            </a:fld>
            <a:endParaRPr lang="pl-P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12E5EC-BFCD-1A9F-BD3A-F8D0A047D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6187F5-9A5E-6DEF-A3CE-FFA6AA607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988B-EC1A-4531-9955-E6475472C27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625773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D25140-925A-E366-6D8C-D9B1A2317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F6F3-333A-4DAF-BEBE-F6EC6D0F0AE0}" type="datetimeFigureOut">
              <a:rPr lang="pl-PL" smtClean="0"/>
              <a:t>2025-12-18</a:t>
            </a:fld>
            <a:endParaRPr lang="pl-P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BFB9C9-5B75-BF24-E1D2-084370716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3E6B17-CE98-6ADC-9DE9-4CC8A2FED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988B-EC1A-4531-9955-E6475472C27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35368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FC7DC-E0AF-08CC-554D-21E37495F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0" y="1709738"/>
            <a:ext cx="959485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pl-P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9FA200-77ED-2FDC-4774-A695EC7F3E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52600" y="4589463"/>
            <a:ext cx="959485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F321DC-4561-EFBF-B2D7-C611AEAEC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C101-4459-4C7D-A147-99BFAE12E6B8}" type="datetimeFigureOut">
              <a:rPr lang="pl-PL" smtClean="0"/>
              <a:t>2025-12-18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4D4F07-1276-D346-CDB0-CA00AF314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93FEA2-7754-0A50-FA98-CB9F2C237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17124-D387-4D31-87F1-8A60CBE7565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55960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0ADC4-8D69-7C56-C4CA-A76FAF4A9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pl-P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5F1069-8E0D-2736-59A2-89FD4BB31C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l-P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EED509-2DCE-CF2B-EEBA-A789D973DF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3F4FF6-6251-BC86-7F14-8201524D7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F6F3-333A-4DAF-BEBE-F6EC6D0F0AE0}" type="datetimeFigureOut">
              <a:rPr lang="pl-PL" smtClean="0"/>
              <a:t>2025-12-18</a:t>
            </a:fld>
            <a:endParaRPr lang="pl-P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BDEAB8-003A-FEBB-B1EE-CB93D062B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C2A2F5-DA6C-C4AE-864F-894776674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988B-EC1A-4531-9955-E6475472C27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3058284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2C4D1-858B-A2C3-35BA-08E0C9532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pl-P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9727D3-FB54-60DA-12C0-12D5D7A51C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pl-P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D2B232-9E54-257A-E0B5-D4ACBBBA19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006FB4-3712-7F0B-792A-9AE874722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F6F3-333A-4DAF-BEBE-F6EC6D0F0AE0}" type="datetimeFigureOut">
              <a:rPr lang="pl-PL" smtClean="0"/>
              <a:t>2025-12-18</a:t>
            </a:fld>
            <a:endParaRPr lang="pl-P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53992E-1B9E-C24E-E7B7-E26B19F0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BD5152-BD25-DC03-7391-A26FFC7BD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988B-EC1A-4531-9955-E6475472C27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5911800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AB8CDA-6782-3722-08DC-E1B16D428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pl-P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08F999-2704-2968-3503-45EF1D30BC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2BDCE9-BB9E-4623-53D8-16AE4CF5B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F6F3-333A-4DAF-BEBE-F6EC6D0F0AE0}" type="datetimeFigureOut">
              <a:rPr lang="pl-PL" smtClean="0"/>
              <a:t>2025-12-18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E7B15-5027-46A7-99D3-6C03450D8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8130B1-5585-537B-3A0B-F7E605630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988B-EC1A-4531-9955-E6475472C27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2821533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9D378A-B0BE-D645-D851-97B3D99BDE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pl-P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AB1588-E3BB-495D-674D-E84D615729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73CB42-12B7-1A5E-0B8D-E8E416D9D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F6F3-333A-4DAF-BEBE-F6EC6D0F0AE0}" type="datetimeFigureOut">
              <a:rPr lang="pl-PL" smtClean="0"/>
              <a:t>2025-12-18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93F985-6F49-05CA-C6DF-CB0462724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7AB089-6C6D-1C6F-7B66-FDFF5E502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988B-EC1A-4531-9955-E6475472C27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56397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62E45-ED46-F318-EA37-82C7E298C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6000" y="365125"/>
            <a:ext cx="77178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pl-P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2C79BC-6AD5-B372-6C89-CBC2838272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65300" y="1825625"/>
            <a:ext cx="4699000" cy="4351338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pl-PL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56AA69-A48F-E637-9456-E143FE0DF9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54800" y="1825625"/>
            <a:ext cx="46990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l-P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9993C0-F25E-0742-C07A-DBFD26A9A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C101-4459-4C7D-A147-99BFAE12E6B8}" type="datetimeFigureOut">
              <a:rPr lang="pl-PL" smtClean="0"/>
              <a:t>2025-12-18</a:t>
            </a:fld>
            <a:endParaRPr lang="pl-P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884B2D-98D9-B95D-E258-B310D19C7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A917A2-CBAB-6E9C-48FE-07650A09E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17124-D387-4D31-87F1-8A60CBE7565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42935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085AF-B9D2-2EE4-7807-78043D747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6000" y="365125"/>
            <a:ext cx="7719388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pl-PL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857067-143B-6A47-E6A6-A93E42F567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82800" y="1681163"/>
            <a:ext cx="447039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D527E8-5A93-9F0D-9EA0-69C4FAC54A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082800" y="2505075"/>
            <a:ext cx="4470399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l-P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2E6584-8D9E-636A-1E35-234E2C3763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31000" y="1681163"/>
            <a:ext cx="46228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15AA8E-8C21-E0CC-EA9F-FA35903CDB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31000" y="2505075"/>
            <a:ext cx="462280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l-P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1E7C6A-570C-2D86-78BB-D5426C378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C101-4459-4C7D-A147-99BFAE12E6B8}" type="datetimeFigureOut">
              <a:rPr lang="pl-PL" smtClean="0"/>
              <a:t>2025-12-18</a:t>
            </a:fld>
            <a:endParaRPr lang="pl-P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21EC62-20CA-3B39-7844-5F1EB2ED0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8E2804-C98B-CFB1-15FE-661041E97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17124-D387-4D31-87F1-8A60CBE7565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42178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05879-214D-73A7-4C4E-8A0153D07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6000" y="365125"/>
            <a:ext cx="77178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pl-PL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B81A7A-A7C9-EC73-905B-554359A48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C101-4459-4C7D-A147-99BFAE12E6B8}" type="datetimeFigureOut">
              <a:rPr lang="pl-PL" smtClean="0"/>
              <a:t>2025-12-18</a:t>
            </a:fld>
            <a:endParaRPr lang="pl-P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3AC023-F251-02CE-7B3E-4A0F770A4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B9910A-D525-39E1-D315-B696C5964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17124-D387-4D31-87F1-8A60CBE7565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76086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89F7DF-6C56-45ED-504B-4D09557FE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C101-4459-4C7D-A147-99BFAE12E6B8}" type="datetimeFigureOut">
              <a:rPr lang="pl-PL" smtClean="0"/>
              <a:t>2025-12-18</a:t>
            </a:fld>
            <a:endParaRPr lang="pl-P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C8F9F4-0FA6-F940-7AEA-B864E4DA8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3AF235-3272-BFC8-74BF-D72FFA984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17124-D387-4D31-87F1-8A60CBE7565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9306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DACE7-6088-8E0F-05AE-56BF7B1EC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6550" y="996950"/>
            <a:ext cx="3932237" cy="1052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pl-P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FD3F97-DE8A-AD0D-2932-D61C6956B7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02300" y="520701"/>
            <a:ext cx="5653088" cy="53403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l-PL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B9B446-973D-2BCC-B8B2-E5B989403E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06550" y="204946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3B7E99-13D9-6811-86C9-06E9B2141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C101-4459-4C7D-A147-99BFAE12E6B8}" type="datetimeFigureOut">
              <a:rPr lang="pl-PL" smtClean="0"/>
              <a:t>2025-12-18</a:t>
            </a:fld>
            <a:endParaRPr lang="pl-P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488D90-7388-0E85-CB3D-F4E121566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DC29EA-9501-D49B-166D-30D533345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17124-D387-4D31-87F1-8A60CBE7565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83761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DA282-6899-744A-7043-5675467B2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9341" y="850900"/>
            <a:ext cx="3932237" cy="119856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pl-P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0D0C3F-061F-21C6-78A4-8A0CB549FB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854700" y="987425"/>
            <a:ext cx="5500688" cy="51609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pl-P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CB3996-ECFC-1E07-5824-E5D9320A9C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709341" y="2049462"/>
            <a:ext cx="3932237" cy="40989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DF9BFC-B1E3-15BB-0F9C-DC27D1ECE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C101-4459-4C7D-A147-99BFAE12E6B8}" type="datetimeFigureOut">
              <a:rPr lang="pl-PL" smtClean="0"/>
              <a:t>2025-12-18</a:t>
            </a:fld>
            <a:endParaRPr lang="pl-P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D35F9D-5997-F671-5014-F00DE0A62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70EB15-FE0F-B006-F699-C3BCD66D3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17124-D387-4D31-87F1-8A60CBE7565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1498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794E019-01E4-5129-BCEF-3826ED3A6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pl-P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A88FB5-2129-683A-F49E-65E102129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9004C6-5965-02F3-E8A0-642BDC42B6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632C101-4459-4C7D-A147-99BFAE12E6B8}" type="datetimeFigureOut">
              <a:rPr lang="pl-PL" smtClean="0"/>
              <a:t>2025-12-18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03E250-1751-C228-14CE-EE8F14394F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4EA751-5238-3267-512C-0DFE9B7343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017124-D387-4D31-87F1-8A60CBE75653}" type="slidenum">
              <a:rPr lang="pl-PL" smtClean="0"/>
              <a:t>‹#›</a:t>
            </a:fld>
            <a:endParaRPr lang="pl-PL"/>
          </a:p>
        </p:txBody>
      </p:sp>
      <p:sp>
        <p:nvSpPr>
          <p:cNvPr id="22" name="Rectangle 7">
            <a:extLst>
              <a:ext uri="{FF2B5EF4-FFF2-40B4-BE49-F238E27FC236}">
                <a16:creationId xmlns:a16="http://schemas.microsoft.com/office/drawing/2014/main" id="{363FEDC3-09B0-C0BE-F714-337296FFECFF}"/>
              </a:ext>
            </a:extLst>
          </p:cNvPr>
          <p:cNvSpPr/>
          <p:nvPr userDrawn="1"/>
        </p:nvSpPr>
        <p:spPr>
          <a:xfrm>
            <a:off x="-9525" y="6141427"/>
            <a:ext cx="12201525" cy="735496"/>
          </a:xfrm>
          <a:prstGeom prst="rect">
            <a:avLst/>
          </a:prstGeom>
          <a:solidFill>
            <a:srgbClr val="A3D3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Brokerage Event - Industry 2026</a:t>
            </a:r>
          </a:p>
        </p:txBody>
      </p:sp>
      <p:grpSp>
        <p:nvGrpSpPr>
          <p:cNvPr id="23" name="Group 8">
            <a:extLst>
              <a:ext uri="{FF2B5EF4-FFF2-40B4-BE49-F238E27FC236}">
                <a16:creationId xmlns:a16="http://schemas.microsoft.com/office/drawing/2014/main" id="{E05EBAC4-DB33-8B44-A2E0-50C41B1D0FFF}"/>
              </a:ext>
            </a:extLst>
          </p:cNvPr>
          <p:cNvGrpSpPr/>
          <p:nvPr userDrawn="1"/>
        </p:nvGrpSpPr>
        <p:grpSpPr>
          <a:xfrm>
            <a:off x="38355" y="45009"/>
            <a:ext cx="1117345" cy="3383991"/>
            <a:chOff x="39038" y="2708465"/>
            <a:chExt cx="1117345" cy="3383991"/>
          </a:xfrm>
        </p:grpSpPr>
        <p:pic>
          <p:nvPicPr>
            <p:cNvPr id="24" name="Picture 10">
              <a:extLst>
                <a:ext uri="{FF2B5EF4-FFF2-40B4-BE49-F238E27FC236}">
                  <a16:creationId xmlns:a16="http://schemas.microsoft.com/office/drawing/2014/main" id="{8E09D249-0CC7-0A3D-F6DC-72B38D55848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1763" y="2708465"/>
              <a:ext cx="1023563" cy="1023563"/>
            </a:xfrm>
            <a:prstGeom prst="rect">
              <a:avLst/>
            </a:prstGeom>
          </p:spPr>
        </p:pic>
        <p:pic>
          <p:nvPicPr>
            <p:cNvPr id="25" name="Picture 13">
              <a:extLst>
                <a:ext uri="{FF2B5EF4-FFF2-40B4-BE49-F238E27FC236}">
                  <a16:creationId xmlns:a16="http://schemas.microsoft.com/office/drawing/2014/main" id="{67F86DC5-E8DA-29B1-94E2-D407D24EFB8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606" t="8138" r="47518" b="15498"/>
            <a:stretch/>
          </p:blipFill>
          <p:spPr>
            <a:xfrm>
              <a:off x="65881" y="4000045"/>
              <a:ext cx="1089445" cy="921838"/>
            </a:xfrm>
            <a:prstGeom prst="rect">
              <a:avLst/>
            </a:prstGeom>
          </p:spPr>
        </p:pic>
        <p:pic>
          <p:nvPicPr>
            <p:cNvPr id="26" name="Picture 14">
              <a:extLst>
                <a:ext uri="{FF2B5EF4-FFF2-40B4-BE49-F238E27FC236}">
                  <a16:creationId xmlns:a16="http://schemas.microsoft.com/office/drawing/2014/main" id="{DC0325CE-BE19-9D4A-3197-A1095901A1A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2540" t="8138" r="-1932" b="15498"/>
            <a:stretch/>
          </p:blipFill>
          <p:spPr>
            <a:xfrm>
              <a:off x="39038" y="5290883"/>
              <a:ext cx="1117345" cy="80157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46112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86DB39BC-3B89-0EAC-CEC0-4E0C0D70B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A7C1CA5-A5F9-C822-131C-A3D2248F2F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8372317-E1A9-80FE-6B54-B61C529161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8D7DBA-2953-46D8-A04F-7644473B7636}" type="datetimeFigureOut">
              <a:rPr lang="en-GB" smtClean="0"/>
              <a:t>18/12/2025</a:t>
            </a:fld>
            <a:endParaRPr lang="en-GB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837F3A4-8924-BD6C-CEB5-5A1DE1D148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48F82A3-2881-0D00-51C9-1B2565DF08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E31BA0-4FE2-42E6-8FE3-E2606D958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5038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3E5262-BA02-9CC4-B1E1-99AF51EA1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pl-P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AB5BF6-658E-B910-D2D0-74A37C0A13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08A2A5-F66D-DA0D-85F8-444F35AC50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34F6F3-333A-4DAF-BEBE-F6EC6D0F0AE0}" type="datetimeFigureOut">
              <a:rPr lang="pl-PL" smtClean="0"/>
              <a:t>2025-12-18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84FFB-4703-87D1-D37F-AC80A27E96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A31D3-362C-2194-37F0-24C60A49CE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DA988B-EC1A-4531-9955-E6475472C27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11553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elzbieta.pietrzykowska@ncbr.gov.p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itolo 1">
            <a:extLst>
              <a:ext uri="{FF2B5EF4-FFF2-40B4-BE49-F238E27FC236}">
                <a16:creationId xmlns:a16="http://schemas.microsoft.com/office/drawing/2014/main" id="{30656CE5-66D7-7988-7466-780A1B35E8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57525" y="1557338"/>
            <a:ext cx="8443913" cy="2556933"/>
          </a:xfrm>
        </p:spPr>
        <p:txBody>
          <a:bodyPr>
            <a:normAutofit fontScale="90000"/>
          </a:bodyPr>
          <a:lstStyle/>
          <a:p>
            <a:pPr algn="l"/>
            <a:r>
              <a:rPr lang="en-US" sz="4800" dirty="0">
                <a:solidFill>
                  <a:srgbClr val="404040"/>
                </a:solidFill>
                <a:effectLst/>
              </a:rPr>
              <a:t>Brokerage Event </a:t>
            </a:r>
            <a:br>
              <a:rPr lang="pl-PL" sz="4800" dirty="0">
                <a:solidFill>
                  <a:srgbClr val="404040"/>
                </a:solidFill>
                <a:effectLst/>
              </a:rPr>
            </a:br>
            <a:r>
              <a:rPr lang="en-US" sz="4800" dirty="0">
                <a:solidFill>
                  <a:srgbClr val="404040"/>
                </a:solidFill>
                <a:effectLst/>
              </a:rPr>
              <a:t>Industry</a:t>
            </a:r>
            <a:r>
              <a:rPr lang="pl-PL" sz="4800" dirty="0">
                <a:solidFill>
                  <a:srgbClr val="404040"/>
                </a:solidFill>
                <a:effectLst/>
              </a:rPr>
              <a:t> </a:t>
            </a:r>
            <a:r>
              <a:rPr lang="en-US" sz="4800" dirty="0">
                <a:solidFill>
                  <a:srgbClr val="404040"/>
                </a:solidFill>
              </a:rPr>
              <a:t>2026</a:t>
            </a:r>
            <a:br>
              <a:rPr lang="pl-PL" sz="4800" dirty="0">
                <a:solidFill>
                  <a:srgbClr val="404040"/>
                </a:solidFill>
              </a:rPr>
            </a:br>
            <a:br>
              <a:rPr lang="pl-PL" sz="4800" dirty="0">
                <a:solidFill>
                  <a:srgbClr val="404040"/>
                </a:solidFill>
              </a:rPr>
            </a:br>
            <a:r>
              <a:rPr lang="pl-PL" sz="4800" b="1" dirty="0" err="1">
                <a:solidFill>
                  <a:srgbClr val="404040"/>
                </a:solidFill>
              </a:rPr>
              <a:t>Template</a:t>
            </a:r>
            <a:r>
              <a:rPr lang="pl-PL" sz="4800" b="1" dirty="0">
                <a:solidFill>
                  <a:srgbClr val="404040"/>
                </a:solidFill>
              </a:rPr>
              <a:t> for </a:t>
            </a:r>
            <a:r>
              <a:rPr lang="pl-PL" sz="4800" b="1" dirty="0" err="1">
                <a:solidFill>
                  <a:srgbClr val="404040"/>
                </a:solidFill>
              </a:rPr>
              <a:t>pitching</a:t>
            </a:r>
            <a:r>
              <a:rPr lang="pl-PL" sz="4800" b="1" dirty="0">
                <a:solidFill>
                  <a:srgbClr val="404040"/>
                </a:solidFill>
              </a:rPr>
              <a:t> </a:t>
            </a:r>
            <a:r>
              <a:rPr lang="pl-PL" sz="4800" b="1" dirty="0" err="1">
                <a:solidFill>
                  <a:srgbClr val="404040"/>
                </a:solidFill>
              </a:rPr>
              <a:t>presentation</a:t>
            </a:r>
            <a:endParaRPr lang="en-US" sz="4800" b="1" dirty="0">
              <a:solidFill>
                <a:srgbClr val="404040"/>
              </a:solidFill>
              <a:effectLst/>
            </a:endParaRPr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3597A764-866E-B5ED-FFFA-638D6355E1EE}"/>
              </a:ext>
            </a:extLst>
          </p:cNvPr>
          <p:cNvSpPr txBox="1"/>
          <p:nvPr/>
        </p:nvSpPr>
        <p:spPr>
          <a:xfrm>
            <a:off x="6400801" y="6179883"/>
            <a:ext cx="5791199" cy="677108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pl-PL" sz="3800" b="1" dirty="0">
                <a:solidFill>
                  <a:srgbClr val="FF0000"/>
                </a:solidFill>
              </a:rPr>
              <a:t>REMOVE THIS SLIDE</a:t>
            </a:r>
            <a:endParaRPr lang="en-US" sz="3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29B9DB3-14F0-B3CB-88AB-FD41ACAC6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9803" y="997734"/>
            <a:ext cx="8180851" cy="753119"/>
          </a:xfrm>
        </p:spPr>
        <p:txBody>
          <a:bodyPr>
            <a:normAutofit/>
          </a:bodyPr>
          <a:lstStyle/>
          <a:p>
            <a:r>
              <a:rPr lang="pl-PL" sz="2400" b="1" dirty="0"/>
              <a:t>How to </a:t>
            </a:r>
            <a:r>
              <a:rPr lang="pl-PL" sz="2400" b="1" dirty="0" err="1"/>
              <a:t>prepare</a:t>
            </a:r>
            <a:r>
              <a:rPr lang="pl-PL" sz="2400" b="1" dirty="0"/>
              <a:t> the </a:t>
            </a:r>
            <a:r>
              <a:rPr lang="pl-PL" sz="2400" b="1" dirty="0" err="1"/>
              <a:t>slides</a:t>
            </a:r>
            <a:endParaRPr lang="pl-PL" sz="2400" b="1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278039BF-A002-2E3A-4DB8-3DF5A8EAC4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977" y="1501679"/>
            <a:ext cx="10228045" cy="4678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pl-PL" altLang="pl-PL" sz="16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We </a:t>
            </a:r>
            <a:r>
              <a:rPr kumimoji="0" lang="pl-PL" altLang="pl-PL" sz="16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accept</a:t>
            </a:r>
            <a:r>
              <a:rPr kumimoji="0" lang="pl-PL" altLang="pl-PL" sz="16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l-PL" altLang="pl-PL" sz="1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5-slides </a:t>
            </a:r>
            <a:r>
              <a:rPr kumimoji="0" lang="pl-PL" altLang="pl-PL" sz="16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powerpoint</a:t>
            </a:r>
            <a:r>
              <a:rPr kumimoji="0" lang="pl-PL" altLang="pl-PL" sz="1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l-PL" altLang="pl-PL" sz="16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presentations</a:t>
            </a:r>
            <a:r>
              <a:rPr kumimoji="0" lang="pl-PL" altLang="pl-PL" sz="1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l-PL" altLang="pl-PL" sz="16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prepared</a:t>
            </a:r>
            <a:r>
              <a:rPr kumimoji="0" lang="pl-PL" altLang="pl-PL" sz="16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l-PL" altLang="pl-PL" sz="16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according</a:t>
            </a:r>
            <a:r>
              <a:rPr kumimoji="0" lang="pl-PL" altLang="pl-PL" sz="16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 to </a:t>
            </a:r>
            <a:r>
              <a:rPr kumimoji="0" lang="pl-PL" altLang="pl-PL" sz="16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this</a:t>
            </a:r>
            <a:r>
              <a:rPr kumimoji="0" lang="pl-PL" altLang="pl-PL" sz="16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l-PL" altLang="pl-PL" sz="16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template</a:t>
            </a:r>
            <a:r>
              <a:rPr lang="pl-PL" altLang="pl-PL" sz="1600" dirty="0">
                <a:solidFill>
                  <a:srgbClr val="404040"/>
                </a:solidFill>
              </a:rPr>
              <a:t> </a:t>
            </a:r>
            <a:r>
              <a:rPr lang="pl-PL" altLang="pl-PL" sz="1600" dirty="0" err="1">
                <a:solidFill>
                  <a:srgbClr val="404040"/>
                </a:solidFill>
              </a:rPr>
              <a:t>containing</a:t>
            </a:r>
            <a:endParaRPr lang="pl-PL" altLang="pl-PL" sz="1600" dirty="0">
              <a:solidFill>
                <a:srgbClr val="404040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kumimoji="0" lang="pl-PL" altLang="pl-PL" sz="16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One </a:t>
            </a:r>
            <a:r>
              <a:rPr kumimoji="0" lang="pl-PL" altLang="pl-PL" sz="16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slide</a:t>
            </a:r>
            <a:r>
              <a:rPr kumimoji="0" lang="pl-PL" altLang="pl-PL" sz="16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l-PL" altLang="pl-PL" sz="16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providing</a:t>
            </a:r>
            <a:r>
              <a:rPr kumimoji="0" lang="pl-PL" altLang="pl-PL" sz="16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l-PL" altLang="pl-PL" sz="16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general</a:t>
            </a:r>
            <a:r>
              <a:rPr kumimoji="0" lang="pl-PL" altLang="pl-PL" sz="16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l-PL" altLang="pl-PL" sz="16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information</a:t>
            </a:r>
            <a:r>
              <a:rPr kumimoji="0" lang="pl-PL" altLang="pl-PL" sz="16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 on the project i</a:t>
            </a:r>
            <a:r>
              <a:rPr lang="pl-PL" altLang="pl-PL" sz="1600" dirty="0">
                <a:solidFill>
                  <a:srgbClr val="404040"/>
                </a:solidFill>
              </a:rPr>
              <a:t>dea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kumimoji="0" lang="pl-PL" altLang="pl-PL" sz="16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One </a:t>
            </a:r>
            <a:r>
              <a:rPr kumimoji="0" lang="pl-PL" altLang="pl-PL" sz="16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slide</a:t>
            </a:r>
            <a:r>
              <a:rPr kumimoji="0" lang="pl-PL" altLang="pl-PL" sz="16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l-PL" altLang="pl-PL" sz="16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providing</a:t>
            </a:r>
            <a:r>
              <a:rPr kumimoji="0" lang="pl-PL" altLang="pl-PL" sz="16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l-PL" altLang="pl-PL" sz="16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details</a:t>
            </a:r>
            <a:r>
              <a:rPr kumimoji="0" lang="pl-PL" altLang="pl-PL" sz="16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 on </a:t>
            </a:r>
            <a:r>
              <a:rPr lang="pl-PL" altLang="pl-PL" sz="1600" dirty="0" err="1">
                <a:solidFill>
                  <a:srgbClr val="404040"/>
                </a:solidFill>
              </a:rPr>
              <a:t>your</a:t>
            </a:r>
            <a:r>
              <a:rPr lang="pl-PL" altLang="pl-PL" sz="1600" dirty="0">
                <a:solidFill>
                  <a:srgbClr val="404040"/>
                </a:solidFill>
              </a:rPr>
              <a:t> </a:t>
            </a:r>
            <a:r>
              <a:rPr lang="pl-PL" altLang="pl-PL" sz="1600" dirty="0" err="1">
                <a:solidFill>
                  <a:srgbClr val="404040"/>
                </a:solidFill>
              </a:rPr>
              <a:t>organisation</a:t>
            </a:r>
            <a:endParaRPr lang="pl-PL" altLang="pl-PL" sz="1600" dirty="0">
              <a:solidFill>
                <a:srgbClr val="404040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kumimoji="0" lang="pl-PL" altLang="pl-PL" sz="16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One </a:t>
            </a:r>
            <a:r>
              <a:rPr kumimoji="0" lang="pl-PL" altLang="pl-PL" sz="16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slide</a:t>
            </a:r>
            <a:r>
              <a:rPr kumimoji="0" lang="pl-PL" altLang="pl-PL" sz="16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 with the </a:t>
            </a:r>
            <a:r>
              <a:rPr kumimoji="0" lang="pl-PL" altLang="pl-PL" sz="16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description</a:t>
            </a:r>
            <a:r>
              <a:rPr kumimoji="0" lang="pl-PL" altLang="pl-PL" sz="16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 of the </a:t>
            </a:r>
            <a:r>
              <a:rPr kumimoji="0" lang="pl-PL" altLang="pl-PL" sz="16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proposed</a:t>
            </a:r>
            <a:r>
              <a:rPr kumimoji="0" lang="pl-PL" altLang="pl-PL" sz="16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 project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l-PL" altLang="pl-PL" sz="1600" dirty="0">
                <a:solidFill>
                  <a:srgbClr val="404040"/>
                </a:solidFill>
              </a:rPr>
              <a:t>One </a:t>
            </a:r>
            <a:r>
              <a:rPr lang="pl-PL" altLang="pl-PL" sz="1600" dirty="0" err="1">
                <a:solidFill>
                  <a:srgbClr val="404040"/>
                </a:solidFill>
              </a:rPr>
              <a:t>slide</a:t>
            </a:r>
            <a:r>
              <a:rPr lang="pl-PL" altLang="pl-PL" sz="1600" dirty="0">
                <a:solidFill>
                  <a:srgbClr val="404040"/>
                </a:solidFill>
              </a:rPr>
              <a:t> </a:t>
            </a:r>
            <a:r>
              <a:rPr lang="pl-PL" altLang="pl-PL" sz="1600" dirty="0" err="1">
                <a:solidFill>
                  <a:srgbClr val="404040"/>
                </a:solidFill>
              </a:rPr>
              <a:t>specifying</a:t>
            </a:r>
            <a:r>
              <a:rPr lang="pl-PL" altLang="pl-PL" sz="1600" dirty="0">
                <a:solidFill>
                  <a:srgbClr val="404040"/>
                </a:solidFill>
              </a:rPr>
              <a:t> the </a:t>
            </a:r>
            <a:r>
              <a:rPr lang="pl-PL" altLang="pl-PL" sz="1600" dirty="0" err="1">
                <a:solidFill>
                  <a:srgbClr val="404040"/>
                </a:solidFill>
              </a:rPr>
              <a:t>competences</a:t>
            </a:r>
            <a:r>
              <a:rPr lang="pl-PL" altLang="pl-PL" sz="1600" dirty="0">
                <a:solidFill>
                  <a:srgbClr val="404040"/>
                </a:solidFill>
              </a:rPr>
              <a:t>/</a:t>
            </a:r>
            <a:r>
              <a:rPr lang="pl-PL" altLang="pl-PL" sz="1600" dirty="0" err="1">
                <a:solidFill>
                  <a:srgbClr val="404040"/>
                </a:solidFill>
              </a:rPr>
              <a:t>type</a:t>
            </a:r>
            <a:r>
              <a:rPr lang="pl-PL" altLang="pl-PL" sz="1600" dirty="0">
                <a:solidFill>
                  <a:srgbClr val="404040"/>
                </a:solidFill>
              </a:rPr>
              <a:t> of </a:t>
            </a:r>
            <a:r>
              <a:rPr lang="pl-PL" altLang="pl-PL" sz="1600" dirty="0" err="1">
                <a:solidFill>
                  <a:srgbClr val="404040"/>
                </a:solidFill>
              </a:rPr>
              <a:t>partners</a:t>
            </a:r>
            <a:r>
              <a:rPr lang="pl-PL" altLang="pl-PL" sz="1600" dirty="0">
                <a:solidFill>
                  <a:srgbClr val="404040"/>
                </a:solidFill>
              </a:rPr>
              <a:t> </a:t>
            </a:r>
            <a:r>
              <a:rPr lang="pl-PL" altLang="pl-PL" sz="1600" dirty="0" err="1">
                <a:solidFill>
                  <a:srgbClr val="404040"/>
                </a:solidFill>
              </a:rPr>
              <a:t>sought</a:t>
            </a:r>
            <a:endParaRPr lang="pl-PL" altLang="pl-PL" sz="1600" dirty="0">
              <a:solidFill>
                <a:srgbClr val="404040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kumimoji="0" lang="pl-PL" altLang="pl-PL" sz="16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One </a:t>
            </a:r>
            <a:r>
              <a:rPr kumimoji="0" lang="pl-PL" altLang="pl-PL" sz="16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slide</a:t>
            </a:r>
            <a:r>
              <a:rPr kumimoji="0" lang="pl-PL" altLang="pl-PL" sz="16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 with </a:t>
            </a:r>
            <a:r>
              <a:rPr kumimoji="0" lang="pl-PL" altLang="pl-PL" sz="16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personal</a:t>
            </a:r>
            <a:r>
              <a:rPr kumimoji="0" lang="pl-PL" altLang="pl-PL" sz="16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l-PL" altLang="pl-PL" sz="16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contact</a:t>
            </a:r>
            <a:r>
              <a:rPr kumimoji="0" lang="pl-PL" altLang="pl-PL" sz="16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l-PL" altLang="pl-PL" sz="16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details</a:t>
            </a:r>
            <a:endParaRPr kumimoji="0" lang="pl-PL" altLang="pl-PL" sz="1600" b="0" i="0" u="none" strike="noStrike" cap="none" normalizeH="0" baseline="0" dirty="0">
              <a:ln>
                <a:noFill/>
              </a:ln>
              <a:solidFill>
                <a:srgbClr val="404040"/>
              </a:solidFill>
              <a:effectLst/>
              <a:latin typeface="Arial" panose="020B0604020202020204" pitchFamily="34" charset="0"/>
            </a:endParaRPr>
          </a:p>
          <a:p>
            <a:pPr lvl="1"/>
            <a:r>
              <a:rPr lang="pl-PL" altLang="pl-PL" sz="1600" dirty="0" err="1">
                <a:solidFill>
                  <a:srgbClr val="404040"/>
                </a:solidFill>
              </a:rPr>
              <a:t>Use</a:t>
            </a:r>
            <a:r>
              <a:rPr lang="pl-PL" altLang="pl-PL" sz="1600" dirty="0">
                <a:solidFill>
                  <a:srgbClr val="404040"/>
                </a:solidFill>
              </a:rPr>
              <a:t> the </a:t>
            </a:r>
            <a:r>
              <a:rPr lang="pl-PL" altLang="pl-PL" sz="1600" b="1" dirty="0" err="1">
                <a:solidFill>
                  <a:srgbClr val="FF0000"/>
                </a:solidFill>
              </a:rPr>
              <a:t>font</a:t>
            </a:r>
            <a:r>
              <a:rPr lang="pl-PL" altLang="pl-PL" sz="1600" b="1" dirty="0">
                <a:solidFill>
                  <a:srgbClr val="FF0000"/>
                </a:solidFill>
              </a:rPr>
              <a:t> </a:t>
            </a:r>
            <a:r>
              <a:rPr lang="pl-PL" altLang="pl-PL" sz="1600" b="1" dirty="0" err="1">
                <a:solidFill>
                  <a:srgbClr val="FF0000"/>
                </a:solidFill>
              </a:rPr>
              <a:t>size</a:t>
            </a:r>
            <a:r>
              <a:rPr lang="pl-PL" altLang="pl-PL" sz="1600" b="1" dirty="0">
                <a:solidFill>
                  <a:srgbClr val="FF0000"/>
                </a:solidFill>
              </a:rPr>
              <a:t> 20pt </a:t>
            </a:r>
            <a:r>
              <a:rPr lang="pl-PL" altLang="pl-PL" sz="1600" b="1" dirty="0" err="1">
                <a:solidFill>
                  <a:srgbClr val="FF0000"/>
                </a:solidFill>
              </a:rPr>
              <a:t>or</a:t>
            </a:r>
            <a:r>
              <a:rPr lang="pl-PL" altLang="pl-PL" sz="1600" b="1" dirty="0">
                <a:solidFill>
                  <a:srgbClr val="FF0000"/>
                </a:solidFill>
              </a:rPr>
              <a:t> </a:t>
            </a:r>
            <a:r>
              <a:rPr lang="pl-PL" altLang="pl-PL" sz="1600" b="1" dirty="0" err="1">
                <a:solidFill>
                  <a:srgbClr val="FF0000"/>
                </a:solidFill>
              </a:rPr>
              <a:t>more</a:t>
            </a:r>
            <a:r>
              <a:rPr lang="pl-PL" altLang="pl-PL" sz="1600" b="1" dirty="0">
                <a:solidFill>
                  <a:srgbClr val="FF0000"/>
                </a:solidFill>
              </a:rPr>
              <a:t> </a:t>
            </a:r>
            <a:r>
              <a:rPr lang="pl-PL" altLang="pl-PL" sz="1600" dirty="0">
                <a:solidFill>
                  <a:srgbClr val="404040"/>
                </a:solidFill>
              </a:rPr>
              <a:t>– </a:t>
            </a:r>
            <a:r>
              <a:rPr lang="pl-PL" altLang="pl-PL" sz="1600" dirty="0" err="1">
                <a:solidFill>
                  <a:srgbClr val="404040"/>
                </a:solidFill>
              </a:rPr>
              <a:t>othervise</a:t>
            </a:r>
            <a:r>
              <a:rPr lang="pl-PL" altLang="pl-PL" sz="1600" dirty="0">
                <a:solidFill>
                  <a:srgbClr val="404040"/>
                </a:solidFill>
              </a:rPr>
              <a:t> </a:t>
            </a:r>
            <a:r>
              <a:rPr lang="pl-PL" altLang="pl-PL" sz="1600" dirty="0" err="1">
                <a:solidFill>
                  <a:srgbClr val="404040"/>
                </a:solidFill>
              </a:rPr>
              <a:t>your</a:t>
            </a:r>
            <a:r>
              <a:rPr lang="pl-PL" altLang="pl-PL" sz="1600" dirty="0">
                <a:solidFill>
                  <a:srgbClr val="404040"/>
                </a:solidFill>
              </a:rPr>
              <a:t> </a:t>
            </a:r>
            <a:r>
              <a:rPr lang="pl-PL" altLang="pl-PL" sz="1600" dirty="0" err="1">
                <a:solidFill>
                  <a:srgbClr val="404040"/>
                </a:solidFill>
              </a:rPr>
              <a:t>presentation</a:t>
            </a:r>
            <a:r>
              <a:rPr lang="pl-PL" altLang="pl-PL" sz="1600" dirty="0">
                <a:solidFill>
                  <a:srgbClr val="404040"/>
                </a:solidFill>
              </a:rPr>
              <a:t> </a:t>
            </a:r>
            <a:r>
              <a:rPr lang="pl-PL" altLang="pl-PL" sz="1600" dirty="0" err="1">
                <a:solidFill>
                  <a:srgbClr val="404040"/>
                </a:solidFill>
              </a:rPr>
              <a:t>will</a:t>
            </a:r>
            <a:r>
              <a:rPr lang="pl-PL" altLang="pl-PL" sz="1600" dirty="0">
                <a:solidFill>
                  <a:srgbClr val="404040"/>
                </a:solidFill>
              </a:rPr>
              <a:t> be </a:t>
            </a:r>
            <a:r>
              <a:rPr lang="pl-PL" altLang="pl-PL" sz="1600" dirty="0" err="1">
                <a:solidFill>
                  <a:srgbClr val="404040"/>
                </a:solidFill>
              </a:rPr>
              <a:t>unreadable</a:t>
            </a:r>
            <a:endParaRPr kumimoji="0" lang="pl-PL" altLang="pl-PL" sz="1600" b="0" i="0" u="none" strike="noStrike" cap="none" normalizeH="0" baseline="0" dirty="0">
              <a:ln>
                <a:noFill/>
              </a:ln>
              <a:solidFill>
                <a:srgbClr val="404040"/>
              </a:solidFill>
              <a:effectLst/>
              <a:latin typeface="Arial" panose="020B0604020202020204" pitchFamily="34" charset="0"/>
            </a:endParaRPr>
          </a:p>
          <a:p>
            <a:pPr lvl="1"/>
            <a:endParaRPr lang="pl-PL" altLang="pl-PL" sz="1600" dirty="0">
              <a:solidFill>
                <a:srgbClr val="404040"/>
              </a:solidFill>
            </a:endParaRPr>
          </a:p>
          <a:p>
            <a:pPr lvl="1"/>
            <a:r>
              <a:rPr kumimoji="0" lang="pl-PL" altLang="pl-PL" sz="16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Instructions</a:t>
            </a:r>
            <a:r>
              <a:rPr kumimoji="0" lang="pl-PL" altLang="pl-PL" sz="16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l-PL" altLang="pl-PL" sz="16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provided</a:t>
            </a:r>
            <a:r>
              <a:rPr kumimoji="0" lang="pl-PL" altLang="pl-PL" sz="16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 in [</a:t>
            </a:r>
            <a:r>
              <a:rPr kumimoji="0" lang="pl-PL" altLang="pl-PL" sz="16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square</a:t>
            </a:r>
            <a:r>
              <a:rPr kumimoji="0" lang="pl-PL" altLang="pl-PL" sz="16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l-PL" altLang="pl-PL" sz="16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brakets</a:t>
            </a:r>
            <a:r>
              <a:rPr kumimoji="0" lang="pl-PL" altLang="pl-PL" sz="16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] </a:t>
            </a:r>
            <a:r>
              <a:rPr kumimoji="0" lang="pl-PL" altLang="pl-PL" sz="16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should</a:t>
            </a:r>
            <a:r>
              <a:rPr kumimoji="0" lang="pl-PL" altLang="pl-PL" sz="16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 be </a:t>
            </a:r>
            <a:r>
              <a:rPr kumimoji="0" lang="pl-PL" altLang="pl-PL" sz="16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replaced</a:t>
            </a:r>
            <a:r>
              <a:rPr kumimoji="0" lang="pl-PL" altLang="pl-PL" sz="16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 by </a:t>
            </a:r>
            <a:r>
              <a:rPr kumimoji="0" lang="pl-PL" altLang="pl-PL" sz="16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own</a:t>
            </a:r>
            <a:r>
              <a:rPr kumimoji="0" lang="pl-PL" altLang="pl-PL" sz="16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l-PL" altLang="pl-PL" sz="16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text</a:t>
            </a:r>
            <a:r>
              <a:rPr kumimoji="0" lang="pl-PL" altLang="pl-PL" sz="16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l-PL" altLang="pl-PL" sz="16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or</a:t>
            </a:r>
            <a:r>
              <a:rPr kumimoji="0" lang="pl-PL" altLang="pl-PL" sz="16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l-PL" altLang="pl-PL" sz="16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removed</a:t>
            </a:r>
            <a:r>
              <a:rPr kumimoji="0" lang="pl-PL" altLang="pl-PL" sz="16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lvl="1"/>
            <a:r>
              <a:rPr lang="pl-PL" altLang="pl-PL" sz="1600" b="1" dirty="0" err="1">
                <a:solidFill>
                  <a:srgbClr val="FF0000"/>
                </a:solidFill>
              </a:rPr>
              <a:t>Slides</a:t>
            </a:r>
            <a:r>
              <a:rPr lang="pl-PL" altLang="pl-PL" sz="1600" b="1" dirty="0">
                <a:solidFill>
                  <a:srgbClr val="FF0000"/>
                </a:solidFill>
              </a:rPr>
              <a:t> </a:t>
            </a:r>
            <a:r>
              <a:rPr lang="pl-PL" altLang="pl-PL" sz="1600" b="1" dirty="0" err="1">
                <a:solidFill>
                  <a:srgbClr val="FF0000"/>
                </a:solidFill>
              </a:rPr>
              <a:t>exceeding</a:t>
            </a:r>
            <a:r>
              <a:rPr lang="pl-PL" altLang="pl-PL" sz="1600" b="1" dirty="0">
                <a:solidFill>
                  <a:srgbClr val="FF0000"/>
                </a:solidFill>
              </a:rPr>
              <a:t> the </a:t>
            </a:r>
            <a:r>
              <a:rPr lang="pl-PL" altLang="pl-PL" sz="1600" b="1" dirty="0" err="1">
                <a:solidFill>
                  <a:srgbClr val="FF0000"/>
                </a:solidFill>
              </a:rPr>
              <a:t>limits</a:t>
            </a:r>
            <a:r>
              <a:rPr lang="pl-PL" altLang="pl-PL" sz="1600" b="1" dirty="0">
                <a:solidFill>
                  <a:srgbClr val="FF0000"/>
                </a:solidFill>
              </a:rPr>
              <a:t> </a:t>
            </a:r>
            <a:r>
              <a:rPr lang="pl-PL" altLang="pl-PL" sz="1600" b="1" dirty="0" err="1">
                <a:solidFill>
                  <a:srgbClr val="FF0000"/>
                </a:solidFill>
              </a:rPr>
              <a:t>specified</a:t>
            </a:r>
            <a:r>
              <a:rPr lang="pl-PL" altLang="pl-PL" sz="1600" b="1" dirty="0">
                <a:solidFill>
                  <a:srgbClr val="FF0000"/>
                </a:solidFill>
              </a:rPr>
              <a:t> </a:t>
            </a:r>
            <a:r>
              <a:rPr lang="pl-PL" altLang="pl-PL" sz="1600" b="1" dirty="0" err="1">
                <a:solidFill>
                  <a:srgbClr val="FF0000"/>
                </a:solidFill>
              </a:rPr>
              <a:t>above</a:t>
            </a:r>
            <a:r>
              <a:rPr lang="pl-PL" altLang="pl-PL" sz="1600" b="1" dirty="0">
                <a:solidFill>
                  <a:srgbClr val="FF0000"/>
                </a:solidFill>
              </a:rPr>
              <a:t> </a:t>
            </a:r>
            <a:r>
              <a:rPr lang="pl-PL" altLang="pl-PL" sz="1600" b="1" dirty="0" err="1">
                <a:solidFill>
                  <a:srgbClr val="FF0000"/>
                </a:solidFill>
              </a:rPr>
              <a:t>will</a:t>
            </a:r>
            <a:r>
              <a:rPr lang="pl-PL" altLang="pl-PL" sz="1600" b="1" dirty="0">
                <a:solidFill>
                  <a:srgbClr val="FF0000"/>
                </a:solidFill>
              </a:rPr>
              <a:t> be </a:t>
            </a:r>
            <a:r>
              <a:rPr lang="pl-PL" altLang="pl-PL" sz="1600" b="1" dirty="0" err="1">
                <a:solidFill>
                  <a:srgbClr val="FF0000"/>
                </a:solidFill>
              </a:rPr>
              <a:t>removed</a:t>
            </a:r>
            <a:r>
              <a:rPr lang="pl-PL" altLang="pl-PL" sz="1600" b="1" dirty="0">
                <a:solidFill>
                  <a:srgbClr val="FF0000"/>
                </a:solidFill>
              </a:rPr>
              <a:t>.</a:t>
            </a:r>
            <a:endParaRPr kumimoji="0" lang="pl-PL" altLang="pl-PL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  <a:p>
            <a:pPr lvl="1"/>
            <a:endParaRPr kumimoji="0" lang="pl-PL" altLang="pl-PL" sz="1600" b="0" i="0" u="none" strike="noStrike" cap="none" normalizeH="0" baseline="0" dirty="0">
              <a:ln>
                <a:noFill/>
              </a:ln>
              <a:solidFill>
                <a:srgbClr val="404040"/>
              </a:solidFill>
              <a:effectLst/>
              <a:latin typeface="Arial" panose="020B0604020202020204" pitchFamily="34" charset="0"/>
            </a:endParaRPr>
          </a:p>
          <a:p>
            <a:pPr marL="342900" indent="-342900">
              <a:buFontTx/>
              <a:buAutoNum type="arabicPeriod"/>
            </a:pPr>
            <a:r>
              <a:rPr lang="pl-PL" sz="1600" dirty="0">
                <a:solidFill>
                  <a:srgbClr val="404040"/>
                </a:solidFill>
              </a:rPr>
              <a:t>To </a:t>
            </a:r>
            <a:r>
              <a:rPr lang="pl-PL" sz="1600" dirty="0" err="1">
                <a:solidFill>
                  <a:srgbClr val="404040"/>
                </a:solidFill>
              </a:rPr>
              <a:t>apply</a:t>
            </a:r>
            <a:r>
              <a:rPr lang="pl-PL" sz="1600" dirty="0">
                <a:solidFill>
                  <a:srgbClr val="404040"/>
                </a:solidFill>
              </a:rPr>
              <a:t> for </a:t>
            </a:r>
            <a:r>
              <a:rPr lang="pl-PL" sz="1600" dirty="0" err="1">
                <a:solidFill>
                  <a:srgbClr val="404040"/>
                </a:solidFill>
              </a:rPr>
              <a:t>pitching</a:t>
            </a:r>
            <a:r>
              <a:rPr lang="pl-PL" sz="1600" dirty="0">
                <a:solidFill>
                  <a:srgbClr val="404040"/>
                </a:solidFill>
              </a:rPr>
              <a:t> </a:t>
            </a:r>
            <a:r>
              <a:rPr lang="pl-PL" sz="1600" dirty="0" err="1">
                <a:solidFill>
                  <a:srgbClr val="404040"/>
                </a:solidFill>
              </a:rPr>
              <a:t>you</a:t>
            </a:r>
            <a:r>
              <a:rPr lang="pl-PL" sz="1600" dirty="0">
                <a:solidFill>
                  <a:srgbClr val="404040"/>
                </a:solidFill>
              </a:rPr>
              <a:t> </a:t>
            </a:r>
            <a:r>
              <a:rPr lang="pl-PL" sz="1600" dirty="0" err="1">
                <a:solidFill>
                  <a:srgbClr val="404040"/>
                </a:solidFill>
              </a:rPr>
              <a:t>should</a:t>
            </a:r>
            <a:r>
              <a:rPr lang="pl-PL" sz="1600" dirty="0">
                <a:solidFill>
                  <a:srgbClr val="404040"/>
                </a:solidFill>
              </a:rPr>
              <a:t> </a:t>
            </a:r>
            <a:r>
              <a:rPr lang="pl-PL" sz="1600" dirty="0" err="1">
                <a:solidFill>
                  <a:srgbClr val="404040"/>
                </a:solidFill>
              </a:rPr>
              <a:t>answer</a:t>
            </a:r>
            <a:r>
              <a:rPr lang="pl-PL" sz="1600" dirty="0">
                <a:solidFill>
                  <a:srgbClr val="404040"/>
                </a:solidFill>
              </a:rPr>
              <a:t> „</a:t>
            </a:r>
            <a:r>
              <a:rPr lang="pl-PL" sz="1600" dirty="0" err="1">
                <a:solidFill>
                  <a:srgbClr val="404040"/>
                </a:solidFill>
              </a:rPr>
              <a:t>yes</a:t>
            </a:r>
            <a:r>
              <a:rPr lang="pl-PL" sz="1600" dirty="0">
                <a:solidFill>
                  <a:srgbClr val="404040"/>
                </a:solidFill>
              </a:rPr>
              <a:t>” for the </a:t>
            </a:r>
            <a:r>
              <a:rPr lang="pl-PL" sz="1600" dirty="0" err="1">
                <a:solidFill>
                  <a:srgbClr val="404040"/>
                </a:solidFill>
              </a:rPr>
              <a:t>question</a:t>
            </a:r>
            <a:r>
              <a:rPr lang="pl-PL" sz="1600" dirty="0">
                <a:solidFill>
                  <a:srgbClr val="404040"/>
                </a:solidFill>
              </a:rPr>
              <a:t> „</a:t>
            </a:r>
            <a:r>
              <a:rPr lang="pl-PL" sz="1600" dirty="0" err="1">
                <a:solidFill>
                  <a:srgbClr val="404040"/>
                </a:solidFill>
              </a:rPr>
              <a:t>pedwejpjdp</a:t>
            </a:r>
            <a:r>
              <a:rPr lang="pl-PL" sz="1600" dirty="0">
                <a:solidFill>
                  <a:srgbClr val="404040"/>
                </a:solidFill>
              </a:rPr>
              <a:t>” in </a:t>
            </a:r>
            <a:r>
              <a:rPr lang="pl-PL" sz="1600" dirty="0" err="1">
                <a:solidFill>
                  <a:srgbClr val="404040"/>
                </a:solidFill>
              </a:rPr>
              <a:t>your</a:t>
            </a:r>
            <a:r>
              <a:rPr lang="pl-PL" sz="1600" dirty="0">
                <a:solidFill>
                  <a:srgbClr val="404040"/>
                </a:solidFill>
              </a:rPr>
              <a:t> profile at the event </a:t>
            </a:r>
            <a:r>
              <a:rPr lang="pl-PL" sz="1600" dirty="0" err="1">
                <a:solidFill>
                  <a:srgbClr val="404040"/>
                </a:solidFill>
              </a:rPr>
              <a:t>site</a:t>
            </a:r>
            <a:r>
              <a:rPr lang="pl-PL" sz="1600" dirty="0">
                <a:solidFill>
                  <a:srgbClr val="404040"/>
                </a:solidFill>
              </a:rPr>
              <a:t>, and </a:t>
            </a:r>
            <a:r>
              <a:rPr lang="pl-PL" sz="1600" dirty="0" err="1">
                <a:solidFill>
                  <a:srgbClr val="404040"/>
                </a:solidFill>
              </a:rPr>
              <a:t>upload</a:t>
            </a:r>
            <a:r>
              <a:rPr lang="pl-PL" sz="1600" dirty="0">
                <a:solidFill>
                  <a:srgbClr val="404040"/>
                </a:solidFill>
              </a:rPr>
              <a:t> to the </a:t>
            </a:r>
            <a:r>
              <a:rPr lang="pl-PL" sz="1600" dirty="0" err="1">
                <a:solidFill>
                  <a:srgbClr val="404040"/>
                </a:solidFill>
              </a:rPr>
              <a:t>site</a:t>
            </a:r>
            <a:r>
              <a:rPr lang="pl-PL" sz="1600" dirty="0">
                <a:solidFill>
                  <a:srgbClr val="404040"/>
                </a:solidFill>
              </a:rPr>
              <a:t> the </a:t>
            </a:r>
            <a:r>
              <a:rPr lang="pl-PL" sz="1600" dirty="0" err="1">
                <a:solidFill>
                  <a:srgbClr val="404040"/>
                </a:solidFill>
              </a:rPr>
              <a:t>presentation</a:t>
            </a:r>
            <a:r>
              <a:rPr lang="pl-PL" sz="1600" dirty="0">
                <a:solidFill>
                  <a:srgbClr val="404040"/>
                </a:solidFill>
              </a:rPr>
              <a:t> </a:t>
            </a:r>
            <a:r>
              <a:rPr lang="pl-PL" sz="1600" dirty="0" err="1">
                <a:solidFill>
                  <a:srgbClr val="404040"/>
                </a:solidFill>
              </a:rPr>
              <a:t>that</a:t>
            </a:r>
            <a:r>
              <a:rPr lang="pl-PL" sz="1600" dirty="0">
                <a:solidFill>
                  <a:srgbClr val="404040"/>
                </a:solidFill>
              </a:rPr>
              <a:t> </a:t>
            </a:r>
            <a:r>
              <a:rPr lang="pl-PL" sz="1600" dirty="0" err="1">
                <a:solidFill>
                  <a:srgbClr val="404040"/>
                </a:solidFill>
              </a:rPr>
              <a:t>follows</a:t>
            </a:r>
            <a:r>
              <a:rPr lang="pl-PL" sz="1600" dirty="0">
                <a:solidFill>
                  <a:srgbClr val="404040"/>
                </a:solidFill>
              </a:rPr>
              <a:t> </a:t>
            </a:r>
            <a:r>
              <a:rPr lang="pl-PL" sz="1600" dirty="0" err="1">
                <a:solidFill>
                  <a:srgbClr val="404040"/>
                </a:solidFill>
              </a:rPr>
              <a:t>this</a:t>
            </a:r>
            <a:r>
              <a:rPr lang="pl-PL" sz="1600" dirty="0">
                <a:solidFill>
                  <a:srgbClr val="404040"/>
                </a:solidFill>
              </a:rPr>
              <a:t> </a:t>
            </a:r>
            <a:r>
              <a:rPr lang="pl-PL" sz="1600" dirty="0" err="1">
                <a:solidFill>
                  <a:srgbClr val="404040"/>
                </a:solidFill>
              </a:rPr>
              <a:t>template</a:t>
            </a:r>
            <a:r>
              <a:rPr lang="pl-PL" sz="1600" dirty="0">
                <a:solidFill>
                  <a:srgbClr val="404040"/>
                </a:solidFill>
              </a:rPr>
              <a:t> </a:t>
            </a:r>
            <a:r>
              <a:rPr lang="pl-PL" sz="1600" dirty="0" err="1">
                <a:solidFill>
                  <a:srgbClr val="404040"/>
                </a:solidFill>
              </a:rPr>
              <a:t>before</a:t>
            </a:r>
            <a:r>
              <a:rPr lang="pl-PL" sz="1600" dirty="0">
                <a:solidFill>
                  <a:srgbClr val="404040"/>
                </a:solidFill>
              </a:rPr>
              <a:t>  </a:t>
            </a:r>
            <a:r>
              <a:rPr lang="pl-PL" sz="1600" b="1" dirty="0">
                <a:solidFill>
                  <a:srgbClr val="FF0000"/>
                </a:solidFill>
              </a:rPr>
              <a:t>2</a:t>
            </a:r>
            <a:r>
              <a:rPr lang="pl-PL" sz="1600" b="1" baseline="30000" dirty="0">
                <a:solidFill>
                  <a:srgbClr val="FF0000"/>
                </a:solidFill>
              </a:rPr>
              <a:t>st</a:t>
            </a:r>
            <a:r>
              <a:rPr lang="pl-PL" sz="1600" b="1" dirty="0">
                <a:solidFill>
                  <a:srgbClr val="FF0000"/>
                </a:solidFill>
              </a:rPr>
              <a:t> </a:t>
            </a:r>
            <a:r>
              <a:rPr lang="pl-PL" sz="1600" b="1" dirty="0" err="1">
                <a:solidFill>
                  <a:srgbClr val="FF0000"/>
                </a:solidFill>
              </a:rPr>
              <a:t>February</a:t>
            </a:r>
            <a:r>
              <a:rPr lang="pl-PL" sz="1600" b="1" dirty="0">
                <a:solidFill>
                  <a:srgbClr val="FF0000"/>
                </a:solidFill>
              </a:rPr>
              <a:t> 2026 </a:t>
            </a:r>
            <a:r>
              <a:rPr lang="pl-PL" sz="1600" b="1" dirty="0" err="1">
                <a:solidFill>
                  <a:srgbClr val="FF0000"/>
                </a:solidFill>
              </a:rPr>
              <a:t>e.o.d</a:t>
            </a:r>
            <a:r>
              <a:rPr lang="pl-PL" sz="1600" b="1" dirty="0">
                <a:solidFill>
                  <a:srgbClr val="FF0000"/>
                </a:solidFill>
              </a:rPr>
              <a:t>.</a:t>
            </a:r>
          </a:p>
          <a:p>
            <a:pPr marL="342900" indent="-342900">
              <a:buFontTx/>
              <a:buAutoNum type="arabicPeriod"/>
            </a:pPr>
            <a:endParaRPr lang="pl-PL" sz="1600" b="1" dirty="0">
              <a:solidFill>
                <a:srgbClr val="FF0000"/>
              </a:solidFill>
            </a:endParaRPr>
          </a:p>
          <a:p>
            <a:pPr marL="342900" indent="-342900">
              <a:buFontTx/>
              <a:buAutoNum type="arabicPeriod"/>
            </a:pPr>
            <a:r>
              <a:rPr lang="pl-PL" sz="1600" dirty="0" err="1"/>
              <a:t>If</a:t>
            </a:r>
            <a:r>
              <a:rPr lang="pl-PL" sz="1600" dirty="0"/>
              <a:t> </a:t>
            </a:r>
            <a:r>
              <a:rPr lang="pl-PL" sz="1600" dirty="0" err="1"/>
              <a:t>you</a:t>
            </a:r>
            <a:r>
              <a:rPr lang="pl-PL" sz="1600" dirty="0"/>
              <a:t> </a:t>
            </a:r>
            <a:r>
              <a:rPr lang="pl-PL" sz="1600" dirty="0" err="1"/>
              <a:t>encounter</a:t>
            </a:r>
            <a:r>
              <a:rPr lang="pl-PL" sz="1600" dirty="0"/>
              <a:t> </a:t>
            </a:r>
            <a:r>
              <a:rPr lang="pl-PL" sz="1600" dirty="0" err="1"/>
              <a:t>any</a:t>
            </a:r>
            <a:r>
              <a:rPr lang="pl-PL" sz="1600" dirty="0"/>
              <a:t> problem, do not </a:t>
            </a:r>
            <a:r>
              <a:rPr lang="pl-PL" sz="1600" dirty="0" err="1"/>
              <a:t>hesitate</a:t>
            </a:r>
            <a:r>
              <a:rPr lang="pl-PL" sz="1600" dirty="0"/>
              <a:t> to </a:t>
            </a:r>
            <a:r>
              <a:rPr lang="pl-PL" sz="1600" dirty="0" err="1"/>
              <a:t>contact</a:t>
            </a:r>
            <a:r>
              <a:rPr lang="pl-PL" sz="1600" dirty="0"/>
              <a:t> </a:t>
            </a:r>
            <a:r>
              <a:rPr lang="pl-PL" sz="1600" dirty="0" err="1"/>
              <a:t>our</a:t>
            </a:r>
            <a:r>
              <a:rPr lang="pl-PL" sz="1600" dirty="0"/>
              <a:t> </a:t>
            </a:r>
            <a:r>
              <a:rPr lang="pl-PL" sz="1600" dirty="0" err="1"/>
              <a:t>colleague</a:t>
            </a:r>
            <a:r>
              <a:rPr lang="pl-PL" sz="1600" dirty="0"/>
              <a:t>,  Elżbieta Pietrzykowska, </a:t>
            </a:r>
            <a:r>
              <a:rPr lang="pl-PL" sz="1600" b="1" dirty="0">
                <a:hlinkClick r:id="rId3"/>
              </a:rPr>
              <a:t>elzbieta.pietrzykowska@ncbr.gov.pl</a:t>
            </a:r>
            <a:r>
              <a:rPr lang="pl-PL" sz="1600" b="1" dirty="0"/>
              <a:t> </a:t>
            </a:r>
            <a:endParaRPr lang="pl-PL" sz="1600" b="1" i="0" u="none" strike="noStrike" dirty="0"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  <a:p>
            <a:pPr marL="342900" lvl="0" indent="-342900">
              <a:buFontTx/>
              <a:buAutoNum type="arabicPeriod"/>
            </a:pPr>
            <a:r>
              <a:rPr lang="en-GB" sz="1600" dirty="0"/>
              <a:t>You will be informed whether your pitch presentation has been accepted or rejected no later than </a:t>
            </a:r>
            <a:r>
              <a:rPr lang="pl-PL" sz="1600" dirty="0"/>
              <a:t>4</a:t>
            </a:r>
            <a:r>
              <a:rPr lang="pl-PL" sz="1600" baseline="30000" dirty="0"/>
              <a:t>t</a:t>
            </a:r>
            <a:r>
              <a:rPr lang="pl-PL" sz="1600" b="1" baseline="30000" dirty="0"/>
              <a:t>h</a:t>
            </a:r>
            <a:r>
              <a:rPr lang="en-GB" sz="1600" dirty="0"/>
              <a:t> February 2026.</a:t>
            </a:r>
            <a:endParaRPr lang="pl-PL" sz="1600" dirty="0"/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pl-PL" altLang="pl-PL" sz="16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The </a:t>
            </a:r>
            <a:r>
              <a:rPr kumimoji="0" lang="pl-PL" altLang="pl-PL" sz="160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presenter</a:t>
            </a:r>
            <a:r>
              <a:rPr kumimoji="0" lang="pl-PL" altLang="pl-PL" sz="16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pl-PL" altLang="pl-PL" sz="160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will</a:t>
            </a:r>
            <a:r>
              <a:rPr kumimoji="0" lang="pl-PL" altLang="pl-PL" sz="16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b</a:t>
            </a:r>
            <a:r>
              <a:rPr lang="pl-PL" altLang="pl-PL" sz="1600" dirty="0"/>
              <a:t>e </a:t>
            </a:r>
            <a:r>
              <a:rPr lang="pl-PL" altLang="pl-PL" sz="1600" dirty="0" err="1"/>
              <a:t>granted</a:t>
            </a:r>
            <a:r>
              <a:rPr lang="pl-PL" altLang="pl-PL" sz="1600" dirty="0"/>
              <a:t> with </a:t>
            </a:r>
            <a:r>
              <a:rPr lang="pl-PL" altLang="pl-PL" sz="1600" b="1" dirty="0">
                <a:solidFill>
                  <a:srgbClr val="FF0000"/>
                </a:solidFill>
              </a:rPr>
              <a:t>4-minute </a:t>
            </a:r>
            <a:r>
              <a:rPr lang="pl-PL" altLang="pl-PL" sz="1600" b="1" dirty="0" err="1">
                <a:solidFill>
                  <a:srgbClr val="FF0000"/>
                </a:solidFill>
              </a:rPr>
              <a:t>time</a:t>
            </a:r>
            <a:r>
              <a:rPr lang="pl-PL" altLang="pl-PL" sz="1600" b="1" dirty="0">
                <a:solidFill>
                  <a:srgbClr val="FF0000"/>
                </a:solidFill>
              </a:rPr>
              <a:t> slot</a:t>
            </a:r>
            <a:r>
              <a:rPr lang="pl-PL" altLang="pl-PL" sz="1600" dirty="0"/>
              <a:t>. N</a:t>
            </a:r>
            <a:r>
              <a:rPr lang="en-US" altLang="pl-PL" sz="1600" dirty="0"/>
              <a:t>o extension of presentation time is expected</a:t>
            </a:r>
            <a:r>
              <a:rPr lang="pl-PL" altLang="pl-PL" sz="1600" dirty="0"/>
              <a:t>.</a:t>
            </a:r>
            <a:endParaRPr lang="pl-PL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406705-4AC2-5286-F848-73EC9DBADA2F}"/>
              </a:ext>
            </a:extLst>
          </p:cNvPr>
          <p:cNvSpPr txBox="1"/>
          <p:nvPr/>
        </p:nvSpPr>
        <p:spPr>
          <a:xfrm>
            <a:off x="6400801" y="6179883"/>
            <a:ext cx="5791199" cy="677108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pl-PL" sz="3800" b="1" dirty="0">
                <a:solidFill>
                  <a:srgbClr val="FF0000"/>
                </a:solidFill>
              </a:rPr>
              <a:t>REMOVE THIS SLIDE</a:t>
            </a:r>
            <a:endParaRPr lang="en-US" sz="3800" b="1" dirty="0">
              <a:solidFill>
                <a:srgbClr val="FF0000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8A645CE-C1CF-2593-DBAA-DF2DA4D392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4970" y="335501"/>
            <a:ext cx="1039222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/>
            <a:r>
              <a:rPr kumimoji="0" lang="en-PL" altLang="en-PL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-webkit-standard"/>
              </a:rPr>
              <a:t>To apply for a pitching slot, please select </a:t>
            </a:r>
            <a:r>
              <a:rPr kumimoji="0" lang="en-PL" altLang="en-PL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“Yes”</a:t>
            </a:r>
            <a:r>
              <a:rPr kumimoji="0" lang="en-PL" altLang="en-PL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-webkit-standard"/>
              </a:rPr>
              <a:t> to the </a:t>
            </a:r>
            <a:r>
              <a:rPr kumimoji="0" lang="en-PL" altLang="en-PL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“Pitching session”</a:t>
            </a:r>
            <a:r>
              <a:rPr kumimoji="0" lang="en-PL" altLang="en-PL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-webkit-standard"/>
              </a:rPr>
              <a:t> question in your event profile and upload your </a:t>
            </a:r>
            <a:r>
              <a:rPr lang="pl-PL" altLang="en-PL" dirty="0">
                <a:solidFill>
                  <a:srgbClr val="000000"/>
                </a:solidFill>
                <a:latin typeface="-webkit-standard"/>
              </a:rPr>
              <a:t> </a:t>
            </a:r>
            <a:r>
              <a:rPr kumimoji="0" lang="en-PL" altLang="en-PL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-webkit-standard"/>
              </a:rPr>
              <a:t>presentation (using this template) to the event platform by </a:t>
            </a:r>
            <a:r>
              <a:rPr lang="pl-PL" b="1" dirty="0">
                <a:solidFill>
                  <a:srgbClr val="FF0000"/>
                </a:solidFill>
              </a:rPr>
              <a:t> </a:t>
            </a:r>
            <a:r>
              <a:rPr lang="pl-PL" b="1" dirty="0"/>
              <a:t>2</a:t>
            </a:r>
            <a:r>
              <a:rPr lang="pl-PL" b="1" baseline="30000" dirty="0"/>
              <a:t>st</a:t>
            </a:r>
            <a:r>
              <a:rPr kumimoji="0" lang="en-PL" altLang="en-PL" sz="1800" b="1" i="0" u="none" strike="noStrike" cap="none" normalizeH="0" baseline="0" dirty="0">
                <a:ln>
                  <a:noFill/>
                </a:ln>
                <a:effectLst/>
              </a:rPr>
              <a:t> February 2026</a:t>
            </a:r>
            <a:r>
              <a:rPr lang="pl-PL" altLang="en-PL" b="1" dirty="0"/>
              <a:t>. </a:t>
            </a:r>
            <a:endParaRPr kumimoji="0" lang="en-PL" altLang="en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7470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29B9DB3-14F0-B3CB-88AB-FD41ACAC6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4039" y="213660"/>
            <a:ext cx="8080150" cy="955921"/>
          </a:xfrm>
        </p:spPr>
        <p:txBody>
          <a:bodyPr>
            <a:noAutofit/>
          </a:bodyPr>
          <a:lstStyle/>
          <a:p>
            <a:pPr algn="l"/>
            <a:r>
              <a:rPr lang="pl-PL" sz="3200" dirty="0">
                <a:ea typeface="MS PGothic"/>
              </a:rPr>
              <a:t>[</a:t>
            </a:r>
            <a:r>
              <a:rPr lang="pl-PL" sz="3200" dirty="0" err="1">
                <a:ea typeface="MS PGothic"/>
              </a:rPr>
              <a:t>Tittle</a:t>
            </a:r>
            <a:r>
              <a:rPr lang="pl-PL" sz="3200" dirty="0">
                <a:ea typeface="MS PGothic"/>
              </a:rPr>
              <a:t> </a:t>
            </a:r>
            <a:r>
              <a:rPr lang="pl-PL" sz="3200" dirty="0" err="1">
                <a:ea typeface="MS PGothic"/>
              </a:rPr>
              <a:t>an</a:t>
            </a:r>
            <a:r>
              <a:rPr lang="pl-PL" sz="3200" dirty="0">
                <a:ea typeface="MS PGothic"/>
              </a:rPr>
              <a:t> logo]</a:t>
            </a:r>
            <a:endParaRPr lang="en-US" sz="2400" dirty="0"/>
          </a:p>
        </p:txBody>
      </p:sp>
      <p:sp>
        <p:nvSpPr>
          <p:cNvPr id="5" name="Footer Placeholder 1">
            <a:extLst>
              <a:ext uri="{FF2B5EF4-FFF2-40B4-BE49-F238E27FC236}">
                <a16:creationId xmlns:a16="http://schemas.microsoft.com/office/drawing/2014/main" id="{775153F2-1DBE-01C7-4C42-86D3B4237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20454" y="6173912"/>
            <a:ext cx="10503733" cy="588936"/>
          </a:xfrm>
          <a:pattFill prst="pct5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en-US" sz="2400" dirty="0">
                <a:solidFill>
                  <a:srgbClr val="414DF2"/>
                </a:solidFill>
              </a:rPr>
              <a:t>Do not cover this space - </a:t>
            </a:r>
            <a:r>
              <a:rPr lang="pl-PL" sz="2400" dirty="0" err="1">
                <a:solidFill>
                  <a:srgbClr val="414DF2"/>
                </a:solidFill>
              </a:rPr>
              <a:t>reserved</a:t>
            </a:r>
            <a:r>
              <a:rPr lang="en-US" sz="2400" dirty="0">
                <a:solidFill>
                  <a:srgbClr val="414DF2"/>
                </a:solidFill>
              </a:rPr>
              <a:t> for organizers</a:t>
            </a:r>
            <a:endParaRPr lang="it-IT" sz="2400" dirty="0">
              <a:solidFill>
                <a:srgbClr val="414DF2"/>
              </a:solidFill>
            </a:endParaRPr>
          </a:p>
        </p:txBody>
      </p:sp>
      <p:graphicFrame>
        <p:nvGraphicFramePr>
          <p:cNvPr id="3" name="Tabela 3">
            <a:extLst>
              <a:ext uri="{FF2B5EF4-FFF2-40B4-BE49-F238E27FC236}">
                <a16:creationId xmlns:a16="http://schemas.microsoft.com/office/drawing/2014/main" id="{A544EF55-30E6-8B7B-0A06-55E4E0ED3E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0443490"/>
              </p:ext>
            </p:extLst>
          </p:nvPr>
        </p:nvGraphicFramePr>
        <p:xfrm>
          <a:off x="1520456" y="1329070"/>
          <a:ext cx="10503733" cy="4690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0605">
                  <a:extLst>
                    <a:ext uri="{9D8B030D-6E8A-4147-A177-3AD203B41FA5}">
                      <a16:colId xmlns:a16="http://schemas.microsoft.com/office/drawing/2014/main" val="356437693"/>
                    </a:ext>
                  </a:extLst>
                </a:gridCol>
                <a:gridCol w="7583128">
                  <a:extLst>
                    <a:ext uri="{9D8B030D-6E8A-4147-A177-3AD203B41FA5}">
                      <a16:colId xmlns:a16="http://schemas.microsoft.com/office/drawing/2014/main" val="528920757"/>
                    </a:ext>
                  </a:extLst>
                </a:gridCol>
              </a:tblGrid>
              <a:tr h="1563576"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Project Idea</a:t>
                      </a:r>
                    </a:p>
                    <a:p>
                      <a:endParaRPr lang="pl-PL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2000" b="1" dirty="0">
                          <a:solidFill>
                            <a:schemeClr val="tx1"/>
                          </a:solidFill>
                        </a:rPr>
                        <a:t>[Insert </a:t>
                      </a:r>
                      <a:r>
                        <a:rPr lang="pl-PL" sz="2000" b="1" dirty="0" err="1">
                          <a:solidFill>
                            <a:schemeClr val="tx1"/>
                          </a:solidFill>
                        </a:rPr>
                        <a:t>here</a:t>
                      </a:r>
                      <a:r>
                        <a:rPr lang="pl-PL" sz="2000" b="1" dirty="0">
                          <a:solidFill>
                            <a:schemeClr val="tx1"/>
                          </a:solidFill>
                        </a:rPr>
                        <a:t> the </a:t>
                      </a:r>
                      <a:r>
                        <a:rPr lang="pl-PL" sz="2000" b="1" dirty="0" err="1">
                          <a:solidFill>
                            <a:schemeClr val="tx1"/>
                          </a:solidFill>
                        </a:rPr>
                        <a:t>working</a:t>
                      </a:r>
                      <a:r>
                        <a:rPr lang="pl-PL" sz="20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l-PL" sz="2000" b="1" dirty="0" err="1">
                          <a:solidFill>
                            <a:schemeClr val="tx1"/>
                          </a:solidFill>
                        </a:rPr>
                        <a:t>title</a:t>
                      </a:r>
                      <a:r>
                        <a:rPr lang="pl-PL" sz="20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l-PL" sz="2000" b="1" dirty="0" err="1">
                          <a:solidFill>
                            <a:schemeClr val="tx1"/>
                          </a:solidFill>
                        </a:rPr>
                        <a:t>or</a:t>
                      </a:r>
                      <a:r>
                        <a:rPr lang="pl-PL" sz="20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l-PL" sz="2000" b="1" dirty="0" err="1">
                          <a:solidFill>
                            <a:schemeClr val="tx1"/>
                          </a:solidFill>
                        </a:rPr>
                        <a:t>short</a:t>
                      </a:r>
                      <a:r>
                        <a:rPr lang="pl-PL" sz="20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l-PL" sz="2000" b="1" dirty="0" err="1">
                          <a:solidFill>
                            <a:schemeClr val="tx1"/>
                          </a:solidFill>
                        </a:rPr>
                        <a:t>description</a:t>
                      </a:r>
                      <a:r>
                        <a:rPr lang="pl-PL" sz="2000" b="1" dirty="0">
                          <a:solidFill>
                            <a:schemeClr val="tx1"/>
                          </a:solidFill>
                        </a:rPr>
                        <a:t>  of the </a:t>
                      </a:r>
                      <a:r>
                        <a:rPr lang="pl-PL" sz="2000" b="1" dirty="0" err="1">
                          <a:solidFill>
                            <a:schemeClr val="tx1"/>
                          </a:solidFill>
                        </a:rPr>
                        <a:t>proposed</a:t>
                      </a:r>
                      <a:r>
                        <a:rPr lang="pl-PL" sz="2000" b="1" dirty="0">
                          <a:solidFill>
                            <a:schemeClr val="tx1"/>
                          </a:solidFill>
                        </a:rPr>
                        <a:t> project/</a:t>
                      </a:r>
                      <a:r>
                        <a:rPr lang="pl-PL" sz="2000" b="1" dirty="0" err="1">
                          <a:solidFill>
                            <a:schemeClr val="tx1"/>
                          </a:solidFill>
                        </a:rPr>
                        <a:t>expertise</a:t>
                      </a:r>
                      <a:r>
                        <a:rPr lang="pl-PL" sz="20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l-PL" sz="2000" b="1" dirty="0" err="1">
                          <a:solidFill>
                            <a:schemeClr val="tx1"/>
                          </a:solidFill>
                        </a:rPr>
                        <a:t>offered</a:t>
                      </a:r>
                      <a:r>
                        <a:rPr lang="pl-PL" sz="2000" b="1" dirty="0">
                          <a:solidFill>
                            <a:schemeClr val="tx1"/>
                          </a:solidFill>
                        </a:rPr>
                        <a:t>]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5914835"/>
                  </a:ext>
                </a:extLst>
              </a:tr>
              <a:tr h="1563576"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l-PL" sz="2400" b="1" dirty="0">
                          <a:solidFill>
                            <a:srgbClr val="000000"/>
                          </a:solidFill>
                          <a:latin typeface="Calibri"/>
                        </a:rPr>
                        <a:t>Organization </a:t>
                      </a:r>
                      <a:r>
                        <a:rPr lang="pl-PL" sz="2400" b="1" dirty="0" err="1">
                          <a:solidFill>
                            <a:srgbClr val="000000"/>
                          </a:solidFill>
                          <a:latin typeface="Calibri"/>
                        </a:rPr>
                        <a:t>name</a:t>
                      </a:r>
                      <a:r>
                        <a:rPr lang="pl-PL" sz="2400" b="1" dirty="0">
                          <a:solidFill>
                            <a:srgbClr val="000000"/>
                          </a:solidFill>
                          <a:latin typeface="Calibri"/>
                        </a:rPr>
                        <a:t>, </a:t>
                      </a:r>
                      <a:r>
                        <a:rPr lang="pl-PL" sz="2400" b="1" dirty="0" err="1">
                          <a:solidFill>
                            <a:srgbClr val="FF0000"/>
                          </a:solidFill>
                          <a:latin typeface="Calibri"/>
                        </a:rPr>
                        <a:t>town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latin typeface="Calibri"/>
                        </a:rPr>
                        <a:t> and country</a:t>
                      </a:r>
                      <a:endParaRPr lang="pl-PL" sz="24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2000" dirty="0">
                          <a:solidFill>
                            <a:schemeClr val="tx1"/>
                          </a:solidFill>
                        </a:rPr>
                        <a:t>[Insert </a:t>
                      </a:r>
                      <a:r>
                        <a:rPr lang="pl-PL" sz="2000" dirty="0" err="1">
                          <a:solidFill>
                            <a:schemeClr val="tx1"/>
                          </a:solidFill>
                        </a:rPr>
                        <a:t>here</a:t>
                      </a:r>
                      <a:r>
                        <a:rPr lang="pl-PL" sz="2000" dirty="0">
                          <a:solidFill>
                            <a:schemeClr val="tx1"/>
                          </a:solidFill>
                        </a:rPr>
                        <a:t> the </a:t>
                      </a:r>
                      <a:r>
                        <a:rPr lang="pl-PL" sz="2000" dirty="0" err="1">
                          <a:solidFill>
                            <a:schemeClr val="tx1"/>
                          </a:solidFill>
                        </a:rPr>
                        <a:t>name</a:t>
                      </a:r>
                      <a:r>
                        <a:rPr lang="pl-PL" sz="2000" dirty="0">
                          <a:solidFill>
                            <a:schemeClr val="tx1"/>
                          </a:solidFill>
                        </a:rPr>
                        <a:t> of </a:t>
                      </a:r>
                      <a:r>
                        <a:rPr lang="pl-PL" sz="2000" dirty="0" err="1">
                          <a:solidFill>
                            <a:schemeClr val="tx1"/>
                          </a:solidFill>
                        </a:rPr>
                        <a:t>your</a:t>
                      </a:r>
                      <a:r>
                        <a:rPr lang="pl-PL" sz="20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l-PL" sz="2000" dirty="0" err="1">
                          <a:solidFill>
                            <a:schemeClr val="tx1"/>
                          </a:solidFill>
                        </a:rPr>
                        <a:t>Organisation</a:t>
                      </a:r>
                      <a:r>
                        <a:rPr lang="pl-PL" sz="200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pl-PL" sz="2000" dirty="0" err="1">
                          <a:solidFill>
                            <a:schemeClr val="tx1"/>
                          </a:solidFill>
                        </a:rPr>
                        <a:t>town</a:t>
                      </a:r>
                      <a:r>
                        <a:rPr lang="pl-PL" sz="2000" dirty="0">
                          <a:solidFill>
                            <a:schemeClr val="tx1"/>
                          </a:solidFill>
                        </a:rPr>
                        <a:t> and country]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1091536"/>
                  </a:ext>
                </a:extLst>
              </a:tr>
              <a:tr h="1563576"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Addressed</a:t>
                      </a:r>
                      <a:r>
                        <a:rPr lang="pl-PL" sz="2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l-PL" sz="24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topic</a:t>
                      </a:r>
                      <a:r>
                        <a:rPr lang="pl-PL" sz="2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(s)</a:t>
                      </a:r>
                      <a:endParaRPr lang="pl-PL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2000" dirty="0"/>
                        <a:t>[Insert </a:t>
                      </a:r>
                      <a:r>
                        <a:rPr lang="pl-PL" sz="2000" dirty="0" err="1"/>
                        <a:t>here</a:t>
                      </a:r>
                      <a:r>
                        <a:rPr lang="pl-PL" sz="2000" dirty="0"/>
                        <a:t> the </a:t>
                      </a:r>
                      <a:r>
                        <a:rPr lang="pl-PL" sz="2000" dirty="0" err="1"/>
                        <a:t>number</a:t>
                      </a:r>
                      <a:r>
                        <a:rPr lang="pl-PL" sz="2000" dirty="0"/>
                        <a:t> and the </a:t>
                      </a:r>
                      <a:r>
                        <a:rPr lang="pl-PL" sz="2000" dirty="0" err="1"/>
                        <a:t>title</a:t>
                      </a:r>
                      <a:r>
                        <a:rPr lang="pl-PL" sz="2000" dirty="0"/>
                        <a:t> of </a:t>
                      </a:r>
                      <a:r>
                        <a:rPr lang="pl-PL" sz="2000" dirty="0" err="1"/>
                        <a:t>topic</a:t>
                      </a:r>
                      <a:r>
                        <a:rPr lang="pl-PL" sz="2000" dirty="0"/>
                        <a:t> from the list </a:t>
                      </a:r>
                      <a:r>
                        <a:rPr lang="pl-PL" sz="2000" dirty="0" err="1"/>
                        <a:t>provided</a:t>
                      </a:r>
                      <a:r>
                        <a:rPr lang="pl-PL" sz="2000" dirty="0"/>
                        <a:t> at the </a:t>
                      </a:r>
                      <a:r>
                        <a:rPr lang="pl-PL" sz="2000" dirty="0" err="1"/>
                        <a:t>tab</a:t>
                      </a:r>
                      <a:r>
                        <a:rPr lang="pl-PL" sz="2000" dirty="0"/>
                        <a:t> </a:t>
                      </a:r>
                      <a:r>
                        <a:rPr lang="pl-PL" sz="2000" b="1" i="1" dirty="0" err="1"/>
                        <a:t>Calls</a:t>
                      </a:r>
                      <a:r>
                        <a:rPr lang="pl-PL" sz="2000" b="1" i="1" dirty="0"/>
                        <a:t> in </a:t>
                      </a:r>
                      <a:r>
                        <a:rPr lang="pl-PL" sz="2000" b="1" i="1" dirty="0" err="1"/>
                        <a:t>scope</a:t>
                      </a:r>
                      <a:r>
                        <a:rPr lang="pl-PL" sz="2000" b="1" i="0" dirty="0"/>
                        <a:t> </a:t>
                      </a:r>
                      <a:r>
                        <a:rPr lang="pl-PL" sz="2000" b="0" i="0" dirty="0" err="1"/>
                        <a:t>or</a:t>
                      </a:r>
                      <a:r>
                        <a:rPr lang="pl-PL" sz="2000" b="0" i="0" dirty="0"/>
                        <a:t> </a:t>
                      </a:r>
                      <a:r>
                        <a:rPr lang="pl-PL" sz="2000" b="0" i="0" dirty="0" err="1"/>
                        <a:t>put</a:t>
                      </a:r>
                      <a:r>
                        <a:rPr lang="pl-PL" sz="2000" b="0" i="0" dirty="0"/>
                        <a:t> </a:t>
                      </a:r>
                      <a:r>
                        <a:rPr lang="pl-PL" sz="2000" b="1" i="1" dirty="0" err="1"/>
                        <a:t>Expertise</a:t>
                      </a:r>
                      <a:r>
                        <a:rPr lang="pl-PL" sz="2000" b="1" i="1" dirty="0"/>
                        <a:t> </a:t>
                      </a:r>
                      <a:r>
                        <a:rPr lang="pl-PL" sz="2000" b="1" i="1" dirty="0" err="1"/>
                        <a:t>relevant</a:t>
                      </a:r>
                      <a:r>
                        <a:rPr lang="pl-PL" sz="2000" b="1" i="1" dirty="0"/>
                        <a:t> to </a:t>
                      </a:r>
                      <a:r>
                        <a:rPr lang="pl-PL" sz="2000" b="1" i="1" dirty="0" err="1"/>
                        <a:t>multiple</a:t>
                      </a:r>
                      <a:r>
                        <a:rPr lang="pl-PL" sz="2000" b="1" i="1" dirty="0"/>
                        <a:t> </a:t>
                      </a:r>
                      <a:r>
                        <a:rPr lang="pl-PL" sz="2000" b="1" i="1" dirty="0" err="1"/>
                        <a:t>topics</a:t>
                      </a:r>
                      <a:r>
                        <a:rPr lang="pl-PL" sz="2000" b="0" i="0" dirty="0"/>
                        <a:t>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75452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8384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>
          <a:xfrm>
            <a:off x="3873500" y="199873"/>
            <a:ext cx="8068784" cy="989950"/>
          </a:xfrm>
        </p:spPr>
        <p:txBody>
          <a:bodyPr>
            <a:normAutofit/>
          </a:bodyPr>
          <a:lstStyle/>
          <a:p>
            <a:pPr eaLnBrk="1" hangingPunct="1"/>
            <a:r>
              <a:rPr lang="pl-PL" altLang="fr-FR" sz="3200" dirty="0"/>
              <a:t>[</a:t>
            </a:r>
            <a:r>
              <a:rPr lang="fr-BE" altLang="fr-FR" sz="3200" dirty="0"/>
              <a:t>Organisation name</a:t>
            </a:r>
            <a:r>
              <a:rPr lang="pl-PL" altLang="fr-FR" sz="3200" dirty="0"/>
              <a:t> and logo]</a:t>
            </a:r>
            <a:endParaRPr lang="fr-BE" altLang="fr-FR" sz="3200" dirty="0"/>
          </a:p>
        </p:txBody>
      </p:sp>
      <p:sp>
        <p:nvSpPr>
          <p:cNvPr id="5123" name="Espace réservé du contenu 2" descr="Information on your organisation&#10;Past experience in EU-funded projects (if any)&#10;&#10;You can use text, diagrams, photos, etc. to present your organization&#10;&#10;Due to the limited time, the space to present your organisation is strictly limited to one slide – additional slides will be removed by the organiser and will not be available during the Brokerage Event!&#10;"/>
          <p:cNvSpPr>
            <a:spLocks noGrp="1"/>
          </p:cNvSpPr>
          <p:nvPr>
            <p:ph idx="1"/>
          </p:nvPr>
        </p:nvSpPr>
        <p:spPr>
          <a:xfrm>
            <a:off x="1499191" y="1344059"/>
            <a:ext cx="10443093" cy="4726236"/>
          </a:xfrm>
        </p:spPr>
        <p:txBody>
          <a:bodyPr/>
          <a:lstStyle/>
          <a:p>
            <a:pPr eaLnBrk="1" hangingPunct="1"/>
            <a:r>
              <a:rPr lang="pl-PL" altLang="fr-FR" sz="2000" dirty="0"/>
              <a:t>[I</a:t>
            </a:r>
            <a:r>
              <a:rPr lang="en-US" altLang="fr-FR" sz="2000" dirty="0" err="1"/>
              <a:t>nformation</a:t>
            </a:r>
            <a:r>
              <a:rPr lang="en-US" altLang="fr-FR" sz="2000" dirty="0"/>
              <a:t> on your </a:t>
            </a:r>
            <a:r>
              <a:rPr lang="en-US" altLang="fr-FR" sz="2000" dirty="0" err="1"/>
              <a:t>organisation</a:t>
            </a:r>
            <a:r>
              <a:rPr lang="pl-PL" altLang="fr-FR" sz="2000" dirty="0"/>
              <a:t>]</a:t>
            </a:r>
            <a:endParaRPr lang="en-US" altLang="fr-FR" sz="2000" dirty="0"/>
          </a:p>
          <a:p>
            <a:pPr eaLnBrk="1" hangingPunct="1"/>
            <a:r>
              <a:rPr lang="pl-PL" altLang="fr-FR" sz="2000" dirty="0"/>
              <a:t>[</a:t>
            </a:r>
            <a:r>
              <a:rPr lang="en-US" altLang="fr-FR" sz="2000" dirty="0"/>
              <a:t>Past experience in EU-funded projects (if any)</a:t>
            </a:r>
            <a:r>
              <a:rPr lang="pl-PL" altLang="fr-FR" sz="2000" dirty="0"/>
              <a:t>]</a:t>
            </a:r>
            <a:endParaRPr lang="en-US" altLang="fr-FR" sz="2000" dirty="0"/>
          </a:p>
          <a:p>
            <a:pPr eaLnBrk="1" hangingPunct="1"/>
            <a:endParaRPr lang="en-US" altLang="fr-FR" sz="2800" dirty="0"/>
          </a:p>
          <a:p>
            <a:pPr marL="0" indent="0">
              <a:buNone/>
              <a:defRPr/>
            </a:pPr>
            <a:r>
              <a:rPr lang="pl-PL" sz="2000" dirty="0"/>
              <a:t>[</a:t>
            </a:r>
            <a:r>
              <a:rPr lang="fr-BE" sz="2000" dirty="0"/>
              <a:t>You can use text, diagrams, photos, etc. to present your organization</a:t>
            </a:r>
            <a:r>
              <a:rPr lang="pl-PL" sz="2000" dirty="0"/>
              <a:t>]</a:t>
            </a:r>
            <a:endParaRPr lang="fr-BE" sz="2000" dirty="0"/>
          </a:p>
          <a:p>
            <a:pPr marL="0" indent="0">
              <a:buNone/>
              <a:defRPr/>
            </a:pPr>
            <a:endParaRPr lang="fr-BE" sz="2000" dirty="0"/>
          </a:p>
          <a:p>
            <a:pPr marL="0" indent="0" algn="ctr">
              <a:buNone/>
              <a:defRPr/>
            </a:pPr>
            <a:r>
              <a:rPr lang="pl-PL" sz="2000" dirty="0">
                <a:solidFill>
                  <a:srgbClr val="C00000"/>
                </a:solidFill>
              </a:rPr>
              <a:t>[</a:t>
            </a:r>
            <a:r>
              <a:rPr lang="en-US" sz="2000" dirty="0">
                <a:solidFill>
                  <a:srgbClr val="C00000"/>
                </a:solidFill>
              </a:rPr>
              <a:t>Due to the limited time, the space to present your </a:t>
            </a:r>
            <a:r>
              <a:rPr lang="en-US" sz="2000" dirty="0" err="1">
                <a:solidFill>
                  <a:srgbClr val="C00000"/>
                </a:solidFill>
              </a:rPr>
              <a:t>organisation</a:t>
            </a:r>
            <a:r>
              <a:rPr lang="en-US" sz="2000" dirty="0">
                <a:solidFill>
                  <a:srgbClr val="C00000"/>
                </a:solidFill>
              </a:rPr>
              <a:t> is </a:t>
            </a:r>
            <a:r>
              <a:rPr lang="en-US" sz="2000" b="1" dirty="0">
                <a:solidFill>
                  <a:srgbClr val="C00000"/>
                </a:solidFill>
              </a:rPr>
              <a:t>strictly limited </a:t>
            </a:r>
            <a:br>
              <a:rPr lang="pl-PL" sz="2000" b="1" dirty="0">
                <a:solidFill>
                  <a:srgbClr val="C00000"/>
                </a:solidFill>
              </a:rPr>
            </a:br>
            <a:r>
              <a:rPr lang="en-US" sz="2000" b="1" dirty="0">
                <a:solidFill>
                  <a:srgbClr val="C00000"/>
                </a:solidFill>
              </a:rPr>
              <a:t>to </a:t>
            </a:r>
            <a:r>
              <a:rPr lang="en-US" sz="2000" b="1" u="sng" dirty="0">
                <a:solidFill>
                  <a:srgbClr val="C00000"/>
                </a:solidFill>
              </a:rPr>
              <a:t>one</a:t>
            </a:r>
            <a:r>
              <a:rPr lang="en-US" sz="2000" b="1" dirty="0">
                <a:solidFill>
                  <a:srgbClr val="C00000"/>
                </a:solidFill>
              </a:rPr>
              <a:t> slide</a:t>
            </a:r>
            <a:r>
              <a:rPr lang="en-US" sz="2000" dirty="0">
                <a:solidFill>
                  <a:srgbClr val="C00000"/>
                </a:solidFill>
              </a:rPr>
              <a:t> – </a:t>
            </a:r>
            <a:r>
              <a:rPr lang="en-US" sz="2000" b="1" dirty="0">
                <a:solidFill>
                  <a:srgbClr val="C00000"/>
                </a:solidFill>
              </a:rPr>
              <a:t>additional slides will be removed </a:t>
            </a:r>
            <a:r>
              <a:rPr lang="en-US" sz="2000" dirty="0">
                <a:solidFill>
                  <a:srgbClr val="C00000"/>
                </a:solidFill>
              </a:rPr>
              <a:t>by the </a:t>
            </a:r>
            <a:r>
              <a:rPr lang="en-US" sz="2000" dirty="0" err="1">
                <a:solidFill>
                  <a:srgbClr val="C00000"/>
                </a:solidFill>
              </a:rPr>
              <a:t>organiser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br>
              <a:rPr lang="pl-PL" sz="2000" dirty="0">
                <a:solidFill>
                  <a:srgbClr val="C00000"/>
                </a:solidFill>
              </a:rPr>
            </a:br>
            <a:r>
              <a:rPr lang="en-US" sz="2000" dirty="0">
                <a:solidFill>
                  <a:srgbClr val="C00000"/>
                </a:solidFill>
              </a:rPr>
              <a:t>and will not be available during the Brokerage Event</a:t>
            </a:r>
            <a:r>
              <a:rPr lang="pl-PL" sz="2000" dirty="0">
                <a:solidFill>
                  <a:srgbClr val="C00000"/>
                </a:solidFill>
              </a:rPr>
              <a:t>]</a:t>
            </a:r>
            <a:endParaRPr lang="en-US" altLang="fr-FR" sz="20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574FD79-568E-012B-13B4-759CF254F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99190" y="6154765"/>
            <a:ext cx="10443093" cy="588936"/>
          </a:xfrm>
          <a:pattFill prst="pct5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en-US" sz="2400" dirty="0">
                <a:solidFill>
                  <a:srgbClr val="414DF2"/>
                </a:solidFill>
              </a:rPr>
              <a:t>Do not cover this space - res</a:t>
            </a:r>
            <a:r>
              <a:rPr lang="pl-PL" sz="2400" dirty="0" err="1">
                <a:solidFill>
                  <a:srgbClr val="414DF2"/>
                </a:solidFill>
              </a:rPr>
              <a:t>eserved</a:t>
            </a:r>
            <a:r>
              <a:rPr lang="en-US" sz="2400" dirty="0">
                <a:solidFill>
                  <a:srgbClr val="414DF2"/>
                </a:solidFill>
              </a:rPr>
              <a:t> for organizers</a:t>
            </a:r>
            <a:endParaRPr lang="it-IT" sz="2400" dirty="0">
              <a:solidFill>
                <a:srgbClr val="414DF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re 1"/>
          <p:cNvSpPr>
            <a:spLocks noGrp="1"/>
          </p:cNvSpPr>
          <p:nvPr>
            <p:ph type="title"/>
          </p:nvPr>
        </p:nvSpPr>
        <p:spPr>
          <a:xfrm>
            <a:off x="3873499" y="135941"/>
            <a:ext cx="8101835" cy="1086931"/>
          </a:xfrm>
        </p:spPr>
        <p:txBody>
          <a:bodyPr>
            <a:normAutofit/>
          </a:bodyPr>
          <a:lstStyle/>
          <a:p>
            <a:pPr eaLnBrk="1" hangingPunct="1"/>
            <a:r>
              <a:rPr lang="pl-PL" altLang="fr-FR" sz="3200" dirty="0"/>
              <a:t>[The </a:t>
            </a:r>
            <a:r>
              <a:rPr lang="fr-BE" altLang="fr-FR" sz="3200" dirty="0"/>
              <a:t>project idea</a:t>
            </a:r>
            <a:r>
              <a:rPr lang="pl-PL" altLang="fr-FR" sz="3200" dirty="0"/>
              <a:t>]</a:t>
            </a:r>
            <a:endParaRPr lang="fr-BE" alt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531088" y="1377108"/>
            <a:ext cx="10444246" cy="4682169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l-PL" sz="2000" dirty="0"/>
              <a:t>[</a:t>
            </a:r>
            <a:r>
              <a:rPr lang="en-US" sz="2000" dirty="0"/>
              <a:t>Describe your project idea (and </a:t>
            </a:r>
            <a:r>
              <a:rPr lang="pl-PL" sz="2000" dirty="0" err="1"/>
              <a:t>write</a:t>
            </a:r>
            <a:r>
              <a:rPr lang="pl-PL" sz="2000" dirty="0"/>
              <a:t> </a:t>
            </a:r>
            <a:r>
              <a:rPr lang="en-US" sz="2000" dirty="0"/>
              <a:t>why you expect it to succeed).</a:t>
            </a:r>
            <a:r>
              <a:rPr lang="pl-PL" sz="2000" dirty="0"/>
              <a:t>]</a:t>
            </a:r>
            <a:endParaRPr lang="en-US" sz="2000" dirty="0"/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US" sz="2400" dirty="0"/>
          </a:p>
          <a:p>
            <a:pPr fontAlgn="auto">
              <a:spcAft>
                <a:spcPts val="0"/>
              </a:spcAft>
              <a:defRPr/>
            </a:pPr>
            <a:endParaRPr lang="pl-PL" sz="2400" dirty="0"/>
          </a:p>
          <a:p>
            <a:pPr fontAlgn="auto">
              <a:spcAft>
                <a:spcPts val="0"/>
              </a:spcAft>
              <a:defRPr/>
            </a:pPr>
            <a:endParaRPr lang="pl-PL" sz="2400" dirty="0"/>
          </a:p>
          <a:p>
            <a:pPr fontAlgn="auto">
              <a:spcAft>
                <a:spcPts val="0"/>
              </a:spcAft>
              <a:defRPr/>
            </a:pPr>
            <a:endParaRPr lang="pl-PL" sz="2400" dirty="0"/>
          </a:p>
          <a:p>
            <a:pPr fontAlgn="auto">
              <a:spcAft>
                <a:spcPts val="0"/>
              </a:spcAft>
              <a:defRPr/>
            </a:pPr>
            <a:endParaRPr lang="pl-PL" sz="2400" dirty="0"/>
          </a:p>
          <a:p>
            <a:pPr fontAlgn="auto">
              <a:spcAft>
                <a:spcPts val="0"/>
              </a:spcAft>
              <a:defRPr/>
            </a:pPr>
            <a:endParaRPr lang="pl-PL" sz="2400" dirty="0"/>
          </a:p>
          <a:p>
            <a:pPr fontAlgn="auto">
              <a:spcAft>
                <a:spcPts val="0"/>
              </a:spcAft>
              <a:defRPr/>
            </a:pPr>
            <a:endParaRPr lang="en-US" sz="2400" dirty="0"/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pl-PL" sz="2400" dirty="0">
                <a:solidFill>
                  <a:srgbClr val="C00000"/>
                </a:solidFill>
              </a:rPr>
              <a:t>[Project idea </a:t>
            </a:r>
            <a:r>
              <a:rPr lang="pl-PL" sz="2400" dirty="0" err="1">
                <a:solidFill>
                  <a:srgbClr val="C00000"/>
                </a:solidFill>
              </a:rPr>
              <a:t>description</a:t>
            </a:r>
            <a:r>
              <a:rPr lang="pl-PL" sz="2400" dirty="0">
                <a:solidFill>
                  <a:srgbClr val="C00000"/>
                </a:solidFill>
              </a:rPr>
              <a:t> </a:t>
            </a:r>
            <a:r>
              <a:rPr lang="pl-PL" sz="2400" dirty="0" err="1">
                <a:solidFill>
                  <a:srgbClr val="C00000"/>
                </a:solidFill>
              </a:rPr>
              <a:t>limited</a:t>
            </a:r>
            <a:r>
              <a:rPr lang="pl-PL" sz="2400" dirty="0">
                <a:solidFill>
                  <a:srgbClr val="C00000"/>
                </a:solidFill>
              </a:rPr>
              <a:t> to o</a:t>
            </a:r>
            <a:r>
              <a:rPr lang="en-US" sz="2400" dirty="0">
                <a:solidFill>
                  <a:srgbClr val="C00000"/>
                </a:solidFill>
              </a:rPr>
              <a:t>ne slide !</a:t>
            </a:r>
            <a:r>
              <a:rPr lang="pl-PL" sz="2400" dirty="0">
                <a:solidFill>
                  <a:srgbClr val="C00000"/>
                </a:solidFill>
              </a:rPr>
              <a:t>!!!]</a:t>
            </a:r>
            <a:endParaRPr lang="en-US" sz="2400" dirty="0">
              <a:solidFill>
                <a:srgbClr val="C00000"/>
              </a:solidFill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US" sz="2400" dirty="0"/>
          </a:p>
        </p:txBody>
      </p:sp>
      <p:sp>
        <p:nvSpPr>
          <p:cNvPr id="4" name="Footer Placeholder 1">
            <a:extLst>
              <a:ext uri="{FF2B5EF4-FFF2-40B4-BE49-F238E27FC236}">
                <a16:creationId xmlns:a16="http://schemas.microsoft.com/office/drawing/2014/main" id="{5878494F-A4CE-1F55-CFE1-116A951C0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1088" y="6154765"/>
            <a:ext cx="10444246" cy="588936"/>
          </a:xfrm>
          <a:pattFill prst="pct5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en-US" sz="2400" dirty="0">
                <a:solidFill>
                  <a:srgbClr val="414DF2"/>
                </a:solidFill>
              </a:rPr>
              <a:t>Do not cover this space - </a:t>
            </a:r>
            <a:r>
              <a:rPr lang="pl-PL" sz="2400" dirty="0" err="1">
                <a:solidFill>
                  <a:srgbClr val="414DF2"/>
                </a:solidFill>
              </a:rPr>
              <a:t>reserved</a:t>
            </a:r>
            <a:r>
              <a:rPr lang="en-US" sz="2400" dirty="0">
                <a:solidFill>
                  <a:srgbClr val="414DF2"/>
                </a:solidFill>
              </a:rPr>
              <a:t> for organizers</a:t>
            </a:r>
            <a:endParaRPr lang="it-IT" sz="2400" dirty="0">
              <a:solidFill>
                <a:srgbClr val="414DF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re 1"/>
          <p:cNvSpPr>
            <a:spLocks noGrp="1"/>
          </p:cNvSpPr>
          <p:nvPr>
            <p:ph type="title"/>
          </p:nvPr>
        </p:nvSpPr>
        <p:spPr>
          <a:xfrm>
            <a:off x="3785191" y="115887"/>
            <a:ext cx="8272130" cy="926104"/>
          </a:xfrm>
        </p:spPr>
        <p:txBody>
          <a:bodyPr>
            <a:normAutofit/>
          </a:bodyPr>
          <a:lstStyle/>
          <a:p>
            <a:pPr eaLnBrk="1" hangingPunct="1"/>
            <a:r>
              <a:rPr lang="pl-PL" altLang="pl-PL" sz="3200" dirty="0" err="1">
                <a:solidFill>
                  <a:srgbClr val="404040"/>
                </a:solidFill>
              </a:rPr>
              <a:t>Competences</a:t>
            </a:r>
            <a:r>
              <a:rPr lang="pl-PL" altLang="pl-PL" sz="3200" dirty="0">
                <a:solidFill>
                  <a:srgbClr val="404040"/>
                </a:solidFill>
              </a:rPr>
              <a:t> / </a:t>
            </a:r>
            <a:r>
              <a:rPr lang="pl-PL" altLang="pl-PL" sz="3200" dirty="0" err="1">
                <a:solidFill>
                  <a:srgbClr val="404040"/>
                </a:solidFill>
              </a:rPr>
              <a:t>type</a:t>
            </a:r>
            <a:r>
              <a:rPr lang="pl-PL" altLang="pl-PL" sz="3200" dirty="0">
                <a:solidFill>
                  <a:srgbClr val="404040"/>
                </a:solidFill>
              </a:rPr>
              <a:t> of </a:t>
            </a:r>
            <a:r>
              <a:rPr lang="pl-PL" altLang="pl-PL" sz="3200" dirty="0" err="1">
                <a:solidFill>
                  <a:srgbClr val="404040"/>
                </a:solidFill>
              </a:rPr>
              <a:t>partners</a:t>
            </a:r>
            <a:r>
              <a:rPr lang="pl-PL" altLang="pl-PL" sz="3200" dirty="0">
                <a:solidFill>
                  <a:srgbClr val="404040"/>
                </a:solidFill>
              </a:rPr>
              <a:t> </a:t>
            </a:r>
            <a:r>
              <a:rPr lang="pl-PL" altLang="pl-PL" sz="3200" dirty="0" err="1">
                <a:solidFill>
                  <a:srgbClr val="404040"/>
                </a:solidFill>
              </a:rPr>
              <a:t>sought</a:t>
            </a:r>
            <a:endParaRPr lang="fr-BE" alt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803399" y="1116419"/>
            <a:ext cx="10253921" cy="4912241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pl-PL" sz="2400" dirty="0"/>
              <a:t>[</a:t>
            </a:r>
            <a:r>
              <a:rPr lang="pl-PL" sz="2400" dirty="0" err="1"/>
              <a:t>Specify</a:t>
            </a:r>
            <a:r>
              <a:rPr lang="pl-PL" sz="2400" dirty="0"/>
              <a:t> </a:t>
            </a:r>
            <a:r>
              <a:rPr lang="pl-PL" sz="2400" dirty="0" err="1">
                <a:solidFill>
                  <a:srgbClr val="404040"/>
                </a:solidFill>
              </a:rPr>
              <a:t>c</a:t>
            </a:r>
            <a:r>
              <a:rPr lang="pl-PL" altLang="pl-PL" sz="2400" dirty="0" err="1">
                <a:solidFill>
                  <a:srgbClr val="404040"/>
                </a:solidFill>
              </a:rPr>
              <a:t>ompetences</a:t>
            </a:r>
            <a:r>
              <a:rPr lang="pl-PL" altLang="pl-PL" sz="2400" dirty="0">
                <a:solidFill>
                  <a:srgbClr val="404040"/>
                </a:solidFill>
              </a:rPr>
              <a:t> and/</a:t>
            </a:r>
            <a:r>
              <a:rPr lang="pl-PL" altLang="pl-PL" sz="2400" dirty="0" err="1">
                <a:solidFill>
                  <a:srgbClr val="404040"/>
                </a:solidFill>
              </a:rPr>
              <a:t>or</a:t>
            </a:r>
            <a:r>
              <a:rPr lang="pl-PL" altLang="pl-PL" sz="2400" dirty="0">
                <a:solidFill>
                  <a:srgbClr val="404040"/>
                </a:solidFill>
              </a:rPr>
              <a:t> </a:t>
            </a:r>
            <a:r>
              <a:rPr lang="pl-PL" altLang="pl-PL" sz="2400" dirty="0" err="1">
                <a:solidFill>
                  <a:srgbClr val="404040"/>
                </a:solidFill>
              </a:rPr>
              <a:t>type</a:t>
            </a:r>
            <a:r>
              <a:rPr lang="pl-PL" altLang="pl-PL" sz="2400" dirty="0">
                <a:solidFill>
                  <a:srgbClr val="404040"/>
                </a:solidFill>
              </a:rPr>
              <a:t> of </a:t>
            </a:r>
            <a:r>
              <a:rPr lang="pl-PL" altLang="pl-PL" sz="2400" dirty="0" err="1">
                <a:solidFill>
                  <a:srgbClr val="404040"/>
                </a:solidFill>
              </a:rPr>
              <a:t>partners</a:t>
            </a:r>
            <a:r>
              <a:rPr lang="pl-PL" altLang="pl-PL" sz="2400" dirty="0">
                <a:solidFill>
                  <a:srgbClr val="404040"/>
                </a:solidFill>
              </a:rPr>
              <a:t> </a:t>
            </a:r>
            <a:r>
              <a:rPr lang="pl-PL" altLang="pl-PL" sz="2400" dirty="0" err="1">
                <a:solidFill>
                  <a:srgbClr val="404040"/>
                </a:solidFill>
              </a:rPr>
              <a:t>sought</a:t>
            </a:r>
            <a:r>
              <a:rPr lang="pl-PL" sz="2400" dirty="0"/>
              <a:t> ]</a:t>
            </a:r>
            <a:endParaRPr lang="en-US" sz="2400" dirty="0"/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US" sz="2400" dirty="0"/>
          </a:p>
          <a:p>
            <a:pPr fontAlgn="auto">
              <a:spcAft>
                <a:spcPts val="0"/>
              </a:spcAft>
              <a:defRPr/>
            </a:pPr>
            <a:endParaRPr lang="pl-PL" sz="2400" dirty="0"/>
          </a:p>
          <a:p>
            <a:pPr fontAlgn="auto">
              <a:spcAft>
                <a:spcPts val="0"/>
              </a:spcAft>
              <a:defRPr/>
            </a:pPr>
            <a:endParaRPr lang="pl-PL" sz="2400" dirty="0"/>
          </a:p>
          <a:p>
            <a:pPr fontAlgn="auto">
              <a:spcAft>
                <a:spcPts val="0"/>
              </a:spcAft>
              <a:defRPr/>
            </a:pPr>
            <a:endParaRPr lang="pl-PL" sz="2400" dirty="0"/>
          </a:p>
          <a:p>
            <a:pPr fontAlgn="auto">
              <a:spcAft>
                <a:spcPts val="0"/>
              </a:spcAft>
              <a:defRPr/>
            </a:pPr>
            <a:endParaRPr lang="pl-PL" sz="2400" dirty="0"/>
          </a:p>
          <a:p>
            <a:pPr fontAlgn="auto">
              <a:spcAft>
                <a:spcPts val="0"/>
              </a:spcAft>
              <a:defRPr/>
            </a:pPr>
            <a:endParaRPr lang="pl-PL" sz="2400" dirty="0"/>
          </a:p>
          <a:p>
            <a:pPr fontAlgn="auto">
              <a:spcAft>
                <a:spcPts val="0"/>
              </a:spcAft>
              <a:defRPr/>
            </a:pPr>
            <a:endParaRPr lang="en-US" sz="2400" dirty="0"/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pl-PL" sz="2400" dirty="0">
                <a:solidFill>
                  <a:srgbClr val="C00000"/>
                </a:solidFill>
              </a:rPr>
              <a:t>[</a:t>
            </a:r>
            <a:r>
              <a:rPr lang="pl-PL" sz="2400" dirty="0" err="1">
                <a:solidFill>
                  <a:srgbClr val="C00000"/>
                </a:solidFill>
              </a:rPr>
              <a:t>Description</a:t>
            </a:r>
            <a:r>
              <a:rPr lang="pl-PL" sz="2400" dirty="0">
                <a:solidFill>
                  <a:srgbClr val="C00000"/>
                </a:solidFill>
              </a:rPr>
              <a:t> </a:t>
            </a:r>
            <a:r>
              <a:rPr lang="pl-PL" sz="2400" dirty="0" err="1">
                <a:solidFill>
                  <a:srgbClr val="C00000"/>
                </a:solidFill>
              </a:rPr>
              <a:t>limited</a:t>
            </a:r>
            <a:r>
              <a:rPr lang="pl-PL" sz="2400" dirty="0">
                <a:solidFill>
                  <a:srgbClr val="C00000"/>
                </a:solidFill>
              </a:rPr>
              <a:t> to o</a:t>
            </a:r>
            <a:r>
              <a:rPr lang="en-US" sz="2400" dirty="0">
                <a:solidFill>
                  <a:srgbClr val="C00000"/>
                </a:solidFill>
              </a:rPr>
              <a:t>ne slide (!)</a:t>
            </a:r>
            <a:r>
              <a:rPr lang="pl-PL" sz="2400" dirty="0">
                <a:solidFill>
                  <a:srgbClr val="C00000"/>
                </a:solidFill>
              </a:rPr>
              <a:t>]</a:t>
            </a:r>
            <a:endParaRPr lang="en-US" sz="2400" dirty="0">
              <a:solidFill>
                <a:srgbClr val="C00000"/>
              </a:solidFill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US" sz="2400" dirty="0"/>
          </a:p>
        </p:txBody>
      </p:sp>
      <p:sp>
        <p:nvSpPr>
          <p:cNvPr id="4" name="Footer Placeholder 1">
            <a:extLst>
              <a:ext uri="{FF2B5EF4-FFF2-40B4-BE49-F238E27FC236}">
                <a16:creationId xmlns:a16="http://schemas.microsoft.com/office/drawing/2014/main" id="{212440DE-EBB9-0A05-1824-821D71823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03398" y="6154765"/>
            <a:ext cx="10253921" cy="588936"/>
          </a:xfrm>
          <a:pattFill prst="pct5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en-US" sz="2400" dirty="0">
                <a:solidFill>
                  <a:srgbClr val="414DF2"/>
                </a:solidFill>
              </a:rPr>
              <a:t>Do not cover this space - restricted for organizers</a:t>
            </a:r>
            <a:endParaRPr lang="it-IT" sz="2400" dirty="0">
              <a:solidFill>
                <a:srgbClr val="414DF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530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/>
          <p:cNvSpPr>
            <a:spLocks noGrp="1"/>
          </p:cNvSpPr>
          <p:nvPr>
            <p:ph type="title"/>
          </p:nvPr>
        </p:nvSpPr>
        <p:spPr>
          <a:xfrm>
            <a:off x="3732027" y="130798"/>
            <a:ext cx="8282764" cy="794235"/>
          </a:xfrm>
        </p:spPr>
        <p:txBody>
          <a:bodyPr>
            <a:normAutofit/>
          </a:bodyPr>
          <a:lstStyle/>
          <a:p>
            <a:pPr algn="l" eaLnBrk="1" hangingPunct="1"/>
            <a:r>
              <a:rPr lang="fr-BE" altLang="fr-FR" sz="3200" dirty="0"/>
              <a:t>Contact details</a:t>
            </a:r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7728621"/>
              </p:ext>
            </p:extLst>
          </p:nvPr>
        </p:nvGraphicFramePr>
        <p:xfrm>
          <a:off x="1584252" y="1041992"/>
          <a:ext cx="8410354" cy="46440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2626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477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5862">
                <a:tc>
                  <a:txBody>
                    <a:bodyPr/>
                    <a:lstStyle/>
                    <a:p>
                      <a:r>
                        <a:rPr lang="en-NZ" noProof="0" dirty="0"/>
                        <a:t>Contact person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NZ" sz="2400" b="0" i="0" u="none" strike="noStrike" noProof="0" dirty="0">
                          <a:latin typeface="Calibri"/>
                        </a:rPr>
                        <a:t>[</a:t>
                      </a:r>
                      <a:r>
                        <a:rPr lang="en-NZ" sz="2400" b="0" i="0" u="none" strike="noStrike" noProof="0" dirty="0">
                          <a:solidFill>
                            <a:srgbClr val="FF0000"/>
                          </a:solidFill>
                          <a:latin typeface="Calibri"/>
                        </a:rPr>
                        <a:t>Name and surname</a:t>
                      </a:r>
                      <a:r>
                        <a:rPr lang="en-NZ" sz="2400" b="0" i="0" u="none" strike="noStrike" noProof="0" dirty="0">
                          <a:latin typeface="Calibri"/>
                        </a:rPr>
                        <a:t>]</a:t>
                      </a: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6363">
                <a:tc>
                  <a:txBody>
                    <a:bodyPr/>
                    <a:lstStyle/>
                    <a:p>
                      <a:r>
                        <a:rPr lang="en-NZ" noProof="0" dirty="0">
                          <a:solidFill>
                            <a:schemeClr val="tx1"/>
                          </a:solidFill>
                        </a:rPr>
                        <a:t>Organisation</a:t>
                      </a:r>
                      <a:r>
                        <a:rPr lang="pl-PL" noProof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NZ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noProof="0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pl-PL" noProof="0" dirty="0" err="1">
                          <a:solidFill>
                            <a:schemeClr val="tx1"/>
                          </a:solidFill>
                        </a:rPr>
                        <a:t>Organisation</a:t>
                      </a:r>
                      <a:r>
                        <a:rPr lang="pl-PL" noProof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l-PL" noProof="0" dirty="0" err="1">
                          <a:solidFill>
                            <a:schemeClr val="tx1"/>
                          </a:solidFill>
                        </a:rPr>
                        <a:t>name</a:t>
                      </a:r>
                      <a:r>
                        <a:rPr lang="pl-PL" noProof="0" dirty="0">
                          <a:solidFill>
                            <a:schemeClr val="tx1"/>
                          </a:solidFill>
                        </a:rPr>
                        <a:t>]</a:t>
                      </a:r>
                      <a:endParaRPr lang="en-NZ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6363">
                <a:tc>
                  <a:txBody>
                    <a:bodyPr/>
                    <a:lstStyle/>
                    <a:p>
                      <a:r>
                        <a:rPr lang="en-NZ" noProof="0" dirty="0">
                          <a:solidFill>
                            <a:schemeClr val="tx1"/>
                          </a:solidFill>
                        </a:rPr>
                        <a:t>Address</a:t>
                      </a:r>
                      <a:r>
                        <a:rPr lang="pl-PL" noProof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NZ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noProof="0" dirty="0">
                          <a:solidFill>
                            <a:schemeClr val="tx1"/>
                          </a:solidFill>
                        </a:rPr>
                        <a:t>[Town and Country]</a:t>
                      </a:r>
                      <a:endParaRPr lang="en-NZ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6363">
                <a:tc>
                  <a:txBody>
                    <a:bodyPr/>
                    <a:lstStyle/>
                    <a:p>
                      <a:r>
                        <a:rPr lang="en-NZ" noProof="0" dirty="0"/>
                        <a:t>Phone</a:t>
                      </a:r>
                      <a:r>
                        <a:rPr lang="pl-PL" noProof="0" dirty="0"/>
                        <a:t>:</a:t>
                      </a:r>
                      <a:endParaRPr lang="en-NZ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noProof="0" dirty="0"/>
                        <a:t>[</a:t>
                      </a:r>
                      <a:r>
                        <a:rPr lang="pl-PL" noProof="0" dirty="0" err="1"/>
                        <a:t>Contact</a:t>
                      </a:r>
                      <a:r>
                        <a:rPr lang="pl-PL" noProof="0" dirty="0"/>
                        <a:t> </a:t>
                      </a:r>
                      <a:r>
                        <a:rPr lang="pl-PL" noProof="0" dirty="0" err="1"/>
                        <a:t>phone</a:t>
                      </a:r>
                      <a:r>
                        <a:rPr lang="pl-PL" noProof="0" dirty="0"/>
                        <a:t> numer with the country </a:t>
                      </a:r>
                      <a:r>
                        <a:rPr lang="pl-PL" noProof="0" dirty="0" err="1"/>
                        <a:t>code</a:t>
                      </a:r>
                      <a:r>
                        <a:rPr lang="pl-PL" noProof="0" dirty="0"/>
                        <a:t>]</a:t>
                      </a:r>
                      <a:endParaRPr lang="en-NZ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6363">
                <a:tc>
                  <a:txBody>
                    <a:bodyPr/>
                    <a:lstStyle/>
                    <a:p>
                      <a:r>
                        <a:rPr lang="en-NZ" noProof="0" dirty="0"/>
                        <a:t>E-mail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noProof="0" dirty="0"/>
                        <a:t>[</a:t>
                      </a:r>
                      <a:r>
                        <a:rPr lang="pl-PL" noProof="0" dirty="0" err="1"/>
                        <a:t>contact</a:t>
                      </a:r>
                      <a:r>
                        <a:rPr lang="pl-PL" noProof="0" dirty="0"/>
                        <a:t> email]</a:t>
                      </a:r>
                      <a:endParaRPr lang="en-NZ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6363">
                <a:tc>
                  <a:txBody>
                    <a:bodyPr/>
                    <a:lstStyle/>
                    <a:p>
                      <a:r>
                        <a:rPr lang="en-NZ" noProof="0" dirty="0"/>
                        <a:t>B2Match</a:t>
                      </a:r>
                      <a:r>
                        <a:rPr lang="en-NZ" baseline="0" noProof="0" dirty="0"/>
                        <a:t> profile</a:t>
                      </a:r>
                      <a:endParaRPr lang="en-NZ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noProof="0" dirty="0"/>
                        <a:t>[</a:t>
                      </a:r>
                      <a:r>
                        <a:rPr lang="pl-PL" noProof="0" dirty="0" err="1"/>
                        <a:t>contact</a:t>
                      </a:r>
                      <a:r>
                        <a:rPr lang="pl-PL" noProof="0" dirty="0"/>
                        <a:t> profile on the B2Math </a:t>
                      </a:r>
                      <a:r>
                        <a:rPr lang="pl-PL" noProof="0" dirty="0" err="1"/>
                        <a:t>website</a:t>
                      </a:r>
                      <a:r>
                        <a:rPr lang="pl-PL" noProof="0" dirty="0"/>
                        <a:t>]</a:t>
                      </a:r>
                      <a:endParaRPr lang="en-NZ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0068285"/>
                  </a:ext>
                </a:extLst>
              </a:tr>
              <a:tr h="656363">
                <a:tc>
                  <a:txBody>
                    <a:bodyPr/>
                    <a:lstStyle/>
                    <a:p>
                      <a:r>
                        <a:rPr lang="en-NZ" noProof="0" dirty="0"/>
                        <a:t>LinkedIn/Twitter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noProof="0" dirty="0"/>
                        <a:t>[</a:t>
                      </a:r>
                      <a:r>
                        <a:rPr lang="pl-PL" noProof="0" dirty="0" err="1"/>
                        <a:t>contact</a:t>
                      </a:r>
                      <a:r>
                        <a:rPr lang="pl-PL" noProof="0" dirty="0"/>
                        <a:t> via </a:t>
                      </a:r>
                      <a:r>
                        <a:rPr lang="pl-PL" noProof="0" dirty="0" err="1"/>
                        <a:t>social</a:t>
                      </a:r>
                      <a:r>
                        <a:rPr lang="pl-PL" noProof="0" dirty="0"/>
                        <a:t> media]</a:t>
                      </a:r>
                      <a:endParaRPr lang="en-NZ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198224"/>
                  </a:ext>
                </a:extLst>
              </a:tr>
            </a:tbl>
          </a:graphicData>
        </a:graphic>
      </p:graphicFrame>
      <p:sp>
        <p:nvSpPr>
          <p:cNvPr id="5" name="Footer Placeholder 1">
            <a:extLst>
              <a:ext uri="{FF2B5EF4-FFF2-40B4-BE49-F238E27FC236}">
                <a16:creationId xmlns:a16="http://schemas.microsoft.com/office/drawing/2014/main" id="{3FFADC65-24CF-9F2D-EC7B-E15BC5B17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84252" y="6154765"/>
            <a:ext cx="10430536" cy="588936"/>
          </a:xfrm>
          <a:pattFill prst="pct5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en-US" sz="2400" dirty="0">
                <a:solidFill>
                  <a:srgbClr val="414DF2"/>
                </a:solidFill>
              </a:rPr>
              <a:t>Do not cover this space - </a:t>
            </a:r>
            <a:r>
              <a:rPr lang="pl-PL" sz="2400" dirty="0" err="1">
                <a:solidFill>
                  <a:srgbClr val="414DF2"/>
                </a:solidFill>
              </a:rPr>
              <a:t>reserved</a:t>
            </a:r>
            <a:r>
              <a:rPr lang="en-US" sz="2400" dirty="0">
                <a:solidFill>
                  <a:srgbClr val="414DF2"/>
                </a:solidFill>
              </a:rPr>
              <a:t> for organizers</a:t>
            </a:r>
            <a:endParaRPr lang="it-IT" sz="2400" dirty="0">
              <a:solidFill>
                <a:srgbClr val="414DF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1F64C83-80AC-06C4-4D77-D85607733934}"/>
              </a:ext>
            </a:extLst>
          </p:cNvPr>
          <p:cNvSpPr/>
          <p:nvPr/>
        </p:nvSpPr>
        <p:spPr>
          <a:xfrm>
            <a:off x="10197865" y="1041992"/>
            <a:ext cx="1816925" cy="2375065"/>
          </a:xfrm>
          <a:prstGeom prst="rect">
            <a:avLst/>
          </a:prstGeom>
          <a:noFill/>
          <a:ln w="3810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[</a:t>
            </a:r>
            <a:r>
              <a:rPr lang="pl-PL" sz="28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Your</a:t>
            </a:r>
            <a:r>
              <a:rPr lang="pl-PL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pl-PL" sz="28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photo</a:t>
            </a:r>
            <a:r>
              <a:rPr lang="pl-PL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]</a:t>
            </a:r>
            <a:endParaRPr lang="pl-PL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E90287C-C4A0-62A5-B43B-95996B13BDDC}"/>
              </a:ext>
            </a:extLst>
          </p:cNvPr>
          <p:cNvSpPr/>
          <p:nvPr/>
        </p:nvSpPr>
        <p:spPr>
          <a:xfrm>
            <a:off x="10197864" y="3708254"/>
            <a:ext cx="1816925" cy="1551437"/>
          </a:xfrm>
          <a:prstGeom prst="rect">
            <a:avLst/>
          </a:prstGeom>
          <a:noFill/>
          <a:ln w="3810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[Logo of </a:t>
            </a:r>
            <a:r>
              <a:rPr lang="pl-PL" sz="2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your</a:t>
            </a:r>
            <a:r>
              <a:rPr lang="pl-PL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pl-PL" sz="2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Organisation</a:t>
            </a:r>
            <a:r>
              <a:rPr lang="pl-PL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heme1" id="{76AB7381-14E1-AB49-B6EB-3248E5093187}" vid="{75164CE5-696B-6D44-B98C-71C229FD5D94}"/>
    </a:ext>
  </a:extLst>
</a:theme>
</file>

<file path=ppt/theme/theme2.xml><?xml version="1.0" encoding="utf-8"?>
<a:theme xmlns:a="http://schemas.openxmlformats.org/drawingml/2006/main" name="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497</TotalTime>
  <Words>596</Words>
  <Application>Microsoft Office PowerPoint</Application>
  <PresentationFormat>Panoramiczny</PresentationFormat>
  <Paragraphs>80</Paragraphs>
  <Slides>7</Slides>
  <Notes>3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3</vt:i4>
      </vt:variant>
      <vt:variant>
        <vt:lpstr>Tytuły slajdów</vt:lpstr>
      </vt:variant>
      <vt:variant>
        <vt:i4>7</vt:i4>
      </vt:variant>
    </vt:vector>
  </HeadingPairs>
  <TitlesOfParts>
    <vt:vector size="16" baseType="lpstr">
      <vt:lpstr>MS PGothic</vt:lpstr>
      <vt:lpstr>Aptos</vt:lpstr>
      <vt:lpstr>Aptos Display</vt:lpstr>
      <vt:lpstr>Arial</vt:lpstr>
      <vt:lpstr>Calibri</vt:lpstr>
      <vt:lpstr>-webkit-standard</vt:lpstr>
      <vt:lpstr>Theme1</vt:lpstr>
      <vt:lpstr>Projekt niestandardowy</vt:lpstr>
      <vt:lpstr>1_Custom Design</vt:lpstr>
      <vt:lpstr>Brokerage Event  Industry 2026  Template for pitching presentation</vt:lpstr>
      <vt:lpstr>How to prepare the slides</vt:lpstr>
      <vt:lpstr>[Tittle an logo]</vt:lpstr>
      <vt:lpstr>[Organisation name and logo]</vt:lpstr>
      <vt:lpstr>[The project idea]</vt:lpstr>
      <vt:lpstr>Competences / type of partners sought</vt:lpstr>
      <vt:lpstr>Contact details</vt:lpstr>
    </vt:vector>
  </TitlesOfParts>
  <Company>NCBR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Jaroslaw Piekarski</dc:creator>
  <cp:lastModifiedBy>Elżbieta Pietrzykowska</cp:lastModifiedBy>
  <cp:revision>6</cp:revision>
  <dcterms:created xsi:type="dcterms:W3CDTF">2025-04-12T19:48:08Z</dcterms:created>
  <dcterms:modified xsi:type="dcterms:W3CDTF">2025-12-18T11:42:52Z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1e939cc-945f-447d-b5c0-f5a8e3aaa77b_Enabled">
    <vt:lpwstr>true</vt:lpwstr>
  </property>
  <property fmtid="{D5CDD505-2E9C-101B-9397-08002B2CF9AE}" pid="3" name="MSIP_Label_91e939cc-945f-447d-b5c0-f5a8e3aaa77b_SetDate">
    <vt:lpwstr>2025-04-12T20:39:28Z</vt:lpwstr>
  </property>
  <property fmtid="{D5CDD505-2E9C-101B-9397-08002B2CF9AE}" pid="4" name="MSIP_Label_91e939cc-945f-447d-b5c0-f5a8e3aaa77b_Method">
    <vt:lpwstr>Privileged</vt:lpwstr>
  </property>
  <property fmtid="{D5CDD505-2E9C-101B-9397-08002B2CF9AE}" pid="5" name="MSIP_Label_91e939cc-945f-447d-b5c0-f5a8e3aaa77b_Name">
    <vt:lpwstr>K1 - Publiczna bez oznakowania</vt:lpwstr>
  </property>
  <property fmtid="{D5CDD505-2E9C-101B-9397-08002B2CF9AE}" pid="6" name="MSIP_Label_91e939cc-945f-447d-b5c0-f5a8e3aaa77b_SiteId">
    <vt:lpwstr>114511be-be5b-44a7-b2ab-a51e832dea9d</vt:lpwstr>
  </property>
  <property fmtid="{D5CDD505-2E9C-101B-9397-08002B2CF9AE}" pid="7" name="MSIP_Label_91e939cc-945f-447d-b5c0-f5a8e3aaa77b_ActionId">
    <vt:lpwstr>664a3ea2-6e8d-44c8-842d-7f53fbf2889e</vt:lpwstr>
  </property>
  <property fmtid="{D5CDD505-2E9C-101B-9397-08002B2CF9AE}" pid="8" name="MSIP_Label_91e939cc-945f-447d-b5c0-f5a8e3aaa77b_ContentBits">
    <vt:lpwstr>0</vt:lpwstr>
  </property>
  <property fmtid="{D5CDD505-2E9C-101B-9397-08002B2CF9AE}" pid="9" name="MSIP_Label_91e939cc-945f-447d-b5c0-f5a8e3aaa77b_Tag">
    <vt:lpwstr>10, 0, 1, 1</vt:lpwstr>
  </property>
</Properties>
</file>