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8" r:id="rId5"/>
    <p:sldId id="259" r:id="rId6"/>
    <p:sldId id="264" r:id="rId7"/>
    <p:sldId id="276" r:id="rId8"/>
    <p:sldId id="278" r:id="rId9"/>
    <p:sldId id="267" r:id="rId10"/>
    <p:sldId id="284" r:id="rId11"/>
    <p:sldId id="281" r:id="rId12"/>
    <p:sldId id="282"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ADB211-05A3-4E49-D6FD-FD65ED18FD2C}" name="Sheikh, Naima" initials="NS" userId="S::Naima.Sheikh@cbm.org::22f4c2e7-1d52-4387-9770-72375cb02e5c" providerId="AD"/>
  <p188:author id="{15FE413F-643A-8DBC-9A27-23B3D1FEF45B}" name="Cox, Samantha" initials="SC" userId="S::Samantha.Cox@cbm.org::4a6e7ac2-3c1d-444e-a0e2-3ff4721358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5CD3C-630F-439A-96ED-E2FECE9DD9CA}" v="192" dt="2024-01-29T14:15:58.415"/>
    <p1510:client id="{8196F1C7-3723-48CE-94D2-FD140DF820C0}" v="9" dt="2024-01-29T14:48:42.49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rrero, Carmen" userId="S::carmen.guerrero@cbm.org::1e102c8c-c4ca-4cfe-9b94-ff469030f830" providerId="AD" clId="Web-{ECEA1DC2-FB58-0CE1-8B1C-62D65960039E}"/>
    <pc:docChg chg="modSld">
      <pc:chgData name="Guerrero, Carmen" userId="S::carmen.guerrero@cbm.org::1e102c8c-c4ca-4cfe-9b94-ff469030f830" providerId="AD" clId="Web-{ECEA1DC2-FB58-0CE1-8B1C-62D65960039E}" dt="2024-01-26T14:27:04.910" v="4"/>
      <pc:docMkLst>
        <pc:docMk/>
      </pc:docMkLst>
      <pc:sldChg chg="modNotes">
        <pc:chgData name="Guerrero, Carmen" userId="S::carmen.guerrero@cbm.org::1e102c8c-c4ca-4cfe-9b94-ff469030f830" providerId="AD" clId="Web-{ECEA1DC2-FB58-0CE1-8B1C-62D65960039E}" dt="2024-01-26T14:27:04.910" v="4"/>
        <pc:sldMkLst>
          <pc:docMk/>
          <pc:sldMk cId="54376518" sldId="258"/>
        </pc:sldMkLst>
      </pc:sldChg>
    </pc:docChg>
  </pc:docChgLst>
  <pc:docChgLst>
    <pc:chgData name="Sheikh, Naima" userId="22f4c2e7-1d52-4387-9770-72375cb02e5c" providerId="ADAL" clId="{0B15CD3C-630F-439A-96ED-E2FECE9DD9CA}"/>
    <pc:docChg chg="undo custSel modSld sldOrd">
      <pc:chgData name="Sheikh, Naima" userId="22f4c2e7-1d52-4387-9770-72375cb02e5c" providerId="ADAL" clId="{0B15CD3C-630F-439A-96ED-E2FECE9DD9CA}" dt="2024-01-29T14:15:58.415" v="202" actId="13244"/>
      <pc:docMkLst>
        <pc:docMk/>
      </pc:docMkLst>
      <pc:sldChg chg="delSp modSp mod ord">
        <pc:chgData name="Sheikh, Naima" userId="22f4c2e7-1d52-4387-9770-72375cb02e5c" providerId="ADAL" clId="{0B15CD3C-630F-439A-96ED-E2FECE9DD9CA}" dt="2024-01-29T14:15:14.027" v="198" actId="21"/>
        <pc:sldMkLst>
          <pc:docMk/>
          <pc:sldMk cId="54376518" sldId="258"/>
        </pc:sldMkLst>
        <pc:spChg chg="mod ord">
          <ac:chgData name="Sheikh, Naima" userId="22f4c2e7-1d52-4387-9770-72375cb02e5c" providerId="ADAL" clId="{0B15CD3C-630F-439A-96ED-E2FECE9DD9CA}" dt="2024-01-29T14:14:58.883" v="196"/>
          <ac:spMkLst>
            <pc:docMk/>
            <pc:sldMk cId="54376518" sldId="258"/>
            <ac:spMk id="3" creationId="{28D29E75-4221-A94E-345A-B32600075CE2}"/>
          </ac:spMkLst>
        </pc:spChg>
        <pc:spChg chg="del mod ord">
          <ac:chgData name="Sheikh, Naima" userId="22f4c2e7-1d52-4387-9770-72375cb02e5c" providerId="ADAL" clId="{0B15CD3C-630F-439A-96ED-E2FECE9DD9CA}" dt="2024-01-29T14:15:14.027" v="198" actId="21"/>
          <ac:spMkLst>
            <pc:docMk/>
            <pc:sldMk cId="54376518" sldId="258"/>
            <ac:spMk id="4" creationId="{E4771D02-F4E4-C632-E5D7-C5E26F71C09C}"/>
          </ac:spMkLst>
        </pc:spChg>
        <pc:spChg chg="mod ord">
          <ac:chgData name="Sheikh, Naima" userId="22f4c2e7-1d52-4387-9770-72375cb02e5c" providerId="ADAL" clId="{0B15CD3C-630F-439A-96ED-E2FECE9DD9CA}" dt="2024-01-29T14:14:04.387" v="193" actId="13244"/>
          <ac:spMkLst>
            <pc:docMk/>
            <pc:sldMk cId="54376518" sldId="258"/>
            <ac:spMk id="6" creationId="{EA6B4AAB-13CC-0101-7D17-6ABAF03583F8}"/>
          </ac:spMkLst>
        </pc:spChg>
        <pc:spChg chg="mod ord">
          <ac:chgData name="Sheikh, Naima" userId="22f4c2e7-1d52-4387-9770-72375cb02e5c" providerId="ADAL" clId="{0B15CD3C-630F-439A-96ED-E2FECE9DD9CA}" dt="2024-01-29T14:13:41.424" v="192" actId="962"/>
          <ac:spMkLst>
            <pc:docMk/>
            <pc:sldMk cId="54376518" sldId="258"/>
            <ac:spMk id="7" creationId="{59DF2F47-DE12-0075-6EDB-366148F7F176}"/>
          </ac:spMkLst>
        </pc:spChg>
        <pc:spChg chg="ord">
          <ac:chgData name="Sheikh, Naima" userId="22f4c2e7-1d52-4387-9770-72375cb02e5c" providerId="ADAL" clId="{0B15CD3C-630F-439A-96ED-E2FECE9DD9CA}" dt="2024-01-29T14:04:34.149" v="150" actId="13244"/>
          <ac:spMkLst>
            <pc:docMk/>
            <pc:sldMk cId="54376518" sldId="258"/>
            <ac:spMk id="12" creationId="{7964E64D-EE6C-EF80-4CE0-F26076876BD1}"/>
          </ac:spMkLst>
        </pc:spChg>
        <pc:picChg chg="mod">
          <ac:chgData name="Sheikh, Naima" userId="22f4c2e7-1d52-4387-9770-72375cb02e5c" providerId="ADAL" clId="{0B15CD3C-630F-439A-96ED-E2FECE9DD9CA}" dt="2024-01-29T08:36:49.535" v="96" actId="962"/>
          <ac:picMkLst>
            <pc:docMk/>
            <pc:sldMk cId="54376518" sldId="258"/>
            <ac:picMk id="10" creationId="{055730AA-E3A0-D469-62FF-B3B550C83387}"/>
          </ac:picMkLst>
        </pc:picChg>
      </pc:sldChg>
      <pc:sldChg chg="modSp mod">
        <pc:chgData name="Sheikh, Naima" userId="22f4c2e7-1d52-4387-9770-72375cb02e5c" providerId="ADAL" clId="{0B15CD3C-630F-439A-96ED-E2FECE9DD9CA}" dt="2024-01-29T14:10:26.271" v="188" actId="962"/>
        <pc:sldMkLst>
          <pc:docMk/>
          <pc:sldMk cId="2056236133" sldId="259"/>
        </pc:sldMkLst>
        <pc:spChg chg="mod">
          <ac:chgData name="Sheikh, Naima" userId="22f4c2e7-1d52-4387-9770-72375cb02e5c" providerId="ADAL" clId="{0B15CD3C-630F-439A-96ED-E2FECE9DD9CA}" dt="2024-01-29T14:10:26.271" v="188" actId="962"/>
          <ac:spMkLst>
            <pc:docMk/>
            <pc:sldMk cId="2056236133" sldId="259"/>
            <ac:spMk id="7" creationId="{858B2304-3607-3B07-70D3-77BCA64A898B}"/>
          </ac:spMkLst>
        </pc:spChg>
      </pc:sldChg>
      <pc:sldChg chg="addSp delSp modSp mod">
        <pc:chgData name="Sheikh, Naima" userId="22f4c2e7-1d52-4387-9770-72375cb02e5c" providerId="ADAL" clId="{0B15CD3C-630F-439A-96ED-E2FECE9DD9CA}" dt="2024-01-29T14:10:21.835" v="187" actId="962"/>
        <pc:sldMkLst>
          <pc:docMk/>
          <pc:sldMk cId="1248247181" sldId="264"/>
        </pc:sldMkLst>
        <pc:spChg chg="del">
          <ac:chgData name="Sheikh, Naima" userId="22f4c2e7-1d52-4387-9770-72375cb02e5c" providerId="ADAL" clId="{0B15CD3C-630F-439A-96ED-E2FECE9DD9CA}" dt="2024-01-29T14:08:22.937" v="170" actId="478"/>
          <ac:spMkLst>
            <pc:docMk/>
            <pc:sldMk cId="1248247181" sldId="264"/>
            <ac:spMk id="3" creationId="{8CEBED0F-B7D1-D1EC-C777-64C4019550C4}"/>
          </ac:spMkLst>
        </pc:spChg>
        <pc:spChg chg="add del mod">
          <ac:chgData name="Sheikh, Naima" userId="22f4c2e7-1d52-4387-9770-72375cb02e5c" providerId="ADAL" clId="{0B15CD3C-630F-439A-96ED-E2FECE9DD9CA}" dt="2024-01-29T14:08:30.586" v="172" actId="478"/>
          <ac:spMkLst>
            <pc:docMk/>
            <pc:sldMk cId="1248247181" sldId="264"/>
            <ac:spMk id="5" creationId="{E662ABA6-28BA-0622-A3D1-05C2F3BBF2F7}"/>
          </ac:spMkLst>
        </pc:spChg>
        <pc:spChg chg="mod">
          <ac:chgData name="Sheikh, Naima" userId="22f4c2e7-1d52-4387-9770-72375cb02e5c" providerId="ADAL" clId="{0B15CD3C-630F-439A-96ED-E2FECE9DD9CA}" dt="2024-01-29T14:10:21.835" v="187" actId="962"/>
          <ac:spMkLst>
            <pc:docMk/>
            <pc:sldMk cId="1248247181" sldId="264"/>
            <ac:spMk id="7" creationId="{91376AB3-7167-EE69-E949-52E9001C3DD2}"/>
          </ac:spMkLst>
        </pc:spChg>
      </pc:sldChg>
      <pc:sldChg chg="modSp mod">
        <pc:chgData name="Sheikh, Naima" userId="22f4c2e7-1d52-4387-9770-72375cb02e5c" providerId="ADAL" clId="{0B15CD3C-630F-439A-96ED-E2FECE9DD9CA}" dt="2024-01-29T14:10:10.743" v="184" actId="962"/>
        <pc:sldMkLst>
          <pc:docMk/>
          <pc:sldMk cId="242463430" sldId="267"/>
        </pc:sldMkLst>
        <pc:spChg chg="ord">
          <ac:chgData name="Sheikh, Naima" userId="22f4c2e7-1d52-4387-9770-72375cb02e5c" providerId="ADAL" clId="{0B15CD3C-630F-439A-96ED-E2FECE9DD9CA}" dt="2024-01-29T14:05:16.670" v="153" actId="13244"/>
          <ac:spMkLst>
            <pc:docMk/>
            <pc:sldMk cId="242463430" sldId="267"/>
            <ac:spMk id="6" creationId="{0A434FAB-DF78-BB7C-E7DD-18ED148378B8}"/>
          </ac:spMkLst>
        </pc:spChg>
        <pc:spChg chg="mod ord">
          <ac:chgData name="Sheikh, Naima" userId="22f4c2e7-1d52-4387-9770-72375cb02e5c" providerId="ADAL" clId="{0B15CD3C-630F-439A-96ED-E2FECE9DD9CA}" dt="2024-01-29T14:10:10.743" v="184" actId="962"/>
          <ac:spMkLst>
            <pc:docMk/>
            <pc:sldMk cId="242463430" sldId="267"/>
            <ac:spMk id="7" creationId="{707768C6-2B2D-1A68-CEEA-8F6F962E3D31}"/>
          </ac:spMkLst>
        </pc:spChg>
      </pc:sldChg>
      <pc:sldChg chg="addSp delSp modSp mod">
        <pc:chgData name="Sheikh, Naima" userId="22f4c2e7-1d52-4387-9770-72375cb02e5c" providerId="ADAL" clId="{0B15CD3C-630F-439A-96ED-E2FECE9DD9CA}" dt="2024-01-29T14:10:17.567" v="186" actId="962"/>
        <pc:sldMkLst>
          <pc:docMk/>
          <pc:sldMk cId="56237088" sldId="276"/>
        </pc:sldMkLst>
        <pc:spChg chg="del">
          <ac:chgData name="Sheikh, Naima" userId="22f4c2e7-1d52-4387-9770-72375cb02e5c" providerId="ADAL" clId="{0B15CD3C-630F-439A-96ED-E2FECE9DD9CA}" dt="2024-01-29T14:08:03.669" v="168" actId="21"/>
          <ac:spMkLst>
            <pc:docMk/>
            <pc:sldMk cId="56237088" sldId="276"/>
            <ac:spMk id="3" creationId="{8CEBED0F-B7D1-D1EC-C777-64C4019550C4}"/>
          </ac:spMkLst>
        </pc:spChg>
        <pc:spChg chg="mod ord">
          <ac:chgData name="Sheikh, Naima" userId="22f4c2e7-1d52-4387-9770-72375cb02e5c" providerId="ADAL" clId="{0B15CD3C-630F-439A-96ED-E2FECE9DD9CA}" dt="2024-01-29T14:10:17.567" v="186" actId="962"/>
          <ac:spMkLst>
            <pc:docMk/>
            <pc:sldMk cId="56237088" sldId="276"/>
            <ac:spMk id="7" creationId="{91376AB3-7167-EE69-E949-52E9001C3DD2}"/>
          </ac:spMkLst>
        </pc:spChg>
        <pc:spChg chg="add del mod">
          <ac:chgData name="Sheikh, Naima" userId="22f4c2e7-1d52-4387-9770-72375cb02e5c" providerId="ADAL" clId="{0B15CD3C-630F-439A-96ED-E2FECE9DD9CA}" dt="2024-01-29T14:08:07.469" v="169" actId="478"/>
          <ac:spMkLst>
            <pc:docMk/>
            <pc:sldMk cId="56237088" sldId="276"/>
            <ac:spMk id="8" creationId="{77758398-4478-383C-2D29-9949BAD25AD8}"/>
          </ac:spMkLst>
        </pc:spChg>
      </pc:sldChg>
      <pc:sldChg chg="modSp mod">
        <pc:chgData name="Sheikh, Naima" userId="22f4c2e7-1d52-4387-9770-72375cb02e5c" providerId="ADAL" clId="{0B15CD3C-630F-439A-96ED-E2FECE9DD9CA}" dt="2024-01-29T14:10:14.415" v="185" actId="962"/>
        <pc:sldMkLst>
          <pc:docMk/>
          <pc:sldMk cId="2841487864" sldId="278"/>
        </pc:sldMkLst>
        <pc:spChg chg="mod ord">
          <ac:chgData name="Sheikh, Naima" userId="22f4c2e7-1d52-4387-9770-72375cb02e5c" providerId="ADAL" clId="{0B15CD3C-630F-439A-96ED-E2FECE9DD9CA}" dt="2024-01-29T14:10:14.415" v="185" actId="962"/>
          <ac:spMkLst>
            <pc:docMk/>
            <pc:sldMk cId="2841487864" sldId="278"/>
            <ac:spMk id="4" creationId="{00000000-0000-0000-0000-000000000000}"/>
          </ac:spMkLst>
        </pc:spChg>
      </pc:sldChg>
      <pc:sldChg chg="modSp mod">
        <pc:chgData name="Sheikh, Naima" userId="22f4c2e7-1d52-4387-9770-72375cb02e5c" providerId="ADAL" clId="{0B15CD3C-630F-439A-96ED-E2FECE9DD9CA}" dt="2024-01-29T14:10:04.394" v="182" actId="962"/>
        <pc:sldMkLst>
          <pc:docMk/>
          <pc:sldMk cId="1176767015" sldId="281"/>
        </pc:sldMkLst>
        <pc:spChg chg="mod">
          <ac:chgData name="Sheikh, Naima" userId="22f4c2e7-1d52-4387-9770-72375cb02e5c" providerId="ADAL" clId="{0B15CD3C-630F-439A-96ED-E2FECE9DD9CA}" dt="2024-01-26T14:12:09.209" v="52" actId="313"/>
          <ac:spMkLst>
            <pc:docMk/>
            <pc:sldMk cId="1176767015" sldId="281"/>
            <ac:spMk id="3" creationId="{00000000-0000-0000-0000-000000000000}"/>
          </ac:spMkLst>
        </pc:spChg>
        <pc:spChg chg="mod ord">
          <ac:chgData name="Sheikh, Naima" userId="22f4c2e7-1d52-4387-9770-72375cb02e5c" providerId="ADAL" clId="{0B15CD3C-630F-439A-96ED-E2FECE9DD9CA}" dt="2024-01-29T14:10:04.394" v="182" actId="962"/>
          <ac:spMkLst>
            <pc:docMk/>
            <pc:sldMk cId="1176767015" sldId="281"/>
            <ac:spMk id="4" creationId="{00000000-0000-0000-0000-000000000000}"/>
          </ac:spMkLst>
        </pc:spChg>
        <pc:picChg chg="ord">
          <ac:chgData name="Sheikh, Naima" userId="22f4c2e7-1d52-4387-9770-72375cb02e5c" providerId="ADAL" clId="{0B15CD3C-630F-439A-96ED-E2FECE9DD9CA}" dt="2024-01-29T14:05:34.640" v="155" actId="13244"/>
          <ac:picMkLst>
            <pc:docMk/>
            <pc:sldMk cId="1176767015" sldId="281"/>
            <ac:picMk id="6" creationId="{0BFFA950-A487-EED7-40CB-264F747C537A}"/>
          </ac:picMkLst>
        </pc:picChg>
      </pc:sldChg>
      <pc:sldChg chg="modSp mod addCm delCm modCm">
        <pc:chgData name="Sheikh, Naima" userId="22f4c2e7-1d52-4387-9770-72375cb02e5c" providerId="ADAL" clId="{0B15CD3C-630F-439A-96ED-E2FECE9DD9CA}" dt="2024-01-29T14:09:58.135" v="181" actId="962"/>
        <pc:sldMkLst>
          <pc:docMk/>
          <pc:sldMk cId="3307423108" sldId="282"/>
        </pc:sldMkLst>
        <pc:spChg chg="mod">
          <ac:chgData name="Sheikh, Naima" userId="22f4c2e7-1d52-4387-9770-72375cb02e5c" providerId="ADAL" clId="{0B15CD3C-630F-439A-96ED-E2FECE9DD9CA}" dt="2024-01-26T14:10:57.298" v="51" actId="20577"/>
          <ac:spMkLst>
            <pc:docMk/>
            <pc:sldMk cId="3307423108" sldId="282"/>
            <ac:spMk id="3" creationId="{00000000-0000-0000-0000-000000000000}"/>
          </ac:spMkLst>
        </pc:spChg>
        <pc:spChg chg="mod ord">
          <ac:chgData name="Sheikh, Naima" userId="22f4c2e7-1d52-4387-9770-72375cb02e5c" providerId="ADAL" clId="{0B15CD3C-630F-439A-96ED-E2FECE9DD9CA}" dt="2024-01-29T14:09:58.135" v="181" actId="962"/>
          <ac:spMkLst>
            <pc:docMk/>
            <pc:sldMk cId="3307423108" sldId="282"/>
            <ac:spMk id="4" creationId="{00000000-0000-0000-0000-000000000000}"/>
          </ac:spMkLst>
        </pc:spChg>
        <pc:spChg chg="ord">
          <ac:chgData name="Sheikh, Naima" userId="22f4c2e7-1d52-4387-9770-72375cb02e5c" providerId="ADAL" clId="{0B15CD3C-630F-439A-96ED-E2FECE9DD9CA}" dt="2024-01-29T14:05:55.647" v="158" actId="13244"/>
          <ac:spMkLst>
            <pc:docMk/>
            <pc:sldMk cId="3307423108" sldId="282"/>
            <ac:spMk id="5" creationId="{00000000-0000-0000-0000-000000000000}"/>
          </ac:spMkLst>
        </pc:spChg>
        <pc:extLst>
          <p:ext xmlns:p="http://schemas.openxmlformats.org/presentationml/2006/main" uri="{D6D511B9-2390-475A-947B-AFAB55BFBCF1}">
            <pc226:cmChg xmlns:pc226="http://schemas.microsoft.com/office/powerpoint/2022/06/main/command" chg="add del mod">
              <pc226:chgData name="Sheikh, Naima" userId="22f4c2e7-1d52-4387-9770-72375cb02e5c" providerId="ADAL" clId="{0B15CD3C-630F-439A-96ED-E2FECE9DD9CA}" dt="2024-01-29T08:35:57.195" v="74"/>
              <pc2:cmMkLst xmlns:pc2="http://schemas.microsoft.com/office/powerpoint/2019/9/main/command">
                <pc:docMk/>
                <pc:sldMk cId="3307423108" sldId="282"/>
                <pc2:cmMk id="{4B1BA77F-8E91-410B-B8E3-CEA9CA347DC8}"/>
              </pc2:cmMkLst>
            </pc226:cmChg>
          </p:ext>
        </pc:extLst>
      </pc:sldChg>
      <pc:sldChg chg="modSp mod">
        <pc:chgData name="Sheikh, Naima" userId="22f4c2e7-1d52-4387-9770-72375cb02e5c" providerId="ADAL" clId="{0B15CD3C-630F-439A-96ED-E2FECE9DD9CA}" dt="2024-01-29T14:15:58.415" v="202" actId="13244"/>
        <pc:sldMkLst>
          <pc:docMk/>
          <pc:sldMk cId="256544976" sldId="284"/>
        </pc:sldMkLst>
        <pc:spChg chg="mod">
          <ac:chgData name="Sheikh, Naima" userId="22f4c2e7-1d52-4387-9770-72375cb02e5c" providerId="ADAL" clId="{0B15CD3C-630F-439A-96ED-E2FECE9DD9CA}" dt="2024-01-29T14:03:37.429" v="135" actId="20577"/>
          <ac:spMkLst>
            <pc:docMk/>
            <pc:sldMk cId="256544976" sldId="284"/>
            <ac:spMk id="2" creationId="{00000000-0000-0000-0000-000000000000}"/>
          </ac:spMkLst>
        </pc:spChg>
        <pc:spChg chg="mod">
          <ac:chgData name="Sheikh, Naima" userId="22f4c2e7-1d52-4387-9770-72375cb02e5c" providerId="ADAL" clId="{0B15CD3C-630F-439A-96ED-E2FECE9DD9CA}" dt="2024-01-29T14:15:34.493" v="201"/>
          <ac:spMkLst>
            <pc:docMk/>
            <pc:sldMk cId="256544976" sldId="284"/>
            <ac:spMk id="3" creationId="{00000000-0000-0000-0000-000000000000}"/>
          </ac:spMkLst>
        </pc:spChg>
        <pc:spChg chg="mod ord">
          <ac:chgData name="Sheikh, Naima" userId="22f4c2e7-1d52-4387-9770-72375cb02e5c" providerId="ADAL" clId="{0B15CD3C-630F-439A-96ED-E2FECE9DD9CA}" dt="2024-01-29T14:10:07.797" v="183" actId="962"/>
          <ac:spMkLst>
            <pc:docMk/>
            <pc:sldMk cId="256544976" sldId="284"/>
            <ac:spMk id="4" creationId="{00000000-0000-0000-0000-000000000000}"/>
          </ac:spMkLst>
        </pc:spChg>
        <pc:spChg chg="ord">
          <ac:chgData name="Sheikh, Naima" userId="22f4c2e7-1d52-4387-9770-72375cb02e5c" providerId="ADAL" clId="{0B15CD3C-630F-439A-96ED-E2FECE9DD9CA}" dt="2024-01-29T14:06:23.231" v="163" actId="13244"/>
          <ac:spMkLst>
            <pc:docMk/>
            <pc:sldMk cId="256544976" sldId="284"/>
            <ac:spMk id="5" creationId="{00000000-0000-0000-0000-000000000000}"/>
          </ac:spMkLst>
        </pc:spChg>
        <pc:picChg chg="mod ord">
          <ac:chgData name="Sheikh, Naima" userId="22f4c2e7-1d52-4387-9770-72375cb02e5c" providerId="ADAL" clId="{0B15CD3C-630F-439A-96ED-E2FECE9DD9CA}" dt="2024-01-29T14:15:58.415" v="202" actId="13244"/>
          <ac:picMkLst>
            <pc:docMk/>
            <pc:sldMk cId="256544976" sldId="284"/>
            <ac:picMk id="6" creationId="{00000000-0000-0000-0000-000000000000}"/>
          </ac:picMkLst>
        </pc:picChg>
      </pc:sldChg>
      <pc:sldChg chg="modSp mod">
        <pc:chgData name="Sheikh, Naima" userId="22f4c2e7-1d52-4387-9770-72375cb02e5c" providerId="ADAL" clId="{0B15CD3C-630F-439A-96ED-E2FECE9DD9CA}" dt="2024-01-29T14:07:03.570" v="166" actId="13244"/>
        <pc:sldMkLst>
          <pc:docMk/>
          <pc:sldMk cId="359368078" sldId="285"/>
        </pc:sldMkLst>
        <pc:spChg chg="mod">
          <ac:chgData name="Sheikh, Naima" userId="22f4c2e7-1d52-4387-9770-72375cb02e5c" providerId="ADAL" clId="{0B15CD3C-630F-439A-96ED-E2FECE9DD9CA}" dt="2024-01-29T14:04:00.343" v="148" actId="20577"/>
          <ac:spMkLst>
            <pc:docMk/>
            <pc:sldMk cId="359368078" sldId="285"/>
            <ac:spMk id="2" creationId="{D144B858-7758-0A52-B774-34A6669B7487}"/>
          </ac:spMkLst>
        </pc:spChg>
        <pc:spChg chg="mod">
          <ac:chgData name="Sheikh, Naima" userId="22f4c2e7-1d52-4387-9770-72375cb02e5c" providerId="ADAL" clId="{0B15CD3C-630F-439A-96ED-E2FECE9DD9CA}" dt="2024-01-26T14:13:59.369" v="72" actId="20577"/>
          <ac:spMkLst>
            <pc:docMk/>
            <pc:sldMk cId="359368078" sldId="285"/>
            <ac:spMk id="3" creationId="{00000000-0000-0000-0000-000000000000}"/>
          </ac:spMkLst>
        </pc:spChg>
        <pc:spChg chg="ord">
          <ac:chgData name="Sheikh, Naima" userId="22f4c2e7-1d52-4387-9770-72375cb02e5c" providerId="ADAL" clId="{0B15CD3C-630F-439A-96ED-E2FECE9DD9CA}" dt="2024-01-29T14:07:03.570" v="166" actId="13244"/>
          <ac:spMkLst>
            <pc:docMk/>
            <pc:sldMk cId="359368078" sldId="285"/>
            <ac:spMk id="6" creationId="{0A434FAB-DF78-BB7C-E7DD-18ED148378B8}"/>
          </ac:spMkLst>
        </pc:spChg>
        <pc:spChg chg="ord">
          <ac:chgData name="Sheikh, Naima" userId="22f4c2e7-1d52-4387-9770-72375cb02e5c" providerId="ADAL" clId="{0B15CD3C-630F-439A-96ED-E2FECE9DD9CA}" dt="2024-01-29T14:06:59.132" v="165" actId="13244"/>
          <ac:spMkLst>
            <pc:docMk/>
            <pc:sldMk cId="359368078" sldId="285"/>
            <ac:spMk id="7" creationId="{707768C6-2B2D-1A68-CEEA-8F6F962E3D31}"/>
          </ac:spMkLst>
        </pc:spChg>
        <pc:picChg chg="mod">
          <ac:chgData name="Sheikh, Naima" userId="22f4c2e7-1d52-4387-9770-72375cb02e5c" providerId="ADAL" clId="{0B15CD3C-630F-439A-96ED-E2FECE9DD9CA}" dt="2024-01-29T08:36:15.823" v="76" actId="962"/>
          <ac:picMkLst>
            <pc:docMk/>
            <pc:sldMk cId="359368078" sldId="285"/>
            <ac:picMk id="8" creationId="{00000000-0000-0000-0000-000000000000}"/>
          </ac:picMkLst>
        </pc:picChg>
      </pc:sldChg>
    </pc:docChg>
  </pc:docChgLst>
  <pc:docChgLst>
    <pc:chgData name="Cox, Samantha" userId="4a6e7ac2-3c1d-444e-a0e2-3ff4721358af" providerId="ADAL" clId="{8196F1C7-3723-48CE-94D2-FD140DF820C0}"/>
    <pc:docChg chg="undo redo custSel addSld delSld modSld">
      <pc:chgData name="Cox, Samantha" userId="4a6e7ac2-3c1d-444e-a0e2-3ff4721358af" providerId="ADAL" clId="{8196F1C7-3723-48CE-94D2-FD140DF820C0}" dt="2024-01-29T14:48:42.496" v="872" actId="2711"/>
      <pc:docMkLst>
        <pc:docMk/>
      </pc:docMkLst>
      <pc:sldChg chg="addSp delSp modSp mod">
        <pc:chgData name="Cox, Samantha" userId="4a6e7ac2-3c1d-444e-a0e2-3ff4721358af" providerId="ADAL" clId="{8196F1C7-3723-48CE-94D2-FD140DF820C0}" dt="2024-01-26T12:20:22.514" v="575" actId="1076"/>
        <pc:sldMkLst>
          <pc:docMk/>
          <pc:sldMk cId="54376518" sldId="258"/>
        </pc:sldMkLst>
        <pc:spChg chg="del mod">
          <ac:chgData name="Cox, Samantha" userId="4a6e7ac2-3c1d-444e-a0e2-3ff4721358af" providerId="ADAL" clId="{8196F1C7-3723-48CE-94D2-FD140DF820C0}" dt="2024-01-26T11:42:03.104" v="43" actId="478"/>
          <ac:spMkLst>
            <pc:docMk/>
            <pc:sldMk cId="54376518" sldId="258"/>
            <ac:spMk id="2" creationId="{80A782FC-8B01-42F4-8056-DCC2EFED95D1}"/>
          </ac:spMkLst>
        </pc:spChg>
        <pc:spChg chg="mod">
          <ac:chgData name="Cox, Samantha" userId="4a6e7ac2-3c1d-444e-a0e2-3ff4721358af" providerId="ADAL" clId="{8196F1C7-3723-48CE-94D2-FD140DF820C0}" dt="2024-01-26T11:58:59.109" v="205" actId="20577"/>
          <ac:spMkLst>
            <pc:docMk/>
            <pc:sldMk cId="54376518" sldId="258"/>
            <ac:spMk id="3" creationId="{28D29E75-4221-A94E-345A-B32600075CE2}"/>
          </ac:spMkLst>
        </pc:spChg>
        <pc:spChg chg="mod">
          <ac:chgData name="Cox, Samantha" userId="4a6e7ac2-3c1d-444e-a0e2-3ff4721358af" providerId="ADAL" clId="{8196F1C7-3723-48CE-94D2-FD140DF820C0}" dt="2024-01-26T11:37:47.146" v="6" actId="207"/>
          <ac:spMkLst>
            <pc:docMk/>
            <pc:sldMk cId="54376518" sldId="258"/>
            <ac:spMk id="4" creationId="{E4771D02-F4E4-C632-E5D7-C5E26F71C09C}"/>
          </ac:spMkLst>
        </pc:spChg>
        <pc:spChg chg="mod">
          <ac:chgData name="Cox, Samantha" userId="4a6e7ac2-3c1d-444e-a0e2-3ff4721358af" providerId="ADAL" clId="{8196F1C7-3723-48CE-94D2-FD140DF820C0}" dt="2024-01-26T11:39:31.905" v="14" actId="1076"/>
          <ac:spMkLst>
            <pc:docMk/>
            <pc:sldMk cId="54376518" sldId="258"/>
            <ac:spMk id="6" creationId="{EA6B4AAB-13CC-0101-7D17-6ABAF03583F8}"/>
          </ac:spMkLst>
        </pc:spChg>
        <pc:spChg chg="add mod">
          <ac:chgData name="Cox, Samantha" userId="4a6e7ac2-3c1d-444e-a0e2-3ff4721358af" providerId="ADAL" clId="{8196F1C7-3723-48CE-94D2-FD140DF820C0}" dt="2024-01-26T11:59:16.752" v="207" actId="207"/>
          <ac:spMkLst>
            <pc:docMk/>
            <pc:sldMk cId="54376518" sldId="258"/>
            <ac:spMk id="12" creationId="{7964E64D-EE6C-EF80-4CE0-F26076876BD1}"/>
          </ac:spMkLst>
        </pc:spChg>
        <pc:picChg chg="add mod">
          <ac:chgData name="Cox, Samantha" userId="4a6e7ac2-3c1d-444e-a0e2-3ff4721358af" providerId="ADAL" clId="{8196F1C7-3723-48CE-94D2-FD140DF820C0}" dt="2024-01-26T12:20:22.514" v="575" actId="1076"/>
          <ac:picMkLst>
            <pc:docMk/>
            <pc:sldMk cId="54376518" sldId="258"/>
            <ac:picMk id="5" creationId="{FB4B6417-7CC8-C953-E7B2-66B56A16F672}"/>
          </ac:picMkLst>
        </pc:picChg>
        <pc:picChg chg="del">
          <ac:chgData name="Cox, Samantha" userId="4a6e7ac2-3c1d-444e-a0e2-3ff4721358af" providerId="ADAL" clId="{8196F1C7-3723-48CE-94D2-FD140DF820C0}" dt="2024-01-26T11:40:33.137" v="16" actId="478"/>
          <ac:picMkLst>
            <pc:docMk/>
            <pc:sldMk cId="54376518" sldId="258"/>
            <ac:picMk id="8" creationId="{00000000-0000-0000-0000-000000000000}"/>
          </ac:picMkLst>
        </pc:picChg>
        <pc:picChg chg="add mod">
          <ac:chgData name="Cox, Samantha" userId="4a6e7ac2-3c1d-444e-a0e2-3ff4721358af" providerId="ADAL" clId="{8196F1C7-3723-48CE-94D2-FD140DF820C0}" dt="2024-01-26T11:40:43.256" v="23" actId="1076"/>
          <ac:picMkLst>
            <pc:docMk/>
            <pc:sldMk cId="54376518" sldId="258"/>
            <ac:picMk id="10" creationId="{055730AA-E3A0-D469-62FF-B3B550C83387}"/>
          </ac:picMkLst>
        </pc:picChg>
      </pc:sldChg>
      <pc:sldChg chg="modSp mod modAnim addCm delCm modCm">
        <pc:chgData name="Cox, Samantha" userId="4a6e7ac2-3c1d-444e-a0e2-3ff4721358af" providerId="ADAL" clId="{8196F1C7-3723-48CE-94D2-FD140DF820C0}" dt="2024-01-29T13:07:57.334" v="865"/>
        <pc:sldMkLst>
          <pc:docMk/>
          <pc:sldMk cId="2056236133" sldId="259"/>
        </pc:sldMkLst>
        <pc:spChg chg="mod">
          <ac:chgData name="Cox, Samantha" userId="4a6e7ac2-3c1d-444e-a0e2-3ff4721358af" providerId="ADAL" clId="{8196F1C7-3723-48CE-94D2-FD140DF820C0}" dt="2024-01-26T16:45:37.582" v="855" actId="2711"/>
          <ac:spMkLst>
            <pc:docMk/>
            <pc:sldMk cId="2056236133" sldId="259"/>
            <ac:spMk id="2" creationId="{D144B858-7758-0A52-B774-34A6669B7487}"/>
          </ac:spMkLst>
        </pc:spChg>
        <pc:spChg chg="mod">
          <ac:chgData name="Cox, Samantha" userId="4a6e7ac2-3c1d-444e-a0e2-3ff4721358af" providerId="ADAL" clId="{8196F1C7-3723-48CE-94D2-FD140DF820C0}" dt="2024-01-26T12:54:55.077" v="829" actId="13926"/>
          <ac:spMkLst>
            <pc:docMk/>
            <pc:sldMk cId="2056236133" sldId="259"/>
            <ac:spMk id="3" creationId="{8CEBED0F-B7D1-D1EC-C777-64C4019550C4}"/>
          </ac:spMkLst>
        </pc:spChg>
        <pc:spChg chg="mod">
          <ac:chgData name="Cox, Samantha" userId="4a6e7ac2-3c1d-444e-a0e2-3ff4721358af" providerId="ADAL" clId="{8196F1C7-3723-48CE-94D2-FD140DF820C0}" dt="2024-01-26T11:44:35.487" v="91" actId="1076"/>
          <ac:spMkLst>
            <pc:docMk/>
            <pc:sldMk cId="2056236133" sldId="259"/>
            <ac:spMk id="7" creationId="{858B2304-3607-3B07-70D3-77BCA64A898B}"/>
          </ac:spMkLst>
        </pc:spChg>
        <pc:extLst>
          <p:ext xmlns:p="http://schemas.openxmlformats.org/presentationml/2006/main" uri="{D6D511B9-2390-475A-947B-AFAB55BFBCF1}">
            <pc226:cmChg xmlns:pc226="http://schemas.microsoft.com/office/powerpoint/2022/06/main/command" chg="add del mod">
              <pc226:chgData name="Cox, Samantha" userId="4a6e7ac2-3c1d-444e-a0e2-3ff4721358af" providerId="ADAL" clId="{8196F1C7-3723-48CE-94D2-FD140DF820C0}" dt="2024-01-29T13:07:57.334" v="865"/>
              <pc2:cmMkLst xmlns:pc2="http://schemas.microsoft.com/office/powerpoint/2019/9/main/command">
                <pc:docMk/>
                <pc:sldMk cId="2056236133" sldId="259"/>
                <pc2:cmMk id="{37C890EA-B8E9-4AF3-A310-D85ED4453CBC}"/>
              </pc2:cmMkLst>
            </pc226:cmChg>
          </p:ext>
        </pc:extLst>
      </pc:sldChg>
      <pc:sldChg chg="modSp mod">
        <pc:chgData name="Cox, Samantha" userId="4a6e7ac2-3c1d-444e-a0e2-3ff4721358af" providerId="ADAL" clId="{8196F1C7-3723-48CE-94D2-FD140DF820C0}" dt="2024-01-26T16:45:33.122" v="854" actId="2711"/>
        <pc:sldMkLst>
          <pc:docMk/>
          <pc:sldMk cId="1248247181" sldId="264"/>
        </pc:sldMkLst>
        <pc:spChg chg="mod">
          <ac:chgData name="Cox, Samantha" userId="4a6e7ac2-3c1d-444e-a0e2-3ff4721358af" providerId="ADAL" clId="{8196F1C7-3723-48CE-94D2-FD140DF820C0}" dt="2024-01-26T16:45:33.122" v="854" actId="2711"/>
          <ac:spMkLst>
            <pc:docMk/>
            <pc:sldMk cId="1248247181" sldId="264"/>
            <ac:spMk id="2" creationId="{D144B858-7758-0A52-B774-34A6669B7487}"/>
          </ac:spMkLst>
        </pc:spChg>
        <pc:graphicFrameChg chg="mod modGraphic">
          <ac:chgData name="Cox, Samantha" userId="4a6e7ac2-3c1d-444e-a0e2-3ff4721358af" providerId="ADAL" clId="{8196F1C7-3723-48CE-94D2-FD140DF820C0}" dt="2024-01-26T12:11:57.553" v="549" actId="20577"/>
          <ac:graphicFrameMkLst>
            <pc:docMk/>
            <pc:sldMk cId="1248247181" sldId="264"/>
            <ac:graphicFrameMk id="8" creationId="{BE074B01-5A25-12CC-8EAF-F27BB7DB2B7F}"/>
          </ac:graphicFrameMkLst>
        </pc:graphicFrameChg>
      </pc:sldChg>
      <pc:sldChg chg="addSp delSp modSp mod">
        <pc:chgData name="Cox, Samantha" userId="4a6e7ac2-3c1d-444e-a0e2-3ff4721358af" providerId="ADAL" clId="{8196F1C7-3723-48CE-94D2-FD140DF820C0}" dt="2024-01-26T12:55:25.645" v="832" actId="1076"/>
        <pc:sldMkLst>
          <pc:docMk/>
          <pc:sldMk cId="242463430" sldId="267"/>
        </pc:sldMkLst>
        <pc:spChg chg="mod">
          <ac:chgData name="Cox, Samantha" userId="4a6e7ac2-3c1d-444e-a0e2-3ff4721358af" providerId="ADAL" clId="{8196F1C7-3723-48CE-94D2-FD140DF820C0}" dt="2024-01-26T12:02:05.464" v="272" actId="2711"/>
          <ac:spMkLst>
            <pc:docMk/>
            <pc:sldMk cId="242463430" sldId="267"/>
            <ac:spMk id="2" creationId="{D144B858-7758-0A52-B774-34A6669B7487}"/>
          </ac:spMkLst>
        </pc:spChg>
        <pc:spChg chg="mod">
          <ac:chgData name="Cox, Samantha" userId="4a6e7ac2-3c1d-444e-a0e2-3ff4721358af" providerId="ADAL" clId="{8196F1C7-3723-48CE-94D2-FD140DF820C0}" dt="2024-01-26T12:55:23.769" v="831" actId="14100"/>
          <ac:spMkLst>
            <pc:docMk/>
            <pc:sldMk cId="242463430" sldId="267"/>
            <ac:spMk id="3" creationId="{00000000-0000-0000-0000-000000000000}"/>
          </ac:spMkLst>
        </pc:spChg>
        <pc:spChg chg="mod">
          <ac:chgData name="Cox, Samantha" userId="4a6e7ac2-3c1d-444e-a0e2-3ff4721358af" providerId="ADAL" clId="{8196F1C7-3723-48CE-94D2-FD140DF820C0}" dt="2024-01-26T12:12:56.239" v="569" actId="1076"/>
          <ac:spMkLst>
            <pc:docMk/>
            <pc:sldMk cId="242463430" sldId="267"/>
            <ac:spMk id="7" creationId="{707768C6-2B2D-1A68-CEEA-8F6F962E3D31}"/>
          </ac:spMkLst>
        </pc:spChg>
        <pc:picChg chg="add mod">
          <ac:chgData name="Cox, Samantha" userId="4a6e7ac2-3c1d-444e-a0e2-3ff4721358af" providerId="ADAL" clId="{8196F1C7-3723-48CE-94D2-FD140DF820C0}" dt="2024-01-26T12:55:25.645" v="832" actId="1076"/>
          <ac:picMkLst>
            <pc:docMk/>
            <pc:sldMk cId="242463430" sldId="267"/>
            <ac:picMk id="4" creationId="{FE693F3E-62D0-5367-D3AE-BF6107937B32}"/>
          </ac:picMkLst>
        </pc:picChg>
        <pc:picChg chg="del">
          <ac:chgData name="Cox, Samantha" userId="4a6e7ac2-3c1d-444e-a0e2-3ff4721358af" providerId="ADAL" clId="{8196F1C7-3723-48CE-94D2-FD140DF820C0}" dt="2024-01-26T12:47:20.408" v="636" actId="478"/>
          <ac:picMkLst>
            <pc:docMk/>
            <pc:sldMk cId="242463430" sldId="267"/>
            <ac:picMk id="8" creationId="{00000000-0000-0000-0000-000000000000}"/>
          </ac:picMkLst>
        </pc:picChg>
        <pc:picChg chg="del mod">
          <ac:chgData name="Cox, Samantha" userId="4a6e7ac2-3c1d-444e-a0e2-3ff4721358af" providerId="ADAL" clId="{8196F1C7-3723-48CE-94D2-FD140DF820C0}" dt="2024-01-26T12:51:54.175" v="665" actId="478"/>
          <ac:picMkLst>
            <pc:docMk/>
            <pc:sldMk cId="242463430" sldId="267"/>
            <ac:picMk id="9" creationId="{00000000-0000-0000-0000-000000000000}"/>
          </ac:picMkLst>
        </pc:picChg>
      </pc:sldChg>
      <pc:sldChg chg="modSp del mod">
        <pc:chgData name="Cox, Samantha" userId="4a6e7ac2-3c1d-444e-a0e2-3ff4721358af" providerId="ADAL" clId="{8196F1C7-3723-48CE-94D2-FD140DF820C0}" dt="2024-01-26T12:47:12.742" v="635" actId="47"/>
        <pc:sldMkLst>
          <pc:docMk/>
          <pc:sldMk cId="2613523991" sldId="274"/>
        </pc:sldMkLst>
        <pc:spChg chg="mod">
          <ac:chgData name="Cox, Samantha" userId="4a6e7ac2-3c1d-444e-a0e2-3ff4721358af" providerId="ADAL" clId="{8196F1C7-3723-48CE-94D2-FD140DF820C0}" dt="2024-01-26T12:04:19.924" v="348" actId="1076"/>
          <ac:spMkLst>
            <pc:docMk/>
            <pc:sldMk cId="2613523991" sldId="274"/>
            <ac:spMk id="7" creationId="{BB9C2A6F-CD68-4D7A-3C35-72FC0A578EC2}"/>
          </ac:spMkLst>
        </pc:spChg>
        <pc:picChg chg="mod">
          <ac:chgData name="Cox, Samantha" userId="4a6e7ac2-3c1d-444e-a0e2-3ff4721358af" providerId="ADAL" clId="{8196F1C7-3723-48CE-94D2-FD140DF820C0}" dt="2024-01-26T12:04:24.083" v="350" actId="1076"/>
          <ac:picMkLst>
            <pc:docMk/>
            <pc:sldMk cId="2613523991" sldId="274"/>
            <ac:picMk id="4" creationId="{00000000-0000-0000-0000-000000000000}"/>
          </ac:picMkLst>
        </pc:picChg>
        <pc:picChg chg="mod">
          <ac:chgData name="Cox, Samantha" userId="4a6e7ac2-3c1d-444e-a0e2-3ff4721358af" providerId="ADAL" clId="{8196F1C7-3723-48CE-94D2-FD140DF820C0}" dt="2024-01-26T12:04:22.676" v="349" actId="1076"/>
          <ac:picMkLst>
            <pc:docMk/>
            <pc:sldMk cId="2613523991" sldId="274"/>
            <ac:picMk id="5" creationId="{00000000-0000-0000-0000-000000000000}"/>
          </ac:picMkLst>
        </pc:picChg>
      </pc:sldChg>
      <pc:sldChg chg="del">
        <pc:chgData name="Cox, Samantha" userId="4a6e7ac2-3c1d-444e-a0e2-3ff4721358af" providerId="ADAL" clId="{8196F1C7-3723-48CE-94D2-FD140DF820C0}" dt="2024-01-26T12:45:22.763" v="603" actId="47"/>
        <pc:sldMkLst>
          <pc:docMk/>
          <pc:sldMk cId="3300730410" sldId="275"/>
        </pc:sldMkLst>
      </pc:sldChg>
      <pc:sldChg chg="modSp mod">
        <pc:chgData name="Cox, Samantha" userId="4a6e7ac2-3c1d-444e-a0e2-3ff4721358af" providerId="ADAL" clId="{8196F1C7-3723-48CE-94D2-FD140DF820C0}" dt="2024-01-26T16:45:28.665" v="853" actId="2711"/>
        <pc:sldMkLst>
          <pc:docMk/>
          <pc:sldMk cId="56237088" sldId="276"/>
        </pc:sldMkLst>
        <pc:spChg chg="mod">
          <ac:chgData name="Cox, Samantha" userId="4a6e7ac2-3c1d-444e-a0e2-3ff4721358af" providerId="ADAL" clId="{8196F1C7-3723-48CE-94D2-FD140DF820C0}" dt="2024-01-26T16:45:28.665" v="853" actId="2711"/>
          <ac:spMkLst>
            <pc:docMk/>
            <pc:sldMk cId="56237088" sldId="276"/>
            <ac:spMk id="2" creationId="{D144B858-7758-0A52-B774-34A6669B7487}"/>
          </ac:spMkLst>
        </pc:spChg>
        <pc:spChg chg="mod">
          <ac:chgData name="Cox, Samantha" userId="4a6e7ac2-3c1d-444e-a0e2-3ff4721358af" providerId="ADAL" clId="{8196F1C7-3723-48CE-94D2-FD140DF820C0}" dt="2024-01-26T12:54:02.512" v="825" actId="13926"/>
          <ac:spMkLst>
            <pc:docMk/>
            <pc:sldMk cId="56237088" sldId="276"/>
            <ac:spMk id="4" creationId="{00000000-0000-0000-0000-000000000000}"/>
          </ac:spMkLst>
        </pc:spChg>
        <pc:spChg chg="mod">
          <ac:chgData name="Cox, Samantha" userId="4a6e7ac2-3c1d-444e-a0e2-3ff4721358af" providerId="ADAL" clId="{8196F1C7-3723-48CE-94D2-FD140DF820C0}" dt="2024-01-26T12:57:08.581" v="852" actId="1076"/>
          <ac:spMkLst>
            <pc:docMk/>
            <pc:sldMk cId="56237088" sldId="276"/>
            <ac:spMk id="7" creationId="{91376AB3-7167-EE69-E949-52E9001C3DD2}"/>
          </ac:spMkLst>
        </pc:spChg>
      </pc:sldChg>
      <pc:sldChg chg="add del">
        <pc:chgData name="Cox, Samantha" userId="4a6e7ac2-3c1d-444e-a0e2-3ff4721358af" providerId="ADAL" clId="{8196F1C7-3723-48CE-94D2-FD140DF820C0}" dt="2024-01-26T11:39:24.027" v="11" actId="47"/>
        <pc:sldMkLst>
          <pc:docMk/>
          <pc:sldMk cId="1887833066" sldId="277"/>
        </pc:sldMkLst>
      </pc:sldChg>
      <pc:sldChg chg="modSp mod addCm delCm modNotesTx">
        <pc:chgData name="Cox, Samantha" userId="4a6e7ac2-3c1d-444e-a0e2-3ff4721358af" providerId="ADAL" clId="{8196F1C7-3723-48CE-94D2-FD140DF820C0}" dt="2024-01-29T13:08:05.635" v="866"/>
        <pc:sldMkLst>
          <pc:docMk/>
          <pc:sldMk cId="2841487864" sldId="278"/>
        </pc:sldMkLst>
        <pc:spChg chg="mod">
          <ac:chgData name="Cox, Samantha" userId="4a6e7ac2-3c1d-444e-a0e2-3ff4721358af" providerId="ADAL" clId="{8196F1C7-3723-48CE-94D2-FD140DF820C0}" dt="2024-01-26T12:06:50.314" v="540" actId="1076"/>
          <ac:spMkLst>
            <pc:docMk/>
            <pc:sldMk cId="2841487864" sldId="278"/>
            <ac:spMk id="2" creationId="{00000000-0000-0000-0000-000000000000}"/>
          </ac:spMkLst>
        </pc:spChg>
        <pc:spChg chg="mod">
          <ac:chgData name="Cox, Samantha" userId="4a6e7ac2-3c1d-444e-a0e2-3ff4721358af" providerId="ADAL" clId="{8196F1C7-3723-48CE-94D2-FD140DF820C0}" dt="2024-01-26T12:12:43.630" v="567" actId="6549"/>
          <ac:spMkLst>
            <pc:docMk/>
            <pc:sldMk cId="2841487864" sldId="278"/>
            <ac:spMk id="3" creationId="{00000000-0000-0000-0000-000000000000}"/>
          </ac:spMkLst>
        </pc:spChg>
        <pc:spChg chg="mod">
          <ac:chgData name="Cox, Samantha" userId="4a6e7ac2-3c1d-444e-a0e2-3ff4721358af" providerId="ADAL" clId="{8196F1C7-3723-48CE-94D2-FD140DF820C0}" dt="2024-01-26T16:53:44.623" v="863" actId="20577"/>
          <ac:spMkLst>
            <pc:docMk/>
            <pc:sldMk cId="2841487864" sldId="278"/>
            <ac:spMk id="4" creationId="{00000000-0000-0000-0000-000000000000}"/>
          </ac:spMkLst>
        </pc:spChg>
        <pc:extLst>
          <p:ext xmlns:p="http://schemas.openxmlformats.org/presentationml/2006/main" uri="{D6D511B9-2390-475A-947B-AFAB55BFBCF1}">
            <pc226:cmChg xmlns:pc226="http://schemas.microsoft.com/office/powerpoint/2022/06/main/command" chg="add del">
              <pc226:chgData name="Cox, Samantha" userId="4a6e7ac2-3c1d-444e-a0e2-3ff4721358af" providerId="ADAL" clId="{8196F1C7-3723-48CE-94D2-FD140DF820C0}" dt="2024-01-29T13:08:05.635" v="866"/>
              <pc2:cmMkLst xmlns:pc2="http://schemas.microsoft.com/office/powerpoint/2019/9/main/command">
                <pc:docMk/>
                <pc:sldMk cId="2841487864" sldId="278"/>
                <pc2:cmMk id="{35DE4721-EBF3-4E3B-91B3-50E8F74BD555}"/>
              </pc2:cmMkLst>
            </pc226:cmChg>
          </p:ext>
        </pc:extLst>
      </pc:sldChg>
      <pc:sldChg chg="modSp del mod">
        <pc:chgData name="Cox, Samantha" userId="4a6e7ac2-3c1d-444e-a0e2-3ff4721358af" providerId="ADAL" clId="{8196F1C7-3723-48CE-94D2-FD140DF820C0}" dt="2024-01-26T12:49:41.160" v="663" actId="47"/>
        <pc:sldMkLst>
          <pc:docMk/>
          <pc:sldMk cId="22410508" sldId="279"/>
        </pc:sldMkLst>
        <pc:spChg chg="mod">
          <ac:chgData name="Cox, Samantha" userId="4a6e7ac2-3c1d-444e-a0e2-3ff4721358af" providerId="ADAL" clId="{8196F1C7-3723-48CE-94D2-FD140DF820C0}" dt="2024-01-26T12:01:40.232" v="265" actId="2711"/>
          <ac:spMkLst>
            <pc:docMk/>
            <pc:sldMk cId="22410508" sldId="279"/>
            <ac:spMk id="2" creationId="{00000000-0000-0000-0000-000000000000}"/>
          </ac:spMkLst>
        </pc:spChg>
        <pc:spChg chg="mod">
          <ac:chgData name="Cox, Samantha" userId="4a6e7ac2-3c1d-444e-a0e2-3ff4721358af" providerId="ADAL" clId="{8196F1C7-3723-48CE-94D2-FD140DF820C0}" dt="2024-01-26T11:48:32.016" v="110" actId="2711"/>
          <ac:spMkLst>
            <pc:docMk/>
            <pc:sldMk cId="22410508" sldId="279"/>
            <ac:spMk id="3" creationId="{00000000-0000-0000-0000-000000000000}"/>
          </ac:spMkLst>
        </pc:spChg>
        <pc:spChg chg="mod">
          <ac:chgData name="Cox, Samantha" userId="4a6e7ac2-3c1d-444e-a0e2-3ff4721358af" providerId="ADAL" clId="{8196F1C7-3723-48CE-94D2-FD140DF820C0}" dt="2024-01-26T12:19:59.204" v="574" actId="1076"/>
          <ac:spMkLst>
            <pc:docMk/>
            <pc:sldMk cId="22410508" sldId="279"/>
            <ac:spMk id="4" creationId="{00000000-0000-0000-0000-000000000000}"/>
          </ac:spMkLst>
        </pc:spChg>
      </pc:sldChg>
      <pc:sldChg chg="delSp modSp del mod">
        <pc:chgData name="Cox, Samantha" userId="4a6e7ac2-3c1d-444e-a0e2-3ff4721358af" providerId="ADAL" clId="{8196F1C7-3723-48CE-94D2-FD140DF820C0}" dt="2024-01-26T12:53:28.366" v="819" actId="47"/>
        <pc:sldMkLst>
          <pc:docMk/>
          <pc:sldMk cId="3673687785" sldId="280"/>
        </pc:sldMkLst>
        <pc:spChg chg="mod">
          <ac:chgData name="Cox, Samantha" userId="4a6e7ac2-3c1d-444e-a0e2-3ff4721358af" providerId="ADAL" clId="{8196F1C7-3723-48CE-94D2-FD140DF820C0}" dt="2024-01-26T11:48:45.358" v="114" actId="2711"/>
          <ac:spMkLst>
            <pc:docMk/>
            <pc:sldMk cId="3673687785" sldId="280"/>
            <ac:spMk id="3" creationId="{00000000-0000-0000-0000-000000000000}"/>
          </ac:spMkLst>
        </pc:spChg>
        <pc:picChg chg="del">
          <ac:chgData name="Cox, Samantha" userId="4a6e7ac2-3c1d-444e-a0e2-3ff4721358af" providerId="ADAL" clId="{8196F1C7-3723-48CE-94D2-FD140DF820C0}" dt="2024-01-26T12:52:02.135" v="669" actId="478"/>
          <ac:picMkLst>
            <pc:docMk/>
            <pc:sldMk cId="3673687785" sldId="280"/>
            <ac:picMk id="6" creationId="{00000000-0000-0000-0000-000000000000}"/>
          </ac:picMkLst>
        </pc:picChg>
      </pc:sldChg>
      <pc:sldChg chg="addSp modSp mod">
        <pc:chgData name="Cox, Samantha" userId="4a6e7ac2-3c1d-444e-a0e2-3ff4721358af" providerId="ADAL" clId="{8196F1C7-3723-48CE-94D2-FD140DF820C0}" dt="2024-01-29T14:48:42.496" v="872" actId="2711"/>
        <pc:sldMkLst>
          <pc:docMk/>
          <pc:sldMk cId="1176767015" sldId="281"/>
        </pc:sldMkLst>
        <pc:spChg chg="mod">
          <ac:chgData name="Cox, Samantha" userId="4a6e7ac2-3c1d-444e-a0e2-3ff4721358af" providerId="ADAL" clId="{8196F1C7-3723-48CE-94D2-FD140DF820C0}" dt="2024-01-29T14:48:42.496" v="872" actId="2711"/>
          <ac:spMkLst>
            <pc:docMk/>
            <pc:sldMk cId="1176767015" sldId="281"/>
            <ac:spMk id="2" creationId="{00000000-0000-0000-0000-000000000000}"/>
          </ac:spMkLst>
        </pc:spChg>
        <pc:spChg chg="mod">
          <ac:chgData name="Cox, Samantha" userId="4a6e7ac2-3c1d-444e-a0e2-3ff4721358af" providerId="ADAL" clId="{8196F1C7-3723-48CE-94D2-FD140DF820C0}" dt="2024-01-26T12:45:00.721" v="601" actId="14100"/>
          <ac:spMkLst>
            <pc:docMk/>
            <pc:sldMk cId="1176767015" sldId="281"/>
            <ac:spMk id="3" creationId="{00000000-0000-0000-0000-000000000000}"/>
          </ac:spMkLst>
        </pc:spChg>
        <pc:spChg chg="mod">
          <ac:chgData name="Cox, Samantha" userId="4a6e7ac2-3c1d-444e-a0e2-3ff4721358af" providerId="ADAL" clId="{8196F1C7-3723-48CE-94D2-FD140DF820C0}" dt="2024-01-26T16:53:37.095" v="859" actId="20577"/>
          <ac:spMkLst>
            <pc:docMk/>
            <pc:sldMk cId="1176767015" sldId="281"/>
            <ac:spMk id="4" creationId="{00000000-0000-0000-0000-000000000000}"/>
          </ac:spMkLst>
        </pc:spChg>
        <pc:picChg chg="add mod">
          <ac:chgData name="Cox, Samantha" userId="4a6e7ac2-3c1d-444e-a0e2-3ff4721358af" providerId="ADAL" clId="{8196F1C7-3723-48CE-94D2-FD140DF820C0}" dt="2024-01-26T12:56:12.373" v="848" actId="1076"/>
          <ac:picMkLst>
            <pc:docMk/>
            <pc:sldMk cId="1176767015" sldId="281"/>
            <ac:picMk id="6" creationId="{0BFFA950-A487-EED7-40CB-264F747C537A}"/>
          </ac:picMkLst>
        </pc:picChg>
      </pc:sldChg>
      <pc:sldChg chg="addSp modSp mod">
        <pc:chgData name="Cox, Samantha" userId="4a6e7ac2-3c1d-444e-a0e2-3ff4721358af" providerId="ADAL" clId="{8196F1C7-3723-48CE-94D2-FD140DF820C0}" dt="2024-01-29T14:48:35.888" v="871" actId="2711"/>
        <pc:sldMkLst>
          <pc:docMk/>
          <pc:sldMk cId="3307423108" sldId="282"/>
        </pc:sldMkLst>
        <pc:spChg chg="mod">
          <ac:chgData name="Cox, Samantha" userId="4a6e7ac2-3c1d-444e-a0e2-3ff4721358af" providerId="ADAL" clId="{8196F1C7-3723-48CE-94D2-FD140DF820C0}" dt="2024-01-29T14:48:35.888" v="871" actId="2711"/>
          <ac:spMkLst>
            <pc:docMk/>
            <pc:sldMk cId="3307423108" sldId="282"/>
            <ac:spMk id="2" creationId="{00000000-0000-0000-0000-000000000000}"/>
          </ac:spMkLst>
        </pc:spChg>
        <pc:spChg chg="mod">
          <ac:chgData name="Cox, Samantha" userId="4a6e7ac2-3c1d-444e-a0e2-3ff4721358af" providerId="ADAL" clId="{8196F1C7-3723-48CE-94D2-FD140DF820C0}" dt="2024-01-26T12:54:14.136" v="826" actId="13926"/>
          <ac:spMkLst>
            <pc:docMk/>
            <pc:sldMk cId="3307423108" sldId="282"/>
            <ac:spMk id="3" creationId="{00000000-0000-0000-0000-000000000000}"/>
          </ac:spMkLst>
        </pc:spChg>
        <pc:spChg chg="mod">
          <ac:chgData name="Cox, Samantha" userId="4a6e7ac2-3c1d-444e-a0e2-3ff4721358af" providerId="ADAL" clId="{8196F1C7-3723-48CE-94D2-FD140DF820C0}" dt="2024-01-26T16:53:33.760" v="857" actId="20577"/>
          <ac:spMkLst>
            <pc:docMk/>
            <pc:sldMk cId="3307423108" sldId="282"/>
            <ac:spMk id="4" creationId="{00000000-0000-0000-0000-000000000000}"/>
          </ac:spMkLst>
        </pc:spChg>
        <pc:picChg chg="add mod">
          <ac:chgData name="Cox, Samantha" userId="4a6e7ac2-3c1d-444e-a0e2-3ff4721358af" providerId="ADAL" clId="{8196F1C7-3723-48CE-94D2-FD140DF820C0}" dt="2024-01-26T12:47:09.464" v="634" actId="1076"/>
          <ac:picMkLst>
            <pc:docMk/>
            <pc:sldMk cId="3307423108" sldId="282"/>
            <ac:picMk id="6" creationId="{FF056B5C-8499-B735-8EF8-A601A9F3D827}"/>
          </ac:picMkLst>
        </pc:picChg>
      </pc:sldChg>
      <pc:sldChg chg="modSp mod">
        <pc:chgData name="Cox, Samantha" userId="4a6e7ac2-3c1d-444e-a0e2-3ff4721358af" providerId="ADAL" clId="{8196F1C7-3723-48CE-94D2-FD140DF820C0}" dt="2024-01-29T13:08:20.635" v="869" actId="14100"/>
        <pc:sldMkLst>
          <pc:docMk/>
          <pc:sldMk cId="256544976" sldId="284"/>
        </pc:sldMkLst>
        <pc:spChg chg="mod">
          <ac:chgData name="Cox, Samantha" userId="4a6e7ac2-3c1d-444e-a0e2-3ff4721358af" providerId="ADAL" clId="{8196F1C7-3723-48CE-94D2-FD140DF820C0}" dt="2024-01-26T12:01:59.472" v="271" actId="2711"/>
          <ac:spMkLst>
            <pc:docMk/>
            <pc:sldMk cId="256544976" sldId="284"/>
            <ac:spMk id="2" creationId="{00000000-0000-0000-0000-000000000000}"/>
          </ac:spMkLst>
        </pc:spChg>
        <pc:spChg chg="mod">
          <ac:chgData name="Cox, Samantha" userId="4a6e7ac2-3c1d-444e-a0e2-3ff4721358af" providerId="ADAL" clId="{8196F1C7-3723-48CE-94D2-FD140DF820C0}" dt="2024-01-26T12:55:50.595" v="845" actId="20577"/>
          <ac:spMkLst>
            <pc:docMk/>
            <pc:sldMk cId="256544976" sldId="284"/>
            <ac:spMk id="3" creationId="{00000000-0000-0000-0000-000000000000}"/>
          </ac:spMkLst>
        </pc:spChg>
        <pc:spChg chg="mod">
          <ac:chgData name="Cox, Samantha" userId="4a6e7ac2-3c1d-444e-a0e2-3ff4721358af" providerId="ADAL" clId="{8196F1C7-3723-48CE-94D2-FD140DF820C0}" dt="2024-01-26T16:53:40.298" v="861" actId="20577"/>
          <ac:spMkLst>
            <pc:docMk/>
            <pc:sldMk cId="256544976" sldId="284"/>
            <ac:spMk id="4" creationId="{00000000-0000-0000-0000-000000000000}"/>
          </ac:spMkLst>
        </pc:spChg>
        <pc:picChg chg="mod">
          <ac:chgData name="Cox, Samantha" userId="4a6e7ac2-3c1d-444e-a0e2-3ff4721358af" providerId="ADAL" clId="{8196F1C7-3723-48CE-94D2-FD140DF820C0}" dt="2024-01-29T13:08:20.635" v="869" actId="14100"/>
          <ac:picMkLst>
            <pc:docMk/>
            <pc:sldMk cId="256544976" sldId="284"/>
            <ac:picMk id="6" creationId="{00000000-0000-0000-0000-000000000000}"/>
          </ac:picMkLst>
        </pc:picChg>
      </pc:sldChg>
      <pc:sldChg chg="delSp modSp add mod">
        <pc:chgData name="Cox, Samantha" userId="4a6e7ac2-3c1d-444e-a0e2-3ff4721358af" providerId="ADAL" clId="{8196F1C7-3723-48CE-94D2-FD140DF820C0}" dt="2024-01-29T14:48:26.714" v="870" actId="255"/>
        <pc:sldMkLst>
          <pc:docMk/>
          <pc:sldMk cId="359368078" sldId="285"/>
        </pc:sldMkLst>
        <pc:spChg chg="mod">
          <ac:chgData name="Cox, Samantha" userId="4a6e7ac2-3c1d-444e-a0e2-3ff4721358af" providerId="ADAL" clId="{8196F1C7-3723-48CE-94D2-FD140DF820C0}" dt="2024-01-29T14:48:26.714" v="870" actId="255"/>
          <ac:spMkLst>
            <pc:docMk/>
            <pc:sldMk cId="359368078" sldId="285"/>
            <ac:spMk id="2" creationId="{D144B858-7758-0A52-B774-34A6669B7487}"/>
          </ac:spMkLst>
        </pc:spChg>
        <pc:spChg chg="mod">
          <ac:chgData name="Cox, Samantha" userId="4a6e7ac2-3c1d-444e-a0e2-3ff4721358af" providerId="ADAL" clId="{8196F1C7-3723-48CE-94D2-FD140DF820C0}" dt="2024-01-26T12:46:14.001" v="617" actId="1076"/>
          <ac:spMkLst>
            <pc:docMk/>
            <pc:sldMk cId="359368078" sldId="285"/>
            <ac:spMk id="3" creationId="{00000000-0000-0000-0000-000000000000}"/>
          </ac:spMkLst>
        </pc:spChg>
        <pc:picChg chg="mod">
          <ac:chgData name="Cox, Samantha" userId="4a6e7ac2-3c1d-444e-a0e2-3ff4721358af" providerId="ADAL" clId="{8196F1C7-3723-48CE-94D2-FD140DF820C0}" dt="2024-01-26T12:46:16.055" v="618" actId="1076"/>
          <ac:picMkLst>
            <pc:docMk/>
            <pc:sldMk cId="359368078" sldId="285"/>
            <ac:picMk id="8" creationId="{00000000-0000-0000-0000-000000000000}"/>
          </ac:picMkLst>
        </pc:picChg>
        <pc:picChg chg="del">
          <ac:chgData name="Cox, Samantha" userId="4a6e7ac2-3c1d-444e-a0e2-3ff4721358af" providerId="ADAL" clId="{8196F1C7-3723-48CE-94D2-FD140DF820C0}" dt="2024-01-26T12:45:46.954" v="606" actId="478"/>
          <ac:picMkLst>
            <pc:docMk/>
            <pc:sldMk cId="359368078" sldId="285"/>
            <ac:picMk id="9"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13/02/2024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‹Nr.›</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‹Nr.›</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r>
              <a:rPr lang="en-GB" b="1"/>
              <a:t>CBM </a:t>
            </a:r>
            <a:r>
              <a:rPr lang="en-GB"/>
              <a:t>is an international Christian development organization, committed to improving the quality of life of persons with disabilities in the poorest communities of the world. </a:t>
            </a:r>
            <a:endParaRPr lang="es-ES"/>
          </a:p>
          <a:p>
            <a:r>
              <a:rPr lang="en-GB"/>
              <a:t>•</a:t>
            </a:r>
            <a:r>
              <a:rPr lang="en-GB" b="1"/>
              <a:t>ADISA </a:t>
            </a:r>
            <a:r>
              <a:rPr lang="en-GB"/>
              <a:t>is an organization implementing activities since 25 years in rural Mayan communities from Guatemala. Our aim is to empower people with disabilities, their families and their communities, so they can live and </a:t>
            </a:r>
            <a:r>
              <a:rPr lang="en-GB" err="1"/>
              <a:t>fulfill</a:t>
            </a:r>
            <a:r>
              <a:rPr lang="en-GB"/>
              <a:t> their rights. ADISA is implementing activities with Community Based inclusive development and human rights approach.</a:t>
            </a:r>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dk1"/>
                </a:solidFill>
                <a:effectLst/>
                <a:latin typeface="+mn-lt"/>
                <a:ea typeface="+mn-ea"/>
                <a:cs typeface="+mn-cs"/>
              </a:rPr>
              <a:t>Guatemala including lack of appropriate learning method, pedagogical skills of the teachers and unavailability of resources including digital technology</a:t>
            </a:r>
            <a:endParaRPr lang="en-GB"/>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80347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2400" b="0" i="0">
                <a:solidFill>
                  <a:srgbClr val="000000"/>
                </a:solidFill>
                <a:effectLst/>
                <a:latin typeface="Source Sans Pro" panose="020B0503030403020204" pitchFamily="34" charset="0"/>
              </a:rPr>
              <a:t>The project intends to achieve: </a:t>
            </a:r>
          </a:p>
          <a:p>
            <a:pPr algn="l" rtl="0" fontAlgn="base"/>
            <a:r>
              <a:rPr lang="en-GB" sz="2400" b="0" i="0">
                <a:solidFill>
                  <a:srgbClr val="000000"/>
                </a:solidFill>
                <a:effectLst/>
                <a:latin typeface="Source Sans Pro" panose="020B0503030403020204" pitchFamily="34" charset="0"/>
              </a:rPr>
              <a:t> </a:t>
            </a:r>
          </a:p>
          <a:p>
            <a:pPr marL="285750" indent="-285750" algn="l" rtl="0" fontAlgn="base">
              <a:buFont typeface="Arial" panose="020B0604020202020204" pitchFamily="34" charset="0"/>
              <a:buChar char="•"/>
            </a:pPr>
            <a:r>
              <a:rPr lang="en-GB" sz="2400" b="0" i="0">
                <a:solidFill>
                  <a:srgbClr val="000000"/>
                </a:solidFill>
                <a:effectLst/>
                <a:latin typeface="Source Sans Pro" panose="020B0503030403020204" pitchFamily="34" charset="0"/>
              </a:rPr>
              <a:t>26 educational institutions have made adaptations on accessibility and have been equipped with necessary resources to deliver improved inclusive education </a:t>
            </a:r>
          </a:p>
          <a:p>
            <a:pPr marL="285750" indent="-285750" algn="l" rtl="0" fontAlgn="base">
              <a:buFont typeface="Arial" panose="020B0604020202020204" pitchFamily="34" charset="0"/>
              <a:buChar char="•"/>
            </a:pPr>
            <a:r>
              <a:rPr lang="en-GB" sz="2400" b="0" i="0">
                <a:solidFill>
                  <a:srgbClr val="000000"/>
                </a:solidFill>
                <a:effectLst/>
                <a:latin typeface="Source Sans Pro" panose="020B0503030403020204" pitchFamily="34" charset="0"/>
              </a:rPr>
              <a:t>860 children with disabilities were successfully referred to health facilities for rehabilitation and psychosocial care. </a:t>
            </a:r>
          </a:p>
          <a:p>
            <a:pPr marL="285750" indent="-285750" algn="l" rtl="0" fontAlgn="base">
              <a:buFont typeface="Arial" panose="020B0604020202020204" pitchFamily="34" charset="0"/>
              <a:buChar char="•"/>
            </a:pPr>
            <a:r>
              <a:rPr lang="en-GB" sz="2400" b="0" i="0">
                <a:solidFill>
                  <a:srgbClr val="000000"/>
                </a:solidFill>
                <a:effectLst/>
                <a:latin typeface="Source Sans Pro" panose="020B0503030403020204" pitchFamily="34" charset="0"/>
              </a:rPr>
              <a:t>124 teachers have been trained and  coached on inclusive education  </a:t>
            </a:r>
          </a:p>
          <a:p>
            <a:pPr marL="285750" indent="-285750" algn="l" rtl="0" fontAlgn="base">
              <a:buFont typeface="Arial" panose="020B0604020202020204" pitchFamily="34" charset="0"/>
              <a:buChar char="•"/>
            </a:pPr>
            <a:r>
              <a:rPr lang="en-GB" sz="2400" b="0" i="0">
                <a:solidFill>
                  <a:srgbClr val="000000"/>
                </a:solidFill>
                <a:effectLst/>
                <a:latin typeface="Source Sans Pro" panose="020B0503030403020204" pitchFamily="34" charset="0"/>
              </a:rPr>
              <a:t>1,230 parents and care givers of children with disabilities have been sensitized and report an increased understanding of their child's right to access inclusive education. </a:t>
            </a:r>
          </a:p>
          <a:p>
            <a:pPr marL="285750" indent="-285750" algn="l" rtl="0" fontAlgn="base">
              <a:buFont typeface="Arial" panose="020B0604020202020204" pitchFamily="34" charset="0"/>
              <a:buChar char="•"/>
            </a:pPr>
            <a:r>
              <a:rPr lang="en-GB" sz="2400" b="0" i="0">
                <a:solidFill>
                  <a:srgbClr val="000000"/>
                </a:solidFill>
                <a:effectLst/>
                <a:latin typeface="Source Sans Pro" panose="020B0503030403020204" pitchFamily="34" charset="0"/>
              </a:rPr>
              <a:t>A strategy for strengthening inclusive education has been developed by the Ministry of Education at Turkana county level  </a:t>
            </a:r>
          </a:p>
          <a:p>
            <a:pPr marL="285750" indent="-285750" algn="l" rtl="0" fontAlgn="base">
              <a:buFont typeface="Arial" panose="020B0604020202020204" pitchFamily="34" charset="0"/>
              <a:buChar char="•"/>
            </a:pPr>
            <a:r>
              <a:rPr lang="en-GB" sz="2400" b="0" i="0">
                <a:solidFill>
                  <a:srgbClr val="000000"/>
                </a:solidFill>
                <a:effectLst/>
                <a:latin typeface="Source Sans Pro" panose="020B0503030403020204" pitchFamily="34" charset="0"/>
              </a:rPr>
              <a:t>Strengthening of existing OPDs</a:t>
            </a:r>
          </a:p>
          <a:p>
            <a:pPr marL="285750" indent="-285750" algn="l" rtl="0" fontAlgn="base">
              <a:buFont typeface="Arial" panose="020B0604020202020204" pitchFamily="34" charset="0"/>
              <a:buChar char="•"/>
            </a:pPr>
            <a:r>
              <a:rPr lang="en-GB" sz="2400" b="0" i="0">
                <a:solidFill>
                  <a:srgbClr val="000000"/>
                </a:solidFill>
                <a:effectLst/>
                <a:latin typeface="Source Sans Pro" panose="020B0503030403020204" pitchFamily="34" charset="0"/>
              </a:rPr>
              <a:t>1,850 students were be supported with one hot lunch per day during drought season  </a:t>
            </a:r>
          </a:p>
          <a:p>
            <a:endParaRPr lang="en-GB"/>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134846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r>
              <a:rPr lang="en-US" sz="1200">
                <a:solidFill>
                  <a:srgbClr val="595959"/>
                </a:solidFill>
                <a:latin typeface="Source Sans Pro" panose="020B0503030403020204" pitchFamily="34" charset="0"/>
                <a:ea typeface="Source Sans Pro" panose="020B0503030403020204" pitchFamily="34" charset="0"/>
              </a:rPr>
              <a:t>The impact of the Universal Design for Learning </a:t>
            </a:r>
          </a:p>
          <a:p>
            <a:pPr>
              <a:lnSpc>
                <a:spcPct val="120000"/>
              </a:lnSpc>
              <a:spcBef>
                <a:spcPts val="0"/>
              </a:spcBef>
            </a:pPr>
            <a:endParaRPr lang="en-US" sz="1200">
              <a:solidFill>
                <a:srgbClr val="595959"/>
              </a:solidFill>
              <a:latin typeface="Source Sans Pro" panose="020B0503030403020204" pitchFamily="34" charset="0"/>
              <a:ea typeface="Source Sans Pro" panose="020B0503030403020204" pitchFamily="34" charset="0"/>
            </a:endParaRPr>
          </a:p>
          <a:p>
            <a:pPr>
              <a:lnSpc>
                <a:spcPct val="120000"/>
              </a:lnSpc>
              <a:spcBef>
                <a:spcPts val="0"/>
              </a:spcBef>
            </a:pPr>
            <a:r>
              <a:rPr lang="en-US" sz="1200">
                <a:solidFill>
                  <a:srgbClr val="595959"/>
                </a:solidFill>
                <a:latin typeface="Source Sans Pro" panose="020B0503030403020204" pitchFamily="34" charset="0"/>
                <a:ea typeface="Source Sans Pro" panose="020B0503030403020204" pitchFamily="34" charset="0"/>
              </a:rPr>
              <a:t>Is especially significant since cultural diversity, economic, geographic, attitudinal barriers often hinder access to quality education; these barriers have been addressed from the concepts of accessibility, flexibility, respect for cultures and languages and community participation.</a:t>
            </a:r>
          </a:p>
          <a:p>
            <a:pPr marL="0" indent="0">
              <a:spcBef>
                <a:spcPts val="0"/>
              </a:spcBef>
              <a:buNone/>
            </a:pPr>
            <a:endParaRPr lang="en-US" sz="1200">
              <a:solidFill>
                <a:srgbClr val="595959"/>
              </a:solidFill>
              <a:latin typeface="Source Sans Pro" panose="020B0503030403020204" pitchFamily="34" charset="0"/>
              <a:ea typeface="Source Sans Pro" panose="020B0503030403020204" pitchFamily="34" charset="0"/>
            </a:endParaRPr>
          </a:p>
          <a:p>
            <a:pPr>
              <a:lnSpc>
                <a:spcPct val="120000"/>
              </a:lnSpc>
              <a:spcBef>
                <a:spcPts val="0"/>
              </a:spcBef>
            </a:pPr>
            <a:r>
              <a:rPr lang="en-US" sz="1200">
                <a:solidFill>
                  <a:srgbClr val="595959"/>
                </a:solidFill>
                <a:latin typeface="Source Sans Pro" panose="020B0503030403020204" pitchFamily="34" charset="0"/>
                <a:ea typeface="Source Sans Pro" panose="020B0503030403020204" pitchFamily="34" charset="0"/>
              </a:rPr>
              <a:t>Teachers who have adopted the UDL are better prepared to meet diverse learning needs; they also experience professional growth by learning new ways of teaching and assessing, promoting student motivation and engagement. The flexibility of UDL fosters student autonomy, developing self-regulation skills.</a:t>
            </a:r>
          </a:p>
          <a:p>
            <a:pPr>
              <a:spcBef>
                <a:spcPts val="0"/>
              </a:spcBef>
            </a:pPr>
            <a:endParaRPr lang="en-US" sz="1200">
              <a:solidFill>
                <a:srgbClr val="595959"/>
              </a:solidFill>
              <a:latin typeface="Source Sans Pro" panose="020B0503030403020204" pitchFamily="34" charset="0"/>
              <a:ea typeface="Source Sans Pro" panose="020B0503030403020204" pitchFamily="34" charset="0"/>
            </a:endParaRPr>
          </a:p>
          <a:p>
            <a:pPr>
              <a:lnSpc>
                <a:spcPct val="120000"/>
              </a:lnSpc>
              <a:spcBef>
                <a:spcPts val="0"/>
              </a:spcBef>
            </a:pPr>
            <a:r>
              <a:rPr lang="en-US" sz="1200">
                <a:solidFill>
                  <a:srgbClr val="595959"/>
                </a:solidFill>
                <a:latin typeface="Source Sans Pro" panose="020B0503030403020204" pitchFamily="34" charset="0"/>
                <a:ea typeface="Source Sans Pro" panose="020B0503030403020204" pitchFamily="34" charset="0"/>
              </a:rPr>
              <a:t>This translates into a more equitable and relevant education that empowers students to face local and global challenges and promotes inclusion.</a:t>
            </a:r>
          </a:p>
          <a:p>
            <a:endParaRPr lang="en-US"/>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114488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141413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26542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Requires political will on the part of the governing public entity in order to generate consistent guidelines for personnel.</a:t>
            </a:r>
          </a:p>
          <a:p>
            <a:pPr lvl="1"/>
            <a:r>
              <a:rPr lang="en-US"/>
              <a:t>Flagship project, which has to break new ground and propose guidelines, elaborate didactic proposals/guides and create contextualized contents.</a:t>
            </a:r>
          </a:p>
        </p:txBody>
      </p:sp>
      <p:sp>
        <p:nvSpPr>
          <p:cNvPr id="4" name="Slide Number Placeholder 3"/>
          <p:cNvSpPr>
            <a:spLocks noGrp="1"/>
          </p:cNvSpPr>
          <p:nvPr>
            <p:ph type="sldNum" sz="quarter" idx="10"/>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17128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2868597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a:t>#ZeroCon24</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a:solidFill>
                  <a:srgbClr val="2B882E"/>
                </a:solidFill>
                <a:latin typeface="Arial" panose="020B0604020202020204" pitchFamily="34" charset="0"/>
                <a:cs typeface="Arial" panose="020B0604020202020204" pitchFamily="34" charset="0"/>
              </a:rPr>
              <a:t>#ZeroCon24</a:t>
            </a:r>
            <a:endParaRPr lang="en-GB" sz="3600" b="1">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13/02/2024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a:t>#ZeroCon23</a:t>
            </a:r>
            <a:endParaRPr lang="en-GB"/>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13/02/2024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a:t>#ZeroCon23</a:t>
            </a:r>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13/02/2024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a:t>#ZeroCon23</a:t>
            </a:r>
            <a:endParaRPr lang="en-GB"/>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13/02/2024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a:t>#ZeroCon23</a:t>
            </a:r>
            <a:endParaRPr lang="en-GB"/>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13/02/2024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a:t>#ZeroCon23</a:t>
            </a:r>
            <a:endParaRPr lang="en-GB"/>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13/02/2024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a:t>#ZeroCon23</a:t>
            </a:r>
            <a:endParaRPr lang="en-GB"/>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13/02/2024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a:t>#ZeroCon23</a:t>
            </a:r>
            <a:endParaRPr lang="en-GB"/>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13/02/2024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a:t>#ZeroCon23</a:t>
            </a:r>
            <a:endParaRPr lang="en-GB"/>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13/02/2024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a:t>#ZeroCon23</a:t>
            </a:r>
            <a:endParaRPr lang="en-GB"/>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13/02/2024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a:t>#ZeroCon23</a:t>
            </a:r>
            <a:endParaRPr lang="en-GB"/>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13/02/2024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a:t>#ZeroCon23</a:t>
            </a:r>
            <a:endParaRPr lang="en-GB"/>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‹Nr.›</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964E64D-EE6C-EF80-4CE0-F26076876BD1}"/>
              </a:ext>
            </a:extLst>
          </p:cNvPr>
          <p:cNvSpPr>
            <a:spLocks noGrp="1"/>
          </p:cNvSpPr>
          <p:nvPr>
            <p:ph type="ctrTitle"/>
          </p:nvPr>
        </p:nvSpPr>
        <p:spPr/>
        <p:txBody>
          <a:bodyPr>
            <a:normAutofit fontScale="90000"/>
          </a:bodyPr>
          <a:lstStyle/>
          <a:p>
            <a:r>
              <a:rPr lang="en-GB" sz="6000" b="1">
                <a:solidFill>
                  <a:srgbClr val="595959"/>
                </a:solidFill>
                <a:latin typeface="Source Sans Pro" panose="020B0503030403020204" pitchFamily="34" charset="0"/>
                <a:ea typeface="Source Sans Pro" panose="020B0503030403020204" pitchFamily="34" charset="0"/>
              </a:rPr>
              <a:t>Integration strategies for mainstream schools and youth services</a:t>
            </a: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491131" y="3816626"/>
            <a:ext cx="9326137" cy="2233061"/>
          </a:xfrm>
        </p:spPr>
        <p:txBody>
          <a:bodyPr vert="horz" lIns="91440" tIns="45720" rIns="91440" bIns="45720" rtlCol="0" anchor="t">
            <a:noAutofit/>
          </a:bodyPr>
          <a:lstStyle/>
          <a:p>
            <a:r>
              <a:rPr lang="es-419" sz="2800" dirty="0">
                <a:solidFill>
                  <a:srgbClr val="595959"/>
                </a:solidFill>
              </a:rPr>
              <a:t>Carmen Lucía Guerrero / </a:t>
            </a:r>
            <a:r>
              <a:rPr lang="es-419" sz="2800" dirty="0">
                <a:solidFill>
                  <a:srgbClr val="595959"/>
                </a:solidFill>
                <a:ea typeface="Calibri"/>
                <a:cs typeface="Calibri"/>
              </a:rPr>
              <a:t>Mauricio </a:t>
            </a:r>
            <a:r>
              <a:rPr lang="es-419" sz="2800" dirty="0" err="1">
                <a:solidFill>
                  <a:srgbClr val="595959"/>
                </a:solidFill>
                <a:ea typeface="Calibri"/>
                <a:cs typeface="Calibri"/>
              </a:rPr>
              <a:t>Mogollon</a:t>
            </a:r>
            <a:r>
              <a:rPr lang="es-419" sz="2800" dirty="0">
                <a:solidFill>
                  <a:srgbClr val="595959"/>
                </a:solidFill>
                <a:ea typeface="Calibri"/>
                <a:cs typeface="Calibri"/>
              </a:rPr>
              <a:t> </a:t>
            </a:r>
          </a:p>
          <a:p>
            <a:r>
              <a:rPr lang="en-US" sz="2800" dirty="0">
                <a:solidFill>
                  <a:srgbClr val="595959"/>
                </a:solidFill>
              </a:rPr>
              <a:t>Christian Blind Mission / </a:t>
            </a:r>
            <a:r>
              <a:rPr lang="en-US" sz="2800" dirty="0" err="1">
                <a:solidFill>
                  <a:srgbClr val="595959"/>
                </a:solidFill>
              </a:rPr>
              <a:t>Adisa</a:t>
            </a:r>
            <a:r>
              <a:rPr lang="en-US" sz="2800" dirty="0">
                <a:solidFill>
                  <a:srgbClr val="595959"/>
                </a:solidFill>
              </a:rPr>
              <a:t> Guatemala</a:t>
            </a:r>
            <a:endParaRPr lang="es-419" sz="2800" dirty="0">
              <a:solidFill>
                <a:srgbClr val="595959"/>
              </a:solidFill>
              <a:ea typeface="Calibri"/>
              <a:cs typeface="Calibri"/>
            </a:endParaRPr>
          </a:p>
          <a:p>
            <a:r>
              <a:rPr lang="es-419" sz="2800" dirty="0">
                <a:solidFill>
                  <a:srgbClr val="595959"/>
                </a:solidFill>
                <a:ea typeface="Calibri"/>
                <a:cs typeface="Calibri"/>
              </a:rPr>
              <a:t>Guatemala</a:t>
            </a:r>
          </a:p>
          <a:p>
            <a:r>
              <a:rPr lang="en-US" sz="2800" b="1" dirty="0">
                <a:solidFill>
                  <a:srgbClr val="595959"/>
                </a:solidFill>
                <a:latin typeface="Arial"/>
              </a:rPr>
              <a:t>Thursday, 22nd Feb 2024, 12:20</a:t>
            </a:r>
          </a:p>
          <a:p>
            <a:endParaRPr lang="es-419" sz="2800" dirty="0">
              <a:solidFill>
                <a:srgbClr val="595959"/>
              </a:solidFill>
              <a:ea typeface="Calibri"/>
              <a:cs typeface="Calibri"/>
            </a:endParaRPr>
          </a:p>
          <a:p>
            <a:endParaRPr lang="en-US" sz="800" dirty="0">
              <a:ea typeface="Calibri"/>
              <a:cs typeface="Calibri"/>
            </a:endParaRPr>
          </a:p>
        </p:txBody>
      </p:sp>
      <p:pic>
        <p:nvPicPr>
          <p:cNvPr id="5" name="Picture 2" descr="Adisa in green font and a red heart arround the Adisa name." title="Adisa logo">
            <a:extLst>
              <a:ext uri="{FF2B5EF4-FFF2-40B4-BE49-F238E27FC236}">
                <a16:creationId xmlns:a16="http://schemas.microsoft.com/office/drawing/2014/main" id="{FB4B6417-7CC8-C953-E7B2-66B56A16F6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4970" y="5098826"/>
            <a:ext cx="2296031" cy="14400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BM Logo">
            <a:extLst>
              <a:ext uri="{FF2B5EF4-FFF2-40B4-BE49-F238E27FC236}">
                <a16:creationId xmlns:a16="http://schemas.microsoft.com/office/drawing/2014/main" id="{055730AA-E3A0-D469-62FF-B3B550C83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0804" y="5136560"/>
            <a:ext cx="2008617" cy="1076592"/>
          </a:xfrm>
          <a:prstGeom prst="rect">
            <a:avLst/>
          </a:prstGeom>
        </p:spPr>
      </p:pic>
      <p:sp>
        <p:nvSpPr>
          <p:cNvPr id="7" name="Slide Number Placeholder 6">
            <a:extLst>
              <a:ext uri="{FF2B5EF4-FFF2-40B4-BE49-F238E27FC236}">
                <a16:creationId xmlns:a16="http://schemas.microsoft.com/office/drawing/2014/main" id="{59DF2F47-DE12-0075-6EDB-366148F7F176}"/>
              </a:ext>
              <a:ext uri="{C183D7F6-B498-43B3-948B-1728B52AA6E4}">
                <adec:decorative xmlns:adec="http://schemas.microsoft.com/office/drawing/2017/decorative" val="0"/>
              </a:ext>
            </a:extLst>
          </p:cNvPr>
          <p:cNvSpPr>
            <a:spLocks noGrp="1"/>
          </p:cNvSpPr>
          <p:nvPr>
            <p:ph type="sldNum" sz="quarter" idx="12"/>
          </p:nvPr>
        </p:nvSpPr>
        <p:spPr/>
        <p:txBody>
          <a:bodyPr/>
          <a:lstStyle/>
          <a:p>
            <a:fld id="{1195A9E4-2CE9-4E32-BE85-7C32F0F78A6D}" type="slidenum">
              <a:rPr lang="en-GB" smtClean="0"/>
              <a:t>1</a:t>
            </a:fld>
            <a:endParaRPr lang="en-GB"/>
          </a:p>
        </p:txBody>
      </p:sp>
      <p:sp>
        <p:nvSpPr>
          <p:cNvPr id="6" name="Footer Placeholder 5">
            <a:extLst>
              <a:ext uri="{FF2B5EF4-FFF2-40B4-BE49-F238E27FC236}">
                <a16:creationId xmlns:a16="http://schemas.microsoft.com/office/drawing/2014/main" id="{EA6B4AAB-13CC-0101-7D17-6ABAF03583F8}"/>
              </a:ext>
              <a:ext uri="{C183D7F6-B498-43B3-948B-1728B52AA6E4}">
                <adec:decorative xmlns:adec="http://schemas.microsoft.com/office/drawing/2017/decorative" val="1"/>
              </a:ext>
            </a:extLst>
          </p:cNvPr>
          <p:cNvSpPr>
            <a:spLocks noGrp="1"/>
          </p:cNvSpPr>
          <p:nvPr>
            <p:ph type="ftr" sz="quarter" idx="11"/>
          </p:nvPr>
        </p:nvSpPr>
        <p:spPr>
          <a:xfrm>
            <a:off x="5091510" y="5999785"/>
            <a:ext cx="1974352" cy="356564"/>
          </a:xfrm>
        </p:spPr>
        <p:txBody>
          <a:bodyPr/>
          <a:lstStyle/>
          <a:p>
            <a:r>
              <a:rPr lang="en-US"/>
              <a:t>#ZeroCon24</a:t>
            </a:r>
            <a:endParaRPr lang="en-GB"/>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690937" y="269458"/>
            <a:ext cx="10515600" cy="1325563"/>
          </a:xfrm>
        </p:spPr>
        <p:txBody>
          <a:bodyPr>
            <a:normAutofit/>
          </a:bodyPr>
          <a:lstStyle/>
          <a:p>
            <a:r>
              <a:rPr lang="en-GB" b="1" dirty="0">
                <a:solidFill>
                  <a:srgbClr val="2B882E"/>
                </a:solidFill>
                <a:latin typeface="Source Sans Pro" panose="020B0503030403020204" pitchFamily="34" charset="0"/>
                <a:ea typeface="Source Sans Pro" panose="020B0503030403020204" pitchFamily="34" charset="0"/>
              </a:rPr>
              <a:t>María’s Story</a:t>
            </a:r>
          </a:p>
        </p:txBody>
      </p:sp>
      <p:sp>
        <p:nvSpPr>
          <p:cNvPr id="3" name="Rectangle 2"/>
          <p:cNvSpPr/>
          <p:nvPr/>
        </p:nvSpPr>
        <p:spPr>
          <a:xfrm>
            <a:off x="852079" y="2016484"/>
            <a:ext cx="5405063" cy="3416320"/>
          </a:xfrm>
          <a:prstGeom prst="rect">
            <a:avLst/>
          </a:prstGeom>
        </p:spPr>
        <p:txBody>
          <a:bodyPr wrap="square">
            <a:spAutoFit/>
          </a:bodyPr>
          <a:lstStyle/>
          <a:p>
            <a:r>
              <a:rPr lang="en-US" sz="2400">
                <a:solidFill>
                  <a:srgbClr val="595959"/>
                </a:solidFill>
                <a:latin typeface="Source Sans Pro" panose="020B0503030403020204" pitchFamily="34" charset="0"/>
                <a:ea typeface="Source Sans Pro" panose="020B0503030403020204" pitchFamily="34" charset="0"/>
              </a:rPr>
              <a:t>“The UDL has changed my way of teaching and has allowed me to see in my students their abilities, their way of learning and has placed me in a position of guide to achieve the children's metacognition.” María, 6th grade teacher.</a:t>
            </a:r>
          </a:p>
          <a:p>
            <a:endParaRPr lang="en-US" sz="2400">
              <a:solidFill>
                <a:srgbClr val="595959"/>
              </a:solidFill>
              <a:latin typeface="Source Sans Pro" panose="020B0503030403020204" pitchFamily="34" charset="0"/>
              <a:ea typeface="Source Sans Pro" panose="020B0503030403020204" pitchFamily="34" charset="0"/>
            </a:endParaRPr>
          </a:p>
          <a:p>
            <a:endParaRPr lang="en-US" sz="2400">
              <a:solidFill>
                <a:srgbClr val="000000"/>
              </a:solidFill>
            </a:endParaRPr>
          </a:p>
        </p:txBody>
      </p:sp>
      <p:pic>
        <p:nvPicPr>
          <p:cNvPr id="8" name="Picture 7" descr="María &#10;&#10;Woman with her mayan dress standing beside the project sign and sharing her experience. &#10;"/>
          <p:cNvPicPr>
            <a:picLocks noChangeAspect="1"/>
          </p:cNvPicPr>
          <p:nvPr/>
        </p:nvPicPr>
        <p:blipFill rotWithShape="1">
          <a:blip r:embed="rId3">
            <a:extLst>
              <a:ext uri="{28A0092B-C50C-407E-A947-70E740481C1C}">
                <a14:useLocalDpi xmlns:a14="http://schemas.microsoft.com/office/drawing/2010/main" val="0"/>
              </a:ext>
            </a:extLst>
          </a:blip>
          <a:srcRect r="15663"/>
          <a:stretch/>
        </p:blipFill>
        <p:spPr>
          <a:xfrm>
            <a:off x="6408010" y="1720840"/>
            <a:ext cx="5185521" cy="3416320"/>
          </a:xfrm>
          <a:prstGeom prst="rect">
            <a:avLst/>
          </a:prstGeom>
        </p:spPr>
      </p:pic>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10</a:t>
            </a:fld>
            <a:endParaRPr lang="en-GB"/>
          </a:p>
        </p:txBody>
      </p:sp>
      <p:sp>
        <p:nvSpPr>
          <p:cNvPr id="7" name="Footer Placeholder 5">
            <a:extLst>
              <a:ext uri="{FF2B5EF4-FFF2-40B4-BE49-F238E27FC236}">
                <a16:creationId xmlns:a16="http://schemas.microsoft.com/office/drawing/2014/main" id="{707768C6-2B2D-1A68-CEEA-8F6F962E3D31}"/>
              </a:ext>
              <a:ext uri="{C183D7F6-B498-43B3-948B-1728B52AA6E4}">
                <adec:decorative xmlns:adec="http://schemas.microsoft.com/office/drawing/2017/decorative" val="1"/>
              </a:ext>
            </a:extLst>
          </p:cNvPr>
          <p:cNvSpPr txBox="1">
            <a:spLocks/>
          </p:cNvSpPr>
          <p:nvPr/>
        </p:nvSpPr>
        <p:spPr>
          <a:xfrm>
            <a:off x="-34979" y="6356350"/>
            <a:ext cx="1974352" cy="356564"/>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#ZeroCon24</a:t>
            </a:r>
            <a:endParaRPr lang="en-GB"/>
          </a:p>
        </p:txBody>
      </p:sp>
    </p:spTree>
    <p:extLst>
      <p:ext uri="{BB962C8B-B14F-4D97-AF65-F5344CB8AC3E}">
        <p14:creationId xmlns:p14="http://schemas.microsoft.com/office/powerpoint/2010/main" val="35936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38200" y="0"/>
            <a:ext cx="10515600" cy="1325563"/>
          </a:xfrm>
        </p:spPr>
        <p:txBody>
          <a:bodyPr>
            <a:normAutofit/>
          </a:bodyPr>
          <a:lstStyle/>
          <a:p>
            <a:r>
              <a:rPr lang="de-AT" sz="4000" b="1">
                <a:solidFill>
                  <a:srgbClr val="2B882E"/>
                </a:solidFill>
                <a:latin typeface="Source Sans Pro" panose="020B0503030403020204" pitchFamily="34" charset="0"/>
                <a:ea typeface="Source Sans Pro" panose="020B0503030403020204" pitchFamily="34" charset="0"/>
              </a:rPr>
              <a:t>Project Details</a:t>
            </a:r>
            <a:endParaRPr lang="de-AT" sz="4000" b="1">
              <a:solidFill>
                <a:srgbClr val="2B882E"/>
              </a:solidFill>
              <a:latin typeface="Source Sans Pro" panose="020B0503030403020204" pitchFamily="34" charset="0"/>
              <a:ea typeface="Source Sans Pro" panose="020B0503030403020204" pitchFamily="34" charset="0"/>
              <a:cs typeface="Calibri Light"/>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603362" y="999162"/>
            <a:ext cx="11253016" cy="4571999"/>
          </a:xfrm>
        </p:spPr>
        <p:txBody>
          <a:bodyPr vert="horz" lIns="91440" tIns="45720" rIns="91440" bIns="45720" rtlCol="0" anchor="t">
            <a:noAutofit/>
          </a:bodyPr>
          <a:lstStyle/>
          <a:p>
            <a:r>
              <a:rPr lang="de-DE" sz="2400" b="1">
                <a:solidFill>
                  <a:srgbClr val="595959"/>
                </a:solidFill>
                <a:latin typeface="Source Sans Pro" panose="020B0503030403020204" pitchFamily="34" charset="0"/>
                <a:ea typeface="Source Sans Pro" panose="020B0503030403020204" pitchFamily="34" charset="0"/>
              </a:rPr>
              <a:t>Project title: </a:t>
            </a:r>
            <a:r>
              <a:rPr lang="en-US" sz="2400">
                <a:solidFill>
                  <a:srgbClr val="595959"/>
                </a:solidFill>
                <a:latin typeface="Source Sans Pro" panose="020B0503030403020204" pitchFamily="34" charset="0"/>
                <a:ea typeface="Source Sans Pro" panose="020B0503030403020204" pitchFamily="34" charset="0"/>
              </a:rPr>
              <a:t>Promoting inclusive education in Guatemala through the development of a Universal Design for Learning (UDL)</a:t>
            </a:r>
            <a:endParaRPr lang="de-DE" sz="2400">
              <a:solidFill>
                <a:srgbClr val="595959"/>
              </a:solidFill>
              <a:latin typeface="Source Sans Pro" panose="020B0503030403020204" pitchFamily="34" charset="0"/>
              <a:ea typeface="Source Sans Pro" panose="020B0503030403020204" pitchFamily="34" charset="0"/>
            </a:endParaRPr>
          </a:p>
          <a:p>
            <a:r>
              <a:rPr lang="de-DE" sz="2400" b="1">
                <a:solidFill>
                  <a:srgbClr val="595959"/>
                </a:solidFill>
                <a:latin typeface="Source Sans Pro" panose="020B0503030403020204" pitchFamily="34" charset="0"/>
                <a:ea typeface="Source Sans Pro" panose="020B0503030403020204" pitchFamily="34" charset="0"/>
              </a:rPr>
              <a:t>Funding: </a:t>
            </a:r>
            <a:r>
              <a:rPr lang="en-US" sz="2400">
                <a:solidFill>
                  <a:srgbClr val="595959"/>
                </a:solidFill>
                <a:latin typeface="Source Sans Pro" panose="020B0503030403020204" pitchFamily="34" charset="0"/>
                <a:ea typeface="Source Sans Pro" panose="020B0503030403020204" pitchFamily="34" charset="0"/>
              </a:rPr>
              <a:t>The project receives 75% of its funds from the German Federal Ministry for Economic Cooperation and Development (BMZ), with 25% from CBM.</a:t>
            </a:r>
          </a:p>
          <a:p>
            <a:r>
              <a:rPr lang="de-DE" sz="2400" b="1">
                <a:solidFill>
                  <a:srgbClr val="595959"/>
                </a:solidFill>
                <a:latin typeface="Source Sans Pro" panose="020B0503030403020204" pitchFamily="34" charset="0"/>
                <a:ea typeface="Source Sans Pro" panose="020B0503030403020204" pitchFamily="34" charset="0"/>
              </a:rPr>
              <a:t>Implementation partner: </a:t>
            </a:r>
            <a:r>
              <a:rPr lang="en-US" sz="2400">
                <a:solidFill>
                  <a:srgbClr val="595959"/>
                </a:solidFill>
                <a:latin typeface="Source Sans Pro" panose="020B0503030403020204" pitchFamily="34" charset="0"/>
                <a:ea typeface="Source Sans Pro" panose="020B0503030403020204" pitchFamily="34" charset="0"/>
              </a:rPr>
              <a:t>Association of Parents and Friends of People with Disability (ADISA) and other local partner </a:t>
            </a:r>
            <a:r>
              <a:rPr lang="en-US" sz="2400" err="1">
                <a:solidFill>
                  <a:srgbClr val="595959"/>
                </a:solidFill>
                <a:latin typeface="Source Sans Pro" panose="020B0503030403020204" pitchFamily="34" charset="0"/>
                <a:ea typeface="Source Sans Pro" panose="020B0503030403020204" pitchFamily="34" charset="0"/>
              </a:rPr>
              <a:t>organisations</a:t>
            </a:r>
            <a:r>
              <a:rPr lang="fr-FR" sz="2400">
                <a:solidFill>
                  <a:srgbClr val="595959"/>
                </a:solidFill>
                <a:latin typeface="Source Sans Pro" panose="020B0503030403020204" pitchFamily="34" charset="0"/>
                <a:ea typeface="Source Sans Pro" panose="020B0503030403020204" pitchFamily="34" charset="0"/>
              </a:rPr>
              <a:t>.</a:t>
            </a:r>
            <a:endParaRPr lang="de-DE" sz="2400">
              <a:solidFill>
                <a:srgbClr val="595959"/>
              </a:solidFill>
              <a:latin typeface="Source Sans Pro" panose="020B0503030403020204" pitchFamily="34" charset="0"/>
              <a:ea typeface="Source Sans Pro" panose="020B0503030403020204" pitchFamily="34" charset="0"/>
            </a:endParaRPr>
          </a:p>
          <a:p>
            <a:r>
              <a:rPr lang="de-DE" sz="2400" b="1">
                <a:solidFill>
                  <a:srgbClr val="595959"/>
                </a:solidFill>
                <a:latin typeface="Source Sans Pro" panose="020B0503030403020204" pitchFamily="34" charset="0"/>
                <a:ea typeface="Source Sans Pro" panose="020B0503030403020204" pitchFamily="34" charset="0"/>
              </a:rPr>
              <a:t>Governmental involvement: </a:t>
            </a:r>
            <a:r>
              <a:rPr lang="de-DE" sz="2400">
                <a:solidFill>
                  <a:srgbClr val="595959"/>
                </a:solidFill>
                <a:latin typeface="Source Sans Pro" panose="020B0503030403020204" pitchFamily="34" charset="0"/>
                <a:ea typeface="Source Sans Pro" panose="020B0503030403020204" pitchFamily="34" charset="0"/>
              </a:rPr>
              <a:t>Ministry of Education and Programs</a:t>
            </a:r>
          </a:p>
          <a:p>
            <a:r>
              <a:rPr lang="de-DE" sz="2400" b="1">
                <a:solidFill>
                  <a:srgbClr val="595959"/>
                </a:solidFill>
                <a:latin typeface="Source Sans Pro" panose="020B0503030403020204" pitchFamily="34" charset="0"/>
                <a:ea typeface="Source Sans Pro" panose="020B0503030403020204" pitchFamily="34" charset="0"/>
              </a:rPr>
              <a:t>Location: </a:t>
            </a:r>
            <a:r>
              <a:rPr lang="de-DE" sz="2400">
                <a:solidFill>
                  <a:srgbClr val="595959"/>
                </a:solidFill>
                <a:latin typeface="Source Sans Pro" panose="020B0503030403020204" pitchFamily="34" charset="0"/>
                <a:ea typeface="Source Sans Pro" panose="020B0503030403020204" pitchFamily="34" charset="0"/>
              </a:rPr>
              <a:t>Sololá, Quetzaltenango y Chiquimula Guatemala</a:t>
            </a:r>
          </a:p>
          <a:p>
            <a:r>
              <a:rPr lang="de-DE" sz="2400" b="1">
                <a:solidFill>
                  <a:srgbClr val="595959"/>
                </a:solidFill>
                <a:latin typeface="Source Sans Pro" panose="020B0503030403020204" pitchFamily="34" charset="0"/>
                <a:ea typeface="Source Sans Pro" panose="020B0503030403020204" pitchFamily="34" charset="0"/>
              </a:rPr>
              <a:t>Volume: </a:t>
            </a:r>
            <a:r>
              <a:rPr lang="en-US" sz="2400">
                <a:solidFill>
                  <a:srgbClr val="595959"/>
                </a:solidFill>
                <a:latin typeface="Source Sans Pro" panose="020B0503030403020204" pitchFamily="34" charset="0"/>
                <a:ea typeface="Source Sans Pro" panose="020B0503030403020204" pitchFamily="34" charset="0"/>
              </a:rPr>
              <a:t>€600,000 </a:t>
            </a:r>
            <a:endParaRPr lang="de-DE" sz="2400">
              <a:solidFill>
                <a:srgbClr val="595959"/>
              </a:solidFill>
              <a:latin typeface="Source Sans Pro" panose="020B0503030403020204" pitchFamily="34" charset="0"/>
              <a:ea typeface="Source Sans Pro" panose="020B0503030403020204" pitchFamily="34" charset="0"/>
            </a:endParaRPr>
          </a:p>
          <a:p>
            <a:r>
              <a:rPr lang="de-DE" sz="2400" b="1">
                <a:solidFill>
                  <a:srgbClr val="595959"/>
                </a:solidFill>
                <a:latin typeface="Source Sans Pro" panose="020B0503030403020204" pitchFamily="34" charset="0"/>
                <a:ea typeface="Source Sans Pro" panose="020B0503030403020204" pitchFamily="34" charset="0"/>
              </a:rPr>
              <a:t>Duration: </a:t>
            </a:r>
            <a:r>
              <a:rPr lang="de-DE" sz="2400">
                <a:solidFill>
                  <a:srgbClr val="595959"/>
                </a:solidFill>
                <a:latin typeface="Source Sans Pro" panose="020B0503030403020204" pitchFamily="34" charset="0"/>
                <a:ea typeface="Source Sans Pro" panose="020B0503030403020204" pitchFamily="34" charset="0"/>
              </a:rPr>
              <a:t>01.01.2021 – 31.12.2024 (36 months)</a:t>
            </a:r>
          </a:p>
          <a:p>
            <a:r>
              <a:rPr lang="de-DE" sz="2400" b="1">
                <a:solidFill>
                  <a:srgbClr val="595959"/>
                </a:solidFill>
                <a:latin typeface="Source Sans Pro" panose="020B0503030403020204" pitchFamily="34" charset="0"/>
                <a:ea typeface="Source Sans Pro" panose="020B0503030403020204" pitchFamily="34" charset="0"/>
              </a:rPr>
              <a:t>Overall objective: </a:t>
            </a:r>
            <a:r>
              <a:rPr lang="en-US" sz="2400">
                <a:solidFill>
                  <a:srgbClr val="595959"/>
                </a:solidFill>
                <a:latin typeface="Source Sans Pro" panose="020B0503030403020204" pitchFamily="34" charset="0"/>
                <a:ea typeface="Source Sans Pro" panose="020B0503030403020204" pitchFamily="34" charset="0"/>
              </a:rPr>
              <a:t>To achieve the inclusion of children with disabilities and other learning challenges in the educational system under equity opportunities and conditions so they can fully participate and exercise their right to education.</a:t>
            </a:r>
            <a:endParaRPr lang="de-DE" sz="2400">
              <a:solidFill>
                <a:srgbClr val="595959"/>
              </a:solidFill>
              <a:latin typeface="Source Sans Pro" panose="020B0503030403020204" pitchFamily="34" charset="0"/>
              <a:ea typeface="Source Sans Pro" panose="020B0503030403020204" pitchFamily="34" charset="0"/>
            </a:endParaRPr>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2</a:t>
            </a:fld>
            <a:endParaRPr lang="en-GB"/>
          </a:p>
        </p:txBody>
      </p:sp>
      <p:sp>
        <p:nvSpPr>
          <p:cNvPr id="7" name="Footer Placeholder 5">
            <a:extLst>
              <a:ext uri="{FF2B5EF4-FFF2-40B4-BE49-F238E27FC236}">
                <a16:creationId xmlns:a16="http://schemas.microsoft.com/office/drawing/2014/main" id="{858B2304-3607-3B07-70D3-77BCA64A898B}"/>
              </a:ext>
              <a:ext uri="{C183D7F6-B498-43B3-948B-1728B52AA6E4}">
                <adec:decorative xmlns:adec="http://schemas.microsoft.com/office/drawing/2017/decorative" val="1"/>
              </a:ext>
            </a:extLst>
          </p:cNvPr>
          <p:cNvSpPr txBox="1">
            <a:spLocks/>
          </p:cNvSpPr>
          <p:nvPr/>
        </p:nvSpPr>
        <p:spPr>
          <a:xfrm>
            <a:off x="290244" y="6356350"/>
            <a:ext cx="1974352" cy="356564"/>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#ZeroCon24</a:t>
            </a:r>
            <a:endParaRPr lang="en-GB"/>
          </a:p>
        </p:txBody>
      </p:sp>
    </p:spTree>
    <p:extLst>
      <p:ext uri="{BB962C8B-B14F-4D97-AF65-F5344CB8AC3E}">
        <p14:creationId xmlns:p14="http://schemas.microsoft.com/office/powerpoint/2010/main" val="205623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572532" y="-24767"/>
            <a:ext cx="10515600" cy="1325563"/>
          </a:xfrm>
        </p:spPr>
        <p:txBody>
          <a:bodyPr>
            <a:normAutofit/>
          </a:bodyPr>
          <a:lstStyle/>
          <a:p>
            <a:r>
              <a:rPr lang="en-US" sz="4000" b="1">
                <a:solidFill>
                  <a:srgbClr val="2B882E"/>
                </a:solidFill>
                <a:latin typeface="Source Sans Pro" panose="020B0503030403020204" pitchFamily="34" charset="0"/>
                <a:ea typeface="Source Sans Pro" panose="020B0503030403020204" pitchFamily="34" charset="0"/>
              </a:rPr>
              <a:t>The Essence of the Project</a:t>
            </a:r>
            <a:endParaRPr lang="en-GB" sz="4000" b="1">
              <a:solidFill>
                <a:srgbClr val="2B882E"/>
              </a:solidFill>
              <a:latin typeface="Source Sans Pro" panose="020B0503030403020204" pitchFamily="34" charset="0"/>
              <a:ea typeface="Source Sans Pro" panose="020B0503030403020204" pitchFamily="34" charset="0"/>
            </a:endParaRPr>
          </a:p>
        </p:txBody>
      </p:sp>
      <p:graphicFrame>
        <p:nvGraphicFramePr>
          <p:cNvPr id="8" name="Tabelle 7" descr="Table showing the first cloumn and the first cell titled &quot;situation on the ground&quot;, followed by bullet points in the cell below:&#10;&#10;Roughly 240,000 children of school age (high influx of refugees)&#10;Inadequate school facilities and an insufficient number of qualified teachers&#10;Drought- and conflict-prone region  food insecure households and malnutrition &#10;">
            <a:extLst>
              <a:ext uri="{FF2B5EF4-FFF2-40B4-BE49-F238E27FC236}">
                <a16:creationId xmlns:a16="http://schemas.microsoft.com/office/drawing/2014/main" id="{BE074B01-5A25-12CC-8EAF-F27BB7DB2B7F}"/>
              </a:ext>
            </a:extLst>
          </p:cNvPr>
          <p:cNvGraphicFramePr>
            <a:graphicFrameLocks noGrp="1"/>
          </p:cNvGraphicFramePr>
          <p:nvPr>
            <p:extLst>
              <p:ext uri="{D42A27DB-BD31-4B8C-83A1-F6EECF244321}">
                <p14:modId xmlns:p14="http://schemas.microsoft.com/office/powerpoint/2010/main" val="1966286245"/>
              </p:ext>
            </p:extLst>
          </p:nvPr>
        </p:nvGraphicFramePr>
        <p:xfrm>
          <a:off x="690937" y="1203263"/>
          <a:ext cx="9768898" cy="5130074"/>
        </p:xfrm>
        <a:graphic>
          <a:graphicData uri="http://schemas.openxmlformats.org/drawingml/2006/table">
            <a:tbl>
              <a:tblPr firstRow="1" bandRow="1">
                <a:tableStyleId>{F5AB1C69-6EDB-4FF4-983F-18BD219EF322}</a:tableStyleId>
              </a:tblPr>
              <a:tblGrid>
                <a:gridCol w="4884449">
                  <a:extLst>
                    <a:ext uri="{9D8B030D-6E8A-4147-A177-3AD203B41FA5}">
                      <a16:colId xmlns:a16="http://schemas.microsoft.com/office/drawing/2014/main" val="2008715989"/>
                    </a:ext>
                  </a:extLst>
                </a:gridCol>
                <a:gridCol w="4884449">
                  <a:extLst>
                    <a:ext uri="{9D8B030D-6E8A-4147-A177-3AD203B41FA5}">
                      <a16:colId xmlns:a16="http://schemas.microsoft.com/office/drawing/2014/main" val="2911965989"/>
                    </a:ext>
                  </a:extLst>
                </a:gridCol>
              </a:tblGrid>
              <a:tr h="660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u="sng">
                          <a:solidFill>
                            <a:schemeClr val="tx1"/>
                          </a:solidFill>
                          <a:latin typeface="Calibri Light"/>
                          <a:ea typeface="Times New Roman" panose="02020603050405020304" pitchFamily="18" charset="0"/>
                          <a:cs typeface="Times New Roman"/>
                        </a:rPr>
                        <a:t>Situation On Ground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u="sng">
                          <a:solidFill>
                            <a:schemeClr val="tx1"/>
                          </a:solidFill>
                          <a:latin typeface="Calibri Light"/>
                          <a:ea typeface="Times New Roman" panose="02020603050405020304" pitchFamily="18" charset="0"/>
                          <a:cs typeface="Times New Roman"/>
                        </a:rPr>
                        <a:t>The Project</a:t>
                      </a:r>
                    </a:p>
                  </a:txBody>
                  <a:tcPr/>
                </a:tc>
                <a:extLst>
                  <a:ext uri="{0D108BD9-81ED-4DB2-BD59-A6C34878D82A}">
                    <a16:rowId xmlns:a16="http://schemas.microsoft.com/office/drawing/2014/main" val="75739983"/>
                  </a:ext>
                </a:extLst>
              </a:tr>
              <a:tr h="4469738">
                <a:tc>
                  <a:txBody>
                    <a:bodyPr/>
                    <a:lstStyle/>
                    <a:p>
                      <a:pPr marL="342900" indent="-342900">
                        <a:spcAft>
                          <a:spcPts val="0"/>
                        </a:spcAft>
                        <a:buFont typeface="Arial" panose="020B0604020202020204" pitchFamily="34" charset="0"/>
                        <a:buChar char="•"/>
                      </a:pPr>
                      <a:r>
                        <a:rPr lang="en-US" sz="2400" kern="1200">
                          <a:solidFill>
                            <a:schemeClr val="dk1"/>
                          </a:solidFill>
                          <a:effectLst/>
                          <a:latin typeface="+mn-lt"/>
                          <a:ea typeface="+mn-ea"/>
                          <a:cs typeface="+mn-cs"/>
                        </a:rPr>
                        <a:t>Children with disabilities and</a:t>
                      </a:r>
                      <a:r>
                        <a:rPr lang="en-US" sz="2400" kern="1200" baseline="0">
                          <a:solidFill>
                            <a:schemeClr val="dk1"/>
                          </a:solidFill>
                          <a:effectLst/>
                          <a:latin typeface="+mn-lt"/>
                          <a:ea typeface="+mn-ea"/>
                          <a:cs typeface="+mn-cs"/>
                        </a:rPr>
                        <a:t> learning challenges</a:t>
                      </a:r>
                      <a:r>
                        <a:rPr lang="en-US" sz="2400" kern="1200">
                          <a:solidFill>
                            <a:schemeClr val="dk1"/>
                          </a:solidFill>
                          <a:effectLst/>
                          <a:latin typeface="+mn-lt"/>
                          <a:ea typeface="+mn-ea"/>
                          <a:cs typeface="+mn-cs"/>
                        </a:rPr>
                        <a:t>, and their specific learning needs often face barriers in accessing inclusive and quality formal education because of several limitations of the education system in rural areas.</a:t>
                      </a:r>
                      <a:endParaRPr lang="en-GB" sz="3200">
                        <a:solidFill>
                          <a:schemeClr val="tx1"/>
                        </a:solidFill>
                      </a:endParaRPr>
                    </a:p>
                  </a:txBody>
                  <a:tcPr/>
                </a:tc>
                <a:tc>
                  <a:txBody>
                    <a:bodyPr/>
                    <a:lstStyle/>
                    <a:p>
                      <a:pPr marL="342900" indent="-342900">
                        <a:spcAft>
                          <a:spcPts val="0"/>
                        </a:spcAft>
                        <a:buFont typeface="Arial" panose="020B0604020202020204" pitchFamily="34" charset="0"/>
                        <a:buChar char="•"/>
                      </a:pPr>
                      <a:r>
                        <a:rPr lang="en-US" sz="2400" kern="1200">
                          <a:solidFill>
                            <a:schemeClr val="dk1"/>
                          </a:solidFill>
                          <a:effectLst/>
                          <a:latin typeface="+mn-lt"/>
                          <a:ea typeface="+mn-ea"/>
                          <a:cs typeface="+mn-cs"/>
                        </a:rPr>
                        <a:t>Promotes inclusive education using the principles of Universal Design for Learning (UDL). </a:t>
                      </a:r>
                    </a:p>
                    <a:p>
                      <a:pPr marL="342900" indent="-342900">
                        <a:spcAft>
                          <a:spcPts val="0"/>
                        </a:spcAft>
                        <a:buFont typeface="Arial" panose="020B0604020202020204" pitchFamily="34" charset="0"/>
                        <a:buChar char="•"/>
                      </a:pPr>
                      <a:r>
                        <a:rPr lang="en-US" sz="2400" kern="1200">
                          <a:solidFill>
                            <a:schemeClr val="dk1"/>
                          </a:solidFill>
                          <a:effectLst/>
                          <a:latin typeface="+mn-lt"/>
                          <a:ea typeface="+mn-ea"/>
                          <a:cs typeface="+mn-cs"/>
                        </a:rPr>
                        <a:t>The program supports students with and without disabilities in preschool and elementary school in the Mayan communities of five districts in Guatemala. </a:t>
                      </a:r>
                      <a:endParaRPr lang="en-GB" sz="4000">
                        <a:solidFill>
                          <a:schemeClr val="tx1"/>
                        </a:solidFill>
                        <a:latin typeface="+mn-lt"/>
                      </a:endParaRPr>
                    </a:p>
                  </a:txBody>
                  <a:tcPr/>
                </a:tc>
                <a:extLst>
                  <a:ext uri="{0D108BD9-81ED-4DB2-BD59-A6C34878D82A}">
                    <a16:rowId xmlns:a16="http://schemas.microsoft.com/office/drawing/2014/main" val="1501727211"/>
                  </a:ext>
                </a:extLst>
              </a:tr>
            </a:tbl>
          </a:graphicData>
        </a:graphic>
      </p:graphicFrame>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3</a:t>
            </a:fld>
            <a:endParaRPr lang="en-GB"/>
          </a:p>
        </p:txBody>
      </p:sp>
      <p:sp>
        <p:nvSpPr>
          <p:cNvPr id="7" name="Footer Placeholder 5">
            <a:extLst>
              <a:ext uri="{FF2B5EF4-FFF2-40B4-BE49-F238E27FC236}">
                <a16:creationId xmlns:a16="http://schemas.microsoft.com/office/drawing/2014/main" id="{91376AB3-7167-EE69-E949-52E9001C3DD2}"/>
              </a:ext>
              <a:ext uri="{C183D7F6-B498-43B3-948B-1728B52AA6E4}">
                <adec:decorative xmlns:adec="http://schemas.microsoft.com/office/drawing/2017/decorative" val="1"/>
              </a:ext>
            </a:extLst>
          </p:cNvPr>
          <p:cNvSpPr txBox="1">
            <a:spLocks/>
          </p:cNvSpPr>
          <p:nvPr/>
        </p:nvSpPr>
        <p:spPr>
          <a:xfrm>
            <a:off x="690937" y="5919698"/>
            <a:ext cx="1974352" cy="356564"/>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#ZeroCon24</a:t>
            </a:r>
            <a:endParaRPr lang="en-GB"/>
          </a:p>
        </p:txBody>
      </p:sp>
    </p:spTree>
    <p:extLst>
      <p:ext uri="{BB962C8B-B14F-4D97-AF65-F5344CB8AC3E}">
        <p14:creationId xmlns:p14="http://schemas.microsoft.com/office/powerpoint/2010/main" val="124824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572532" y="-24767"/>
            <a:ext cx="10515600" cy="1325563"/>
          </a:xfrm>
        </p:spPr>
        <p:txBody>
          <a:bodyPr>
            <a:normAutofit/>
          </a:bodyPr>
          <a:lstStyle/>
          <a:p>
            <a:r>
              <a:rPr lang="en-US" sz="4000" b="1">
                <a:solidFill>
                  <a:srgbClr val="2B882E"/>
                </a:solidFill>
                <a:latin typeface="Source Sans Pro" panose="020B0503030403020204" pitchFamily="34" charset="0"/>
                <a:ea typeface="Source Sans Pro" panose="020B0503030403020204" pitchFamily="34" charset="0"/>
              </a:rPr>
              <a:t>The Innovative Aspects</a:t>
            </a:r>
            <a:endParaRPr lang="en-GB" sz="4000" b="1">
              <a:solidFill>
                <a:srgbClr val="2B882E"/>
              </a:solidFill>
              <a:latin typeface="Source Sans Pro" panose="020B0503030403020204" pitchFamily="34" charset="0"/>
              <a:ea typeface="Source Sans Pro" panose="020B0503030403020204" pitchFamily="34" charset="0"/>
            </a:endParaRPr>
          </a:p>
        </p:txBody>
      </p:sp>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4</a:t>
            </a:fld>
            <a:endParaRPr lang="en-GB"/>
          </a:p>
        </p:txBody>
      </p:sp>
      <p:sp>
        <p:nvSpPr>
          <p:cNvPr id="4" name="Rectangle 3"/>
          <p:cNvSpPr/>
          <p:nvPr/>
        </p:nvSpPr>
        <p:spPr>
          <a:xfrm>
            <a:off x="794658" y="1477628"/>
            <a:ext cx="10824810" cy="4154984"/>
          </a:xfrm>
          <a:prstGeom prst="rect">
            <a:avLst/>
          </a:prstGeom>
        </p:spPr>
        <p:txBody>
          <a:bodyPr wrap="square">
            <a:spAutoFit/>
          </a:bodyPr>
          <a:lstStyle/>
          <a:p>
            <a:pPr marL="285750" indent="-285750">
              <a:buFont typeface="Arial" panose="020B0604020202020204" pitchFamily="34" charset="0"/>
              <a:buChar char="•"/>
            </a:pPr>
            <a:r>
              <a:rPr lang="en-US" sz="2400">
                <a:solidFill>
                  <a:srgbClr val="595959"/>
                </a:solidFill>
                <a:latin typeface="Source Sans Pro" panose="020B0503030403020204" pitchFamily="34" charset="0"/>
                <a:ea typeface="Source Sans Pro" panose="020B0503030403020204" pitchFamily="34" charset="0"/>
              </a:rPr>
              <a:t>The goal is to embed UDL principles within the country's educational practices by running this pilot project.</a:t>
            </a:r>
          </a:p>
          <a:p>
            <a:endParaRPr lang="en-US" sz="2400">
              <a:solidFill>
                <a:srgbClr val="595959"/>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2400">
                <a:solidFill>
                  <a:srgbClr val="595959"/>
                </a:solidFill>
                <a:latin typeface="Source Sans Pro" panose="020B0503030403020204" pitchFamily="34" charset="0"/>
                <a:ea typeface="Source Sans Pro" panose="020B0503030403020204" pitchFamily="34" charset="0"/>
              </a:rPr>
              <a:t>UDL was implemented in the Mayan communities of five districts in Guatemala to support students in pre-school and elementary school who face barriers to learning, whether these are explicitly due to disability or other factors.</a:t>
            </a:r>
          </a:p>
          <a:p>
            <a:endParaRPr lang="en-US" sz="2400">
              <a:solidFill>
                <a:srgbClr val="595959"/>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sz="2400">
                <a:solidFill>
                  <a:srgbClr val="595959"/>
                </a:solidFill>
                <a:latin typeface="Source Sans Pro" panose="020B0503030403020204" pitchFamily="34" charset="0"/>
                <a:ea typeface="Source Sans Pro" panose="020B0503030403020204" pitchFamily="34" charset="0"/>
              </a:rPr>
              <a:t>Technical assistants were trained to support students, teachers and parents. Three resource centers were equipped with appropriate digital media. A network of educators was created to mentorship and share experiences and resources to other teachers and staff from Education Ministry </a:t>
            </a:r>
            <a:r>
              <a:rPr lang="en-US" sz="2400" err="1">
                <a:solidFill>
                  <a:srgbClr val="595959"/>
                </a:solidFill>
                <a:latin typeface="Source Sans Pro" panose="020B0503030403020204" pitchFamily="34" charset="0"/>
                <a:ea typeface="Source Sans Pro" panose="020B0503030403020204" pitchFamily="34" charset="0"/>
              </a:rPr>
              <a:t>programmes</a:t>
            </a:r>
            <a:r>
              <a:rPr lang="en-US" sz="2400">
                <a:solidFill>
                  <a:srgbClr val="595959"/>
                </a:solidFill>
                <a:latin typeface="Source Sans Pro" panose="020B0503030403020204" pitchFamily="34" charset="0"/>
                <a:ea typeface="Source Sans Pro" panose="020B0503030403020204" pitchFamily="34" charset="0"/>
              </a:rPr>
              <a:t>.</a:t>
            </a:r>
            <a:endParaRPr lang="en-US" sz="2400" b="0" i="0">
              <a:solidFill>
                <a:srgbClr val="595959"/>
              </a:solidFill>
              <a:effectLst/>
              <a:latin typeface="Source Sans Pro" panose="020B0503030403020204" pitchFamily="34" charset="0"/>
              <a:ea typeface="Source Sans Pro" panose="020B0503030403020204" pitchFamily="34" charset="0"/>
            </a:endParaRPr>
          </a:p>
        </p:txBody>
      </p:sp>
      <p:sp>
        <p:nvSpPr>
          <p:cNvPr id="7" name="Footer Placeholder 5">
            <a:extLst>
              <a:ext uri="{FF2B5EF4-FFF2-40B4-BE49-F238E27FC236}">
                <a16:creationId xmlns:a16="http://schemas.microsoft.com/office/drawing/2014/main" id="{91376AB3-7167-EE69-E949-52E9001C3DD2}"/>
              </a:ext>
              <a:ext uri="{C183D7F6-B498-43B3-948B-1728B52AA6E4}">
                <adec:decorative xmlns:adec="http://schemas.microsoft.com/office/drawing/2017/decorative" val="1"/>
              </a:ext>
            </a:extLst>
          </p:cNvPr>
          <p:cNvSpPr txBox="1">
            <a:spLocks/>
          </p:cNvSpPr>
          <p:nvPr/>
        </p:nvSpPr>
        <p:spPr>
          <a:xfrm>
            <a:off x="321067" y="6178068"/>
            <a:ext cx="1974352" cy="356564"/>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#ZeroCon24</a:t>
            </a:r>
            <a:endParaRPr lang="en-GB"/>
          </a:p>
        </p:txBody>
      </p:sp>
    </p:spTree>
    <p:extLst>
      <p:ext uri="{BB962C8B-B14F-4D97-AF65-F5344CB8AC3E}">
        <p14:creationId xmlns:p14="http://schemas.microsoft.com/office/powerpoint/2010/main" val="5623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97" y="512903"/>
            <a:ext cx="10876005" cy="1325563"/>
          </a:xfrm>
        </p:spPr>
        <p:txBody>
          <a:bodyPr>
            <a:normAutofit/>
          </a:bodyPr>
          <a:lstStyle/>
          <a:p>
            <a:r>
              <a:rPr lang="en-US" sz="4000" b="1">
                <a:solidFill>
                  <a:srgbClr val="2B882E"/>
                </a:solidFill>
                <a:latin typeface="Source Sans Pro" panose="020B0503030403020204" pitchFamily="34" charset="0"/>
                <a:ea typeface="Source Sans Pro" panose="020B0503030403020204" pitchFamily="34" charset="0"/>
              </a:rPr>
              <a:t>The Impact of the Universal Design for Learning</a:t>
            </a:r>
          </a:p>
        </p:txBody>
      </p:sp>
      <p:sp>
        <p:nvSpPr>
          <p:cNvPr id="3" name="Content Placeholder 2"/>
          <p:cNvSpPr>
            <a:spLocks noGrp="1"/>
          </p:cNvSpPr>
          <p:nvPr>
            <p:ph idx="1"/>
          </p:nvPr>
        </p:nvSpPr>
        <p:spPr>
          <a:xfrm>
            <a:off x="1000648" y="1708073"/>
            <a:ext cx="10190704" cy="3861226"/>
          </a:xfrm>
        </p:spPr>
        <p:txBody>
          <a:bodyPr>
            <a:normAutofit fontScale="25000" lnSpcReduction="20000"/>
          </a:bodyPr>
          <a:lstStyle/>
          <a:p>
            <a:pPr>
              <a:lnSpc>
                <a:spcPct val="120000"/>
              </a:lnSpc>
              <a:spcBef>
                <a:spcPts val="0"/>
              </a:spcBef>
            </a:pPr>
            <a:r>
              <a:rPr lang="en-US" sz="9600">
                <a:solidFill>
                  <a:srgbClr val="595959"/>
                </a:solidFill>
                <a:latin typeface="Source Sans Pro" panose="020B0503030403020204" pitchFamily="34" charset="0"/>
                <a:ea typeface="Source Sans Pro" panose="020B0503030403020204" pitchFamily="34" charset="0"/>
              </a:rPr>
              <a:t>Addresses cultural diversity, economic, geographic and attitudinal barriers </a:t>
            </a:r>
          </a:p>
          <a:p>
            <a:pPr>
              <a:lnSpc>
                <a:spcPct val="120000"/>
              </a:lnSpc>
              <a:spcBef>
                <a:spcPts val="0"/>
              </a:spcBef>
            </a:pPr>
            <a:endParaRPr lang="en-US" sz="9600">
              <a:solidFill>
                <a:srgbClr val="595959"/>
              </a:solidFill>
              <a:latin typeface="Source Sans Pro" panose="020B0503030403020204" pitchFamily="34" charset="0"/>
              <a:ea typeface="Source Sans Pro" panose="020B0503030403020204" pitchFamily="34" charset="0"/>
            </a:endParaRPr>
          </a:p>
          <a:p>
            <a:pPr>
              <a:lnSpc>
                <a:spcPct val="120000"/>
              </a:lnSpc>
              <a:spcBef>
                <a:spcPts val="0"/>
              </a:spcBef>
            </a:pPr>
            <a:r>
              <a:rPr lang="en-US" sz="9600">
                <a:solidFill>
                  <a:srgbClr val="595959"/>
                </a:solidFill>
                <a:latin typeface="Source Sans Pro" panose="020B0503030403020204" pitchFamily="34" charset="0"/>
                <a:ea typeface="Source Sans Pro" panose="020B0503030403020204" pitchFamily="34" charset="0"/>
              </a:rPr>
              <a:t>These barriers have been addressed from the concepts of accessibility, flexibility, respect for cultures and languages and community participation</a:t>
            </a:r>
          </a:p>
          <a:p>
            <a:pPr marL="0" indent="0">
              <a:spcBef>
                <a:spcPts val="0"/>
              </a:spcBef>
              <a:buNone/>
            </a:pPr>
            <a:endParaRPr lang="en-US" sz="9600">
              <a:solidFill>
                <a:srgbClr val="595959"/>
              </a:solidFill>
              <a:latin typeface="Source Sans Pro" panose="020B0503030403020204" pitchFamily="34" charset="0"/>
              <a:ea typeface="Source Sans Pro" panose="020B0503030403020204" pitchFamily="34" charset="0"/>
            </a:endParaRPr>
          </a:p>
          <a:p>
            <a:pPr>
              <a:lnSpc>
                <a:spcPct val="120000"/>
              </a:lnSpc>
              <a:spcBef>
                <a:spcPts val="0"/>
              </a:spcBef>
            </a:pPr>
            <a:r>
              <a:rPr lang="en-US" sz="9600">
                <a:solidFill>
                  <a:srgbClr val="595959"/>
                </a:solidFill>
                <a:latin typeface="Source Sans Pro" panose="020B0503030403020204" pitchFamily="34" charset="0"/>
                <a:ea typeface="Source Sans Pro" panose="020B0503030403020204" pitchFamily="34" charset="0"/>
              </a:rPr>
              <a:t>Teachers are better prepared to meet diverse learning needs and they experience professional growth</a:t>
            </a:r>
          </a:p>
          <a:p>
            <a:pPr>
              <a:lnSpc>
                <a:spcPct val="120000"/>
              </a:lnSpc>
              <a:spcBef>
                <a:spcPts val="0"/>
              </a:spcBef>
            </a:pPr>
            <a:endParaRPr lang="en-US" sz="9600">
              <a:solidFill>
                <a:srgbClr val="595959"/>
              </a:solidFill>
              <a:latin typeface="Source Sans Pro" panose="020B0503030403020204" pitchFamily="34" charset="0"/>
              <a:ea typeface="Source Sans Pro" panose="020B0503030403020204" pitchFamily="34" charset="0"/>
            </a:endParaRPr>
          </a:p>
          <a:p>
            <a:pPr>
              <a:lnSpc>
                <a:spcPct val="120000"/>
              </a:lnSpc>
              <a:spcBef>
                <a:spcPts val="0"/>
              </a:spcBef>
            </a:pPr>
            <a:r>
              <a:rPr lang="en-US" sz="9600">
                <a:solidFill>
                  <a:srgbClr val="595959"/>
                </a:solidFill>
                <a:latin typeface="Source Sans Pro" panose="020B0503030403020204" pitchFamily="34" charset="0"/>
                <a:ea typeface="Source Sans Pro" panose="020B0503030403020204" pitchFamily="34" charset="0"/>
              </a:rPr>
              <a:t>The flexibility of UDL fosters student autonomy and self-regulation skills</a:t>
            </a:r>
          </a:p>
          <a:p>
            <a:pPr>
              <a:spcBef>
                <a:spcPts val="0"/>
              </a:spcBef>
            </a:pPr>
            <a:endParaRPr lang="en-US" sz="9600">
              <a:solidFill>
                <a:srgbClr val="595959"/>
              </a:solidFill>
              <a:latin typeface="Source Sans Pro" panose="020B0503030403020204" pitchFamily="34" charset="0"/>
              <a:ea typeface="Source Sans Pro" panose="020B0503030403020204" pitchFamily="34" charset="0"/>
            </a:endParaRPr>
          </a:p>
          <a:p>
            <a:pPr>
              <a:lnSpc>
                <a:spcPct val="120000"/>
              </a:lnSpc>
              <a:spcBef>
                <a:spcPts val="0"/>
              </a:spcBef>
            </a:pPr>
            <a:r>
              <a:rPr lang="en-US" sz="9600">
                <a:solidFill>
                  <a:srgbClr val="595959"/>
                </a:solidFill>
                <a:latin typeface="Source Sans Pro" panose="020B0503030403020204" pitchFamily="34" charset="0"/>
                <a:ea typeface="Source Sans Pro" panose="020B0503030403020204" pitchFamily="34" charset="0"/>
              </a:rPr>
              <a:t>This translates into a more equitable and relevant education that empowers students to face local and global challenges and promotes inclusion</a:t>
            </a:r>
          </a:p>
          <a:p>
            <a:endParaRPr lang="en-US"/>
          </a:p>
        </p:txBody>
      </p:sp>
      <p:sp>
        <p:nvSpPr>
          <p:cNvPr id="5" name="Slide Number Placeholder 4"/>
          <p:cNvSpPr>
            <a:spLocks noGrp="1"/>
          </p:cNvSpPr>
          <p:nvPr>
            <p:ph type="sldNum" sz="quarter" idx="12"/>
          </p:nvPr>
        </p:nvSpPr>
        <p:spPr/>
        <p:txBody>
          <a:bodyPr/>
          <a:lstStyle/>
          <a:p>
            <a:fld id="{1195A9E4-2CE9-4E32-BE85-7C32F0F78A6D}" type="slidenum">
              <a:rPr lang="en-GB" smtClean="0"/>
              <a:t>5</a:t>
            </a:fld>
            <a:endParaRPr lang="en-GB"/>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a:xfrm>
            <a:off x="-854675" y="6368106"/>
            <a:ext cx="4114800" cy="365125"/>
          </a:xfrm>
        </p:spPr>
        <p:txBody>
          <a:bodyPr/>
          <a:lstStyle/>
          <a:p>
            <a:r>
              <a:rPr lang="en-US"/>
              <a:t>#ZeroCon24</a:t>
            </a:r>
            <a:endParaRPr lang="en-GB"/>
          </a:p>
        </p:txBody>
      </p:sp>
    </p:spTree>
    <p:extLst>
      <p:ext uri="{BB962C8B-B14F-4D97-AF65-F5344CB8AC3E}">
        <p14:creationId xmlns:p14="http://schemas.microsoft.com/office/powerpoint/2010/main" val="284148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690937" y="269458"/>
            <a:ext cx="10515600" cy="1325563"/>
          </a:xfrm>
        </p:spPr>
        <p:txBody>
          <a:bodyPr>
            <a:normAutofit/>
          </a:bodyPr>
          <a:lstStyle/>
          <a:p>
            <a:r>
              <a:rPr lang="en-US" sz="4000" b="1">
                <a:solidFill>
                  <a:srgbClr val="2B882E"/>
                </a:solidFill>
                <a:latin typeface="Source Sans Pro" panose="020B0503030403020204" pitchFamily="34" charset="0"/>
                <a:ea typeface="Source Sans Pro" panose="020B0503030403020204" pitchFamily="34" charset="0"/>
              </a:rPr>
              <a:t>The Success Factors</a:t>
            </a:r>
            <a:endParaRPr lang="en-GB" sz="7200" b="1">
              <a:solidFill>
                <a:srgbClr val="2B882E"/>
              </a:solidFill>
              <a:latin typeface="Source Sans Pro" panose="020B0503030403020204" pitchFamily="34" charset="0"/>
              <a:ea typeface="Source Sans Pro" panose="020B0503030403020204" pitchFamily="34" charset="0"/>
            </a:endParaRPr>
          </a:p>
        </p:txBody>
      </p:sp>
      <p:sp>
        <p:nvSpPr>
          <p:cNvPr id="3" name="Rectangle 2"/>
          <p:cNvSpPr/>
          <p:nvPr/>
        </p:nvSpPr>
        <p:spPr>
          <a:xfrm>
            <a:off x="565079" y="1227013"/>
            <a:ext cx="5559827" cy="4893647"/>
          </a:xfrm>
          <a:prstGeom prst="rect">
            <a:avLst/>
          </a:prstGeom>
        </p:spPr>
        <p:txBody>
          <a:bodyPr wrap="square">
            <a:spAutoFit/>
          </a:bodyPr>
          <a:lstStyle/>
          <a:p>
            <a:endParaRPr lang="en-US" sz="2400">
              <a:solidFill>
                <a:srgbClr val="595959"/>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sz="2400">
                <a:solidFill>
                  <a:srgbClr val="595959"/>
                </a:solidFill>
                <a:latin typeface="Source Sans Pro" panose="020B0503030403020204" pitchFamily="34" charset="0"/>
                <a:ea typeface="Source Sans Pro" panose="020B0503030403020204" pitchFamily="34" charset="0"/>
              </a:rPr>
              <a:t>In 2022 and 2023, 800 children in 10 schools were supported</a:t>
            </a:r>
          </a:p>
          <a:p>
            <a:pPr marL="342900" indent="-342900">
              <a:buFont typeface="Arial" panose="020B0604020202020204" pitchFamily="34" charset="0"/>
              <a:buChar char="•"/>
            </a:pPr>
            <a:r>
              <a:rPr lang="en-US" sz="2400">
                <a:solidFill>
                  <a:srgbClr val="595959"/>
                </a:solidFill>
                <a:latin typeface="Source Sans Pro" panose="020B0503030403020204" pitchFamily="34" charset="0"/>
                <a:ea typeface="Source Sans Pro" panose="020B0503030403020204" pitchFamily="34" charset="0"/>
              </a:rPr>
              <a:t>400 parents and guardians were provided with knowledge and guidance</a:t>
            </a:r>
          </a:p>
          <a:p>
            <a:pPr marL="342900" indent="-342900">
              <a:buFont typeface="Arial" panose="020B0604020202020204" pitchFamily="34" charset="0"/>
              <a:buChar char="•"/>
            </a:pPr>
            <a:r>
              <a:rPr lang="en-US" sz="2400">
                <a:solidFill>
                  <a:srgbClr val="595959"/>
                </a:solidFill>
                <a:latin typeface="Source Sans Pro" panose="020B0503030403020204" pitchFamily="34" charset="0"/>
                <a:ea typeface="Source Sans Pro" panose="020B0503030403020204" pitchFamily="34" charset="0"/>
              </a:rPr>
              <a:t>A cross-regional training </a:t>
            </a:r>
            <a:r>
              <a:rPr lang="en-US" sz="2400" err="1">
                <a:solidFill>
                  <a:srgbClr val="595959"/>
                </a:solidFill>
                <a:latin typeface="Source Sans Pro" panose="020B0503030403020204" pitchFamily="34" charset="0"/>
                <a:ea typeface="Source Sans Pro" panose="020B0503030403020204" pitchFamily="34" charset="0"/>
              </a:rPr>
              <a:t>programme</a:t>
            </a:r>
            <a:r>
              <a:rPr lang="en-US" sz="2400">
                <a:solidFill>
                  <a:srgbClr val="595959"/>
                </a:solidFill>
                <a:latin typeface="Source Sans Pro" panose="020B0503030403020204" pitchFamily="34" charset="0"/>
                <a:ea typeface="Source Sans Pro" panose="020B0503030403020204" pitchFamily="34" charset="0"/>
              </a:rPr>
              <a:t> for 500 teachers and a training for 35 staff of Ministry of Education was organized</a:t>
            </a:r>
          </a:p>
          <a:p>
            <a:pPr marL="342900" indent="-342900">
              <a:buFont typeface="Arial" panose="020B0604020202020204" pitchFamily="34" charset="0"/>
              <a:buChar char="•"/>
            </a:pPr>
            <a:r>
              <a:rPr lang="en-US" sz="2400">
                <a:solidFill>
                  <a:srgbClr val="595959"/>
                </a:solidFill>
                <a:latin typeface="Source Sans Pro" panose="020B0503030403020204" pitchFamily="34" charset="0"/>
                <a:ea typeface="Source Sans Pro" panose="020B0503030403020204" pitchFamily="34" charset="0"/>
              </a:rPr>
              <a:t>The Ministry of Education </a:t>
            </a:r>
            <a:r>
              <a:rPr lang="en-US" sz="2400" err="1">
                <a:solidFill>
                  <a:srgbClr val="595959"/>
                </a:solidFill>
                <a:latin typeface="Source Sans Pro" panose="020B0503030403020204" pitchFamily="34" charset="0"/>
                <a:ea typeface="Source Sans Pro" panose="020B0503030403020204" pitchFamily="34" charset="0"/>
              </a:rPr>
              <a:t>recognised</a:t>
            </a:r>
            <a:r>
              <a:rPr lang="en-US" sz="2400">
                <a:solidFill>
                  <a:srgbClr val="595959"/>
                </a:solidFill>
                <a:latin typeface="Source Sans Pro" panose="020B0503030403020204" pitchFamily="34" charset="0"/>
                <a:ea typeface="Source Sans Pro" panose="020B0503030403020204" pitchFamily="34" charset="0"/>
              </a:rPr>
              <a:t> UDL as an opportunity for the transformation of the education system</a:t>
            </a:r>
          </a:p>
          <a:p>
            <a:endParaRPr lang="en-US" sz="2400">
              <a:solidFill>
                <a:srgbClr val="000000"/>
              </a:solidFill>
            </a:endParaRPr>
          </a:p>
        </p:txBody>
      </p:sp>
      <p:pic>
        <p:nvPicPr>
          <p:cNvPr id="4" name="Picture 3" descr="Clasroom from a upper view. Student siting on their desk doing classroom work " title="Classroom">
            <a:extLst>
              <a:ext uri="{FF2B5EF4-FFF2-40B4-BE49-F238E27FC236}">
                <a16:creationId xmlns:a16="http://schemas.microsoft.com/office/drawing/2014/main" id="{FE693F3E-62D0-5367-D3AE-BF6107937B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61862" y="1595021"/>
            <a:ext cx="5265059" cy="3948794"/>
          </a:xfrm>
          <a:prstGeom prst="rect">
            <a:avLst/>
          </a:prstGeom>
        </p:spPr>
      </p:pic>
      <p:sp>
        <p:nvSpPr>
          <p:cNvPr id="6" name="Slide Number Placeholder 5">
            <a:extLst>
              <a:ext uri="{FF2B5EF4-FFF2-40B4-BE49-F238E27FC236}">
                <a16:creationId xmlns:a16="http://schemas.microsoft.com/office/drawing/2014/main" id="{0A434FAB-DF78-BB7C-E7DD-18ED148378B8}"/>
              </a:ext>
            </a:extLst>
          </p:cNvPr>
          <p:cNvSpPr>
            <a:spLocks noGrp="1"/>
          </p:cNvSpPr>
          <p:nvPr>
            <p:ph type="sldNum" sz="quarter" idx="12"/>
          </p:nvPr>
        </p:nvSpPr>
        <p:spPr/>
        <p:txBody>
          <a:bodyPr/>
          <a:lstStyle/>
          <a:p>
            <a:fld id="{1195A9E4-2CE9-4E32-BE85-7C32F0F78A6D}" type="slidenum">
              <a:rPr lang="en-GB" smtClean="0"/>
              <a:t>6</a:t>
            </a:fld>
            <a:endParaRPr lang="en-GB"/>
          </a:p>
        </p:txBody>
      </p:sp>
      <p:sp>
        <p:nvSpPr>
          <p:cNvPr id="7" name="Footer Placeholder 5">
            <a:extLst>
              <a:ext uri="{FF2B5EF4-FFF2-40B4-BE49-F238E27FC236}">
                <a16:creationId xmlns:a16="http://schemas.microsoft.com/office/drawing/2014/main" id="{707768C6-2B2D-1A68-CEEA-8F6F962E3D31}"/>
              </a:ext>
              <a:ext uri="{C183D7F6-B498-43B3-948B-1728B52AA6E4}">
                <adec:decorative xmlns:adec="http://schemas.microsoft.com/office/drawing/2017/decorative" val="1"/>
              </a:ext>
            </a:extLst>
          </p:cNvPr>
          <p:cNvSpPr txBox="1">
            <a:spLocks/>
          </p:cNvSpPr>
          <p:nvPr/>
        </p:nvSpPr>
        <p:spPr>
          <a:xfrm>
            <a:off x="-34979" y="6356350"/>
            <a:ext cx="1974352" cy="356564"/>
          </a:xfrm>
          <a:prstGeom prst="rect">
            <a:avLst/>
          </a:prstGeom>
        </p:spPr>
        <p:txBody>
          <a:bodyPr vert="horz" lIns="91440" tIns="45720" rIns="91440" bIns="45720" rtlCol="0" anchor="ctr"/>
          <a:lstStyle>
            <a:defPPr>
              <a:defRPr lang="en-US"/>
            </a:defPPr>
            <a:lvl1pPr marL="0" algn="ct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#ZeroCon24</a:t>
            </a:r>
            <a:endParaRPr lang="en-GB"/>
          </a:p>
        </p:txBody>
      </p:sp>
    </p:spTree>
    <p:extLst>
      <p:ext uri="{BB962C8B-B14F-4D97-AF65-F5344CB8AC3E}">
        <p14:creationId xmlns:p14="http://schemas.microsoft.com/office/powerpoint/2010/main" val="24246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B882E"/>
                </a:solidFill>
                <a:latin typeface="Source Sans Pro" panose="020B0503030403020204" pitchFamily="34" charset="0"/>
                <a:ea typeface="Source Sans Pro" panose="020B0503030403020204" pitchFamily="34" charset="0"/>
              </a:rPr>
              <a:t>Paula’s Story</a:t>
            </a:r>
            <a:endParaRPr lang="en-US" b="1" dirty="0">
              <a:latin typeface="Source Sans Pro" panose="020B0503030403020204" pitchFamily="34" charset="0"/>
              <a:ea typeface="Source Sans Pro" panose="020B0503030403020204" pitchFamily="34" charset="0"/>
            </a:endParaRPr>
          </a:p>
        </p:txBody>
      </p:sp>
      <p:pic>
        <p:nvPicPr>
          <p:cNvPr id="6" name="Imagen 2" descr="Paula &#10;&#10;Woman smiling beside a Project sign&#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648" y="2060007"/>
            <a:ext cx="4687938" cy="3089752"/>
          </a:xfrm>
          <a:prstGeom prst="rect">
            <a:avLst/>
          </a:prstGeom>
          <a:noFill/>
          <a:ln>
            <a:noFill/>
          </a:ln>
        </p:spPr>
      </p:pic>
      <p:sp>
        <p:nvSpPr>
          <p:cNvPr id="3" name="Content Placeholder 2"/>
          <p:cNvSpPr>
            <a:spLocks noGrp="1"/>
          </p:cNvSpPr>
          <p:nvPr>
            <p:ph idx="1"/>
          </p:nvPr>
        </p:nvSpPr>
        <p:spPr>
          <a:xfrm>
            <a:off x="5959928" y="1288533"/>
            <a:ext cx="5301343" cy="3861226"/>
          </a:xfrm>
        </p:spPr>
        <p:txBody>
          <a:bodyPr>
            <a:noAutofit/>
          </a:bodyPr>
          <a:lstStyle/>
          <a:p>
            <a:pPr marL="0" indent="0">
              <a:buNone/>
            </a:pPr>
            <a:endParaRPr lang="es-419" sz="2400"/>
          </a:p>
          <a:p>
            <a:pPr marL="0" indent="0">
              <a:buNone/>
            </a:pPr>
            <a:r>
              <a:rPr lang="en-US" sz="2400">
                <a:solidFill>
                  <a:srgbClr val="595959"/>
                </a:solidFill>
                <a:latin typeface="Source Sans Pro" panose="020B0503030403020204" pitchFamily="34" charset="0"/>
                <a:ea typeface="Source Sans Pro" panose="020B0503030403020204" pitchFamily="34" charset="0"/>
              </a:rPr>
              <a:t>“I work as a literacy teacher, a job opportunity that I got thanks to ADISA and the UDL Guatemala project, in this new process of my life I have the opportunity to teach literacy to mothers whose children benefit from the UDL Project; in this process I feel happy because mothers begin to read and write, especially they can support their children in their learning process.” </a:t>
            </a:r>
          </a:p>
          <a:p>
            <a:pPr marL="0" indent="0">
              <a:buNone/>
            </a:pPr>
            <a:r>
              <a:rPr lang="en-US" sz="2400">
                <a:solidFill>
                  <a:srgbClr val="595959"/>
                </a:solidFill>
                <a:latin typeface="Source Sans Pro" panose="020B0503030403020204" pitchFamily="34" charset="0"/>
                <a:ea typeface="Source Sans Pro" panose="020B0503030403020204" pitchFamily="34" charset="0"/>
              </a:rPr>
              <a:t>Paula, mother of a child with disability.</a:t>
            </a:r>
          </a:p>
          <a:p>
            <a:pPr marL="0" indent="0">
              <a:buNone/>
            </a:pPr>
            <a:endParaRPr lang="en-US" sz="2400">
              <a:solidFill>
                <a:srgbClr val="595959"/>
              </a:solidFill>
              <a:latin typeface="Source Sans Pro" panose="020B0503030403020204" pitchFamily="34" charset="0"/>
              <a:ea typeface="Source Sans Pro" panose="020B0503030403020204" pitchFamily="34" charset="0"/>
            </a:endParaRPr>
          </a:p>
        </p:txBody>
      </p:sp>
      <p:sp>
        <p:nvSpPr>
          <p:cNvPr id="5" name="Slide Number Placeholder 4"/>
          <p:cNvSpPr>
            <a:spLocks noGrp="1"/>
          </p:cNvSpPr>
          <p:nvPr>
            <p:ph type="sldNum" sz="quarter" idx="12"/>
          </p:nvPr>
        </p:nvSpPr>
        <p:spPr/>
        <p:txBody>
          <a:bodyPr/>
          <a:lstStyle/>
          <a:p>
            <a:fld id="{1195A9E4-2CE9-4E32-BE85-7C32F0F78A6D}" type="slidenum">
              <a:rPr lang="en-GB" smtClean="0"/>
              <a:t>7</a:t>
            </a:fld>
            <a:endParaRPr lang="en-GB"/>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a:xfrm>
            <a:off x="-1054752" y="6356350"/>
            <a:ext cx="4114800" cy="365125"/>
          </a:xfrm>
        </p:spPr>
        <p:txBody>
          <a:bodyPr/>
          <a:lstStyle/>
          <a:p>
            <a:r>
              <a:rPr lang="en-US"/>
              <a:t>#ZeroCon24</a:t>
            </a:r>
            <a:endParaRPr lang="en-GB"/>
          </a:p>
        </p:txBody>
      </p:sp>
    </p:spTree>
    <p:extLst>
      <p:ext uri="{BB962C8B-B14F-4D97-AF65-F5344CB8AC3E}">
        <p14:creationId xmlns:p14="http://schemas.microsoft.com/office/powerpoint/2010/main" val="25654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B882E"/>
                </a:solidFill>
                <a:latin typeface="Source Sans Pro" panose="020B0503030403020204" pitchFamily="34" charset="0"/>
                <a:ea typeface="Source Sans Pro" panose="020B0503030403020204" pitchFamily="34" charset="0"/>
              </a:rPr>
              <a:t>Lessons learned, challenges</a:t>
            </a:r>
          </a:p>
        </p:txBody>
      </p:sp>
      <p:sp>
        <p:nvSpPr>
          <p:cNvPr id="3" name="Content Placeholder 2"/>
          <p:cNvSpPr>
            <a:spLocks noGrp="1"/>
          </p:cNvSpPr>
          <p:nvPr>
            <p:ph idx="1"/>
          </p:nvPr>
        </p:nvSpPr>
        <p:spPr>
          <a:xfrm>
            <a:off x="437813" y="1681668"/>
            <a:ext cx="5909199" cy="4145033"/>
          </a:xfrm>
        </p:spPr>
        <p:txBody>
          <a:bodyPr>
            <a:normAutofit fontScale="92500" lnSpcReduction="20000"/>
          </a:bodyPr>
          <a:lstStyle/>
          <a:p>
            <a:r>
              <a:rPr lang="en-US" sz="2400" b="1">
                <a:solidFill>
                  <a:srgbClr val="595959"/>
                </a:solidFill>
                <a:latin typeface="Source Sans Pro" panose="020B0503030403020204" pitchFamily="34" charset="0"/>
                <a:ea typeface="Source Sans Pro" panose="020B0503030403020204" pitchFamily="34" charset="0"/>
              </a:rPr>
              <a:t>Lessons Learned:</a:t>
            </a:r>
          </a:p>
          <a:p>
            <a:pPr lvl="1"/>
            <a:r>
              <a:rPr lang="en-US">
                <a:solidFill>
                  <a:srgbClr val="595959"/>
                </a:solidFill>
                <a:latin typeface="Source Sans Pro" panose="020B0503030403020204" pitchFamily="34" charset="0"/>
                <a:ea typeface="Source Sans Pro" panose="020B0503030403020204" pitchFamily="34" charset="0"/>
              </a:rPr>
              <a:t>O</a:t>
            </a:r>
            <a:r>
              <a:rPr lang="es-419" err="1">
                <a:solidFill>
                  <a:srgbClr val="595959"/>
                </a:solidFill>
                <a:latin typeface="Source Sans Pro" panose="020B0503030403020204" pitchFamily="34" charset="0"/>
                <a:ea typeface="Source Sans Pro" panose="020B0503030403020204" pitchFamily="34" charset="0"/>
              </a:rPr>
              <a:t>nline</a:t>
            </a:r>
            <a:r>
              <a:rPr lang="es-419">
                <a:solidFill>
                  <a:srgbClr val="595959"/>
                </a:solidFill>
                <a:latin typeface="Source Sans Pro" panose="020B0503030403020204" pitchFamily="34" charset="0"/>
                <a:ea typeface="Source Sans Pro" panose="020B0503030403020204" pitchFamily="34" charset="0"/>
              </a:rPr>
              <a:t>, </a:t>
            </a:r>
            <a:r>
              <a:rPr lang="es-419" err="1">
                <a:solidFill>
                  <a:srgbClr val="595959"/>
                </a:solidFill>
                <a:latin typeface="Source Sans Pro" panose="020B0503030403020204" pitchFamily="34" charset="0"/>
                <a:ea typeface="Source Sans Pro" panose="020B0503030403020204" pitchFamily="34" charset="0"/>
              </a:rPr>
              <a:t>in-person</a:t>
            </a:r>
            <a:r>
              <a:rPr lang="es-419">
                <a:solidFill>
                  <a:srgbClr val="595959"/>
                </a:solidFill>
                <a:latin typeface="Source Sans Pro" panose="020B0503030403020204" pitchFamily="34" charset="0"/>
                <a:ea typeface="Source Sans Pro" panose="020B0503030403020204" pitchFamily="34" charset="0"/>
              </a:rPr>
              <a:t> and </a:t>
            </a:r>
            <a:r>
              <a:rPr lang="en-US">
                <a:solidFill>
                  <a:srgbClr val="595959"/>
                </a:solidFill>
                <a:latin typeface="Source Sans Pro" panose="020B0503030403020204" pitchFamily="34" charset="0"/>
                <a:ea typeface="Source Sans Pro" panose="020B0503030403020204" pitchFamily="34" charset="0"/>
              </a:rPr>
              <a:t>ongoing</a:t>
            </a:r>
            <a:r>
              <a:rPr lang="es-419">
                <a:solidFill>
                  <a:srgbClr val="595959"/>
                </a:solidFill>
                <a:latin typeface="Source Sans Pro" panose="020B0503030403020204" pitchFamily="34" charset="0"/>
                <a:ea typeface="Source Sans Pro" panose="020B0503030403020204" pitchFamily="34" charset="0"/>
              </a:rPr>
              <a:t> </a:t>
            </a:r>
            <a:r>
              <a:rPr lang="en-US">
                <a:solidFill>
                  <a:srgbClr val="595959"/>
                </a:solidFill>
                <a:latin typeface="Source Sans Pro" panose="020B0503030403020204" pitchFamily="34" charset="0"/>
                <a:ea typeface="Source Sans Pro" panose="020B0503030403020204" pitchFamily="34" charset="0"/>
              </a:rPr>
              <a:t>support</a:t>
            </a:r>
            <a:r>
              <a:rPr lang="es-419">
                <a:solidFill>
                  <a:srgbClr val="595959"/>
                </a:solidFill>
                <a:latin typeface="Source Sans Pro" panose="020B0503030403020204" pitchFamily="34" charset="0"/>
                <a:ea typeface="Source Sans Pro" panose="020B0503030403020204" pitchFamily="34" charset="0"/>
              </a:rPr>
              <a:t> </a:t>
            </a:r>
            <a:r>
              <a:rPr lang="en-US">
                <a:solidFill>
                  <a:srgbClr val="595959"/>
                </a:solidFill>
                <a:latin typeface="Source Sans Pro" panose="020B0503030403020204" pitchFamily="34" charset="0"/>
                <a:ea typeface="Source Sans Pro" panose="020B0503030403020204" pitchFamily="34" charset="0"/>
              </a:rPr>
              <a:t>is key for success. </a:t>
            </a:r>
          </a:p>
          <a:p>
            <a:pPr lvl="1"/>
            <a:r>
              <a:rPr lang="en-US">
                <a:solidFill>
                  <a:srgbClr val="595959"/>
                </a:solidFill>
                <a:latin typeface="Source Sans Pro" panose="020B0503030403020204" pitchFamily="34" charset="0"/>
                <a:ea typeface="Source Sans Pro" panose="020B0503030403020204" pitchFamily="34" charset="0"/>
              </a:rPr>
              <a:t>For</a:t>
            </a:r>
            <a:r>
              <a:rPr lang="es-419">
                <a:solidFill>
                  <a:srgbClr val="595959"/>
                </a:solidFill>
                <a:latin typeface="Source Sans Pro" panose="020B0503030403020204" pitchFamily="34" charset="0"/>
                <a:ea typeface="Source Sans Pro" panose="020B0503030403020204" pitchFamily="34" charset="0"/>
              </a:rPr>
              <a:t> UDL to </a:t>
            </a:r>
            <a:r>
              <a:rPr lang="en-US">
                <a:solidFill>
                  <a:srgbClr val="595959"/>
                </a:solidFill>
                <a:latin typeface="Source Sans Pro" panose="020B0503030403020204" pitchFamily="34" charset="0"/>
                <a:ea typeface="Source Sans Pro" panose="020B0503030403020204" pitchFamily="34" charset="0"/>
              </a:rPr>
              <a:t>work: </a:t>
            </a:r>
          </a:p>
          <a:p>
            <a:pPr lvl="2"/>
            <a:r>
              <a:rPr lang="en-US" sz="2400">
                <a:solidFill>
                  <a:srgbClr val="595959"/>
                </a:solidFill>
                <a:latin typeface="Source Sans Pro" panose="020B0503030403020204" pitchFamily="34" charset="0"/>
                <a:ea typeface="Source Sans Pro" panose="020B0503030403020204" pitchFamily="34" charset="0"/>
              </a:rPr>
              <a:t>Teachers need to share their resources</a:t>
            </a:r>
            <a:r>
              <a:rPr lang="es-419" sz="2400">
                <a:solidFill>
                  <a:srgbClr val="595959"/>
                </a:solidFill>
                <a:latin typeface="Source Sans Pro" panose="020B0503030403020204" pitchFamily="34" charset="0"/>
                <a:ea typeface="Source Sans Pro" panose="020B0503030403020204" pitchFamily="34" charset="0"/>
              </a:rPr>
              <a:t> </a:t>
            </a:r>
          </a:p>
          <a:p>
            <a:pPr lvl="2"/>
            <a:r>
              <a:rPr lang="en-US" sz="2400">
                <a:solidFill>
                  <a:srgbClr val="595959"/>
                </a:solidFill>
                <a:latin typeface="Source Sans Pro" panose="020B0503030403020204" pitchFamily="34" charset="0"/>
                <a:ea typeface="Source Sans Pro" panose="020B0503030403020204" pitchFamily="34" charset="0"/>
              </a:rPr>
              <a:t>Have technical support from an expert</a:t>
            </a:r>
          </a:p>
          <a:p>
            <a:pPr lvl="2"/>
            <a:r>
              <a:rPr lang="en-US" sz="2400">
                <a:solidFill>
                  <a:srgbClr val="595959"/>
                </a:solidFill>
                <a:latin typeface="Source Sans Pro" panose="020B0503030403020204" pitchFamily="34" charset="0"/>
                <a:ea typeface="Source Sans Pro" panose="020B0503030403020204" pitchFamily="34" charset="0"/>
              </a:rPr>
              <a:t>The enrolment and commitment of Ministry of Education and districts is important for upscaling </a:t>
            </a:r>
          </a:p>
          <a:p>
            <a:pPr marL="0" indent="0">
              <a:buNone/>
            </a:pPr>
            <a:r>
              <a:rPr lang="en-US" sz="2400">
                <a:solidFill>
                  <a:srgbClr val="595959"/>
                </a:solidFill>
                <a:latin typeface="Source Sans Pro" panose="020B0503030403020204" pitchFamily="34" charset="0"/>
                <a:ea typeface="Source Sans Pro" panose="020B0503030403020204" pitchFamily="34" charset="0"/>
              </a:rPr>
              <a:t> </a:t>
            </a:r>
            <a:r>
              <a:rPr lang="en-US" sz="2400" b="1">
                <a:solidFill>
                  <a:srgbClr val="595959"/>
                </a:solidFill>
                <a:latin typeface="Source Sans Pro" panose="020B0503030403020204" pitchFamily="34" charset="0"/>
                <a:ea typeface="Source Sans Pro" panose="020B0503030403020204" pitchFamily="34" charset="0"/>
              </a:rPr>
              <a:t>Challenges:</a:t>
            </a:r>
          </a:p>
          <a:p>
            <a:pPr lvl="1"/>
            <a:r>
              <a:rPr lang="en-US">
                <a:solidFill>
                  <a:srgbClr val="595959"/>
                </a:solidFill>
                <a:latin typeface="Source Sans Pro" panose="020B0503030403020204" pitchFamily="34" charset="0"/>
                <a:ea typeface="Source Sans Pro" panose="020B0503030403020204" pitchFamily="34" charset="0"/>
              </a:rPr>
              <a:t>Requires political will</a:t>
            </a:r>
          </a:p>
          <a:p>
            <a:pPr lvl="1"/>
            <a:r>
              <a:rPr lang="en-US">
                <a:solidFill>
                  <a:srgbClr val="595959"/>
                </a:solidFill>
                <a:latin typeface="Source Sans Pro" panose="020B0503030403020204" pitchFamily="34" charset="0"/>
                <a:ea typeface="Source Sans Pro" panose="020B0503030403020204" pitchFamily="34" charset="0"/>
              </a:rPr>
              <a:t>Flagship project</a:t>
            </a:r>
          </a:p>
          <a:p>
            <a:pPr lvl="1"/>
            <a:r>
              <a:rPr lang="en-US">
                <a:solidFill>
                  <a:srgbClr val="595959"/>
                </a:solidFill>
                <a:latin typeface="Source Sans Pro" panose="020B0503030403020204" pitchFamily="34" charset="0"/>
                <a:ea typeface="Source Sans Pro" panose="020B0503030403020204" pitchFamily="34" charset="0"/>
              </a:rPr>
              <a:t>Document and systematize the experience</a:t>
            </a:r>
          </a:p>
        </p:txBody>
      </p:sp>
      <p:pic>
        <p:nvPicPr>
          <p:cNvPr id="6" name="Picture 5" descr="fifteen teachers sitting in circle and two teachers explaning standing up." title="Workshop with teacher">
            <a:extLst>
              <a:ext uri="{FF2B5EF4-FFF2-40B4-BE49-F238E27FC236}">
                <a16:creationId xmlns:a16="http://schemas.microsoft.com/office/drawing/2014/main" id="{0BFFA950-A487-EED7-40CB-264F747C53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53940" y="1530849"/>
            <a:ext cx="5304124" cy="3978093"/>
          </a:xfrm>
          <a:prstGeom prst="rect">
            <a:avLst/>
          </a:prstGeom>
        </p:spPr>
      </p:pic>
      <p:sp>
        <p:nvSpPr>
          <p:cNvPr id="5" name="Slide Number Placeholder 4"/>
          <p:cNvSpPr>
            <a:spLocks noGrp="1"/>
          </p:cNvSpPr>
          <p:nvPr>
            <p:ph type="sldNum" sz="quarter" idx="12"/>
          </p:nvPr>
        </p:nvSpPr>
        <p:spPr/>
        <p:txBody>
          <a:bodyPr/>
          <a:lstStyle/>
          <a:p>
            <a:fld id="{1195A9E4-2CE9-4E32-BE85-7C32F0F78A6D}" type="slidenum">
              <a:rPr lang="en-GB" smtClean="0"/>
              <a:t>8</a:t>
            </a:fld>
            <a:endParaRPr lang="en-GB"/>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a:xfrm>
            <a:off x="-1026559" y="6356349"/>
            <a:ext cx="4114800" cy="365125"/>
          </a:xfrm>
        </p:spPr>
        <p:txBody>
          <a:bodyPr/>
          <a:lstStyle/>
          <a:p>
            <a:r>
              <a:rPr lang="en-US"/>
              <a:t>#ZeroCon24</a:t>
            </a:r>
            <a:endParaRPr lang="en-GB"/>
          </a:p>
        </p:txBody>
      </p:sp>
    </p:spTree>
    <p:extLst>
      <p:ext uri="{BB962C8B-B14F-4D97-AF65-F5344CB8AC3E}">
        <p14:creationId xmlns:p14="http://schemas.microsoft.com/office/powerpoint/2010/main" val="117676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B882E"/>
                </a:solidFill>
                <a:latin typeface="Source Sans Pro" panose="020B0503030403020204" pitchFamily="34" charset="0"/>
                <a:ea typeface="Source Sans Pro" panose="020B0503030403020204" pitchFamily="34" charset="0"/>
              </a:rPr>
              <a:t>Sustainability and next steps</a:t>
            </a:r>
          </a:p>
        </p:txBody>
      </p:sp>
      <p:sp>
        <p:nvSpPr>
          <p:cNvPr id="3" name="Content Placeholder 2"/>
          <p:cNvSpPr>
            <a:spLocks noGrp="1"/>
          </p:cNvSpPr>
          <p:nvPr>
            <p:ph idx="1"/>
          </p:nvPr>
        </p:nvSpPr>
        <p:spPr>
          <a:xfrm>
            <a:off x="529975" y="1853551"/>
            <a:ext cx="5778357" cy="3861226"/>
          </a:xfrm>
        </p:spPr>
        <p:txBody>
          <a:bodyPr>
            <a:normAutofit fontScale="92500" lnSpcReduction="10000"/>
          </a:bodyPr>
          <a:lstStyle/>
          <a:p>
            <a:pPr marL="0" indent="0">
              <a:buNone/>
            </a:pPr>
            <a:r>
              <a:rPr lang="en-US" b="1">
                <a:solidFill>
                  <a:srgbClr val="595959"/>
                </a:solidFill>
                <a:latin typeface="Source Sans Pro" panose="020B0503030403020204" pitchFamily="34" charset="0"/>
                <a:ea typeface="Source Sans Pro" panose="020B0503030403020204" pitchFamily="34" charset="0"/>
              </a:rPr>
              <a:t>Sustainability </a:t>
            </a:r>
          </a:p>
          <a:p>
            <a:pPr lvl="1"/>
            <a:r>
              <a:rPr lang="en-US">
                <a:solidFill>
                  <a:srgbClr val="595959"/>
                </a:solidFill>
                <a:latin typeface="Source Sans Pro" panose="020B0503030403020204" pitchFamily="34" charset="0"/>
                <a:ea typeface="Source Sans Pro" panose="020B0503030403020204" pitchFamily="34" charset="0"/>
              </a:rPr>
              <a:t>We hope The Ministry of Education adopt the model to be expanded to other districts.</a:t>
            </a:r>
          </a:p>
          <a:p>
            <a:pPr lvl="1"/>
            <a:r>
              <a:rPr lang="en-US">
                <a:solidFill>
                  <a:srgbClr val="595959"/>
                </a:solidFill>
                <a:latin typeface="Source Sans Pro" panose="020B0503030403020204" pitchFamily="34" charset="0"/>
                <a:ea typeface="Source Sans Pro" panose="020B0503030403020204" pitchFamily="34" charset="0"/>
              </a:rPr>
              <a:t>The</a:t>
            </a:r>
            <a:r>
              <a:rPr lang="es-419">
                <a:solidFill>
                  <a:srgbClr val="595959"/>
                </a:solidFill>
                <a:latin typeface="Source Sans Pro" panose="020B0503030403020204" pitchFamily="34" charset="0"/>
                <a:ea typeface="Source Sans Pro" panose="020B0503030403020204" pitchFamily="34" charset="0"/>
              </a:rPr>
              <a:t> </a:t>
            </a:r>
            <a:r>
              <a:rPr lang="en-US">
                <a:solidFill>
                  <a:srgbClr val="595959"/>
                </a:solidFill>
                <a:latin typeface="Source Sans Pro" panose="020B0503030403020204" pitchFamily="34" charset="0"/>
                <a:ea typeface="Source Sans Pro" panose="020B0503030403020204" pitchFamily="34" charset="0"/>
              </a:rPr>
              <a:t>joint work with the </a:t>
            </a:r>
            <a:r>
              <a:rPr lang="es-419">
                <a:solidFill>
                  <a:srgbClr val="595959"/>
                </a:solidFill>
                <a:latin typeface="Source Sans Pro" panose="020B0503030403020204" pitchFamily="34" charset="0"/>
                <a:ea typeface="Source Sans Pro" panose="020B0503030403020204" pitchFamily="34" charset="0"/>
              </a:rPr>
              <a:t>CSO as ADISA and </a:t>
            </a:r>
            <a:r>
              <a:rPr lang="en-US">
                <a:solidFill>
                  <a:srgbClr val="595959"/>
                </a:solidFill>
                <a:latin typeface="Source Sans Pro" panose="020B0503030403020204" pitchFamily="34" charset="0"/>
                <a:ea typeface="Source Sans Pro" panose="020B0503030403020204" pitchFamily="34" charset="0"/>
              </a:rPr>
              <a:t>the consortia to support</a:t>
            </a:r>
            <a:r>
              <a:rPr lang="es-419">
                <a:solidFill>
                  <a:srgbClr val="595959"/>
                </a:solidFill>
                <a:latin typeface="Source Sans Pro" panose="020B0503030403020204" pitchFamily="34" charset="0"/>
                <a:ea typeface="Source Sans Pro" panose="020B0503030403020204" pitchFamily="34" charset="0"/>
              </a:rPr>
              <a:t> as </a:t>
            </a:r>
            <a:r>
              <a:rPr lang="en-US">
                <a:solidFill>
                  <a:srgbClr val="595959"/>
                </a:solidFill>
                <a:latin typeface="Source Sans Pro" panose="020B0503030403020204" pitchFamily="34" charset="0"/>
                <a:ea typeface="Source Sans Pro" panose="020B0503030403020204" pitchFamily="34" charset="0"/>
              </a:rPr>
              <a:t>expertise</a:t>
            </a:r>
            <a:r>
              <a:rPr lang="es-419">
                <a:solidFill>
                  <a:srgbClr val="595959"/>
                </a:solidFill>
                <a:latin typeface="Source Sans Pro" panose="020B0503030403020204" pitchFamily="34" charset="0"/>
                <a:ea typeface="Source Sans Pro" panose="020B0503030403020204" pitchFamily="34" charset="0"/>
              </a:rPr>
              <a:t> in </a:t>
            </a:r>
            <a:r>
              <a:rPr lang="en-US">
                <a:solidFill>
                  <a:srgbClr val="595959"/>
                </a:solidFill>
                <a:latin typeface="Source Sans Pro" panose="020B0503030403020204" pitchFamily="34" charset="0"/>
                <a:ea typeface="Source Sans Pro" panose="020B0503030403020204" pitchFamily="34" charset="0"/>
              </a:rPr>
              <a:t>the</a:t>
            </a:r>
            <a:r>
              <a:rPr lang="es-419">
                <a:solidFill>
                  <a:srgbClr val="595959"/>
                </a:solidFill>
                <a:latin typeface="Source Sans Pro" panose="020B0503030403020204" pitchFamily="34" charset="0"/>
                <a:ea typeface="Source Sans Pro" panose="020B0503030403020204" pitchFamily="34" charset="0"/>
              </a:rPr>
              <a:t> </a:t>
            </a:r>
            <a:r>
              <a:rPr lang="en-US">
                <a:solidFill>
                  <a:srgbClr val="595959"/>
                </a:solidFill>
                <a:latin typeface="Source Sans Pro" panose="020B0503030403020204" pitchFamily="34" charset="0"/>
                <a:ea typeface="Source Sans Pro" panose="020B0503030403020204" pitchFamily="34" charset="0"/>
              </a:rPr>
              <a:t>process</a:t>
            </a:r>
            <a:r>
              <a:rPr lang="es-419">
                <a:solidFill>
                  <a:srgbClr val="595959"/>
                </a:solidFill>
                <a:latin typeface="Source Sans Pro" panose="020B0503030403020204" pitchFamily="34" charset="0"/>
                <a:ea typeface="Source Sans Pro" panose="020B0503030403020204" pitchFamily="34" charset="0"/>
              </a:rPr>
              <a:t>.</a:t>
            </a:r>
          </a:p>
          <a:p>
            <a:pPr marL="0" indent="0">
              <a:buNone/>
            </a:pPr>
            <a:r>
              <a:rPr lang="en-US" b="1">
                <a:solidFill>
                  <a:srgbClr val="595959"/>
                </a:solidFill>
                <a:latin typeface="Source Sans Pro" panose="020B0503030403020204" pitchFamily="34" charset="0"/>
                <a:ea typeface="Source Sans Pro" panose="020B0503030403020204" pitchFamily="34" charset="0"/>
              </a:rPr>
              <a:t>Next steps </a:t>
            </a:r>
          </a:p>
          <a:p>
            <a:pPr lvl="1"/>
            <a:r>
              <a:rPr lang="en-US">
                <a:solidFill>
                  <a:srgbClr val="595959"/>
                </a:solidFill>
                <a:latin typeface="Source Sans Pro" panose="020B0503030403020204" pitchFamily="34" charset="0"/>
                <a:ea typeface="Source Sans Pro" panose="020B0503030403020204" pitchFamily="34" charset="0"/>
              </a:rPr>
              <a:t>Advocacy, awareness, and capacity building with key actors and decision makers to ensure the implementation of the UDL in the National Education System. </a:t>
            </a:r>
          </a:p>
        </p:txBody>
      </p:sp>
      <p:pic>
        <p:nvPicPr>
          <p:cNvPr id="6" name="Picture 5" descr="Group of student and teacher an a open camp with a Volcano on the back. " title="Inclusive Community Group">
            <a:extLst>
              <a:ext uri="{FF2B5EF4-FFF2-40B4-BE49-F238E27FC236}">
                <a16:creationId xmlns:a16="http://schemas.microsoft.com/office/drawing/2014/main" id="{FF056B5C-8499-B735-8EF8-A601A9F3D82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20406" y="1972638"/>
            <a:ext cx="5147721" cy="3431814"/>
          </a:xfrm>
          <a:prstGeom prst="rect">
            <a:avLst/>
          </a:prstGeom>
        </p:spPr>
      </p:pic>
      <p:sp>
        <p:nvSpPr>
          <p:cNvPr id="5" name="Slide Number Placeholder 4"/>
          <p:cNvSpPr>
            <a:spLocks noGrp="1"/>
          </p:cNvSpPr>
          <p:nvPr>
            <p:ph type="sldNum" sz="quarter" idx="12"/>
          </p:nvPr>
        </p:nvSpPr>
        <p:spPr/>
        <p:txBody>
          <a:bodyPr/>
          <a:lstStyle/>
          <a:p>
            <a:fld id="{1195A9E4-2CE9-4E32-BE85-7C32F0F78A6D}" type="slidenum">
              <a:rPr lang="en-GB" smtClean="0"/>
              <a:t>9</a:t>
            </a:fld>
            <a:endParaRPr lang="en-GB"/>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a:xfrm>
            <a:off x="-907974" y="6356350"/>
            <a:ext cx="4114800" cy="365125"/>
          </a:xfrm>
        </p:spPr>
        <p:txBody>
          <a:bodyPr/>
          <a:lstStyle/>
          <a:p>
            <a:r>
              <a:rPr lang="en-US"/>
              <a:t>#ZeroCon24</a:t>
            </a:r>
            <a:endParaRPr lang="en-GB"/>
          </a:p>
        </p:txBody>
      </p:sp>
    </p:spTree>
    <p:extLst>
      <p:ext uri="{BB962C8B-B14F-4D97-AF65-F5344CB8AC3E}">
        <p14:creationId xmlns:p14="http://schemas.microsoft.com/office/powerpoint/2010/main" val="3307423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6">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F8A22540D92049BF119A771A26DC6F" ma:contentTypeVersion="20" ma:contentTypeDescription="Create a new document." ma:contentTypeScope="" ma:versionID="f8189f2645a8361ddc8bc2203b737ad2">
  <xsd:schema xmlns:xsd="http://www.w3.org/2001/XMLSchema" xmlns:xs="http://www.w3.org/2001/XMLSchema" xmlns:p="http://schemas.microsoft.com/office/2006/metadata/properties" xmlns:ns1="http://schemas.microsoft.com/sharepoint/v3" xmlns:ns2="54f1cc58-934b-4382-96f3-312af0a7c1a9" xmlns:ns3="e9bb3495-6a27-470c-b155-034a6a307984" targetNamespace="http://schemas.microsoft.com/office/2006/metadata/properties" ma:root="true" ma:fieldsID="8f28ead785d7106a1f5fcf9c5c13f1da" ns1:_="" ns2:_="" ns3:_="">
    <xsd:import namespace="http://schemas.microsoft.com/sharepoint/v3"/>
    <xsd:import namespace="54f1cc58-934b-4382-96f3-312af0a7c1a9"/>
    <xsd:import namespace="e9bb3495-6a27-470c-b155-034a6a3079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f1cc58-934b-4382-96f3-312af0a7c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69ac89d-c854-4607-917b-9d787df66d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bb3495-6a27-470c-b155-034a6a3079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79fd038-6a9e-4eeb-9501-b3e3bddfdb7a}" ma:internalName="TaxCatchAll" ma:showField="CatchAllData" ma:web="e9bb3495-6a27-470c-b155-034a6a3079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4f1cc58-934b-4382-96f3-312af0a7c1a9">
      <Terms xmlns="http://schemas.microsoft.com/office/infopath/2007/PartnerControls"/>
    </lcf76f155ced4ddcb4097134ff3c332f>
    <TaxCatchAll xmlns="e9bb3495-6a27-470c-b155-034a6a307984" xsi:nil="true"/>
  </documentManagement>
</p:properties>
</file>

<file path=customXml/itemProps1.xml><?xml version="1.0" encoding="utf-8"?>
<ds:datastoreItem xmlns:ds="http://schemas.openxmlformats.org/officeDocument/2006/customXml" ds:itemID="{C43BB45D-ECE4-4F84-B861-C58660D215B6}">
  <ds:schemaRefs>
    <ds:schemaRef ds:uri="http://schemas.microsoft.com/sharepoint/v3/contenttype/forms"/>
  </ds:schemaRefs>
</ds:datastoreItem>
</file>

<file path=customXml/itemProps2.xml><?xml version="1.0" encoding="utf-8"?>
<ds:datastoreItem xmlns:ds="http://schemas.openxmlformats.org/officeDocument/2006/customXml" ds:itemID="{EED1F788-9B12-4B0E-80E5-719B996CFD4A}">
  <ds:schemaRefs>
    <ds:schemaRef ds:uri="54f1cc58-934b-4382-96f3-312af0a7c1a9"/>
    <ds:schemaRef ds:uri="e9bb3495-6a27-470c-b155-034a6a3079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D05605-6CBA-4CBB-9707-50B10BD34755}">
  <ds:schemaRefs>
    <ds:schemaRef ds:uri="http://www.w3.org/XML/1998/namespace"/>
    <ds:schemaRef ds:uri="http://schemas.microsoft.com/office/2006/documentManagement/types"/>
    <ds:schemaRef ds:uri="http://purl.org/dc/elements/1.1/"/>
    <ds:schemaRef ds:uri="http://schemas.microsoft.com/sharepoint/v3"/>
    <ds:schemaRef ds:uri="e9bb3495-6a27-470c-b155-034a6a307984"/>
    <ds:schemaRef ds:uri="http://purl.org/dc/dcmitype/"/>
    <ds:schemaRef ds:uri="54f1cc58-934b-4382-96f3-312af0a7c1a9"/>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1174</Words>
  <Application>Microsoft Office PowerPoint</Application>
  <PresentationFormat>Breitbild</PresentationFormat>
  <Paragraphs>115</Paragraphs>
  <Slides>10</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Source Sans Pro</vt:lpstr>
      <vt:lpstr>Office Theme</vt:lpstr>
      <vt:lpstr>Integration strategies for mainstream schools and youth services</vt:lpstr>
      <vt:lpstr>Project Details</vt:lpstr>
      <vt:lpstr>The Essence of the Project</vt:lpstr>
      <vt:lpstr>The Innovative Aspects</vt:lpstr>
      <vt:lpstr>The Impact of the Universal Design for Learning</vt:lpstr>
      <vt:lpstr>The Success Factors</vt:lpstr>
      <vt:lpstr>Paula’s Story</vt:lpstr>
      <vt:lpstr>Lessons learned, challenges</vt:lpstr>
      <vt:lpstr>Sustainability and next steps</vt:lpstr>
      <vt:lpstr>María’s 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Anna Königseder</cp:lastModifiedBy>
  <cp:revision>1</cp:revision>
  <dcterms:created xsi:type="dcterms:W3CDTF">2022-12-05T13:52:15Z</dcterms:created>
  <dcterms:modified xsi:type="dcterms:W3CDTF">2024-02-13T10:54:42Z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0x010100B9F8A22540D92049BF119A771A26DC6F</vt:lpwstr>
  </property>
  <property fmtid="{D5CDD505-2E9C-101B-9397-08002B2CF9AE}" pid="3" name="MediaServiceImageTags">
    <vt:lpwstr/>
  </property>
</Properties>
</file>