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Black" panose="02000000000000000000" pitchFamily="2" charset="0"/>
      <p:bold r:id="rId19"/>
      <p:boldItalic r:id="rId20"/>
    </p:embeddedFont>
    <p:embeddedFont>
      <p:font typeface="Roboto Medium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31a8190f5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331a8190f58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1a8190f5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1a8190f5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b2c9382d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b2c9382d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0c4ae447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0c4ae447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42a77d85a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" name="Google Shape;18;g242a77d85a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42a77d85a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242a77d85a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2b2c9382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32b2c9382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2b2c9382d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2b2c9382d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2be182c0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2be182c0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b2c9382d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b2c9382de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b2c9382d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b2c9382d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Make sure to add alt text to everything 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cf56453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cf56453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Make sure to add alt text to everything 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64983" y="1903875"/>
            <a:ext cx="80124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64975" y="3859300"/>
            <a:ext cx="8012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Black"/>
              <a:buNone/>
              <a:defRPr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Black"/>
              <a:buNone/>
              <a:defRPr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Black"/>
              <a:buNone/>
              <a:defRPr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Black"/>
              <a:buNone/>
              <a:defRPr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Black"/>
              <a:buNone/>
              <a:defRPr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Black"/>
              <a:buNone/>
              <a:defRPr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Black"/>
              <a:buNone/>
              <a:defRPr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Black"/>
              <a:buNone/>
              <a:defRPr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Black"/>
              <a:buNone/>
              <a:defRPr sz="28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edium"/>
              <a:buChar char="●"/>
              <a:defRPr sz="18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○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■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●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○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■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●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○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■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ccess@aira.i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hyperlink" Target="http://drive.google.com/file/d/1h1voW3kUL4X34lfbUCMcBhxPsEjBsv5w/view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/>
        </p:nvSpPr>
        <p:spPr>
          <a:xfrm>
            <a:off x="1661150" y="1013450"/>
            <a:ext cx="62676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Troy Otillio</a:t>
            </a:r>
            <a:endParaRPr sz="24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CEO of Aira</a:t>
            </a:r>
            <a:endParaRPr sz="24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USA</a:t>
            </a:r>
            <a:endParaRPr sz="24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22222"/>
                </a:solidFill>
                <a:highlight>
                  <a:srgbClr val="FFFFFF"/>
                </a:highlight>
              </a:rPr>
              <a:t>Session: “ICT solutions supporting the blind and the visually impaired“</a:t>
            </a:r>
            <a:endParaRPr sz="24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5 pm on Wednesday March 5, 2025</a:t>
            </a:r>
            <a:endParaRPr sz="24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42" y="4691050"/>
            <a:ext cx="663100" cy="2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>
            <a:spLocks noGrp="1"/>
          </p:cNvSpPr>
          <p:nvPr>
            <p:ph type="ctrTitle"/>
          </p:nvPr>
        </p:nvSpPr>
        <p:spPr>
          <a:xfrm>
            <a:off x="570000" y="1018800"/>
            <a:ext cx="8004000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Foundation of Trust, Security &amp; Confidentiality 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2"/>
          <p:cNvSpPr txBox="1">
            <a:spLocks noGrp="1"/>
          </p:cNvSpPr>
          <p:nvPr>
            <p:ph type="ctrTitle"/>
          </p:nvPr>
        </p:nvSpPr>
        <p:spPr>
          <a:xfrm>
            <a:off x="578300" y="3647975"/>
            <a:ext cx="26265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Medium"/>
                <a:ea typeface="Roboto Medium"/>
                <a:cs typeface="Roboto Medium"/>
                <a:sym typeface="Roboto Medium"/>
              </a:rPr>
              <a:t>Your employee or customer signs up through your provided plan and downloads the app. 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5" name="Google Shape;115;p12"/>
          <p:cNvSpPr txBox="1">
            <a:spLocks noGrp="1"/>
          </p:cNvSpPr>
          <p:nvPr>
            <p:ph type="ctrTitle"/>
          </p:nvPr>
        </p:nvSpPr>
        <p:spPr>
          <a:xfrm>
            <a:off x="3255275" y="3647975"/>
            <a:ext cx="26265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Medium"/>
                <a:ea typeface="Roboto Medium"/>
                <a:cs typeface="Roboto Medium"/>
                <a:sym typeface="Roboto Medium"/>
              </a:rPr>
              <a:t>They are then connected with a highly-trained Aira Agent through their smartphone. 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16" name="Google Shape;116;p12" descr="Air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649" y="4299969"/>
            <a:ext cx="1185600" cy="790781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17" name="Google Shape;117;p12"/>
          <p:cNvSpPr txBox="1"/>
          <p:nvPr/>
        </p:nvSpPr>
        <p:spPr>
          <a:xfrm>
            <a:off x="0" y="3515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Security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683800" y="1745100"/>
            <a:ext cx="49227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Aira has passed hundreds of stringent global security reviews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Strict and industry-leading security standards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All Explorer information confidential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●"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Access Partners include organizations like Amazon, Google, state governments, Chase Bank, &amp; Bank of America</a:t>
            </a:r>
            <a:endParaRPr/>
          </a:p>
        </p:txBody>
      </p:sp>
      <p:pic>
        <p:nvPicPr>
          <p:cNvPr id="119" name="Google Shape;11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8100" y="1958150"/>
            <a:ext cx="1832125" cy="187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3" descr="Princeton University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355" y="3168488"/>
            <a:ext cx="1261445" cy="3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 txBox="1">
            <a:spLocks noGrp="1"/>
          </p:cNvSpPr>
          <p:nvPr>
            <p:ph type="ctrTitle"/>
          </p:nvPr>
        </p:nvSpPr>
        <p:spPr>
          <a:xfrm>
            <a:off x="566525" y="483926"/>
            <a:ext cx="80040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Become an Access Partner. Join the Movement.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26" name="Google Shape;126;p13"/>
          <p:cNvSpPr txBox="1">
            <a:spLocks noGrp="1"/>
          </p:cNvSpPr>
          <p:nvPr>
            <p:ph type="ctrTitle"/>
          </p:nvPr>
        </p:nvSpPr>
        <p:spPr>
          <a:xfrm>
            <a:off x="172650" y="1040050"/>
            <a:ext cx="8778600" cy="10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Over </a:t>
            </a: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275+</a:t>
            </a: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organizations already offer Aira’s services to create inclusive environments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Public Sector &amp; Private Sector Transportation | Education | Government | Entertainment | Financial Services | Healthcare | Manufacturing | Consumer Goods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27" name="Google Shape;127;p13" descr="UPENN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638" y="2363700"/>
            <a:ext cx="1047867" cy="2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 descr="Duke University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3275" y="3173903"/>
            <a:ext cx="873349" cy="34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 descr="Ohio State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3275" y="2227764"/>
            <a:ext cx="624449" cy="60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 descr="Chase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1317" y="3141385"/>
            <a:ext cx="1378534" cy="3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 descr="Gucci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7370" y="3168500"/>
            <a:ext cx="624457" cy="64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 descr="TD Bank 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2350" y="3919109"/>
            <a:ext cx="1261450" cy="3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 descr="Wegmans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46400" y="3028745"/>
            <a:ext cx="1061500" cy="63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 descr="Target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75138" y="3743837"/>
            <a:ext cx="734876" cy="73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 descr="Starbucks logo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47674" y="2257982"/>
            <a:ext cx="624451" cy="63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 descr="JFK logo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52350" y="2262949"/>
            <a:ext cx="624450" cy="6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/>
        </p:nvSpPr>
        <p:spPr>
          <a:xfrm>
            <a:off x="0" y="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Access Partners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38" name="Google Shape;138;p13" descr="Aira logo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037600" y="4565658"/>
            <a:ext cx="873349" cy="58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37599" y="3774719"/>
            <a:ext cx="1261450" cy="89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47375" y="2198300"/>
            <a:ext cx="873350" cy="8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475015" y="4053199"/>
            <a:ext cx="1454260" cy="2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122825" y="4053195"/>
            <a:ext cx="1378524" cy="39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/>
          <p:nvPr/>
        </p:nvSpPr>
        <p:spPr>
          <a:xfrm>
            <a:off x="1505850" y="2731213"/>
            <a:ext cx="6132300" cy="94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</a:rPr>
              <a:t>Get started with Aira today</a:t>
            </a:r>
            <a:endParaRPr sz="19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access@aira.io</a:t>
            </a:r>
            <a:r>
              <a:rPr lang="en" b="1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www.aira.io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2240525" y="875438"/>
            <a:ext cx="49767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ACCESS IS A</a:t>
            </a:r>
            <a:br>
              <a:rPr lang="en" sz="5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5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HUMAN RIGHT</a:t>
            </a:r>
            <a:endParaRPr sz="5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14" descr="Air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399" y="4310619"/>
            <a:ext cx="1185600" cy="79078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 txBox="1"/>
          <p:nvPr/>
        </p:nvSpPr>
        <p:spPr>
          <a:xfrm>
            <a:off x="0" y="3515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Connect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l="7133" t="14802" r="6711" b="17516"/>
          <a:stretch/>
        </p:blipFill>
        <p:spPr>
          <a:xfrm>
            <a:off x="2565950" y="1290975"/>
            <a:ext cx="2340165" cy="1739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2406611" y="1399497"/>
            <a:ext cx="4608982" cy="1966363"/>
            <a:chOff x="2565950" y="1290975"/>
            <a:chExt cx="3895024" cy="1739375"/>
          </a:xfrm>
        </p:grpSpPr>
        <p:pic>
          <p:nvPicPr>
            <p:cNvPr id="22" name="Google Shape;22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68553" y="1402946"/>
              <a:ext cx="1292421" cy="1582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4" descr="Access is a Human Right in text at left, and in Braille at right&#10;"/>
            <p:cNvPicPr preferRelativeResize="0"/>
            <p:nvPr/>
          </p:nvPicPr>
          <p:blipFill rotWithShape="1">
            <a:blip r:embed="rId5">
              <a:alphaModFix/>
            </a:blip>
            <a:srcRect l="7133" t="14802" r="6711" b="17516"/>
            <a:stretch/>
          </p:blipFill>
          <p:spPr>
            <a:xfrm>
              <a:off x="2565950" y="1290975"/>
              <a:ext cx="2340165" cy="1739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Google Shape;24;p4" descr="Aira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4112" y="188400"/>
            <a:ext cx="1815788" cy="1211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2670800" y="3702450"/>
            <a:ext cx="4080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Partnering Together to Offer Video Remote Interpreting      </a:t>
            </a: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    </a:t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566600" y="1754075"/>
            <a:ext cx="3673800" cy="15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  <a:highlight>
                  <a:schemeClr val="dk1"/>
                </a:highlight>
              </a:rPr>
              <a:t>Say “Yes” To Accessibility.</a:t>
            </a:r>
            <a:endParaRPr sz="37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4564350" y="1139175"/>
            <a:ext cx="9000" cy="26682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4897300" y="1280675"/>
            <a:ext cx="3910800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Hi, we’re Aira! We’re a video remote interpreting (VRI) service. 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4897300" y="2150975"/>
            <a:ext cx="3673800" cy="2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Aira breaks down accessibility barriers with on-demand VRI for both the blind and low-vision community, and the Deaf and hard-of-hearing community. 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" name="Google Shape;34;p5" descr="decorati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869" y="521275"/>
            <a:ext cx="868375" cy="61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 descr="Aira logo&#10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9224" y="4289369"/>
            <a:ext cx="1185600" cy="79078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-85025" y="4172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Our Company     </a:t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565800" y="712825"/>
            <a:ext cx="80124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What is VRI?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558125" y="1316725"/>
            <a:ext cx="8012400" cy="16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Char char="●"/>
            </a:pPr>
            <a:r>
              <a:rPr lang="en" sz="2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Professional interpreter and caller are connected via mobile device</a:t>
            </a:r>
            <a:endParaRPr sz="2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Medium"/>
              <a:buChar char="●"/>
            </a:pPr>
            <a:r>
              <a:rPr lang="en" sz="2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Interpreter uses caller’s mobile phone camera and microphone to communicate information</a:t>
            </a:r>
            <a:endParaRPr sz="22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43" name="Google Shape;43;p6" descr="Aira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424" y="-6"/>
            <a:ext cx="1185600" cy="79078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0" y="2849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Our Services     </a:t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45" name="Google Shape;45;p6" descr="A man in a pink checkered shirt at a hotel check in desk rests his phone on the desk's surface. On the phone screen is an interpreter signing. In the background, a hotel clerk wearing a blue suit and a scarf is speaking to the guest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025" y="2864400"/>
            <a:ext cx="2322776" cy="16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 descr="A man standing in the atrium of an airport holds up his cellphone with his left hand and faces to the right. He is smiling, and holds a white cane in his right hand. He carriers a backpack.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8000" y="2864400"/>
            <a:ext cx="2496973" cy="166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 descr="A young man wearing a black tshirt with the Aira logo sits in an office wearing a headset. He is smiling at his open laptop and intently listening.&#10;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0194" y="2880475"/>
            <a:ext cx="2448758" cy="16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565800" y="712825"/>
            <a:ext cx="80124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Two Solutions for Wide-Reaching Accessibility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42" y="4691050"/>
            <a:ext cx="663100" cy="2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558125" y="1316725"/>
            <a:ext cx="80124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ctrTitle"/>
          </p:nvPr>
        </p:nvSpPr>
        <p:spPr>
          <a:xfrm>
            <a:off x="1367750" y="2338150"/>
            <a:ext cx="1684800" cy="6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Aira Explorer</a:t>
            </a: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6" name="Google Shape;56;p7" descr="An icon of a person standing straight up and shrugging, looking visibly confused. The icon is white and is outlined in a mono-weight line. " title="Visualizing Surroundings Icon"/>
          <p:cNvPicPr preferRelativeResize="0"/>
          <p:nvPr/>
        </p:nvPicPr>
        <p:blipFill rotWithShape="1">
          <a:blip r:embed="rId4">
            <a:alphaModFix/>
          </a:blip>
          <a:srcRect l="6024" r="6024"/>
          <a:stretch/>
        </p:blipFill>
        <p:spPr>
          <a:xfrm>
            <a:off x="1779150" y="1423525"/>
            <a:ext cx="580705" cy="6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6252725" y="2246600"/>
            <a:ext cx="1684800" cy="6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Aira ASL</a:t>
            </a:r>
            <a:endParaRPr sz="2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8" name="Google Shape;58;p7" descr="Aira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6074" y="4352719"/>
            <a:ext cx="1185600" cy="79078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/>
        </p:nvSpPr>
        <p:spPr>
          <a:xfrm>
            <a:off x="-159400" y="2049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Our Services     </a:t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60" name="Google Shape;60;p7" descr="An icon of a person using their phone to communicate with someone else. The icon is in a white and black mono line.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6653" y="1364265"/>
            <a:ext cx="868654" cy="79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7"/>
          <p:cNvCxnSpPr>
            <a:stCxn id="54" idx="2"/>
          </p:cNvCxnSpPr>
          <p:nvPr/>
        </p:nvCxnSpPr>
        <p:spPr>
          <a:xfrm>
            <a:off x="4564325" y="2406625"/>
            <a:ext cx="7500" cy="1848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7"/>
          <p:cNvSpPr txBox="1"/>
          <p:nvPr/>
        </p:nvSpPr>
        <p:spPr>
          <a:xfrm>
            <a:off x="365875" y="2942050"/>
            <a:ext cx="41235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Blind &amp; low-vision community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On-demand, 24/7/365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Accessed via mobile device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iOS, Android, web app, Smart Glasses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Geofencing technology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Assists with wide range of tasks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3" name="Google Shape;63;p7"/>
          <p:cNvSpPr txBox="1"/>
          <p:nvPr/>
        </p:nvSpPr>
        <p:spPr>
          <a:xfrm>
            <a:off x="5111675" y="2942050"/>
            <a:ext cx="39669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Deaf &amp; hard-of-hearing community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On-demand, 24/7/365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Accessed via mobile device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iOS, Android, web app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Geofencing technology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Facilitates better communication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42" y="4691050"/>
            <a:ext cx="663100" cy="2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>
            <a:spLocks noGrp="1"/>
          </p:cNvSpPr>
          <p:nvPr>
            <p:ph type="ctrTitle"/>
          </p:nvPr>
        </p:nvSpPr>
        <p:spPr>
          <a:xfrm>
            <a:off x="566525" y="580401"/>
            <a:ext cx="80040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Frictionless Support Anytime, Anywhere.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ctrTitle"/>
          </p:nvPr>
        </p:nvSpPr>
        <p:spPr>
          <a:xfrm>
            <a:off x="566525" y="1178200"/>
            <a:ext cx="8004000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Using Aira is easy &amp; on-demand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1" name="Google Shape;71;p8"/>
          <p:cNvSpPr txBox="1">
            <a:spLocks noGrp="1"/>
          </p:cNvSpPr>
          <p:nvPr>
            <p:ph type="ctrTitle"/>
          </p:nvPr>
        </p:nvSpPr>
        <p:spPr>
          <a:xfrm>
            <a:off x="578300" y="3143750"/>
            <a:ext cx="2626500" cy="10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Download 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Aira App 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8"/>
          <p:cNvSpPr txBox="1">
            <a:spLocks noGrp="1"/>
          </p:cNvSpPr>
          <p:nvPr>
            <p:ph type="ctrTitle"/>
          </p:nvPr>
        </p:nvSpPr>
        <p:spPr>
          <a:xfrm>
            <a:off x="3278863" y="3362400"/>
            <a:ext cx="2626500" cy="6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Connect with a professional interpreter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8"/>
          <p:cNvSpPr txBox="1">
            <a:spLocks noGrp="1"/>
          </p:cNvSpPr>
          <p:nvPr>
            <p:ph type="ctrTitle"/>
          </p:nvPr>
        </p:nvSpPr>
        <p:spPr>
          <a:xfrm>
            <a:off x="5979450" y="3362400"/>
            <a:ext cx="26265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Get real-time assistance and communication support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" name="Google Shape;74;p8" descr="A icon showing a hand holding a cellphone with the Aira logo visible. The icon is in a black and white mono line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1763" y="2044339"/>
            <a:ext cx="780458" cy="79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 descr="An icon showing someone at a computer communicating with various other devices. The icon is in a black and white mono line.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1850" y="1998928"/>
            <a:ext cx="1078451" cy="88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 descr="An icon showing a person communicating with someone else via their cellphone. The icon is in a black and white mono line.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3705" y="1907096"/>
            <a:ext cx="1044395" cy="9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 descr="Aira logo"/>
          <p:cNvPicPr preferRelativeResize="0"/>
          <p:nvPr/>
        </p:nvPicPr>
        <p:blipFill rotWithShape="1">
          <a:blip r:embed="rId7">
            <a:alphaModFix/>
          </a:blip>
          <a:srcRect t="23634"/>
          <a:stretch/>
        </p:blipFill>
        <p:spPr>
          <a:xfrm>
            <a:off x="3857825" y="4486875"/>
            <a:ext cx="1185600" cy="6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"/>
          <p:cNvSpPr txBox="1"/>
          <p:nvPr/>
        </p:nvSpPr>
        <p:spPr>
          <a:xfrm>
            <a:off x="0" y="725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How it works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42" y="4691050"/>
            <a:ext cx="663100" cy="2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 descr="Air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762" y="4397306"/>
            <a:ext cx="1185600" cy="79078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/>
        </p:nvSpPr>
        <p:spPr>
          <a:xfrm>
            <a:off x="-212525" y="2379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Aira Explorer</a:t>
            </a:r>
            <a:endParaRPr sz="2100">
              <a:solidFill>
                <a:schemeClr val="dk1"/>
              </a:solidFill>
              <a:highlight>
                <a:schemeClr val="lt1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In Action</a:t>
            </a:r>
            <a:endParaRPr sz="1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3296525" y="1662075"/>
            <a:ext cx="4399500" cy="1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87" name="Google Shape;87;p9" descr="A screenshot from a video showing an Aira Explorer smiling in a grocery store aisle. " title="Aira Explorer Page Demo Video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7525" y="612264"/>
            <a:ext cx="2204426" cy="391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442" y="4691050"/>
            <a:ext cx="663100" cy="2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0"/>
          <p:cNvSpPr txBox="1">
            <a:spLocks noGrp="1"/>
          </p:cNvSpPr>
          <p:nvPr>
            <p:ph type="ctrTitle"/>
          </p:nvPr>
        </p:nvSpPr>
        <p:spPr>
          <a:xfrm>
            <a:off x="566525" y="694976"/>
            <a:ext cx="80040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Becoming an Access Partner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94" name="Google Shape;94;p10"/>
          <p:cNvSpPr txBox="1">
            <a:spLocks noGrp="1"/>
          </p:cNvSpPr>
          <p:nvPr>
            <p:ph type="ctrTitle"/>
          </p:nvPr>
        </p:nvSpPr>
        <p:spPr>
          <a:xfrm>
            <a:off x="566525" y="1258563"/>
            <a:ext cx="8004000" cy="4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Aira Access Partners provide our services free of charge to their communities.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5" name="Google Shape;95;p10"/>
          <p:cNvSpPr txBox="1">
            <a:spLocks noGrp="1"/>
          </p:cNvSpPr>
          <p:nvPr>
            <p:ph type="ctrTitle"/>
          </p:nvPr>
        </p:nvSpPr>
        <p:spPr>
          <a:xfrm>
            <a:off x="578300" y="3647975"/>
            <a:ext cx="26265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Medium"/>
                <a:ea typeface="Roboto Medium"/>
                <a:cs typeface="Roboto Medium"/>
                <a:sym typeface="Roboto Medium"/>
              </a:rPr>
              <a:t>Your employee or customer signs up through your provided plan and downloads the app. 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ctrTitle"/>
          </p:nvPr>
        </p:nvSpPr>
        <p:spPr>
          <a:xfrm>
            <a:off x="3255275" y="3647975"/>
            <a:ext cx="26265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Medium"/>
                <a:ea typeface="Roboto Medium"/>
                <a:cs typeface="Roboto Medium"/>
                <a:sym typeface="Roboto Medium"/>
              </a:rPr>
              <a:t>They are then connected with a highly-trained Aira Agent through their smartphone. </a:t>
            </a: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97" name="Google Shape;97;p10" descr="Air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199" y="4352719"/>
            <a:ext cx="1185600" cy="79078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/>
          <p:nvPr/>
        </p:nvSpPr>
        <p:spPr>
          <a:xfrm>
            <a:off x="0" y="1487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Access Partners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1001075" y="1981300"/>
            <a:ext cx="30612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●"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Easy to set up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●"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Increased inclusivity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●"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Supports DEI initiatives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●"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Competitive differentiator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Char char="●"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operational/technical lift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0" descr="A woman walks down a grocery store aisle holding her cell phone up to her face with her right hand. She has dark red hair, wears a black cardigan, a purple shirt, and holds a white cane in her left hand.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6751" y="1981290"/>
            <a:ext cx="3985700" cy="2241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/>
        </p:nvSpPr>
        <p:spPr>
          <a:xfrm>
            <a:off x="-170050" y="25505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chemeClr val="lt1"/>
                </a:highlight>
                <a:latin typeface="Roboto Black"/>
                <a:ea typeface="Roboto Black"/>
                <a:cs typeface="Roboto Black"/>
                <a:sym typeface="Roboto Black"/>
              </a:rPr>
              <a:t>Geofencing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06" name="Google Shape;106;p11"/>
          <p:cNvSpPr txBox="1"/>
          <p:nvPr/>
        </p:nvSpPr>
        <p:spPr>
          <a:xfrm>
            <a:off x="1202975" y="912525"/>
            <a:ext cx="6865200" cy="1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Invisible digital perimeter around where you’d like to offer our services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 simply turn on this geofence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Anyone within can connect with an interpreter at the tap of a button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1" descr="A satellite image of the San Diego International Airport, with the airport facility outlined in a turqoise border. There is a pin on the airport main building. On the right side of the screen is a pop up showing a mobile phone video stream of the interior of the airport's terminal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677" y="2118375"/>
            <a:ext cx="5684650" cy="27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ira Theme - Dark">
  <a:themeElements>
    <a:clrScheme name="Simple Light">
      <a:dk1>
        <a:srgbClr val="FFFFFF"/>
      </a:dk1>
      <a:lt1>
        <a:srgbClr val="08090A"/>
      </a:lt1>
      <a:dk2>
        <a:srgbClr val="42F2F7"/>
      </a:dk2>
      <a:lt2>
        <a:srgbClr val="EEEEEE"/>
      </a:lt2>
      <a:accent1>
        <a:srgbClr val="FFADE4"/>
      </a:accent1>
      <a:accent2>
        <a:srgbClr val="FFB140"/>
      </a:accent2>
      <a:accent3>
        <a:srgbClr val="CAFE48"/>
      </a:accent3>
      <a:accent4>
        <a:srgbClr val="42F2F7"/>
      </a:accent4>
      <a:accent5>
        <a:srgbClr val="08090A"/>
      </a:accent5>
      <a:accent6>
        <a:srgbClr val="08090A"/>
      </a:accent6>
      <a:hlink>
        <a:srgbClr val="42F2F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Bildschirmpräsentation (16:9)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Roboto</vt:lpstr>
      <vt:lpstr>Roboto Black</vt:lpstr>
      <vt:lpstr>Arial</vt:lpstr>
      <vt:lpstr>Roboto Medium</vt:lpstr>
      <vt:lpstr>Aira Theme - Dark</vt:lpstr>
      <vt:lpstr>PowerPoint-Präsentation</vt:lpstr>
      <vt:lpstr>PowerPoint-Präsentation</vt:lpstr>
      <vt:lpstr>Say “Yes” To Accessibility.</vt:lpstr>
      <vt:lpstr>What is VRI?</vt:lpstr>
      <vt:lpstr>Two Solutions for Wide-Reaching Accessibility</vt:lpstr>
      <vt:lpstr>Frictionless Support Anytime, Anywhere.</vt:lpstr>
      <vt:lpstr>PowerPoint-Präsentation</vt:lpstr>
      <vt:lpstr>Becoming an Access Partner</vt:lpstr>
      <vt:lpstr>PowerPoint-Präsentation</vt:lpstr>
      <vt:lpstr>A Foundation of Trust, Security &amp; Confidentiality </vt:lpstr>
      <vt:lpstr>Become an Access Partner. Join the Movement.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Wilfried Kainz</dc:creator>
  <cp:lastModifiedBy>Wilfried Kainz</cp:lastModifiedBy>
  <cp:revision>1</cp:revision>
  <dcterms:modified xsi:type="dcterms:W3CDTF">2025-02-22T07:46:44Z</dcterms:modified>
</cp:coreProperties>
</file>