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670" autoAdjust="0"/>
    <p:restoredTop sz="75497" autoAdjust="0"/>
  </p:normalViewPr>
  <p:slideViewPr>
    <p:cSldViewPr snapToGrid="0">
      <p:cViewPr varScale="1">
        <p:scale>
          <a:sx n="43" d="100"/>
          <a:sy n="43" d="100"/>
        </p:scale>
        <p:origin x="556" y="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coci, Ludmila" userId="f769cb68-f858-4206-a398-b3437215ac65" providerId="ADAL" clId="{01CF2152-BE4E-4E6D-95FD-0F76EC80CAD4}"/>
    <pc:docChg chg="custSel addSld modSld">
      <pc:chgData name="Malcoci, Ludmila" userId="f769cb68-f858-4206-a398-b3437215ac65" providerId="ADAL" clId="{01CF2152-BE4E-4E6D-95FD-0F76EC80CAD4}" dt="2025-02-25T07:13:23.068" v="1022" actId="20577"/>
      <pc:docMkLst>
        <pc:docMk/>
      </pc:docMkLst>
      <pc:sldChg chg="modSp mod">
        <pc:chgData name="Malcoci, Ludmila" userId="f769cb68-f858-4206-a398-b3437215ac65" providerId="ADAL" clId="{01CF2152-BE4E-4E6D-95FD-0F76EC80CAD4}" dt="2025-02-25T06:43:57.374" v="122"/>
        <pc:sldMkLst>
          <pc:docMk/>
          <pc:sldMk cId="54376518" sldId="258"/>
        </pc:sldMkLst>
        <pc:spChg chg="mod">
          <ac:chgData name="Malcoci, Ludmila" userId="f769cb68-f858-4206-a398-b3437215ac65" providerId="ADAL" clId="{01CF2152-BE4E-4E6D-95FD-0F76EC80CAD4}" dt="2025-02-25T06:40:23.098" v="52" actId="27636"/>
          <ac:spMkLst>
            <pc:docMk/>
            <pc:sldMk cId="54376518" sldId="258"/>
            <ac:spMk id="2" creationId="{80A782FC-8B01-42F4-8056-DCC2EFED95D1}"/>
          </ac:spMkLst>
        </pc:spChg>
        <pc:spChg chg="mod">
          <ac:chgData name="Malcoci, Ludmila" userId="f769cb68-f858-4206-a398-b3437215ac65" providerId="ADAL" clId="{01CF2152-BE4E-4E6D-95FD-0F76EC80CAD4}" dt="2025-02-25T06:43:23.314" v="121" actId="113"/>
          <ac:spMkLst>
            <pc:docMk/>
            <pc:sldMk cId="54376518" sldId="258"/>
            <ac:spMk id="3" creationId="{28D29E75-4221-A94E-345A-B32600075CE2}"/>
          </ac:spMkLst>
        </pc:spChg>
        <pc:spChg chg="mod">
          <ac:chgData name="Malcoci, Ludmila" userId="f769cb68-f858-4206-a398-b3437215ac65" providerId="ADAL" clId="{01CF2152-BE4E-4E6D-95FD-0F76EC80CAD4}" dt="2025-02-25T06:43:57.374" v="122"/>
          <ac:spMkLst>
            <pc:docMk/>
            <pc:sldMk cId="54376518" sldId="258"/>
            <ac:spMk id="4" creationId="{E4771D02-F4E4-C632-E5D7-C5E26F71C09C}"/>
          </ac:spMkLst>
        </pc:spChg>
      </pc:sldChg>
      <pc:sldChg chg="modSp mod">
        <pc:chgData name="Malcoci, Ludmila" userId="f769cb68-f858-4206-a398-b3437215ac65" providerId="ADAL" clId="{01CF2152-BE4E-4E6D-95FD-0F76EC80CAD4}" dt="2025-02-25T07:01:02.555" v="515" actId="20577"/>
        <pc:sldMkLst>
          <pc:docMk/>
          <pc:sldMk cId="2056236133" sldId="259"/>
        </pc:sldMkLst>
        <pc:spChg chg="mod">
          <ac:chgData name="Malcoci, Ludmila" userId="f769cb68-f858-4206-a398-b3437215ac65" providerId="ADAL" clId="{01CF2152-BE4E-4E6D-95FD-0F76EC80CAD4}" dt="2025-02-25T06:59:29.694" v="389" actId="14100"/>
          <ac:spMkLst>
            <pc:docMk/>
            <pc:sldMk cId="2056236133" sldId="259"/>
            <ac:spMk id="10" creationId="{9867EA19-6E67-4295-F673-081EFF01B2E2}"/>
          </ac:spMkLst>
        </pc:spChg>
        <pc:spChg chg="mod">
          <ac:chgData name="Malcoci, Ludmila" userId="f769cb68-f858-4206-a398-b3437215ac65" providerId="ADAL" clId="{01CF2152-BE4E-4E6D-95FD-0F76EC80CAD4}" dt="2025-02-25T07:01:02.555" v="515" actId="20577"/>
          <ac:spMkLst>
            <pc:docMk/>
            <pc:sldMk cId="2056236133" sldId="259"/>
            <ac:spMk id="11" creationId="{3D12346A-244A-C62E-52D1-C600A5BB60DA}"/>
          </ac:spMkLst>
        </pc:spChg>
      </pc:sldChg>
      <pc:sldChg chg="modSp new mod">
        <pc:chgData name="Malcoci, Ludmila" userId="f769cb68-f858-4206-a398-b3437215ac65" providerId="ADAL" clId="{01CF2152-BE4E-4E6D-95FD-0F76EC80CAD4}" dt="2025-02-25T07:13:23.068" v="1022" actId="20577"/>
        <pc:sldMkLst>
          <pc:docMk/>
          <pc:sldMk cId="2843562897" sldId="260"/>
        </pc:sldMkLst>
        <pc:spChg chg="mod">
          <ac:chgData name="Malcoci, Ludmila" userId="f769cb68-f858-4206-a398-b3437215ac65" providerId="ADAL" clId="{01CF2152-BE4E-4E6D-95FD-0F76EC80CAD4}" dt="2025-02-25T07:07:28.594" v="562" actId="20577"/>
          <ac:spMkLst>
            <pc:docMk/>
            <pc:sldMk cId="2843562897" sldId="260"/>
            <ac:spMk id="2" creationId="{F9E99EE1-6ED8-B2C0-9722-236861D1C95A}"/>
          </ac:spMkLst>
        </pc:spChg>
        <pc:spChg chg="mod">
          <ac:chgData name="Malcoci, Ludmila" userId="f769cb68-f858-4206-a398-b3437215ac65" providerId="ADAL" clId="{01CF2152-BE4E-4E6D-95FD-0F76EC80CAD4}" dt="2025-02-25T07:13:23.068" v="1022" actId="20577"/>
          <ac:spMkLst>
            <pc:docMk/>
            <pc:sldMk cId="2843562897" sldId="260"/>
            <ac:spMk id="3" creationId="{F64D9E08-9678-5A69-3066-4D3057E6B39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add your notes here.</a:t>
            </a:r>
          </a:p>
          <a:p>
            <a:r>
              <a:rPr lang="en-US" dirty="0"/>
              <a:t>Title; First name, last name of speaker(s); Name of Organization, Name of Country, Name of Session (as written in Agenda)</a:t>
            </a:r>
          </a:p>
          <a:p>
            <a:r>
              <a:rPr lang="en-US" dirty="0"/>
              <a:t>#ZeroCon24</a:t>
            </a:r>
          </a:p>
          <a:p>
            <a:r>
              <a:rPr lang="en-US" dirty="0"/>
              <a:t>Day and Time of Session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Sample Slide: presenting three points on our project and the relationship to this year’s theme of the Zero Project Conference. Point 1; Point 2; Point 3 connect together </a:t>
            </a:r>
            <a:r>
              <a:rPr lang="en-US"/>
              <a:t>in this way. 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517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8339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dirty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Zero Project Conference 2025 (#ZeroCon25)</a:t>
            </a:r>
            <a:endParaRPr lang="en-GB" sz="3200" b="0" dirty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25/02/2025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25/02/2025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25/02/2025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25/02/2025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25/02/2025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25/02/2025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25/02/2025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25/02/2025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25/02/2025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25/02/2025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25/02/2025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#ZeroCon25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073" y="1201784"/>
            <a:ext cx="11390812" cy="2073065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Roboto" panose="02000000000000000000" pitchFamily="2" charset="0"/>
                <a:ea typeface="Roboto" panose="02000000000000000000" pitchFamily="2" charset="0"/>
              </a:rPr>
              <a:t>Moldova strategy to implement inclusive employment </a:t>
            </a:r>
            <a:endParaRPr lang="en-GB" sz="40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451" y="3444665"/>
            <a:ext cx="11234057" cy="2211557"/>
          </a:xfrm>
        </p:spPr>
        <p:txBody>
          <a:bodyPr>
            <a:normAutofit/>
          </a:bodyPr>
          <a:lstStyle/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Ludmila Malcoci </a:t>
            </a:r>
          </a:p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Keystone Moldova </a:t>
            </a:r>
          </a:p>
          <a:p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Republic of Moldova </a:t>
            </a:r>
          </a:p>
          <a:p>
            <a:r>
              <a:rPr lang="en-US" b="1" dirty="0">
                <a:latin typeface="Roboto" panose="02000000000000000000" pitchFamily="2" charset="0"/>
                <a:ea typeface="Roboto" panose="02000000000000000000" pitchFamily="2" charset="0"/>
              </a:rPr>
              <a:t>New solutions for the sheltered workshop system</a:t>
            </a:r>
            <a:endParaRPr lang="en-GB" b="1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842554" y="5692088"/>
            <a:ext cx="10567851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>
                <a:latin typeface="Roboto" panose="02000000000000000000" pitchFamily="2" charset="0"/>
                <a:ea typeface="Roboto" panose="02000000000000000000" pitchFamily="2" charset="0"/>
              </a:rPr>
              <a:t>Wednesday 5 March 2025 | 12:00 - 13:00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>
                <a:latin typeface="Roboto" panose="02000000000000000000" pitchFamily="2" charset="0"/>
                <a:ea typeface="Roboto" panose="02000000000000000000" pitchFamily="2" charset="0"/>
              </a:rPr>
              <a:t>1</a:t>
            </a:fld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867EA19-6E67-4295-F673-081EFF01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043160" cy="108892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Provisions for employment of persons with disabilities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D12346A-244A-C62E-52D1-C600A5BB6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8"/>
            <a:ext cx="10056223" cy="44583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1.   Non-Discrimination</a:t>
            </a:r>
          </a:p>
          <a:p>
            <a:pPr marL="514350" indent="-514350">
              <a:buAutoNum type="arabicPeriod" startAt="2"/>
            </a:pPr>
            <a:r>
              <a:rPr lang="en-US" dirty="0"/>
              <a:t>Reasonable Accommodation</a:t>
            </a:r>
          </a:p>
          <a:p>
            <a:pPr marL="514350" indent="-514350">
              <a:buAutoNum type="arabicPeriod" startAt="2"/>
            </a:pPr>
            <a:r>
              <a:rPr lang="en-US" dirty="0"/>
              <a:t>Accessibility</a:t>
            </a:r>
          </a:p>
          <a:p>
            <a:pPr marL="514350" indent="-514350">
              <a:buAutoNum type="arabicPeriod" startAt="2"/>
            </a:pPr>
            <a:r>
              <a:rPr lang="en-US" dirty="0"/>
              <a:t>Employment quota (employers with more than 20 employees are required to reserve at least 5% of their total number of jobs)</a:t>
            </a:r>
          </a:p>
          <a:p>
            <a:pPr marL="514350" indent="-514350">
              <a:buAutoNum type="arabicPeriod" startAt="2"/>
            </a:pPr>
            <a:r>
              <a:rPr lang="en-US" dirty="0"/>
              <a:t>Subsidies  for employers  (80% of the amount of the employee's basic salary and up to 75%- for adaptation of job places)</a:t>
            </a:r>
          </a:p>
          <a:p>
            <a:pPr marL="514350" indent="-514350">
              <a:buAutoNum type="arabicPeriod" startAt="2"/>
            </a:pPr>
            <a:r>
              <a:rPr lang="en-US" dirty="0"/>
              <a:t>Support services </a:t>
            </a:r>
          </a:p>
          <a:p>
            <a:pPr marL="514350" indent="-514350">
              <a:buAutoNum type="arabicPeriod" startAt="2"/>
            </a:pPr>
            <a:r>
              <a:rPr lang="en-US" dirty="0"/>
              <a:t>Subsidies to local initiative projects</a:t>
            </a:r>
          </a:p>
          <a:p>
            <a:pPr marL="514350" indent="-514350">
              <a:buAutoNum type="arabicPeriod" startAt="2"/>
            </a:pPr>
            <a:r>
              <a:rPr lang="en-US" dirty="0"/>
              <a:t>Monthly transport expenses  for </a:t>
            </a:r>
            <a:r>
              <a:rPr lang="en-US" dirty="0" err="1"/>
              <a:t>PwD</a:t>
            </a:r>
            <a:r>
              <a:rPr lang="en-US" dirty="0"/>
              <a:t> traveling from other localities </a:t>
            </a:r>
          </a:p>
          <a:p>
            <a:pPr marL="514350" indent="-514350">
              <a:buAutoNum type="arabicPeriod" startAt="2"/>
            </a:pPr>
            <a:endParaRPr lang="en-US" dirty="0"/>
          </a:p>
          <a:p>
            <a:pPr marL="514350" indent="-514350">
              <a:buAutoNum type="arabicPeriod" startAt="2"/>
            </a:pP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99EE1-6ED8-B2C0-9722-236861D1C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8823"/>
          </a:xfrm>
        </p:spPr>
        <p:txBody>
          <a:bodyPr>
            <a:normAutofit fontScale="90000"/>
          </a:bodyPr>
          <a:lstStyle/>
          <a:p>
            <a:r>
              <a:rPr lang="en-US" dirty="0"/>
              <a:t>Keystone Moldova support for labor inclusion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D9E08-9678-5A69-3066-4D3057E6B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Partnership  with National Employment Agency ( development of inclusive legal framework, capacity building of staff, reference of </a:t>
            </a:r>
            <a:r>
              <a:rPr lang="en-US" dirty="0" err="1"/>
              <a:t>PwD</a:t>
            </a:r>
            <a:r>
              <a:rPr lang="en-US" dirty="0"/>
              <a:t>,  joint local initiative projects)</a:t>
            </a:r>
          </a:p>
          <a:p>
            <a:r>
              <a:rPr lang="en-US" dirty="0"/>
              <a:t>Direct support  to persons with disabilities for development of small businesses</a:t>
            </a:r>
          </a:p>
          <a:p>
            <a:r>
              <a:rPr lang="en-US" dirty="0"/>
              <a:t>Social enterprise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52BB7A-61FB-D796-6402-E9D9AD6CE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006265-9E45-DDB4-8931-F1C4CB3A4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562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237</Words>
  <Application>Microsoft Office PowerPoint</Application>
  <PresentationFormat>Widescreen</PresentationFormat>
  <Paragraphs>31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Roboto</vt:lpstr>
      <vt:lpstr>Office Theme</vt:lpstr>
      <vt:lpstr>Moldova strategy to implement inclusive employment </vt:lpstr>
      <vt:lpstr>Provisions for employment of persons with disabilities</vt:lpstr>
      <vt:lpstr>Keystone Moldova support for labor inclusion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Malcoci, Ludmila</cp:lastModifiedBy>
  <cp:revision>13</cp:revision>
  <dcterms:created xsi:type="dcterms:W3CDTF">2022-12-05T13:52:15Z</dcterms:created>
  <dcterms:modified xsi:type="dcterms:W3CDTF">2025-02-25T07:14:06Z</dcterms:modified>
</cp:coreProperties>
</file>