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141" r:id="rId3"/>
    <p:sldId id="2140" r:id="rId5"/>
    <p:sldId id="2142" r:id="rId6"/>
    <p:sldId id="2128" r:id="rId7"/>
    <p:sldId id="2129" r:id="rId8"/>
    <p:sldId id="2003" r:id="rId9"/>
    <p:sldId id="2124" r:id="rId10"/>
    <p:sldId id="2144" r:id="rId11"/>
    <p:sldId id="214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d3bfd1-c1c2-4cba-b002-2a966bff9e21}">
          <p14:sldIdLst>
            <p14:sldId id="2141"/>
          </p14:sldIdLst>
        </p14:section>
        <p14:section name="Untitled Section" id="{7ae210ba-3c89-4d59-abf5-18b5fad357c8}">
          <p14:sldIdLst>
            <p14:sldId id="2140"/>
            <p14:sldId id="2142"/>
            <p14:sldId id="2128"/>
            <p14:sldId id="2129"/>
            <p14:sldId id="2003"/>
            <p14:sldId id="2124"/>
            <p14:sldId id="2144"/>
            <p14:sldId id="21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19114079" name="Hüseyin Vatansever" initials="H" lastIdx="2" clrIdx="0"/>
  <p:cmAuthor id="1" name="Pc" initials="P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3" autoAdjust="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image" Target="../media/image9.wmf"/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3" Type="http://schemas.openxmlformats.org/officeDocument/2006/relationships/image" Target="../media/image24.wmf"/><Relationship Id="rId22" Type="http://schemas.openxmlformats.org/officeDocument/2006/relationships/image" Target="../media/image23.wmf"/><Relationship Id="rId21" Type="http://schemas.openxmlformats.org/officeDocument/2006/relationships/image" Target="../media/image22.wmf"/><Relationship Id="rId20" Type="http://schemas.openxmlformats.org/officeDocument/2006/relationships/image" Target="../media/image21.wmf"/><Relationship Id="rId2" Type="http://schemas.openxmlformats.org/officeDocument/2006/relationships/image" Target="../media/image3.wmf"/><Relationship Id="rId19" Type="http://schemas.openxmlformats.org/officeDocument/2006/relationships/image" Target="../media/image20.wmf"/><Relationship Id="rId18" Type="http://schemas.openxmlformats.org/officeDocument/2006/relationships/image" Target="../media/image19.wmf"/><Relationship Id="rId17" Type="http://schemas.openxmlformats.org/officeDocument/2006/relationships/image" Target="../media/image18.wmf"/><Relationship Id="rId16" Type="http://schemas.openxmlformats.org/officeDocument/2006/relationships/image" Target="../media/image17.wmf"/><Relationship Id="rId15" Type="http://schemas.openxmlformats.org/officeDocument/2006/relationships/image" Target="../media/image16.wmf"/><Relationship Id="rId14" Type="http://schemas.openxmlformats.org/officeDocument/2006/relationships/image" Target="../media/image15.wmf"/><Relationship Id="rId13" Type="http://schemas.openxmlformats.org/officeDocument/2006/relationships/image" Target="../media/image14.wmf"/><Relationship Id="rId12" Type="http://schemas.openxmlformats.org/officeDocument/2006/relationships/image" Target="../media/image13.wmf"/><Relationship Id="rId11" Type="http://schemas.openxmlformats.org/officeDocument/2006/relationships/image" Target="../media/image12.wmf"/><Relationship Id="rId10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image" Target="../media/image9.wmf"/><Relationship Id="rId7" Type="http://schemas.openxmlformats.org/officeDocument/2006/relationships/image" Target="../media/image8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20" Type="http://schemas.openxmlformats.org/officeDocument/2006/relationships/image" Target="../media/image21.wmf"/><Relationship Id="rId2" Type="http://schemas.openxmlformats.org/officeDocument/2006/relationships/image" Target="../media/image3.wmf"/><Relationship Id="rId19" Type="http://schemas.openxmlformats.org/officeDocument/2006/relationships/image" Target="../media/image20.wmf"/><Relationship Id="rId18" Type="http://schemas.openxmlformats.org/officeDocument/2006/relationships/image" Target="../media/image19.wmf"/><Relationship Id="rId17" Type="http://schemas.openxmlformats.org/officeDocument/2006/relationships/image" Target="../media/image18.wmf"/><Relationship Id="rId16" Type="http://schemas.openxmlformats.org/officeDocument/2006/relationships/image" Target="../media/image17.wmf"/><Relationship Id="rId15" Type="http://schemas.openxmlformats.org/officeDocument/2006/relationships/image" Target="../media/image16.wmf"/><Relationship Id="rId14" Type="http://schemas.openxmlformats.org/officeDocument/2006/relationships/image" Target="../media/image15.wmf"/><Relationship Id="rId13" Type="http://schemas.openxmlformats.org/officeDocument/2006/relationships/image" Target="../media/image14.wmf"/><Relationship Id="rId12" Type="http://schemas.openxmlformats.org/officeDocument/2006/relationships/image" Target="../media/image13.wmf"/><Relationship Id="rId11" Type="http://schemas.openxmlformats.org/officeDocument/2006/relationships/image" Target="../media/image12.wmf"/><Relationship Id="rId10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B7B6-68E4-49E2-94EB-5BF964EDEC08}" type="datetimeFigureOut">
              <a:rPr lang="tr-TR" smtClean="0"/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5EAB-F6CF-416C-80DD-47E1381F8B38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6B63BAA-3939-4099-9554-6F1889898705}" type="datetimeFigureOut">
              <a:rPr lang="tr-TR" smtClean="0"/>
            </a:fld>
            <a:endParaRPr lang="tr-TR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1DD10A10-6228-4B2A-AF98-1855D9E9A1B0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64" Type="http://schemas.openxmlformats.org/officeDocument/2006/relationships/vmlDrawing" Target="../drawings/vmlDrawing1.vml"/><Relationship Id="rId63" Type="http://schemas.openxmlformats.org/officeDocument/2006/relationships/slideLayout" Target="../slideLayouts/slideLayout2.xml"/><Relationship Id="rId62" Type="http://schemas.openxmlformats.org/officeDocument/2006/relationships/oleObject" Target="../embeddings/oleObject39.bin"/><Relationship Id="rId61" Type="http://schemas.openxmlformats.org/officeDocument/2006/relationships/oleObject" Target="../embeddings/oleObject38.bin"/><Relationship Id="rId60" Type="http://schemas.openxmlformats.org/officeDocument/2006/relationships/oleObject" Target="../embeddings/oleObject37.bin"/><Relationship Id="rId6" Type="http://schemas.openxmlformats.org/officeDocument/2006/relationships/image" Target="../media/image4.wmf"/><Relationship Id="rId59" Type="http://schemas.openxmlformats.org/officeDocument/2006/relationships/oleObject" Target="../embeddings/oleObject36.bin"/><Relationship Id="rId58" Type="http://schemas.openxmlformats.org/officeDocument/2006/relationships/image" Target="../media/image24.wmf"/><Relationship Id="rId57" Type="http://schemas.openxmlformats.org/officeDocument/2006/relationships/oleObject" Target="../embeddings/oleObject35.bin"/><Relationship Id="rId56" Type="http://schemas.openxmlformats.org/officeDocument/2006/relationships/image" Target="../media/image23.wmf"/><Relationship Id="rId55" Type="http://schemas.openxmlformats.org/officeDocument/2006/relationships/oleObject" Target="../embeddings/oleObject34.bin"/><Relationship Id="rId54" Type="http://schemas.openxmlformats.org/officeDocument/2006/relationships/image" Target="../media/image22.wmf"/><Relationship Id="rId53" Type="http://schemas.openxmlformats.org/officeDocument/2006/relationships/oleObject" Target="../embeddings/oleObject33.bin"/><Relationship Id="rId52" Type="http://schemas.openxmlformats.org/officeDocument/2006/relationships/oleObject" Target="../embeddings/oleObject32.bin"/><Relationship Id="rId51" Type="http://schemas.openxmlformats.org/officeDocument/2006/relationships/image" Target="../media/image21.wmf"/><Relationship Id="rId50" Type="http://schemas.openxmlformats.org/officeDocument/2006/relationships/oleObject" Target="../embeddings/oleObject31.bin"/><Relationship Id="rId5" Type="http://schemas.openxmlformats.org/officeDocument/2006/relationships/oleObject" Target="../embeddings/oleObject3.bin"/><Relationship Id="rId49" Type="http://schemas.openxmlformats.org/officeDocument/2006/relationships/oleObject" Target="../embeddings/oleObject30.bin"/><Relationship Id="rId48" Type="http://schemas.openxmlformats.org/officeDocument/2006/relationships/image" Target="../media/image20.wmf"/><Relationship Id="rId47" Type="http://schemas.openxmlformats.org/officeDocument/2006/relationships/oleObject" Target="../embeddings/oleObject29.bin"/><Relationship Id="rId46" Type="http://schemas.openxmlformats.org/officeDocument/2006/relationships/image" Target="../media/image19.wmf"/><Relationship Id="rId45" Type="http://schemas.openxmlformats.org/officeDocument/2006/relationships/oleObject" Target="../embeddings/oleObject28.bin"/><Relationship Id="rId44" Type="http://schemas.openxmlformats.org/officeDocument/2006/relationships/image" Target="../media/image18.wmf"/><Relationship Id="rId43" Type="http://schemas.openxmlformats.org/officeDocument/2006/relationships/oleObject" Target="../embeddings/oleObject27.bin"/><Relationship Id="rId42" Type="http://schemas.openxmlformats.org/officeDocument/2006/relationships/oleObject" Target="../embeddings/oleObject26.bin"/><Relationship Id="rId41" Type="http://schemas.openxmlformats.org/officeDocument/2006/relationships/image" Target="../media/image17.wmf"/><Relationship Id="rId40" Type="http://schemas.openxmlformats.org/officeDocument/2006/relationships/oleObject" Target="../embeddings/oleObject25.bin"/><Relationship Id="rId4" Type="http://schemas.openxmlformats.org/officeDocument/2006/relationships/image" Target="../media/image3.wmf"/><Relationship Id="rId39" Type="http://schemas.openxmlformats.org/officeDocument/2006/relationships/image" Target="../media/image16.wmf"/><Relationship Id="rId38" Type="http://schemas.openxmlformats.org/officeDocument/2006/relationships/oleObject" Target="../embeddings/oleObject24.bin"/><Relationship Id="rId37" Type="http://schemas.openxmlformats.org/officeDocument/2006/relationships/oleObject" Target="../embeddings/oleObject23.bin"/><Relationship Id="rId36" Type="http://schemas.openxmlformats.org/officeDocument/2006/relationships/oleObject" Target="../embeddings/oleObject22.bin"/><Relationship Id="rId35" Type="http://schemas.openxmlformats.org/officeDocument/2006/relationships/oleObject" Target="../embeddings/oleObject21.bin"/><Relationship Id="rId34" Type="http://schemas.openxmlformats.org/officeDocument/2006/relationships/oleObject" Target="../embeddings/oleObject20.bin"/><Relationship Id="rId33" Type="http://schemas.openxmlformats.org/officeDocument/2006/relationships/image" Target="../media/image15.wmf"/><Relationship Id="rId32" Type="http://schemas.openxmlformats.org/officeDocument/2006/relationships/oleObject" Target="../embeddings/oleObject19.bin"/><Relationship Id="rId31" Type="http://schemas.openxmlformats.org/officeDocument/2006/relationships/oleObject" Target="../embeddings/oleObject18.bin"/><Relationship Id="rId30" Type="http://schemas.openxmlformats.org/officeDocument/2006/relationships/oleObject" Target="../embeddings/oleObject17.bin"/><Relationship Id="rId3" Type="http://schemas.openxmlformats.org/officeDocument/2006/relationships/oleObject" Target="../embeddings/oleObject2.bin"/><Relationship Id="rId29" Type="http://schemas.openxmlformats.org/officeDocument/2006/relationships/oleObject" Target="../embeddings/oleObject16.bin"/><Relationship Id="rId28" Type="http://schemas.openxmlformats.org/officeDocument/2006/relationships/oleObject" Target="../embeddings/oleObject15.bin"/><Relationship Id="rId27" Type="http://schemas.openxmlformats.org/officeDocument/2006/relationships/oleObject" Target="../embeddings/oleObject14.bin"/><Relationship Id="rId26" Type="http://schemas.openxmlformats.org/officeDocument/2006/relationships/image" Target="../media/image14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13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2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1.wmf"/><Relationship Id="rId2" Type="http://schemas.openxmlformats.org/officeDocument/2006/relationships/image" Target="../media/image2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4.wmf"/><Relationship Id="rId56" Type="http://schemas.openxmlformats.org/officeDocument/2006/relationships/vmlDrawing" Target="../drawings/vmlDrawing2.vml"/><Relationship Id="rId55" Type="http://schemas.openxmlformats.org/officeDocument/2006/relationships/slideLayout" Target="../slideLayouts/slideLayout2.xml"/><Relationship Id="rId54" Type="http://schemas.openxmlformats.org/officeDocument/2006/relationships/image" Target="../media/image22.wmf"/><Relationship Id="rId53" Type="http://schemas.openxmlformats.org/officeDocument/2006/relationships/oleObject" Target="../embeddings/oleObject72.bin"/><Relationship Id="rId52" Type="http://schemas.openxmlformats.org/officeDocument/2006/relationships/oleObject" Target="../embeddings/oleObject71.bin"/><Relationship Id="rId51" Type="http://schemas.openxmlformats.org/officeDocument/2006/relationships/image" Target="../media/image21.wmf"/><Relationship Id="rId50" Type="http://schemas.openxmlformats.org/officeDocument/2006/relationships/oleObject" Target="../embeddings/oleObject70.bin"/><Relationship Id="rId5" Type="http://schemas.openxmlformats.org/officeDocument/2006/relationships/oleObject" Target="../embeddings/oleObject42.bin"/><Relationship Id="rId49" Type="http://schemas.openxmlformats.org/officeDocument/2006/relationships/oleObject" Target="../embeddings/oleObject69.bin"/><Relationship Id="rId48" Type="http://schemas.openxmlformats.org/officeDocument/2006/relationships/image" Target="../media/image20.wmf"/><Relationship Id="rId47" Type="http://schemas.openxmlformats.org/officeDocument/2006/relationships/oleObject" Target="../embeddings/oleObject68.bin"/><Relationship Id="rId46" Type="http://schemas.openxmlformats.org/officeDocument/2006/relationships/image" Target="../media/image19.wmf"/><Relationship Id="rId45" Type="http://schemas.openxmlformats.org/officeDocument/2006/relationships/oleObject" Target="../embeddings/oleObject67.bin"/><Relationship Id="rId44" Type="http://schemas.openxmlformats.org/officeDocument/2006/relationships/image" Target="../media/image18.wmf"/><Relationship Id="rId43" Type="http://schemas.openxmlformats.org/officeDocument/2006/relationships/oleObject" Target="../embeddings/oleObject66.bin"/><Relationship Id="rId42" Type="http://schemas.openxmlformats.org/officeDocument/2006/relationships/oleObject" Target="../embeddings/oleObject65.bin"/><Relationship Id="rId41" Type="http://schemas.openxmlformats.org/officeDocument/2006/relationships/image" Target="../media/image17.wmf"/><Relationship Id="rId40" Type="http://schemas.openxmlformats.org/officeDocument/2006/relationships/oleObject" Target="../embeddings/oleObject64.bin"/><Relationship Id="rId4" Type="http://schemas.openxmlformats.org/officeDocument/2006/relationships/image" Target="../media/image3.wmf"/><Relationship Id="rId39" Type="http://schemas.openxmlformats.org/officeDocument/2006/relationships/image" Target="../media/image16.wmf"/><Relationship Id="rId38" Type="http://schemas.openxmlformats.org/officeDocument/2006/relationships/oleObject" Target="../embeddings/oleObject63.bin"/><Relationship Id="rId37" Type="http://schemas.openxmlformats.org/officeDocument/2006/relationships/oleObject" Target="../embeddings/oleObject62.bin"/><Relationship Id="rId36" Type="http://schemas.openxmlformats.org/officeDocument/2006/relationships/oleObject" Target="../embeddings/oleObject61.bin"/><Relationship Id="rId35" Type="http://schemas.openxmlformats.org/officeDocument/2006/relationships/oleObject" Target="../embeddings/oleObject60.bin"/><Relationship Id="rId34" Type="http://schemas.openxmlformats.org/officeDocument/2006/relationships/oleObject" Target="../embeddings/oleObject59.bin"/><Relationship Id="rId33" Type="http://schemas.openxmlformats.org/officeDocument/2006/relationships/image" Target="../media/image15.wmf"/><Relationship Id="rId32" Type="http://schemas.openxmlformats.org/officeDocument/2006/relationships/oleObject" Target="../embeddings/oleObject58.bin"/><Relationship Id="rId31" Type="http://schemas.openxmlformats.org/officeDocument/2006/relationships/oleObject" Target="../embeddings/oleObject57.bin"/><Relationship Id="rId30" Type="http://schemas.openxmlformats.org/officeDocument/2006/relationships/oleObject" Target="../embeddings/oleObject56.bin"/><Relationship Id="rId3" Type="http://schemas.openxmlformats.org/officeDocument/2006/relationships/oleObject" Target="../embeddings/oleObject41.bin"/><Relationship Id="rId29" Type="http://schemas.openxmlformats.org/officeDocument/2006/relationships/oleObject" Target="../embeddings/oleObject55.bin"/><Relationship Id="rId28" Type="http://schemas.openxmlformats.org/officeDocument/2006/relationships/oleObject" Target="../embeddings/oleObject54.bin"/><Relationship Id="rId27" Type="http://schemas.openxmlformats.org/officeDocument/2006/relationships/oleObject" Target="../embeddings/oleObject53.bin"/><Relationship Id="rId26" Type="http://schemas.openxmlformats.org/officeDocument/2006/relationships/image" Target="../media/image14.wmf"/><Relationship Id="rId25" Type="http://schemas.openxmlformats.org/officeDocument/2006/relationships/oleObject" Target="../embeddings/oleObject52.bin"/><Relationship Id="rId24" Type="http://schemas.openxmlformats.org/officeDocument/2006/relationships/image" Target="../media/image13.wmf"/><Relationship Id="rId23" Type="http://schemas.openxmlformats.org/officeDocument/2006/relationships/oleObject" Target="../embeddings/oleObject51.bin"/><Relationship Id="rId22" Type="http://schemas.openxmlformats.org/officeDocument/2006/relationships/image" Target="../media/image12.wmf"/><Relationship Id="rId21" Type="http://schemas.openxmlformats.org/officeDocument/2006/relationships/oleObject" Target="../embeddings/oleObject50.bin"/><Relationship Id="rId20" Type="http://schemas.openxmlformats.org/officeDocument/2006/relationships/image" Target="../media/image11.wmf"/><Relationship Id="rId2" Type="http://schemas.openxmlformats.org/officeDocument/2006/relationships/image" Target="../media/image2.wmf"/><Relationship Id="rId19" Type="http://schemas.openxmlformats.org/officeDocument/2006/relationships/oleObject" Target="../embeddings/oleObject49.bin"/><Relationship Id="rId18" Type="http://schemas.openxmlformats.org/officeDocument/2006/relationships/image" Target="../media/image10.wmf"/><Relationship Id="rId17" Type="http://schemas.openxmlformats.org/officeDocument/2006/relationships/oleObject" Target="../embeddings/oleObject48.bin"/><Relationship Id="rId16" Type="http://schemas.openxmlformats.org/officeDocument/2006/relationships/image" Target="../media/image9.wmf"/><Relationship Id="rId15" Type="http://schemas.openxmlformats.org/officeDocument/2006/relationships/oleObject" Target="../embeddings/oleObject47.bin"/><Relationship Id="rId14" Type="http://schemas.openxmlformats.org/officeDocument/2006/relationships/image" Target="../media/image8.wmf"/><Relationship Id="rId13" Type="http://schemas.openxmlformats.org/officeDocument/2006/relationships/oleObject" Target="../embeddings/oleObject46.bin"/><Relationship Id="rId12" Type="http://schemas.openxmlformats.org/officeDocument/2006/relationships/image" Target="../media/image7.wmf"/><Relationship Id="rId11" Type="http://schemas.openxmlformats.org/officeDocument/2006/relationships/oleObject" Target="../embeddings/oleObject45.bin"/><Relationship Id="rId10" Type="http://schemas.openxmlformats.org/officeDocument/2006/relationships/image" Target="../media/image6.wmf"/><Relationship Id="rId1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wmf"/><Relationship Id="rId2" Type="http://schemas.openxmlformats.org/officeDocument/2006/relationships/oleObject" Target="../embeddings/oleObject73.bin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699385" y="1340168"/>
            <a:ext cx="5560695" cy="375761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4400" b="1" i="1">
                <a:sym typeface="+mn-ea"/>
              </a:rPr>
              <a:t>Summary Information of the Game</a:t>
            </a:r>
            <a:endParaRPr lang="en-US" altLang="en-US" sz="4400" b="1" i="1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4310" y="2830830"/>
            <a:ext cx="306752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r-TR" altLang="en-US" sz="2100" b="1">
                <a:sym typeface="+mn-ea"/>
              </a:rPr>
              <a:t> mindSTEMgame</a:t>
            </a:r>
            <a:endParaRPr lang="tr-TR" altLang="en-US" sz="2100" b="1">
              <a:sym typeface="+mn-ea"/>
            </a:endParaRPr>
          </a:p>
          <a:p>
            <a:r>
              <a:rPr lang="tr-TR" altLang="en-US" b="1"/>
              <a:t>Hüseyin Vatansever</a:t>
            </a:r>
            <a:endParaRPr lang="tr-TR" altLang="en-US" b="1"/>
          </a:p>
          <a:p>
            <a:endParaRPr lang="tr-TR" altLang="en-US" b="1"/>
          </a:p>
        </p:txBody>
      </p:sp>
      <p:pic>
        <p:nvPicPr>
          <p:cNvPr id="10" name="Picture 9" descr="unnamed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459" y="1212056"/>
            <a:ext cx="1360170" cy="170592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732996" y="4127659"/>
            <a:ext cx="3048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598">
        <p:blinds/>
      </p:transition>
    </mc:Choice>
    <mc:Fallback>
      <p:transition spd="slow" advTm="12598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Object 36"/>
          <p:cNvGraphicFramePr/>
          <p:nvPr/>
        </p:nvGraphicFramePr>
        <p:xfrm>
          <a:off x="3082925" y="640715"/>
          <a:ext cx="5859780" cy="579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1" imgW="5486400" imgH="5212080" progId="Paint.Picture">
                  <p:embed/>
                </p:oleObj>
              </mc:Choice>
              <mc:Fallback>
                <p:oleObj name="" r:id="rId1" imgW="5486400" imgH="5212080" progId="Paint.Picture">
                  <p:embed/>
                  <p:pic>
                    <p:nvPicPr>
                      <p:cNvPr id="0" name="Picture 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2925" y="640715"/>
                        <a:ext cx="5859780" cy="579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/>
          <p:nvPr/>
        </p:nvGraphicFramePr>
        <p:xfrm>
          <a:off x="4355465" y="1028065"/>
          <a:ext cx="448945" cy="4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3" imgW="1402080" imgH="1554480" progId="Paint.Picture">
                  <p:embed/>
                </p:oleObj>
              </mc:Choice>
              <mc:Fallback>
                <p:oleObj name="" r:id="rId3" imgW="1402080" imgH="1554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465" y="1028065"/>
                        <a:ext cx="448945" cy="457835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/>
          <p:nvPr/>
        </p:nvGraphicFramePr>
        <p:xfrm>
          <a:off x="8055610" y="2005330"/>
          <a:ext cx="427990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5" imgW="1402080" imgH="1554480" progId="Paint.Picture">
                  <p:embed/>
                </p:oleObj>
              </mc:Choice>
              <mc:Fallback>
                <p:oleObj name="" r:id="rId5" imgW="1402080" imgH="1554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55610" y="2005330"/>
                        <a:ext cx="427990" cy="48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/>
          <p:nvPr/>
        </p:nvGraphicFramePr>
        <p:xfrm>
          <a:off x="3778250" y="980440"/>
          <a:ext cx="574675" cy="53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7" imgW="1813560" imgH="1729740" progId="Paint.Picture">
                  <p:embed/>
                </p:oleObj>
              </mc:Choice>
              <mc:Fallback>
                <p:oleObj name="" r:id="rId7" imgW="1813560" imgH="1729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8250" y="980440"/>
                        <a:ext cx="574675" cy="53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/>
          <p:nvPr/>
        </p:nvGraphicFramePr>
        <p:xfrm>
          <a:off x="8015605" y="1485900"/>
          <a:ext cx="511810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9" imgW="1813560" imgH="1729740" progId="Paint.Picture">
                  <p:embed/>
                </p:oleObj>
              </mc:Choice>
              <mc:Fallback>
                <p:oleObj name="" r:id="rId9" imgW="1813560" imgH="1729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10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15605" y="1485900"/>
                        <a:ext cx="511810" cy="5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/>
          <p:nvPr/>
        </p:nvGraphicFramePr>
        <p:xfrm>
          <a:off x="4883785" y="1030605"/>
          <a:ext cx="42418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1" imgW="1493520" imgH="1485900" progId="Paint.Picture">
                  <p:embed/>
                </p:oleObj>
              </mc:Choice>
              <mc:Fallback>
                <p:oleObj name="" r:id="rId11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3785" y="1030605"/>
                        <a:ext cx="42418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/>
          <p:nvPr/>
        </p:nvGraphicFramePr>
        <p:xfrm>
          <a:off x="8079105" y="2581275"/>
          <a:ext cx="452755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3" imgW="1493520" imgH="1485900" progId="Paint.Picture">
                  <p:embed/>
                </p:oleObj>
              </mc:Choice>
              <mc:Fallback>
                <p:oleObj name="" r:id="rId13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4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79105" y="2581275"/>
                        <a:ext cx="452755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/>
          <p:nvPr/>
        </p:nvGraphicFramePr>
        <p:xfrm>
          <a:off x="5993765" y="1073785"/>
          <a:ext cx="413385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5" imgW="1188720" imgH="1188720" progId="Paint.Picture">
                  <p:embed/>
                </p:oleObj>
              </mc:Choice>
              <mc:Fallback>
                <p:oleObj name="" r:id="rId15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3765" y="1073785"/>
                        <a:ext cx="413385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/>
          <p:nvPr/>
        </p:nvGraphicFramePr>
        <p:xfrm>
          <a:off x="8030845" y="4220845"/>
          <a:ext cx="43688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17" imgW="1188720" imgH="1188720" progId="Paint.Picture">
                  <p:embed/>
                </p:oleObj>
              </mc:Choice>
              <mc:Fallback>
                <p:oleObj name="" r:id="rId17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8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30845" y="4220845"/>
                        <a:ext cx="43688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/>
          <p:nvPr/>
        </p:nvGraphicFramePr>
        <p:xfrm>
          <a:off x="7595870" y="1075055"/>
          <a:ext cx="381000" cy="3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" name="" r:id="rId19" imgW="1203960" imgH="1150620" progId="Paint.Picture">
                  <p:embed/>
                </p:oleObj>
              </mc:Choice>
              <mc:Fallback>
                <p:oleObj name="" r:id="rId19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95870" y="1075055"/>
                        <a:ext cx="381000" cy="382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/>
          <p:nvPr/>
        </p:nvGraphicFramePr>
        <p:xfrm>
          <a:off x="8028305" y="5300980"/>
          <a:ext cx="4362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" name="" r:id="rId21" imgW="1203960" imgH="1150620" progId="Paint.Picture">
                  <p:embed/>
                </p:oleObj>
              </mc:Choice>
              <mc:Fallback>
                <p:oleObj name="" r:id="rId21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2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28305" y="5300980"/>
                        <a:ext cx="43624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/>
          <p:nvPr/>
        </p:nvGraphicFramePr>
        <p:xfrm>
          <a:off x="3923665" y="67183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23" imgW="1059180" imgH="944880" progId="Paint.Picture">
                  <p:embed/>
                </p:oleObj>
              </mc:Choice>
              <mc:Fallback>
                <p:oleObj name="" r:id="rId2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23665" y="67183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/>
          <p:nvPr/>
        </p:nvGraphicFramePr>
        <p:xfrm>
          <a:off x="8467725" y="3716655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" name="" r:id="rId25" imgW="1059180" imgH="944880" progId="Paint.Picture">
                  <p:embed/>
                </p:oleObj>
              </mc:Choice>
              <mc:Fallback>
                <p:oleObj name="" r:id="rId2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7725" y="3716655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/>
          <p:nvPr/>
        </p:nvGraphicFramePr>
        <p:xfrm>
          <a:off x="8531225" y="1628775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" name="" r:id="rId27" imgW="1059180" imgH="944880" progId="Paint.Picture">
                  <p:embed/>
                </p:oleObj>
              </mc:Choice>
              <mc:Fallback>
                <p:oleObj name="" r:id="rId2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531225" y="1628775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/>
          <p:nvPr/>
        </p:nvGraphicFramePr>
        <p:xfrm>
          <a:off x="8531860" y="263652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" name="" r:id="rId28" imgW="1059180" imgH="944880" progId="Paint.Picture">
                  <p:embed/>
                </p:oleObj>
              </mc:Choice>
              <mc:Fallback>
                <p:oleObj name="" r:id="rId28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531860" y="263652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/>
          <p:nvPr/>
        </p:nvGraphicFramePr>
        <p:xfrm>
          <a:off x="8531860" y="3140710"/>
          <a:ext cx="27305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" name="" r:id="rId29" imgW="1059180" imgH="944880" progId="Paint.Picture">
                  <p:embed/>
                </p:oleObj>
              </mc:Choice>
              <mc:Fallback>
                <p:oleObj name="" r:id="rId29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531860" y="3140710"/>
                        <a:ext cx="27305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/>
          <p:nvPr/>
        </p:nvGraphicFramePr>
        <p:xfrm>
          <a:off x="8483600" y="208407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" name="" r:id="rId30" imgW="1059180" imgH="944880" progId="Paint.Picture">
                  <p:embed/>
                </p:oleObj>
              </mc:Choice>
              <mc:Fallback>
                <p:oleObj name="" r:id="rId30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83600" y="208407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8024495" y="4677410"/>
          <a:ext cx="4362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1" imgW="1203960" imgH="1150620" progId="Paint.Picture">
                  <p:embed/>
                </p:oleObj>
              </mc:Choice>
              <mc:Fallback>
                <p:oleObj name="" r:id="rId31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2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24495" y="4677410"/>
                        <a:ext cx="43624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8015605" y="3686810"/>
          <a:ext cx="43688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2" imgW="1188720" imgH="1188720" progId="Paint.Picture">
                  <p:embed/>
                </p:oleObj>
              </mc:Choice>
              <mc:Fallback>
                <p:oleObj name="" r:id="rId32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33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15605" y="3686810"/>
                        <a:ext cx="43688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8030845" y="3068955"/>
          <a:ext cx="50038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4" imgW="1493520" imgH="1485900" progId="Paint.Picture">
                  <p:embed/>
                </p:oleObj>
              </mc:Choice>
              <mc:Fallback>
                <p:oleObj name="" r:id="rId34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4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30845" y="3068955"/>
                        <a:ext cx="500380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8452485" y="429260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5" imgW="1059180" imgH="944880" progId="Paint.Picture">
                  <p:embed/>
                </p:oleObj>
              </mc:Choice>
              <mc:Fallback>
                <p:oleObj name="" r:id="rId3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52485" y="429260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8467725" y="479679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6" imgW="1059180" imgH="944880" progId="Paint.Picture">
                  <p:embed/>
                </p:oleObj>
              </mc:Choice>
              <mc:Fallback>
                <p:oleObj name="" r:id="rId36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7725" y="479679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/>
          <p:nvPr/>
        </p:nvGraphicFramePr>
        <p:xfrm>
          <a:off x="8452485" y="536067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7" imgW="1059180" imgH="944880" progId="Paint.Picture">
                  <p:embed/>
                </p:oleObj>
              </mc:Choice>
              <mc:Fallback>
                <p:oleObj name="" r:id="rId3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52485" y="536067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/>
          <p:nvPr/>
        </p:nvGraphicFramePr>
        <p:xfrm>
          <a:off x="7092315" y="1052195"/>
          <a:ext cx="383540" cy="38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8" imgW="1203960" imgH="1150620" progId="Paint.Picture">
                  <p:embed/>
                </p:oleObj>
              </mc:Choice>
              <mc:Fallback>
                <p:oleObj name="" r:id="rId38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92315" y="1052195"/>
                        <a:ext cx="383540" cy="38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/>
          <p:nvPr/>
        </p:nvGraphicFramePr>
        <p:xfrm>
          <a:off x="6515735" y="1073785"/>
          <a:ext cx="413385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0" imgW="1188720" imgH="1188720" progId="Paint.Picture">
                  <p:embed/>
                </p:oleObj>
              </mc:Choice>
              <mc:Fallback>
                <p:oleObj name="" r:id="rId40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515735" y="1073785"/>
                        <a:ext cx="413385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/>
          <p:nvPr/>
        </p:nvGraphicFramePr>
        <p:xfrm>
          <a:off x="5405120" y="1030605"/>
          <a:ext cx="42418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2" imgW="1493520" imgH="1485900" progId="Paint.Picture">
                  <p:embed/>
                </p:oleObj>
              </mc:Choice>
              <mc:Fallback>
                <p:oleObj name="" r:id="rId42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05120" y="1030605"/>
                        <a:ext cx="42418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/>
          <p:nvPr/>
        </p:nvGraphicFramePr>
        <p:xfrm>
          <a:off x="4932045" y="72199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43" imgW="1059180" imgH="944880" progId="Paint.Picture">
                  <p:embed/>
                </p:oleObj>
              </mc:Choice>
              <mc:Fallback>
                <p:oleObj name="" r:id="rId4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32045" y="72199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/>
          <p:nvPr/>
        </p:nvGraphicFramePr>
        <p:xfrm>
          <a:off x="4427855" y="74358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45" imgW="1059180" imgH="944880" progId="Paint.Picture">
                  <p:embed/>
                </p:oleObj>
              </mc:Choice>
              <mc:Fallback>
                <p:oleObj name="" r:id="rId4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427855" y="74358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/>
          <p:nvPr/>
        </p:nvGraphicFramePr>
        <p:xfrm>
          <a:off x="6012180" y="74358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47" imgW="1059180" imgH="944880" progId="Paint.Picture">
                  <p:embed/>
                </p:oleObj>
              </mc:Choice>
              <mc:Fallback>
                <p:oleObj name="" r:id="rId4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012180" y="74358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/>
          <p:nvPr/>
        </p:nvGraphicFramePr>
        <p:xfrm>
          <a:off x="5435600" y="72199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49" imgW="1059180" imgH="944880" progId="Paint.Picture">
                  <p:embed/>
                </p:oleObj>
              </mc:Choice>
              <mc:Fallback>
                <p:oleObj name="" r:id="rId49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435600" y="72199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/>
          <p:nvPr/>
        </p:nvGraphicFramePr>
        <p:xfrm>
          <a:off x="6588125" y="74358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50" imgW="1059180" imgH="944880" progId="Paint.Picture">
                  <p:embed/>
                </p:oleObj>
              </mc:Choice>
              <mc:Fallback>
                <p:oleObj name="" r:id="rId50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588125" y="74358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/>
          <p:nvPr/>
        </p:nvGraphicFramePr>
        <p:xfrm>
          <a:off x="7092315" y="74358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52" imgW="1059180" imgH="944880" progId="Paint.Picture">
                  <p:embed/>
                </p:oleObj>
              </mc:Choice>
              <mc:Fallback>
                <p:oleObj name="" r:id="rId52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092315" y="74358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/>
          <p:nvPr/>
        </p:nvGraphicFramePr>
        <p:xfrm>
          <a:off x="7647305" y="74358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53" imgW="1059180" imgH="944880" progId="Paint.Picture">
                  <p:embed/>
                </p:oleObj>
              </mc:Choice>
              <mc:Fallback>
                <p:oleObj name="" r:id="rId5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647305" y="74358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/>
          <p:nvPr/>
        </p:nvGraphicFramePr>
        <p:xfrm>
          <a:off x="321945" y="1124585"/>
          <a:ext cx="473710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" name="" r:id="rId55" imgW="1402080" imgH="1554480" progId="Paint.Picture">
                  <p:embed/>
                </p:oleObj>
              </mc:Choice>
              <mc:Fallback>
                <p:oleObj name="" r:id="rId55" imgW="1402080" imgH="1554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5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321945" y="1124585"/>
                        <a:ext cx="473710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/>
          <p:nvPr/>
        </p:nvGraphicFramePr>
        <p:xfrm>
          <a:off x="290830" y="581025"/>
          <a:ext cx="544195" cy="5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" name="" r:id="rId57" imgW="1813560" imgH="1729740" progId="Paint.Picture">
                  <p:embed/>
                </p:oleObj>
              </mc:Choice>
              <mc:Fallback>
                <p:oleObj name="" r:id="rId57" imgW="1813560" imgH="1729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58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290830" y="581025"/>
                        <a:ext cx="544195" cy="5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/>
          <p:nvPr/>
        </p:nvGraphicFramePr>
        <p:xfrm>
          <a:off x="295910" y="1616075"/>
          <a:ext cx="499745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" name="" r:id="rId59" imgW="1493520" imgH="1485900" progId="Paint.Picture">
                  <p:embed/>
                </p:oleObj>
              </mc:Choice>
              <mc:Fallback>
                <p:oleObj name="" r:id="rId59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4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295910" y="1616075"/>
                        <a:ext cx="499745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/>
          <p:nvPr/>
        </p:nvGraphicFramePr>
        <p:xfrm>
          <a:off x="323215" y="2204720"/>
          <a:ext cx="43688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" name="" r:id="rId60" imgW="1188720" imgH="1188720" progId="Paint.Picture">
                  <p:embed/>
                </p:oleObj>
              </mc:Choice>
              <mc:Fallback>
                <p:oleObj name="" r:id="rId60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8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323215" y="2204720"/>
                        <a:ext cx="43688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/>
          <p:nvPr/>
        </p:nvGraphicFramePr>
        <p:xfrm>
          <a:off x="323850" y="2780665"/>
          <a:ext cx="4362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" name="" r:id="rId61" imgW="1203960" imgH="1150620" progId="Paint.Picture">
                  <p:embed/>
                </p:oleObj>
              </mc:Choice>
              <mc:Fallback>
                <p:oleObj name="" r:id="rId61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2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323850" y="2780665"/>
                        <a:ext cx="43624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/>
          <p:nvPr/>
        </p:nvGraphicFramePr>
        <p:xfrm>
          <a:off x="394970" y="3367405"/>
          <a:ext cx="31623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" name="" r:id="rId62" imgW="1059180" imgH="944880" progId="Paint.Picture">
                  <p:embed/>
                </p:oleObj>
              </mc:Choice>
              <mc:Fallback>
                <p:oleObj name="" r:id="rId62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394970" y="3367405"/>
                        <a:ext cx="31623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82"/>
          <p:cNvSpPr txBox="1"/>
          <p:nvPr/>
        </p:nvSpPr>
        <p:spPr>
          <a:xfrm>
            <a:off x="835025" y="48260"/>
            <a:ext cx="1891665" cy="3710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u="sng">
                <a:sym typeface="+mn-ea"/>
              </a:rPr>
              <a:t>Name symbol</a:t>
            </a:r>
            <a:endParaRPr lang="en-US" altLang="en-US">
              <a:sym typeface="+mn-ea"/>
            </a:endParaRPr>
          </a:p>
          <a:p>
            <a:endParaRPr lang="en-US" altLang="en-US">
              <a:sym typeface="+mn-ea"/>
            </a:endParaRPr>
          </a:p>
          <a:p>
            <a:r>
              <a:rPr lang="en-US" altLang="en-US"/>
              <a:t>Mind </a:t>
            </a:r>
            <a:r>
              <a:rPr lang="tr-TR" altLang="en-US"/>
              <a:t>      </a:t>
            </a:r>
            <a:r>
              <a:rPr lang="en-US" altLang="en-US"/>
              <a:t>+x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Heart</a:t>
            </a:r>
            <a:r>
              <a:rPr lang="tr-TR" altLang="en-US"/>
              <a:t>     </a:t>
            </a:r>
            <a:r>
              <a:rPr lang="en-US" altLang="en-US"/>
              <a:t> +x-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Straight</a:t>
            </a:r>
            <a:r>
              <a:rPr lang="tr-TR" altLang="en-US"/>
              <a:t>  </a:t>
            </a:r>
            <a:r>
              <a:rPr lang="en-US" altLang="en-US"/>
              <a:t> +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Diagonal</a:t>
            </a:r>
            <a:r>
              <a:rPr lang="tr-TR" altLang="en-US"/>
              <a:t> </a:t>
            </a:r>
            <a:r>
              <a:rPr lang="en-US" altLang="en-US"/>
              <a:t> x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Fork</a:t>
            </a:r>
            <a:r>
              <a:rPr lang="tr-TR" altLang="en-US"/>
              <a:t>        </a:t>
            </a:r>
            <a:r>
              <a:rPr lang="en-US" altLang="en-US"/>
              <a:t> y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Slow</a:t>
            </a:r>
            <a:r>
              <a:rPr lang="tr-TR" altLang="en-US"/>
              <a:t>        </a:t>
            </a:r>
            <a:r>
              <a:rPr lang="en-US" altLang="en-US"/>
              <a:t> </a:t>
            </a:r>
            <a:r>
              <a:rPr lang="en-US" altLang="en-US" sz="1600"/>
              <a:t>l</a:t>
            </a:r>
            <a:endParaRPr lang="en-US" altLang="en-US" sz="1600"/>
          </a:p>
        </p:txBody>
      </p:sp>
      <p:sp>
        <p:nvSpPr>
          <p:cNvPr id="20" name="Text Box 19"/>
          <p:cNvSpPr txBox="1"/>
          <p:nvPr/>
        </p:nvSpPr>
        <p:spPr>
          <a:xfrm>
            <a:off x="35560" y="3860800"/>
            <a:ext cx="30480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 b="1"/>
              <a:t>The number on the game piece in the center; </a:t>
            </a:r>
            <a:r>
              <a:rPr lang="en-US" altLang="en-US" sz="1600"/>
              <a:t>The mathematical power arising from the way it moves.</a:t>
            </a:r>
            <a:endParaRPr lang="en-US" altLang="en-US" sz="1600"/>
          </a:p>
          <a:p>
            <a:r>
              <a:rPr lang="en-US" altLang="en-US" sz="1600" b="1"/>
              <a:t>Heart stone;</a:t>
            </a:r>
            <a:endParaRPr lang="en-US" altLang="en-US" sz="1600" b="1"/>
          </a:p>
          <a:p>
            <a:r>
              <a:rPr lang="en-US" altLang="en-US" sz="1600"/>
              <a:t>1 or 2 rooms can go in every direction. Its power becomes 6. Optionally, its power can be made 10 or 20.</a:t>
            </a:r>
            <a:endParaRPr lang="en-US" altLang="en-US" sz="1600"/>
          </a:p>
          <a:p>
            <a:r>
              <a:rPr lang="en-US" altLang="en-US" sz="1600" b="1"/>
              <a:t>The aim of the game;</a:t>
            </a:r>
            <a:r>
              <a:rPr lang="en-US" altLang="en-US" sz="1600"/>
              <a:t> </a:t>
            </a:r>
            <a:endParaRPr lang="en-US" altLang="en-US" sz="1600"/>
          </a:p>
          <a:p>
            <a:r>
              <a:rPr lang="en-US" altLang="en-US" sz="1600"/>
              <a:t>Collect points</a:t>
            </a:r>
            <a:endParaRPr lang="en-US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Object 36"/>
          <p:cNvGraphicFramePr/>
          <p:nvPr/>
        </p:nvGraphicFramePr>
        <p:xfrm>
          <a:off x="3249930" y="331470"/>
          <a:ext cx="5645785" cy="584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1" imgW="5486400" imgH="5212080" progId="Paint.Picture">
                  <p:embed/>
                </p:oleObj>
              </mc:Choice>
              <mc:Fallback>
                <p:oleObj name="" r:id="rId1" imgW="5486400" imgH="5212080" progId="Paint.Picture">
                  <p:embed/>
                  <p:pic>
                    <p:nvPicPr>
                      <p:cNvPr id="0" name="Picture 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49930" y="331470"/>
                        <a:ext cx="5645785" cy="584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/>
          <p:nvPr/>
        </p:nvGraphicFramePr>
        <p:xfrm>
          <a:off x="4499610" y="729298"/>
          <a:ext cx="399415" cy="42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3" imgW="1402080" imgH="1554480" progId="Paint.Picture">
                  <p:embed/>
                </p:oleObj>
              </mc:Choice>
              <mc:Fallback>
                <p:oleObj name="" r:id="rId3" imgW="1402080" imgH="1554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610" y="729298"/>
                        <a:ext cx="399415" cy="427355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/>
          <p:nvPr/>
        </p:nvGraphicFramePr>
        <p:xfrm>
          <a:off x="8025130" y="1792605"/>
          <a:ext cx="427355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5" imgW="1402080" imgH="1554480" progId="Paint.Picture">
                  <p:embed/>
                </p:oleObj>
              </mc:Choice>
              <mc:Fallback>
                <p:oleObj name="" r:id="rId5" imgW="1402080" imgH="1554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25130" y="1792605"/>
                        <a:ext cx="427355" cy="48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/>
          <p:nvPr/>
        </p:nvGraphicFramePr>
        <p:xfrm>
          <a:off x="3841750" y="729615"/>
          <a:ext cx="574675" cy="53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7" imgW="1813560" imgH="1729740" progId="Paint.Picture">
                  <p:embed/>
                </p:oleObj>
              </mc:Choice>
              <mc:Fallback>
                <p:oleObj name="" r:id="rId7" imgW="1813560" imgH="1729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50" y="729615"/>
                        <a:ext cx="574675" cy="53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/>
          <p:nvPr/>
        </p:nvGraphicFramePr>
        <p:xfrm>
          <a:off x="7955915" y="1232535"/>
          <a:ext cx="511810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9" imgW="1813560" imgH="1729740" progId="Paint.Picture">
                  <p:embed/>
                </p:oleObj>
              </mc:Choice>
              <mc:Fallback>
                <p:oleObj name="" r:id="rId9" imgW="1813560" imgH="17297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10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7955915" y="1232535"/>
                        <a:ext cx="511810" cy="5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/>
          <p:nvPr/>
        </p:nvGraphicFramePr>
        <p:xfrm>
          <a:off x="4989195" y="736600"/>
          <a:ext cx="42418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" name="" r:id="rId11" imgW="1493520" imgH="1485900" progId="Paint.Picture">
                  <p:embed/>
                </p:oleObj>
              </mc:Choice>
              <mc:Fallback>
                <p:oleObj name="" r:id="rId11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9195" y="736600"/>
                        <a:ext cx="42418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/>
          <p:nvPr/>
        </p:nvGraphicFramePr>
        <p:xfrm>
          <a:off x="7999730" y="2299335"/>
          <a:ext cx="452755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13" imgW="1493520" imgH="1485900" progId="Paint.Picture">
                  <p:embed/>
                </p:oleObj>
              </mc:Choice>
              <mc:Fallback>
                <p:oleObj name="" r:id="rId13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4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7999730" y="2299335"/>
                        <a:ext cx="452755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/>
          <p:nvPr/>
        </p:nvGraphicFramePr>
        <p:xfrm>
          <a:off x="5982335" y="764540"/>
          <a:ext cx="413385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5" imgW="1188720" imgH="1188720" progId="Paint.Picture">
                  <p:embed/>
                </p:oleObj>
              </mc:Choice>
              <mc:Fallback>
                <p:oleObj name="" r:id="rId15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82335" y="764540"/>
                        <a:ext cx="413385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/>
          <p:nvPr/>
        </p:nvGraphicFramePr>
        <p:xfrm>
          <a:off x="8024495" y="3912870"/>
          <a:ext cx="43688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17" imgW="1188720" imgH="1188720" progId="Paint.Picture">
                  <p:embed/>
                </p:oleObj>
              </mc:Choice>
              <mc:Fallback>
                <p:oleObj name="" r:id="rId17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8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24495" y="3912870"/>
                        <a:ext cx="43688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/>
          <p:nvPr/>
        </p:nvGraphicFramePr>
        <p:xfrm>
          <a:off x="7553325" y="777240"/>
          <a:ext cx="381000" cy="3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" name="" r:id="rId19" imgW="1203960" imgH="1150620" progId="Paint.Picture">
                  <p:embed/>
                </p:oleObj>
              </mc:Choice>
              <mc:Fallback>
                <p:oleObj name="" r:id="rId19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53325" y="777240"/>
                        <a:ext cx="381000" cy="382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/>
          <p:nvPr/>
        </p:nvGraphicFramePr>
        <p:xfrm>
          <a:off x="8016240" y="5012690"/>
          <a:ext cx="4362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" name="" r:id="rId21" imgW="1203960" imgH="1150620" progId="Paint.Picture">
                  <p:embed/>
                </p:oleObj>
              </mc:Choice>
              <mc:Fallback>
                <p:oleObj name="" r:id="rId21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2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16240" y="5012690"/>
                        <a:ext cx="43624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/>
          <p:nvPr/>
        </p:nvGraphicFramePr>
        <p:xfrm>
          <a:off x="3958590" y="46863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23" imgW="1059180" imgH="944880" progId="Paint.Picture">
                  <p:embed/>
                </p:oleObj>
              </mc:Choice>
              <mc:Fallback>
                <p:oleObj name="" r:id="rId2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4">
                        <a:lum bright="12000" contrast="-18000"/>
                      </a:blip>
                      <a:stretch>
                        <a:fillRect/>
                      </a:stretch>
                    </p:blipFill>
                    <p:spPr>
                      <a:xfrm>
                        <a:off x="3958590" y="46863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/>
          <p:nvPr/>
        </p:nvGraphicFramePr>
        <p:xfrm>
          <a:off x="8467725" y="342900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" name="" r:id="rId25" imgW="1059180" imgH="944880" progId="Paint.Picture">
                  <p:embed/>
                </p:oleObj>
              </mc:Choice>
              <mc:Fallback>
                <p:oleObj name="" r:id="rId2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7725" y="342900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/>
          <p:nvPr/>
        </p:nvGraphicFramePr>
        <p:xfrm>
          <a:off x="8452485" y="126873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" name="" r:id="rId27" imgW="1059180" imgH="944880" progId="Paint.Picture">
                  <p:embed/>
                </p:oleObj>
              </mc:Choice>
              <mc:Fallback>
                <p:oleObj name="" r:id="rId2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52485" y="126873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/>
          <p:nvPr/>
        </p:nvGraphicFramePr>
        <p:xfrm>
          <a:off x="8452485" y="242062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" name="" r:id="rId28" imgW="1059180" imgH="944880" progId="Paint.Picture">
                  <p:embed/>
                </p:oleObj>
              </mc:Choice>
              <mc:Fallback>
                <p:oleObj name="" r:id="rId28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52485" y="242062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/>
          <p:nvPr/>
        </p:nvGraphicFramePr>
        <p:xfrm>
          <a:off x="8435975" y="2924175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" name="" r:id="rId29" imgW="1059180" imgH="944880" progId="Paint.Picture">
                  <p:embed/>
                </p:oleObj>
              </mc:Choice>
              <mc:Fallback>
                <p:oleObj name="" r:id="rId29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35975" y="2924175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/>
          <p:nvPr/>
        </p:nvGraphicFramePr>
        <p:xfrm>
          <a:off x="8467725" y="1885315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" name="" r:id="rId30" imgW="1059180" imgH="944880" progId="Paint.Picture">
                  <p:embed/>
                </p:oleObj>
              </mc:Choice>
              <mc:Fallback>
                <p:oleObj name="" r:id="rId30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7725" y="1885315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8031480" y="4415790"/>
          <a:ext cx="43624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1" imgW="1203960" imgH="1150620" progId="Paint.Picture">
                  <p:embed/>
                </p:oleObj>
              </mc:Choice>
              <mc:Fallback>
                <p:oleObj name="" r:id="rId31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2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31480" y="4415790"/>
                        <a:ext cx="43624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8030845" y="3408680"/>
          <a:ext cx="43688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2" imgW="1188720" imgH="1188720" progId="Paint.Picture">
                  <p:embed/>
                </p:oleObj>
              </mc:Choice>
              <mc:Fallback>
                <p:oleObj name="" r:id="rId32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33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030845" y="3408680"/>
                        <a:ext cx="43688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7999730" y="2810510"/>
          <a:ext cx="452755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4" imgW="1493520" imgH="1485900" progId="Paint.Picture">
                  <p:embed/>
                </p:oleObj>
              </mc:Choice>
              <mc:Fallback>
                <p:oleObj name="" r:id="rId34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4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7999730" y="2810510"/>
                        <a:ext cx="452755" cy="48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8452485" y="396748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5" imgW="1059180" imgH="944880" progId="Paint.Picture">
                  <p:embed/>
                </p:oleObj>
              </mc:Choice>
              <mc:Fallback>
                <p:oleObj name="" r:id="rId3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52485" y="396748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8467725" y="4509135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6" imgW="1059180" imgH="944880" progId="Paint.Picture">
                  <p:embed/>
                </p:oleObj>
              </mc:Choice>
              <mc:Fallback>
                <p:oleObj name="" r:id="rId36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7725" y="4509135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/>
          <p:nvPr/>
        </p:nvGraphicFramePr>
        <p:xfrm>
          <a:off x="8464550" y="5085080"/>
          <a:ext cx="3213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7" imgW="1059180" imgH="944880" progId="Paint.Picture">
                  <p:embed/>
                </p:oleObj>
              </mc:Choice>
              <mc:Fallback>
                <p:oleObj name="" r:id="rId3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6">
                        <a:alphaModFix amt="80000"/>
                        <a:biLevel thresh="50000"/>
                      </a:blip>
                      <a:stretch>
                        <a:fillRect/>
                      </a:stretch>
                    </p:blipFill>
                    <p:spPr>
                      <a:xfrm>
                        <a:off x="8464550" y="5085080"/>
                        <a:ext cx="3213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/>
          <p:nvPr/>
        </p:nvGraphicFramePr>
        <p:xfrm>
          <a:off x="7019925" y="777240"/>
          <a:ext cx="383540" cy="38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8" imgW="1203960" imgH="1150620" progId="Paint.Picture">
                  <p:embed/>
                </p:oleObj>
              </mc:Choice>
              <mc:Fallback>
                <p:oleObj name="" r:id="rId38" imgW="1203960" imgH="1150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19925" y="777240"/>
                        <a:ext cx="383540" cy="38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/>
          <p:nvPr/>
        </p:nvGraphicFramePr>
        <p:xfrm>
          <a:off x="6515735" y="777240"/>
          <a:ext cx="413385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0" imgW="1188720" imgH="1188720" progId="Paint.Picture">
                  <p:embed/>
                </p:oleObj>
              </mc:Choice>
              <mc:Fallback>
                <p:oleObj name="" r:id="rId40" imgW="1188720" imgH="118872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515735" y="777240"/>
                        <a:ext cx="413385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/>
          <p:nvPr/>
        </p:nvGraphicFramePr>
        <p:xfrm>
          <a:off x="5507990" y="736600"/>
          <a:ext cx="42418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2" imgW="1493520" imgH="1485900" progId="Paint.Picture">
                  <p:embed/>
                </p:oleObj>
              </mc:Choice>
              <mc:Fallback>
                <p:oleObj name="" r:id="rId42" imgW="1493520" imgH="14859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7990" y="736600"/>
                        <a:ext cx="424180" cy="42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/>
          <p:nvPr/>
        </p:nvGraphicFramePr>
        <p:xfrm>
          <a:off x="5086350" y="404495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43" imgW="1059180" imgH="944880" progId="Paint.Picture">
                  <p:embed/>
                </p:oleObj>
              </mc:Choice>
              <mc:Fallback>
                <p:oleObj name="" r:id="rId4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086350" y="404495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/>
          <p:nvPr/>
        </p:nvGraphicFramePr>
        <p:xfrm>
          <a:off x="4522470" y="42799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45" imgW="1059180" imgH="944880" progId="Paint.Picture">
                  <p:embed/>
                </p:oleObj>
              </mc:Choice>
              <mc:Fallback>
                <p:oleObj name="" r:id="rId45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522470" y="42799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/>
          <p:nvPr/>
        </p:nvGraphicFramePr>
        <p:xfrm>
          <a:off x="6012180" y="45593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47" imgW="1059180" imgH="944880" progId="Paint.Picture">
                  <p:embed/>
                </p:oleObj>
              </mc:Choice>
              <mc:Fallback>
                <p:oleObj name="" r:id="rId47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012180" y="45593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/>
          <p:nvPr/>
        </p:nvGraphicFramePr>
        <p:xfrm>
          <a:off x="5580380" y="42799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49" imgW="1059180" imgH="944880" progId="Paint.Picture">
                  <p:embed/>
                </p:oleObj>
              </mc:Choice>
              <mc:Fallback>
                <p:oleObj name="" r:id="rId49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580380" y="42799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/>
          <p:nvPr/>
        </p:nvGraphicFramePr>
        <p:xfrm>
          <a:off x="6588125" y="42799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50" imgW="1059180" imgH="944880" progId="Paint.Picture">
                  <p:embed/>
                </p:oleObj>
              </mc:Choice>
              <mc:Fallback>
                <p:oleObj name="" r:id="rId50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588125" y="42799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/>
          <p:nvPr/>
        </p:nvGraphicFramePr>
        <p:xfrm>
          <a:off x="7073900" y="46863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52" imgW="1059180" imgH="944880" progId="Paint.Picture">
                  <p:embed/>
                </p:oleObj>
              </mc:Choice>
              <mc:Fallback>
                <p:oleObj name="" r:id="rId52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073900" y="46863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/>
          <p:nvPr/>
        </p:nvGraphicFramePr>
        <p:xfrm>
          <a:off x="7595870" y="427990"/>
          <a:ext cx="32956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53" imgW="1059180" imgH="944880" progId="Paint.Picture">
                  <p:embed/>
                </p:oleObj>
              </mc:Choice>
              <mc:Fallback>
                <p:oleObj name="" r:id="rId53" imgW="1059180" imgH="94488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595870" y="427990"/>
                        <a:ext cx="32956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/>
          <p:nvPr/>
        </p:nvSpPr>
        <p:spPr>
          <a:xfrm>
            <a:off x="0" y="351790"/>
            <a:ext cx="332867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/>
              <a:t>Decentralized Starting position;</a:t>
            </a:r>
            <a:endParaRPr lang="en-US" altLang="en-US" b="1"/>
          </a:p>
          <a:p>
            <a:r>
              <a:rPr lang="en-US" altLang="en-US"/>
              <a:t>Level 1 - 2 different stones</a:t>
            </a:r>
            <a:endParaRPr lang="en-US" altLang="en-US"/>
          </a:p>
          <a:p>
            <a:r>
              <a:rPr lang="en-US" altLang="en-US"/>
              <a:t>Level 2 - 3 different stones</a:t>
            </a:r>
            <a:endParaRPr lang="en-US" altLang="en-US"/>
          </a:p>
          <a:p>
            <a:r>
              <a:rPr lang="en-US" altLang="en-US"/>
              <a:t>3......</a:t>
            </a:r>
            <a:endParaRPr lang="en-US" altLang="en-US"/>
          </a:p>
          <a:p>
            <a:r>
              <a:rPr lang="en-US" altLang="en-US"/>
              <a:t>4......</a:t>
            </a:r>
            <a:endParaRPr lang="en-US" altLang="en-US"/>
          </a:p>
          <a:p>
            <a:r>
              <a:rPr lang="en-US" altLang="en-US"/>
              <a:t>Level 5 - 6 different stones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White slow stones,  </a:t>
            </a:r>
            <a:endParaRPr lang="en-US" altLang="en-US"/>
          </a:p>
          <a:p>
            <a:r>
              <a:rPr lang="en-US" altLang="en-US"/>
              <a:t>in the 2nd and 3rd rows,  </a:t>
            </a:r>
            <a:endParaRPr lang="en-US" altLang="en-US"/>
          </a:p>
          <a:p>
            <a:r>
              <a:rPr lang="en-US" altLang="en-US"/>
              <a:t>‘’other’’ white stones,  </a:t>
            </a:r>
            <a:endParaRPr lang="en-US" altLang="en-US"/>
          </a:p>
          <a:p>
            <a:r>
              <a:rPr lang="en-US" altLang="en-US"/>
              <a:t>can be found in the rooms they want at the beginning in the 1st and 2nd rows.</a:t>
            </a:r>
            <a:endParaRPr lang="en-US" altLang="en-US"/>
          </a:p>
          <a:p>
            <a:r>
              <a:rPr lang="en-US" altLang="en-US"/>
              <a:t>In front of every 'other' stone, there must be a slow stone.</a:t>
            </a:r>
            <a:endParaRPr lang="en-US" altLang="en-US"/>
          </a:p>
          <a:p>
            <a:r>
              <a:rPr lang="en-US" altLang="en-US"/>
              <a:t>The number of slow stones can increase optionally.</a:t>
            </a:r>
            <a:endParaRPr lang="en-US" altLang="en-US"/>
          </a:p>
          <a:p>
            <a:endParaRPr lang="en-US" altLang="en-US"/>
          </a:p>
          <a:p>
            <a:r>
              <a:rPr lang="en-US" altLang="en-US" b="1"/>
              <a:t>Colored stones </a:t>
            </a:r>
            <a:r>
              <a:rPr lang="en-US" altLang="en-US"/>
              <a:t>are placed symmetrically to the whites.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0" y="260350"/>
            <a:ext cx="88315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endParaRPr lang="tr-TR" altLang="en-US" sz="16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Picture 1" descr="Zihinsel Fitnes Üss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810" y="908685"/>
            <a:ext cx="4991100" cy="4953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9590" y="1124585"/>
            <a:ext cx="3048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/>
              <a:t>Quantum Aan Innovation; </a:t>
            </a:r>
            <a:r>
              <a:rPr lang="en-US" altLang="en-US"/>
              <a:t>The d4, d5, e4, e5 squares (rooms) in the center are the Quantum Field.</a:t>
            </a:r>
            <a:endParaRPr lang="en-US" altLang="en-US"/>
          </a:p>
          <a:p>
            <a:r>
              <a:rPr lang="en-US" altLang="en-US"/>
              <a:t>Game pieces can enter these rooms with their normal movement. A game piece that is inside the room can exit from any of these four rooms when its normal turn comes.</a:t>
            </a:r>
            <a:endParaRPr lang="en-US" altLang="en-US"/>
          </a:p>
          <a:p>
            <a:r>
              <a:rPr lang="en-US" altLang="en-US"/>
              <a:t>In the quantum field, teams can have at most two game pieces.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İng. Bilim Okuryazarlı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124585"/>
            <a:ext cx="4156075" cy="43294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15695" y="44450"/>
            <a:ext cx="7277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/>
              <a:t>Vertical Game Set applications</a:t>
            </a:r>
            <a:endParaRPr lang="en-US" altLang="en-US" sz="3600"/>
          </a:p>
        </p:txBody>
      </p:sp>
      <p:graphicFrame>
        <p:nvGraphicFramePr>
          <p:cNvPr id="6" name="Object 5"/>
          <p:cNvGraphicFramePr/>
          <p:nvPr/>
        </p:nvGraphicFramePr>
        <p:xfrm>
          <a:off x="4604385" y="1700530"/>
          <a:ext cx="4308475" cy="330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1531620" imgH="1531620" progId="Paint.Picture">
                  <p:embed/>
                </p:oleObj>
              </mc:Choice>
              <mc:Fallback>
                <p:oleObj name="" r:id="rId2" imgW="1531620" imgH="153162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4385" y="1700530"/>
                        <a:ext cx="4308475" cy="330009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2771775" y="6021070"/>
            <a:ext cx="34417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>
                <a:sym typeface="+mn-ea"/>
              </a:rPr>
              <a:t>https://youtu.be/urTcgLWIhtY</a:t>
            </a:r>
            <a:endParaRPr lang="en-US" altLang="en-US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05105" y="260350"/>
            <a:ext cx="8735695" cy="6616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/>
            <a:r>
              <a:rPr lang="en-US" altLang="en-US" sz="3200" b="1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Technical Flow and Data Schema</a:t>
            </a:r>
            <a:endParaRPr lang="en-US" altLang="en-US" sz="3200" b="1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32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1. Voice-Only AI Architectural Flow</a:t>
            </a:r>
            <a:r>
              <a:rPr lang="en-US" altLang="en-US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</a:t>
            </a:r>
            <a:endParaRPr lang="en-US" altLang="en-US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This section defines the screenless, voice-driven interaction loops between the human players and the AI Referee/Coach.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 b="1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Phase 1: Decentralized Initialization</a:t>
            </a:r>
            <a:endParaRPr lang="en-US" altLang="en-US" sz="2000" b="1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tr-TR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 - </a:t>
            </a:r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Players verbally dictate their custom, symmetric, or asymmetric starting positions using the mindSTEMgame chess-like coordinate notation (e.g., "White Suit: Mind to a1, Heart to b1...").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 </a:t>
            </a:r>
            <a:r>
              <a:rPr lang="tr-TR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-</a:t>
            </a:r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AI validates the starting layout based on the level-specific constraints (Level 1 to Level 5)  and confirms via voice: "Starting configuration accepted. Match timer initiated."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 b="1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Phase 2: </a:t>
            </a:r>
            <a:r>
              <a:rPr lang="tr-TR" altLang="en-US" sz="2000" b="1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 </a:t>
            </a:r>
            <a:r>
              <a:rPr lang="en-US" altLang="en-US" sz="2000" b="1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The Turn &amp; Clock Loop</a:t>
            </a:r>
            <a:endParaRPr lang="en-US" altLang="en-US" sz="2000" b="1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</a:t>
            </a:r>
            <a:r>
              <a:rPr lang="tr-TR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-  </a:t>
            </a:r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Player A makes a physical move on the 1m² vertical board  and immediately dictates the move verbally (e.g., "Straight to c4").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</a:t>
            </a:r>
            <a:r>
              <a:rPr lang="tr-TR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-</a:t>
            </a:r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Rule Validation Engine: AI processes the command. If the move is legal, AI instantly stops Player A’s thinking timer, logs the timestamps, and verbally announces: "Move accepted. Player B, your time starts now."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 </a:t>
            </a:r>
            <a:r>
              <a:rPr lang="tr-TR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- </a:t>
            </a:r>
            <a:r>
              <a:rPr lang="en-US" altLang="en-US" sz="2000">
                <a:solidFill>
                  <a:srgbClr val="5F5F5F"/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+mn-ea"/>
              </a:rPr>
              <a:t>Quantum Field Transition: If a piece enters or exits the Quantum Field (d4, d5, e4, e5), the AI flags this state in the system backend to track non-linear positioning rules.  </a:t>
            </a:r>
            <a:endParaRPr lang="en-US" altLang="en-US" sz="2000">
              <a:solidFill>
                <a:srgbClr val="5F5F5F"/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01015" y="1044575"/>
            <a:ext cx="8340090" cy="43999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sz="2000" b="1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Phase 3: Illegal Move Exception Handling</a:t>
            </a:r>
            <a:endParaRPr sz="2000" b="1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/>
              <a:buChar char="•"/>
            </a:pPr>
            <a:r>
              <a:rPr sz="200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If a player dictates an illegal move (violating the mathematical power or path of the specific piece),  the AI interrupts immediately via voice.</a:t>
            </a:r>
            <a:endParaRPr sz="2000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/>
              <a:buChar char="•"/>
            </a:pPr>
            <a:r>
              <a:rPr sz="200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Instead of just saying "Error", the AI explicitly explains the mathematical/logical violation (e.g., </a:t>
            </a:r>
            <a:r>
              <a:rPr sz="2000" i="1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"Invalid Move. Fork piece cannot move diagonally. Reset position and try again."</a:t>
            </a:r>
            <a:r>
              <a:rPr sz="200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). The player's clock continues to run as a penalty.</a:t>
            </a:r>
            <a:endParaRPr sz="2000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sz="2000" b="1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Phase 4: Digital Mode Cognitive Feedback (Evaluation)</a:t>
            </a:r>
            <a:endParaRPr sz="2000" b="1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/>
              <a:buChar char="•"/>
            </a:pPr>
            <a:r>
              <a:rPr sz="200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In Digital/Hybrid tournament modes, the AI acts as an active analytical commentator.</a:t>
            </a:r>
            <a:endParaRPr sz="2000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/>
              <a:buChar char="•"/>
            </a:pPr>
            <a:r>
              <a:rPr sz="2000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While the AI never reveals or suggests the best moves during active gameplay, it evaluates and scores the player's cognitive selection immediately after the turn based on a 1-to-5 metric: </a:t>
            </a:r>
            <a:r>
              <a:rPr sz="2000" i="1"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1 (Very Poor), 2 (Poor), 3 (Average), 4 (Good), 5 (Very Excellent).</a:t>
            </a:r>
            <a:endParaRPr sz="2000" i="1">
              <a:latin typeface="Arial" panose="020B0604020202020204" pitchFamily="34" charset="0"/>
              <a:ea typeface="Google Sans Tex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95605" y="116840"/>
            <a:ext cx="8580120" cy="9372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ct val="0"/>
              </a:spcAft>
            </a:pPr>
            <a:r>
              <a:rPr sz="2300" b="1"/>
              <a:t>2. "Crystal Data" Schema Architecture </a:t>
            </a:r>
            <a:endParaRPr sz="2300" b="1"/>
          </a:p>
          <a:p>
            <a:pPr>
              <a:spcAft>
                <a:spcPct val="0"/>
              </a:spcAft>
            </a:pPr>
            <a:r>
              <a:rPr sz="1600"/>
              <a:t>This schema defines how mindSTEMgame extracts high-fidelity human reasoning metadata, turning human gameplay into valuable training data for Embodied AI frontier models.</a:t>
            </a:r>
            <a:endParaRPr sz="1600"/>
          </a:p>
        </p:txBody>
      </p:sp>
      <p:sp>
        <p:nvSpPr>
          <p:cNvPr id="4" name="Text Box 3"/>
          <p:cNvSpPr txBox="1"/>
          <p:nvPr/>
        </p:nvSpPr>
        <p:spPr>
          <a:xfrm>
            <a:off x="152400" y="1124585"/>
            <a:ext cx="8991600" cy="5877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{</a:t>
            </a:r>
            <a:r>
              <a:rPr lang="en-US" altLang="en-US" sz="1400"/>
              <a:t>  "Metadata": {</a:t>
            </a:r>
            <a:endParaRPr lang="en-US" altLang="en-US" sz="1400"/>
          </a:p>
          <a:p>
            <a:r>
              <a:rPr lang="en-US" altLang="en-US" sz="1400"/>
              <a:t>    "Tournament_ID": "String (Pre-loaded match parameters)",</a:t>
            </a:r>
            <a:endParaRPr lang="en-US" altLang="en-US" sz="1400"/>
          </a:p>
          <a:p>
            <a:r>
              <a:rPr lang="en-US" altLang="en-US" sz="1400"/>
              <a:t>    "Match_Type": "String (Individual / Team / Cross-Generational Karma Team)"</a:t>
            </a:r>
            <a:endParaRPr lang="en-US" altLang="en-US" sz="1400"/>
          </a:p>
          <a:p>
            <a:r>
              <a:rPr lang="en-US" altLang="en-US" sz="1400"/>
              <a:t>  },</a:t>
            </a:r>
            <a:endParaRPr lang="en-US" altLang="en-US" sz="1400"/>
          </a:p>
          <a:p>
            <a:r>
              <a:rPr lang="en-US" altLang="en-US" sz="1400"/>
              <a:t>  "Player_Profile_Registered_ID": {</a:t>
            </a:r>
            <a:endParaRPr lang="en-US" altLang="en-US" sz="1400"/>
          </a:p>
          <a:p>
            <a:r>
              <a:rPr lang="en-US" altLang="en-US" sz="1400"/>
              <a:t>    "Age_Group": "String (Child / Youth / Adult)",</a:t>
            </a:r>
            <a:endParaRPr lang="en-US" altLang="en-US" sz="1400"/>
          </a:p>
          <a:p>
            <a:r>
              <a:rPr lang="en-US" altLang="en-US" sz="1400"/>
              <a:t>    "Gender": "String (Female / Male)",</a:t>
            </a:r>
            <a:endParaRPr lang="en-US" altLang="en-US" sz="1400"/>
          </a:p>
          <a:p>
            <a:r>
              <a:rPr lang="en-US" altLang="en-US" sz="1400"/>
              <a:t>    "Cognitive_Baseline_Score": "Float"</a:t>
            </a:r>
            <a:endParaRPr lang="en-US" altLang="en-US" sz="1400"/>
          </a:p>
          <a:p>
            <a:r>
              <a:rPr lang="en-US" altLang="en-US" sz="1400"/>
              <a:t>  },</a:t>
            </a:r>
            <a:endParaRPr lang="en-US" altLang="en-US" sz="1400"/>
          </a:p>
          <a:p>
            <a:r>
              <a:rPr lang="en-US" altLang="en-US" sz="1400"/>
              <a:t>  "RealTime_Telemetry_Data": [</a:t>
            </a:r>
            <a:endParaRPr lang="en-US" altLang="en-US" sz="1400"/>
          </a:p>
          <a:p>
            <a:r>
              <a:rPr lang="en-US" altLang="en-US" sz="1400"/>
              <a:t>    {</a:t>
            </a:r>
            <a:endParaRPr lang="en-US" altLang="en-US" sz="1400"/>
          </a:p>
          <a:p>
            <a:r>
              <a:rPr lang="en-US" altLang="en-US" sz="1400"/>
              <a:t>      "Turn_Number": "Integer",</a:t>
            </a:r>
            <a:endParaRPr lang="en-US" altLang="en-US" sz="1400"/>
          </a:p>
          <a:p>
            <a:r>
              <a:rPr lang="en-US" altLang="en-US" sz="1400"/>
              <a:t>      "Piece_Type_Used": "String (Mind / Heart / Straight / Cross / Fork / Slowly)",</a:t>
            </a:r>
            <a:endParaRPr lang="en-US" altLang="en-US" sz="1400"/>
          </a:p>
          <a:p>
            <a:r>
              <a:rPr lang="en-US" altLang="en-US" sz="1400"/>
              <a:t>      "Mathematical_Power_Delta": "Integer (Calculation of move complexity)",</a:t>
            </a:r>
            <a:endParaRPr lang="en-US" altLang="en-US" sz="1400"/>
          </a:p>
          <a:p>
            <a:r>
              <a:rPr lang="en-US" altLang="en-US" sz="1400"/>
              <a:t>      "Quantum_Field_State": "Boolean (Inside/Outside the Superposition Zone)",</a:t>
            </a:r>
            <a:endParaRPr lang="en-US" altLang="en-US" sz="1400"/>
          </a:p>
          <a:p>
            <a:r>
              <a:rPr lang="en-US" altLang="en-US" sz="1400"/>
              <a:t>      "Thinking_Duration_Seconds": "Float (Exact time taken before verbal command)",</a:t>
            </a:r>
            <a:endParaRPr lang="en-US" altLang="en-US" sz="1400"/>
          </a:p>
          <a:p>
            <a:r>
              <a:rPr lang="en-US" altLang="en-US" sz="1400"/>
              <a:t>      "Verbal_Command_Latency": "Float (Time between physical action and voice notation)",</a:t>
            </a:r>
            <a:endParaRPr lang="en-US" altLang="en-US" sz="1400"/>
          </a:p>
          <a:p>
            <a:r>
              <a:rPr lang="en-US" altLang="en-US" sz="1400"/>
              <a:t>      "AI_Quality_Score": "Integer (1 to 5 Cognitive Evaluation Rating)"</a:t>
            </a:r>
            <a:endParaRPr lang="en-US" altLang="en-US" sz="1400"/>
          </a:p>
          <a:p>
            <a:r>
              <a:rPr lang="en-US" altLang="en-US" sz="1400"/>
              <a:t>    }</a:t>
            </a:r>
            <a:endParaRPr lang="en-US" altLang="en-US" sz="1400"/>
          </a:p>
          <a:p>
            <a:r>
              <a:rPr lang="en-US" altLang="en-US" sz="1400"/>
              <a:t>  ],</a:t>
            </a:r>
            <a:endParaRPr lang="en-US" altLang="en-US" sz="1400"/>
          </a:p>
          <a:p>
            <a:r>
              <a:rPr lang="en-US" altLang="en-US" sz="1400"/>
              <a:t>  "Tournament_Outcomes": {</a:t>
            </a:r>
            <a:endParaRPr lang="en-US" altLang="en-US" sz="1400"/>
          </a:p>
          <a:p>
            <a:r>
              <a:rPr lang="en-US" altLang="en-US" sz="1400"/>
              <a:t>    "Total_Points_Collected": "Integer",</a:t>
            </a:r>
            <a:endParaRPr lang="en-US" altLang="en-US" sz="1400"/>
          </a:p>
          <a:p>
            <a:r>
              <a:rPr lang="en-US" altLang="en-US" sz="1400"/>
              <a:t>    "Illegal_Move_Frequency": "Integer (Measures cognitive fatigue/stress limits)",</a:t>
            </a:r>
            <a:endParaRPr lang="en-US" altLang="en-US" sz="1400"/>
          </a:p>
          <a:p>
            <a:r>
              <a:rPr lang="en-US" altLang="en-US" sz="1400"/>
              <a:t>    "On_Chain_Verification_Hash": "String (SHA-256 Blockhain Immutable Stamp)"</a:t>
            </a:r>
            <a:endParaRPr lang="en-US" altLang="en-US" sz="1400"/>
          </a:p>
          <a:p>
            <a:r>
              <a:rPr lang="en-US" altLang="en-US"/>
              <a:t>  }</a:t>
            </a:r>
            <a:endParaRPr lang="en-US" altLang="en-US"/>
          </a:p>
          <a:p>
            <a:r>
              <a:rPr lang="en-US" altLang="en-US"/>
              <a:t>}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340485"/>
            <a:ext cx="5448300" cy="4008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90" y="1268730"/>
            <a:ext cx="3039110" cy="3792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4498</Words>
  <Application>WPS Presentation</Application>
  <PresentationFormat>Ekran Gösterisi (4:3)</PresentationFormat>
  <Paragraphs>98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73</vt:i4>
      </vt:variant>
      <vt:variant>
        <vt:lpstr>幻灯片标题</vt:lpstr>
      </vt:variant>
      <vt:variant>
        <vt:i4>9</vt:i4>
      </vt:variant>
    </vt:vector>
  </HeadingPairs>
  <TitlesOfParts>
    <vt:vector size="93" baseType="lpstr">
      <vt:lpstr>Arial</vt:lpstr>
      <vt:lpstr>SimSun</vt:lpstr>
      <vt:lpstr>Wingdings</vt:lpstr>
      <vt:lpstr>Rubik</vt:lpstr>
      <vt:lpstr>Segoe Print</vt:lpstr>
      <vt:lpstr>Google Sans Text</vt:lpstr>
      <vt:lpstr>Arial</vt:lpstr>
      <vt:lpstr>Microsoft YaHei</vt:lpstr>
      <vt:lpstr>Arial Unicode MS</vt:lpstr>
      <vt:lpstr>Calibri</vt:lpstr>
      <vt:lpstr>Default Design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Tanrı parçacıkları</dc:title>
  <dc:creator>Karaca Elektronik</dc:creator>
  <cp:lastModifiedBy>Hüseyin Vatansever</cp:lastModifiedBy>
  <cp:revision>1670</cp:revision>
  <dcterms:created xsi:type="dcterms:W3CDTF">2019-10-06T10:55:00Z</dcterms:created>
  <dcterms:modified xsi:type="dcterms:W3CDTF">2026-05-27T08:42:03Z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6A972CC30A1844A2981F3E1758690BE2_13</vt:lpwstr>
  </property>
  <property fmtid="{D5CDD505-2E9C-101B-9397-08002B2CF9AE}" pid="3" name="KSOProductBuildVer">
    <vt:lpwstr>1033-12.2.0.22222</vt:lpwstr>
  </property>
</Properties>
</file>