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7" r:id="rId3"/>
    <p:sldId id="268" r:id="rId4"/>
    <p:sldId id="269" r:id="rId5"/>
    <p:sldId id="270" r:id="rId6"/>
    <p:sldId id="271" r:id="rId7"/>
    <p:sldId id="272" r:id="rId8"/>
    <p:sldId id="266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6" y="1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trafest.e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30495"/>
            <a:ext cx="12188825" cy="1143000"/>
          </a:xfrm>
        </p:spPr>
        <p:txBody>
          <a:bodyPr>
            <a:normAutofit/>
          </a:bodyPr>
          <a:lstStyle/>
          <a:p>
            <a:r>
              <a:rPr sz="3200" dirty="0">
                <a:latin typeface="Arial Black" panose="020B0A04020102020204" pitchFamily="34" charset="0"/>
              </a:rPr>
              <a:t>Template - </a:t>
            </a:r>
            <a:r>
              <a:rPr sz="3200" dirty="0" err="1">
                <a:latin typeface="Arial Black" panose="020B0A04020102020204" pitchFamily="34" charset="0"/>
              </a:rPr>
              <a:t>Pagină</a:t>
            </a:r>
            <a:r>
              <a:rPr sz="3200" dirty="0">
                <a:latin typeface="Arial Black" panose="020B0A04020102020204" pitchFamily="34" charset="0"/>
              </a:rPr>
              <a:t> de </a:t>
            </a:r>
            <a:r>
              <a:rPr sz="3200" dirty="0" err="1">
                <a:latin typeface="Arial Black" panose="020B0A04020102020204" pitchFamily="34" charset="0"/>
              </a:rPr>
              <a:t>Titlu</a:t>
            </a:r>
            <a:endParaRPr sz="3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5809" y="3429000"/>
            <a:ext cx="6296024" cy="2319811"/>
          </a:xfrm>
        </p:spPr>
        <p:txBody>
          <a:bodyPr/>
          <a:lstStyle/>
          <a:p>
            <a:pPr marL="457200" lvl="1" indent="0">
              <a:buNone/>
            </a:pPr>
            <a:r>
              <a:rPr sz="3200" b="1" dirty="0"/>
              <a:t>[TITLU] Arial Black </a:t>
            </a:r>
            <a:r>
              <a:rPr lang="en-US" sz="3200" b="1" dirty="0"/>
              <a:t>32</a:t>
            </a:r>
            <a:r>
              <a:rPr sz="3200" b="1" dirty="0"/>
              <a:t>pt, </a:t>
            </a:r>
            <a:endParaRPr lang="en-US" sz="3200" b="1" dirty="0"/>
          </a:p>
          <a:p>
            <a:pPr marL="457200" lvl="1" indent="0">
              <a:buNone/>
            </a:pPr>
            <a:r>
              <a:rPr sz="2400" dirty="0"/>
              <a:t>[Autor] Calibri 24pt, 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[</a:t>
            </a:r>
            <a:r>
              <a:rPr lang="en-US" sz="2400" dirty="0" err="1"/>
              <a:t>Afiliere</a:t>
            </a:r>
            <a:r>
              <a:rPr lang="en-US" sz="2400" dirty="0"/>
              <a:t>] Calibri 24pt, </a:t>
            </a:r>
            <a:r>
              <a:rPr lang="en-US" sz="2400" dirty="0" err="1"/>
              <a:t>Siglă</a:t>
            </a:r>
            <a:r>
              <a:rPr lang="en-US" sz="2400" dirty="0"/>
              <a:t> </a:t>
            </a:r>
            <a:r>
              <a:rPr lang="en-US" sz="2400" dirty="0" err="1"/>
              <a:t>Afiliere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[E-mail]  Calibri 24pt, 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F62E38-A69B-028C-2C00-853913101BE5}"/>
              </a:ext>
            </a:extLst>
          </p:cNvPr>
          <p:cNvSpPr txBox="1"/>
          <p:nvPr/>
        </p:nvSpPr>
        <p:spPr>
          <a:xfrm>
            <a:off x="6799509" y="6373990"/>
            <a:ext cx="24884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000" dirty="0"/>
              <a:t>[11.10.2025]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7B8E21-8553-F861-0A1F-2A57EF440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9D637-74C8-8185-F6DA-29BCC7A0D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618" y="568840"/>
            <a:ext cx="9983899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1.	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Titlul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, Template -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Pagină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de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Conținut</a:t>
            </a:r>
            <a:endParaRPr sz="32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59A37-3F47-8B43-C1FE-E943E2604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5428"/>
            <a:ext cx="11602720" cy="3671198"/>
          </a:xfrm>
        </p:spPr>
        <p:txBody>
          <a:bodyPr/>
          <a:lstStyle/>
          <a:p>
            <a:r>
              <a:rPr lang="en-US" dirty="0" err="1"/>
              <a:t>descrierea</a:t>
            </a:r>
            <a:r>
              <a:rPr lang="en-US" dirty="0"/>
              <a:t> </a:t>
            </a:r>
            <a:r>
              <a:rPr lang="en-US" dirty="0" err="1"/>
              <a:t>inovației</a:t>
            </a:r>
            <a:r>
              <a:rPr lang="en-US" dirty="0"/>
              <a:t>/</a:t>
            </a:r>
            <a:r>
              <a:rPr lang="en-US" dirty="0" err="1"/>
              <a:t>proiectului</a:t>
            </a:r>
            <a:endParaRPr lang="en-US" dirty="0"/>
          </a:p>
          <a:p>
            <a:r>
              <a:rPr dirty="0" err="1"/>
              <a:t>Titlul</a:t>
            </a:r>
            <a:r>
              <a:rPr dirty="0"/>
              <a:t> slide-</a:t>
            </a:r>
            <a:r>
              <a:rPr dirty="0" err="1"/>
              <a:t>ului</a:t>
            </a:r>
            <a:r>
              <a:rPr dirty="0"/>
              <a:t> Arial Black 32pt, Roșu TETRAFEST.</a:t>
            </a:r>
          </a:p>
          <a:p>
            <a:r>
              <a:rPr dirty="0"/>
              <a:t>Zona de </a:t>
            </a:r>
            <a:r>
              <a:rPr dirty="0" err="1"/>
              <a:t>conținut</a:t>
            </a:r>
            <a:r>
              <a:rPr dirty="0"/>
              <a:t>: Calibri 18-2</a:t>
            </a:r>
            <a:r>
              <a:rPr lang="en-US" dirty="0"/>
              <a:t>8p</a:t>
            </a:r>
            <a:r>
              <a:rPr dirty="0"/>
              <a:t>pt, </a:t>
            </a:r>
            <a:r>
              <a:rPr lang="en-US" dirty="0" err="1"/>
              <a:t>negru</a:t>
            </a:r>
            <a:r>
              <a:rPr lang="en-US" dirty="0"/>
              <a:t>, </a:t>
            </a:r>
            <a:r>
              <a:rPr dirty="0"/>
              <a:t>cu bullet points.</a:t>
            </a:r>
          </a:p>
        </p:txBody>
      </p:sp>
    </p:spTree>
    <p:extLst>
      <p:ext uri="{BB962C8B-B14F-4D97-AF65-F5344CB8AC3E}">
        <p14:creationId xmlns:p14="http://schemas.microsoft.com/office/powerpoint/2010/main" val="3413316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3C0D28-2C19-BBDF-502B-DE5ACDE36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5D43-BCFF-7789-56E2-13A064C4F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618" y="568840"/>
            <a:ext cx="11123802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2.	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Problema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abordată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/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Domeniul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de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aplicabilitate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;</a:t>
            </a:r>
            <a:endParaRPr sz="32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9CD68-299F-8E05-0925-319A32CC3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5428"/>
            <a:ext cx="11602720" cy="3671198"/>
          </a:xfrm>
        </p:spPr>
        <p:txBody>
          <a:bodyPr/>
          <a:lstStyle/>
          <a:p>
            <a:r>
              <a:rPr dirty="0" err="1"/>
              <a:t>Titlul</a:t>
            </a:r>
            <a:r>
              <a:rPr dirty="0"/>
              <a:t> slide-</a:t>
            </a:r>
            <a:r>
              <a:rPr dirty="0" err="1"/>
              <a:t>ului</a:t>
            </a:r>
            <a:r>
              <a:rPr dirty="0"/>
              <a:t> Arial Black 32pt, Roșu TETRAFEST.</a:t>
            </a:r>
          </a:p>
          <a:p>
            <a:r>
              <a:rPr dirty="0"/>
              <a:t>Zona de </a:t>
            </a:r>
            <a:r>
              <a:rPr dirty="0" err="1"/>
              <a:t>conținut</a:t>
            </a:r>
            <a:r>
              <a:rPr dirty="0"/>
              <a:t>: Calibri 18-2</a:t>
            </a:r>
            <a:r>
              <a:rPr lang="en-US" dirty="0"/>
              <a:t>8p</a:t>
            </a:r>
            <a:r>
              <a:rPr dirty="0"/>
              <a:t>pt, </a:t>
            </a:r>
            <a:r>
              <a:rPr lang="en-US" dirty="0" err="1"/>
              <a:t>negru</a:t>
            </a:r>
            <a:r>
              <a:rPr lang="en-US" dirty="0"/>
              <a:t>, </a:t>
            </a:r>
            <a:r>
              <a:rPr dirty="0"/>
              <a:t>cu bullet points.</a:t>
            </a:r>
          </a:p>
        </p:txBody>
      </p:sp>
    </p:spTree>
    <p:extLst>
      <p:ext uri="{BB962C8B-B14F-4D97-AF65-F5344CB8AC3E}">
        <p14:creationId xmlns:p14="http://schemas.microsoft.com/office/powerpoint/2010/main" val="1989028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63CFC2-4940-FCA3-6B25-472F3DF91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B13C4-412D-D939-3730-9F97E4AC0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618" y="568840"/>
            <a:ext cx="11123802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3.	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Soluția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propusă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și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gradul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de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inovare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;</a:t>
            </a:r>
            <a:endParaRPr sz="32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AB66D-8E48-A383-973E-70EA5E743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5428"/>
            <a:ext cx="11602720" cy="3671198"/>
          </a:xfrm>
        </p:spPr>
        <p:txBody>
          <a:bodyPr/>
          <a:lstStyle/>
          <a:p>
            <a:r>
              <a:rPr dirty="0" err="1"/>
              <a:t>Titlul</a:t>
            </a:r>
            <a:r>
              <a:rPr dirty="0"/>
              <a:t> slide-</a:t>
            </a:r>
            <a:r>
              <a:rPr dirty="0" err="1"/>
              <a:t>ului</a:t>
            </a:r>
            <a:r>
              <a:rPr dirty="0"/>
              <a:t> Arial Black 32pt, Roșu TETRAFEST.</a:t>
            </a:r>
          </a:p>
          <a:p>
            <a:r>
              <a:rPr dirty="0"/>
              <a:t>Zona de </a:t>
            </a:r>
            <a:r>
              <a:rPr dirty="0" err="1"/>
              <a:t>conținut</a:t>
            </a:r>
            <a:r>
              <a:rPr dirty="0"/>
              <a:t>: Calibri 18-2</a:t>
            </a:r>
            <a:r>
              <a:rPr lang="en-US" dirty="0"/>
              <a:t>8p</a:t>
            </a:r>
            <a:r>
              <a:rPr dirty="0"/>
              <a:t>pt, </a:t>
            </a:r>
            <a:r>
              <a:rPr lang="en-US" dirty="0" err="1"/>
              <a:t>negru</a:t>
            </a:r>
            <a:r>
              <a:rPr lang="en-US" dirty="0"/>
              <a:t>, </a:t>
            </a:r>
            <a:r>
              <a:rPr dirty="0"/>
              <a:t>cu bullet points.</a:t>
            </a:r>
          </a:p>
        </p:txBody>
      </p:sp>
    </p:spTree>
    <p:extLst>
      <p:ext uri="{BB962C8B-B14F-4D97-AF65-F5344CB8AC3E}">
        <p14:creationId xmlns:p14="http://schemas.microsoft.com/office/powerpoint/2010/main" val="73939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5019D9-9A0B-3416-B8E0-0CED493CF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BCDB9-2773-1CD6-CEEB-73E5C4230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618" y="568840"/>
            <a:ext cx="11123802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4.	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Stadiul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de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dezvoltare</a:t>
            </a:r>
            <a:endParaRPr sz="32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C5821-F246-3669-9658-0059110A1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5428"/>
            <a:ext cx="11602720" cy="3671198"/>
          </a:xfrm>
        </p:spPr>
        <p:txBody>
          <a:bodyPr/>
          <a:lstStyle/>
          <a:p>
            <a:r>
              <a:rPr dirty="0" err="1"/>
              <a:t>Titlul</a:t>
            </a:r>
            <a:r>
              <a:rPr dirty="0"/>
              <a:t> slide-</a:t>
            </a:r>
            <a:r>
              <a:rPr dirty="0" err="1"/>
              <a:t>ului</a:t>
            </a:r>
            <a:r>
              <a:rPr dirty="0"/>
              <a:t> Arial Black 32pt, Roșu TETRAFEST.</a:t>
            </a:r>
          </a:p>
          <a:p>
            <a:r>
              <a:rPr dirty="0"/>
              <a:t>Zona de </a:t>
            </a:r>
            <a:r>
              <a:rPr dirty="0" err="1"/>
              <a:t>conținut</a:t>
            </a:r>
            <a:r>
              <a:rPr dirty="0"/>
              <a:t>: Calibri 18-2</a:t>
            </a:r>
            <a:r>
              <a:rPr lang="en-US" dirty="0"/>
              <a:t>8p</a:t>
            </a:r>
            <a:r>
              <a:rPr dirty="0"/>
              <a:t>pt, </a:t>
            </a:r>
            <a:r>
              <a:rPr lang="en-US" dirty="0" err="1"/>
              <a:t>negru</a:t>
            </a:r>
            <a:r>
              <a:rPr lang="en-US" dirty="0"/>
              <a:t>, </a:t>
            </a:r>
            <a:r>
              <a:rPr dirty="0"/>
              <a:t>cu bullet points.</a:t>
            </a:r>
          </a:p>
        </p:txBody>
      </p:sp>
    </p:spTree>
    <p:extLst>
      <p:ext uri="{BB962C8B-B14F-4D97-AF65-F5344CB8AC3E}">
        <p14:creationId xmlns:p14="http://schemas.microsoft.com/office/powerpoint/2010/main" val="1732998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6FADAB-6B0D-661D-6E33-39B2344CA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0F598-326F-AFA0-0CCF-7A7491F74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618" y="568840"/>
            <a:ext cx="11123802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5.	Impact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și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scalabilitate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;</a:t>
            </a:r>
            <a:endParaRPr sz="32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2A128-34F0-3124-5EE8-8CC0DD144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5428"/>
            <a:ext cx="11602720" cy="3671198"/>
          </a:xfrm>
        </p:spPr>
        <p:txBody>
          <a:bodyPr/>
          <a:lstStyle/>
          <a:p>
            <a:r>
              <a:rPr dirty="0" err="1"/>
              <a:t>Titlul</a:t>
            </a:r>
            <a:r>
              <a:rPr dirty="0"/>
              <a:t> slide-</a:t>
            </a:r>
            <a:r>
              <a:rPr dirty="0" err="1"/>
              <a:t>ului</a:t>
            </a:r>
            <a:r>
              <a:rPr dirty="0"/>
              <a:t> Arial Black 32pt, Roșu TETRAFEST.</a:t>
            </a:r>
          </a:p>
          <a:p>
            <a:r>
              <a:rPr dirty="0"/>
              <a:t>Zona de </a:t>
            </a:r>
            <a:r>
              <a:rPr dirty="0" err="1"/>
              <a:t>conținut</a:t>
            </a:r>
            <a:r>
              <a:rPr dirty="0"/>
              <a:t>: Calibri 18-2</a:t>
            </a:r>
            <a:r>
              <a:rPr lang="en-US" dirty="0"/>
              <a:t>8p</a:t>
            </a:r>
            <a:r>
              <a:rPr dirty="0"/>
              <a:t>pt, </a:t>
            </a:r>
            <a:r>
              <a:rPr lang="en-US" dirty="0" err="1"/>
              <a:t>negru</a:t>
            </a:r>
            <a:r>
              <a:rPr lang="en-US" dirty="0"/>
              <a:t>, </a:t>
            </a:r>
            <a:r>
              <a:rPr dirty="0"/>
              <a:t>cu bullet points.</a:t>
            </a:r>
          </a:p>
        </p:txBody>
      </p:sp>
    </p:spTree>
    <p:extLst>
      <p:ext uri="{BB962C8B-B14F-4D97-AF65-F5344CB8AC3E}">
        <p14:creationId xmlns:p14="http://schemas.microsoft.com/office/powerpoint/2010/main" val="349136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D04378-705B-B914-3B8E-7720C4C3E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40155-A779-1612-D407-CE321B308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618" y="568840"/>
            <a:ext cx="11123802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6.	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Nevoi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de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finanțare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/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parteneriate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.</a:t>
            </a:r>
            <a:endParaRPr sz="32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5A696-A4AE-763E-22C6-0B29CD803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5428"/>
            <a:ext cx="11602720" cy="3671198"/>
          </a:xfrm>
        </p:spPr>
        <p:txBody>
          <a:bodyPr/>
          <a:lstStyle/>
          <a:p>
            <a:r>
              <a:rPr dirty="0" err="1"/>
              <a:t>Titlul</a:t>
            </a:r>
            <a:r>
              <a:rPr dirty="0"/>
              <a:t> slide-</a:t>
            </a:r>
            <a:r>
              <a:rPr dirty="0" err="1"/>
              <a:t>ului</a:t>
            </a:r>
            <a:r>
              <a:rPr dirty="0"/>
              <a:t> Arial Black 32pt, Roșu TETRAFEST.</a:t>
            </a:r>
          </a:p>
          <a:p>
            <a:r>
              <a:rPr dirty="0"/>
              <a:t>Zona de </a:t>
            </a:r>
            <a:r>
              <a:rPr dirty="0" err="1"/>
              <a:t>conținut</a:t>
            </a:r>
            <a:r>
              <a:rPr dirty="0"/>
              <a:t>: Calibri 18-2</a:t>
            </a:r>
            <a:r>
              <a:rPr lang="en-US" dirty="0"/>
              <a:t>8p</a:t>
            </a:r>
            <a:r>
              <a:rPr dirty="0"/>
              <a:t>pt, </a:t>
            </a:r>
            <a:r>
              <a:rPr lang="en-US" dirty="0" err="1"/>
              <a:t>negru</a:t>
            </a:r>
            <a:r>
              <a:rPr lang="en-US" dirty="0"/>
              <a:t>, </a:t>
            </a:r>
            <a:r>
              <a:rPr dirty="0"/>
              <a:t>cu bullet points.</a:t>
            </a:r>
          </a:p>
        </p:txBody>
      </p:sp>
    </p:spTree>
    <p:extLst>
      <p:ext uri="{BB962C8B-B14F-4D97-AF65-F5344CB8AC3E}">
        <p14:creationId xmlns:p14="http://schemas.microsoft.com/office/powerpoint/2010/main" val="1366406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2CBA0D-46C8-4DFE-B142-951B036FB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073F6-A479-3958-00DD-B3AFB749C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7269" y="3113739"/>
            <a:ext cx="6296024" cy="2319811"/>
          </a:xfrm>
        </p:spPr>
        <p:txBody>
          <a:bodyPr/>
          <a:lstStyle/>
          <a:p>
            <a:pPr marL="457200" lvl="1" indent="0">
              <a:buNone/>
            </a:pPr>
            <a:r>
              <a:rPr lang="en-US" sz="3200" b="1" dirty="0"/>
              <a:t>[TEXT] Arial Black 32pt, </a:t>
            </a:r>
          </a:p>
          <a:p>
            <a:pPr marL="457200" lvl="1" indent="0">
              <a:buNone/>
            </a:pPr>
            <a:r>
              <a:rPr sz="2400" dirty="0"/>
              <a:t>[Autor] Calibri 24pt, 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[</a:t>
            </a:r>
            <a:r>
              <a:rPr lang="en-US" sz="2400" dirty="0" err="1"/>
              <a:t>Afiliere</a:t>
            </a:r>
            <a:r>
              <a:rPr lang="en-US" sz="2400" dirty="0"/>
              <a:t>] Calibri 24pt, </a:t>
            </a:r>
            <a:r>
              <a:rPr lang="en-US" sz="2400" dirty="0" err="1"/>
              <a:t>Siglă</a:t>
            </a:r>
            <a:r>
              <a:rPr lang="en-US" sz="2400" dirty="0"/>
              <a:t> </a:t>
            </a:r>
            <a:r>
              <a:rPr lang="en-US" sz="2400" dirty="0" err="1"/>
              <a:t>Afiliere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[E-mail]  Calibri 24pt, 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93AA76-B9D1-317D-12FA-D75463C28DBB}"/>
              </a:ext>
            </a:extLst>
          </p:cNvPr>
          <p:cNvSpPr txBox="1">
            <a:spLocks/>
          </p:cNvSpPr>
          <p:nvPr/>
        </p:nvSpPr>
        <p:spPr>
          <a:xfrm>
            <a:off x="1776412" y="20149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Template - </a:t>
            </a:r>
            <a:r>
              <a:rPr lang="en-US" sz="3200" dirty="0" err="1">
                <a:solidFill>
                  <a:srgbClr val="C00000"/>
                </a:solidFill>
                <a:latin typeface="Arial Black" panose="020B0A04020102020204" pitchFamily="34" charset="0"/>
              </a:rPr>
              <a:t>Pagină</a:t>
            </a:r>
            <a:r>
              <a:rPr lang="en-US" sz="3200" dirty="0">
                <a:solidFill>
                  <a:srgbClr val="C00000"/>
                </a:solidFill>
                <a:latin typeface="Arial Black" panose="020B0A04020102020204" pitchFamily="34" charset="0"/>
              </a:rPr>
              <a:t> de Final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86939F-145C-0CB5-B1E0-30A69C340C5E}"/>
              </a:ext>
            </a:extLst>
          </p:cNvPr>
          <p:cNvSpPr txBox="1"/>
          <p:nvPr/>
        </p:nvSpPr>
        <p:spPr>
          <a:xfrm>
            <a:off x="7020081" y="6300398"/>
            <a:ext cx="21857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hlinkClick r:id="rId3"/>
              </a:rPr>
              <a:t>www.tetrafest.eu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3370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5690</TotalTime>
  <Words>273</Words>
  <Application>Microsoft Office PowerPoint</Application>
  <PresentationFormat>Custom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Office Theme</vt:lpstr>
      <vt:lpstr>Template - Pagină de Titlu</vt:lpstr>
      <vt:lpstr>1. Titlul, Template - Pagină de Conținut</vt:lpstr>
      <vt:lpstr>2. Problema abordată/ Domeniul de aplicabilitate;</vt:lpstr>
      <vt:lpstr>3. Soluția propusă și gradul de inovare;</vt:lpstr>
      <vt:lpstr>4. Stadiul de dezvoltare</vt:lpstr>
      <vt:lpstr>5. Impact și scalabilitate;</vt:lpstr>
      <vt:lpstr>6. Nevoi de finanțare / parteneriate.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Costel Bumbac</dc:creator>
  <cp:keywords/>
  <dc:description>generated using python-pptx</dc:description>
  <cp:lastModifiedBy>costel bumbac</cp:lastModifiedBy>
  <cp:revision>9</cp:revision>
  <dcterms:created xsi:type="dcterms:W3CDTF">2013-01-27T09:14:16Z</dcterms:created>
  <dcterms:modified xsi:type="dcterms:W3CDTF">2025-10-02T11:13:10Z</dcterms:modified>
  <cp:category/>
</cp:coreProperties>
</file>