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480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3EF727-D400-9EB6-2BEA-3E27850A0A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3243DA6-7883-AB70-513B-8A4C40A56A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E74F9BD-62AD-3A4D-722B-4AB142A04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3524F-FBFD-4A12-A2F3-729F7269523C}" type="datetimeFigureOut">
              <a:rPr lang="es-ES" smtClean="0"/>
              <a:t>13/05/2024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94BC76-FCF6-1B1A-F924-C0A20C6F4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925E20-C2AE-C99B-EE67-D7A8C71D7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54F0-24C2-478B-BB97-7B76A0BB81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2985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810268-B096-8E54-79F8-50BB56B33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4C78206-E4AD-B83F-A681-989A9A3ADB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84E2EFF-C826-D665-C4D9-98311304D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3524F-FBFD-4A12-A2F3-729F7269523C}" type="datetimeFigureOut">
              <a:rPr lang="es-ES" smtClean="0"/>
              <a:t>13/05/2024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73E7CF1-3202-B7C1-20D2-F97B4333F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8CC8366-52B3-9C2B-6823-C4D2AEED3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54F0-24C2-478B-BB97-7B76A0BB81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3027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9AAE133-84CB-8D8D-8F74-7F8C4F0141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5F3A18E-CD9D-0FFB-5D95-B2A702558E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90C337A-F9A8-EE91-768D-CAF7FD11B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3524F-FBFD-4A12-A2F3-729F7269523C}" type="datetimeFigureOut">
              <a:rPr lang="es-ES" smtClean="0"/>
              <a:t>13/05/2024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120E2E6-E460-FB32-8648-3EB5B258A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11625F0-6A7A-600A-09D5-38A1049D7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54F0-24C2-478B-BB97-7B76A0BB81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0893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E09B22-9B16-C357-0F75-54B89445F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B5000B1-A2C8-9DDA-4FAD-F069E3013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F2288F-ABE0-0E2B-FF7B-0761408DB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3524F-FBFD-4A12-A2F3-729F7269523C}" type="datetimeFigureOut">
              <a:rPr lang="es-ES" smtClean="0"/>
              <a:t>13/05/2024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BB0205-BFC5-32F2-D777-75E3C29A8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4E7FC1-AB92-03C4-59DE-1A24A9DAE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54F0-24C2-478B-BB97-7B76A0BB81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7420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771833-48C7-DD9F-F5DA-149E273D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5A47C8E-B650-315E-98A8-A35A5404EF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BF1999-FABA-3E29-FE03-A77B1C1EE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3524F-FBFD-4A12-A2F3-729F7269523C}" type="datetimeFigureOut">
              <a:rPr lang="es-ES" smtClean="0"/>
              <a:t>13/05/2024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0128DDC-A9D4-356C-7419-A26C23013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64BF92D-BEE7-49A3-E52A-7C5C92357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54F0-24C2-478B-BB97-7B76A0BB81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4286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56C185-6951-B5A1-9E41-796A26842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1CCEB65-9D95-E8DD-E245-C0EA2A311E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3B6BD43-4CD1-A205-837E-CBB98CD904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A7DB13F-477E-A771-940A-35905D55D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3524F-FBFD-4A12-A2F3-729F7269523C}" type="datetimeFigureOut">
              <a:rPr lang="es-ES" smtClean="0"/>
              <a:t>13/05/2024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AFB08B3-2F0C-79EC-C148-4013CE661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4800191-A60E-C944-C408-60907B873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54F0-24C2-478B-BB97-7B76A0BB81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5692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6FE62D-ACC6-01A6-4709-5C40092D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B25A9D4-5643-59C5-33C1-19719F4CF5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6188D9F-91B3-A128-B0AF-224D547F6C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43EEE36-506B-B746-5EF9-AB2BB293C1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A43F04D-E374-8E5D-B783-2E8BBC799E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6C3DB98-18A1-0353-4141-9A227F4F8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3524F-FBFD-4A12-A2F3-729F7269523C}" type="datetimeFigureOut">
              <a:rPr lang="es-ES" smtClean="0"/>
              <a:t>13/05/2024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B919C8A-22A7-C4F7-0D2E-BA865EDCE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48F341F-9415-81A8-1136-D6ADFC5C1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54F0-24C2-478B-BB97-7B76A0BB81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1286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96C02B-1821-6126-FB36-EA5EF64FF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185CF53-59FA-6DEC-DADA-C1C136CD5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3524F-FBFD-4A12-A2F3-729F7269523C}" type="datetimeFigureOut">
              <a:rPr lang="es-ES" smtClean="0"/>
              <a:t>13/05/2024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AE3B756-5958-7E81-80F9-0D2949FC4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7C99B49-AA91-84B8-8283-04E3E8C4E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54F0-24C2-478B-BB97-7B76A0BB81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778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EDD37C8-AF11-837F-8FDA-52A7BC94B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3524F-FBFD-4A12-A2F3-729F7269523C}" type="datetimeFigureOut">
              <a:rPr lang="es-ES" smtClean="0"/>
              <a:t>13/05/2024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A1460E2-3333-DCB0-816C-BD39229E1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2D5DD24-F54D-F470-9853-6F34AE320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54F0-24C2-478B-BB97-7B76A0BB81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8358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DABCD8-ECC8-428E-F392-F5625467F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E01817-BB85-22E2-BD24-4B069C86D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95D571B-60AD-03FF-E60F-815BFA691B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0D0A38-4078-4E9E-D7BD-8524C344A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3524F-FBFD-4A12-A2F3-729F7269523C}" type="datetimeFigureOut">
              <a:rPr lang="es-ES" smtClean="0"/>
              <a:t>13/05/2024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B733C0-9860-EC32-7B57-ADCB1B799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2FA5B27-2627-D491-C023-F1A5AD64C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54F0-24C2-478B-BB97-7B76A0BB81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760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F0BF61-9FAE-FA91-6480-8FAEA8874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61A2FF8-EBE1-876F-A015-E8484BE27B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56229A4-042E-0E0E-26D3-443557C3BA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EFFFCB4-4187-8841-B828-7A5182F4A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3524F-FBFD-4A12-A2F3-729F7269523C}" type="datetimeFigureOut">
              <a:rPr lang="es-ES" smtClean="0"/>
              <a:t>13/05/2024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AEE3919-D2C4-5DB8-5416-B10964CF0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C02D282-FBB8-40AA-7ACA-F27DAAAF8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54F0-24C2-478B-BB97-7B76A0BB81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3848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ED96F14-1698-C7DC-C709-1F3648E56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94413D9-172C-C9D8-F884-98CC19F385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E8AB35-DE0B-390C-3F26-D5D7B6F043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E33524F-FBFD-4A12-A2F3-729F7269523C}" type="datetimeFigureOut">
              <a:rPr lang="es-ES" smtClean="0"/>
              <a:t>13/05/2024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40056DC-D600-E230-1EE7-0B0E8ED4BA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5CDDC2C-1327-0FC2-3227-0A814C6672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CE54F0-24C2-478B-BB97-7B76A0BB81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1109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interior, tabla, vehículo militar, cuarto&#10;&#10;Descripción generada automáticamente">
            <a:extLst>
              <a:ext uri="{FF2B5EF4-FFF2-40B4-BE49-F238E27FC236}">
                <a16:creationId xmlns:a16="http://schemas.microsoft.com/office/drawing/2014/main" id="{B2596DA5-C6EE-C690-23DA-CD747077A6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4" t="1579" r="36053" b="18890"/>
          <a:stretch/>
        </p:blipFill>
        <p:spPr>
          <a:xfrm>
            <a:off x="3633537" y="0"/>
            <a:ext cx="5510463" cy="4090737"/>
          </a:xfrm>
          <a:prstGeom prst="rect">
            <a:avLst/>
          </a:prstGeom>
        </p:spPr>
      </p:pic>
      <p:pic>
        <p:nvPicPr>
          <p:cNvPr id="5" name="Imagen 4" descr="Imagen que contiene computadora, refrigerador&#10;&#10;Descripción generada automáticamente">
            <a:extLst>
              <a:ext uri="{FF2B5EF4-FFF2-40B4-BE49-F238E27FC236}">
                <a16:creationId xmlns:a16="http://schemas.microsoft.com/office/drawing/2014/main" id="{8BC413DA-969F-EE5D-D068-52A1334DFA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90" r="18145" b="8692"/>
          <a:stretch/>
        </p:blipFill>
        <p:spPr>
          <a:xfrm>
            <a:off x="0" y="1"/>
            <a:ext cx="3759396" cy="1888958"/>
          </a:xfrm>
          <a:prstGeom prst="rect">
            <a:avLst/>
          </a:prstGeom>
        </p:spPr>
      </p:pic>
      <p:pic>
        <p:nvPicPr>
          <p:cNvPr id="7" name="Imagen 6" descr="Imagen que contiene coche, camioneta, estacionado, tabla&#10;&#10;Descripción generada automáticamente">
            <a:extLst>
              <a:ext uri="{FF2B5EF4-FFF2-40B4-BE49-F238E27FC236}">
                <a16:creationId xmlns:a16="http://schemas.microsoft.com/office/drawing/2014/main" id="{09597DB1-3D39-DE21-5FC4-38916F4C2E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3312"/>
            <a:ext cx="5715000" cy="321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0072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Presentación en pantalla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Josetxu Martínez</dc:creator>
  <cp:lastModifiedBy>Josetxu Martínez</cp:lastModifiedBy>
  <cp:revision>1</cp:revision>
  <dcterms:created xsi:type="dcterms:W3CDTF">2024-05-13T07:05:23Z</dcterms:created>
  <dcterms:modified xsi:type="dcterms:W3CDTF">2024-05-13T07:08:20Z</dcterms:modified>
</cp:coreProperties>
</file>