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ags/tag1.xml" ContentType="application/vnd.openxmlformats-officedocument.presentationml.tags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12" r:id="rId5"/>
  </p:sldMasterIdLst>
  <p:notesMasterIdLst>
    <p:notesMasterId r:id="rId8"/>
  </p:notesMasterIdLst>
  <p:sldIdLst>
    <p:sldId id="307" r:id="rId6"/>
    <p:sldId id="279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52" autoAdjust="0"/>
    <p:restoredTop sz="94660"/>
  </p:normalViewPr>
  <p:slideViewPr>
    <p:cSldViewPr snapToGrid="0">
      <p:cViewPr>
        <p:scale>
          <a:sx n="75" d="100"/>
          <a:sy n="75" d="100"/>
        </p:scale>
        <p:origin x="2196" y="852"/>
      </p:cViewPr>
      <p:guideLst>
        <p:guide orient="horz" pos="142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96505-C9A9-4D51-82DD-6C806665F7F1}" type="datetimeFigureOut">
              <a:rPr lang="de-DE" smtClean="0"/>
              <a:t>16.06.2025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5FEDC1-FA48-464C-828F-431D174D8E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992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11b84f36c58_1_8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" name="Google Shape;394;g11b84f36c58_1_860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93963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www.freepik.com/" TargetMode="Externa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s://www.freepik.com/" TargetMode="Externa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569967" y="1877433"/>
            <a:ext cx="5821600" cy="232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5200"/>
              <a:buFont typeface="Titillium Web"/>
              <a:buNone/>
              <a:defRPr sz="5333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828033" y="4152533"/>
            <a:ext cx="5563600" cy="60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308300" y="306342"/>
            <a:ext cx="11632000" cy="5622892"/>
            <a:chOff x="231225" y="229756"/>
            <a:chExt cx="8724000" cy="4217169"/>
          </a:xfrm>
        </p:grpSpPr>
        <p:sp>
          <p:nvSpPr>
            <p:cNvPr id="13" name="Google Shape;13;p2"/>
            <p:cNvSpPr/>
            <p:nvPr/>
          </p:nvSpPr>
          <p:spPr>
            <a:xfrm>
              <a:off x="231225" y="3733500"/>
              <a:ext cx="389700" cy="389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8358300" y="4152925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8383125" y="3550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556445" y="2297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pic>
        <p:nvPicPr>
          <p:cNvPr id="4" name="Google Shape;65;p15">
            <a:extLst>
              <a:ext uri="{FF2B5EF4-FFF2-40B4-BE49-F238E27FC236}">
                <a16:creationId xmlns:a16="http://schemas.microsoft.com/office/drawing/2014/main" id="{60AD7B8C-8442-2499-8B83-F36252BDCBBA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8333" y="5894833"/>
            <a:ext cx="1833169" cy="772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66;p15">
            <a:extLst>
              <a:ext uri="{FF2B5EF4-FFF2-40B4-BE49-F238E27FC236}">
                <a16:creationId xmlns:a16="http://schemas.microsoft.com/office/drawing/2014/main" id="{ED197390-5ACA-EFA3-85EA-578483AB8DDE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4542" y="5901468"/>
            <a:ext cx="4103993" cy="6925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23373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4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" name="Google Shape;132;p14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3" name="Google Shape;133;p14"/>
          <p:cNvSpPr txBox="1">
            <a:spLocks noGrp="1"/>
          </p:cNvSpPr>
          <p:nvPr>
            <p:ph type="subTitle" idx="1"/>
          </p:nvPr>
        </p:nvSpPr>
        <p:spPr>
          <a:xfrm>
            <a:off x="1584553" y="3498977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4" name="Google Shape;134;p14"/>
          <p:cNvSpPr txBox="1">
            <a:spLocks noGrp="1"/>
          </p:cNvSpPr>
          <p:nvPr>
            <p:ph type="subTitle" idx="2"/>
          </p:nvPr>
        </p:nvSpPr>
        <p:spPr>
          <a:xfrm>
            <a:off x="8135173" y="351057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5" name="Google Shape;135;p14"/>
          <p:cNvSpPr txBox="1">
            <a:spLocks noGrp="1"/>
          </p:cNvSpPr>
          <p:nvPr>
            <p:ph type="subTitle" idx="3"/>
          </p:nvPr>
        </p:nvSpPr>
        <p:spPr>
          <a:xfrm>
            <a:off x="4858361" y="351057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6" name="Google Shape;136;p14"/>
          <p:cNvSpPr txBox="1">
            <a:spLocks noGrp="1"/>
          </p:cNvSpPr>
          <p:nvPr>
            <p:ph type="subTitle" idx="4"/>
          </p:nvPr>
        </p:nvSpPr>
        <p:spPr>
          <a:xfrm>
            <a:off x="1294167" y="3952707"/>
            <a:ext cx="3048000" cy="93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7" name="Google Shape;137;p14"/>
          <p:cNvSpPr txBox="1">
            <a:spLocks noGrp="1"/>
          </p:cNvSpPr>
          <p:nvPr>
            <p:ph type="subTitle" idx="5"/>
          </p:nvPr>
        </p:nvSpPr>
        <p:spPr>
          <a:xfrm>
            <a:off x="4567961" y="3952707"/>
            <a:ext cx="3048000" cy="93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8" name="Google Shape;138;p14"/>
          <p:cNvSpPr txBox="1">
            <a:spLocks noGrp="1"/>
          </p:cNvSpPr>
          <p:nvPr>
            <p:ph type="subTitle" idx="6"/>
          </p:nvPr>
        </p:nvSpPr>
        <p:spPr>
          <a:xfrm>
            <a:off x="7844773" y="3952707"/>
            <a:ext cx="3048000" cy="93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39" name="Google Shape;139;p14"/>
          <p:cNvGrpSpPr/>
          <p:nvPr/>
        </p:nvGrpSpPr>
        <p:grpSpPr>
          <a:xfrm rot="10800000" flipH="1">
            <a:off x="361001" y="337532"/>
            <a:ext cx="11503100" cy="5621467"/>
            <a:chOff x="270750" y="126050"/>
            <a:chExt cx="8627325" cy="4216100"/>
          </a:xfrm>
        </p:grpSpPr>
        <p:sp>
          <p:nvSpPr>
            <p:cNvPr id="140" name="Google Shape;140;p14"/>
            <p:cNvSpPr/>
            <p:nvPr/>
          </p:nvSpPr>
          <p:spPr>
            <a:xfrm>
              <a:off x="320500" y="126050"/>
              <a:ext cx="725100" cy="725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" name="Google Shape;141;p14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" name="Google Shape;142;p14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" name="Google Shape;143;p14"/>
            <p:cNvSpPr/>
            <p:nvPr/>
          </p:nvSpPr>
          <p:spPr>
            <a:xfrm>
              <a:off x="7443175" y="34637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44;p14"/>
            <p:cNvSpPr/>
            <p:nvPr/>
          </p:nvSpPr>
          <p:spPr>
            <a:xfrm>
              <a:off x="83259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14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917709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5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48" name="Google Shape;148;p15"/>
          <p:cNvGrpSpPr/>
          <p:nvPr/>
        </p:nvGrpSpPr>
        <p:grpSpPr>
          <a:xfrm>
            <a:off x="361001" y="337533"/>
            <a:ext cx="11503100" cy="5452001"/>
            <a:chOff x="270750" y="253149"/>
            <a:chExt cx="8627325" cy="4089001"/>
          </a:xfrm>
        </p:grpSpPr>
        <p:sp>
          <p:nvSpPr>
            <p:cNvPr id="149" name="Google Shape;149;p15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" name="Google Shape;150;p15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" name="Google Shape;151;p15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" name="Google Shape;152;p15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" name="Google Shape;153;p15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4" name="Google Shape;154;p15"/>
          <p:cNvSpPr txBox="1">
            <a:spLocks noGrp="1"/>
          </p:cNvSpPr>
          <p:nvPr>
            <p:ph type="subTitle" idx="1"/>
          </p:nvPr>
        </p:nvSpPr>
        <p:spPr>
          <a:xfrm>
            <a:off x="1685559" y="2550351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5" name="Google Shape;155;p15"/>
          <p:cNvSpPr txBox="1">
            <a:spLocks noGrp="1"/>
          </p:cNvSpPr>
          <p:nvPr>
            <p:ph type="subTitle" idx="2"/>
          </p:nvPr>
        </p:nvSpPr>
        <p:spPr>
          <a:xfrm>
            <a:off x="1795959" y="4088505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6" name="Google Shape;156;p15"/>
          <p:cNvSpPr txBox="1">
            <a:spLocks noGrp="1"/>
          </p:cNvSpPr>
          <p:nvPr>
            <p:ph type="subTitle" idx="3"/>
          </p:nvPr>
        </p:nvSpPr>
        <p:spPr>
          <a:xfrm>
            <a:off x="7933811" y="408846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7" name="Google Shape;157;p15"/>
          <p:cNvSpPr txBox="1">
            <a:spLocks noGrp="1"/>
          </p:cNvSpPr>
          <p:nvPr>
            <p:ph type="subTitle" idx="4"/>
          </p:nvPr>
        </p:nvSpPr>
        <p:spPr>
          <a:xfrm>
            <a:off x="4864885" y="408846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8" name="Google Shape;158;p15"/>
          <p:cNvSpPr txBox="1">
            <a:spLocks noGrp="1"/>
          </p:cNvSpPr>
          <p:nvPr>
            <p:ph type="subTitle" idx="5"/>
          </p:nvPr>
        </p:nvSpPr>
        <p:spPr>
          <a:xfrm>
            <a:off x="1795959" y="2170744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9" name="Google Shape;159;p15"/>
          <p:cNvSpPr txBox="1">
            <a:spLocks noGrp="1"/>
          </p:cNvSpPr>
          <p:nvPr>
            <p:ph type="subTitle" idx="6"/>
          </p:nvPr>
        </p:nvSpPr>
        <p:spPr>
          <a:xfrm>
            <a:off x="7933811" y="2174623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0" name="Google Shape;160;p15"/>
          <p:cNvSpPr txBox="1">
            <a:spLocks noGrp="1"/>
          </p:cNvSpPr>
          <p:nvPr>
            <p:ph type="subTitle" idx="7"/>
          </p:nvPr>
        </p:nvSpPr>
        <p:spPr>
          <a:xfrm>
            <a:off x="4864885" y="2174623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1" name="Google Shape;161;p15"/>
          <p:cNvSpPr txBox="1">
            <a:spLocks noGrp="1"/>
          </p:cNvSpPr>
          <p:nvPr>
            <p:ph type="subTitle" idx="8"/>
          </p:nvPr>
        </p:nvSpPr>
        <p:spPr>
          <a:xfrm>
            <a:off x="4754485" y="2550351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2" name="Google Shape;162;p15"/>
          <p:cNvSpPr txBox="1">
            <a:spLocks noGrp="1"/>
          </p:cNvSpPr>
          <p:nvPr>
            <p:ph type="subTitle" idx="9"/>
          </p:nvPr>
        </p:nvSpPr>
        <p:spPr>
          <a:xfrm>
            <a:off x="7823411" y="2550351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3" name="Google Shape;163;p15"/>
          <p:cNvSpPr txBox="1">
            <a:spLocks noGrp="1"/>
          </p:cNvSpPr>
          <p:nvPr>
            <p:ph type="subTitle" idx="13"/>
          </p:nvPr>
        </p:nvSpPr>
        <p:spPr>
          <a:xfrm>
            <a:off x="1683043" y="4467084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4" name="Google Shape;164;p15"/>
          <p:cNvSpPr txBox="1">
            <a:spLocks noGrp="1"/>
          </p:cNvSpPr>
          <p:nvPr>
            <p:ph type="subTitle" idx="14"/>
          </p:nvPr>
        </p:nvSpPr>
        <p:spPr>
          <a:xfrm>
            <a:off x="4751968" y="4467084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5" name="Google Shape;165;p15"/>
          <p:cNvSpPr txBox="1">
            <a:spLocks noGrp="1"/>
          </p:cNvSpPr>
          <p:nvPr>
            <p:ph type="subTitle" idx="15"/>
          </p:nvPr>
        </p:nvSpPr>
        <p:spPr>
          <a:xfrm>
            <a:off x="7820895" y="4467084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6" name="Google Shape;166;p15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522874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6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" name="Google Shape;169;p16"/>
          <p:cNvSpPr txBox="1">
            <a:spLocks noGrp="1"/>
          </p:cNvSpPr>
          <p:nvPr>
            <p:ph type="title"/>
          </p:nvPr>
        </p:nvSpPr>
        <p:spPr>
          <a:xfrm flipH="1">
            <a:off x="6225033" y="1726200"/>
            <a:ext cx="4812800" cy="188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70" name="Google Shape;170;p16"/>
          <p:cNvSpPr txBox="1">
            <a:spLocks noGrp="1"/>
          </p:cNvSpPr>
          <p:nvPr>
            <p:ph type="subTitle" idx="1"/>
          </p:nvPr>
        </p:nvSpPr>
        <p:spPr>
          <a:xfrm flipH="1">
            <a:off x="6597833" y="3775000"/>
            <a:ext cx="4440000" cy="94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71" name="Google Shape;171;p16"/>
          <p:cNvGrpSpPr/>
          <p:nvPr/>
        </p:nvGrpSpPr>
        <p:grpSpPr>
          <a:xfrm rot="10800000" flipH="1">
            <a:off x="361001" y="337532"/>
            <a:ext cx="11503100" cy="5381592"/>
            <a:chOff x="270750" y="305956"/>
            <a:chExt cx="8627325" cy="4036194"/>
          </a:xfrm>
        </p:grpSpPr>
        <p:sp>
          <p:nvSpPr>
            <p:cNvPr id="172" name="Google Shape;172;p16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16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16"/>
            <p:cNvSpPr/>
            <p:nvPr/>
          </p:nvSpPr>
          <p:spPr>
            <a:xfrm>
              <a:off x="7218275" y="36057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16"/>
            <p:cNvSpPr/>
            <p:nvPr/>
          </p:nvSpPr>
          <p:spPr>
            <a:xfrm>
              <a:off x="83259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16"/>
            <p:cNvSpPr/>
            <p:nvPr/>
          </p:nvSpPr>
          <p:spPr>
            <a:xfrm>
              <a:off x="2495713" y="3142275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" name="Google Shape;177;p16"/>
            <p:cNvSpPr/>
            <p:nvPr/>
          </p:nvSpPr>
          <p:spPr>
            <a:xfrm>
              <a:off x="5245438" y="366306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" name="Google Shape;178;p16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2779146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Title and four columns 1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7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1" name="Google Shape;181;p17"/>
          <p:cNvSpPr txBox="1">
            <a:spLocks noGrp="1"/>
          </p:cNvSpPr>
          <p:nvPr>
            <p:ph type="subTitle" idx="1"/>
          </p:nvPr>
        </p:nvSpPr>
        <p:spPr>
          <a:xfrm>
            <a:off x="3574200" y="2767567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2" name="Google Shape;182;p17"/>
          <p:cNvSpPr txBox="1">
            <a:spLocks noGrp="1"/>
          </p:cNvSpPr>
          <p:nvPr>
            <p:ph type="subTitle" idx="2"/>
          </p:nvPr>
        </p:nvSpPr>
        <p:spPr>
          <a:xfrm>
            <a:off x="3421800" y="2235889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3" name="Google Shape;183;p17"/>
          <p:cNvSpPr txBox="1">
            <a:spLocks noGrp="1"/>
          </p:cNvSpPr>
          <p:nvPr>
            <p:ph type="subTitle" idx="3"/>
          </p:nvPr>
        </p:nvSpPr>
        <p:spPr>
          <a:xfrm>
            <a:off x="8442700" y="2235889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4" name="Google Shape;184;p17"/>
          <p:cNvSpPr txBox="1">
            <a:spLocks noGrp="1"/>
          </p:cNvSpPr>
          <p:nvPr>
            <p:ph type="subTitle" idx="4"/>
          </p:nvPr>
        </p:nvSpPr>
        <p:spPr>
          <a:xfrm>
            <a:off x="945300" y="3654833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5" name="Google Shape;185;p17"/>
          <p:cNvSpPr txBox="1">
            <a:spLocks noGrp="1"/>
          </p:cNvSpPr>
          <p:nvPr>
            <p:ph type="subTitle" idx="5"/>
          </p:nvPr>
        </p:nvSpPr>
        <p:spPr>
          <a:xfrm>
            <a:off x="5928100" y="3656545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6" name="Google Shape;186;p17"/>
          <p:cNvSpPr txBox="1">
            <a:spLocks noGrp="1"/>
          </p:cNvSpPr>
          <p:nvPr>
            <p:ph type="subTitle" idx="6"/>
          </p:nvPr>
        </p:nvSpPr>
        <p:spPr>
          <a:xfrm>
            <a:off x="8595100" y="2767567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7" name="Google Shape;187;p17"/>
          <p:cNvSpPr txBox="1">
            <a:spLocks noGrp="1"/>
          </p:cNvSpPr>
          <p:nvPr>
            <p:ph type="subTitle" idx="7"/>
          </p:nvPr>
        </p:nvSpPr>
        <p:spPr>
          <a:xfrm>
            <a:off x="1097700" y="4181675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8" name="Google Shape;188;p17"/>
          <p:cNvSpPr txBox="1">
            <a:spLocks noGrp="1"/>
          </p:cNvSpPr>
          <p:nvPr>
            <p:ph type="subTitle" idx="8"/>
          </p:nvPr>
        </p:nvSpPr>
        <p:spPr>
          <a:xfrm>
            <a:off x="6080500" y="4181675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9" name="Google Shape;189;p17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90" name="Google Shape;190;p17"/>
          <p:cNvGrpSpPr/>
          <p:nvPr/>
        </p:nvGrpSpPr>
        <p:grpSpPr>
          <a:xfrm>
            <a:off x="361001" y="407942"/>
            <a:ext cx="9563233" cy="4685725"/>
            <a:chOff x="270750" y="305956"/>
            <a:chExt cx="7172425" cy="3514294"/>
          </a:xfrm>
        </p:grpSpPr>
        <p:sp>
          <p:nvSpPr>
            <p:cNvPr id="191" name="Google Shape;191;p17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92" name="Google Shape;192;p17"/>
            <p:cNvSpPr/>
            <p:nvPr/>
          </p:nvSpPr>
          <p:spPr>
            <a:xfrm>
              <a:off x="6871075" y="4450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93" name="Google Shape;193;p17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950654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>
  <p:cSld name="1_Title and two columns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8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6" name="Google Shape;196;p18"/>
          <p:cNvSpPr txBox="1">
            <a:spLocks noGrp="1"/>
          </p:cNvSpPr>
          <p:nvPr>
            <p:ph type="subTitle" idx="1"/>
          </p:nvPr>
        </p:nvSpPr>
        <p:spPr>
          <a:xfrm>
            <a:off x="6394067" y="1605167"/>
            <a:ext cx="4328800" cy="67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97" name="Google Shape;197;p18"/>
          <p:cNvSpPr txBox="1">
            <a:spLocks noGrp="1"/>
          </p:cNvSpPr>
          <p:nvPr>
            <p:ph type="subTitle" idx="2"/>
          </p:nvPr>
        </p:nvSpPr>
        <p:spPr>
          <a:xfrm>
            <a:off x="1487067" y="1611584"/>
            <a:ext cx="4328800" cy="67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98" name="Google Shape;198;p18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99" name="Google Shape;199;p18"/>
          <p:cNvSpPr txBox="1">
            <a:spLocks noGrp="1"/>
          </p:cNvSpPr>
          <p:nvPr>
            <p:ph type="subTitle" idx="3"/>
          </p:nvPr>
        </p:nvSpPr>
        <p:spPr>
          <a:xfrm>
            <a:off x="6394067" y="2474244"/>
            <a:ext cx="4328800" cy="27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●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○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■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●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○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■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●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○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■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00" name="Google Shape;200;p18"/>
          <p:cNvSpPr txBox="1">
            <a:spLocks noGrp="1"/>
          </p:cNvSpPr>
          <p:nvPr>
            <p:ph type="subTitle" idx="4"/>
          </p:nvPr>
        </p:nvSpPr>
        <p:spPr>
          <a:xfrm>
            <a:off x="1487067" y="2474244"/>
            <a:ext cx="4328800" cy="27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●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○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■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●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○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■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●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○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■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01" name="Google Shape;201;p18"/>
          <p:cNvGrpSpPr/>
          <p:nvPr/>
        </p:nvGrpSpPr>
        <p:grpSpPr>
          <a:xfrm>
            <a:off x="361001" y="-748351"/>
            <a:ext cx="11503100" cy="6618700"/>
            <a:chOff x="270750" y="-561264"/>
            <a:chExt cx="8627325" cy="4964025"/>
          </a:xfrm>
        </p:grpSpPr>
        <p:grpSp>
          <p:nvGrpSpPr>
            <p:cNvPr id="202" name="Google Shape;202;p18"/>
            <p:cNvGrpSpPr/>
            <p:nvPr/>
          </p:nvGrpSpPr>
          <p:grpSpPr>
            <a:xfrm rot="10800000" flipH="1">
              <a:off x="270750" y="253149"/>
              <a:ext cx="8627325" cy="4149612"/>
              <a:chOff x="270750" y="192538"/>
              <a:chExt cx="8627325" cy="4149612"/>
            </a:xfrm>
          </p:grpSpPr>
          <p:sp>
            <p:nvSpPr>
              <p:cNvPr id="203" name="Google Shape;203;p18"/>
              <p:cNvSpPr/>
              <p:nvPr/>
            </p:nvSpPr>
            <p:spPr>
              <a:xfrm>
                <a:off x="270750" y="3248150"/>
                <a:ext cx="572100" cy="5721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4" name="Google Shape;204;p18"/>
              <p:cNvSpPr/>
              <p:nvPr/>
            </p:nvSpPr>
            <p:spPr>
              <a:xfrm>
                <a:off x="8301150" y="4048150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5" name="Google Shape;205;p18"/>
              <p:cNvSpPr/>
              <p:nvPr/>
            </p:nvSpPr>
            <p:spPr>
              <a:xfrm>
                <a:off x="7218275" y="36057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6" name="Google Shape;206;p18"/>
              <p:cNvSpPr/>
              <p:nvPr/>
            </p:nvSpPr>
            <p:spPr>
              <a:xfrm>
                <a:off x="8325975" y="296582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" name="Google Shape;207;p18"/>
              <p:cNvSpPr/>
              <p:nvPr/>
            </p:nvSpPr>
            <p:spPr>
              <a:xfrm>
                <a:off x="817013" y="192538"/>
                <a:ext cx="520200" cy="5208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" name="Google Shape;208;p18"/>
              <p:cNvSpPr/>
              <p:nvPr/>
            </p:nvSpPr>
            <p:spPr>
              <a:xfrm>
                <a:off x="1337220" y="250706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209" name="Google Shape;209;p18"/>
            <p:cNvSpPr/>
            <p:nvPr/>
          </p:nvSpPr>
          <p:spPr>
            <a:xfrm rot="-10244201">
              <a:off x="1290109" y="-473041"/>
              <a:ext cx="1192755" cy="1192755"/>
            </a:xfrm>
            <a:prstGeom prst="blockArc">
              <a:avLst>
                <a:gd name="adj1" fmla="val 10247770"/>
                <a:gd name="adj2" fmla="val 21057893"/>
                <a:gd name="adj3" fmla="val 129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pic>
        <p:nvPicPr>
          <p:cNvPr id="2" name="Google Shape;65;p15">
            <a:extLst>
              <a:ext uri="{FF2B5EF4-FFF2-40B4-BE49-F238E27FC236}">
                <a16:creationId xmlns:a16="http://schemas.microsoft.com/office/drawing/2014/main" id="{994EBD9F-FA67-49A5-1331-CB3339C81D0E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8333" y="5894833"/>
            <a:ext cx="1833169" cy="772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66;p15">
            <a:extLst>
              <a:ext uri="{FF2B5EF4-FFF2-40B4-BE49-F238E27FC236}">
                <a16:creationId xmlns:a16="http://schemas.microsoft.com/office/drawing/2014/main" id="{D7DD16C3-E521-7385-B8B0-2417ECC675DF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4542" y="5901468"/>
            <a:ext cx="4103993" cy="6925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35943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9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2" name="Google Shape;212;p19"/>
          <p:cNvSpPr txBox="1">
            <a:spLocks noGrp="1"/>
          </p:cNvSpPr>
          <p:nvPr>
            <p:ph type="title"/>
          </p:nvPr>
        </p:nvSpPr>
        <p:spPr>
          <a:xfrm>
            <a:off x="1231400" y="1687817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3" name="Google Shape;213;p19"/>
          <p:cNvSpPr txBox="1">
            <a:spLocks noGrp="1"/>
          </p:cNvSpPr>
          <p:nvPr>
            <p:ph type="subTitle" idx="1"/>
          </p:nvPr>
        </p:nvSpPr>
        <p:spPr>
          <a:xfrm>
            <a:off x="1054200" y="2284167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4" name="Google Shape;214;p19"/>
          <p:cNvSpPr txBox="1">
            <a:spLocks noGrp="1"/>
          </p:cNvSpPr>
          <p:nvPr>
            <p:ph type="title" idx="2"/>
          </p:nvPr>
        </p:nvSpPr>
        <p:spPr>
          <a:xfrm>
            <a:off x="1231400" y="3557521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5" name="Google Shape;215;p19"/>
          <p:cNvSpPr txBox="1">
            <a:spLocks noGrp="1"/>
          </p:cNvSpPr>
          <p:nvPr>
            <p:ph type="subTitle" idx="3"/>
          </p:nvPr>
        </p:nvSpPr>
        <p:spPr>
          <a:xfrm>
            <a:off x="1054200" y="4153891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6" name="Google Shape;216;p19"/>
          <p:cNvSpPr txBox="1">
            <a:spLocks noGrp="1"/>
          </p:cNvSpPr>
          <p:nvPr>
            <p:ph type="title" idx="4"/>
          </p:nvPr>
        </p:nvSpPr>
        <p:spPr>
          <a:xfrm>
            <a:off x="8039500" y="1687817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7" name="Google Shape;217;p19"/>
          <p:cNvSpPr txBox="1">
            <a:spLocks noGrp="1"/>
          </p:cNvSpPr>
          <p:nvPr>
            <p:ph type="subTitle" idx="5"/>
          </p:nvPr>
        </p:nvSpPr>
        <p:spPr>
          <a:xfrm>
            <a:off x="8039500" y="2284167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8" name="Google Shape;218;p19"/>
          <p:cNvSpPr txBox="1">
            <a:spLocks noGrp="1"/>
          </p:cNvSpPr>
          <p:nvPr>
            <p:ph type="title" idx="6"/>
          </p:nvPr>
        </p:nvSpPr>
        <p:spPr>
          <a:xfrm>
            <a:off x="8039500" y="3557524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9" name="Google Shape;219;p19"/>
          <p:cNvSpPr txBox="1">
            <a:spLocks noGrp="1"/>
          </p:cNvSpPr>
          <p:nvPr>
            <p:ph type="subTitle" idx="7"/>
          </p:nvPr>
        </p:nvSpPr>
        <p:spPr>
          <a:xfrm>
            <a:off x="8039500" y="4153891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20" name="Google Shape;220;p19"/>
          <p:cNvSpPr txBox="1">
            <a:spLocks noGrp="1"/>
          </p:cNvSpPr>
          <p:nvPr>
            <p:ph type="title" idx="8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21" name="Google Shape;221;p19"/>
          <p:cNvGrpSpPr/>
          <p:nvPr/>
        </p:nvGrpSpPr>
        <p:grpSpPr>
          <a:xfrm>
            <a:off x="361001" y="-748351"/>
            <a:ext cx="11503100" cy="2920985"/>
            <a:chOff x="270750" y="-561264"/>
            <a:chExt cx="8627325" cy="2190739"/>
          </a:xfrm>
        </p:grpSpPr>
        <p:grpSp>
          <p:nvGrpSpPr>
            <p:cNvPr id="222" name="Google Shape;222;p19"/>
            <p:cNvGrpSpPr/>
            <p:nvPr/>
          </p:nvGrpSpPr>
          <p:grpSpPr>
            <a:xfrm rot="10800000" flipH="1">
              <a:off x="270750" y="253149"/>
              <a:ext cx="8627325" cy="1376326"/>
              <a:chOff x="270750" y="2965824"/>
              <a:chExt cx="8627325" cy="1376326"/>
            </a:xfrm>
          </p:grpSpPr>
          <p:sp>
            <p:nvSpPr>
              <p:cNvPr id="223" name="Google Shape;223;p19"/>
              <p:cNvSpPr/>
              <p:nvPr/>
            </p:nvSpPr>
            <p:spPr>
              <a:xfrm>
                <a:off x="270750" y="3248150"/>
                <a:ext cx="572100" cy="5721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4" name="Google Shape;224;p19"/>
              <p:cNvSpPr/>
              <p:nvPr/>
            </p:nvSpPr>
            <p:spPr>
              <a:xfrm>
                <a:off x="8301150" y="4048150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5" name="Google Shape;225;p19"/>
              <p:cNvSpPr/>
              <p:nvPr/>
            </p:nvSpPr>
            <p:spPr>
              <a:xfrm>
                <a:off x="8325975" y="296582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226" name="Google Shape;226;p19"/>
            <p:cNvSpPr/>
            <p:nvPr/>
          </p:nvSpPr>
          <p:spPr>
            <a:xfrm rot="-10244201">
              <a:off x="1290109" y="-473041"/>
              <a:ext cx="1192755" cy="1192755"/>
            </a:xfrm>
            <a:prstGeom prst="blockArc">
              <a:avLst>
                <a:gd name="adj1" fmla="val 10247770"/>
                <a:gd name="adj2" fmla="val 21057893"/>
                <a:gd name="adj3" fmla="val 129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939475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0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9" name="Google Shape;229;p20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30" name="Google Shape;230;p20"/>
          <p:cNvGrpSpPr/>
          <p:nvPr/>
        </p:nvGrpSpPr>
        <p:grpSpPr>
          <a:xfrm>
            <a:off x="257633" y="334028"/>
            <a:ext cx="11625436" cy="5444192"/>
            <a:chOff x="193224" y="250521"/>
            <a:chExt cx="8719077" cy="4083144"/>
          </a:xfrm>
        </p:grpSpPr>
        <p:sp>
          <p:nvSpPr>
            <p:cNvPr id="231" name="Google Shape;231;p20"/>
            <p:cNvSpPr/>
            <p:nvPr/>
          </p:nvSpPr>
          <p:spPr>
            <a:xfrm>
              <a:off x="1717228" y="1859301"/>
              <a:ext cx="470400" cy="4704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" name="Google Shape;232;p20"/>
            <p:cNvSpPr/>
            <p:nvPr/>
          </p:nvSpPr>
          <p:spPr>
            <a:xfrm>
              <a:off x="8291625" y="4138665"/>
              <a:ext cx="194700" cy="195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" name="Google Shape;233;p20"/>
            <p:cNvSpPr/>
            <p:nvPr/>
          </p:nvSpPr>
          <p:spPr>
            <a:xfrm>
              <a:off x="8490521" y="250521"/>
              <a:ext cx="379500" cy="37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" name="Google Shape;234;p20"/>
            <p:cNvSpPr/>
            <p:nvPr/>
          </p:nvSpPr>
          <p:spPr>
            <a:xfrm>
              <a:off x="193224" y="1617493"/>
              <a:ext cx="241500" cy="241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" name="Google Shape;235;p20"/>
            <p:cNvSpPr/>
            <p:nvPr/>
          </p:nvSpPr>
          <p:spPr>
            <a:xfrm>
              <a:off x="8532801" y="3929875"/>
              <a:ext cx="379500" cy="37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36" name="Google Shape;236;p20"/>
          <p:cNvSpPr txBox="1">
            <a:spLocks noGrp="1"/>
          </p:cNvSpPr>
          <p:nvPr>
            <p:ph type="subTitle" idx="1"/>
          </p:nvPr>
        </p:nvSpPr>
        <p:spPr>
          <a:xfrm>
            <a:off x="3363000" y="1448600"/>
            <a:ext cx="5466000" cy="381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Titillium Web"/>
              <a:buChar char="●"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37" name="Google Shape;237;p20"/>
          <p:cNvGrpSpPr/>
          <p:nvPr/>
        </p:nvGrpSpPr>
        <p:grpSpPr>
          <a:xfrm rot="10800000" flipH="1">
            <a:off x="805500" y="1409033"/>
            <a:ext cx="11160200" cy="4846867"/>
            <a:chOff x="604125" y="-96626"/>
            <a:chExt cx="8370150" cy="3635150"/>
          </a:xfrm>
        </p:grpSpPr>
        <p:sp>
          <p:nvSpPr>
            <p:cNvPr id="238" name="Google Shape;238;p20"/>
            <p:cNvSpPr/>
            <p:nvPr/>
          </p:nvSpPr>
          <p:spPr>
            <a:xfrm>
              <a:off x="604125" y="25814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20"/>
            <p:cNvSpPr/>
            <p:nvPr/>
          </p:nvSpPr>
          <p:spPr>
            <a:xfrm>
              <a:off x="8063025" y="27908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" name="Google Shape;240;p20"/>
            <p:cNvSpPr/>
            <p:nvPr/>
          </p:nvSpPr>
          <p:spPr>
            <a:xfrm>
              <a:off x="7246850" y="-96626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" name="Google Shape;241;p20"/>
            <p:cNvSpPr/>
            <p:nvPr/>
          </p:nvSpPr>
          <p:spPr>
            <a:xfrm>
              <a:off x="84021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20"/>
            <p:cNvSpPr/>
            <p:nvPr/>
          </p:nvSpPr>
          <p:spPr>
            <a:xfrm>
              <a:off x="758713" y="434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" name="Google Shape;243;p20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437204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1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6" name="Google Shape;246;p21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47" name="Google Shape;247;p21"/>
          <p:cNvGrpSpPr/>
          <p:nvPr/>
        </p:nvGrpSpPr>
        <p:grpSpPr>
          <a:xfrm flipH="1">
            <a:off x="621484" y="377767"/>
            <a:ext cx="11080651" cy="5410851"/>
            <a:chOff x="270750" y="369050"/>
            <a:chExt cx="8310488" cy="4058138"/>
          </a:xfrm>
        </p:grpSpPr>
        <p:sp>
          <p:nvSpPr>
            <p:cNvPr id="248" name="Google Shape;248;p21"/>
            <p:cNvSpPr/>
            <p:nvPr/>
          </p:nvSpPr>
          <p:spPr>
            <a:xfrm>
              <a:off x="622525" y="369050"/>
              <a:ext cx="896100" cy="896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" name="Google Shape;249;p21"/>
            <p:cNvSpPr/>
            <p:nvPr/>
          </p:nvSpPr>
          <p:spPr>
            <a:xfrm>
              <a:off x="270750" y="2638875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" name="Google Shape;250;p21"/>
            <p:cNvSpPr/>
            <p:nvPr/>
          </p:nvSpPr>
          <p:spPr>
            <a:xfrm rot="10800000">
              <a:off x="8287538" y="3923537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" name="Google Shape;251;p21"/>
            <p:cNvSpPr/>
            <p:nvPr/>
          </p:nvSpPr>
          <p:spPr>
            <a:xfrm>
              <a:off x="7891375" y="1494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" name="Google Shape;252;p21"/>
            <p:cNvSpPr/>
            <p:nvPr/>
          </p:nvSpPr>
          <p:spPr>
            <a:xfrm rot="10800000">
              <a:off x="7637888" y="38544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" name="Google Shape;253;p21"/>
            <p:cNvSpPr/>
            <p:nvPr/>
          </p:nvSpPr>
          <p:spPr>
            <a:xfrm>
              <a:off x="2194400" y="340271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" name="Google Shape;254;p21"/>
            <p:cNvSpPr/>
            <p:nvPr/>
          </p:nvSpPr>
          <p:spPr>
            <a:xfrm>
              <a:off x="6692981" y="897169"/>
              <a:ext cx="274200" cy="2745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" name="Google Shape;255;p21"/>
            <p:cNvSpPr/>
            <p:nvPr/>
          </p:nvSpPr>
          <p:spPr>
            <a:xfrm>
              <a:off x="1661220" y="625231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9197662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2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8" name="Google Shape;258;p22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59" name="Google Shape;259;p22"/>
          <p:cNvGrpSpPr/>
          <p:nvPr/>
        </p:nvGrpSpPr>
        <p:grpSpPr>
          <a:xfrm flipH="1">
            <a:off x="488001" y="337532"/>
            <a:ext cx="11417863" cy="5474584"/>
            <a:chOff x="536166" y="253149"/>
            <a:chExt cx="8563397" cy="4105938"/>
          </a:xfrm>
        </p:grpSpPr>
        <p:sp>
          <p:nvSpPr>
            <p:cNvPr id="260" name="Google Shape;260;p22"/>
            <p:cNvSpPr/>
            <p:nvPr/>
          </p:nvSpPr>
          <p:spPr>
            <a:xfrm>
              <a:off x="536166" y="349650"/>
              <a:ext cx="860700" cy="860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" name="Google Shape;261;p22"/>
            <p:cNvSpPr/>
            <p:nvPr/>
          </p:nvSpPr>
          <p:spPr>
            <a:xfrm>
              <a:off x="723100" y="31316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" name="Google Shape;262;p22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22"/>
            <p:cNvSpPr/>
            <p:nvPr/>
          </p:nvSpPr>
          <p:spPr>
            <a:xfrm>
              <a:off x="8466300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22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" name="Google Shape;265;p22"/>
            <p:cNvSpPr/>
            <p:nvPr/>
          </p:nvSpPr>
          <p:spPr>
            <a:xfrm>
              <a:off x="3585300" y="25428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" name="Google Shape;266;p22"/>
            <p:cNvSpPr/>
            <p:nvPr/>
          </p:nvSpPr>
          <p:spPr>
            <a:xfrm>
              <a:off x="5778038" y="13197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" name="Google Shape;267;p22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7526794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3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0" name="Google Shape;270;p23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71" name="Google Shape;271;p23"/>
          <p:cNvGrpSpPr/>
          <p:nvPr/>
        </p:nvGrpSpPr>
        <p:grpSpPr>
          <a:xfrm flipH="1">
            <a:off x="387067" y="292165"/>
            <a:ext cx="11582965" cy="6199784"/>
            <a:chOff x="412338" y="27249"/>
            <a:chExt cx="8687224" cy="4649838"/>
          </a:xfrm>
        </p:grpSpPr>
        <p:sp>
          <p:nvSpPr>
            <p:cNvPr id="272" name="Google Shape;272;p23"/>
            <p:cNvSpPr/>
            <p:nvPr/>
          </p:nvSpPr>
          <p:spPr>
            <a:xfrm>
              <a:off x="412338" y="904050"/>
              <a:ext cx="687300" cy="6873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" name="Google Shape;273;p23"/>
            <p:cNvSpPr/>
            <p:nvPr/>
          </p:nvSpPr>
          <p:spPr>
            <a:xfrm>
              <a:off x="959150" y="39782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" name="Google Shape;274;p23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23"/>
            <p:cNvSpPr/>
            <p:nvPr/>
          </p:nvSpPr>
          <p:spPr>
            <a:xfrm>
              <a:off x="7399500" y="272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" name="Google Shape;276;p23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" name="Google Shape;277;p23"/>
            <p:cNvSpPr/>
            <p:nvPr/>
          </p:nvSpPr>
          <p:spPr>
            <a:xfrm>
              <a:off x="6661875" y="41562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" name="Google Shape;278;p23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79812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9" name="Google Shape;19;p3"/>
          <p:cNvGrpSpPr/>
          <p:nvPr/>
        </p:nvGrpSpPr>
        <p:grpSpPr>
          <a:xfrm flipH="1">
            <a:off x="1435108" y="4665574"/>
            <a:ext cx="9321785" cy="1773239"/>
            <a:chOff x="404800" y="1010238"/>
            <a:chExt cx="8208688" cy="1561500"/>
          </a:xfrm>
        </p:grpSpPr>
        <p:sp>
          <p:nvSpPr>
            <p:cNvPr id="20" name="Google Shape;20;p3"/>
            <p:cNvSpPr/>
            <p:nvPr/>
          </p:nvSpPr>
          <p:spPr>
            <a:xfrm>
              <a:off x="2560391" y="1010238"/>
              <a:ext cx="1189800" cy="118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" name="Google Shape;21;p3"/>
            <p:cNvSpPr/>
            <p:nvPr/>
          </p:nvSpPr>
          <p:spPr>
            <a:xfrm rot="10800000">
              <a:off x="8319788" y="139881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2;p3"/>
            <p:cNvSpPr/>
            <p:nvPr/>
          </p:nvSpPr>
          <p:spPr>
            <a:xfrm rot="10800000">
              <a:off x="8016563" y="1770163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404800" y="20509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4" name="Google Shape;24;p3"/>
          <p:cNvSpPr/>
          <p:nvPr/>
        </p:nvSpPr>
        <p:spPr>
          <a:xfrm flipH="1">
            <a:off x="4544803" y="1020673"/>
            <a:ext cx="1351200" cy="13512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5" name="Google Shape;25;p3"/>
          <p:cNvGrpSpPr/>
          <p:nvPr/>
        </p:nvGrpSpPr>
        <p:grpSpPr>
          <a:xfrm>
            <a:off x="361001" y="337533"/>
            <a:ext cx="11503100" cy="5452001"/>
            <a:chOff x="270750" y="253149"/>
            <a:chExt cx="8627325" cy="4089001"/>
          </a:xfrm>
        </p:grpSpPr>
        <p:sp>
          <p:nvSpPr>
            <p:cNvPr id="26" name="Google Shape;26;p3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3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1" name="Google Shape;31;p3"/>
          <p:cNvSpPr txBox="1">
            <a:spLocks noGrp="1"/>
          </p:cNvSpPr>
          <p:nvPr>
            <p:ph type="title"/>
          </p:nvPr>
        </p:nvSpPr>
        <p:spPr>
          <a:xfrm>
            <a:off x="2516000" y="2309600"/>
            <a:ext cx="7160000" cy="223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Titillium Web"/>
              <a:buNone/>
              <a:defRPr sz="48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Font typeface="Titillium Web"/>
              <a:buNone/>
              <a:defRPr sz="48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Font typeface="Titillium Web"/>
              <a:buNone/>
              <a:defRPr sz="48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Font typeface="Titillium Web"/>
              <a:buNone/>
              <a:defRPr sz="48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Font typeface="Titillium Web"/>
              <a:buNone/>
              <a:defRPr sz="48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Font typeface="Titillium Web"/>
              <a:buNone/>
              <a:defRPr sz="48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Font typeface="Titillium Web"/>
              <a:buNone/>
              <a:defRPr sz="48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Font typeface="Titillium Web"/>
              <a:buNone/>
              <a:defRPr sz="48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Font typeface="Titillium Web"/>
              <a:buNone/>
              <a:defRPr sz="48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pic>
        <p:nvPicPr>
          <p:cNvPr id="2" name="Google Shape;65;p15">
            <a:extLst>
              <a:ext uri="{FF2B5EF4-FFF2-40B4-BE49-F238E27FC236}">
                <a16:creationId xmlns:a16="http://schemas.microsoft.com/office/drawing/2014/main" id="{01A63993-10BC-91EF-7BAF-7073D0C3DC1F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8333" y="5894833"/>
            <a:ext cx="1833169" cy="772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66;p15">
            <a:extLst>
              <a:ext uri="{FF2B5EF4-FFF2-40B4-BE49-F238E27FC236}">
                <a16:creationId xmlns:a16="http://schemas.microsoft.com/office/drawing/2014/main" id="{ABA2C122-10B5-08DA-2547-9D0C1955C56A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4542" y="5901468"/>
            <a:ext cx="4103993" cy="6925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1376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4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" name="Google Shape;281;p24"/>
          <p:cNvSpPr txBox="1">
            <a:spLocks noGrp="1"/>
          </p:cNvSpPr>
          <p:nvPr>
            <p:ph type="title"/>
          </p:nvPr>
        </p:nvSpPr>
        <p:spPr>
          <a:xfrm>
            <a:off x="3569200" y="994500"/>
            <a:ext cx="5053600" cy="95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82" name="Google Shape;282;p24"/>
          <p:cNvSpPr txBox="1">
            <a:spLocks noGrp="1"/>
          </p:cNvSpPr>
          <p:nvPr>
            <p:ph type="subTitle" idx="1"/>
          </p:nvPr>
        </p:nvSpPr>
        <p:spPr>
          <a:xfrm>
            <a:off x="3977735" y="2061500"/>
            <a:ext cx="4236400" cy="145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3" name="Google Shape;283;p24"/>
          <p:cNvSpPr txBox="1"/>
          <p:nvPr/>
        </p:nvSpPr>
        <p:spPr>
          <a:xfrm>
            <a:off x="3874200" y="4390100"/>
            <a:ext cx="4443600" cy="9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CREDITS: This presentation template was created by </a:t>
            </a:r>
            <a:r>
              <a:rPr lang="en-GB" sz="16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-GB" sz="16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, including icons by </a:t>
            </a:r>
            <a:r>
              <a:rPr lang="en-GB" sz="16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-GB" sz="16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, infographics &amp; images by </a:t>
            </a:r>
            <a:r>
              <a:rPr lang="en-GB" sz="16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600" b="1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84" name="Google Shape;284;p24"/>
          <p:cNvSpPr/>
          <p:nvPr/>
        </p:nvSpPr>
        <p:spPr>
          <a:xfrm>
            <a:off x="8864517" y="3429000"/>
            <a:ext cx="1586400" cy="15864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5" name="Google Shape;285;p24"/>
          <p:cNvSpPr/>
          <p:nvPr/>
        </p:nvSpPr>
        <p:spPr>
          <a:xfrm>
            <a:off x="2941700" y="4636133"/>
            <a:ext cx="762800" cy="7628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6" name="Google Shape;286;p24"/>
          <p:cNvSpPr/>
          <p:nvPr/>
        </p:nvSpPr>
        <p:spPr>
          <a:xfrm>
            <a:off x="11068200" y="5397533"/>
            <a:ext cx="391600" cy="3920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7" name="Google Shape;287;p24"/>
          <p:cNvSpPr/>
          <p:nvPr/>
        </p:nvSpPr>
        <p:spPr>
          <a:xfrm>
            <a:off x="8580500" y="363865"/>
            <a:ext cx="762800" cy="7636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" name="Google Shape;288;p24"/>
          <p:cNvSpPr/>
          <p:nvPr/>
        </p:nvSpPr>
        <p:spPr>
          <a:xfrm>
            <a:off x="1182600" y="1419299"/>
            <a:ext cx="762800" cy="7636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" name="Google Shape;289;p24"/>
          <p:cNvSpPr/>
          <p:nvPr/>
        </p:nvSpPr>
        <p:spPr>
          <a:xfrm>
            <a:off x="1879300" y="3170700"/>
            <a:ext cx="693600" cy="6944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0" name="Google Shape;290;p24"/>
          <p:cNvSpPr/>
          <p:nvPr/>
        </p:nvSpPr>
        <p:spPr>
          <a:xfrm>
            <a:off x="10891717" y="2236884"/>
            <a:ext cx="693600" cy="6944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" name="Google Shape;291;p24"/>
          <p:cNvSpPr/>
          <p:nvPr/>
        </p:nvSpPr>
        <p:spPr>
          <a:xfrm>
            <a:off x="843360" y="2061508"/>
            <a:ext cx="391600" cy="3920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2091254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5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94" name="Google Shape;294;p25"/>
          <p:cNvGrpSpPr/>
          <p:nvPr/>
        </p:nvGrpSpPr>
        <p:grpSpPr>
          <a:xfrm flipH="1">
            <a:off x="621484" y="377767"/>
            <a:ext cx="11080651" cy="5410851"/>
            <a:chOff x="270750" y="369050"/>
            <a:chExt cx="8310488" cy="4058138"/>
          </a:xfrm>
        </p:grpSpPr>
        <p:sp>
          <p:nvSpPr>
            <p:cNvPr id="295" name="Google Shape;295;p25"/>
            <p:cNvSpPr/>
            <p:nvPr/>
          </p:nvSpPr>
          <p:spPr>
            <a:xfrm>
              <a:off x="622525" y="369050"/>
              <a:ext cx="896100" cy="896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" name="Google Shape;296;p25"/>
            <p:cNvSpPr/>
            <p:nvPr/>
          </p:nvSpPr>
          <p:spPr>
            <a:xfrm>
              <a:off x="270750" y="2638875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" name="Google Shape;297;p25"/>
            <p:cNvSpPr/>
            <p:nvPr/>
          </p:nvSpPr>
          <p:spPr>
            <a:xfrm rot="10800000">
              <a:off x="8287538" y="3923537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" name="Google Shape;298;p25"/>
            <p:cNvSpPr/>
            <p:nvPr/>
          </p:nvSpPr>
          <p:spPr>
            <a:xfrm>
              <a:off x="7891375" y="1494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" name="Google Shape;299;p25"/>
            <p:cNvSpPr/>
            <p:nvPr/>
          </p:nvSpPr>
          <p:spPr>
            <a:xfrm rot="10800000">
              <a:off x="7637888" y="38544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" name="Google Shape;300;p25"/>
            <p:cNvSpPr/>
            <p:nvPr/>
          </p:nvSpPr>
          <p:spPr>
            <a:xfrm>
              <a:off x="2194400" y="340271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" name="Google Shape;301;p25"/>
            <p:cNvSpPr/>
            <p:nvPr/>
          </p:nvSpPr>
          <p:spPr>
            <a:xfrm>
              <a:off x="6692981" y="897169"/>
              <a:ext cx="274200" cy="2745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" name="Google Shape;302;p25"/>
            <p:cNvSpPr/>
            <p:nvPr/>
          </p:nvSpPr>
          <p:spPr>
            <a:xfrm>
              <a:off x="1661220" y="625231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4300655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6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05" name="Google Shape;305;p26"/>
          <p:cNvGrpSpPr/>
          <p:nvPr/>
        </p:nvGrpSpPr>
        <p:grpSpPr>
          <a:xfrm flipH="1">
            <a:off x="488001" y="337532"/>
            <a:ext cx="11417863" cy="5474584"/>
            <a:chOff x="536166" y="253149"/>
            <a:chExt cx="8563397" cy="4105938"/>
          </a:xfrm>
        </p:grpSpPr>
        <p:sp>
          <p:nvSpPr>
            <p:cNvPr id="306" name="Google Shape;306;p26"/>
            <p:cNvSpPr/>
            <p:nvPr/>
          </p:nvSpPr>
          <p:spPr>
            <a:xfrm>
              <a:off x="536166" y="349650"/>
              <a:ext cx="860700" cy="860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" name="Google Shape;307;p26"/>
            <p:cNvSpPr/>
            <p:nvPr/>
          </p:nvSpPr>
          <p:spPr>
            <a:xfrm>
              <a:off x="723100" y="31316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" name="Google Shape;308;p26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" name="Google Shape;309;p26"/>
            <p:cNvSpPr/>
            <p:nvPr/>
          </p:nvSpPr>
          <p:spPr>
            <a:xfrm>
              <a:off x="8466300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" name="Google Shape;310;p26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" name="Google Shape;311;p26"/>
            <p:cNvSpPr/>
            <p:nvPr/>
          </p:nvSpPr>
          <p:spPr>
            <a:xfrm>
              <a:off x="3585300" y="25428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" name="Google Shape;312;p26"/>
            <p:cNvSpPr/>
            <p:nvPr/>
          </p:nvSpPr>
          <p:spPr>
            <a:xfrm>
              <a:off x="5778038" y="13197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" name="Google Shape;313;p26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1287829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7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16" name="Google Shape;316;p27"/>
          <p:cNvGrpSpPr/>
          <p:nvPr/>
        </p:nvGrpSpPr>
        <p:grpSpPr>
          <a:xfrm flipH="1">
            <a:off x="387067" y="292165"/>
            <a:ext cx="11582965" cy="6199784"/>
            <a:chOff x="412338" y="27249"/>
            <a:chExt cx="8687224" cy="4649838"/>
          </a:xfrm>
        </p:grpSpPr>
        <p:sp>
          <p:nvSpPr>
            <p:cNvPr id="317" name="Google Shape;317;p27"/>
            <p:cNvSpPr/>
            <p:nvPr/>
          </p:nvSpPr>
          <p:spPr>
            <a:xfrm>
              <a:off x="412338" y="904050"/>
              <a:ext cx="687300" cy="6873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" name="Google Shape;318;p27"/>
            <p:cNvSpPr/>
            <p:nvPr/>
          </p:nvSpPr>
          <p:spPr>
            <a:xfrm>
              <a:off x="959150" y="39782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" name="Google Shape;319;p27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" name="Google Shape;320;p27"/>
            <p:cNvSpPr/>
            <p:nvPr/>
          </p:nvSpPr>
          <p:spPr>
            <a:xfrm>
              <a:off x="7399500" y="272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" name="Google Shape;321;p27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" name="Google Shape;322;p27"/>
            <p:cNvSpPr/>
            <p:nvPr/>
          </p:nvSpPr>
          <p:spPr>
            <a:xfrm>
              <a:off x="6661875" y="41562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" name="Google Shape;323;p27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pic>
        <p:nvPicPr>
          <p:cNvPr id="4" name="Google Shape;65;p15">
            <a:extLst>
              <a:ext uri="{FF2B5EF4-FFF2-40B4-BE49-F238E27FC236}">
                <a16:creationId xmlns:a16="http://schemas.microsoft.com/office/drawing/2014/main" id="{0FF48715-5AA0-1F35-CC88-18D848B5E8F3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8333" y="5894833"/>
            <a:ext cx="1833169" cy="772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66;p15">
            <a:extLst>
              <a:ext uri="{FF2B5EF4-FFF2-40B4-BE49-F238E27FC236}">
                <a16:creationId xmlns:a16="http://schemas.microsoft.com/office/drawing/2014/main" id="{536601DB-BAAD-6BA1-05D1-ABCFF7A87174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4542" y="5901468"/>
            <a:ext cx="4103993" cy="6925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6933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8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26" name="Google Shape;326;p28"/>
          <p:cNvGrpSpPr/>
          <p:nvPr/>
        </p:nvGrpSpPr>
        <p:grpSpPr>
          <a:xfrm>
            <a:off x="361001" y="-748351"/>
            <a:ext cx="11503100" cy="6618700"/>
            <a:chOff x="270750" y="-561264"/>
            <a:chExt cx="8627325" cy="4964025"/>
          </a:xfrm>
        </p:grpSpPr>
        <p:grpSp>
          <p:nvGrpSpPr>
            <p:cNvPr id="327" name="Google Shape;327;p28"/>
            <p:cNvGrpSpPr/>
            <p:nvPr/>
          </p:nvGrpSpPr>
          <p:grpSpPr>
            <a:xfrm rot="10800000" flipH="1">
              <a:off x="270750" y="253149"/>
              <a:ext cx="8627325" cy="4149612"/>
              <a:chOff x="270750" y="192538"/>
              <a:chExt cx="8627325" cy="4149612"/>
            </a:xfrm>
          </p:grpSpPr>
          <p:sp>
            <p:nvSpPr>
              <p:cNvPr id="328" name="Google Shape;328;p28"/>
              <p:cNvSpPr/>
              <p:nvPr/>
            </p:nvSpPr>
            <p:spPr>
              <a:xfrm>
                <a:off x="270750" y="3248150"/>
                <a:ext cx="572100" cy="5721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9" name="Google Shape;329;p28"/>
              <p:cNvSpPr/>
              <p:nvPr/>
            </p:nvSpPr>
            <p:spPr>
              <a:xfrm>
                <a:off x="8301150" y="4048150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0" name="Google Shape;330;p28"/>
              <p:cNvSpPr/>
              <p:nvPr/>
            </p:nvSpPr>
            <p:spPr>
              <a:xfrm>
                <a:off x="7218275" y="36057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1" name="Google Shape;331;p28"/>
              <p:cNvSpPr/>
              <p:nvPr/>
            </p:nvSpPr>
            <p:spPr>
              <a:xfrm>
                <a:off x="8325975" y="296582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2" name="Google Shape;332;p28"/>
              <p:cNvSpPr/>
              <p:nvPr/>
            </p:nvSpPr>
            <p:spPr>
              <a:xfrm>
                <a:off x="817013" y="192538"/>
                <a:ext cx="520200" cy="5208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3" name="Google Shape;333;p28"/>
              <p:cNvSpPr/>
              <p:nvPr/>
            </p:nvSpPr>
            <p:spPr>
              <a:xfrm>
                <a:off x="1337220" y="250706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334" name="Google Shape;334;p28"/>
            <p:cNvSpPr/>
            <p:nvPr/>
          </p:nvSpPr>
          <p:spPr>
            <a:xfrm rot="-10244201">
              <a:off x="1290109" y="-473041"/>
              <a:ext cx="1192755" cy="1192755"/>
            </a:xfrm>
            <a:prstGeom prst="blockArc">
              <a:avLst>
                <a:gd name="adj1" fmla="val 10247770"/>
                <a:gd name="adj2" fmla="val 21057893"/>
                <a:gd name="adj3" fmla="val 129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pic>
        <p:nvPicPr>
          <p:cNvPr id="12" name="Google Shape;65;p15">
            <a:extLst>
              <a:ext uri="{FF2B5EF4-FFF2-40B4-BE49-F238E27FC236}">
                <a16:creationId xmlns:a16="http://schemas.microsoft.com/office/drawing/2014/main" id="{6133EA0D-7F3F-4018-B6FA-A7B2A5EBCCE1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 rot="16200000">
            <a:off x="-224557" y="4578458"/>
            <a:ext cx="1292124" cy="5714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66;p15">
            <a:extLst>
              <a:ext uri="{FF2B5EF4-FFF2-40B4-BE49-F238E27FC236}">
                <a16:creationId xmlns:a16="http://schemas.microsoft.com/office/drawing/2014/main" id="{9AFB65ED-AE87-486A-8D90-EB45CD46066A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7032" y="6013287"/>
            <a:ext cx="3168534" cy="5476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88690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 type="obj">
  <p:cSld name="1_Título y objetos"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9"/>
          <p:cNvSpPr txBox="1">
            <a:spLocks noGrp="1"/>
          </p:cNvSpPr>
          <p:nvPr>
            <p:ph type="title"/>
          </p:nvPr>
        </p:nvSpPr>
        <p:spPr>
          <a:xfrm>
            <a:off x="0" y="0"/>
            <a:ext cx="10972800" cy="8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29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09585" lvl="0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1219170" lvl="1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828754" lvl="2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2438339" lvl="3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3047924" lvl="4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3657509" lvl="5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4267093" lvl="6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4876678" lvl="7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5486263" lvl="8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403544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2">
  <p:cSld name="Custom Layout 2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0"/>
          <p:cNvSpPr/>
          <p:nvPr/>
        </p:nvSpPr>
        <p:spPr>
          <a:xfrm>
            <a:off x="109833" y="107600"/>
            <a:ext cx="11974400" cy="6642800"/>
          </a:xfrm>
          <a:prstGeom prst="rect">
            <a:avLst/>
          </a:prstGeom>
          <a:solidFill>
            <a:srgbClr val="4F15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" name="Google Shape;340;p3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8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tillium Web"/>
              <a:buNone/>
              <a:defRPr b="1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586065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1"/>
          <p:cNvSpPr/>
          <p:nvPr/>
        </p:nvSpPr>
        <p:spPr>
          <a:xfrm>
            <a:off x="0" y="0"/>
            <a:ext cx="12192000" cy="1640800"/>
          </a:xfrm>
          <a:prstGeom prst="rect">
            <a:avLst/>
          </a:prstGeom>
          <a:solidFill>
            <a:srgbClr val="4F15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" name="Google Shape;343;p31"/>
          <p:cNvSpPr txBox="1">
            <a:spLocks noGrp="1"/>
          </p:cNvSpPr>
          <p:nvPr>
            <p:ph type="ctrTitle"/>
          </p:nvPr>
        </p:nvSpPr>
        <p:spPr>
          <a:xfrm>
            <a:off x="203200" y="-101600"/>
            <a:ext cx="10911600" cy="1035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tillium Web"/>
              <a:buNone/>
              <a:defRPr sz="4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44" name="Google Shape;344;p31"/>
          <p:cNvSpPr txBox="1">
            <a:spLocks noGrp="1"/>
          </p:cNvSpPr>
          <p:nvPr>
            <p:ph type="subTitle" idx="1"/>
          </p:nvPr>
        </p:nvSpPr>
        <p:spPr>
          <a:xfrm>
            <a:off x="180867" y="895833"/>
            <a:ext cx="10911600" cy="74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Titillium Web"/>
              <a:buNone/>
              <a:defRPr sz="1733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389073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" name="Google Shape;43;p5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subTitle" idx="1"/>
          </p:nvPr>
        </p:nvSpPr>
        <p:spPr>
          <a:xfrm>
            <a:off x="6460660" y="3319323"/>
            <a:ext cx="39648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body" idx="2"/>
          </p:nvPr>
        </p:nvSpPr>
        <p:spPr>
          <a:xfrm>
            <a:off x="1734767" y="3852933"/>
            <a:ext cx="3908400" cy="99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2133"/>
            </a:lvl1pPr>
            <a:lvl2pPr marL="1219170" lvl="1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2pPr>
            <a:lvl3pPr marL="1828754" lvl="2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3pPr>
            <a:lvl4pPr marL="2438339" lvl="3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4pPr>
            <a:lvl5pPr marL="3047924" lvl="4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5pPr>
            <a:lvl6pPr marL="3657509" lvl="5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6pPr>
            <a:lvl7pPr marL="4267093" lvl="6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7pPr>
            <a:lvl8pPr marL="4876678" lvl="7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8pPr>
            <a:lvl9pPr marL="5486263" lvl="8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body" idx="3"/>
          </p:nvPr>
        </p:nvSpPr>
        <p:spPr>
          <a:xfrm>
            <a:off x="6460667" y="3842333"/>
            <a:ext cx="3964800" cy="10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2133"/>
            </a:lvl1pPr>
            <a:lvl2pPr marL="1219170" lvl="1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2pPr>
            <a:lvl3pPr marL="1828754" lvl="2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3pPr>
            <a:lvl4pPr marL="2438339" lvl="3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4pPr>
            <a:lvl5pPr marL="3047924" lvl="4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5pPr>
            <a:lvl6pPr marL="3657509" lvl="5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6pPr>
            <a:lvl7pPr marL="4267093" lvl="6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7pPr>
            <a:lvl8pPr marL="4876678" lvl="7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8pPr>
            <a:lvl9pPr marL="5486263" lvl="8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5"/>
          <p:cNvSpPr txBox="1"/>
          <p:nvPr/>
        </p:nvSpPr>
        <p:spPr>
          <a:xfrm>
            <a:off x="1774759" y="4016767"/>
            <a:ext cx="3828400" cy="71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2133"/>
              </a:spcAft>
              <a:buNone/>
            </a:pPr>
            <a:endParaRPr sz="2400">
              <a:solidFill>
                <a:srgbClr val="FFFFFF"/>
              </a:solidFill>
              <a:latin typeface="Raleway Black"/>
              <a:ea typeface="Raleway Black"/>
              <a:cs typeface="Raleway Black"/>
              <a:sym typeface="Raleway Black"/>
            </a:endParaRPr>
          </a:p>
        </p:txBody>
      </p:sp>
      <p:sp>
        <p:nvSpPr>
          <p:cNvPr id="48" name="Google Shape;48;p5"/>
          <p:cNvSpPr txBox="1">
            <a:spLocks noGrp="1"/>
          </p:cNvSpPr>
          <p:nvPr>
            <p:ph type="subTitle" idx="4"/>
          </p:nvPr>
        </p:nvSpPr>
        <p:spPr>
          <a:xfrm>
            <a:off x="1774759" y="3319323"/>
            <a:ext cx="38284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grpSp>
        <p:nvGrpSpPr>
          <p:cNvPr id="49" name="Google Shape;49;p5"/>
          <p:cNvGrpSpPr/>
          <p:nvPr/>
        </p:nvGrpSpPr>
        <p:grpSpPr>
          <a:xfrm>
            <a:off x="488934" y="974200"/>
            <a:ext cx="10944917" cy="2454784"/>
            <a:chOff x="404800" y="730650"/>
            <a:chExt cx="8208688" cy="1841088"/>
          </a:xfrm>
        </p:grpSpPr>
        <p:sp>
          <p:nvSpPr>
            <p:cNvPr id="50" name="Google Shape;50;p5"/>
            <p:cNvSpPr/>
            <p:nvPr/>
          </p:nvSpPr>
          <p:spPr>
            <a:xfrm>
              <a:off x="536175" y="730650"/>
              <a:ext cx="1189800" cy="118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5"/>
            <p:cNvSpPr/>
            <p:nvPr/>
          </p:nvSpPr>
          <p:spPr>
            <a:xfrm rot="10800000">
              <a:off x="8319788" y="139881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" name="Google Shape;52;p5"/>
            <p:cNvSpPr/>
            <p:nvPr/>
          </p:nvSpPr>
          <p:spPr>
            <a:xfrm rot="10800000">
              <a:off x="8016563" y="1770163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404800" y="20509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4" name="Google Shape;54;p5"/>
          <p:cNvGrpSpPr/>
          <p:nvPr/>
        </p:nvGrpSpPr>
        <p:grpSpPr>
          <a:xfrm rot="-2700000" flipH="1">
            <a:off x="1148446" y="4479891"/>
            <a:ext cx="795892" cy="1195223"/>
            <a:chOff x="8358300" y="3550499"/>
            <a:chExt cx="596925" cy="896426"/>
          </a:xfrm>
        </p:grpSpPr>
        <p:sp>
          <p:nvSpPr>
            <p:cNvPr id="55" name="Google Shape;55;p5"/>
            <p:cNvSpPr/>
            <p:nvPr/>
          </p:nvSpPr>
          <p:spPr>
            <a:xfrm>
              <a:off x="8358300" y="4152925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" name="Google Shape;56;p5"/>
            <p:cNvSpPr/>
            <p:nvPr/>
          </p:nvSpPr>
          <p:spPr>
            <a:xfrm>
              <a:off x="8383125" y="3550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1843503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8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8"/>
          <p:cNvSpPr txBox="1">
            <a:spLocks noGrp="1"/>
          </p:cNvSpPr>
          <p:nvPr>
            <p:ph type="title"/>
          </p:nvPr>
        </p:nvSpPr>
        <p:spPr>
          <a:xfrm>
            <a:off x="1850800" y="7018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79" name="Google Shape;79;p8"/>
          <p:cNvGrpSpPr/>
          <p:nvPr/>
        </p:nvGrpSpPr>
        <p:grpSpPr>
          <a:xfrm rot="10800000" flipH="1">
            <a:off x="1468208" y="337533"/>
            <a:ext cx="10149027" cy="3932239"/>
            <a:chOff x="404800" y="-890960"/>
            <a:chExt cx="8937149" cy="3462697"/>
          </a:xfrm>
        </p:grpSpPr>
        <p:sp>
          <p:nvSpPr>
            <p:cNvPr id="80" name="Google Shape;80;p8"/>
            <p:cNvSpPr/>
            <p:nvPr/>
          </p:nvSpPr>
          <p:spPr>
            <a:xfrm>
              <a:off x="8152149" y="-890960"/>
              <a:ext cx="1189800" cy="118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" name="Google Shape;81;p8"/>
            <p:cNvSpPr/>
            <p:nvPr/>
          </p:nvSpPr>
          <p:spPr>
            <a:xfrm rot="10800000">
              <a:off x="8319788" y="139881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" name="Google Shape;82;p8"/>
            <p:cNvSpPr/>
            <p:nvPr/>
          </p:nvSpPr>
          <p:spPr>
            <a:xfrm rot="10800000">
              <a:off x="8016563" y="1770163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404800" y="20509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4" name="Google Shape;84;p8"/>
          <p:cNvSpPr/>
          <p:nvPr/>
        </p:nvSpPr>
        <p:spPr>
          <a:xfrm rot="10800000" flipH="1">
            <a:off x="6329097" y="4404471"/>
            <a:ext cx="1351200" cy="13512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5" name="Google Shape;85;p8"/>
          <p:cNvGrpSpPr/>
          <p:nvPr/>
        </p:nvGrpSpPr>
        <p:grpSpPr>
          <a:xfrm rot="10800000">
            <a:off x="361001" y="986813"/>
            <a:ext cx="11503100" cy="5452001"/>
            <a:chOff x="270750" y="253149"/>
            <a:chExt cx="8627325" cy="4089001"/>
          </a:xfrm>
        </p:grpSpPr>
        <p:sp>
          <p:nvSpPr>
            <p:cNvPr id="86" name="Google Shape;86;p8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283500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4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" name="Google Shape;34;p4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1"/>
          </p:nvPr>
        </p:nvSpPr>
        <p:spPr>
          <a:xfrm>
            <a:off x="950967" y="1382367"/>
            <a:ext cx="10290000" cy="445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Livvic"/>
              <a:buAutoNum type="arabicPeriod"/>
              <a:defRPr sz="16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grpSp>
        <p:nvGrpSpPr>
          <p:cNvPr id="36" name="Google Shape;36;p4"/>
          <p:cNvGrpSpPr/>
          <p:nvPr/>
        </p:nvGrpSpPr>
        <p:grpSpPr>
          <a:xfrm flipH="1">
            <a:off x="221301" y="306342"/>
            <a:ext cx="11579300" cy="5622892"/>
            <a:chOff x="270750" y="229756"/>
            <a:chExt cx="8684475" cy="4217169"/>
          </a:xfrm>
        </p:grpSpPr>
        <p:sp>
          <p:nvSpPr>
            <p:cNvPr id="37" name="Google Shape;37;p4"/>
            <p:cNvSpPr/>
            <p:nvPr/>
          </p:nvSpPr>
          <p:spPr>
            <a:xfrm>
              <a:off x="270750" y="34005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8358300" y="4152925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8383125" y="3550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" name="Google Shape;40;p4"/>
            <p:cNvSpPr/>
            <p:nvPr/>
          </p:nvSpPr>
          <p:spPr>
            <a:xfrm>
              <a:off x="1556445" y="2297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pic>
        <p:nvPicPr>
          <p:cNvPr id="2" name="Google Shape;65;p15">
            <a:extLst>
              <a:ext uri="{FF2B5EF4-FFF2-40B4-BE49-F238E27FC236}">
                <a16:creationId xmlns:a16="http://schemas.microsoft.com/office/drawing/2014/main" id="{35055250-5DC8-0767-EA63-40D89C01BB93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8333" y="5894833"/>
            <a:ext cx="1833169" cy="772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66;p15">
            <a:extLst>
              <a:ext uri="{FF2B5EF4-FFF2-40B4-BE49-F238E27FC236}">
                <a16:creationId xmlns:a16="http://schemas.microsoft.com/office/drawing/2014/main" id="{86475A4C-11B4-4AC0-2D86-99237CB0FD2A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4542" y="5901468"/>
            <a:ext cx="4103993" cy="6925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8503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0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3" name="Google Shape;103;p10"/>
          <p:cNvGrpSpPr/>
          <p:nvPr/>
        </p:nvGrpSpPr>
        <p:grpSpPr>
          <a:xfrm>
            <a:off x="361001" y="407942"/>
            <a:ext cx="9563233" cy="4685725"/>
            <a:chOff x="270750" y="305956"/>
            <a:chExt cx="7172425" cy="3514294"/>
          </a:xfrm>
        </p:grpSpPr>
        <p:sp>
          <p:nvSpPr>
            <p:cNvPr id="104" name="Google Shape;104;p10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" name="Google Shape;105;p10"/>
            <p:cNvSpPr/>
            <p:nvPr/>
          </p:nvSpPr>
          <p:spPr>
            <a:xfrm>
              <a:off x="6871075" y="4450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" name="Google Shape;106;p10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7" name="Google Shape;107;p10"/>
          <p:cNvSpPr txBox="1">
            <a:spLocks noGrp="1"/>
          </p:cNvSpPr>
          <p:nvPr>
            <p:ph type="body" idx="1"/>
          </p:nvPr>
        </p:nvSpPr>
        <p:spPr>
          <a:xfrm>
            <a:off x="1418900" y="4827967"/>
            <a:ext cx="46772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301101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1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0" name="Google Shape;110;p11"/>
          <p:cNvSpPr txBox="1">
            <a:spLocks noGrp="1"/>
          </p:cNvSpPr>
          <p:nvPr>
            <p:ph type="title" hasCustomPrompt="1"/>
          </p:nvPr>
        </p:nvSpPr>
        <p:spPr>
          <a:xfrm>
            <a:off x="3488600" y="1982833"/>
            <a:ext cx="5214800" cy="19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3333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11" name="Google Shape;111;p11"/>
          <p:cNvSpPr txBox="1">
            <a:spLocks noGrp="1"/>
          </p:cNvSpPr>
          <p:nvPr>
            <p:ph type="body" idx="1"/>
          </p:nvPr>
        </p:nvSpPr>
        <p:spPr>
          <a:xfrm>
            <a:off x="1874933" y="4204633"/>
            <a:ext cx="7336000" cy="22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12" name="Google Shape;112;p11"/>
          <p:cNvGrpSpPr/>
          <p:nvPr/>
        </p:nvGrpSpPr>
        <p:grpSpPr>
          <a:xfrm>
            <a:off x="361001" y="337533"/>
            <a:ext cx="11503100" cy="5452001"/>
            <a:chOff x="270750" y="253149"/>
            <a:chExt cx="8627325" cy="4089001"/>
          </a:xfrm>
        </p:grpSpPr>
        <p:sp>
          <p:nvSpPr>
            <p:cNvPr id="113" name="Google Shape;113;p11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" name="Google Shape;115;p11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" name="Google Shape;116;p11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3687583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68072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3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" name="Google Shape;121;p13"/>
          <p:cNvSpPr txBox="1">
            <a:spLocks noGrp="1"/>
          </p:cNvSpPr>
          <p:nvPr>
            <p:ph type="ctrTitle"/>
          </p:nvPr>
        </p:nvSpPr>
        <p:spPr>
          <a:xfrm flipH="1">
            <a:off x="6326900" y="3721533"/>
            <a:ext cx="4806800" cy="62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2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22" name="Google Shape;122;p13"/>
          <p:cNvSpPr txBox="1">
            <a:spLocks noGrp="1"/>
          </p:cNvSpPr>
          <p:nvPr>
            <p:ph type="subTitle" idx="1"/>
          </p:nvPr>
        </p:nvSpPr>
        <p:spPr>
          <a:xfrm rot="-286" flipH="1">
            <a:off x="6326900" y="1807567"/>
            <a:ext cx="4806800" cy="177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tillium Web"/>
              <a:buNone/>
              <a:defRPr sz="2667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23" name="Google Shape;123;p13"/>
          <p:cNvGrpSpPr/>
          <p:nvPr/>
        </p:nvGrpSpPr>
        <p:grpSpPr>
          <a:xfrm rot="10800000" flipH="1">
            <a:off x="361001" y="337532"/>
            <a:ext cx="11604700" cy="5918368"/>
            <a:chOff x="270750" y="-96626"/>
            <a:chExt cx="8703525" cy="4438776"/>
          </a:xfrm>
        </p:grpSpPr>
        <p:sp>
          <p:nvSpPr>
            <p:cNvPr id="124" name="Google Shape;124;p13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7246850" y="-96626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84021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758713" y="434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3736614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4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" name="Google Shape;132;p14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3" name="Google Shape;133;p14"/>
          <p:cNvSpPr txBox="1">
            <a:spLocks noGrp="1"/>
          </p:cNvSpPr>
          <p:nvPr>
            <p:ph type="subTitle" idx="1"/>
          </p:nvPr>
        </p:nvSpPr>
        <p:spPr>
          <a:xfrm>
            <a:off x="1584553" y="3498977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4" name="Google Shape;134;p14"/>
          <p:cNvSpPr txBox="1">
            <a:spLocks noGrp="1"/>
          </p:cNvSpPr>
          <p:nvPr>
            <p:ph type="subTitle" idx="2"/>
          </p:nvPr>
        </p:nvSpPr>
        <p:spPr>
          <a:xfrm>
            <a:off x="8135173" y="351057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5" name="Google Shape;135;p14"/>
          <p:cNvSpPr txBox="1">
            <a:spLocks noGrp="1"/>
          </p:cNvSpPr>
          <p:nvPr>
            <p:ph type="subTitle" idx="3"/>
          </p:nvPr>
        </p:nvSpPr>
        <p:spPr>
          <a:xfrm>
            <a:off x="4858361" y="351057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6" name="Google Shape;136;p14"/>
          <p:cNvSpPr txBox="1">
            <a:spLocks noGrp="1"/>
          </p:cNvSpPr>
          <p:nvPr>
            <p:ph type="subTitle" idx="4"/>
          </p:nvPr>
        </p:nvSpPr>
        <p:spPr>
          <a:xfrm>
            <a:off x="1294167" y="3952707"/>
            <a:ext cx="3048000" cy="93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7" name="Google Shape;137;p14"/>
          <p:cNvSpPr txBox="1">
            <a:spLocks noGrp="1"/>
          </p:cNvSpPr>
          <p:nvPr>
            <p:ph type="subTitle" idx="5"/>
          </p:nvPr>
        </p:nvSpPr>
        <p:spPr>
          <a:xfrm>
            <a:off x="4567961" y="3952707"/>
            <a:ext cx="3048000" cy="93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8" name="Google Shape;138;p14"/>
          <p:cNvSpPr txBox="1">
            <a:spLocks noGrp="1"/>
          </p:cNvSpPr>
          <p:nvPr>
            <p:ph type="subTitle" idx="6"/>
          </p:nvPr>
        </p:nvSpPr>
        <p:spPr>
          <a:xfrm>
            <a:off x="7844773" y="3952707"/>
            <a:ext cx="3048000" cy="93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39" name="Google Shape;139;p14"/>
          <p:cNvGrpSpPr/>
          <p:nvPr/>
        </p:nvGrpSpPr>
        <p:grpSpPr>
          <a:xfrm rot="10800000" flipH="1">
            <a:off x="361001" y="337532"/>
            <a:ext cx="11503100" cy="5621467"/>
            <a:chOff x="270750" y="126050"/>
            <a:chExt cx="8627325" cy="4216100"/>
          </a:xfrm>
        </p:grpSpPr>
        <p:sp>
          <p:nvSpPr>
            <p:cNvPr id="140" name="Google Shape;140;p14"/>
            <p:cNvSpPr/>
            <p:nvPr/>
          </p:nvSpPr>
          <p:spPr>
            <a:xfrm>
              <a:off x="320500" y="126050"/>
              <a:ext cx="725100" cy="725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" name="Google Shape;141;p14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" name="Google Shape;142;p14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" name="Google Shape;143;p14"/>
            <p:cNvSpPr/>
            <p:nvPr/>
          </p:nvSpPr>
          <p:spPr>
            <a:xfrm>
              <a:off x="7443175" y="34637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44;p14"/>
            <p:cNvSpPr/>
            <p:nvPr/>
          </p:nvSpPr>
          <p:spPr>
            <a:xfrm>
              <a:off x="83259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14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8994212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5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48" name="Google Shape;148;p15"/>
          <p:cNvGrpSpPr/>
          <p:nvPr/>
        </p:nvGrpSpPr>
        <p:grpSpPr>
          <a:xfrm>
            <a:off x="361001" y="337533"/>
            <a:ext cx="11503100" cy="5452001"/>
            <a:chOff x="270750" y="253149"/>
            <a:chExt cx="8627325" cy="4089001"/>
          </a:xfrm>
        </p:grpSpPr>
        <p:sp>
          <p:nvSpPr>
            <p:cNvPr id="149" name="Google Shape;149;p15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" name="Google Shape;150;p15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" name="Google Shape;151;p15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" name="Google Shape;152;p15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" name="Google Shape;153;p15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4" name="Google Shape;154;p15"/>
          <p:cNvSpPr txBox="1">
            <a:spLocks noGrp="1"/>
          </p:cNvSpPr>
          <p:nvPr>
            <p:ph type="subTitle" idx="1"/>
          </p:nvPr>
        </p:nvSpPr>
        <p:spPr>
          <a:xfrm>
            <a:off x="1685559" y="2550351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5" name="Google Shape;155;p15"/>
          <p:cNvSpPr txBox="1">
            <a:spLocks noGrp="1"/>
          </p:cNvSpPr>
          <p:nvPr>
            <p:ph type="subTitle" idx="2"/>
          </p:nvPr>
        </p:nvSpPr>
        <p:spPr>
          <a:xfrm>
            <a:off x="1795959" y="4088505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6" name="Google Shape;156;p15"/>
          <p:cNvSpPr txBox="1">
            <a:spLocks noGrp="1"/>
          </p:cNvSpPr>
          <p:nvPr>
            <p:ph type="subTitle" idx="3"/>
          </p:nvPr>
        </p:nvSpPr>
        <p:spPr>
          <a:xfrm>
            <a:off x="7933811" y="408846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7" name="Google Shape;157;p15"/>
          <p:cNvSpPr txBox="1">
            <a:spLocks noGrp="1"/>
          </p:cNvSpPr>
          <p:nvPr>
            <p:ph type="subTitle" idx="4"/>
          </p:nvPr>
        </p:nvSpPr>
        <p:spPr>
          <a:xfrm>
            <a:off x="4864885" y="408846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8" name="Google Shape;158;p15"/>
          <p:cNvSpPr txBox="1">
            <a:spLocks noGrp="1"/>
          </p:cNvSpPr>
          <p:nvPr>
            <p:ph type="subTitle" idx="5"/>
          </p:nvPr>
        </p:nvSpPr>
        <p:spPr>
          <a:xfrm>
            <a:off x="1795959" y="2170744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9" name="Google Shape;159;p15"/>
          <p:cNvSpPr txBox="1">
            <a:spLocks noGrp="1"/>
          </p:cNvSpPr>
          <p:nvPr>
            <p:ph type="subTitle" idx="6"/>
          </p:nvPr>
        </p:nvSpPr>
        <p:spPr>
          <a:xfrm>
            <a:off x="7933811" y="2174623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0" name="Google Shape;160;p15"/>
          <p:cNvSpPr txBox="1">
            <a:spLocks noGrp="1"/>
          </p:cNvSpPr>
          <p:nvPr>
            <p:ph type="subTitle" idx="7"/>
          </p:nvPr>
        </p:nvSpPr>
        <p:spPr>
          <a:xfrm>
            <a:off x="4864885" y="2174623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1" name="Google Shape;161;p15"/>
          <p:cNvSpPr txBox="1">
            <a:spLocks noGrp="1"/>
          </p:cNvSpPr>
          <p:nvPr>
            <p:ph type="subTitle" idx="8"/>
          </p:nvPr>
        </p:nvSpPr>
        <p:spPr>
          <a:xfrm>
            <a:off x="4754485" y="2550351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2" name="Google Shape;162;p15"/>
          <p:cNvSpPr txBox="1">
            <a:spLocks noGrp="1"/>
          </p:cNvSpPr>
          <p:nvPr>
            <p:ph type="subTitle" idx="9"/>
          </p:nvPr>
        </p:nvSpPr>
        <p:spPr>
          <a:xfrm>
            <a:off x="7823411" y="2550351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3" name="Google Shape;163;p15"/>
          <p:cNvSpPr txBox="1">
            <a:spLocks noGrp="1"/>
          </p:cNvSpPr>
          <p:nvPr>
            <p:ph type="subTitle" idx="13"/>
          </p:nvPr>
        </p:nvSpPr>
        <p:spPr>
          <a:xfrm>
            <a:off x="1683043" y="4467084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4" name="Google Shape;164;p15"/>
          <p:cNvSpPr txBox="1">
            <a:spLocks noGrp="1"/>
          </p:cNvSpPr>
          <p:nvPr>
            <p:ph type="subTitle" idx="14"/>
          </p:nvPr>
        </p:nvSpPr>
        <p:spPr>
          <a:xfrm>
            <a:off x="4751968" y="4467084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5" name="Google Shape;165;p15"/>
          <p:cNvSpPr txBox="1">
            <a:spLocks noGrp="1"/>
          </p:cNvSpPr>
          <p:nvPr>
            <p:ph type="subTitle" idx="15"/>
          </p:nvPr>
        </p:nvSpPr>
        <p:spPr>
          <a:xfrm>
            <a:off x="7820895" y="4467084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6" name="Google Shape;166;p15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052448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6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" name="Google Shape;169;p16"/>
          <p:cNvSpPr txBox="1">
            <a:spLocks noGrp="1"/>
          </p:cNvSpPr>
          <p:nvPr>
            <p:ph type="title"/>
          </p:nvPr>
        </p:nvSpPr>
        <p:spPr>
          <a:xfrm flipH="1">
            <a:off x="6225033" y="1726200"/>
            <a:ext cx="4812800" cy="188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70" name="Google Shape;170;p16"/>
          <p:cNvSpPr txBox="1">
            <a:spLocks noGrp="1"/>
          </p:cNvSpPr>
          <p:nvPr>
            <p:ph type="subTitle" idx="1"/>
          </p:nvPr>
        </p:nvSpPr>
        <p:spPr>
          <a:xfrm flipH="1">
            <a:off x="6597833" y="3775000"/>
            <a:ext cx="4440000" cy="94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71" name="Google Shape;171;p16"/>
          <p:cNvGrpSpPr/>
          <p:nvPr/>
        </p:nvGrpSpPr>
        <p:grpSpPr>
          <a:xfrm rot="10800000" flipH="1">
            <a:off x="361001" y="337532"/>
            <a:ext cx="11503100" cy="5381592"/>
            <a:chOff x="270750" y="305956"/>
            <a:chExt cx="8627325" cy="4036194"/>
          </a:xfrm>
        </p:grpSpPr>
        <p:sp>
          <p:nvSpPr>
            <p:cNvPr id="172" name="Google Shape;172;p16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16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16"/>
            <p:cNvSpPr/>
            <p:nvPr/>
          </p:nvSpPr>
          <p:spPr>
            <a:xfrm>
              <a:off x="7218275" y="36057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16"/>
            <p:cNvSpPr/>
            <p:nvPr/>
          </p:nvSpPr>
          <p:spPr>
            <a:xfrm>
              <a:off x="83259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16"/>
            <p:cNvSpPr/>
            <p:nvPr/>
          </p:nvSpPr>
          <p:spPr>
            <a:xfrm>
              <a:off x="2495713" y="3142275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" name="Google Shape;177;p16"/>
            <p:cNvSpPr/>
            <p:nvPr/>
          </p:nvSpPr>
          <p:spPr>
            <a:xfrm>
              <a:off x="5245438" y="366306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" name="Google Shape;178;p16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57438978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Title and four columns 1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7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1" name="Google Shape;181;p17"/>
          <p:cNvSpPr txBox="1">
            <a:spLocks noGrp="1"/>
          </p:cNvSpPr>
          <p:nvPr>
            <p:ph type="subTitle" idx="1"/>
          </p:nvPr>
        </p:nvSpPr>
        <p:spPr>
          <a:xfrm>
            <a:off x="3574200" y="2767567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2" name="Google Shape;182;p17"/>
          <p:cNvSpPr txBox="1">
            <a:spLocks noGrp="1"/>
          </p:cNvSpPr>
          <p:nvPr>
            <p:ph type="subTitle" idx="2"/>
          </p:nvPr>
        </p:nvSpPr>
        <p:spPr>
          <a:xfrm>
            <a:off x="3421800" y="2235889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3" name="Google Shape;183;p17"/>
          <p:cNvSpPr txBox="1">
            <a:spLocks noGrp="1"/>
          </p:cNvSpPr>
          <p:nvPr>
            <p:ph type="subTitle" idx="3"/>
          </p:nvPr>
        </p:nvSpPr>
        <p:spPr>
          <a:xfrm>
            <a:off x="8442700" y="2235889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4" name="Google Shape;184;p17"/>
          <p:cNvSpPr txBox="1">
            <a:spLocks noGrp="1"/>
          </p:cNvSpPr>
          <p:nvPr>
            <p:ph type="subTitle" idx="4"/>
          </p:nvPr>
        </p:nvSpPr>
        <p:spPr>
          <a:xfrm>
            <a:off x="945300" y="3654833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5" name="Google Shape;185;p17"/>
          <p:cNvSpPr txBox="1">
            <a:spLocks noGrp="1"/>
          </p:cNvSpPr>
          <p:nvPr>
            <p:ph type="subTitle" idx="5"/>
          </p:nvPr>
        </p:nvSpPr>
        <p:spPr>
          <a:xfrm>
            <a:off x="5928100" y="3656545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6" name="Google Shape;186;p17"/>
          <p:cNvSpPr txBox="1">
            <a:spLocks noGrp="1"/>
          </p:cNvSpPr>
          <p:nvPr>
            <p:ph type="subTitle" idx="6"/>
          </p:nvPr>
        </p:nvSpPr>
        <p:spPr>
          <a:xfrm>
            <a:off x="8595100" y="2767567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7" name="Google Shape;187;p17"/>
          <p:cNvSpPr txBox="1">
            <a:spLocks noGrp="1"/>
          </p:cNvSpPr>
          <p:nvPr>
            <p:ph type="subTitle" idx="7"/>
          </p:nvPr>
        </p:nvSpPr>
        <p:spPr>
          <a:xfrm>
            <a:off x="1097700" y="4181675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8" name="Google Shape;188;p17"/>
          <p:cNvSpPr txBox="1">
            <a:spLocks noGrp="1"/>
          </p:cNvSpPr>
          <p:nvPr>
            <p:ph type="subTitle" idx="8"/>
          </p:nvPr>
        </p:nvSpPr>
        <p:spPr>
          <a:xfrm>
            <a:off x="6080500" y="4181675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9" name="Google Shape;189;p17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90" name="Google Shape;190;p17"/>
          <p:cNvGrpSpPr/>
          <p:nvPr/>
        </p:nvGrpSpPr>
        <p:grpSpPr>
          <a:xfrm>
            <a:off x="361001" y="407942"/>
            <a:ext cx="9563233" cy="4685725"/>
            <a:chOff x="270750" y="305956"/>
            <a:chExt cx="7172425" cy="3514294"/>
          </a:xfrm>
        </p:grpSpPr>
        <p:sp>
          <p:nvSpPr>
            <p:cNvPr id="191" name="Google Shape;191;p17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92" name="Google Shape;192;p17"/>
            <p:cNvSpPr/>
            <p:nvPr/>
          </p:nvSpPr>
          <p:spPr>
            <a:xfrm>
              <a:off x="6871075" y="4450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93" name="Google Shape;193;p17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60499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9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2" name="Google Shape;212;p19"/>
          <p:cNvSpPr txBox="1">
            <a:spLocks noGrp="1"/>
          </p:cNvSpPr>
          <p:nvPr>
            <p:ph type="title"/>
          </p:nvPr>
        </p:nvSpPr>
        <p:spPr>
          <a:xfrm>
            <a:off x="1231400" y="1687817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3" name="Google Shape;213;p19"/>
          <p:cNvSpPr txBox="1">
            <a:spLocks noGrp="1"/>
          </p:cNvSpPr>
          <p:nvPr>
            <p:ph type="subTitle" idx="1"/>
          </p:nvPr>
        </p:nvSpPr>
        <p:spPr>
          <a:xfrm>
            <a:off x="1054200" y="2284167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4" name="Google Shape;214;p19"/>
          <p:cNvSpPr txBox="1">
            <a:spLocks noGrp="1"/>
          </p:cNvSpPr>
          <p:nvPr>
            <p:ph type="title" idx="2"/>
          </p:nvPr>
        </p:nvSpPr>
        <p:spPr>
          <a:xfrm>
            <a:off x="1231400" y="3557521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5" name="Google Shape;215;p19"/>
          <p:cNvSpPr txBox="1">
            <a:spLocks noGrp="1"/>
          </p:cNvSpPr>
          <p:nvPr>
            <p:ph type="subTitle" idx="3"/>
          </p:nvPr>
        </p:nvSpPr>
        <p:spPr>
          <a:xfrm>
            <a:off x="1054200" y="4153891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6" name="Google Shape;216;p19"/>
          <p:cNvSpPr txBox="1">
            <a:spLocks noGrp="1"/>
          </p:cNvSpPr>
          <p:nvPr>
            <p:ph type="title" idx="4"/>
          </p:nvPr>
        </p:nvSpPr>
        <p:spPr>
          <a:xfrm>
            <a:off x="8039500" y="1687817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7" name="Google Shape;217;p19"/>
          <p:cNvSpPr txBox="1">
            <a:spLocks noGrp="1"/>
          </p:cNvSpPr>
          <p:nvPr>
            <p:ph type="subTitle" idx="5"/>
          </p:nvPr>
        </p:nvSpPr>
        <p:spPr>
          <a:xfrm>
            <a:off x="8039500" y="2284167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8" name="Google Shape;218;p19"/>
          <p:cNvSpPr txBox="1">
            <a:spLocks noGrp="1"/>
          </p:cNvSpPr>
          <p:nvPr>
            <p:ph type="title" idx="6"/>
          </p:nvPr>
        </p:nvSpPr>
        <p:spPr>
          <a:xfrm>
            <a:off x="8039500" y="3557524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9" name="Google Shape;219;p19"/>
          <p:cNvSpPr txBox="1">
            <a:spLocks noGrp="1"/>
          </p:cNvSpPr>
          <p:nvPr>
            <p:ph type="subTitle" idx="7"/>
          </p:nvPr>
        </p:nvSpPr>
        <p:spPr>
          <a:xfrm>
            <a:off x="8039500" y="4153891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20" name="Google Shape;220;p19"/>
          <p:cNvSpPr txBox="1">
            <a:spLocks noGrp="1"/>
          </p:cNvSpPr>
          <p:nvPr>
            <p:ph type="title" idx="8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21" name="Google Shape;221;p19"/>
          <p:cNvGrpSpPr/>
          <p:nvPr/>
        </p:nvGrpSpPr>
        <p:grpSpPr>
          <a:xfrm>
            <a:off x="361001" y="-748351"/>
            <a:ext cx="11503100" cy="2920985"/>
            <a:chOff x="270750" y="-561264"/>
            <a:chExt cx="8627325" cy="2190739"/>
          </a:xfrm>
        </p:grpSpPr>
        <p:grpSp>
          <p:nvGrpSpPr>
            <p:cNvPr id="222" name="Google Shape;222;p19"/>
            <p:cNvGrpSpPr/>
            <p:nvPr/>
          </p:nvGrpSpPr>
          <p:grpSpPr>
            <a:xfrm rot="10800000" flipH="1">
              <a:off x="270750" y="253149"/>
              <a:ext cx="8627325" cy="1376326"/>
              <a:chOff x="270750" y="2965824"/>
              <a:chExt cx="8627325" cy="1376326"/>
            </a:xfrm>
          </p:grpSpPr>
          <p:sp>
            <p:nvSpPr>
              <p:cNvPr id="223" name="Google Shape;223;p19"/>
              <p:cNvSpPr/>
              <p:nvPr/>
            </p:nvSpPr>
            <p:spPr>
              <a:xfrm>
                <a:off x="270750" y="3248150"/>
                <a:ext cx="572100" cy="5721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4" name="Google Shape;224;p19"/>
              <p:cNvSpPr/>
              <p:nvPr/>
            </p:nvSpPr>
            <p:spPr>
              <a:xfrm>
                <a:off x="8301150" y="4048150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5" name="Google Shape;225;p19"/>
              <p:cNvSpPr/>
              <p:nvPr/>
            </p:nvSpPr>
            <p:spPr>
              <a:xfrm>
                <a:off x="8325975" y="296582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226" name="Google Shape;226;p19"/>
            <p:cNvSpPr/>
            <p:nvPr/>
          </p:nvSpPr>
          <p:spPr>
            <a:xfrm rot="-10244201">
              <a:off x="1290109" y="-473041"/>
              <a:ext cx="1192755" cy="1192755"/>
            </a:xfrm>
            <a:prstGeom prst="blockArc">
              <a:avLst>
                <a:gd name="adj1" fmla="val 10247770"/>
                <a:gd name="adj2" fmla="val 21057893"/>
                <a:gd name="adj3" fmla="val 129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45330455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0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9" name="Google Shape;229;p20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30" name="Google Shape;230;p20"/>
          <p:cNvGrpSpPr/>
          <p:nvPr/>
        </p:nvGrpSpPr>
        <p:grpSpPr>
          <a:xfrm>
            <a:off x="257633" y="334028"/>
            <a:ext cx="11625436" cy="5444192"/>
            <a:chOff x="193224" y="250521"/>
            <a:chExt cx="8719077" cy="4083144"/>
          </a:xfrm>
        </p:grpSpPr>
        <p:sp>
          <p:nvSpPr>
            <p:cNvPr id="231" name="Google Shape;231;p20"/>
            <p:cNvSpPr/>
            <p:nvPr/>
          </p:nvSpPr>
          <p:spPr>
            <a:xfrm>
              <a:off x="1717228" y="1859301"/>
              <a:ext cx="470400" cy="4704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" name="Google Shape;232;p20"/>
            <p:cNvSpPr/>
            <p:nvPr/>
          </p:nvSpPr>
          <p:spPr>
            <a:xfrm>
              <a:off x="8291625" y="4138665"/>
              <a:ext cx="194700" cy="195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" name="Google Shape;233;p20"/>
            <p:cNvSpPr/>
            <p:nvPr/>
          </p:nvSpPr>
          <p:spPr>
            <a:xfrm>
              <a:off x="8490521" y="250521"/>
              <a:ext cx="379500" cy="37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" name="Google Shape;234;p20"/>
            <p:cNvSpPr/>
            <p:nvPr/>
          </p:nvSpPr>
          <p:spPr>
            <a:xfrm>
              <a:off x="193224" y="1617493"/>
              <a:ext cx="241500" cy="241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" name="Google Shape;235;p20"/>
            <p:cNvSpPr/>
            <p:nvPr/>
          </p:nvSpPr>
          <p:spPr>
            <a:xfrm>
              <a:off x="8532801" y="3929875"/>
              <a:ext cx="379500" cy="37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36" name="Google Shape;236;p20"/>
          <p:cNvSpPr txBox="1">
            <a:spLocks noGrp="1"/>
          </p:cNvSpPr>
          <p:nvPr>
            <p:ph type="subTitle" idx="1"/>
          </p:nvPr>
        </p:nvSpPr>
        <p:spPr>
          <a:xfrm>
            <a:off x="3363000" y="1448600"/>
            <a:ext cx="5466000" cy="381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Titillium Web"/>
              <a:buChar char="●"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37" name="Google Shape;237;p20"/>
          <p:cNvGrpSpPr/>
          <p:nvPr/>
        </p:nvGrpSpPr>
        <p:grpSpPr>
          <a:xfrm rot="10800000" flipH="1">
            <a:off x="805500" y="1409033"/>
            <a:ext cx="11160200" cy="4846867"/>
            <a:chOff x="604125" y="-96626"/>
            <a:chExt cx="8370150" cy="3635150"/>
          </a:xfrm>
        </p:grpSpPr>
        <p:sp>
          <p:nvSpPr>
            <p:cNvPr id="238" name="Google Shape;238;p20"/>
            <p:cNvSpPr/>
            <p:nvPr/>
          </p:nvSpPr>
          <p:spPr>
            <a:xfrm>
              <a:off x="604125" y="25814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20"/>
            <p:cNvSpPr/>
            <p:nvPr/>
          </p:nvSpPr>
          <p:spPr>
            <a:xfrm>
              <a:off x="8063025" y="27908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" name="Google Shape;240;p20"/>
            <p:cNvSpPr/>
            <p:nvPr/>
          </p:nvSpPr>
          <p:spPr>
            <a:xfrm>
              <a:off x="7246850" y="-96626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" name="Google Shape;241;p20"/>
            <p:cNvSpPr/>
            <p:nvPr/>
          </p:nvSpPr>
          <p:spPr>
            <a:xfrm>
              <a:off x="84021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20"/>
            <p:cNvSpPr/>
            <p:nvPr/>
          </p:nvSpPr>
          <p:spPr>
            <a:xfrm>
              <a:off x="758713" y="434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" name="Google Shape;243;p20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9850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" name="Google Shape;43;p5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subTitle" idx="1"/>
          </p:nvPr>
        </p:nvSpPr>
        <p:spPr>
          <a:xfrm>
            <a:off x="6460660" y="3319323"/>
            <a:ext cx="39648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body" idx="2"/>
          </p:nvPr>
        </p:nvSpPr>
        <p:spPr>
          <a:xfrm>
            <a:off x="1734767" y="3852933"/>
            <a:ext cx="3908400" cy="99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2133"/>
            </a:lvl1pPr>
            <a:lvl2pPr marL="1219170" lvl="1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2pPr>
            <a:lvl3pPr marL="1828754" lvl="2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3pPr>
            <a:lvl4pPr marL="2438339" lvl="3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4pPr>
            <a:lvl5pPr marL="3047924" lvl="4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5pPr>
            <a:lvl6pPr marL="3657509" lvl="5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6pPr>
            <a:lvl7pPr marL="4267093" lvl="6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7pPr>
            <a:lvl8pPr marL="4876678" lvl="7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8pPr>
            <a:lvl9pPr marL="5486263" lvl="8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body" idx="3"/>
          </p:nvPr>
        </p:nvSpPr>
        <p:spPr>
          <a:xfrm>
            <a:off x="6460667" y="3842333"/>
            <a:ext cx="3964800" cy="10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2133"/>
            </a:lvl1pPr>
            <a:lvl2pPr marL="1219170" lvl="1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2pPr>
            <a:lvl3pPr marL="1828754" lvl="2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3pPr>
            <a:lvl4pPr marL="2438339" lvl="3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4pPr>
            <a:lvl5pPr marL="3047924" lvl="4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5pPr>
            <a:lvl6pPr marL="3657509" lvl="5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6pPr>
            <a:lvl7pPr marL="4267093" lvl="6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7pPr>
            <a:lvl8pPr marL="4876678" lvl="7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8pPr>
            <a:lvl9pPr marL="5486263" lvl="8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5"/>
          <p:cNvSpPr txBox="1"/>
          <p:nvPr/>
        </p:nvSpPr>
        <p:spPr>
          <a:xfrm>
            <a:off x="1774759" y="4016767"/>
            <a:ext cx="3828400" cy="71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2133"/>
              </a:spcAft>
              <a:buNone/>
            </a:pPr>
            <a:endParaRPr sz="2400">
              <a:solidFill>
                <a:srgbClr val="FFFFFF"/>
              </a:solidFill>
              <a:latin typeface="Raleway Black"/>
              <a:ea typeface="Raleway Black"/>
              <a:cs typeface="Raleway Black"/>
              <a:sym typeface="Raleway Black"/>
            </a:endParaRPr>
          </a:p>
        </p:txBody>
      </p:sp>
      <p:sp>
        <p:nvSpPr>
          <p:cNvPr id="48" name="Google Shape;48;p5"/>
          <p:cNvSpPr txBox="1">
            <a:spLocks noGrp="1"/>
          </p:cNvSpPr>
          <p:nvPr>
            <p:ph type="subTitle" idx="4"/>
          </p:nvPr>
        </p:nvSpPr>
        <p:spPr>
          <a:xfrm>
            <a:off x="1774759" y="3319323"/>
            <a:ext cx="38284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grpSp>
        <p:nvGrpSpPr>
          <p:cNvPr id="49" name="Google Shape;49;p5"/>
          <p:cNvGrpSpPr/>
          <p:nvPr/>
        </p:nvGrpSpPr>
        <p:grpSpPr>
          <a:xfrm>
            <a:off x="488934" y="974200"/>
            <a:ext cx="10944917" cy="2454784"/>
            <a:chOff x="404800" y="730650"/>
            <a:chExt cx="8208688" cy="1841088"/>
          </a:xfrm>
        </p:grpSpPr>
        <p:sp>
          <p:nvSpPr>
            <p:cNvPr id="50" name="Google Shape;50;p5"/>
            <p:cNvSpPr/>
            <p:nvPr/>
          </p:nvSpPr>
          <p:spPr>
            <a:xfrm>
              <a:off x="536175" y="730650"/>
              <a:ext cx="1189800" cy="118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5"/>
            <p:cNvSpPr/>
            <p:nvPr/>
          </p:nvSpPr>
          <p:spPr>
            <a:xfrm rot="10800000">
              <a:off x="8319788" y="139881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" name="Google Shape;52;p5"/>
            <p:cNvSpPr/>
            <p:nvPr/>
          </p:nvSpPr>
          <p:spPr>
            <a:xfrm rot="10800000">
              <a:off x="8016563" y="1770163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404800" y="20509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4" name="Google Shape;54;p5"/>
          <p:cNvGrpSpPr/>
          <p:nvPr/>
        </p:nvGrpSpPr>
        <p:grpSpPr>
          <a:xfrm rot="-2700000" flipH="1">
            <a:off x="1148446" y="4479891"/>
            <a:ext cx="795892" cy="1195223"/>
            <a:chOff x="8358300" y="3550499"/>
            <a:chExt cx="596925" cy="896426"/>
          </a:xfrm>
        </p:grpSpPr>
        <p:sp>
          <p:nvSpPr>
            <p:cNvPr id="55" name="Google Shape;55;p5"/>
            <p:cNvSpPr/>
            <p:nvPr/>
          </p:nvSpPr>
          <p:spPr>
            <a:xfrm>
              <a:off x="8358300" y="4152925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" name="Google Shape;56;p5"/>
            <p:cNvSpPr/>
            <p:nvPr/>
          </p:nvSpPr>
          <p:spPr>
            <a:xfrm>
              <a:off x="8383125" y="3550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28124628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1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6" name="Google Shape;246;p21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47" name="Google Shape;247;p21"/>
          <p:cNvGrpSpPr/>
          <p:nvPr/>
        </p:nvGrpSpPr>
        <p:grpSpPr>
          <a:xfrm flipH="1">
            <a:off x="621484" y="377767"/>
            <a:ext cx="11080651" cy="5410851"/>
            <a:chOff x="270750" y="369050"/>
            <a:chExt cx="8310488" cy="4058138"/>
          </a:xfrm>
        </p:grpSpPr>
        <p:sp>
          <p:nvSpPr>
            <p:cNvPr id="248" name="Google Shape;248;p21"/>
            <p:cNvSpPr/>
            <p:nvPr/>
          </p:nvSpPr>
          <p:spPr>
            <a:xfrm>
              <a:off x="622525" y="369050"/>
              <a:ext cx="896100" cy="896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" name="Google Shape;249;p21"/>
            <p:cNvSpPr/>
            <p:nvPr/>
          </p:nvSpPr>
          <p:spPr>
            <a:xfrm>
              <a:off x="270750" y="2638875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" name="Google Shape;250;p21"/>
            <p:cNvSpPr/>
            <p:nvPr/>
          </p:nvSpPr>
          <p:spPr>
            <a:xfrm rot="10800000">
              <a:off x="8287538" y="3923537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" name="Google Shape;251;p21"/>
            <p:cNvSpPr/>
            <p:nvPr/>
          </p:nvSpPr>
          <p:spPr>
            <a:xfrm>
              <a:off x="7891375" y="1494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" name="Google Shape;252;p21"/>
            <p:cNvSpPr/>
            <p:nvPr/>
          </p:nvSpPr>
          <p:spPr>
            <a:xfrm rot="10800000">
              <a:off x="7637888" y="38544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" name="Google Shape;253;p21"/>
            <p:cNvSpPr/>
            <p:nvPr/>
          </p:nvSpPr>
          <p:spPr>
            <a:xfrm>
              <a:off x="2194400" y="340271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" name="Google Shape;254;p21"/>
            <p:cNvSpPr/>
            <p:nvPr/>
          </p:nvSpPr>
          <p:spPr>
            <a:xfrm>
              <a:off x="6692981" y="897169"/>
              <a:ext cx="274200" cy="2745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" name="Google Shape;255;p21"/>
            <p:cNvSpPr/>
            <p:nvPr/>
          </p:nvSpPr>
          <p:spPr>
            <a:xfrm>
              <a:off x="1661220" y="625231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17415601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2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8" name="Google Shape;258;p22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59" name="Google Shape;259;p22"/>
          <p:cNvGrpSpPr/>
          <p:nvPr/>
        </p:nvGrpSpPr>
        <p:grpSpPr>
          <a:xfrm flipH="1">
            <a:off x="488001" y="337532"/>
            <a:ext cx="11417863" cy="5474584"/>
            <a:chOff x="536166" y="253149"/>
            <a:chExt cx="8563397" cy="4105938"/>
          </a:xfrm>
        </p:grpSpPr>
        <p:sp>
          <p:nvSpPr>
            <p:cNvPr id="260" name="Google Shape;260;p22"/>
            <p:cNvSpPr/>
            <p:nvPr/>
          </p:nvSpPr>
          <p:spPr>
            <a:xfrm>
              <a:off x="536166" y="349650"/>
              <a:ext cx="860700" cy="860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" name="Google Shape;261;p22"/>
            <p:cNvSpPr/>
            <p:nvPr/>
          </p:nvSpPr>
          <p:spPr>
            <a:xfrm>
              <a:off x="723100" y="31316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" name="Google Shape;262;p22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22"/>
            <p:cNvSpPr/>
            <p:nvPr/>
          </p:nvSpPr>
          <p:spPr>
            <a:xfrm>
              <a:off x="8466300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22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" name="Google Shape;265;p22"/>
            <p:cNvSpPr/>
            <p:nvPr/>
          </p:nvSpPr>
          <p:spPr>
            <a:xfrm>
              <a:off x="3585300" y="25428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" name="Google Shape;266;p22"/>
            <p:cNvSpPr/>
            <p:nvPr/>
          </p:nvSpPr>
          <p:spPr>
            <a:xfrm>
              <a:off x="5778038" y="13197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" name="Google Shape;267;p22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73496057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3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0" name="Google Shape;270;p23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71" name="Google Shape;271;p23"/>
          <p:cNvGrpSpPr/>
          <p:nvPr/>
        </p:nvGrpSpPr>
        <p:grpSpPr>
          <a:xfrm flipH="1">
            <a:off x="387067" y="292165"/>
            <a:ext cx="11582965" cy="6199784"/>
            <a:chOff x="412338" y="27249"/>
            <a:chExt cx="8687224" cy="4649838"/>
          </a:xfrm>
        </p:grpSpPr>
        <p:sp>
          <p:nvSpPr>
            <p:cNvPr id="272" name="Google Shape;272;p23"/>
            <p:cNvSpPr/>
            <p:nvPr/>
          </p:nvSpPr>
          <p:spPr>
            <a:xfrm>
              <a:off x="412338" y="904050"/>
              <a:ext cx="687300" cy="6873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" name="Google Shape;273;p23"/>
            <p:cNvSpPr/>
            <p:nvPr/>
          </p:nvSpPr>
          <p:spPr>
            <a:xfrm>
              <a:off x="959150" y="39782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" name="Google Shape;274;p23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23"/>
            <p:cNvSpPr/>
            <p:nvPr/>
          </p:nvSpPr>
          <p:spPr>
            <a:xfrm>
              <a:off x="7399500" y="272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" name="Google Shape;276;p23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" name="Google Shape;277;p23"/>
            <p:cNvSpPr/>
            <p:nvPr/>
          </p:nvSpPr>
          <p:spPr>
            <a:xfrm>
              <a:off x="6661875" y="41562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" name="Google Shape;278;p23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3394850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4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" name="Google Shape;281;p24"/>
          <p:cNvSpPr txBox="1">
            <a:spLocks noGrp="1"/>
          </p:cNvSpPr>
          <p:nvPr>
            <p:ph type="title"/>
          </p:nvPr>
        </p:nvSpPr>
        <p:spPr>
          <a:xfrm>
            <a:off x="3569200" y="994500"/>
            <a:ext cx="5053600" cy="95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82" name="Google Shape;282;p24"/>
          <p:cNvSpPr txBox="1">
            <a:spLocks noGrp="1"/>
          </p:cNvSpPr>
          <p:nvPr>
            <p:ph type="subTitle" idx="1"/>
          </p:nvPr>
        </p:nvSpPr>
        <p:spPr>
          <a:xfrm>
            <a:off x="3977735" y="2061500"/>
            <a:ext cx="4236400" cy="145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3" name="Google Shape;283;p24"/>
          <p:cNvSpPr txBox="1"/>
          <p:nvPr/>
        </p:nvSpPr>
        <p:spPr>
          <a:xfrm>
            <a:off x="3874200" y="4390100"/>
            <a:ext cx="4443600" cy="9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CREDITS: This presentation template was created by </a:t>
            </a:r>
            <a:r>
              <a:rPr lang="en-GB" sz="16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-GB" sz="16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, including icons by </a:t>
            </a:r>
            <a:r>
              <a:rPr lang="en-GB" sz="16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-GB" sz="16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, infographics &amp; images by </a:t>
            </a:r>
            <a:r>
              <a:rPr lang="en-GB" sz="16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600" b="1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84" name="Google Shape;284;p24"/>
          <p:cNvSpPr/>
          <p:nvPr/>
        </p:nvSpPr>
        <p:spPr>
          <a:xfrm>
            <a:off x="8864517" y="3429000"/>
            <a:ext cx="1586400" cy="15864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5" name="Google Shape;285;p24"/>
          <p:cNvSpPr/>
          <p:nvPr/>
        </p:nvSpPr>
        <p:spPr>
          <a:xfrm>
            <a:off x="2941700" y="4636133"/>
            <a:ext cx="762800" cy="7628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6" name="Google Shape;286;p24"/>
          <p:cNvSpPr/>
          <p:nvPr/>
        </p:nvSpPr>
        <p:spPr>
          <a:xfrm>
            <a:off x="11068200" y="5397533"/>
            <a:ext cx="391600" cy="3920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7" name="Google Shape;287;p24"/>
          <p:cNvSpPr/>
          <p:nvPr/>
        </p:nvSpPr>
        <p:spPr>
          <a:xfrm>
            <a:off x="8580500" y="363865"/>
            <a:ext cx="762800" cy="7636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" name="Google Shape;288;p24"/>
          <p:cNvSpPr/>
          <p:nvPr/>
        </p:nvSpPr>
        <p:spPr>
          <a:xfrm>
            <a:off x="1182600" y="1419299"/>
            <a:ext cx="762800" cy="7636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" name="Google Shape;289;p24"/>
          <p:cNvSpPr/>
          <p:nvPr/>
        </p:nvSpPr>
        <p:spPr>
          <a:xfrm>
            <a:off x="1879300" y="3170700"/>
            <a:ext cx="693600" cy="6944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0" name="Google Shape;290;p24"/>
          <p:cNvSpPr/>
          <p:nvPr/>
        </p:nvSpPr>
        <p:spPr>
          <a:xfrm>
            <a:off x="10891717" y="2236884"/>
            <a:ext cx="693600" cy="6944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" name="Google Shape;291;p24"/>
          <p:cNvSpPr/>
          <p:nvPr/>
        </p:nvSpPr>
        <p:spPr>
          <a:xfrm>
            <a:off x="843360" y="2061508"/>
            <a:ext cx="391600" cy="3920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9033491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5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94" name="Google Shape;294;p25"/>
          <p:cNvGrpSpPr/>
          <p:nvPr/>
        </p:nvGrpSpPr>
        <p:grpSpPr>
          <a:xfrm flipH="1">
            <a:off x="621484" y="377767"/>
            <a:ext cx="11080651" cy="5410851"/>
            <a:chOff x="270750" y="369050"/>
            <a:chExt cx="8310488" cy="4058138"/>
          </a:xfrm>
        </p:grpSpPr>
        <p:sp>
          <p:nvSpPr>
            <p:cNvPr id="295" name="Google Shape;295;p25"/>
            <p:cNvSpPr/>
            <p:nvPr/>
          </p:nvSpPr>
          <p:spPr>
            <a:xfrm>
              <a:off x="622525" y="369050"/>
              <a:ext cx="896100" cy="896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" name="Google Shape;296;p25"/>
            <p:cNvSpPr/>
            <p:nvPr/>
          </p:nvSpPr>
          <p:spPr>
            <a:xfrm>
              <a:off x="270750" y="2638875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" name="Google Shape;297;p25"/>
            <p:cNvSpPr/>
            <p:nvPr/>
          </p:nvSpPr>
          <p:spPr>
            <a:xfrm rot="10800000">
              <a:off x="8287538" y="3923537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" name="Google Shape;298;p25"/>
            <p:cNvSpPr/>
            <p:nvPr/>
          </p:nvSpPr>
          <p:spPr>
            <a:xfrm>
              <a:off x="7891375" y="1494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" name="Google Shape;299;p25"/>
            <p:cNvSpPr/>
            <p:nvPr/>
          </p:nvSpPr>
          <p:spPr>
            <a:xfrm rot="10800000">
              <a:off x="7637888" y="38544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" name="Google Shape;300;p25"/>
            <p:cNvSpPr/>
            <p:nvPr/>
          </p:nvSpPr>
          <p:spPr>
            <a:xfrm>
              <a:off x="2194400" y="340271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" name="Google Shape;301;p25"/>
            <p:cNvSpPr/>
            <p:nvPr/>
          </p:nvSpPr>
          <p:spPr>
            <a:xfrm>
              <a:off x="6692981" y="897169"/>
              <a:ext cx="274200" cy="2745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" name="Google Shape;302;p25"/>
            <p:cNvSpPr/>
            <p:nvPr/>
          </p:nvSpPr>
          <p:spPr>
            <a:xfrm>
              <a:off x="1661220" y="625231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22966804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6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05" name="Google Shape;305;p26"/>
          <p:cNvGrpSpPr/>
          <p:nvPr/>
        </p:nvGrpSpPr>
        <p:grpSpPr>
          <a:xfrm flipH="1">
            <a:off x="488001" y="337532"/>
            <a:ext cx="11417863" cy="5474584"/>
            <a:chOff x="536166" y="253149"/>
            <a:chExt cx="8563397" cy="4105938"/>
          </a:xfrm>
        </p:grpSpPr>
        <p:sp>
          <p:nvSpPr>
            <p:cNvPr id="306" name="Google Shape;306;p26"/>
            <p:cNvSpPr/>
            <p:nvPr/>
          </p:nvSpPr>
          <p:spPr>
            <a:xfrm>
              <a:off x="536166" y="349650"/>
              <a:ext cx="860700" cy="860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" name="Google Shape;307;p26"/>
            <p:cNvSpPr/>
            <p:nvPr/>
          </p:nvSpPr>
          <p:spPr>
            <a:xfrm>
              <a:off x="723100" y="31316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" name="Google Shape;308;p26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" name="Google Shape;309;p26"/>
            <p:cNvSpPr/>
            <p:nvPr/>
          </p:nvSpPr>
          <p:spPr>
            <a:xfrm>
              <a:off x="8466300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" name="Google Shape;310;p26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" name="Google Shape;311;p26"/>
            <p:cNvSpPr/>
            <p:nvPr/>
          </p:nvSpPr>
          <p:spPr>
            <a:xfrm>
              <a:off x="3585300" y="25428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" name="Google Shape;312;p26"/>
            <p:cNvSpPr/>
            <p:nvPr/>
          </p:nvSpPr>
          <p:spPr>
            <a:xfrm>
              <a:off x="5778038" y="13197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" name="Google Shape;313;p26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83031689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8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26" name="Google Shape;326;p28"/>
          <p:cNvGrpSpPr/>
          <p:nvPr/>
        </p:nvGrpSpPr>
        <p:grpSpPr>
          <a:xfrm>
            <a:off x="361001" y="-748351"/>
            <a:ext cx="11503100" cy="6618700"/>
            <a:chOff x="270750" y="-561264"/>
            <a:chExt cx="8627325" cy="4964025"/>
          </a:xfrm>
        </p:grpSpPr>
        <p:grpSp>
          <p:nvGrpSpPr>
            <p:cNvPr id="327" name="Google Shape;327;p28"/>
            <p:cNvGrpSpPr/>
            <p:nvPr/>
          </p:nvGrpSpPr>
          <p:grpSpPr>
            <a:xfrm rot="10800000" flipH="1">
              <a:off x="270750" y="253149"/>
              <a:ext cx="8627325" cy="4149612"/>
              <a:chOff x="270750" y="192538"/>
              <a:chExt cx="8627325" cy="4149612"/>
            </a:xfrm>
          </p:grpSpPr>
          <p:sp>
            <p:nvSpPr>
              <p:cNvPr id="328" name="Google Shape;328;p28"/>
              <p:cNvSpPr/>
              <p:nvPr/>
            </p:nvSpPr>
            <p:spPr>
              <a:xfrm>
                <a:off x="270750" y="3248150"/>
                <a:ext cx="572100" cy="5721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9" name="Google Shape;329;p28"/>
              <p:cNvSpPr/>
              <p:nvPr/>
            </p:nvSpPr>
            <p:spPr>
              <a:xfrm>
                <a:off x="8301150" y="4048150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0" name="Google Shape;330;p28"/>
              <p:cNvSpPr/>
              <p:nvPr/>
            </p:nvSpPr>
            <p:spPr>
              <a:xfrm>
                <a:off x="7218275" y="36057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1" name="Google Shape;331;p28"/>
              <p:cNvSpPr/>
              <p:nvPr/>
            </p:nvSpPr>
            <p:spPr>
              <a:xfrm>
                <a:off x="8325975" y="296582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2" name="Google Shape;332;p28"/>
              <p:cNvSpPr/>
              <p:nvPr/>
            </p:nvSpPr>
            <p:spPr>
              <a:xfrm>
                <a:off x="817013" y="192538"/>
                <a:ext cx="520200" cy="5208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3" name="Google Shape;333;p28"/>
              <p:cNvSpPr/>
              <p:nvPr/>
            </p:nvSpPr>
            <p:spPr>
              <a:xfrm>
                <a:off x="1337220" y="250706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334" name="Google Shape;334;p28"/>
            <p:cNvSpPr/>
            <p:nvPr/>
          </p:nvSpPr>
          <p:spPr>
            <a:xfrm rot="-10244201">
              <a:off x="1290109" y="-473041"/>
              <a:ext cx="1192755" cy="1192755"/>
            </a:xfrm>
            <a:prstGeom prst="blockArc">
              <a:avLst>
                <a:gd name="adj1" fmla="val 10247770"/>
                <a:gd name="adj2" fmla="val 21057893"/>
                <a:gd name="adj3" fmla="val 129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98335266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 type="obj">
  <p:cSld name="1_Título y objetos"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9"/>
          <p:cNvSpPr txBox="1">
            <a:spLocks noGrp="1"/>
          </p:cNvSpPr>
          <p:nvPr>
            <p:ph type="title"/>
          </p:nvPr>
        </p:nvSpPr>
        <p:spPr>
          <a:xfrm>
            <a:off x="0" y="0"/>
            <a:ext cx="10972800" cy="8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29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09585" lvl="0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1219170" lvl="1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828754" lvl="2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2438339" lvl="3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3047924" lvl="4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3657509" lvl="5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4267093" lvl="6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4876678" lvl="7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5486263" lvl="8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2072091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2">
  <p:cSld name="Custom Layout 2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0"/>
          <p:cNvSpPr/>
          <p:nvPr/>
        </p:nvSpPr>
        <p:spPr>
          <a:xfrm>
            <a:off x="109833" y="107600"/>
            <a:ext cx="11974400" cy="6642800"/>
          </a:xfrm>
          <a:prstGeom prst="rect">
            <a:avLst/>
          </a:prstGeom>
          <a:solidFill>
            <a:srgbClr val="4F15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" name="Google Shape;340;p3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8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tillium Web"/>
              <a:buNone/>
              <a:defRPr b="1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9560439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1"/>
          <p:cNvSpPr/>
          <p:nvPr/>
        </p:nvSpPr>
        <p:spPr>
          <a:xfrm>
            <a:off x="0" y="0"/>
            <a:ext cx="12192000" cy="1640800"/>
          </a:xfrm>
          <a:prstGeom prst="rect">
            <a:avLst/>
          </a:prstGeom>
          <a:solidFill>
            <a:srgbClr val="4F15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" name="Google Shape;343;p31"/>
          <p:cNvSpPr txBox="1">
            <a:spLocks noGrp="1"/>
          </p:cNvSpPr>
          <p:nvPr>
            <p:ph type="ctrTitle"/>
          </p:nvPr>
        </p:nvSpPr>
        <p:spPr>
          <a:xfrm>
            <a:off x="203200" y="-101600"/>
            <a:ext cx="10911600" cy="1035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tillium Web"/>
              <a:buNone/>
              <a:defRPr sz="4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44" name="Google Shape;344;p31"/>
          <p:cNvSpPr txBox="1">
            <a:spLocks noGrp="1"/>
          </p:cNvSpPr>
          <p:nvPr>
            <p:ph type="subTitle" idx="1"/>
          </p:nvPr>
        </p:nvSpPr>
        <p:spPr>
          <a:xfrm>
            <a:off x="180867" y="895833"/>
            <a:ext cx="10911600" cy="74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Titillium Web"/>
              <a:buNone/>
              <a:defRPr sz="1733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10024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8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8"/>
          <p:cNvSpPr txBox="1">
            <a:spLocks noGrp="1"/>
          </p:cNvSpPr>
          <p:nvPr>
            <p:ph type="title"/>
          </p:nvPr>
        </p:nvSpPr>
        <p:spPr>
          <a:xfrm>
            <a:off x="1850800" y="7018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79" name="Google Shape;79;p8"/>
          <p:cNvGrpSpPr/>
          <p:nvPr/>
        </p:nvGrpSpPr>
        <p:grpSpPr>
          <a:xfrm rot="10800000" flipH="1">
            <a:off x="1468208" y="337533"/>
            <a:ext cx="10149027" cy="3932239"/>
            <a:chOff x="404800" y="-890960"/>
            <a:chExt cx="8937149" cy="3462697"/>
          </a:xfrm>
        </p:grpSpPr>
        <p:sp>
          <p:nvSpPr>
            <p:cNvPr id="80" name="Google Shape;80;p8"/>
            <p:cNvSpPr/>
            <p:nvPr/>
          </p:nvSpPr>
          <p:spPr>
            <a:xfrm>
              <a:off x="8152149" y="-890960"/>
              <a:ext cx="1189800" cy="118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" name="Google Shape;81;p8"/>
            <p:cNvSpPr/>
            <p:nvPr/>
          </p:nvSpPr>
          <p:spPr>
            <a:xfrm rot="10800000">
              <a:off x="8319788" y="139881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" name="Google Shape;82;p8"/>
            <p:cNvSpPr/>
            <p:nvPr/>
          </p:nvSpPr>
          <p:spPr>
            <a:xfrm rot="10800000">
              <a:off x="8016563" y="1770163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404800" y="20509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4" name="Google Shape;84;p8"/>
          <p:cNvSpPr/>
          <p:nvPr/>
        </p:nvSpPr>
        <p:spPr>
          <a:xfrm rot="10800000" flipH="1">
            <a:off x="6329097" y="4404471"/>
            <a:ext cx="1351200" cy="13512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5" name="Google Shape;85;p8"/>
          <p:cNvGrpSpPr/>
          <p:nvPr/>
        </p:nvGrpSpPr>
        <p:grpSpPr>
          <a:xfrm rot="10800000">
            <a:off x="361001" y="986813"/>
            <a:ext cx="11503100" cy="5452001"/>
            <a:chOff x="270750" y="253149"/>
            <a:chExt cx="8627325" cy="4089001"/>
          </a:xfrm>
        </p:grpSpPr>
        <p:sp>
          <p:nvSpPr>
            <p:cNvPr id="86" name="Google Shape;86;p8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717792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0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3" name="Google Shape;103;p10"/>
          <p:cNvGrpSpPr/>
          <p:nvPr/>
        </p:nvGrpSpPr>
        <p:grpSpPr>
          <a:xfrm>
            <a:off x="361001" y="407942"/>
            <a:ext cx="9563233" cy="4685725"/>
            <a:chOff x="270750" y="305956"/>
            <a:chExt cx="7172425" cy="3514294"/>
          </a:xfrm>
        </p:grpSpPr>
        <p:sp>
          <p:nvSpPr>
            <p:cNvPr id="104" name="Google Shape;104;p10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" name="Google Shape;105;p10"/>
            <p:cNvSpPr/>
            <p:nvPr/>
          </p:nvSpPr>
          <p:spPr>
            <a:xfrm>
              <a:off x="6871075" y="4450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" name="Google Shape;106;p10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7" name="Google Shape;107;p10"/>
          <p:cNvSpPr txBox="1">
            <a:spLocks noGrp="1"/>
          </p:cNvSpPr>
          <p:nvPr>
            <p:ph type="body" idx="1"/>
          </p:nvPr>
        </p:nvSpPr>
        <p:spPr>
          <a:xfrm>
            <a:off x="1418900" y="4827967"/>
            <a:ext cx="46772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3745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1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0" name="Google Shape;110;p11"/>
          <p:cNvSpPr txBox="1">
            <a:spLocks noGrp="1"/>
          </p:cNvSpPr>
          <p:nvPr>
            <p:ph type="title" hasCustomPrompt="1"/>
          </p:nvPr>
        </p:nvSpPr>
        <p:spPr>
          <a:xfrm>
            <a:off x="3488600" y="1982833"/>
            <a:ext cx="5214800" cy="19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3333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11" name="Google Shape;111;p11"/>
          <p:cNvSpPr txBox="1">
            <a:spLocks noGrp="1"/>
          </p:cNvSpPr>
          <p:nvPr>
            <p:ph type="body" idx="1"/>
          </p:nvPr>
        </p:nvSpPr>
        <p:spPr>
          <a:xfrm>
            <a:off x="1874933" y="4204633"/>
            <a:ext cx="7336000" cy="22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12" name="Google Shape;112;p11"/>
          <p:cNvGrpSpPr/>
          <p:nvPr/>
        </p:nvGrpSpPr>
        <p:grpSpPr>
          <a:xfrm>
            <a:off x="361001" y="337533"/>
            <a:ext cx="11503100" cy="5452001"/>
            <a:chOff x="270750" y="253149"/>
            <a:chExt cx="8627325" cy="4089001"/>
          </a:xfrm>
        </p:grpSpPr>
        <p:sp>
          <p:nvSpPr>
            <p:cNvPr id="113" name="Google Shape;113;p11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" name="Google Shape;115;p11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" name="Google Shape;116;p11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199321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34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3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" name="Google Shape;121;p13"/>
          <p:cNvSpPr txBox="1">
            <a:spLocks noGrp="1"/>
          </p:cNvSpPr>
          <p:nvPr>
            <p:ph type="ctrTitle"/>
          </p:nvPr>
        </p:nvSpPr>
        <p:spPr>
          <a:xfrm flipH="1">
            <a:off x="6326900" y="3721533"/>
            <a:ext cx="4806800" cy="62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2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22" name="Google Shape;122;p13"/>
          <p:cNvSpPr txBox="1">
            <a:spLocks noGrp="1"/>
          </p:cNvSpPr>
          <p:nvPr>
            <p:ph type="subTitle" idx="1"/>
          </p:nvPr>
        </p:nvSpPr>
        <p:spPr>
          <a:xfrm rot="-286" flipH="1">
            <a:off x="6326900" y="1807567"/>
            <a:ext cx="4806800" cy="177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tillium Web"/>
              <a:buNone/>
              <a:defRPr sz="2667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23" name="Google Shape;123;p13"/>
          <p:cNvGrpSpPr/>
          <p:nvPr/>
        </p:nvGrpSpPr>
        <p:grpSpPr>
          <a:xfrm rot="10800000" flipH="1">
            <a:off x="361001" y="337532"/>
            <a:ext cx="11604700" cy="5918368"/>
            <a:chOff x="270750" y="-96626"/>
            <a:chExt cx="8703525" cy="4438776"/>
          </a:xfrm>
        </p:grpSpPr>
        <p:sp>
          <p:nvSpPr>
            <p:cNvPr id="124" name="Google Shape;124;p13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7246850" y="-96626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84021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758713" y="434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323869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vmlDrawing" Target="../drawings/vmlDrawing1.v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ags" Target="../tags/tag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18" Type="http://schemas.openxmlformats.org/officeDocument/2006/relationships/slideLayout" Target="../slideLayouts/slideLayout45.xml"/><Relationship Id="rId26" Type="http://schemas.openxmlformats.org/officeDocument/2006/relationships/oleObject" Target="../embeddings/oleObject2.bin"/><Relationship Id="rId3" Type="http://schemas.openxmlformats.org/officeDocument/2006/relationships/slideLayout" Target="../slideLayouts/slideLayout30.xml"/><Relationship Id="rId21" Type="http://schemas.openxmlformats.org/officeDocument/2006/relationships/slideLayout" Target="../slideLayouts/slideLayout48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slideLayout" Target="../slideLayouts/slideLayout44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9.xml"/><Relationship Id="rId16" Type="http://schemas.openxmlformats.org/officeDocument/2006/relationships/slideLayout" Target="../slideLayouts/slideLayout43.xml"/><Relationship Id="rId20" Type="http://schemas.openxmlformats.org/officeDocument/2006/relationships/slideLayout" Target="../slideLayouts/slideLayout47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24" Type="http://schemas.openxmlformats.org/officeDocument/2006/relationships/vmlDrawing" Target="../drawings/vmlDrawing2.vml"/><Relationship Id="rId5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4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37.xml"/><Relationship Id="rId19" Type="http://schemas.openxmlformats.org/officeDocument/2006/relationships/slideLayout" Target="../slideLayouts/slideLayout46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Relationship Id="rId22" Type="http://schemas.openxmlformats.org/officeDocument/2006/relationships/slideLayout" Target="../slideLayouts/slideLayout49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B091763D-9311-F843-478D-53DB21F11BA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0"/>
            </p:custDataLst>
            <p:extLst>
              <p:ext uri="{D42A27DB-BD31-4B8C-83A1-F6EECF244321}">
                <p14:modId xmlns:p14="http://schemas.microsoft.com/office/powerpoint/2010/main" val="3368700333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Folie" r:id="rId31" imgW="444" imgH="443" progId="TCLayout.ActiveDocument.1">
                  <p:embed/>
                </p:oleObj>
              </mc:Choice>
              <mc:Fallback>
                <p:oleObj name="think-cell Folie" r:id="rId31" imgW="444" imgH="443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B091763D-9311-F843-478D-53DB21F11B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967" y="1536633"/>
            <a:ext cx="10290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Char char="●"/>
              <a:defRPr sz="1800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●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●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4118859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B091763D-9311-F843-478D-53DB21F11BA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5"/>
            </p:custDataLst>
            <p:extLst>
              <p:ext uri="{D42A27DB-BD31-4B8C-83A1-F6EECF244321}">
                <p14:modId xmlns:p14="http://schemas.microsoft.com/office/powerpoint/2010/main" val="3275948968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Folie" r:id="rId26" imgW="444" imgH="443" progId="TCLayout.ActiveDocument.1">
                  <p:embed/>
                </p:oleObj>
              </mc:Choice>
              <mc:Fallback>
                <p:oleObj name="think-cell Folie" r:id="rId26" imgW="444" imgH="443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B091763D-9311-F843-478D-53DB21F11B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967" y="1536633"/>
            <a:ext cx="10290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Char char="●"/>
              <a:defRPr sz="1800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●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●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2880485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jpeg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 flipH="1" flipV="1">
            <a:off x="10534520" y="4917644"/>
            <a:ext cx="1657480" cy="1940357"/>
          </a:xfrm>
          <a:custGeom>
            <a:avLst/>
            <a:gdLst/>
            <a:ahLst/>
            <a:cxnLst/>
            <a:rect l="l" t="t" r="r" b="b"/>
            <a:pathLst>
              <a:path w="2486220" h="2910535">
                <a:moveTo>
                  <a:pt x="2486220" y="2910535"/>
                </a:moveTo>
                <a:lnTo>
                  <a:pt x="0" y="2910535"/>
                </a:lnTo>
                <a:lnTo>
                  <a:pt x="0" y="0"/>
                </a:lnTo>
                <a:lnTo>
                  <a:pt x="2486220" y="0"/>
                </a:lnTo>
                <a:lnTo>
                  <a:pt x="2486220" y="2910535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1219170">
              <a:buClr>
                <a:srgbClr val="000000"/>
              </a:buClr>
            </a:pPr>
            <a:endParaRPr lang="pl-PL" sz="933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685800" y="564835"/>
            <a:ext cx="2584645" cy="1089487"/>
          </a:xfrm>
          <a:custGeom>
            <a:avLst/>
            <a:gdLst/>
            <a:ahLst/>
            <a:cxnLst/>
            <a:rect l="l" t="t" r="r" b="b"/>
            <a:pathLst>
              <a:path w="3876967" h="1634230">
                <a:moveTo>
                  <a:pt x="0" y="0"/>
                </a:moveTo>
                <a:lnTo>
                  <a:pt x="3876967" y="0"/>
                </a:lnTo>
                <a:lnTo>
                  <a:pt x="3876967" y="1634230"/>
                </a:lnTo>
                <a:lnTo>
                  <a:pt x="0" y="163423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pPr defTabSz="1219170">
              <a:buClr>
                <a:srgbClr val="000000"/>
              </a:buClr>
            </a:pPr>
            <a:endParaRPr lang="pl-PL" sz="933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685800" y="2218805"/>
            <a:ext cx="7302707" cy="30103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1219170">
              <a:lnSpc>
                <a:spcPts val="7666"/>
              </a:lnSpc>
              <a:buClr>
                <a:srgbClr val="000000"/>
              </a:buClr>
            </a:pPr>
            <a:r>
              <a:rPr lang="en-US" sz="7666" kern="0" dirty="0">
                <a:solidFill>
                  <a:srgbClr val="000000"/>
                </a:solidFill>
                <a:latin typeface="Titillium Web Bold"/>
                <a:cs typeface="Arial"/>
                <a:sym typeface="Arial"/>
              </a:rPr>
              <a:t>Team Up 2025 </a:t>
            </a:r>
            <a:br>
              <a:rPr lang="en-US" sz="7666" kern="0" dirty="0">
                <a:solidFill>
                  <a:srgbClr val="000000"/>
                </a:solidFill>
                <a:latin typeface="Titillium Web Bold"/>
                <a:cs typeface="Arial"/>
                <a:sym typeface="Arial"/>
              </a:rPr>
            </a:br>
            <a:br>
              <a:rPr lang="en-US" sz="7666" kern="0" dirty="0">
                <a:solidFill>
                  <a:srgbClr val="000000"/>
                </a:solidFill>
                <a:latin typeface="Titillium Web Bold"/>
                <a:cs typeface="Arial"/>
                <a:sym typeface="Arial"/>
              </a:rPr>
            </a:br>
            <a:endParaRPr lang="en-US" sz="7666" kern="0" dirty="0">
              <a:solidFill>
                <a:srgbClr val="000000"/>
              </a:solidFill>
              <a:latin typeface="Titillium Web Bold"/>
              <a:cs typeface="Arial"/>
              <a:sym typeface="Arial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85037" y="3175648"/>
            <a:ext cx="3863691" cy="3513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1219170">
              <a:lnSpc>
                <a:spcPts val="2800"/>
              </a:lnSpc>
              <a:buClr>
                <a:srgbClr val="000000"/>
              </a:buClr>
            </a:pPr>
            <a:r>
              <a:rPr lang="en-US" sz="2133" kern="0" dirty="0">
                <a:solidFill>
                  <a:srgbClr val="000000"/>
                </a:solidFill>
                <a:latin typeface="Titillium Web Bold"/>
                <a:cs typeface="Arial"/>
                <a:sym typeface="Arial"/>
              </a:rPr>
              <a:t>From the idea to the market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8418015" y="2245265"/>
            <a:ext cx="3088187" cy="4071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defTabSz="1219170">
              <a:lnSpc>
                <a:spcPts val="3267"/>
              </a:lnSpc>
              <a:buClr>
                <a:srgbClr val="000000"/>
              </a:buClr>
            </a:pPr>
            <a:r>
              <a:rPr lang="en-US" sz="2333" kern="0" dirty="0">
                <a:solidFill>
                  <a:srgbClr val="000000"/>
                </a:solidFill>
                <a:latin typeface="Titillium Web Bold"/>
                <a:cs typeface="Arial"/>
                <a:sym typeface="Arial"/>
              </a:rPr>
              <a:t>June 24, 2024</a:t>
            </a:r>
          </a:p>
        </p:txBody>
      </p:sp>
      <p:sp>
        <p:nvSpPr>
          <p:cNvPr id="8" name="Freeform 8"/>
          <p:cNvSpPr/>
          <p:nvPr/>
        </p:nvSpPr>
        <p:spPr>
          <a:xfrm>
            <a:off x="6483752" y="685801"/>
            <a:ext cx="5022448" cy="847556"/>
          </a:xfrm>
          <a:custGeom>
            <a:avLst/>
            <a:gdLst/>
            <a:ahLst/>
            <a:cxnLst/>
            <a:rect l="l" t="t" r="r" b="b"/>
            <a:pathLst>
              <a:path w="7533672" h="1271333">
                <a:moveTo>
                  <a:pt x="0" y="0"/>
                </a:moveTo>
                <a:lnTo>
                  <a:pt x="7533672" y="0"/>
                </a:lnTo>
                <a:lnTo>
                  <a:pt x="7533672" y="1271333"/>
                </a:lnTo>
                <a:lnTo>
                  <a:pt x="0" y="127133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pPr defTabSz="1219170">
              <a:buClr>
                <a:srgbClr val="000000"/>
              </a:buClr>
            </a:pPr>
            <a:endParaRPr lang="pl-PL" sz="933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A5321BB-1FB7-40AB-94DA-1FD3311B516E}"/>
              </a:ext>
            </a:extLst>
          </p:cNvPr>
          <p:cNvSpPr txBox="1"/>
          <p:nvPr/>
        </p:nvSpPr>
        <p:spPr>
          <a:xfrm>
            <a:off x="662533" y="3815582"/>
            <a:ext cx="5694724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Prototyping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 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Canvas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 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of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 </a:t>
            </a:r>
          </a:p>
          <a:p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(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add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 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your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 Team / 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Product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 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name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 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here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)</a:t>
            </a:r>
            <a:endParaRPr lang="en-GB" sz="2500" b="1" dirty="0">
              <a:solidFill>
                <a:schemeClr val="accent2">
                  <a:lumMod val="50000"/>
                </a:schemeClr>
              </a:solidFill>
              <a:latin typeface="Titillium Web Bold" panose="00000800000000000000" pitchFamily="2" charset="0"/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F9D6A2E9-759D-45DA-8C32-4480D0E65B59}"/>
              </a:ext>
            </a:extLst>
          </p:cNvPr>
          <p:cNvSpPr/>
          <p:nvPr/>
        </p:nvSpPr>
        <p:spPr>
          <a:xfrm>
            <a:off x="6196207" y="3429000"/>
            <a:ext cx="3631134" cy="3010376"/>
          </a:xfrm>
          <a:custGeom>
            <a:avLst/>
            <a:gdLst/>
            <a:ahLst/>
            <a:cxnLst/>
            <a:rect l="l" t="t" r="r" b="b"/>
            <a:pathLst>
              <a:path w="2732020" h="2359782">
                <a:moveTo>
                  <a:pt x="0" y="0"/>
                </a:moveTo>
                <a:lnTo>
                  <a:pt x="2732020" y="0"/>
                </a:lnTo>
                <a:lnTo>
                  <a:pt x="2732020" y="2359783"/>
                </a:lnTo>
                <a:lnTo>
                  <a:pt x="0" y="235978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028DAA81-F2A5-4A11-A3B2-095090308B68}"/>
              </a:ext>
            </a:extLst>
          </p:cNvPr>
          <p:cNvSpPr/>
          <p:nvPr/>
        </p:nvSpPr>
        <p:spPr>
          <a:xfrm>
            <a:off x="-52990" y="0"/>
            <a:ext cx="13005879" cy="814938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Arial"/>
              <a:sym typeface="Arial"/>
            </a:endParaRPr>
          </a:p>
        </p:txBody>
      </p:sp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FCE6C720-85E4-97C7-2C74-860D58A807C4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01865759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think-cell Folie" r:id="rId5" imgW="444" imgH="443" progId="TCLayout.ActiveDocument.1">
                  <p:embed/>
                </p:oleObj>
              </mc:Choice>
              <mc:Fallback>
                <p:oleObj name="think-cell Folie" r:id="rId5" imgW="444" imgH="443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FCE6C720-85E4-97C7-2C74-860D58A807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6" name="Google Shape;396;p36"/>
          <p:cNvSpPr txBox="1">
            <a:spLocks noGrp="1"/>
          </p:cNvSpPr>
          <p:nvPr>
            <p:ph type="title"/>
          </p:nvPr>
        </p:nvSpPr>
        <p:spPr>
          <a:xfrm rot="16200000">
            <a:off x="-3811566" y="3758575"/>
            <a:ext cx="8149389" cy="632235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GB" sz="4000" dirty="0"/>
              <a:t>Prototype canvas</a:t>
            </a:r>
            <a:endParaRPr lang="en-US" sz="400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7032905-C411-4FD5-8C26-C8A2F05682E3}"/>
              </a:ext>
            </a:extLst>
          </p:cNvPr>
          <p:cNvSpPr txBox="1"/>
          <p:nvPr/>
        </p:nvSpPr>
        <p:spPr>
          <a:xfrm>
            <a:off x="3833133" y="1184352"/>
            <a:ext cx="4737592" cy="222593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Reseources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to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build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:</a:t>
            </a:r>
            <a:br>
              <a:rPr lang="de-DE" sz="1333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</a:b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What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you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have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?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What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is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needed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?</a:t>
            </a: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Time; Money &amp; People?</a:t>
            </a:r>
          </a:p>
          <a:p>
            <a:pPr defTabSz="1219170">
              <a:buClr>
                <a:srgbClr val="000000"/>
              </a:buClr>
            </a:pPr>
            <a:endParaRPr lang="de-DE" sz="1067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6B70417-8899-46CF-B90D-A871FDC36131}"/>
              </a:ext>
            </a:extLst>
          </p:cNvPr>
          <p:cNvSpPr txBox="1"/>
          <p:nvPr/>
        </p:nvSpPr>
        <p:spPr>
          <a:xfrm>
            <a:off x="8631106" y="1176625"/>
            <a:ext cx="4117625" cy="4236224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Prototype</a:t>
            </a:r>
            <a:br>
              <a:rPr lang="de-DE" sz="1333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</a:b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Build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the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simplest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prototype possible (least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cost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,&amp;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materials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)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to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test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critical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assumptions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&amp;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answer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critical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questions</a:t>
            </a:r>
            <a:endParaRPr lang="de-DE" sz="1067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355D76A-ABF2-4DC4-9391-966802291AA6}"/>
              </a:ext>
            </a:extLst>
          </p:cNvPr>
          <p:cNvSpPr txBox="1"/>
          <p:nvPr/>
        </p:nvSpPr>
        <p:spPr>
          <a:xfrm>
            <a:off x="579246" y="1182384"/>
            <a:ext cx="3211109" cy="39095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Assumptions</a:t>
            </a:r>
            <a:r>
              <a:rPr lang="de-DE" sz="1333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&amp; Questions:</a:t>
            </a: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br>
              <a:rPr lang="de-DE" sz="1067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</a:br>
            <a:r>
              <a:rPr lang="de-DE" sz="1067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About </a:t>
            </a:r>
            <a:r>
              <a:rPr lang="de-DE" sz="1067" i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the</a:t>
            </a:r>
            <a:r>
              <a:rPr lang="de-DE" sz="1067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clients</a:t>
            </a:r>
            <a:r>
              <a:rPr lang="de-DE" sz="1067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and </a:t>
            </a:r>
            <a:r>
              <a:rPr lang="de-DE" sz="1067" i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their</a:t>
            </a:r>
            <a:r>
              <a:rPr lang="de-DE" sz="1067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needs</a:t>
            </a: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r>
              <a:rPr lang="de-DE" sz="1067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About </a:t>
            </a:r>
            <a:r>
              <a:rPr lang="de-DE" sz="1067" i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technical</a:t>
            </a:r>
            <a:r>
              <a:rPr lang="de-DE" sz="1067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feasibility</a:t>
            </a:r>
            <a:r>
              <a:rPr lang="de-DE" sz="1067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&amp; </a:t>
            </a:r>
            <a:r>
              <a:rPr lang="de-DE" sz="1067" i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functionality</a:t>
            </a: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r>
              <a:rPr lang="de-DE" sz="1067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About </a:t>
            </a:r>
            <a:r>
              <a:rPr lang="de-DE" sz="1067" i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the</a:t>
            </a:r>
            <a:r>
              <a:rPr lang="de-DE" sz="1067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cost</a:t>
            </a:r>
            <a:r>
              <a:rPr lang="de-DE" sz="1067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&amp; </a:t>
            </a:r>
            <a:r>
              <a:rPr lang="de-DE" sz="1067" i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business</a:t>
            </a: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57D99FC2-272B-4596-95C2-245A9DF9C344}"/>
              </a:ext>
            </a:extLst>
          </p:cNvPr>
          <p:cNvSpPr txBox="1"/>
          <p:nvPr/>
        </p:nvSpPr>
        <p:spPr>
          <a:xfrm>
            <a:off x="8628469" y="5494768"/>
            <a:ext cx="4117625" cy="707694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Succes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when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?</a:t>
            </a: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CC3AB14B-EBAE-4C42-8E9A-8F50A3CE3319}"/>
              </a:ext>
            </a:extLst>
          </p:cNvPr>
          <p:cNvSpPr txBox="1"/>
          <p:nvPr/>
        </p:nvSpPr>
        <p:spPr>
          <a:xfrm>
            <a:off x="8611128" y="6272319"/>
            <a:ext cx="4134966" cy="707694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Scaling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impact</a:t>
            </a:r>
            <a:endParaRPr lang="de-DE" sz="1333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8A8C43A6-C3BA-48A6-8FAF-672CF2D7A7CC}"/>
              </a:ext>
            </a:extLst>
          </p:cNvPr>
          <p:cNvSpPr txBox="1"/>
          <p:nvPr/>
        </p:nvSpPr>
        <p:spPr>
          <a:xfrm>
            <a:off x="579246" y="229997"/>
            <a:ext cx="3211109" cy="912814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Problem / </a:t>
            </a:r>
            <a:r>
              <a:rPr lang="de-DE" sz="1333" b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Opportunity</a:t>
            </a:r>
            <a:endParaRPr lang="de-DE" sz="1333" b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b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239AAE83-83CB-4D07-93B0-658FDB8044DA}"/>
              </a:ext>
            </a:extLst>
          </p:cNvPr>
          <p:cNvSpPr txBox="1"/>
          <p:nvPr/>
        </p:nvSpPr>
        <p:spPr>
          <a:xfrm>
            <a:off x="3833134" y="229997"/>
            <a:ext cx="2424849" cy="912814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Solution / Concept?</a:t>
            </a:r>
          </a:p>
          <a:p>
            <a:pPr defTabSz="1219170">
              <a:buClr>
                <a:srgbClr val="000000"/>
              </a:buClr>
            </a:pPr>
            <a:endParaRPr lang="de-DE" sz="1333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638090EE-C1BC-4995-A884-4063124D589E}"/>
              </a:ext>
            </a:extLst>
          </p:cNvPr>
          <p:cNvSpPr txBox="1"/>
          <p:nvPr/>
        </p:nvSpPr>
        <p:spPr>
          <a:xfrm>
            <a:off x="3831720" y="7311487"/>
            <a:ext cx="4737592" cy="707694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KPI‘s</a:t>
            </a:r>
            <a:endParaRPr lang="de-DE" sz="1333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D875625B-1444-41A8-B114-AEA1A66044E9}"/>
              </a:ext>
            </a:extLst>
          </p:cNvPr>
          <p:cNvSpPr txBox="1"/>
          <p:nvPr/>
        </p:nvSpPr>
        <p:spPr>
          <a:xfrm>
            <a:off x="8619482" y="230001"/>
            <a:ext cx="4134966" cy="91319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indent="177800" defTabSz="1219170">
              <a:buClr>
                <a:srgbClr val="000000"/>
              </a:buClr>
            </a:pP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Communications </a:t>
            </a: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Strategy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for prototype?</a:t>
            </a:r>
            <a:r>
              <a:rPr lang="de-DE" sz="1333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‘</a:t>
            </a:r>
            <a:br>
              <a:rPr lang="de-DE" sz="1333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</a:br>
            <a:r>
              <a:rPr lang="de-DE" sz="1333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  </a:t>
            </a:r>
            <a:r>
              <a:rPr lang="de-DE" sz="667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EXPLAIN</a:t>
            </a:r>
          </a:p>
          <a:p>
            <a:pPr indent="88900" defTabSz="1219170">
              <a:buClr>
                <a:srgbClr val="000000"/>
              </a:buClr>
            </a:pPr>
            <a:r>
              <a:rPr lang="de-DE" sz="667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 FEEDBACK</a:t>
            </a:r>
          </a:p>
          <a:p>
            <a:pPr indent="88900" defTabSz="1219170">
              <a:buClr>
                <a:srgbClr val="000000"/>
              </a:buClr>
            </a:pPr>
            <a:r>
              <a:rPr lang="de-DE" sz="667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 NEGOTIATE</a:t>
            </a:r>
          </a:p>
          <a:p>
            <a:pPr indent="88900" defTabSz="1219170">
              <a:buClr>
                <a:srgbClr val="000000"/>
              </a:buClr>
            </a:pPr>
            <a:r>
              <a:rPr lang="de-DE" sz="667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 PERSUADE</a:t>
            </a:r>
          </a:p>
          <a:p>
            <a:pPr indent="88900" defTabSz="1219170">
              <a:buClr>
                <a:srgbClr val="000000"/>
              </a:buClr>
            </a:pPr>
            <a:endParaRPr lang="de-DE" sz="667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A7E0A4AD-2F40-48CE-8454-7C71C26A8B4C}"/>
              </a:ext>
            </a:extLst>
          </p:cNvPr>
          <p:cNvSpPr txBox="1"/>
          <p:nvPr/>
        </p:nvSpPr>
        <p:spPr>
          <a:xfrm>
            <a:off x="6290490" y="229997"/>
            <a:ext cx="2280236" cy="912814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Stakeholders</a:t>
            </a: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C6D7C12C-CFB5-4216-B214-338D0A4250DB}"/>
              </a:ext>
            </a:extLst>
          </p:cNvPr>
          <p:cNvSpPr txBox="1"/>
          <p:nvPr/>
        </p:nvSpPr>
        <p:spPr>
          <a:xfrm>
            <a:off x="590870" y="5165666"/>
            <a:ext cx="3199485" cy="193880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Critical </a:t>
            </a: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Assumptions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&amp; Questions</a:t>
            </a:r>
          </a:p>
          <a:p>
            <a:pPr defTabSz="1219170">
              <a:buClr>
                <a:srgbClr val="000000"/>
              </a:buClr>
            </a:pP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What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is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the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most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critical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to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the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success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of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this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project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?</a:t>
            </a: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21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7D835B1C-FFE3-41CF-8D64-8DABDC5F9323}"/>
              </a:ext>
            </a:extLst>
          </p:cNvPr>
          <p:cNvSpPr txBox="1"/>
          <p:nvPr/>
        </p:nvSpPr>
        <p:spPr>
          <a:xfrm>
            <a:off x="8614916" y="7046715"/>
            <a:ext cx="4131177" cy="97456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Insights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gained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from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testing</a:t>
            </a:r>
            <a:r>
              <a:rPr lang="de-DE" sz="1333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:</a:t>
            </a:r>
          </a:p>
          <a:p>
            <a:pPr defTabSz="1219170">
              <a:buClr>
                <a:srgbClr val="000000"/>
              </a:buClr>
            </a:pP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What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did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you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learn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?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Did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you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fully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answer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the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questions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? </a:t>
            </a: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667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34CB2ED1-FFB7-4381-A916-574B827E24B2}"/>
              </a:ext>
            </a:extLst>
          </p:cNvPr>
          <p:cNvSpPr txBox="1"/>
          <p:nvPr/>
        </p:nvSpPr>
        <p:spPr>
          <a:xfrm>
            <a:off x="3833133" y="3438541"/>
            <a:ext cx="4736179" cy="130317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Prototyping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approach</a:t>
            </a:r>
            <a:endParaRPr lang="de-DE" sz="1333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2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lvl="1" defTabSz="1219170">
              <a:buClr>
                <a:srgbClr val="000000"/>
              </a:buClr>
            </a:pP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 Parallel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prototyping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		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Sequential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prototyping</a:t>
            </a:r>
            <a:endParaRPr lang="de-DE" sz="1067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lvl="1" defTabSz="1219170">
              <a:buClr>
                <a:srgbClr val="000000"/>
              </a:buClr>
            </a:pP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 Experience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prototyping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	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Scaling</a:t>
            </a:r>
            <a:endParaRPr lang="de-DE" sz="1067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lvl="1" defTabSz="1219170">
              <a:buClr>
                <a:srgbClr val="000000"/>
              </a:buClr>
            </a:pP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Role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playing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		Remove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unessential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features</a:t>
            </a:r>
            <a:endParaRPr lang="de-DE" sz="1067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lvl="1" defTabSz="1219170">
              <a:buClr>
                <a:srgbClr val="000000"/>
              </a:buClr>
            </a:pP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Requirements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relaxation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	Re-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purpose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existing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product</a:t>
            </a:r>
            <a:endParaRPr lang="de-DE" sz="1067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lvl="1" defTabSz="1219170">
              <a:buClr>
                <a:srgbClr val="000000"/>
              </a:buClr>
            </a:pP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 Paper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prototyping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		Other:  …………………………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503549EA-88FD-4F82-B775-E311943AB39C}"/>
              </a:ext>
            </a:extLst>
          </p:cNvPr>
          <p:cNvSpPr txBox="1"/>
          <p:nvPr/>
        </p:nvSpPr>
        <p:spPr>
          <a:xfrm>
            <a:off x="3834547" y="4769977"/>
            <a:ext cx="4736179" cy="251325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Testing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Plan</a:t>
            </a:r>
            <a:endParaRPr lang="de-DE" sz="1067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What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are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you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testing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?</a:t>
            </a: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What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metrics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are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needed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? / Qualitative / Quantitative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assesment</a:t>
            </a:r>
            <a:endParaRPr lang="de-DE" sz="1067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Time, Place, Materials &amp; People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required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to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test</a:t>
            </a:r>
            <a:endParaRPr lang="de-DE" sz="1067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600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5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8DE0D7F6-43DC-4461-AFBA-29A5AC61567A}"/>
              </a:ext>
            </a:extLst>
          </p:cNvPr>
          <p:cNvSpPr/>
          <p:nvPr/>
        </p:nvSpPr>
        <p:spPr>
          <a:xfrm>
            <a:off x="8698490" y="588722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4DF6C1D6-577C-4505-8C23-6B364879748E}"/>
              </a:ext>
            </a:extLst>
          </p:cNvPr>
          <p:cNvSpPr/>
          <p:nvPr/>
        </p:nvSpPr>
        <p:spPr>
          <a:xfrm>
            <a:off x="8698490" y="707342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2DD83462-DC0B-4E82-A32C-DA1136D49ABD}"/>
              </a:ext>
            </a:extLst>
          </p:cNvPr>
          <p:cNvSpPr/>
          <p:nvPr/>
        </p:nvSpPr>
        <p:spPr>
          <a:xfrm>
            <a:off x="8698489" y="812418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B69E689E-EC59-44B1-9F52-8A915648A55A}"/>
              </a:ext>
            </a:extLst>
          </p:cNvPr>
          <p:cNvSpPr/>
          <p:nvPr/>
        </p:nvSpPr>
        <p:spPr>
          <a:xfrm>
            <a:off x="8701770" y="922934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65E51471-83E9-4181-9D27-1BD5F03124A2}"/>
              </a:ext>
            </a:extLst>
          </p:cNvPr>
          <p:cNvSpPr/>
          <p:nvPr/>
        </p:nvSpPr>
        <p:spPr>
          <a:xfrm>
            <a:off x="6259379" y="3910636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32" name="Ellipse 31">
            <a:extLst>
              <a:ext uri="{FF2B5EF4-FFF2-40B4-BE49-F238E27FC236}">
                <a16:creationId xmlns:a16="http://schemas.microsoft.com/office/drawing/2014/main" id="{3972B888-7057-4EED-AF25-AB8418D37BCB}"/>
              </a:ext>
            </a:extLst>
          </p:cNvPr>
          <p:cNvSpPr/>
          <p:nvPr/>
        </p:nvSpPr>
        <p:spPr>
          <a:xfrm>
            <a:off x="6259379" y="4074413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2B7220CD-C02C-4F62-9C39-CE0876FC82A5}"/>
              </a:ext>
            </a:extLst>
          </p:cNvPr>
          <p:cNvSpPr/>
          <p:nvPr/>
        </p:nvSpPr>
        <p:spPr>
          <a:xfrm>
            <a:off x="6259377" y="4409376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83F48CDD-0C97-463A-A1F4-553A7B4CCDCD}"/>
              </a:ext>
            </a:extLst>
          </p:cNvPr>
          <p:cNvSpPr/>
          <p:nvPr/>
        </p:nvSpPr>
        <p:spPr>
          <a:xfrm>
            <a:off x="6262659" y="4577361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8D27D10D-6A23-4095-886F-9C14163B7FCA}"/>
              </a:ext>
            </a:extLst>
          </p:cNvPr>
          <p:cNvSpPr/>
          <p:nvPr/>
        </p:nvSpPr>
        <p:spPr>
          <a:xfrm>
            <a:off x="6261425" y="4234908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E6DFB337-BE1F-4051-8B63-EF358CCC8015}"/>
              </a:ext>
            </a:extLst>
          </p:cNvPr>
          <p:cNvSpPr/>
          <p:nvPr/>
        </p:nvSpPr>
        <p:spPr>
          <a:xfrm>
            <a:off x="3887003" y="3912662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F842BD1A-AFB3-46A7-A6A8-566ED27D9C65}"/>
              </a:ext>
            </a:extLst>
          </p:cNvPr>
          <p:cNvSpPr/>
          <p:nvPr/>
        </p:nvSpPr>
        <p:spPr>
          <a:xfrm>
            <a:off x="3887003" y="4076440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38" name="Ellipse 37">
            <a:extLst>
              <a:ext uri="{FF2B5EF4-FFF2-40B4-BE49-F238E27FC236}">
                <a16:creationId xmlns:a16="http://schemas.microsoft.com/office/drawing/2014/main" id="{4678CBFD-453C-4EA7-BC10-3338E51B0FFA}"/>
              </a:ext>
            </a:extLst>
          </p:cNvPr>
          <p:cNvSpPr/>
          <p:nvPr/>
        </p:nvSpPr>
        <p:spPr>
          <a:xfrm>
            <a:off x="3887002" y="4411402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39" name="Ellipse 38">
            <a:extLst>
              <a:ext uri="{FF2B5EF4-FFF2-40B4-BE49-F238E27FC236}">
                <a16:creationId xmlns:a16="http://schemas.microsoft.com/office/drawing/2014/main" id="{47FB9BB0-984E-4449-9206-5BFDB3C097B5}"/>
              </a:ext>
            </a:extLst>
          </p:cNvPr>
          <p:cNvSpPr/>
          <p:nvPr/>
        </p:nvSpPr>
        <p:spPr>
          <a:xfrm>
            <a:off x="3890283" y="4579388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40" name="Ellipse 39">
            <a:extLst>
              <a:ext uri="{FF2B5EF4-FFF2-40B4-BE49-F238E27FC236}">
                <a16:creationId xmlns:a16="http://schemas.microsoft.com/office/drawing/2014/main" id="{663BA905-A74A-40E4-B7CF-225F9B46F569}"/>
              </a:ext>
            </a:extLst>
          </p:cNvPr>
          <p:cNvSpPr/>
          <p:nvPr/>
        </p:nvSpPr>
        <p:spPr>
          <a:xfrm>
            <a:off x="3889050" y="4236934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41" name="Google Shape;66;p15">
            <a:extLst>
              <a:ext uri="{FF2B5EF4-FFF2-40B4-BE49-F238E27FC236}">
                <a16:creationId xmlns:a16="http://schemas.microsoft.com/office/drawing/2014/main" id="{6278DF76-9A20-440D-9EB9-49F49C4E4E00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79247" y="7441035"/>
            <a:ext cx="3168534" cy="54767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Freeform 5">
            <a:extLst>
              <a:ext uri="{FF2B5EF4-FFF2-40B4-BE49-F238E27FC236}">
                <a16:creationId xmlns:a16="http://schemas.microsoft.com/office/drawing/2014/main" id="{09E47437-6B1B-47D2-A688-85C1185E4149}"/>
              </a:ext>
            </a:extLst>
          </p:cNvPr>
          <p:cNvSpPr/>
          <p:nvPr/>
        </p:nvSpPr>
        <p:spPr>
          <a:xfrm rot="16405971">
            <a:off x="-582858" y="6642861"/>
            <a:ext cx="1573328" cy="541112"/>
          </a:xfrm>
          <a:custGeom>
            <a:avLst/>
            <a:gdLst/>
            <a:ahLst/>
            <a:cxnLst/>
            <a:rect l="l" t="t" r="r" b="b"/>
            <a:pathLst>
              <a:path w="4583229" h="1931935">
                <a:moveTo>
                  <a:pt x="0" y="0"/>
                </a:moveTo>
                <a:lnTo>
                  <a:pt x="4583229" y="0"/>
                </a:lnTo>
                <a:lnTo>
                  <a:pt x="4583229" y="1931936"/>
                </a:lnTo>
                <a:lnTo>
                  <a:pt x="0" y="193193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92477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anagement System Planner by Slidesgo">
  <a:themeElements>
    <a:clrScheme name="Simple Light">
      <a:dk1>
        <a:srgbClr val="36338C"/>
      </a:dk1>
      <a:lt1>
        <a:srgbClr val="DAE3F2"/>
      </a:lt1>
      <a:dk2>
        <a:srgbClr val="161620"/>
      </a:dk2>
      <a:lt2>
        <a:srgbClr val="FFFFFF"/>
      </a:lt2>
      <a:accent1>
        <a:srgbClr val="C7CEDE"/>
      </a:accent1>
      <a:accent2>
        <a:srgbClr val="7966E4"/>
      </a:accent2>
      <a:accent3>
        <a:srgbClr val="F0F5FD"/>
      </a:accent3>
      <a:accent4>
        <a:srgbClr val="F1F4FD"/>
      </a:accent4>
      <a:accent5>
        <a:srgbClr val="36338C"/>
      </a:accent5>
      <a:accent6>
        <a:srgbClr val="DAE3F2"/>
      </a:accent6>
      <a:hlink>
        <a:srgbClr val="36338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Management System Planner by Slidesgo">
  <a:themeElements>
    <a:clrScheme name="Simple Light">
      <a:dk1>
        <a:srgbClr val="36338C"/>
      </a:dk1>
      <a:lt1>
        <a:srgbClr val="DAE3F2"/>
      </a:lt1>
      <a:dk2>
        <a:srgbClr val="161620"/>
      </a:dk2>
      <a:lt2>
        <a:srgbClr val="FFFFFF"/>
      </a:lt2>
      <a:accent1>
        <a:srgbClr val="C7CEDE"/>
      </a:accent1>
      <a:accent2>
        <a:srgbClr val="7966E4"/>
      </a:accent2>
      <a:accent3>
        <a:srgbClr val="F0F5FD"/>
      </a:accent3>
      <a:accent4>
        <a:srgbClr val="F1F4FD"/>
      </a:accent4>
      <a:accent5>
        <a:srgbClr val="36338C"/>
      </a:accent5>
      <a:accent6>
        <a:srgbClr val="DAE3F2"/>
      </a:accent6>
      <a:hlink>
        <a:srgbClr val="36338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9E8B00C54E9A4458AA9E89745AF4A9F" ma:contentTypeVersion="12" ma:contentTypeDescription="Ein neues Dokument erstellen." ma:contentTypeScope="" ma:versionID="0ead14d855999cb864b4f6ce39adbb23">
  <xsd:schema xmlns:xsd="http://www.w3.org/2001/XMLSchema" xmlns:xs="http://www.w3.org/2001/XMLSchema" xmlns:p="http://schemas.microsoft.com/office/2006/metadata/properties" xmlns:ns3="c7bc4340-b040-4ab0-9594-09bc24f60c36" xmlns:ns4="dda4a6e4-fa3f-4326-afe4-365fbf8b885d" targetNamespace="http://schemas.microsoft.com/office/2006/metadata/properties" ma:root="true" ma:fieldsID="8cbab6a89706f4e057b1f2344d54adc3" ns3:_="" ns4:_="">
    <xsd:import namespace="c7bc4340-b040-4ab0-9594-09bc24f60c36"/>
    <xsd:import namespace="dda4a6e4-fa3f-4326-afe4-365fbf8b885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c4340-b040-4ab0-9594-09bc24f60c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4" nillable="true" ma:displayName="_activity" ma:hidden="true" ma:internalName="_activity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a4a6e4-fa3f-4326-afe4-365fbf8b885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Freigabehinweis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7bc4340-b040-4ab0-9594-09bc24f60c36" xsi:nil="true"/>
  </documentManagement>
</p:properties>
</file>

<file path=customXml/itemProps1.xml><?xml version="1.0" encoding="utf-8"?>
<ds:datastoreItem xmlns:ds="http://schemas.openxmlformats.org/officeDocument/2006/customXml" ds:itemID="{0FDE4AAC-2709-48C6-9431-DBEBEDEA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bc4340-b040-4ab0-9594-09bc24f60c36"/>
    <ds:schemaRef ds:uri="dda4a6e4-fa3f-4326-afe4-365fbf8b88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5406B8-1585-47CC-976B-9D3F7DA1D2E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1A3308-7371-4919-B740-228E86D18ABC}">
  <ds:schemaRefs>
    <ds:schemaRef ds:uri="http://purl.org/dc/dcmitype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fopath/2007/PartnerControls"/>
    <ds:schemaRef ds:uri="dda4a6e4-fa3f-4326-afe4-365fbf8b885d"/>
    <ds:schemaRef ds:uri="c7bc4340-b040-4ab0-9594-09bc24f60c36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</Words>
  <Application>Microsoft Office PowerPoint</Application>
  <PresentationFormat>Breitbild</PresentationFormat>
  <Paragraphs>91</Paragraphs>
  <Slides>2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11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16" baseType="lpstr">
      <vt:lpstr>Arial</vt:lpstr>
      <vt:lpstr>Calibri</vt:lpstr>
      <vt:lpstr>Libre Franklin</vt:lpstr>
      <vt:lpstr>Livvic</vt:lpstr>
      <vt:lpstr>Open Sans</vt:lpstr>
      <vt:lpstr>Poppins ExtraBold</vt:lpstr>
      <vt:lpstr>Raleway Black</vt:lpstr>
      <vt:lpstr>Roboto Condensed Light</vt:lpstr>
      <vt:lpstr>Source Sans Pro</vt:lpstr>
      <vt:lpstr>Titillium Web</vt:lpstr>
      <vt:lpstr>Titillium Web Bold</vt:lpstr>
      <vt:lpstr>Management System Planner by Slidesgo</vt:lpstr>
      <vt:lpstr>2_Management System Planner by Slidesgo</vt:lpstr>
      <vt:lpstr>think-cell Folie</vt:lpstr>
      <vt:lpstr>PowerPoint-Präsentation</vt:lpstr>
      <vt:lpstr>Prototype canvas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Prototype canvas</dc:title>
  <dc:creator>Sylwia Sekula-Neuner</dc:creator>
  <cp:lastModifiedBy>Sylwia Sekula-Neuner</cp:lastModifiedBy>
  <cp:revision>4</cp:revision>
  <dcterms:created xsi:type="dcterms:W3CDTF">2023-06-28T08:43:16Z</dcterms:created>
  <dcterms:modified xsi:type="dcterms:W3CDTF">2025-06-16T07:18:03Z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0x010100B9E8B00C54E9A4458AA9E89745AF4A9F</vt:lpwstr>
  </property>
</Properties>
</file>