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6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7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7" r:id="rId21"/>
    <p:sldId id="273" r:id="rId22"/>
    <p:sldId id="274" r:id="rId23"/>
    <p:sldId id="275" r:id="rId24"/>
  </p:sldIdLst>
  <p:sldSz cx="9144000" cy="5143500" type="screen16x9"/>
  <p:notesSz cx="6858000" cy="9144000"/>
  <p:embeddedFontLst>
    <p:embeddedFont>
      <p:font typeface="Bebas Neue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DM Sans" panose="020B0604020202020204" charset="0"/>
      <p:regular r:id="rId31"/>
      <p:bold r:id="rId32"/>
      <p:italic r:id="rId33"/>
      <p:boldItalic r:id="rId34"/>
    </p:embeddedFont>
    <p:embeddedFont>
      <p:font typeface="Libre Franklin" pitchFamily="2" charset="0"/>
      <p:regular r:id="rId35"/>
      <p:bold r:id="rId36"/>
      <p:italic r:id="rId37"/>
      <p:boldItalic r:id="rId38"/>
    </p:embeddedFont>
    <p:embeddedFont>
      <p:font typeface="Livvic" panose="020B0604020202020204" charset="0"/>
      <p:regular r:id="rId39"/>
      <p:bold r:id="rId40"/>
      <p:italic r:id="rId41"/>
      <p:boldItalic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  <p:embeddedFont>
      <p:font typeface="Poppins" panose="00000500000000000000" pitchFamily="2" charset="0"/>
      <p:regular r:id="rId47"/>
      <p:bold r:id="rId48"/>
      <p:italic r:id="rId49"/>
      <p:boldItalic r:id="rId50"/>
    </p:embeddedFont>
    <p:embeddedFont>
      <p:font typeface="Poppins ExtraBold" panose="00000900000000000000" pitchFamily="2" charset="0"/>
      <p:bold r:id="rId51"/>
      <p:boldItalic r:id="rId52"/>
    </p:embeddedFont>
    <p:embeddedFont>
      <p:font typeface="Raleway" pitchFamily="2" charset="0"/>
      <p:regular r:id="rId53"/>
      <p:bold r:id="rId54"/>
      <p:italic r:id="rId55"/>
      <p:boldItalic r:id="rId56"/>
    </p:embeddedFont>
    <p:embeddedFont>
      <p:font typeface="Raleway Thin" pitchFamily="2" charset="0"/>
      <p:regular r:id="rId57"/>
      <p:bold r:id="rId58"/>
      <p:italic r:id="rId59"/>
      <p:boldItalic r:id="rId60"/>
    </p:embeddedFont>
    <p:embeddedFont>
      <p:font typeface="Roboto Condensed Light" panose="02000000000000000000" pitchFamily="2" charset="0"/>
      <p:regular r:id="rId61"/>
      <p:italic r:id="rId62"/>
    </p:embeddedFont>
    <p:embeddedFont>
      <p:font typeface="Titillium Web" panose="00000500000000000000" pitchFamily="2" charset="0"/>
      <p:regular r:id="rId63"/>
      <p:bold r:id="rId64"/>
      <p:italic r:id="rId65"/>
      <p:boldItalic r:id="rId66"/>
    </p:embeddedFont>
  </p:embeddedFontLst>
  <p:custDataLst>
    <p:tags r:id="rId6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8" roundtripDataSignature="AMtx7mhfaAlMOWKagCZGU/kXnY8LIBp+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E47254-3843-421C-BF16-E2A66E1F5CE1}">
  <a:tblStyle styleId="{0DE47254-3843-421C-BF16-E2A66E1F5CE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202" d="100"/>
          <a:sy n="202" d="100"/>
        </p:scale>
        <p:origin x="548" y="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63" Type="http://schemas.openxmlformats.org/officeDocument/2006/relationships/font" Target="fonts/font38.fntdata"/><Relationship Id="rId6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8" Type="http://schemas.openxmlformats.org/officeDocument/2006/relationships/font" Target="fonts/font33.fntdata"/><Relationship Id="rId66" Type="http://schemas.openxmlformats.org/officeDocument/2006/relationships/font" Target="fonts/font41.fntdata"/><Relationship Id="rId5" Type="http://schemas.openxmlformats.org/officeDocument/2006/relationships/slide" Target="slides/slide3.xml"/><Relationship Id="rId61" Type="http://schemas.openxmlformats.org/officeDocument/2006/relationships/font" Target="fonts/font36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font" Target="fonts/font31.fntdata"/><Relationship Id="rId64" Type="http://schemas.openxmlformats.org/officeDocument/2006/relationships/font" Target="fonts/font39.fntdata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59" Type="http://schemas.openxmlformats.org/officeDocument/2006/relationships/font" Target="fonts/font34.fntdata"/><Relationship Id="rId67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54" Type="http://schemas.openxmlformats.org/officeDocument/2006/relationships/font" Target="fonts/font29.fntdata"/><Relationship Id="rId62" Type="http://schemas.openxmlformats.org/officeDocument/2006/relationships/font" Target="fonts/font37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font" Target="fonts/font32.fntdata"/><Relationship Id="rId10" Type="http://schemas.openxmlformats.org/officeDocument/2006/relationships/slide" Target="slides/slide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60" Type="http://schemas.openxmlformats.org/officeDocument/2006/relationships/font" Target="fonts/font35.fntdata"/><Relationship Id="rId65" Type="http://schemas.openxmlformats.org/officeDocument/2006/relationships/font" Target="fonts/font40.fntdata"/><Relationship Id="rId73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14.fntdata"/><Relationship Id="rId34" Type="http://schemas.openxmlformats.org/officeDocument/2006/relationships/font" Target="fonts/font9.fntdata"/><Relationship Id="rId50" Type="http://schemas.openxmlformats.org/officeDocument/2006/relationships/font" Target="fonts/font25.fntdata"/><Relationship Id="rId55" Type="http://schemas.openxmlformats.org/officeDocument/2006/relationships/font" Target="fonts/font30.fntdata"/><Relationship Id="rId7" Type="http://schemas.openxmlformats.org/officeDocument/2006/relationships/slide" Target="slides/slide5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wia Sekula-Neuner" userId="eb3cf9ea-7e1a-4747-b59f-da3eecfb8632" providerId="ADAL" clId="{8879F3DF-1A08-4FF1-891F-880431CD8B8A}"/>
    <pc:docChg chg="undo custSel addSld modSld modMainMaster">
      <pc:chgData name="Sylwia Sekula-Neuner" userId="eb3cf9ea-7e1a-4747-b59f-da3eecfb8632" providerId="ADAL" clId="{8879F3DF-1A08-4FF1-891F-880431CD8B8A}" dt="2024-07-17T12:46:29.801" v="191"/>
      <pc:docMkLst>
        <pc:docMk/>
      </pc:docMkLst>
      <pc:sldChg chg="modNotes">
        <pc:chgData name="Sylwia Sekula-Neuner" userId="eb3cf9ea-7e1a-4747-b59f-da3eecfb8632" providerId="ADAL" clId="{8879F3DF-1A08-4FF1-891F-880431CD8B8A}" dt="2024-07-17T12:46:00.525" v="52"/>
        <pc:sldMkLst>
          <pc:docMk/>
          <pc:sldMk cId="0" sldId="256"/>
        </pc:sldMkLst>
      </pc:sldChg>
      <pc:sldChg chg="modNotes">
        <pc:chgData name="Sylwia Sekula-Neuner" userId="eb3cf9ea-7e1a-4747-b59f-da3eecfb8632" providerId="ADAL" clId="{8879F3DF-1A08-4FF1-891F-880431CD8B8A}" dt="2024-07-17T12:46:00.525" v="52"/>
        <pc:sldMkLst>
          <pc:docMk/>
          <pc:sldMk cId="0" sldId="257"/>
        </pc:sldMkLst>
      </pc:sldChg>
      <pc:sldChg chg="modNotes">
        <pc:chgData name="Sylwia Sekula-Neuner" userId="eb3cf9ea-7e1a-4747-b59f-da3eecfb8632" providerId="ADAL" clId="{8879F3DF-1A08-4FF1-891F-880431CD8B8A}" dt="2024-07-17T12:46:00.525" v="52"/>
        <pc:sldMkLst>
          <pc:docMk/>
          <pc:sldMk cId="0" sldId="258"/>
        </pc:sldMkLst>
      </pc:sldChg>
      <pc:sldChg chg="modNotes">
        <pc:chgData name="Sylwia Sekula-Neuner" userId="eb3cf9ea-7e1a-4747-b59f-da3eecfb8632" providerId="ADAL" clId="{8879F3DF-1A08-4FF1-891F-880431CD8B8A}" dt="2024-07-17T12:46:00.525" v="52"/>
        <pc:sldMkLst>
          <pc:docMk/>
          <pc:sldMk cId="0" sldId="259"/>
        </pc:sldMkLst>
      </pc:sldChg>
      <pc:sldChg chg="modNotes">
        <pc:chgData name="Sylwia Sekula-Neuner" userId="eb3cf9ea-7e1a-4747-b59f-da3eecfb8632" providerId="ADAL" clId="{8879F3DF-1A08-4FF1-891F-880431CD8B8A}" dt="2024-07-17T12:46:00.525" v="52"/>
        <pc:sldMkLst>
          <pc:docMk/>
          <pc:sldMk cId="0" sldId="260"/>
        </pc:sldMkLst>
      </pc:sldChg>
      <pc:sldChg chg="modNotes">
        <pc:chgData name="Sylwia Sekula-Neuner" userId="eb3cf9ea-7e1a-4747-b59f-da3eecfb8632" providerId="ADAL" clId="{8879F3DF-1A08-4FF1-891F-880431CD8B8A}" dt="2024-07-17T12:46:00.525" v="52"/>
        <pc:sldMkLst>
          <pc:docMk/>
          <pc:sldMk cId="0" sldId="261"/>
        </pc:sldMkLst>
      </pc:sldChg>
      <pc:sldChg chg="modNotes">
        <pc:chgData name="Sylwia Sekula-Neuner" userId="eb3cf9ea-7e1a-4747-b59f-da3eecfb8632" providerId="ADAL" clId="{8879F3DF-1A08-4FF1-891F-880431CD8B8A}" dt="2024-07-17T12:46:00.525" v="52"/>
        <pc:sldMkLst>
          <pc:docMk/>
          <pc:sldMk cId="0" sldId="262"/>
        </pc:sldMkLst>
      </pc:sldChg>
      <pc:sldChg chg="modNotes">
        <pc:chgData name="Sylwia Sekula-Neuner" userId="eb3cf9ea-7e1a-4747-b59f-da3eecfb8632" providerId="ADAL" clId="{8879F3DF-1A08-4FF1-891F-880431CD8B8A}" dt="2024-07-17T12:46:00.525" v="52"/>
        <pc:sldMkLst>
          <pc:docMk/>
          <pc:sldMk cId="0" sldId="263"/>
        </pc:sldMkLst>
      </pc:sldChg>
      <pc:sldChg chg="modNotes">
        <pc:chgData name="Sylwia Sekula-Neuner" userId="eb3cf9ea-7e1a-4747-b59f-da3eecfb8632" providerId="ADAL" clId="{8879F3DF-1A08-4FF1-891F-880431CD8B8A}" dt="2024-07-17T12:46:00.525" v="52"/>
        <pc:sldMkLst>
          <pc:docMk/>
          <pc:sldMk cId="0" sldId="264"/>
        </pc:sldMkLst>
      </pc:sldChg>
      <pc:sldChg chg="modNotes">
        <pc:chgData name="Sylwia Sekula-Neuner" userId="eb3cf9ea-7e1a-4747-b59f-da3eecfb8632" providerId="ADAL" clId="{8879F3DF-1A08-4FF1-891F-880431CD8B8A}" dt="2024-07-17T12:46:00.525" v="52"/>
        <pc:sldMkLst>
          <pc:docMk/>
          <pc:sldMk cId="0" sldId="265"/>
        </pc:sldMkLst>
      </pc:sldChg>
      <pc:sldChg chg="modNotes">
        <pc:chgData name="Sylwia Sekula-Neuner" userId="eb3cf9ea-7e1a-4747-b59f-da3eecfb8632" providerId="ADAL" clId="{8879F3DF-1A08-4FF1-891F-880431CD8B8A}" dt="2024-07-17T12:46:00.525" v="52"/>
        <pc:sldMkLst>
          <pc:docMk/>
          <pc:sldMk cId="0" sldId="266"/>
        </pc:sldMkLst>
      </pc:sldChg>
      <pc:sldChg chg="modNotes">
        <pc:chgData name="Sylwia Sekula-Neuner" userId="eb3cf9ea-7e1a-4747-b59f-da3eecfb8632" providerId="ADAL" clId="{8879F3DF-1A08-4FF1-891F-880431CD8B8A}" dt="2024-07-17T12:46:00.525" v="52"/>
        <pc:sldMkLst>
          <pc:docMk/>
          <pc:sldMk cId="0" sldId="267"/>
        </pc:sldMkLst>
      </pc:sldChg>
      <pc:sldChg chg="modNotes">
        <pc:chgData name="Sylwia Sekula-Neuner" userId="eb3cf9ea-7e1a-4747-b59f-da3eecfb8632" providerId="ADAL" clId="{8879F3DF-1A08-4FF1-891F-880431CD8B8A}" dt="2024-07-17T12:46:00.525" v="52"/>
        <pc:sldMkLst>
          <pc:docMk/>
          <pc:sldMk cId="0" sldId="268"/>
        </pc:sldMkLst>
      </pc:sldChg>
      <pc:sldChg chg="modNotes">
        <pc:chgData name="Sylwia Sekula-Neuner" userId="eb3cf9ea-7e1a-4747-b59f-da3eecfb8632" providerId="ADAL" clId="{8879F3DF-1A08-4FF1-891F-880431CD8B8A}" dt="2024-07-17T12:46:00.525" v="52"/>
        <pc:sldMkLst>
          <pc:docMk/>
          <pc:sldMk cId="0" sldId="269"/>
        </pc:sldMkLst>
      </pc:sldChg>
      <pc:sldChg chg="modNotes">
        <pc:chgData name="Sylwia Sekula-Neuner" userId="eb3cf9ea-7e1a-4747-b59f-da3eecfb8632" providerId="ADAL" clId="{8879F3DF-1A08-4FF1-891F-880431CD8B8A}" dt="2024-07-17T12:46:00.525" v="52"/>
        <pc:sldMkLst>
          <pc:docMk/>
          <pc:sldMk cId="0" sldId="270"/>
        </pc:sldMkLst>
      </pc:sldChg>
      <pc:sldChg chg="modSp mod">
        <pc:chgData name="Sylwia Sekula-Neuner" userId="eb3cf9ea-7e1a-4747-b59f-da3eecfb8632" providerId="ADAL" clId="{8879F3DF-1A08-4FF1-891F-880431CD8B8A}" dt="2024-07-16T15:23:30.621" v="21" actId="20577"/>
        <pc:sldMkLst>
          <pc:docMk/>
          <pc:sldMk cId="0" sldId="271"/>
        </pc:sldMkLst>
        <pc:spChg chg="mod">
          <ac:chgData name="Sylwia Sekula-Neuner" userId="eb3cf9ea-7e1a-4747-b59f-da3eecfb8632" providerId="ADAL" clId="{8879F3DF-1A08-4FF1-891F-880431CD8B8A}" dt="2024-07-16T15:23:25.540" v="15" actId="21"/>
          <ac:spMkLst>
            <pc:docMk/>
            <pc:sldMk cId="0" sldId="271"/>
            <ac:spMk id="523" creationId="{00000000-0000-0000-0000-000000000000}"/>
          </ac:spMkLst>
        </pc:spChg>
        <pc:spChg chg="mod">
          <ac:chgData name="Sylwia Sekula-Neuner" userId="eb3cf9ea-7e1a-4747-b59f-da3eecfb8632" providerId="ADAL" clId="{8879F3DF-1A08-4FF1-891F-880431CD8B8A}" dt="2024-07-16T15:23:30.621" v="21" actId="20577"/>
          <ac:spMkLst>
            <pc:docMk/>
            <pc:sldMk cId="0" sldId="271"/>
            <ac:spMk id="524" creationId="{00000000-0000-0000-0000-000000000000}"/>
          </ac:spMkLst>
        </pc:spChg>
      </pc:sldChg>
      <pc:sldChg chg="addSp delSp modSp mod">
        <pc:chgData name="Sylwia Sekula-Neuner" userId="eb3cf9ea-7e1a-4747-b59f-da3eecfb8632" providerId="ADAL" clId="{8879F3DF-1A08-4FF1-891F-880431CD8B8A}" dt="2024-07-16T15:23:38.649" v="23"/>
        <pc:sldMkLst>
          <pc:docMk/>
          <pc:sldMk cId="0" sldId="272"/>
        </pc:sldMkLst>
        <pc:spChg chg="add mod">
          <ac:chgData name="Sylwia Sekula-Neuner" userId="eb3cf9ea-7e1a-4747-b59f-da3eecfb8632" providerId="ADAL" clId="{8879F3DF-1A08-4FF1-891F-880431CD8B8A}" dt="2024-07-16T15:23:38.649" v="23"/>
          <ac:spMkLst>
            <pc:docMk/>
            <pc:sldMk cId="0" sldId="272"/>
            <ac:spMk id="20" creationId="{E9646172-A56D-4043-8229-D3740536F4D5}"/>
          </ac:spMkLst>
        </pc:spChg>
        <pc:spChg chg="add mod">
          <ac:chgData name="Sylwia Sekula-Neuner" userId="eb3cf9ea-7e1a-4747-b59f-da3eecfb8632" providerId="ADAL" clId="{8879F3DF-1A08-4FF1-891F-880431CD8B8A}" dt="2024-07-16T15:23:38.649" v="23"/>
          <ac:spMkLst>
            <pc:docMk/>
            <pc:sldMk cId="0" sldId="272"/>
            <ac:spMk id="21" creationId="{9A22BCF8-CCD3-456E-A500-110189075B97}"/>
          </ac:spMkLst>
        </pc:spChg>
        <pc:spChg chg="del mod">
          <ac:chgData name="Sylwia Sekula-Neuner" userId="eb3cf9ea-7e1a-4747-b59f-da3eecfb8632" providerId="ADAL" clId="{8879F3DF-1A08-4FF1-891F-880431CD8B8A}" dt="2024-07-16T15:23:38.248" v="22" actId="478"/>
          <ac:spMkLst>
            <pc:docMk/>
            <pc:sldMk cId="0" sldId="272"/>
            <ac:spMk id="545" creationId="{00000000-0000-0000-0000-000000000000}"/>
          </ac:spMkLst>
        </pc:spChg>
        <pc:spChg chg="del">
          <ac:chgData name="Sylwia Sekula-Neuner" userId="eb3cf9ea-7e1a-4747-b59f-da3eecfb8632" providerId="ADAL" clId="{8879F3DF-1A08-4FF1-891F-880431CD8B8A}" dt="2024-07-16T15:23:38.248" v="22" actId="478"/>
          <ac:spMkLst>
            <pc:docMk/>
            <pc:sldMk cId="0" sldId="272"/>
            <ac:spMk id="546" creationId="{00000000-0000-0000-0000-000000000000}"/>
          </ac:spMkLst>
        </pc:spChg>
      </pc:sldChg>
      <pc:sldChg chg="modNotes">
        <pc:chgData name="Sylwia Sekula-Neuner" userId="eb3cf9ea-7e1a-4747-b59f-da3eecfb8632" providerId="ADAL" clId="{8879F3DF-1A08-4FF1-891F-880431CD8B8A}" dt="2024-07-17T12:46:00.525" v="52"/>
        <pc:sldMkLst>
          <pc:docMk/>
          <pc:sldMk cId="0" sldId="273"/>
        </pc:sldMkLst>
      </pc:sldChg>
      <pc:sldChg chg="modNotes">
        <pc:chgData name="Sylwia Sekula-Neuner" userId="eb3cf9ea-7e1a-4747-b59f-da3eecfb8632" providerId="ADAL" clId="{8879F3DF-1A08-4FF1-891F-880431CD8B8A}" dt="2024-07-17T12:46:00.544" v="66"/>
        <pc:sldMkLst>
          <pc:docMk/>
          <pc:sldMk cId="0" sldId="274"/>
        </pc:sldMkLst>
      </pc:sldChg>
      <pc:sldChg chg="modSp add mod">
        <pc:chgData name="Sylwia Sekula-Neuner" userId="eb3cf9ea-7e1a-4747-b59f-da3eecfb8632" providerId="ADAL" clId="{8879F3DF-1A08-4FF1-891F-880431CD8B8A}" dt="2024-07-17T12:45:42.075" v="40" actId="6549"/>
        <pc:sldMkLst>
          <pc:docMk/>
          <pc:sldMk cId="3040210759" sldId="276"/>
        </pc:sldMkLst>
        <pc:spChg chg="mod">
          <ac:chgData name="Sylwia Sekula-Neuner" userId="eb3cf9ea-7e1a-4747-b59f-da3eecfb8632" providerId="ADAL" clId="{8879F3DF-1A08-4FF1-891F-880431CD8B8A}" dt="2024-07-17T12:45:42.075" v="40" actId="6549"/>
          <ac:spMkLst>
            <pc:docMk/>
            <pc:sldMk cId="3040210759" sldId="276"/>
            <ac:spMk id="430" creationId="{00000000-0000-0000-0000-000000000000}"/>
          </ac:spMkLst>
        </pc:spChg>
      </pc:sldChg>
      <pc:sldChg chg="addSp delSp modSp add mod">
        <pc:chgData name="Sylwia Sekula-Neuner" userId="eb3cf9ea-7e1a-4747-b59f-da3eecfb8632" providerId="ADAL" clId="{8879F3DF-1A08-4FF1-891F-880431CD8B8A}" dt="2024-07-17T12:46:29.801" v="191"/>
        <pc:sldMkLst>
          <pc:docMk/>
          <pc:sldMk cId="3452880542" sldId="277"/>
        </pc:sldMkLst>
        <pc:spChg chg="add del mod">
          <ac:chgData name="Sylwia Sekula-Neuner" userId="eb3cf9ea-7e1a-4747-b59f-da3eecfb8632" providerId="ADAL" clId="{8879F3DF-1A08-4FF1-891F-880431CD8B8A}" dt="2024-07-17T12:46:20.281" v="172" actId="478"/>
          <ac:spMkLst>
            <pc:docMk/>
            <pc:sldMk cId="3452880542" sldId="277"/>
            <ac:spMk id="5" creationId="{4E20AA9F-4A72-48EF-B354-271A5F019055}"/>
          </ac:spMkLst>
        </pc:spChg>
        <pc:spChg chg="del">
          <ac:chgData name="Sylwia Sekula-Neuner" userId="eb3cf9ea-7e1a-4747-b59f-da3eecfb8632" providerId="ADAL" clId="{8879F3DF-1A08-4FF1-891F-880431CD8B8A}" dt="2024-07-17T12:46:17.953" v="169" actId="478"/>
          <ac:spMkLst>
            <pc:docMk/>
            <pc:sldMk cId="3452880542" sldId="277"/>
            <ac:spMk id="547" creationId="{00000000-0000-0000-0000-000000000000}"/>
          </ac:spMkLst>
        </pc:spChg>
        <pc:spChg chg="mod">
          <ac:chgData name="Sylwia Sekula-Neuner" userId="eb3cf9ea-7e1a-4747-b59f-da3eecfb8632" providerId="ADAL" clId="{8879F3DF-1A08-4FF1-891F-880431CD8B8A}" dt="2024-07-17T12:46:29.305" v="189" actId="20577"/>
          <ac:spMkLst>
            <pc:docMk/>
            <pc:sldMk cId="3452880542" sldId="277"/>
            <ac:spMk id="562" creationId="{00000000-0000-0000-0000-000000000000}"/>
          </ac:spMkLst>
        </pc:spChg>
        <pc:graphicFrameChg chg="add mod ord modVis">
          <ac:chgData name="Sylwia Sekula-Neuner" userId="eb3cf9ea-7e1a-4747-b59f-da3eecfb8632" providerId="ADAL" clId="{8879F3DF-1A08-4FF1-891F-880431CD8B8A}" dt="2024-07-17T12:46:08.089" v="107" actId="14100"/>
          <ac:graphicFrameMkLst>
            <pc:docMk/>
            <pc:sldMk cId="3452880542" sldId="277"/>
            <ac:graphicFrameMk id="2" creationId="{226B7D92-F1BB-4475-8187-45EE063664BF}"/>
          </ac:graphicFrameMkLst>
        </pc:graphicFrameChg>
        <pc:graphicFrameChg chg="add mod ord modVis">
          <ac:chgData name="Sylwia Sekula-Neuner" userId="eb3cf9ea-7e1a-4747-b59f-da3eecfb8632" providerId="ADAL" clId="{8879F3DF-1A08-4FF1-891F-880431CD8B8A}" dt="2024-07-17T12:46:29.801" v="191"/>
          <ac:graphicFrameMkLst>
            <pc:docMk/>
            <pc:sldMk cId="3452880542" sldId="277"/>
            <ac:graphicFrameMk id="3" creationId="{3FD92E20-54EE-4464-8187-B753C7E7AC23}"/>
          </ac:graphicFrameMkLst>
        </pc:graphicFrameChg>
      </pc:sldChg>
      <pc:sldMasterChg chg="addSp modSp mod">
        <pc:chgData name="Sylwia Sekula-Neuner" userId="eb3cf9ea-7e1a-4747-b59f-da3eecfb8632" providerId="ADAL" clId="{8879F3DF-1A08-4FF1-891F-880431CD8B8A}" dt="2024-07-17T12:46:10.374" v="137"/>
        <pc:sldMasterMkLst>
          <pc:docMk/>
          <pc:sldMasterMk cId="0" sldId="2147483648"/>
        </pc:sldMasterMkLst>
        <pc:graphicFrameChg chg="add mod ord modVis">
          <ac:chgData name="Sylwia Sekula-Neuner" userId="eb3cf9ea-7e1a-4747-b59f-da3eecfb8632" providerId="ADAL" clId="{8879F3DF-1A08-4FF1-891F-880431CD8B8A}" dt="2024-07-17T12:46:08.099" v="119" actId="14100"/>
          <ac:graphicFrameMkLst>
            <pc:docMk/>
            <pc:sldMasterMk cId="0" sldId="2147483648"/>
            <ac:graphicFrameMk id="2" creationId="{19C7424A-4508-4DAB-90F6-2A8AA83DB9B5}"/>
          </ac:graphicFrameMkLst>
        </pc:graphicFrameChg>
        <pc:graphicFrameChg chg="add mod ord modVis">
          <ac:chgData name="Sylwia Sekula-Neuner" userId="eb3cf9ea-7e1a-4747-b59f-da3eecfb8632" providerId="ADAL" clId="{8879F3DF-1A08-4FF1-891F-880431CD8B8A}" dt="2024-07-17T12:46:10.374" v="137"/>
          <ac:graphicFrameMkLst>
            <pc:docMk/>
            <pc:sldMasterMk cId="0" sldId="2147483648"/>
            <ac:graphicFrameMk id="3" creationId="{9044C849-346F-43F5-B601-A28A903E2836}"/>
          </ac:graphicFrameMkLst>
        </pc:graphicFrameChg>
      </pc:sldMasterChg>
      <pc:sldMasterChg chg="addSp modSp mod">
        <pc:chgData name="Sylwia Sekula-Neuner" userId="eb3cf9ea-7e1a-4747-b59f-da3eecfb8632" providerId="ADAL" clId="{8879F3DF-1A08-4FF1-891F-880431CD8B8A}" dt="2024-07-17T12:46:10.389" v="151"/>
        <pc:sldMasterMkLst>
          <pc:docMk/>
          <pc:sldMasterMk cId="0" sldId="2147483676"/>
        </pc:sldMasterMkLst>
        <pc:graphicFrameChg chg="add mod ord modVis">
          <ac:chgData name="Sylwia Sekula-Neuner" userId="eb3cf9ea-7e1a-4747-b59f-da3eecfb8632" providerId="ADAL" clId="{8879F3DF-1A08-4FF1-891F-880431CD8B8A}" dt="2024-07-17T12:46:08.092" v="113" actId="14100"/>
          <ac:graphicFrameMkLst>
            <pc:docMk/>
            <pc:sldMasterMk cId="0" sldId="2147483676"/>
            <ac:graphicFrameMk id="2" creationId="{81AC80B1-A638-44CD-ADBA-81CDF8273C1F}"/>
          </ac:graphicFrameMkLst>
        </pc:graphicFrameChg>
        <pc:graphicFrameChg chg="add mod ord modVis">
          <ac:chgData name="Sylwia Sekula-Neuner" userId="eb3cf9ea-7e1a-4747-b59f-da3eecfb8632" providerId="ADAL" clId="{8879F3DF-1A08-4FF1-891F-880431CD8B8A}" dt="2024-07-17T12:46:10.389" v="151"/>
          <ac:graphicFrameMkLst>
            <pc:docMk/>
            <pc:sldMasterMk cId="0" sldId="2147483676"/>
            <ac:graphicFrameMk id="3" creationId="{D47E65F1-677B-4878-A108-1F1B79CF7634}"/>
          </ac:graphicFrameMkLst>
        </pc:graphicFrame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1570a8a96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21570a8a96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1570a8a96d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21570a8a96d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1570a8a96d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g21570a8a96d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1570a8a96d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21570a8a96d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1570a8a96d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g21570a8a96d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1570a8a96d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21570a8a96d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1570a8a96d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g21570a8a96d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1570a8a96d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1570a8a96d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1570a8a96d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1570a8a96d_0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1570a8a96d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1570a8a96d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1570a8a96d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1570a8a96d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72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1570a8a9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21570a8a9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1570a8a96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1570a8a96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1570a8a96d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1570a8a96d_0_502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1570a8a96d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1570a8a96d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1570a8a96d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21570a8a96d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1570a8a96d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21570a8a96d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1570a8a96d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21570a8a96d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1570a8a96d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21570a8a96d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2037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1570a8a96d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21570a8a96d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1570a8a96d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21570a8a96d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1570a8a96d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21570a8a96d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1" name="Google Shape;11;p15"/>
          <p:cNvGrpSpPr/>
          <p:nvPr/>
        </p:nvGrpSpPr>
        <p:grpSpPr>
          <a:xfrm rot="10800000" flipH="1">
            <a:off x="1101156" y="253148"/>
            <a:ext cx="7611770" cy="2949180"/>
            <a:chOff x="404800" y="-890960"/>
            <a:chExt cx="8937149" cy="3462698"/>
          </a:xfrm>
        </p:grpSpPr>
        <p:sp>
          <p:nvSpPr>
            <p:cNvPr id="12" name="Google Shape;12;p15"/>
            <p:cNvSpPr/>
            <p:nvPr/>
          </p:nvSpPr>
          <p:spPr>
            <a:xfrm>
              <a:off x="8152149" y="-89096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5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5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5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15"/>
          <p:cNvSpPr/>
          <p:nvPr/>
        </p:nvSpPr>
        <p:spPr>
          <a:xfrm rot="10800000" flipH="1">
            <a:off x="4746823" y="3303353"/>
            <a:ext cx="1013400" cy="10134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15"/>
          <p:cNvGrpSpPr/>
          <p:nvPr/>
        </p:nvGrpSpPr>
        <p:grpSpPr>
          <a:xfrm rot="10800000">
            <a:off x="270750" y="740109"/>
            <a:ext cx="8627325" cy="4089001"/>
            <a:chOff x="270750" y="253149"/>
            <a:chExt cx="8627325" cy="4089001"/>
          </a:xfrm>
        </p:grpSpPr>
        <p:sp>
          <p:nvSpPr>
            <p:cNvPr id="18" name="Google Shape;18;p15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5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5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5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5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flipH="1">
            <a:off x="5825013" y="1820700"/>
            <a:ext cx="23871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flipH="1">
            <a:off x="931888" y="1206450"/>
            <a:ext cx="5082600" cy="2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122" name="Google Shape;122;p24"/>
          <p:cNvGrpSpPr/>
          <p:nvPr/>
        </p:nvGrpSpPr>
        <p:grpSpPr>
          <a:xfrm>
            <a:off x="270750" y="253149"/>
            <a:ext cx="8627325" cy="4089001"/>
            <a:chOff x="270750" y="253149"/>
            <a:chExt cx="8627325" cy="4089001"/>
          </a:xfrm>
        </p:grpSpPr>
        <p:sp>
          <p:nvSpPr>
            <p:cNvPr id="123" name="Google Shape;123;p24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p25"/>
          <p:cNvGrpSpPr/>
          <p:nvPr/>
        </p:nvGrpSpPr>
        <p:grpSpPr>
          <a:xfrm>
            <a:off x="270750" y="305956"/>
            <a:ext cx="7172425" cy="3514294"/>
            <a:chOff x="270750" y="305956"/>
            <a:chExt cx="7172425" cy="3514294"/>
          </a:xfrm>
        </p:grpSpPr>
        <p:sp>
          <p:nvSpPr>
            <p:cNvPr id="131" name="Google Shape;131;p25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6871075" y="4450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1064175" y="3620975"/>
            <a:ext cx="35079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ExtraBold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6"/>
          <p:cNvSpPr txBox="1">
            <a:spLocks noGrp="1"/>
          </p:cNvSpPr>
          <p:nvPr>
            <p:ph type="title" hasCustomPrompt="1"/>
          </p:nvPr>
        </p:nvSpPr>
        <p:spPr>
          <a:xfrm>
            <a:off x="2616450" y="1487125"/>
            <a:ext cx="3911100" cy="1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1821000" y="2923625"/>
            <a:ext cx="550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9" name="Google Shape;139;p26"/>
          <p:cNvGrpSpPr/>
          <p:nvPr/>
        </p:nvGrpSpPr>
        <p:grpSpPr>
          <a:xfrm>
            <a:off x="270750" y="253149"/>
            <a:ext cx="8627325" cy="4089001"/>
            <a:chOff x="270750" y="253149"/>
            <a:chExt cx="8627325" cy="4089001"/>
          </a:xfrm>
        </p:grpSpPr>
        <p:sp>
          <p:nvSpPr>
            <p:cNvPr id="140" name="Google Shape;140;p26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1"/>
          </p:nvPr>
        </p:nvSpPr>
        <p:spPr>
          <a:xfrm>
            <a:off x="1188415" y="2624233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ubTitle" idx="2"/>
          </p:nvPr>
        </p:nvSpPr>
        <p:spPr>
          <a:xfrm>
            <a:off x="6101380" y="2632928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subTitle" idx="3"/>
          </p:nvPr>
        </p:nvSpPr>
        <p:spPr>
          <a:xfrm>
            <a:off x="3643771" y="2632928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4"/>
          </p:nvPr>
        </p:nvSpPr>
        <p:spPr>
          <a:xfrm>
            <a:off x="970625" y="2964530"/>
            <a:ext cx="2286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subTitle" idx="5"/>
          </p:nvPr>
        </p:nvSpPr>
        <p:spPr>
          <a:xfrm>
            <a:off x="3425971" y="2964530"/>
            <a:ext cx="2286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subTitle" idx="6"/>
          </p:nvPr>
        </p:nvSpPr>
        <p:spPr>
          <a:xfrm>
            <a:off x="5883580" y="2964530"/>
            <a:ext cx="2286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5" name="Google Shape;155;p28"/>
          <p:cNvGrpSpPr/>
          <p:nvPr/>
        </p:nvGrpSpPr>
        <p:grpSpPr>
          <a:xfrm rot="10800000" flipH="1">
            <a:off x="270750" y="253149"/>
            <a:ext cx="8627325" cy="4216100"/>
            <a:chOff x="270750" y="126050"/>
            <a:chExt cx="8627325" cy="4216100"/>
          </a:xfrm>
        </p:grpSpPr>
        <p:sp>
          <p:nvSpPr>
            <p:cNvPr id="156" name="Google Shape;156;p28"/>
            <p:cNvSpPr/>
            <p:nvPr/>
          </p:nvSpPr>
          <p:spPr>
            <a:xfrm>
              <a:off x="320500" y="126050"/>
              <a:ext cx="725100" cy="725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7443175" y="34637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83259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7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29"/>
          <p:cNvGrpSpPr/>
          <p:nvPr/>
        </p:nvGrpSpPr>
        <p:grpSpPr>
          <a:xfrm>
            <a:off x="270750" y="253149"/>
            <a:ext cx="8627325" cy="4089001"/>
            <a:chOff x="270750" y="253149"/>
            <a:chExt cx="8627325" cy="4089001"/>
          </a:xfrm>
        </p:grpSpPr>
        <p:sp>
          <p:nvSpPr>
            <p:cNvPr id="165" name="Google Shape;165;p29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29"/>
          <p:cNvSpPr txBox="1">
            <a:spLocks noGrp="1"/>
          </p:cNvSpPr>
          <p:nvPr>
            <p:ph type="subTitle" idx="1"/>
          </p:nvPr>
        </p:nvSpPr>
        <p:spPr>
          <a:xfrm>
            <a:off x="1264169" y="191276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subTitle" idx="2"/>
          </p:nvPr>
        </p:nvSpPr>
        <p:spPr>
          <a:xfrm>
            <a:off x="1346969" y="3066379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subTitle" idx="3"/>
          </p:nvPr>
        </p:nvSpPr>
        <p:spPr>
          <a:xfrm>
            <a:off x="5950358" y="3066346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subTitle" idx="4"/>
          </p:nvPr>
        </p:nvSpPr>
        <p:spPr>
          <a:xfrm>
            <a:off x="3648664" y="3066346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subTitle" idx="5"/>
          </p:nvPr>
        </p:nvSpPr>
        <p:spPr>
          <a:xfrm>
            <a:off x="1346969" y="1628058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ubTitle" idx="6"/>
          </p:nvPr>
        </p:nvSpPr>
        <p:spPr>
          <a:xfrm>
            <a:off x="5950358" y="1630967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subTitle" idx="7"/>
          </p:nvPr>
        </p:nvSpPr>
        <p:spPr>
          <a:xfrm>
            <a:off x="3648664" y="1630967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8"/>
          </p:nvPr>
        </p:nvSpPr>
        <p:spPr>
          <a:xfrm>
            <a:off x="3565864" y="191276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9"/>
          </p:nvPr>
        </p:nvSpPr>
        <p:spPr>
          <a:xfrm>
            <a:off x="5867558" y="191276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ubTitle" idx="13"/>
          </p:nvPr>
        </p:nvSpPr>
        <p:spPr>
          <a:xfrm>
            <a:off x="1262282" y="335031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subTitle" idx="14"/>
          </p:nvPr>
        </p:nvSpPr>
        <p:spPr>
          <a:xfrm>
            <a:off x="3563976" y="335031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subTitle" idx="15"/>
          </p:nvPr>
        </p:nvSpPr>
        <p:spPr>
          <a:xfrm>
            <a:off x="5865671" y="335031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 flipH="1">
            <a:off x="4668775" y="1294650"/>
            <a:ext cx="36096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subTitle" idx="1"/>
          </p:nvPr>
        </p:nvSpPr>
        <p:spPr>
          <a:xfrm flipH="1">
            <a:off x="4948375" y="2831250"/>
            <a:ext cx="33300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87" name="Google Shape;187;p30"/>
          <p:cNvGrpSpPr/>
          <p:nvPr/>
        </p:nvGrpSpPr>
        <p:grpSpPr>
          <a:xfrm rot="10800000" flipH="1">
            <a:off x="270750" y="253149"/>
            <a:ext cx="8627325" cy="4036194"/>
            <a:chOff x="270750" y="305956"/>
            <a:chExt cx="8627325" cy="4036194"/>
          </a:xfrm>
        </p:grpSpPr>
        <p:sp>
          <p:nvSpPr>
            <p:cNvPr id="188" name="Google Shape;188;p30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7218275" y="36057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83259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2495713" y="3142275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5245438" y="366306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6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1"/>
          <p:cNvSpPr txBox="1">
            <a:spLocks noGrp="1"/>
          </p:cNvSpPr>
          <p:nvPr>
            <p:ph type="subTitle" idx="1"/>
          </p:nvPr>
        </p:nvSpPr>
        <p:spPr>
          <a:xfrm>
            <a:off x="2680650" y="2075675"/>
            <a:ext cx="18744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ubTitle" idx="2"/>
          </p:nvPr>
        </p:nvSpPr>
        <p:spPr>
          <a:xfrm>
            <a:off x="2566350" y="1676917"/>
            <a:ext cx="2103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 Thin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3"/>
          </p:nvPr>
        </p:nvSpPr>
        <p:spPr>
          <a:xfrm>
            <a:off x="6332025" y="1676917"/>
            <a:ext cx="2103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 Thin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subTitle" idx="4"/>
          </p:nvPr>
        </p:nvSpPr>
        <p:spPr>
          <a:xfrm>
            <a:off x="708975" y="2741125"/>
            <a:ext cx="2103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 Thin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subTitle" idx="5"/>
          </p:nvPr>
        </p:nvSpPr>
        <p:spPr>
          <a:xfrm>
            <a:off x="4446075" y="2742409"/>
            <a:ext cx="2103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 Thin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subTitle" idx="6"/>
          </p:nvPr>
        </p:nvSpPr>
        <p:spPr>
          <a:xfrm>
            <a:off x="6446325" y="2075675"/>
            <a:ext cx="18744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subTitle" idx="7"/>
          </p:nvPr>
        </p:nvSpPr>
        <p:spPr>
          <a:xfrm>
            <a:off x="823275" y="3136256"/>
            <a:ext cx="18744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subTitle" idx="8"/>
          </p:nvPr>
        </p:nvSpPr>
        <p:spPr>
          <a:xfrm>
            <a:off x="4560375" y="3136256"/>
            <a:ext cx="18744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6" name="Google Shape;206;p31"/>
          <p:cNvGrpSpPr/>
          <p:nvPr/>
        </p:nvGrpSpPr>
        <p:grpSpPr>
          <a:xfrm>
            <a:off x="270750" y="305956"/>
            <a:ext cx="7172425" cy="3514294"/>
            <a:chOff x="270750" y="305956"/>
            <a:chExt cx="7172425" cy="3514294"/>
          </a:xfrm>
        </p:grpSpPr>
        <p:sp>
          <p:nvSpPr>
            <p:cNvPr id="207" name="Google Shape;207;p31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1"/>
            <p:cNvSpPr/>
            <p:nvPr/>
          </p:nvSpPr>
          <p:spPr>
            <a:xfrm>
              <a:off x="6871075" y="4450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SECTION_TITLE_AND_DESCRIPTION_1_1_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923550" y="1265863"/>
            <a:ext cx="2190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subTitle" idx="1"/>
          </p:nvPr>
        </p:nvSpPr>
        <p:spPr>
          <a:xfrm>
            <a:off x="790650" y="1713125"/>
            <a:ext cx="23238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title" idx="2"/>
          </p:nvPr>
        </p:nvSpPr>
        <p:spPr>
          <a:xfrm>
            <a:off x="923550" y="2668141"/>
            <a:ext cx="2190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3"/>
          </p:nvPr>
        </p:nvSpPr>
        <p:spPr>
          <a:xfrm>
            <a:off x="790650" y="3115418"/>
            <a:ext cx="23238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title" idx="4"/>
          </p:nvPr>
        </p:nvSpPr>
        <p:spPr>
          <a:xfrm>
            <a:off x="6029625" y="1265863"/>
            <a:ext cx="2190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7" name="Google Shape;217;p32"/>
          <p:cNvSpPr txBox="1">
            <a:spLocks noGrp="1"/>
          </p:cNvSpPr>
          <p:nvPr>
            <p:ph type="subTitle" idx="5"/>
          </p:nvPr>
        </p:nvSpPr>
        <p:spPr>
          <a:xfrm>
            <a:off x="6029625" y="1713125"/>
            <a:ext cx="23238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8" name="Google Shape;218;p32"/>
          <p:cNvSpPr txBox="1">
            <a:spLocks noGrp="1"/>
          </p:cNvSpPr>
          <p:nvPr>
            <p:ph type="title" idx="6"/>
          </p:nvPr>
        </p:nvSpPr>
        <p:spPr>
          <a:xfrm>
            <a:off x="6029625" y="2668143"/>
            <a:ext cx="2190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subTitle" idx="7"/>
          </p:nvPr>
        </p:nvSpPr>
        <p:spPr>
          <a:xfrm>
            <a:off x="6029625" y="3115418"/>
            <a:ext cx="23238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title" idx="8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1" name="Google Shape;221;p32"/>
          <p:cNvGrpSpPr/>
          <p:nvPr/>
        </p:nvGrpSpPr>
        <p:grpSpPr>
          <a:xfrm>
            <a:off x="270750" y="-561264"/>
            <a:ext cx="8627325" cy="2190739"/>
            <a:chOff x="270750" y="-561264"/>
            <a:chExt cx="8627325" cy="2190739"/>
          </a:xfrm>
        </p:grpSpPr>
        <p:grpSp>
          <p:nvGrpSpPr>
            <p:cNvPr id="222" name="Google Shape;222;p32"/>
            <p:cNvGrpSpPr/>
            <p:nvPr/>
          </p:nvGrpSpPr>
          <p:grpSpPr>
            <a:xfrm rot="10800000" flipH="1">
              <a:off x="270750" y="253149"/>
              <a:ext cx="8627325" cy="1376326"/>
              <a:chOff x="270750" y="2965824"/>
              <a:chExt cx="8627325" cy="1376326"/>
            </a:xfrm>
          </p:grpSpPr>
          <p:sp>
            <p:nvSpPr>
              <p:cNvPr id="223" name="Google Shape;223;p32"/>
              <p:cNvSpPr/>
              <p:nvPr/>
            </p:nvSpPr>
            <p:spPr>
              <a:xfrm>
                <a:off x="270750" y="3248150"/>
                <a:ext cx="572100" cy="5721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32"/>
              <p:cNvSpPr/>
              <p:nvPr/>
            </p:nvSpPr>
            <p:spPr>
              <a:xfrm>
                <a:off x="8301150" y="4048150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32"/>
              <p:cNvSpPr/>
              <p:nvPr/>
            </p:nvSpPr>
            <p:spPr>
              <a:xfrm>
                <a:off x="8325975" y="296582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6" name="Google Shape;226;p32"/>
            <p:cNvSpPr/>
            <p:nvPr/>
          </p:nvSpPr>
          <p:spPr>
            <a:xfrm rot="-10244201">
              <a:off x="1290109" y="-473041"/>
              <a:ext cx="1192755" cy="1192755"/>
            </a:xfrm>
            <a:prstGeom prst="blockArc">
              <a:avLst>
                <a:gd name="adj1" fmla="val 10247770"/>
                <a:gd name="adj2" fmla="val 21057893"/>
                <a:gd name="adj3" fmla="val 129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ONLY_2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0" name="Google Shape;230;p33"/>
          <p:cNvGrpSpPr/>
          <p:nvPr/>
        </p:nvGrpSpPr>
        <p:grpSpPr>
          <a:xfrm>
            <a:off x="193224" y="250521"/>
            <a:ext cx="8719077" cy="4083144"/>
            <a:chOff x="193224" y="250521"/>
            <a:chExt cx="8719077" cy="4083144"/>
          </a:xfrm>
        </p:grpSpPr>
        <p:sp>
          <p:nvSpPr>
            <p:cNvPr id="231" name="Google Shape;231;p33"/>
            <p:cNvSpPr/>
            <p:nvPr/>
          </p:nvSpPr>
          <p:spPr>
            <a:xfrm>
              <a:off x="1717228" y="1859301"/>
              <a:ext cx="470400" cy="4704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3"/>
            <p:cNvSpPr/>
            <p:nvPr/>
          </p:nvSpPr>
          <p:spPr>
            <a:xfrm>
              <a:off x="8291625" y="4138665"/>
              <a:ext cx="194700" cy="195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3"/>
            <p:cNvSpPr/>
            <p:nvPr/>
          </p:nvSpPr>
          <p:spPr>
            <a:xfrm>
              <a:off x="8490521" y="250521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3"/>
            <p:cNvSpPr/>
            <p:nvPr/>
          </p:nvSpPr>
          <p:spPr>
            <a:xfrm>
              <a:off x="193224" y="1617493"/>
              <a:ext cx="241500" cy="241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3"/>
            <p:cNvSpPr/>
            <p:nvPr/>
          </p:nvSpPr>
          <p:spPr>
            <a:xfrm>
              <a:off x="8532801" y="3929875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33"/>
          <p:cNvSpPr txBox="1">
            <a:spLocks noGrp="1"/>
          </p:cNvSpPr>
          <p:nvPr>
            <p:ph type="subTitle" idx="1"/>
          </p:nvPr>
        </p:nvSpPr>
        <p:spPr>
          <a:xfrm>
            <a:off x="2522250" y="1086450"/>
            <a:ext cx="40995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7" name="Google Shape;237;p33"/>
          <p:cNvGrpSpPr/>
          <p:nvPr/>
        </p:nvGrpSpPr>
        <p:grpSpPr>
          <a:xfrm rot="10800000" flipH="1">
            <a:off x="604125" y="1056775"/>
            <a:ext cx="8370150" cy="3635150"/>
            <a:chOff x="604125" y="-96626"/>
            <a:chExt cx="8370150" cy="3635150"/>
          </a:xfrm>
        </p:grpSpPr>
        <p:sp>
          <p:nvSpPr>
            <p:cNvPr id="238" name="Google Shape;238;p33"/>
            <p:cNvSpPr/>
            <p:nvPr/>
          </p:nvSpPr>
          <p:spPr>
            <a:xfrm>
              <a:off x="604125" y="25814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8063025" y="27908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7246850" y="-96626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84021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758713" y="434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6"/>
          <p:cNvSpPr txBox="1">
            <a:spLocks noGrp="1"/>
          </p:cNvSpPr>
          <p:nvPr>
            <p:ph type="ctrTitle"/>
          </p:nvPr>
        </p:nvSpPr>
        <p:spPr>
          <a:xfrm>
            <a:off x="427475" y="1408075"/>
            <a:ext cx="4366200" cy="17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ubTitle" idx="1"/>
          </p:nvPr>
        </p:nvSpPr>
        <p:spPr>
          <a:xfrm>
            <a:off x="621025" y="3114400"/>
            <a:ext cx="41727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7" name="Google Shape;27;p16"/>
          <p:cNvGrpSpPr/>
          <p:nvPr/>
        </p:nvGrpSpPr>
        <p:grpSpPr>
          <a:xfrm>
            <a:off x="231225" y="229756"/>
            <a:ext cx="8724000" cy="4217169"/>
            <a:chOff x="231225" y="229756"/>
            <a:chExt cx="8724000" cy="4217169"/>
          </a:xfrm>
        </p:grpSpPr>
        <p:sp>
          <p:nvSpPr>
            <p:cNvPr id="28" name="Google Shape;28;p16"/>
            <p:cNvSpPr/>
            <p:nvPr/>
          </p:nvSpPr>
          <p:spPr>
            <a:xfrm>
              <a:off x="231225" y="3733500"/>
              <a:ext cx="389700" cy="389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6"/>
            <p:cNvSpPr/>
            <p:nvPr/>
          </p:nvSpPr>
          <p:spPr>
            <a:xfrm>
              <a:off x="8358300" y="4152925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6"/>
            <p:cNvSpPr/>
            <p:nvPr/>
          </p:nvSpPr>
          <p:spPr>
            <a:xfrm>
              <a:off x="8383125" y="3550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1556445" y="2297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7" name="Google Shape;247;p34"/>
          <p:cNvGrpSpPr/>
          <p:nvPr/>
        </p:nvGrpSpPr>
        <p:grpSpPr>
          <a:xfrm flipH="1">
            <a:off x="466113" y="283325"/>
            <a:ext cx="8310488" cy="4058138"/>
            <a:chOff x="270750" y="369050"/>
            <a:chExt cx="8310488" cy="4058138"/>
          </a:xfrm>
        </p:grpSpPr>
        <p:sp>
          <p:nvSpPr>
            <p:cNvPr id="248" name="Google Shape;248;p34"/>
            <p:cNvSpPr/>
            <p:nvPr/>
          </p:nvSpPr>
          <p:spPr>
            <a:xfrm>
              <a:off x="622525" y="369050"/>
              <a:ext cx="896100" cy="896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270750" y="2638875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4"/>
            <p:cNvSpPr/>
            <p:nvPr/>
          </p:nvSpPr>
          <p:spPr>
            <a:xfrm rot="10800000">
              <a:off x="8287538" y="3923537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7891375" y="1494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4"/>
            <p:cNvSpPr/>
            <p:nvPr/>
          </p:nvSpPr>
          <p:spPr>
            <a:xfrm rot="10800000">
              <a:off x="7637888" y="38544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2194400" y="340271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6692981" y="897169"/>
              <a:ext cx="274200" cy="2745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1661220" y="625231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9" name="Google Shape;259;p35"/>
          <p:cNvGrpSpPr/>
          <p:nvPr/>
        </p:nvGrpSpPr>
        <p:grpSpPr>
          <a:xfrm flipH="1">
            <a:off x="366000" y="253149"/>
            <a:ext cx="8563397" cy="4105939"/>
            <a:chOff x="536166" y="253149"/>
            <a:chExt cx="8563397" cy="4105939"/>
          </a:xfrm>
        </p:grpSpPr>
        <p:sp>
          <p:nvSpPr>
            <p:cNvPr id="260" name="Google Shape;260;p35"/>
            <p:cNvSpPr/>
            <p:nvPr/>
          </p:nvSpPr>
          <p:spPr>
            <a:xfrm>
              <a:off x="536166" y="349650"/>
              <a:ext cx="860700" cy="860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5"/>
            <p:cNvSpPr/>
            <p:nvPr/>
          </p:nvSpPr>
          <p:spPr>
            <a:xfrm>
              <a:off x="723100" y="31316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5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5"/>
            <p:cNvSpPr/>
            <p:nvPr/>
          </p:nvSpPr>
          <p:spPr>
            <a:xfrm>
              <a:off x="8466300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5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5"/>
            <p:cNvSpPr/>
            <p:nvPr/>
          </p:nvSpPr>
          <p:spPr>
            <a:xfrm>
              <a:off x="3585300" y="25428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5"/>
            <p:cNvSpPr/>
            <p:nvPr/>
          </p:nvSpPr>
          <p:spPr>
            <a:xfrm>
              <a:off x="5778038" y="13197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5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36"/>
          <p:cNvGrpSpPr/>
          <p:nvPr/>
        </p:nvGrpSpPr>
        <p:grpSpPr>
          <a:xfrm flipH="1">
            <a:off x="290298" y="219124"/>
            <a:ext cx="8687225" cy="4649839"/>
            <a:chOff x="412338" y="27249"/>
            <a:chExt cx="8687225" cy="4649839"/>
          </a:xfrm>
        </p:grpSpPr>
        <p:sp>
          <p:nvSpPr>
            <p:cNvPr id="272" name="Google Shape;272;p36"/>
            <p:cNvSpPr/>
            <p:nvPr/>
          </p:nvSpPr>
          <p:spPr>
            <a:xfrm>
              <a:off x="412338" y="904050"/>
              <a:ext cx="687300" cy="6873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6"/>
            <p:cNvSpPr/>
            <p:nvPr/>
          </p:nvSpPr>
          <p:spPr>
            <a:xfrm>
              <a:off x="959150" y="39782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6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6"/>
            <p:cNvSpPr/>
            <p:nvPr/>
          </p:nvSpPr>
          <p:spPr>
            <a:xfrm>
              <a:off x="7399500" y="272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6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6661875" y="41562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_1_1_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7"/>
          <p:cNvSpPr txBox="1">
            <a:spLocks noGrp="1"/>
          </p:cNvSpPr>
          <p:nvPr>
            <p:ph type="title"/>
          </p:nvPr>
        </p:nvSpPr>
        <p:spPr>
          <a:xfrm>
            <a:off x="2676900" y="745875"/>
            <a:ext cx="3790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2" name="Google Shape;282;p37"/>
          <p:cNvSpPr txBox="1">
            <a:spLocks noGrp="1"/>
          </p:cNvSpPr>
          <p:nvPr>
            <p:ph type="subTitle" idx="1"/>
          </p:nvPr>
        </p:nvSpPr>
        <p:spPr>
          <a:xfrm>
            <a:off x="2983301" y="1546125"/>
            <a:ext cx="31773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7"/>
          <p:cNvSpPr txBox="1"/>
          <p:nvPr/>
        </p:nvSpPr>
        <p:spPr>
          <a:xfrm>
            <a:off x="2905650" y="3292575"/>
            <a:ext cx="33327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CREDITS: This presentation template was created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including icons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infographics &amp; images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4" name="Google Shape;284;p37"/>
          <p:cNvSpPr/>
          <p:nvPr/>
        </p:nvSpPr>
        <p:spPr>
          <a:xfrm>
            <a:off x="6648388" y="2571750"/>
            <a:ext cx="1189800" cy="11898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7"/>
          <p:cNvSpPr/>
          <p:nvPr/>
        </p:nvSpPr>
        <p:spPr>
          <a:xfrm>
            <a:off x="2206275" y="3477100"/>
            <a:ext cx="572100" cy="5721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7"/>
          <p:cNvSpPr/>
          <p:nvPr/>
        </p:nvSpPr>
        <p:spPr>
          <a:xfrm>
            <a:off x="8301150" y="4048150"/>
            <a:ext cx="293700" cy="2940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7"/>
          <p:cNvSpPr/>
          <p:nvPr/>
        </p:nvSpPr>
        <p:spPr>
          <a:xfrm>
            <a:off x="6435375" y="272899"/>
            <a:ext cx="572100" cy="5727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7"/>
          <p:cNvSpPr/>
          <p:nvPr/>
        </p:nvSpPr>
        <p:spPr>
          <a:xfrm>
            <a:off x="886950" y="1064474"/>
            <a:ext cx="572100" cy="5727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7"/>
          <p:cNvSpPr/>
          <p:nvPr/>
        </p:nvSpPr>
        <p:spPr>
          <a:xfrm>
            <a:off x="1409475" y="2378025"/>
            <a:ext cx="520200" cy="5208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7"/>
          <p:cNvSpPr/>
          <p:nvPr/>
        </p:nvSpPr>
        <p:spPr>
          <a:xfrm>
            <a:off x="8168788" y="1677663"/>
            <a:ext cx="520200" cy="5208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7"/>
          <p:cNvSpPr/>
          <p:nvPr/>
        </p:nvSpPr>
        <p:spPr>
          <a:xfrm>
            <a:off x="632520" y="1546131"/>
            <a:ext cx="293700" cy="2940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1_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" name="Google Shape;294;p38"/>
          <p:cNvGrpSpPr/>
          <p:nvPr/>
        </p:nvGrpSpPr>
        <p:grpSpPr>
          <a:xfrm flipH="1">
            <a:off x="466113" y="283325"/>
            <a:ext cx="8310488" cy="4058138"/>
            <a:chOff x="270750" y="369050"/>
            <a:chExt cx="8310488" cy="4058138"/>
          </a:xfrm>
        </p:grpSpPr>
        <p:sp>
          <p:nvSpPr>
            <p:cNvPr id="295" name="Google Shape;295;p38"/>
            <p:cNvSpPr/>
            <p:nvPr/>
          </p:nvSpPr>
          <p:spPr>
            <a:xfrm>
              <a:off x="622525" y="369050"/>
              <a:ext cx="896100" cy="896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270750" y="2638875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8"/>
            <p:cNvSpPr/>
            <p:nvPr/>
          </p:nvSpPr>
          <p:spPr>
            <a:xfrm rot="10800000">
              <a:off x="8287538" y="3923537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8"/>
            <p:cNvSpPr/>
            <p:nvPr/>
          </p:nvSpPr>
          <p:spPr>
            <a:xfrm>
              <a:off x="7891375" y="1494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8"/>
            <p:cNvSpPr/>
            <p:nvPr/>
          </p:nvSpPr>
          <p:spPr>
            <a:xfrm rot="10800000">
              <a:off x="7637888" y="38544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2194400" y="340271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6692981" y="897169"/>
              <a:ext cx="274200" cy="2745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1661220" y="625231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1_1_2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39"/>
          <p:cNvGrpSpPr/>
          <p:nvPr/>
        </p:nvGrpSpPr>
        <p:grpSpPr>
          <a:xfrm flipH="1">
            <a:off x="366000" y="253149"/>
            <a:ext cx="8563397" cy="4105939"/>
            <a:chOff x="536166" y="253149"/>
            <a:chExt cx="8563397" cy="4105939"/>
          </a:xfrm>
        </p:grpSpPr>
        <p:sp>
          <p:nvSpPr>
            <p:cNvPr id="306" name="Google Shape;306;p39"/>
            <p:cNvSpPr/>
            <p:nvPr/>
          </p:nvSpPr>
          <p:spPr>
            <a:xfrm>
              <a:off x="536166" y="349650"/>
              <a:ext cx="860700" cy="860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9"/>
            <p:cNvSpPr/>
            <p:nvPr/>
          </p:nvSpPr>
          <p:spPr>
            <a:xfrm>
              <a:off x="723100" y="31316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9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9"/>
            <p:cNvSpPr/>
            <p:nvPr/>
          </p:nvSpPr>
          <p:spPr>
            <a:xfrm>
              <a:off x="8466300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9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9"/>
            <p:cNvSpPr/>
            <p:nvPr/>
          </p:nvSpPr>
          <p:spPr>
            <a:xfrm>
              <a:off x="3585300" y="25428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9"/>
            <p:cNvSpPr/>
            <p:nvPr/>
          </p:nvSpPr>
          <p:spPr>
            <a:xfrm>
              <a:off x="5778038" y="13197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9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ONLY_1_1_1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" name="Google Shape;316;p40"/>
          <p:cNvGrpSpPr/>
          <p:nvPr/>
        </p:nvGrpSpPr>
        <p:grpSpPr>
          <a:xfrm flipH="1">
            <a:off x="290298" y="219124"/>
            <a:ext cx="8687225" cy="4649839"/>
            <a:chOff x="412338" y="27249"/>
            <a:chExt cx="8687225" cy="4649839"/>
          </a:xfrm>
        </p:grpSpPr>
        <p:sp>
          <p:nvSpPr>
            <p:cNvPr id="317" name="Google Shape;317;p40"/>
            <p:cNvSpPr/>
            <p:nvPr/>
          </p:nvSpPr>
          <p:spPr>
            <a:xfrm>
              <a:off x="412338" y="904050"/>
              <a:ext cx="687300" cy="6873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959150" y="39782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0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7399500" y="272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0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661875" y="41562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p41"/>
          <p:cNvGrpSpPr/>
          <p:nvPr/>
        </p:nvGrpSpPr>
        <p:grpSpPr>
          <a:xfrm>
            <a:off x="270750" y="-561264"/>
            <a:ext cx="8627325" cy="4964025"/>
            <a:chOff x="270750" y="-561264"/>
            <a:chExt cx="8627325" cy="4964025"/>
          </a:xfrm>
        </p:grpSpPr>
        <p:grpSp>
          <p:nvGrpSpPr>
            <p:cNvPr id="327" name="Google Shape;327;p41"/>
            <p:cNvGrpSpPr/>
            <p:nvPr/>
          </p:nvGrpSpPr>
          <p:grpSpPr>
            <a:xfrm rot="10800000" flipH="1">
              <a:off x="270750" y="253149"/>
              <a:ext cx="8627325" cy="4149612"/>
              <a:chOff x="270750" y="192538"/>
              <a:chExt cx="8627325" cy="4149612"/>
            </a:xfrm>
          </p:grpSpPr>
          <p:sp>
            <p:nvSpPr>
              <p:cNvPr id="328" name="Google Shape;328;p41"/>
              <p:cNvSpPr/>
              <p:nvPr/>
            </p:nvSpPr>
            <p:spPr>
              <a:xfrm>
                <a:off x="270750" y="3248150"/>
                <a:ext cx="572100" cy="5721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41"/>
              <p:cNvSpPr/>
              <p:nvPr/>
            </p:nvSpPr>
            <p:spPr>
              <a:xfrm>
                <a:off x="8301150" y="4048150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41"/>
              <p:cNvSpPr/>
              <p:nvPr/>
            </p:nvSpPr>
            <p:spPr>
              <a:xfrm>
                <a:off x="7218275" y="36057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41"/>
              <p:cNvSpPr/>
              <p:nvPr/>
            </p:nvSpPr>
            <p:spPr>
              <a:xfrm>
                <a:off x="8325975" y="296582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41"/>
              <p:cNvSpPr/>
              <p:nvPr/>
            </p:nvSpPr>
            <p:spPr>
              <a:xfrm>
                <a:off x="817013" y="192538"/>
                <a:ext cx="520200" cy="5208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41"/>
              <p:cNvSpPr/>
              <p:nvPr/>
            </p:nvSpPr>
            <p:spPr>
              <a:xfrm>
                <a:off x="1337220" y="250706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4" name="Google Shape;334;p41"/>
            <p:cNvSpPr/>
            <p:nvPr/>
          </p:nvSpPr>
          <p:spPr>
            <a:xfrm rot="-10244201">
              <a:off x="1290109" y="-473041"/>
              <a:ext cx="1192755" cy="1192755"/>
            </a:xfrm>
            <a:prstGeom prst="blockArc">
              <a:avLst>
                <a:gd name="adj1" fmla="val 10247770"/>
                <a:gd name="adj2" fmla="val 21057893"/>
                <a:gd name="adj3" fmla="val 129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CONTENT">
  <p:cSld name="1_TITLE &amp; CONTENT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1570a8a96d_0_512"/>
          <p:cNvSpPr txBox="1">
            <a:spLocks noGrp="1"/>
          </p:cNvSpPr>
          <p:nvPr>
            <p:ph type="title"/>
          </p:nvPr>
        </p:nvSpPr>
        <p:spPr>
          <a:xfrm>
            <a:off x="405053" y="324000"/>
            <a:ext cx="83334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g21570a8a96d_0_512"/>
          <p:cNvSpPr txBox="1">
            <a:spLocks noGrp="1"/>
          </p:cNvSpPr>
          <p:nvPr>
            <p:ph type="body" idx="1"/>
          </p:nvPr>
        </p:nvSpPr>
        <p:spPr>
          <a:xfrm>
            <a:off x="405053" y="729000"/>
            <a:ext cx="83334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50"/>
              <a:buNone/>
              <a:defRPr>
                <a:solidFill>
                  <a:srgbClr val="7F7F7F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g21570a8a96d_0_512"/>
          <p:cNvSpPr txBox="1">
            <a:spLocks noGrp="1"/>
          </p:cNvSpPr>
          <p:nvPr>
            <p:ph type="body" idx="2"/>
          </p:nvPr>
        </p:nvSpPr>
        <p:spPr>
          <a:xfrm>
            <a:off x="405053" y="1134000"/>
            <a:ext cx="83334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ENTER">
  <p:cSld name="TITLE SLIDE CENTER">
    <p:bg>
      <p:bgPr>
        <a:solidFill>
          <a:srgbClr val="262626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1570a8a96d_0_51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44" name="Google Shape;344;g21570a8a96d_0_516"/>
          <p:cNvSpPr txBox="1">
            <a:spLocks noGrp="1"/>
          </p:cNvSpPr>
          <p:nvPr>
            <p:ph type="ctrTitle"/>
          </p:nvPr>
        </p:nvSpPr>
        <p:spPr>
          <a:xfrm>
            <a:off x="791508" y="0"/>
            <a:ext cx="7560900" cy="28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Bebas Neue"/>
              <a:buNone/>
              <a:defRPr sz="66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75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g21570a8a96d_0_516"/>
          <p:cNvSpPr txBox="1">
            <a:spLocks noGrp="1"/>
          </p:cNvSpPr>
          <p:nvPr>
            <p:ph type="subTitle" idx="1"/>
          </p:nvPr>
        </p:nvSpPr>
        <p:spPr>
          <a:xfrm>
            <a:off x="791508" y="2808000"/>
            <a:ext cx="75609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300"/>
              <a:buNone/>
              <a:defRPr sz="3300">
                <a:solidFill>
                  <a:srgbClr val="A5A5A5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713225" y="1036775"/>
            <a:ext cx="7717500" cy="3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6" name="Google Shape;36;p17"/>
          <p:cNvGrpSpPr/>
          <p:nvPr/>
        </p:nvGrpSpPr>
        <p:grpSpPr>
          <a:xfrm flipH="1">
            <a:off x="165975" y="229756"/>
            <a:ext cx="8684475" cy="4217169"/>
            <a:chOff x="270750" y="229756"/>
            <a:chExt cx="8684475" cy="4217169"/>
          </a:xfrm>
        </p:grpSpPr>
        <p:sp>
          <p:nvSpPr>
            <p:cNvPr id="37" name="Google Shape;37;p17"/>
            <p:cNvSpPr/>
            <p:nvPr/>
          </p:nvSpPr>
          <p:spPr>
            <a:xfrm>
              <a:off x="270750" y="34005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7"/>
            <p:cNvSpPr/>
            <p:nvPr/>
          </p:nvSpPr>
          <p:spPr>
            <a:xfrm>
              <a:off x="8358300" y="4152925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7"/>
            <p:cNvSpPr/>
            <p:nvPr/>
          </p:nvSpPr>
          <p:spPr>
            <a:xfrm>
              <a:off x="8383125" y="3550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7"/>
            <p:cNvSpPr/>
            <p:nvPr/>
          </p:nvSpPr>
          <p:spPr>
            <a:xfrm>
              <a:off x="1556445" y="2297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AGENDA">
  <p:cSld name="4_AGENDA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1570a8a96d_0_520"/>
          <p:cNvSpPr>
            <a:spLocks noGrp="1"/>
          </p:cNvSpPr>
          <p:nvPr>
            <p:ph type="pic" idx="2"/>
          </p:nvPr>
        </p:nvSpPr>
        <p:spPr>
          <a:xfrm>
            <a:off x="5460112" y="1134000"/>
            <a:ext cx="15933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48" name="Google Shape;348;g21570a8a96d_0_520"/>
          <p:cNvSpPr>
            <a:spLocks noGrp="1"/>
          </p:cNvSpPr>
          <p:nvPr>
            <p:ph type="pic" idx="3"/>
          </p:nvPr>
        </p:nvSpPr>
        <p:spPr>
          <a:xfrm>
            <a:off x="5460112" y="2246400"/>
            <a:ext cx="15933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49" name="Google Shape;349;g21570a8a96d_0_520"/>
          <p:cNvSpPr>
            <a:spLocks noGrp="1"/>
          </p:cNvSpPr>
          <p:nvPr>
            <p:ph type="pic" idx="4"/>
          </p:nvPr>
        </p:nvSpPr>
        <p:spPr>
          <a:xfrm>
            <a:off x="2090074" y="1134000"/>
            <a:ext cx="15933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0" name="Google Shape;350;g21570a8a96d_0_520"/>
          <p:cNvSpPr>
            <a:spLocks noGrp="1"/>
          </p:cNvSpPr>
          <p:nvPr>
            <p:ph type="pic" idx="5"/>
          </p:nvPr>
        </p:nvSpPr>
        <p:spPr>
          <a:xfrm>
            <a:off x="2090074" y="2246400"/>
            <a:ext cx="15933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1" name="Google Shape;351;g21570a8a96d_0_520"/>
          <p:cNvSpPr>
            <a:spLocks noGrp="1"/>
          </p:cNvSpPr>
          <p:nvPr>
            <p:ph type="pic" idx="6"/>
          </p:nvPr>
        </p:nvSpPr>
        <p:spPr>
          <a:xfrm>
            <a:off x="405055" y="3358800"/>
            <a:ext cx="41136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2" name="Google Shape;352;g21570a8a96d_0_520"/>
          <p:cNvSpPr>
            <a:spLocks noGrp="1"/>
          </p:cNvSpPr>
          <p:nvPr>
            <p:ph type="pic" idx="7"/>
          </p:nvPr>
        </p:nvSpPr>
        <p:spPr>
          <a:xfrm>
            <a:off x="4624805" y="3358800"/>
            <a:ext cx="41136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3" name="Google Shape;353;g21570a8a96d_0_520"/>
          <p:cNvSpPr>
            <a:spLocks noGrp="1"/>
          </p:cNvSpPr>
          <p:nvPr>
            <p:ph type="pic" idx="8"/>
          </p:nvPr>
        </p:nvSpPr>
        <p:spPr>
          <a:xfrm>
            <a:off x="3775093" y="1134000"/>
            <a:ext cx="1593300" cy="211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4" name="Google Shape;354;g21570a8a96d_0_520"/>
          <p:cNvSpPr>
            <a:spLocks noGrp="1"/>
          </p:cNvSpPr>
          <p:nvPr>
            <p:ph type="pic" idx="9"/>
          </p:nvPr>
        </p:nvSpPr>
        <p:spPr>
          <a:xfrm>
            <a:off x="7145131" y="1134000"/>
            <a:ext cx="1593300" cy="211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5" name="Google Shape;355;g21570a8a96d_0_520"/>
          <p:cNvSpPr txBox="1">
            <a:spLocks noGrp="1"/>
          </p:cNvSpPr>
          <p:nvPr>
            <p:ph type="body" idx="1"/>
          </p:nvPr>
        </p:nvSpPr>
        <p:spPr>
          <a:xfrm>
            <a:off x="405054" y="3358800"/>
            <a:ext cx="41136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g21570a8a96d_0_520"/>
          <p:cNvSpPr txBox="1">
            <a:spLocks noGrp="1"/>
          </p:cNvSpPr>
          <p:nvPr>
            <p:ph type="body" idx="13"/>
          </p:nvPr>
        </p:nvSpPr>
        <p:spPr>
          <a:xfrm>
            <a:off x="4624804" y="3358800"/>
            <a:ext cx="41136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g21570a8a96d_0_520"/>
          <p:cNvSpPr txBox="1">
            <a:spLocks noGrp="1"/>
          </p:cNvSpPr>
          <p:nvPr>
            <p:ph type="body" idx="14"/>
          </p:nvPr>
        </p:nvSpPr>
        <p:spPr>
          <a:xfrm>
            <a:off x="3775093" y="1134000"/>
            <a:ext cx="1593300" cy="21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g21570a8a96d_0_520"/>
          <p:cNvSpPr txBox="1">
            <a:spLocks noGrp="1"/>
          </p:cNvSpPr>
          <p:nvPr>
            <p:ph type="body" idx="15"/>
          </p:nvPr>
        </p:nvSpPr>
        <p:spPr>
          <a:xfrm>
            <a:off x="5460112" y="1134000"/>
            <a:ext cx="15933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g21570a8a96d_0_520"/>
          <p:cNvSpPr txBox="1">
            <a:spLocks noGrp="1"/>
          </p:cNvSpPr>
          <p:nvPr>
            <p:ph type="body" idx="16"/>
          </p:nvPr>
        </p:nvSpPr>
        <p:spPr>
          <a:xfrm>
            <a:off x="7145131" y="1134000"/>
            <a:ext cx="1593300" cy="21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g21570a8a96d_0_520"/>
          <p:cNvSpPr txBox="1">
            <a:spLocks noGrp="1"/>
          </p:cNvSpPr>
          <p:nvPr>
            <p:ph type="body" idx="17"/>
          </p:nvPr>
        </p:nvSpPr>
        <p:spPr>
          <a:xfrm>
            <a:off x="2090074" y="2246400"/>
            <a:ext cx="15933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g21570a8a96d_0_520"/>
          <p:cNvSpPr txBox="1">
            <a:spLocks noGrp="1"/>
          </p:cNvSpPr>
          <p:nvPr>
            <p:ph type="body" idx="18"/>
          </p:nvPr>
        </p:nvSpPr>
        <p:spPr>
          <a:xfrm>
            <a:off x="5460112" y="2246400"/>
            <a:ext cx="15933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g21570a8a96d_0_520"/>
          <p:cNvSpPr txBox="1">
            <a:spLocks noGrp="1"/>
          </p:cNvSpPr>
          <p:nvPr>
            <p:ph type="body" idx="19"/>
          </p:nvPr>
        </p:nvSpPr>
        <p:spPr>
          <a:xfrm>
            <a:off x="2090074" y="1134000"/>
            <a:ext cx="15933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g21570a8a96d_0_520"/>
          <p:cNvSpPr>
            <a:spLocks noGrp="1"/>
          </p:cNvSpPr>
          <p:nvPr>
            <p:ph type="pic" idx="20"/>
          </p:nvPr>
        </p:nvSpPr>
        <p:spPr>
          <a:xfrm>
            <a:off x="405055" y="1134000"/>
            <a:ext cx="1593300" cy="211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64" name="Google Shape;364;g21570a8a96d_0_520"/>
          <p:cNvSpPr txBox="1">
            <a:spLocks noGrp="1"/>
          </p:cNvSpPr>
          <p:nvPr>
            <p:ph type="body" idx="21"/>
          </p:nvPr>
        </p:nvSpPr>
        <p:spPr>
          <a:xfrm>
            <a:off x="405055" y="1134000"/>
            <a:ext cx="1593300" cy="21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g21570a8a96d_0_520"/>
          <p:cNvSpPr txBox="1">
            <a:spLocks noGrp="1"/>
          </p:cNvSpPr>
          <p:nvPr>
            <p:ph type="title"/>
          </p:nvPr>
        </p:nvSpPr>
        <p:spPr>
          <a:xfrm>
            <a:off x="405053" y="324000"/>
            <a:ext cx="83334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g21570a8a96d_0_520"/>
          <p:cNvSpPr txBox="1">
            <a:spLocks noGrp="1"/>
          </p:cNvSpPr>
          <p:nvPr>
            <p:ph type="body" idx="22"/>
          </p:nvPr>
        </p:nvSpPr>
        <p:spPr>
          <a:xfrm>
            <a:off x="405053" y="729000"/>
            <a:ext cx="83334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50"/>
              <a:buNone/>
              <a:defRPr>
                <a:solidFill>
                  <a:srgbClr val="7F7F7F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GREY">
  <p:cSld name="DARK GREY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1570a8a96d_0_5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21570a8a96d_0_541"/>
          <p:cNvSpPr txBox="1">
            <a:spLocks noGrp="1"/>
          </p:cNvSpPr>
          <p:nvPr>
            <p:ph type="title"/>
          </p:nvPr>
        </p:nvSpPr>
        <p:spPr>
          <a:xfrm>
            <a:off x="405053" y="324000"/>
            <a:ext cx="83334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g21570a8a96d_0_541"/>
          <p:cNvSpPr txBox="1">
            <a:spLocks noGrp="1"/>
          </p:cNvSpPr>
          <p:nvPr>
            <p:ph type="body" idx="1"/>
          </p:nvPr>
        </p:nvSpPr>
        <p:spPr>
          <a:xfrm>
            <a:off x="387240" y="706858"/>
            <a:ext cx="83508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50"/>
              <a:buNone/>
              <a:defRPr>
                <a:solidFill>
                  <a:srgbClr val="A6A6A6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g21570a8a96d_0_541"/>
          <p:cNvSpPr txBox="1">
            <a:spLocks noGrp="1"/>
          </p:cNvSpPr>
          <p:nvPr>
            <p:ph type="body" idx="2"/>
          </p:nvPr>
        </p:nvSpPr>
        <p:spPr>
          <a:xfrm>
            <a:off x="387240" y="1112964"/>
            <a:ext cx="8351100" cy="3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3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50"/>
              <a:buChar char="▪"/>
              <a:defRPr sz="1650">
                <a:solidFill>
                  <a:srgbClr val="D9D9D9"/>
                </a:solidFill>
              </a:defRPr>
            </a:lvl1pPr>
            <a:lvl2pPr marL="914400" lvl="1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D9D9"/>
              </a:buClr>
              <a:buSzPts val="1500"/>
              <a:buChar char="–"/>
              <a:defRPr>
                <a:solidFill>
                  <a:srgbClr val="D9D9D9"/>
                </a:solidFill>
              </a:defRPr>
            </a:lvl2pPr>
            <a:lvl3pPr marL="1371600" lvl="2" indent="-3143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D9D9"/>
              </a:buClr>
              <a:buSzPts val="1350"/>
              <a:buChar char="–"/>
              <a:defRPr>
                <a:solidFill>
                  <a:srgbClr val="D9D9D9"/>
                </a:solidFill>
              </a:defRPr>
            </a:lvl3pPr>
            <a:lvl4pPr marL="1828800" lvl="3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D9D9"/>
              </a:buClr>
              <a:buSzPts val="1200"/>
              <a:buChar char="–"/>
              <a:defRPr>
                <a:solidFill>
                  <a:srgbClr val="D9D9D9"/>
                </a:solidFill>
              </a:defRPr>
            </a:lvl4pPr>
            <a:lvl5pPr marL="2286000" lvl="4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D9D9"/>
              </a:buClr>
              <a:buSzPts val="1200"/>
              <a:buChar char="–"/>
              <a:defRPr>
                <a:solidFill>
                  <a:srgbClr val="D9D9D9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MPFEHLUNGEN">
  <p:cSld name="2_EMPFEHLUNGEN">
    <p:bg>
      <p:bgPr>
        <a:solidFill>
          <a:srgbClr val="262626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1570a8a96d_0_546"/>
          <p:cNvSpPr txBox="1">
            <a:spLocks noGrp="1"/>
          </p:cNvSpPr>
          <p:nvPr>
            <p:ph type="title"/>
          </p:nvPr>
        </p:nvSpPr>
        <p:spPr>
          <a:xfrm>
            <a:off x="405053" y="324000"/>
            <a:ext cx="83334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g21570a8a96d_0_546"/>
          <p:cNvSpPr>
            <a:spLocks noGrp="1"/>
          </p:cNvSpPr>
          <p:nvPr>
            <p:ph type="pic" idx="2"/>
          </p:nvPr>
        </p:nvSpPr>
        <p:spPr>
          <a:xfrm>
            <a:off x="405052" y="1571400"/>
            <a:ext cx="2700300" cy="15201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75" name="Google Shape;375;g21570a8a96d_0_546"/>
          <p:cNvSpPr txBox="1">
            <a:spLocks noGrp="1"/>
          </p:cNvSpPr>
          <p:nvPr>
            <p:ph type="body" idx="1"/>
          </p:nvPr>
        </p:nvSpPr>
        <p:spPr>
          <a:xfrm>
            <a:off x="405054" y="3240000"/>
            <a:ext cx="27003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52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g21570a8a96d_0_546"/>
          <p:cNvSpPr>
            <a:spLocks noGrp="1"/>
          </p:cNvSpPr>
          <p:nvPr>
            <p:ph type="pic" idx="3"/>
          </p:nvPr>
        </p:nvSpPr>
        <p:spPr>
          <a:xfrm>
            <a:off x="3221825" y="1571400"/>
            <a:ext cx="2700300" cy="15201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77" name="Google Shape;377;g21570a8a96d_0_546"/>
          <p:cNvSpPr txBox="1">
            <a:spLocks noGrp="1"/>
          </p:cNvSpPr>
          <p:nvPr>
            <p:ph type="body" idx="4"/>
          </p:nvPr>
        </p:nvSpPr>
        <p:spPr>
          <a:xfrm>
            <a:off x="3221520" y="3240000"/>
            <a:ext cx="27003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52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g21570a8a96d_0_546"/>
          <p:cNvSpPr>
            <a:spLocks noGrp="1"/>
          </p:cNvSpPr>
          <p:nvPr>
            <p:ph type="pic" idx="5"/>
          </p:nvPr>
        </p:nvSpPr>
        <p:spPr>
          <a:xfrm>
            <a:off x="6037988" y="1571400"/>
            <a:ext cx="2700300" cy="15201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79" name="Google Shape;379;g21570a8a96d_0_546"/>
          <p:cNvSpPr txBox="1">
            <a:spLocks noGrp="1"/>
          </p:cNvSpPr>
          <p:nvPr>
            <p:ph type="body" idx="6"/>
          </p:nvPr>
        </p:nvSpPr>
        <p:spPr>
          <a:xfrm>
            <a:off x="6037987" y="3240000"/>
            <a:ext cx="27003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52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ubTitle" idx="1"/>
          </p:nvPr>
        </p:nvSpPr>
        <p:spPr>
          <a:xfrm>
            <a:off x="4845495" y="2489492"/>
            <a:ext cx="29736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2"/>
          </p:nvPr>
        </p:nvSpPr>
        <p:spPr>
          <a:xfrm>
            <a:off x="1301075" y="2889700"/>
            <a:ext cx="29313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600"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3"/>
          </p:nvPr>
        </p:nvSpPr>
        <p:spPr>
          <a:xfrm>
            <a:off x="4845500" y="2881750"/>
            <a:ext cx="29736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600"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8"/>
          <p:cNvSpPr txBox="1"/>
          <p:nvPr/>
        </p:nvSpPr>
        <p:spPr>
          <a:xfrm>
            <a:off x="1331069" y="3012575"/>
            <a:ext cx="2871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48" name="Google Shape;48;p18"/>
          <p:cNvSpPr txBox="1">
            <a:spLocks noGrp="1"/>
          </p:cNvSpPr>
          <p:nvPr>
            <p:ph type="subTitle" idx="4"/>
          </p:nvPr>
        </p:nvSpPr>
        <p:spPr>
          <a:xfrm>
            <a:off x="1331069" y="2489492"/>
            <a:ext cx="28713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grpSp>
        <p:nvGrpSpPr>
          <p:cNvPr id="49" name="Google Shape;49;p18"/>
          <p:cNvGrpSpPr/>
          <p:nvPr/>
        </p:nvGrpSpPr>
        <p:grpSpPr>
          <a:xfrm>
            <a:off x="366700" y="730650"/>
            <a:ext cx="8208688" cy="1841088"/>
            <a:chOff x="404800" y="730650"/>
            <a:chExt cx="8208688" cy="1841088"/>
          </a:xfrm>
        </p:grpSpPr>
        <p:sp>
          <p:nvSpPr>
            <p:cNvPr id="50" name="Google Shape;50;p18"/>
            <p:cNvSpPr/>
            <p:nvPr/>
          </p:nvSpPr>
          <p:spPr>
            <a:xfrm>
              <a:off x="536175" y="73065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8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8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8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18"/>
          <p:cNvGrpSpPr/>
          <p:nvPr/>
        </p:nvGrpSpPr>
        <p:grpSpPr>
          <a:xfrm rot="-2700000" flipH="1">
            <a:off x="861334" y="3359918"/>
            <a:ext cx="596919" cy="896417"/>
            <a:chOff x="8358300" y="3550499"/>
            <a:chExt cx="596925" cy="896426"/>
          </a:xfrm>
        </p:grpSpPr>
        <p:sp>
          <p:nvSpPr>
            <p:cNvPr id="55" name="Google Shape;55;p18"/>
            <p:cNvSpPr/>
            <p:nvPr/>
          </p:nvSpPr>
          <p:spPr>
            <a:xfrm>
              <a:off x="8358300" y="4152925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8"/>
            <p:cNvSpPr/>
            <p:nvPr/>
          </p:nvSpPr>
          <p:spPr>
            <a:xfrm>
              <a:off x="8383125" y="3550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9"/>
          <p:cNvSpPr txBox="1">
            <a:spLocks noGrp="1"/>
          </p:cNvSpPr>
          <p:nvPr>
            <p:ph type="subTitle" idx="1"/>
          </p:nvPr>
        </p:nvSpPr>
        <p:spPr>
          <a:xfrm>
            <a:off x="4795550" y="1203875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ubTitle" idx="2"/>
          </p:nvPr>
        </p:nvSpPr>
        <p:spPr>
          <a:xfrm>
            <a:off x="1115300" y="1208688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subTitle" idx="3"/>
          </p:nvPr>
        </p:nvSpPr>
        <p:spPr>
          <a:xfrm>
            <a:off x="4795550" y="1855683"/>
            <a:ext cx="3246600" cy="20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subTitle" idx="4"/>
          </p:nvPr>
        </p:nvSpPr>
        <p:spPr>
          <a:xfrm>
            <a:off x="1115300" y="1855683"/>
            <a:ext cx="3246600" cy="20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grpSp>
        <p:nvGrpSpPr>
          <p:cNvPr id="64" name="Google Shape;64;p19"/>
          <p:cNvGrpSpPr/>
          <p:nvPr/>
        </p:nvGrpSpPr>
        <p:grpSpPr>
          <a:xfrm>
            <a:off x="270750" y="-561264"/>
            <a:ext cx="8627325" cy="4964025"/>
            <a:chOff x="270750" y="-561264"/>
            <a:chExt cx="8627325" cy="4964025"/>
          </a:xfrm>
        </p:grpSpPr>
        <p:grpSp>
          <p:nvGrpSpPr>
            <p:cNvPr id="65" name="Google Shape;65;p19"/>
            <p:cNvGrpSpPr/>
            <p:nvPr/>
          </p:nvGrpSpPr>
          <p:grpSpPr>
            <a:xfrm rot="10800000" flipH="1">
              <a:off x="270750" y="253149"/>
              <a:ext cx="8627325" cy="4149612"/>
              <a:chOff x="270750" y="192538"/>
              <a:chExt cx="8627325" cy="4149612"/>
            </a:xfrm>
          </p:grpSpPr>
          <p:sp>
            <p:nvSpPr>
              <p:cNvPr id="66" name="Google Shape;66;p19"/>
              <p:cNvSpPr/>
              <p:nvPr/>
            </p:nvSpPr>
            <p:spPr>
              <a:xfrm>
                <a:off x="270750" y="3248150"/>
                <a:ext cx="572100" cy="5721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9"/>
              <p:cNvSpPr/>
              <p:nvPr/>
            </p:nvSpPr>
            <p:spPr>
              <a:xfrm>
                <a:off x="8301150" y="4048150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9"/>
              <p:cNvSpPr/>
              <p:nvPr/>
            </p:nvSpPr>
            <p:spPr>
              <a:xfrm>
                <a:off x="7218275" y="36057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9"/>
              <p:cNvSpPr/>
              <p:nvPr/>
            </p:nvSpPr>
            <p:spPr>
              <a:xfrm>
                <a:off x="8325975" y="296582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9"/>
              <p:cNvSpPr/>
              <p:nvPr/>
            </p:nvSpPr>
            <p:spPr>
              <a:xfrm>
                <a:off x="817013" y="192538"/>
                <a:ext cx="520200" cy="5208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9"/>
              <p:cNvSpPr/>
              <p:nvPr/>
            </p:nvSpPr>
            <p:spPr>
              <a:xfrm>
                <a:off x="1337220" y="250706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" name="Google Shape;72;p19"/>
            <p:cNvSpPr/>
            <p:nvPr/>
          </p:nvSpPr>
          <p:spPr>
            <a:xfrm rot="-10244201">
              <a:off x="1290109" y="-473041"/>
              <a:ext cx="1192755" cy="1192755"/>
            </a:xfrm>
            <a:prstGeom prst="blockArc">
              <a:avLst>
                <a:gd name="adj1" fmla="val 10247770"/>
                <a:gd name="adj2" fmla="val 21057893"/>
                <a:gd name="adj3" fmla="val 129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2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6" name="Google Shape;76;p22"/>
          <p:cNvGrpSpPr/>
          <p:nvPr/>
        </p:nvGrpSpPr>
        <p:grpSpPr>
          <a:xfrm>
            <a:off x="193224" y="250521"/>
            <a:ext cx="8719077" cy="4083144"/>
            <a:chOff x="193224" y="250521"/>
            <a:chExt cx="8719077" cy="4083144"/>
          </a:xfrm>
        </p:grpSpPr>
        <p:sp>
          <p:nvSpPr>
            <p:cNvPr id="77" name="Google Shape;77;p22"/>
            <p:cNvSpPr/>
            <p:nvPr/>
          </p:nvSpPr>
          <p:spPr>
            <a:xfrm>
              <a:off x="193228" y="1109351"/>
              <a:ext cx="470400" cy="4704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2"/>
            <p:cNvSpPr/>
            <p:nvPr/>
          </p:nvSpPr>
          <p:spPr>
            <a:xfrm>
              <a:off x="8291625" y="4138665"/>
              <a:ext cx="194700" cy="195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2"/>
            <p:cNvSpPr/>
            <p:nvPr/>
          </p:nvSpPr>
          <p:spPr>
            <a:xfrm>
              <a:off x="8490521" y="250521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2"/>
            <p:cNvSpPr/>
            <p:nvPr/>
          </p:nvSpPr>
          <p:spPr>
            <a:xfrm>
              <a:off x="193224" y="1617493"/>
              <a:ext cx="241500" cy="241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2"/>
            <p:cNvSpPr/>
            <p:nvPr/>
          </p:nvSpPr>
          <p:spPr>
            <a:xfrm>
              <a:off x="8532801" y="3929875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0"/>
          <p:cNvSpPr txBox="1">
            <a:spLocks noGrp="1"/>
          </p:cNvSpPr>
          <p:nvPr>
            <p:ph type="ctrTitle"/>
          </p:nvPr>
        </p:nvSpPr>
        <p:spPr>
          <a:xfrm flipH="1">
            <a:off x="4745175" y="2791150"/>
            <a:ext cx="3605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ubTitle" idx="1"/>
          </p:nvPr>
        </p:nvSpPr>
        <p:spPr>
          <a:xfrm rot="-286" flipH="1">
            <a:off x="4745175" y="1355675"/>
            <a:ext cx="3605100" cy="13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6" name="Google Shape;86;p20"/>
          <p:cNvGrpSpPr/>
          <p:nvPr/>
        </p:nvGrpSpPr>
        <p:grpSpPr>
          <a:xfrm rot="10800000" flipH="1">
            <a:off x="270750" y="253149"/>
            <a:ext cx="8703525" cy="4438776"/>
            <a:chOff x="270750" y="-96626"/>
            <a:chExt cx="8703525" cy="4438776"/>
          </a:xfrm>
        </p:grpSpPr>
        <p:sp>
          <p:nvSpPr>
            <p:cNvPr id="87" name="Google Shape;87;p20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0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0"/>
            <p:cNvSpPr/>
            <p:nvPr/>
          </p:nvSpPr>
          <p:spPr>
            <a:xfrm>
              <a:off x="7246850" y="-96626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0"/>
            <p:cNvSpPr/>
            <p:nvPr/>
          </p:nvSpPr>
          <p:spPr>
            <a:xfrm>
              <a:off x="84021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0"/>
            <p:cNvSpPr/>
            <p:nvPr/>
          </p:nvSpPr>
          <p:spPr>
            <a:xfrm>
              <a:off x="758713" y="434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0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21"/>
          <p:cNvGrpSpPr/>
          <p:nvPr/>
        </p:nvGrpSpPr>
        <p:grpSpPr>
          <a:xfrm flipH="1">
            <a:off x="1076330" y="3499180"/>
            <a:ext cx="6991339" cy="1329929"/>
            <a:chOff x="404800" y="1010238"/>
            <a:chExt cx="8208688" cy="1561500"/>
          </a:xfrm>
        </p:grpSpPr>
        <p:sp>
          <p:nvSpPr>
            <p:cNvPr id="96" name="Google Shape;96;p21"/>
            <p:cNvSpPr/>
            <p:nvPr/>
          </p:nvSpPr>
          <p:spPr>
            <a:xfrm>
              <a:off x="2560391" y="1010238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1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1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1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21"/>
          <p:cNvSpPr/>
          <p:nvPr/>
        </p:nvSpPr>
        <p:spPr>
          <a:xfrm flipH="1">
            <a:off x="3408602" y="765505"/>
            <a:ext cx="1013400" cy="10134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1"/>
          <p:cNvGrpSpPr/>
          <p:nvPr/>
        </p:nvGrpSpPr>
        <p:grpSpPr>
          <a:xfrm>
            <a:off x="270750" y="253149"/>
            <a:ext cx="8627325" cy="4089001"/>
            <a:chOff x="270750" y="253149"/>
            <a:chExt cx="8627325" cy="4089001"/>
          </a:xfrm>
        </p:grpSpPr>
        <p:sp>
          <p:nvSpPr>
            <p:cNvPr id="102" name="Google Shape;102;p21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1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1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1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1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1887000" y="1732200"/>
            <a:ext cx="53700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726376" y="1682650"/>
            <a:ext cx="42387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subTitle" idx="1"/>
          </p:nvPr>
        </p:nvSpPr>
        <p:spPr>
          <a:xfrm>
            <a:off x="726375" y="2297850"/>
            <a:ext cx="42387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2" name="Google Shape;112;p23"/>
          <p:cNvGrpSpPr/>
          <p:nvPr/>
        </p:nvGrpSpPr>
        <p:grpSpPr>
          <a:xfrm rot="10800000" flipH="1">
            <a:off x="270750" y="405549"/>
            <a:ext cx="8627325" cy="3828376"/>
            <a:chOff x="270750" y="361374"/>
            <a:chExt cx="8627325" cy="3828376"/>
          </a:xfrm>
        </p:grpSpPr>
        <p:sp>
          <p:nvSpPr>
            <p:cNvPr id="113" name="Google Shape;113;p23"/>
            <p:cNvSpPr/>
            <p:nvPr/>
          </p:nvSpPr>
          <p:spPr>
            <a:xfrm>
              <a:off x="669525" y="361374"/>
              <a:ext cx="909600" cy="9096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270750" y="30195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8529750" y="38957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8325975" y="29408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1708845" y="4583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1.xml"/><Relationship Id="rId9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044C849-346F-43F5-B601-A28A903E28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2631933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0" imgW="404" imgH="405" progId="TCLayout.ActiveDocument.1">
                  <p:embed/>
                </p:oleObj>
              </mc:Choice>
              <mc:Fallback>
                <p:oleObj name="think-cell Folie" r:id="rId30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044C849-346F-43F5-B601-A28A903E28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●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47E65F1-677B-4878-A108-1F1B79CF76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9880157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9" imgW="404" imgH="405" progId="TCLayout.ActiveDocument.1">
                  <p:embed/>
                </p:oleObj>
              </mc:Choice>
              <mc:Fallback>
                <p:oleObj name="think-cell Folie" r:id="rId9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47E65F1-677B-4878-A108-1F1B79CF76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" name="Google Shape;336;g21570a8a96d_0_509"/>
          <p:cNvSpPr txBox="1">
            <a:spLocks noGrp="1"/>
          </p:cNvSpPr>
          <p:nvPr>
            <p:ph type="title"/>
          </p:nvPr>
        </p:nvSpPr>
        <p:spPr>
          <a:xfrm>
            <a:off x="405053" y="324000"/>
            <a:ext cx="83334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7" name="Google Shape;337;g21570a8a96d_0_509"/>
          <p:cNvSpPr txBox="1">
            <a:spLocks noGrp="1"/>
          </p:cNvSpPr>
          <p:nvPr>
            <p:ph type="body" idx="1"/>
          </p:nvPr>
        </p:nvSpPr>
        <p:spPr>
          <a:xfrm>
            <a:off x="405053" y="1134000"/>
            <a:ext cx="83334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3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Noto Sans Symbols"/>
              <a:buChar char="▪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Char char="–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orms.gle/x8KMkQT2hnwU1yGT7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forms.gle/x8KMkQT2hnwU1yGT7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C0F6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1570a8a96d_0_68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21570a8a96d_0_68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g21570a8a96d_0_68"/>
          <p:cNvSpPr txBox="1"/>
          <p:nvPr/>
        </p:nvSpPr>
        <p:spPr>
          <a:xfrm>
            <a:off x="514350" y="1024800"/>
            <a:ext cx="8115300" cy="3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This is a template, please download this template and update it with your team</a:t>
            </a:r>
            <a:endParaRPr sz="3600" b="1" dirty="0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900" b="1" dirty="0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rPr>
              <a:t>Make sure your Proposal is uploaded </a:t>
            </a:r>
            <a:endParaRPr sz="1800" b="1" dirty="0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800" b="1" u="sng" dirty="0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5"/>
              </a:rPr>
              <a:t>HERE</a:t>
            </a:r>
            <a:r>
              <a:rPr lang="en" sz="1800" b="1" dirty="0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rPr>
              <a:t> before the deadline</a:t>
            </a:r>
            <a:endParaRPr sz="5100" b="1" dirty="0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700" b="1" dirty="0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1570a8a96d_0_414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g21570a8a96d_0_414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g21570a8a96d_0_414"/>
          <p:cNvSpPr txBox="1"/>
          <p:nvPr/>
        </p:nvSpPr>
        <p:spPr>
          <a:xfrm>
            <a:off x="1833450" y="449475"/>
            <a:ext cx="5477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What’s the key thing that attracted you to each other?</a:t>
            </a: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1570a8a96d_0_421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g21570a8a96d_0_421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g21570a8a96d_0_421"/>
          <p:cNvSpPr txBox="1"/>
          <p:nvPr/>
        </p:nvSpPr>
        <p:spPr>
          <a:xfrm>
            <a:off x="1833450" y="449475"/>
            <a:ext cx="5477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any differences? </a:t>
            </a: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1570a8a96d_0_427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21570a8a96d_0_427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g21570a8a96d_0_427"/>
          <p:cNvSpPr txBox="1"/>
          <p:nvPr/>
        </p:nvSpPr>
        <p:spPr>
          <a:xfrm>
            <a:off x="1833450" y="449475"/>
            <a:ext cx="5477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complementary skills, experience and professional network?</a:t>
            </a: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1570a8a96d_0_433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g21570a8a96d_0_433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g21570a8a96d_0_433"/>
          <p:cNvSpPr txBox="1"/>
          <p:nvPr/>
        </p:nvSpPr>
        <p:spPr>
          <a:xfrm>
            <a:off x="1833450" y="449475"/>
            <a:ext cx="5477100" cy="23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a shared vision and ambition when it comes to the development of a startup? </a:t>
            </a:r>
            <a:endParaRPr sz="25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1570a8a96d_0_439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g21570a8a96d_0_439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g21570a8a96d_0_439"/>
          <p:cNvSpPr txBox="1"/>
          <p:nvPr/>
        </p:nvSpPr>
        <p:spPr>
          <a:xfrm>
            <a:off x="1833450" y="449475"/>
            <a:ext cx="5477100" cy="23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see any potential risks/problems/challenges within your new team?</a:t>
            </a:r>
            <a:endParaRPr sz="25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1570a8a96d_0_636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g21570a8a96d_0_636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g21570a8a96d_0_636"/>
          <p:cNvSpPr txBox="1"/>
          <p:nvPr/>
        </p:nvSpPr>
        <p:spPr>
          <a:xfrm>
            <a:off x="1833450" y="449475"/>
            <a:ext cx="5477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Exploration Phase</a:t>
            </a: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09" name="Google Shape;509;g21570a8a96d_0_636"/>
          <p:cNvSpPr txBox="1"/>
          <p:nvPr/>
        </p:nvSpPr>
        <p:spPr>
          <a:xfrm>
            <a:off x="1794638" y="1525300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do you expect from this phase?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10" name="Google Shape;510;g21570a8a96d_0_636"/>
          <p:cNvSpPr txBox="1"/>
          <p:nvPr/>
        </p:nvSpPr>
        <p:spPr>
          <a:xfrm>
            <a:off x="1794638" y="2448700"/>
            <a:ext cx="30000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Example: What type of training and support would you like to see in the programme? </a:t>
            </a:r>
            <a:endParaRPr sz="15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would you like to achieve by the end of Exploration?</a:t>
            </a:r>
            <a:endParaRPr/>
          </a:p>
        </p:txBody>
      </p:sp>
      <p:sp>
        <p:nvSpPr>
          <p:cNvPr id="511" name="Google Shape;511;g21570a8a96d_0_636"/>
          <p:cNvSpPr/>
          <p:nvPr/>
        </p:nvSpPr>
        <p:spPr>
          <a:xfrm>
            <a:off x="5225288" y="1755637"/>
            <a:ext cx="2124063" cy="1801914"/>
          </a:xfrm>
          <a:custGeom>
            <a:avLst/>
            <a:gdLst/>
            <a:ahLst/>
            <a:cxnLst/>
            <a:rect l="l" t="t" r="r" b="b"/>
            <a:pathLst>
              <a:path w="2731914" h="2317574" extrusionOk="0">
                <a:moveTo>
                  <a:pt x="0" y="0"/>
                </a:moveTo>
                <a:lnTo>
                  <a:pt x="2731914" y="0"/>
                </a:lnTo>
                <a:lnTo>
                  <a:pt x="2731914" y="2317574"/>
                </a:lnTo>
                <a:lnTo>
                  <a:pt x="0" y="23175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1570a8a96d_0_648"/>
          <p:cNvSpPr txBox="1"/>
          <p:nvPr/>
        </p:nvSpPr>
        <p:spPr>
          <a:xfrm>
            <a:off x="1833450" y="449475"/>
            <a:ext cx="54771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Exploration Phase</a:t>
            </a:r>
            <a:endParaRPr sz="28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do you expect from this phase?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17" name="Google Shape;517;g21570a8a96d_0_648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g21570a8a96d_0_648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1570a8a96d_0_615"/>
          <p:cNvSpPr txBox="1">
            <a:spLocks noGrp="1"/>
          </p:cNvSpPr>
          <p:nvPr>
            <p:ph type="subTitle" idx="4294967295"/>
          </p:nvPr>
        </p:nvSpPr>
        <p:spPr>
          <a:xfrm>
            <a:off x="1131725" y="1189888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 dirty="0">
                <a:latin typeface="Titillium Web"/>
                <a:ea typeface="Titillium Web"/>
                <a:cs typeface="Titillium Web"/>
                <a:sym typeface="Titillium Web"/>
              </a:rPr>
              <a:t>Priorities (short term)</a:t>
            </a:r>
            <a:endParaRPr b="1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24" name="Google Shape;524;g21570a8a96d_0_615"/>
          <p:cNvSpPr txBox="1">
            <a:spLocks noGrp="1"/>
          </p:cNvSpPr>
          <p:nvPr>
            <p:ph type="subTitle" idx="4294967295"/>
          </p:nvPr>
        </p:nvSpPr>
        <p:spPr>
          <a:xfrm>
            <a:off x="4765613" y="1242850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 dirty="0">
                <a:latin typeface="Titillium Web"/>
                <a:ea typeface="Titillium Web"/>
                <a:cs typeface="Titillium Web"/>
                <a:sym typeface="Titillium Web"/>
              </a:rPr>
              <a:t>Goals (long term)</a:t>
            </a:r>
            <a:endParaRPr b="1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25" name="Google Shape;525;g21570a8a96d_0_6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Plan for the Exploration phase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26" name="Google Shape;526;g21570a8a96d_0_615"/>
          <p:cNvSpPr/>
          <p:nvPr/>
        </p:nvSpPr>
        <p:spPr>
          <a:xfrm>
            <a:off x="3262925" y="4027850"/>
            <a:ext cx="2618100" cy="638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g21570a8a96d_0_615"/>
          <p:cNvSpPr txBox="1"/>
          <p:nvPr/>
        </p:nvSpPr>
        <p:spPr>
          <a:xfrm>
            <a:off x="4108662" y="4351550"/>
            <a:ext cx="9267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Month </a:t>
            </a: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8" name="Google Shape;528;g21570a8a96d_0_615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g21570a8a96d_0_615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0" name="Google Shape;530;g21570a8a96d_0_615"/>
          <p:cNvGrpSpPr/>
          <p:nvPr/>
        </p:nvGrpSpPr>
        <p:grpSpPr>
          <a:xfrm>
            <a:off x="1750888" y="1607347"/>
            <a:ext cx="2390463" cy="2420487"/>
            <a:chOff x="10299" y="6866"/>
            <a:chExt cx="2327617" cy="2357082"/>
          </a:xfrm>
        </p:grpSpPr>
        <p:grpSp>
          <p:nvGrpSpPr>
            <p:cNvPr id="531" name="Google Shape;531;g21570a8a96d_0_615"/>
            <p:cNvGrpSpPr/>
            <p:nvPr/>
          </p:nvGrpSpPr>
          <p:grpSpPr>
            <a:xfrm>
              <a:off x="10299" y="6866"/>
              <a:ext cx="2327617" cy="2357082"/>
              <a:chOff x="15240" y="10160"/>
              <a:chExt cx="3444240" cy="3487839"/>
            </a:xfrm>
          </p:grpSpPr>
          <p:sp>
            <p:nvSpPr>
              <p:cNvPr id="532" name="Google Shape;532;g21570a8a96d_0_615"/>
              <p:cNvSpPr/>
              <p:nvPr/>
            </p:nvSpPr>
            <p:spPr>
              <a:xfrm>
                <a:off x="15240" y="248920"/>
                <a:ext cx="3444240" cy="3249079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249079" extrusionOk="0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400719"/>
                      <a:pt x="21590" y="2592489"/>
                    </a:cubicBezTo>
                    <a:cubicBezTo>
                      <a:pt x="6350" y="2837599"/>
                      <a:pt x="0" y="3210979"/>
                      <a:pt x="0" y="3210979"/>
                    </a:cubicBezTo>
                    <a:cubicBezTo>
                      <a:pt x="204470" y="3241459"/>
                      <a:pt x="450850" y="3249079"/>
                      <a:pt x="657860" y="3246539"/>
                    </a:cubicBezTo>
                    <a:cubicBezTo>
                      <a:pt x="891540" y="3246539"/>
                      <a:pt x="2616200" y="3246539"/>
                      <a:pt x="2616200" y="3246539"/>
                    </a:cubicBezTo>
                    <a:lnTo>
                      <a:pt x="3402330" y="3232569"/>
                    </a:lnTo>
                    <a:cubicBezTo>
                      <a:pt x="3402330" y="3232569"/>
                      <a:pt x="3441700" y="2530259"/>
                      <a:pt x="3441700" y="2404529"/>
                    </a:cubicBezTo>
                    <a:cubicBezTo>
                      <a:pt x="3441700" y="2230539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rgbClr val="CAC0F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g21570a8a96d_0_615"/>
              <p:cNvSpPr/>
              <p:nvPr/>
            </p:nvSpPr>
            <p:spPr>
              <a:xfrm>
                <a:off x="469900" y="10160"/>
                <a:ext cx="158369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 extrusionOk="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4" name="Google Shape;534;g21570a8a96d_0_615"/>
            <p:cNvSpPr txBox="1"/>
            <p:nvPr/>
          </p:nvSpPr>
          <p:spPr>
            <a:xfrm>
              <a:off x="252418" y="817299"/>
              <a:ext cx="18417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First priority</a:t>
              </a: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Second priority</a:t>
              </a: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NNN priority</a:t>
              </a:r>
              <a:endParaRPr/>
            </a:p>
          </p:txBody>
        </p:sp>
      </p:grpSp>
      <p:grpSp>
        <p:nvGrpSpPr>
          <p:cNvPr id="535" name="Google Shape;535;g21570a8a96d_0_615"/>
          <p:cNvGrpSpPr/>
          <p:nvPr/>
        </p:nvGrpSpPr>
        <p:grpSpPr>
          <a:xfrm>
            <a:off x="5260723" y="1698400"/>
            <a:ext cx="2348209" cy="2329446"/>
            <a:chOff x="0" y="0"/>
            <a:chExt cx="2387604" cy="2368526"/>
          </a:xfrm>
        </p:grpSpPr>
        <p:grpSp>
          <p:nvGrpSpPr>
            <p:cNvPr id="536" name="Google Shape;536;g21570a8a96d_0_615"/>
            <p:cNvGrpSpPr/>
            <p:nvPr/>
          </p:nvGrpSpPr>
          <p:grpSpPr>
            <a:xfrm>
              <a:off x="0" y="0"/>
              <a:ext cx="2387604" cy="2368526"/>
              <a:chOff x="0" y="0"/>
              <a:chExt cx="3178810" cy="3153410"/>
            </a:xfrm>
          </p:grpSpPr>
          <p:sp>
            <p:nvSpPr>
              <p:cNvPr id="537" name="Google Shape;537;g21570a8a96d_0_615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 extrusionOk="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64519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g21570a8a96d_0_615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 extrusionOk="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9" name="Google Shape;539;g21570a8a96d_0_615"/>
            <p:cNvSpPr txBox="1"/>
            <p:nvPr/>
          </p:nvSpPr>
          <p:spPr>
            <a:xfrm>
              <a:off x="273446" y="867958"/>
              <a:ext cx="1841700" cy="13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1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2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3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SzPts val="1500"/>
                <a:buNone/>
              </a:pP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6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540" name="Google Shape;540;g21570a8a96d_0_6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solidFill>
                  <a:srgbClr val="64519F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Plan for the Exploration phase</a:t>
            </a:r>
            <a:endParaRPr b="1">
              <a:solidFill>
                <a:srgbClr val="64519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1570a8a96d_0_58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Plan for the Exploration phase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48" name="Google Shape;548;g21570a8a96d_0_586"/>
          <p:cNvSpPr/>
          <p:nvPr/>
        </p:nvSpPr>
        <p:spPr>
          <a:xfrm>
            <a:off x="3262925" y="4027850"/>
            <a:ext cx="2618100" cy="638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21570a8a96d_0_586"/>
          <p:cNvSpPr txBox="1"/>
          <p:nvPr/>
        </p:nvSpPr>
        <p:spPr>
          <a:xfrm>
            <a:off x="4108662" y="4351550"/>
            <a:ext cx="9267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Month 2</a:t>
            </a:r>
            <a:endParaRPr sz="1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0" name="Google Shape;550;g21570a8a96d_0_586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g21570a8a96d_0_586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2" name="Google Shape;552;g21570a8a96d_0_586"/>
          <p:cNvGrpSpPr/>
          <p:nvPr/>
        </p:nvGrpSpPr>
        <p:grpSpPr>
          <a:xfrm>
            <a:off x="1750888" y="1607347"/>
            <a:ext cx="2390463" cy="2420487"/>
            <a:chOff x="10299" y="6866"/>
            <a:chExt cx="2327617" cy="2357082"/>
          </a:xfrm>
        </p:grpSpPr>
        <p:grpSp>
          <p:nvGrpSpPr>
            <p:cNvPr id="553" name="Google Shape;553;g21570a8a96d_0_586"/>
            <p:cNvGrpSpPr/>
            <p:nvPr/>
          </p:nvGrpSpPr>
          <p:grpSpPr>
            <a:xfrm>
              <a:off x="10299" y="6866"/>
              <a:ext cx="2327617" cy="2357082"/>
              <a:chOff x="15240" y="10160"/>
              <a:chExt cx="3444240" cy="3487839"/>
            </a:xfrm>
          </p:grpSpPr>
          <p:sp>
            <p:nvSpPr>
              <p:cNvPr id="554" name="Google Shape;554;g21570a8a96d_0_586"/>
              <p:cNvSpPr/>
              <p:nvPr/>
            </p:nvSpPr>
            <p:spPr>
              <a:xfrm>
                <a:off x="15240" y="248920"/>
                <a:ext cx="3444240" cy="3249079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249079" extrusionOk="0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400719"/>
                      <a:pt x="21590" y="2592489"/>
                    </a:cubicBezTo>
                    <a:cubicBezTo>
                      <a:pt x="6350" y="2837599"/>
                      <a:pt x="0" y="3210979"/>
                      <a:pt x="0" y="3210979"/>
                    </a:cubicBezTo>
                    <a:cubicBezTo>
                      <a:pt x="204470" y="3241459"/>
                      <a:pt x="450850" y="3249079"/>
                      <a:pt x="657860" y="3246539"/>
                    </a:cubicBezTo>
                    <a:cubicBezTo>
                      <a:pt x="891540" y="3246539"/>
                      <a:pt x="2616200" y="3246539"/>
                      <a:pt x="2616200" y="3246539"/>
                    </a:cubicBezTo>
                    <a:lnTo>
                      <a:pt x="3402330" y="3232569"/>
                    </a:lnTo>
                    <a:cubicBezTo>
                      <a:pt x="3402330" y="3232569"/>
                      <a:pt x="3441700" y="2530259"/>
                      <a:pt x="3441700" y="2404529"/>
                    </a:cubicBezTo>
                    <a:cubicBezTo>
                      <a:pt x="3441700" y="2230539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rgbClr val="CAC0F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g21570a8a96d_0_586"/>
              <p:cNvSpPr/>
              <p:nvPr/>
            </p:nvSpPr>
            <p:spPr>
              <a:xfrm>
                <a:off x="469900" y="10160"/>
                <a:ext cx="158369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 extrusionOk="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6" name="Google Shape;556;g21570a8a96d_0_586"/>
            <p:cNvSpPr txBox="1"/>
            <p:nvPr/>
          </p:nvSpPr>
          <p:spPr>
            <a:xfrm>
              <a:off x="252418" y="817299"/>
              <a:ext cx="18417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First priority</a:t>
              </a: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Second priority</a:t>
              </a: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NNN priority</a:t>
              </a:r>
              <a:endParaRPr/>
            </a:p>
          </p:txBody>
        </p:sp>
      </p:grpSp>
      <p:grpSp>
        <p:nvGrpSpPr>
          <p:cNvPr id="557" name="Google Shape;557;g21570a8a96d_0_586"/>
          <p:cNvGrpSpPr/>
          <p:nvPr/>
        </p:nvGrpSpPr>
        <p:grpSpPr>
          <a:xfrm>
            <a:off x="5260723" y="1698400"/>
            <a:ext cx="2348209" cy="2329446"/>
            <a:chOff x="0" y="0"/>
            <a:chExt cx="2387604" cy="2368526"/>
          </a:xfrm>
        </p:grpSpPr>
        <p:grpSp>
          <p:nvGrpSpPr>
            <p:cNvPr id="558" name="Google Shape;558;g21570a8a96d_0_586"/>
            <p:cNvGrpSpPr/>
            <p:nvPr/>
          </p:nvGrpSpPr>
          <p:grpSpPr>
            <a:xfrm>
              <a:off x="0" y="0"/>
              <a:ext cx="2387604" cy="2368526"/>
              <a:chOff x="0" y="0"/>
              <a:chExt cx="3178810" cy="3153410"/>
            </a:xfrm>
          </p:grpSpPr>
          <p:sp>
            <p:nvSpPr>
              <p:cNvPr id="559" name="Google Shape;559;g21570a8a96d_0_586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 extrusionOk="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64519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g21570a8a96d_0_586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 extrusionOk="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1" name="Google Shape;561;g21570a8a96d_0_586"/>
            <p:cNvSpPr txBox="1"/>
            <p:nvPr/>
          </p:nvSpPr>
          <p:spPr>
            <a:xfrm>
              <a:off x="273446" y="867958"/>
              <a:ext cx="1841700" cy="13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1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2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3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6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562" name="Google Shape;562;g21570a8a96d_0_58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solidFill>
                  <a:srgbClr val="64519F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Plan for the Exploration phase</a:t>
            </a:r>
            <a:endParaRPr b="1">
              <a:solidFill>
                <a:srgbClr val="64519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" name="Google Shape;523;g21570a8a96d_0_615">
            <a:extLst>
              <a:ext uri="{FF2B5EF4-FFF2-40B4-BE49-F238E27FC236}">
                <a16:creationId xmlns:a16="http://schemas.microsoft.com/office/drawing/2014/main" id="{E9646172-A56D-4043-8229-D3740536F4D5}"/>
              </a:ext>
            </a:extLst>
          </p:cNvPr>
          <p:cNvSpPr txBox="1">
            <a:spLocks/>
          </p:cNvSpPr>
          <p:nvPr/>
        </p:nvSpPr>
        <p:spPr>
          <a:xfrm>
            <a:off x="1131725" y="1189888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3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Noto Sans Symbols"/>
              <a:buChar char="▪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Char char="–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buSzPts val="1800"/>
              <a:buFont typeface="Noto Sans Symbols"/>
              <a:buNone/>
            </a:pPr>
            <a:r>
              <a:rPr lang="de-DE" b="1">
                <a:latin typeface="Titillium Web"/>
                <a:ea typeface="Titillium Web"/>
                <a:cs typeface="Titillium Web"/>
                <a:sym typeface="Titillium Web"/>
              </a:rPr>
              <a:t>Priorities (short term)</a:t>
            </a:r>
            <a:endParaRPr lang="de-DE" b="1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" name="Google Shape;524;g21570a8a96d_0_615">
            <a:extLst>
              <a:ext uri="{FF2B5EF4-FFF2-40B4-BE49-F238E27FC236}">
                <a16:creationId xmlns:a16="http://schemas.microsoft.com/office/drawing/2014/main" id="{9A22BCF8-CCD3-456E-A500-110189075B97}"/>
              </a:ext>
            </a:extLst>
          </p:cNvPr>
          <p:cNvSpPr txBox="1">
            <a:spLocks/>
          </p:cNvSpPr>
          <p:nvPr/>
        </p:nvSpPr>
        <p:spPr>
          <a:xfrm>
            <a:off x="4765613" y="1242850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3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Noto Sans Symbols"/>
              <a:buChar char="▪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Char char="–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buSzPts val="1800"/>
              <a:buFont typeface="Noto Sans Symbols"/>
              <a:buNone/>
            </a:pPr>
            <a:r>
              <a:rPr lang="de-DE" b="1">
                <a:latin typeface="Titillium Web"/>
                <a:ea typeface="Titillium Web"/>
                <a:cs typeface="Titillium Web"/>
                <a:sym typeface="Titillium Web"/>
              </a:rPr>
              <a:t>Goals (long term)</a:t>
            </a:r>
            <a:endParaRPr lang="de-DE" b="1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FD92E20-54EE-4464-8187-B753C7E7AC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35103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4" imgH="405" progId="TCLayout.ActiveDocument.1">
                  <p:embed/>
                </p:oleObj>
              </mc:Choice>
              <mc:Fallback>
                <p:oleObj name="think-cell Folie" r:id="rId4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FD92E20-54EE-4464-8187-B753C7E7AC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" name="Google Shape;548;g21570a8a96d_0_586"/>
          <p:cNvSpPr/>
          <p:nvPr/>
        </p:nvSpPr>
        <p:spPr>
          <a:xfrm>
            <a:off x="3262925" y="4027850"/>
            <a:ext cx="2618100" cy="638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21570a8a96d_0_586"/>
          <p:cNvSpPr txBox="1"/>
          <p:nvPr/>
        </p:nvSpPr>
        <p:spPr>
          <a:xfrm>
            <a:off x="4108662" y="4351550"/>
            <a:ext cx="9267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Month 2</a:t>
            </a:r>
            <a:endParaRPr sz="1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0" name="Google Shape;550;g21570a8a96d_0_586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g21570a8a96d_0_586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2" name="Google Shape;552;g21570a8a96d_0_586"/>
          <p:cNvGrpSpPr/>
          <p:nvPr/>
        </p:nvGrpSpPr>
        <p:grpSpPr>
          <a:xfrm>
            <a:off x="1750888" y="1607347"/>
            <a:ext cx="2390463" cy="2420487"/>
            <a:chOff x="10299" y="6866"/>
            <a:chExt cx="2327617" cy="2357082"/>
          </a:xfrm>
        </p:grpSpPr>
        <p:grpSp>
          <p:nvGrpSpPr>
            <p:cNvPr id="553" name="Google Shape;553;g21570a8a96d_0_586"/>
            <p:cNvGrpSpPr/>
            <p:nvPr/>
          </p:nvGrpSpPr>
          <p:grpSpPr>
            <a:xfrm>
              <a:off x="10299" y="6866"/>
              <a:ext cx="2327617" cy="2357082"/>
              <a:chOff x="15240" y="10160"/>
              <a:chExt cx="3444240" cy="3487839"/>
            </a:xfrm>
          </p:grpSpPr>
          <p:sp>
            <p:nvSpPr>
              <p:cNvPr id="554" name="Google Shape;554;g21570a8a96d_0_586"/>
              <p:cNvSpPr/>
              <p:nvPr/>
            </p:nvSpPr>
            <p:spPr>
              <a:xfrm>
                <a:off x="15240" y="248920"/>
                <a:ext cx="3444240" cy="3249079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249079" extrusionOk="0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400719"/>
                      <a:pt x="21590" y="2592489"/>
                    </a:cubicBezTo>
                    <a:cubicBezTo>
                      <a:pt x="6350" y="2837599"/>
                      <a:pt x="0" y="3210979"/>
                      <a:pt x="0" y="3210979"/>
                    </a:cubicBezTo>
                    <a:cubicBezTo>
                      <a:pt x="204470" y="3241459"/>
                      <a:pt x="450850" y="3249079"/>
                      <a:pt x="657860" y="3246539"/>
                    </a:cubicBezTo>
                    <a:cubicBezTo>
                      <a:pt x="891540" y="3246539"/>
                      <a:pt x="2616200" y="3246539"/>
                      <a:pt x="2616200" y="3246539"/>
                    </a:cubicBezTo>
                    <a:lnTo>
                      <a:pt x="3402330" y="3232569"/>
                    </a:lnTo>
                    <a:cubicBezTo>
                      <a:pt x="3402330" y="3232569"/>
                      <a:pt x="3441700" y="2530259"/>
                      <a:pt x="3441700" y="2404529"/>
                    </a:cubicBezTo>
                    <a:cubicBezTo>
                      <a:pt x="3441700" y="2230539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rgbClr val="CAC0F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g21570a8a96d_0_586"/>
              <p:cNvSpPr/>
              <p:nvPr/>
            </p:nvSpPr>
            <p:spPr>
              <a:xfrm>
                <a:off x="469900" y="10160"/>
                <a:ext cx="158369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 extrusionOk="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6" name="Google Shape;556;g21570a8a96d_0_586"/>
            <p:cNvSpPr txBox="1"/>
            <p:nvPr/>
          </p:nvSpPr>
          <p:spPr>
            <a:xfrm>
              <a:off x="252418" y="817299"/>
              <a:ext cx="18417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First priority</a:t>
              </a: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Second priority</a:t>
              </a: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NNN priority</a:t>
              </a:r>
              <a:endParaRPr/>
            </a:p>
          </p:txBody>
        </p:sp>
      </p:grpSp>
      <p:grpSp>
        <p:nvGrpSpPr>
          <p:cNvPr id="557" name="Google Shape;557;g21570a8a96d_0_586"/>
          <p:cNvGrpSpPr/>
          <p:nvPr/>
        </p:nvGrpSpPr>
        <p:grpSpPr>
          <a:xfrm>
            <a:off x="5260723" y="1698400"/>
            <a:ext cx="2348209" cy="2329446"/>
            <a:chOff x="0" y="0"/>
            <a:chExt cx="2387604" cy="2368526"/>
          </a:xfrm>
        </p:grpSpPr>
        <p:grpSp>
          <p:nvGrpSpPr>
            <p:cNvPr id="558" name="Google Shape;558;g21570a8a96d_0_586"/>
            <p:cNvGrpSpPr/>
            <p:nvPr/>
          </p:nvGrpSpPr>
          <p:grpSpPr>
            <a:xfrm>
              <a:off x="0" y="0"/>
              <a:ext cx="2387604" cy="2368526"/>
              <a:chOff x="0" y="0"/>
              <a:chExt cx="3178810" cy="3153410"/>
            </a:xfrm>
          </p:grpSpPr>
          <p:sp>
            <p:nvSpPr>
              <p:cNvPr id="559" name="Google Shape;559;g21570a8a96d_0_586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 extrusionOk="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64519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g21570a8a96d_0_586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 extrusionOk="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1" name="Google Shape;561;g21570a8a96d_0_586"/>
            <p:cNvSpPr txBox="1"/>
            <p:nvPr/>
          </p:nvSpPr>
          <p:spPr>
            <a:xfrm>
              <a:off x="273446" y="867958"/>
              <a:ext cx="1841700" cy="13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1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2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3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6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562" name="Google Shape;562;g21570a8a96d_0_586"/>
          <p:cNvSpPr txBox="1">
            <a:spLocks noGrp="1"/>
          </p:cNvSpPr>
          <p:nvPr>
            <p:ph type="title"/>
          </p:nvPr>
        </p:nvSpPr>
        <p:spPr>
          <a:xfrm>
            <a:off x="713225" y="414258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dirty="0">
                <a:solidFill>
                  <a:srgbClr val="64519F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Plan for the Exploration </a:t>
            </a:r>
            <a:r>
              <a:rPr lang="en" b="1">
                <a:solidFill>
                  <a:srgbClr val="64519F"/>
                </a:solidFill>
                <a:latin typeface="Titillium Web"/>
                <a:ea typeface="Titillium Web"/>
                <a:cs typeface="Titillium Web"/>
                <a:sym typeface="Titillium Web"/>
              </a:rPr>
              <a:t>phase - Example </a:t>
            </a:r>
            <a:endParaRPr b="1" dirty="0">
              <a:solidFill>
                <a:srgbClr val="64519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" name="Google Shape;523;g21570a8a96d_0_615">
            <a:extLst>
              <a:ext uri="{FF2B5EF4-FFF2-40B4-BE49-F238E27FC236}">
                <a16:creationId xmlns:a16="http://schemas.microsoft.com/office/drawing/2014/main" id="{E9646172-A56D-4043-8229-D3740536F4D5}"/>
              </a:ext>
            </a:extLst>
          </p:cNvPr>
          <p:cNvSpPr txBox="1">
            <a:spLocks/>
          </p:cNvSpPr>
          <p:nvPr/>
        </p:nvSpPr>
        <p:spPr>
          <a:xfrm>
            <a:off x="1131725" y="1189888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3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Noto Sans Symbols"/>
              <a:buChar char="▪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Char char="–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buSzPts val="1800"/>
              <a:buFont typeface="Noto Sans Symbols"/>
              <a:buNone/>
            </a:pPr>
            <a:r>
              <a:rPr lang="de-DE" b="1">
                <a:latin typeface="Titillium Web"/>
                <a:ea typeface="Titillium Web"/>
                <a:cs typeface="Titillium Web"/>
                <a:sym typeface="Titillium Web"/>
              </a:rPr>
              <a:t>Priorities (short term)</a:t>
            </a:r>
            <a:endParaRPr lang="de-DE" b="1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" name="Google Shape;524;g21570a8a96d_0_615">
            <a:extLst>
              <a:ext uri="{FF2B5EF4-FFF2-40B4-BE49-F238E27FC236}">
                <a16:creationId xmlns:a16="http://schemas.microsoft.com/office/drawing/2014/main" id="{9A22BCF8-CCD3-456E-A500-110189075B97}"/>
              </a:ext>
            </a:extLst>
          </p:cNvPr>
          <p:cNvSpPr txBox="1">
            <a:spLocks/>
          </p:cNvSpPr>
          <p:nvPr/>
        </p:nvSpPr>
        <p:spPr>
          <a:xfrm>
            <a:off x="4765613" y="1242850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3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Noto Sans Symbols"/>
              <a:buChar char="▪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Char char="–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buSzPts val="1800"/>
              <a:buFont typeface="Noto Sans Symbols"/>
              <a:buNone/>
            </a:pPr>
            <a:r>
              <a:rPr lang="de-DE" b="1">
                <a:latin typeface="Titillium Web"/>
                <a:ea typeface="Titillium Web"/>
                <a:cs typeface="Titillium Web"/>
                <a:sym typeface="Titillium Web"/>
              </a:rPr>
              <a:t>Goals (long term)</a:t>
            </a:r>
            <a:endParaRPr lang="de-DE" b="1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345288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1570a8a96d_0_0"/>
          <p:cNvSpPr/>
          <p:nvPr/>
        </p:nvSpPr>
        <p:spPr>
          <a:xfrm rot="10800000">
            <a:off x="7900890" y="3688232"/>
            <a:ext cx="1243110" cy="1455268"/>
          </a:xfrm>
          <a:custGeom>
            <a:avLst/>
            <a:gdLst/>
            <a:ahLst/>
            <a:cxnLst/>
            <a:rect l="l" t="t" r="r" b="b"/>
            <a:pathLst>
              <a:path w="2486220" h="2910535" extrusionOk="0">
                <a:moveTo>
                  <a:pt x="2486220" y="2910535"/>
                </a:moveTo>
                <a:lnTo>
                  <a:pt x="0" y="2910535"/>
                </a:lnTo>
                <a:lnTo>
                  <a:pt x="0" y="0"/>
                </a:lnTo>
                <a:lnTo>
                  <a:pt x="2486220" y="0"/>
                </a:lnTo>
                <a:lnTo>
                  <a:pt x="2486220" y="291053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21570a8a96d_0_0"/>
          <p:cNvSpPr/>
          <p:nvPr/>
        </p:nvSpPr>
        <p:spPr>
          <a:xfrm>
            <a:off x="514350" y="423625"/>
            <a:ext cx="1783405" cy="727232"/>
          </a:xfrm>
          <a:custGeom>
            <a:avLst/>
            <a:gdLst/>
            <a:ahLst/>
            <a:cxnLst/>
            <a:rect l="l" t="t" r="r" b="b"/>
            <a:pathLst>
              <a:path w="3876967" h="1634230" extrusionOk="0">
                <a:moveTo>
                  <a:pt x="0" y="0"/>
                </a:moveTo>
                <a:lnTo>
                  <a:pt x="3876967" y="0"/>
                </a:lnTo>
                <a:lnTo>
                  <a:pt x="3876967" y="1634230"/>
                </a:lnTo>
                <a:lnTo>
                  <a:pt x="0" y="1634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g21570a8a96d_0_0"/>
          <p:cNvSpPr txBox="1"/>
          <p:nvPr/>
        </p:nvSpPr>
        <p:spPr>
          <a:xfrm>
            <a:off x="514350" y="1664100"/>
            <a:ext cx="64128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5200" b="1">
                <a:latin typeface="Titillium Web"/>
                <a:ea typeface="Titillium Web"/>
                <a:cs typeface="Titillium Web"/>
                <a:sym typeface="Titillium Web"/>
              </a:rPr>
              <a:t>Exploration phase proposal</a:t>
            </a:r>
            <a:endParaRPr sz="200"/>
          </a:p>
        </p:txBody>
      </p:sp>
      <p:sp>
        <p:nvSpPr>
          <p:cNvPr id="395" name="Google Shape;395;g21570a8a96d_0_0"/>
          <p:cNvSpPr txBox="1"/>
          <p:nvPr/>
        </p:nvSpPr>
        <p:spPr>
          <a:xfrm>
            <a:off x="514350" y="3365550"/>
            <a:ext cx="43773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Fill in this template with the required information to apply for the second phase of TeamUp 2024! </a:t>
            </a:r>
            <a:endParaRPr sz="16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6" name="Google Shape;396;g21570a8a96d_0_0"/>
          <p:cNvSpPr txBox="1"/>
          <p:nvPr/>
        </p:nvSpPr>
        <p:spPr>
          <a:xfrm>
            <a:off x="514346" y="4394150"/>
            <a:ext cx="31425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Titillium Web"/>
                <a:ea typeface="Titillium Web"/>
                <a:cs typeface="Titillium Web"/>
                <a:sym typeface="Titillium Web"/>
              </a:rPr>
              <a:t>Deadline: July 21st</a:t>
            </a:r>
            <a:r>
              <a:rPr lang="en" sz="1800" b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202</a:t>
            </a:r>
            <a:r>
              <a:rPr lang="en" sz="1800" b="1">
                <a:latin typeface="Titillium Web"/>
                <a:ea typeface="Titillium Web"/>
                <a:cs typeface="Titillium Web"/>
                <a:sym typeface="Titillium Web"/>
              </a:rPr>
              <a:t>4 (EOD)</a:t>
            </a:r>
            <a:endParaRPr sz="700"/>
          </a:p>
        </p:txBody>
      </p:sp>
      <p:sp>
        <p:nvSpPr>
          <p:cNvPr id="397" name="Google Shape;397;g21570a8a96d_0_0"/>
          <p:cNvSpPr/>
          <p:nvPr/>
        </p:nvSpPr>
        <p:spPr>
          <a:xfrm>
            <a:off x="4862814" y="514350"/>
            <a:ext cx="3766836" cy="635667"/>
          </a:xfrm>
          <a:custGeom>
            <a:avLst/>
            <a:gdLst/>
            <a:ahLst/>
            <a:cxnLst/>
            <a:rect l="l" t="t" r="r" b="b"/>
            <a:pathLst>
              <a:path w="7533672" h="1271333" extrusionOk="0">
                <a:moveTo>
                  <a:pt x="0" y="0"/>
                </a:moveTo>
                <a:lnTo>
                  <a:pt x="7533672" y="0"/>
                </a:lnTo>
                <a:lnTo>
                  <a:pt x="7533672" y="1271333"/>
                </a:lnTo>
                <a:lnTo>
                  <a:pt x="0" y="12713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g21570a8a96d_0_0"/>
          <p:cNvSpPr/>
          <p:nvPr/>
        </p:nvSpPr>
        <p:spPr>
          <a:xfrm>
            <a:off x="5572159" y="2994402"/>
            <a:ext cx="2751156" cy="2045859"/>
          </a:xfrm>
          <a:custGeom>
            <a:avLst/>
            <a:gdLst/>
            <a:ahLst/>
            <a:cxnLst/>
            <a:rect l="l" t="t" r="r" b="b"/>
            <a:pathLst>
              <a:path w="4401849" h="3273375" extrusionOk="0">
                <a:moveTo>
                  <a:pt x="0" y="0"/>
                </a:moveTo>
                <a:lnTo>
                  <a:pt x="4401849" y="0"/>
                </a:lnTo>
                <a:lnTo>
                  <a:pt x="4401849" y="3273375"/>
                </a:lnTo>
                <a:lnTo>
                  <a:pt x="0" y="3273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1570a8a96d_2_0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g21570a8a96d_2_0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g21570a8a96d_2_0"/>
          <p:cNvSpPr txBox="1"/>
          <p:nvPr/>
        </p:nvSpPr>
        <p:spPr>
          <a:xfrm>
            <a:off x="2473350" y="443975"/>
            <a:ext cx="419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do you imagine your journey after TeamUp?</a:t>
            </a:r>
            <a:endParaRPr sz="25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1570a8a96d_0_502"/>
          <p:cNvSpPr/>
          <p:nvPr/>
        </p:nvSpPr>
        <p:spPr>
          <a:xfrm>
            <a:off x="4900199" y="1175843"/>
            <a:ext cx="2521498" cy="2021783"/>
          </a:xfrm>
          <a:custGeom>
            <a:avLst/>
            <a:gdLst/>
            <a:ahLst/>
            <a:cxnLst/>
            <a:rect l="l" t="t" r="r" b="b"/>
            <a:pathLst>
              <a:path w="3093863" h="2480715" extrusionOk="0">
                <a:moveTo>
                  <a:pt x="0" y="0"/>
                </a:moveTo>
                <a:lnTo>
                  <a:pt x="3093863" y="0"/>
                </a:lnTo>
                <a:lnTo>
                  <a:pt x="3093863" y="2480715"/>
                </a:lnTo>
                <a:lnTo>
                  <a:pt x="0" y="2480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g21570a8a96d_0_502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g21570a8a96d_0_502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g21570a8a96d_0_502"/>
          <p:cNvSpPr txBox="1"/>
          <p:nvPr/>
        </p:nvSpPr>
        <p:spPr>
          <a:xfrm>
            <a:off x="1540875" y="2300475"/>
            <a:ext cx="31062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Make sure your Proposal is uploaded </a:t>
            </a:r>
            <a:endParaRPr sz="13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u="sng">
                <a:solidFill>
                  <a:srgbClr val="64519F"/>
                </a:solidFill>
                <a:latin typeface="Titillium Web"/>
                <a:ea typeface="Titillium Web"/>
                <a:cs typeface="Titillium Web"/>
                <a:sym typeface="Titillium Web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" sz="13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before the deadline</a:t>
            </a:r>
            <a:endParaRPr sz="10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78" name="Google Shape;578;g21570a8a96d_0_502"/>
          <p:cNvSpPr txBox="1"/>
          <p:nvPr/>
        </p:nvSpPr>
        <p:spPr>
          <a:xfrm>
            <a:off x="1540875" y="1451975"/>
            <a:ext cx="6412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latin typeface="Titillium Web"/>
                <a:ea typeface="Titillium Web"/>
                <a:cs typeface="Titillium Web"/>
                <a:sym typeface="Titillium Web"/>
              </a:rPr>
              <a:t>Thanks!</a:t>
            </a:r>
            <a:endParaRPr sz="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" name="Google Shape;583;g21570a8a96d_0_567"/>
          <p:cNvGraphicFramePr/>
          <p:nvPr/>
        </p:nvGraphicFramePr>
        <p:xfrm>
          <a:off x="713238" y="1116063"/>
          <a:ext cx="7717500" cy="2458284"/>
        </p:xfrm>
        <a:graphic>
          <a:graphicData uri="http://schemas.openxmlformats.org/drawingml/2006/table">
            <a:tbl>
              <a:tblPr>
                <a:noFill/>
                <a:tableStyleId>{0DE47254-3843-421C-BF16-E2A66E1F5CE1}</a:tableStyleId>
              </a:tblPr>
              <a:tblGrid>
                <a:gridCol w="437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Criteria</a:t>
                      </a:r>
                      <a:r>
                        <a:rPr lang="en" sz="12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2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Part of the presentation evaluated</a:t>
                      </a:r>
                      <a:r>
                        <a:rPr lang="en" sz="12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2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749300" marR="635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tillium Web"/>
                        <a:buAutoNum type="arabicPeriod"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product/solution the team presents is innovative, scalable and has the potential to transform Europe’s food system and deliver social, environmental and economic impact.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Project resume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749300" marR="635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tillium Web"/>
                        <a:buAutoNum type="arabicPeriod" startAt="2"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co-founders have complementary skills and experience and have the potential to form a strong team.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Team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749300" marR="635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tillium Web"/>
                        <a:buAutoNum type="arabicPeriod" startAt="3"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team has a clear, feasible and ambitious plan for the Exploration phase.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Plan for the Exploration phase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4" name="Google Shape;584;g21570a8a96d_0_567"/>
          <p:cNvSpPr txBox="1"/>
          <p:nvPr/>
        </p:nvSpPr>
        <p:spPr>
          <a:xfrm>
            <a:off x="1833450" y="449475"/>
            <a:ext cx="54771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Evaluation criteria</a:t>
            </a: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85" name="Google Shape;585;g21570a8a96d_0_567"/>
          <p:cNvSpPr txBox="1"/>
          <p:nvPr/>
        </p:nvSpPr>
        <p:spPr>
          <a:xfrm>
            <a:off x="713250" y="3744375"/>
            <a:ext cx="7717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chemeClr val="lt1"/>
                </a:highlight>
                <a:latin typeface="Titillium Web"/>
                <a:ea typeface="Titillium Web"/>
                <a:cs typeface="Titillium Web"/>
                <a:sym typeface="Titillium Web"/>
              </a:rPr>
              <a:t>Each criterion will be scored on a 0-5 scale, where 0 represents “not meeting the criterion” and 5 – “meeting all relevant aspects of the criterion”.  Each proposal can receive a maximum of 15 points. </a:t>
            </a:r>
            <a:endParaRPr sz="1100">
              <a:solidFill>
                <a:schemeClr val="dk1"/>
              </a:solidFill>
              <a:highlight>
                <a:schemeClr val="l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86" name="Google Shape;586;g21570a8a96d_0_567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g21570a8a96d_0_567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1570a8a96d_0_152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21570a8a96d_0_152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21570a8a96d_0_152"/>
          <p:cNvSpPr txBox="1"/>
          <p:nvPr/>
        </p:nvSpPr>
        <p:spPr>
          <a:xfrm>
            <a:off x="1833450" y="438875"/>
            <a:ext cx="547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Project summary (max. 2 slides)</a:t>
            </a:r>
            <a:endParaRPr sz="5700" b="1">
              <a:solidFill>
                <a:srgbClr val="33308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6" name="Google Shape;406;g21570a8a96d_0_152"/>
          <p:cNvSpPr txBox="1"/>
          <p:nvPr/>
        </p:nvSpPr>
        <p:spPr>
          <a:xfrm>
            <a:off x="351325" y="3168701"/>
            <a:ext cx="259380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Please shortly describe your agrifood technology or solution. How does your solution solve the problem/need of your customers?</a:t>
            </a:r>
            <a:endParaRPr sz="11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7" name="Google Shape;407;g21570a8a96d_0_152"/>
          <p:cNvSpPr txBox="1"/>
          <p:nvPr/>
        </p:nvSpPr>
        <p:spPr>
          <a:xfrm>
            <a:off x="5660129" y="1255050"/>
            <a:ext cx="29211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3. Competitors</a:t>
            </a:r>
            <a:endParaRPr sz="20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8" name="Google Shape;408;g21570a8a96d_0_152"/>
          <p:cNvSpPr txBox="1"/>
          <p:nvPr/>
        </p:nvSpPr>
        <p:spPr>
          <a:xfrm>
            <a:off x="272657" y="1255050"/>
            <a:ext cx="27516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AutoNum type="arabicPeriod"/>
            </a:pPr>
            <a:r>
              <a:rPr lang="en"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Problem </a:t>
            </a:r>
            <a:endParaRPr sz="20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9" name="Google Shape;409;g21570a8a96d_0_152"/>
          <p:cNvSpPr txBox="1"/>
          <p:nvPr/>
        </p:nvSpPr>
        <p:spPr>
          <a:xfrm>
            <a:off x="266275" y="1614875"/>
            <a:ext cx="29211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problem are you trying to solve with your agrifood solution or technology? Who are your customers and what issues or needs do they have?</a:t>
            </a:r>
            <a:endParaRPr sz="11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0" name="Google Shape;410;g21570a8a96d_0_152"/>
          <p:cNvSpPr txBox="1"/>
          <p:nvPr/>
        </p:nvSpPr>
        <p:spPr>
          <a:xfrm>
            <a:off x="5660128" y="1611625"/>
            <a:ext cx="29211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Who are your competitors? How are your customers solving their problem at the moment? Please consider both direct and indirect competitors. </a:t>
            </a:r>
            <a:endParaRPr sz="12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1" name="Google Shape;411;g21570a8a96d_0_152"/>
          <p:cNvSpPr txBox="1"/>
          <p:nvPr/>
        </p:nvSpPr>
        <p:spPr>
          <a:xfrm>
            <a:off x="502084" y="2810425"/>
            <a:ext cx="2443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2. Solution </a:t>
            </a:r>
            <a:endParaRPr sz="20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2" name="Google Shape;412;g21570a8a96d_0_152"/>
          <p:cNvSpPr txBox="1"/>
          <p:nvPr/>
        </p:nvSpPr>
        <p:spPr>
          <a:xfrm>
            <a:off x="5958275" y="3180426"/>
            <a:ext cx="259380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is distinctive and innovative about your solution? What differentiates it from the competitors?</a:t>
            </a:r>
            <a:endParaRPr sz="11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1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3" name="Google Shape;413;g21570a8a96d_0_152"/>
          <p:cNvSpPr txBox="1"/>
          <p:nvPr/>
        </p:nvSpPr>
        <p:spPr>
          <a:xfrm>
            <a:off x="5050825" y="2810425"/>
            <a:ext cx="35304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4. Advantage</a:t>
            </a:r>
            <a:endParaRPr sz="20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4" name="Google Shape;414;g21570a8a96d_0_152"/>
          <p:cNvSpPr txBox="1"/>
          <p:nvPr/>
        </p:nvSpPr>
        <p:spPr>
          <a:xfrm>
            <a:off x="7192150" y="1262550"/>
            <a:ext cx="177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5" name="Google Shape;415;g21570a8a96d_0_152"/>
          <p:cNvSpPr/>
          <p:nvPr/>
        </p:nvSpPr>
        <p:spPr>
          <a:xfrm rot="-379311">
            <a:off x="3623487" y="1713460"/>
            <a:ext cx="1898677" cy="1943030"/>
          </a:xfrm>
          <a:custGeom>
            <a:avLst/>
            <a:gdLst/>
            <a:ahLst/>
            <a:cxnLst/>
            <a:rect l="l" t="t" r="r" b="b"/>
            <a:pathLst>
              <a:path w="2200736" h="2200736" extrusionOk="0">
                <a:moveTo>
                  <a:pt x="0" y="0"/>
                </a:moveTo>
                <a:lnTo>
                  <a:pt x="2200736" y="0"/>
                </a:lnTo>
                <a:lnTo>
                  <a:pt x="2200736" y="2200736"/>
                </a:lnTo>
                <a:lnTo>
                  <a:pt x="0" y="22007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21570a8a96d_0_152"/>
          <p:cNvSpPr/>
          <p:nvPr/>
        </p:nvSpPr>
        <p:spPr>
          <a:xfrm>
            <a:off x="3903750" y="2853923"/>
            <a:ext cx="1438731" cy="1409957"/>
          </a:xfrm>
          <a:custGeom>
            <a:avLst/>
            <a:gdLst/>
            <a:ahLst/>
            <a:cxnLst/>
            <a:rect l="l" t="t" r="r" b="b"/>
            <a:pathLst>
              <a:path w="1668094" h="1634733" extrusionOk="0">
                <a:moveTo>
                  <a:pt x="0" y="0"/>
                </a:moveTo>
                <a:lnTo>
                  <a:pt x="1668095" y="0"/>
                </a:lnTo>
                <a:lnTo>
                  <a:pt x="1668095" y="1634733"/>
                </a:lnTo>
                <a:lnTo>
                  <a:pt x="0" y="16347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1570a8a96d_0_247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g21570a8a96d_0_247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g21570a8a96d_0_247"/>
          <p:cNvSpPr txBox="1"/>
          <p:nvPr/>
        </p:nvSpPr>
        <p:spPr>
          <a:xfrm>
            <a:off x="1833450" y="438875"/>
            <a:ext cx="547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Project summary Slide 1</a:t>
            </a:r>
            <a:endParaRPr sz="5700" b="1">
              <a:solidFill>
                <a:srgbClr val="33308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1570a8a96d_0_264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21570a8a96d_0_264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21570a8a96d_0_264"/>
          <p:cNvSpPr txBox="1"/>
          <p:nvPr/>
        </p:nvSpPr>
        <p:spPr>
          <a:xfrm>
            <a:off x="1833450" y="438875"/>
            <a:ext cx="547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Project summary Slide 2</a:t>
            </a:r>
            <a:endParaRPr sz="5700" b="1">
              <a:solidFill>
                <a:srgbClr val="33308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1570a8a96d_0_264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21570a8a96d_0_264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21570a8a96d_0_264"/>
          <p:cNvSpPr txBox="1"/>
          <p:nvPr/>
        </p:nvSpPr>
        <p:spPr>
          <a:xfrm>
            <a:off x="1833450" y="438875"/>
            <a:ext cx="547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4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Project summary Example </a:t>
            </a:r>
            <a:endParaRPr sz="5700" b="1" dirty="0">
              <a:solidFill>
                <a:srgbClr val="33308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304021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1570a8a96d_0_270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g21570a8a96d_0_270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g21570a8a96d_0_270"/>
          <p:cNvSpPr txBox="1"/>
          <p:nvPr/>
        </p:nvSpPr>
        <p:spPr>
          <a:xfrm>
            <a:off x="1833450" y="438875"/>
            <a:ext cx="547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Team</a:t>
            </a:r>
            <a:endParaRPr sz="5700" b="1">
              <a:solidFill>
                <a:srgbClr val="33308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8" name="Google Shape;438;g21570a8a96d_0_270"/>
          <p:cNvSpPr txBox="1">
            <a:spLocks noGrp="1"/>
          </p:cNvSpPr>
          <p:nvPr>
            <p:ph type="subTitle" idx="4294967295"/>
          </p:nvPr>
        </p:nvSpPr>
        <p:spPr>
          <a:xfrm>
            <a:off x="3523859" y="2525172"/>
            <a:ext cx="22047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latin typeface="Titillium Web"/>
                <a:ea typeface="Titillium Web"/>
                <a:cs typeface="Titillium Web"/>
                <a:sym typeface="Titillium Web"/>
              </a:rPr>
              <a:t>Team Member 2</a:t>
            </a:r>
            <a:endParaRPr sz="13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9" name="Google Shape;439;g21570a8a96d_0_270"/>
          <p:cNvSpPr txBox="1">
            <a:spLocks noGrp="1"/>
          </p:cNvSpPr>
          <p:nvPr>
            <p:ph type="body" idx="4294967295"/>
          </p:nvPr>
        </p:nvSpPr>
        <p:spPr>
          <a:xfrm>
            <a:off x="895775" y="2821918"/>
            <a:ext cx="2173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latin typeface="Titillium Web"/>
                <a:ea typeface="Titillium Web"/>
                <a:cs typeface="Titillium Web"/>
                <a:sym typeface="Titillium Web"/>
              </a:rPr>
              <a:t>Tech/Business Co-founder</a:t>
            </a:r>
            <a:endParaRPr sz="11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Role in the project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Brief description of skills and experience  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0" name="Google Shape;440;g21570a8a96d_0_270"/>
          <p:cNvSpPr txBox="1">
            <a:spLocks noGrp="1"/>
          </p:cNvSpPr>
          <p:nvPr>
            <p:ph type="subTitle" idx="4294967295"/>
          </p:nvPr>
        </p:nvSpPr>
        <p:spPr>
          <a:xfrm>
            <a:off x="918015" y="2525172"/>
            <a:ext cx="21291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latin typeface="Titillium Web"/>
                <a:ea typeface="Titillium Web"/>
                <a:cs typeface="Titillium Web"/>
                <a:sym typeface="Titillium Web"/>
              </a:rPr>
              <a:t>Team member 1</a:t>
            </a:r>
            <a:endParaRPr sz="13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1" name="Google Shape;441;g21570a8a96d_0_270"/>
          <p:cNvSpPr txBox="1">
            <a:spLocks noGrp="1"/>
          </p:cNvSpPr>
          <p:nvPr>
            <p:ph type="subTitle" idx="4294967295"/>
          </p:nvPr>
        </p:nvSpPr>
        <p:spPr>
          <a:xfrm>
            <a:off x="6322284" y="2516859"/>
            <a:ext cx="22047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latin typeface="Titillium Web"/>
                <a:ea typeface="Titillium Web"/>
                <a:cs typeface="Titillium Web"/>
                <a:sym typeface="Titillium Web"/>
              </a:rPr>
              <a:t>Team Member N</a:t>
            </a:r>
            <a:endParaRPr sz="13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2" name="Google Shape;442;g21570a8a96d_0_270"/>
          <p:cNvSpPr txBox="1">
            <a:spLocks noGrp="1"/>
          </p:cNvSpPr>
          <p:nvPr>
            <p:ph type="body" idx="4294967295"/>
          </p:nvPr>
        </p:nvSpPr>
        <p:spPr>
          <a:xfrm>
            <a:off x="3540500" y="2821918"/>
            <a:ext cx="2173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latin typeface="Titillium Web"/>
                <a:ea typeface="Titillium Web"/>
                <a:cs typeface="Titillium Web"/>
                <a:sym typeface="Titillium Web"/>
              </a:rPr>
              <a:t>Tech/Business Co-founder</a:t>
            </a:r>
            <a:endParaRPr sz="11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Role in the project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Brief description of skills and experience  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3" name="Google Shape;443;g21570a8a96d_0_270"/>
          <p:cNvSpPr txBox="1">
            <a:spLocks noGrp="1"/>
          </p:cNvSpPr>
          <p:nvPr>
            <p:ph type="body" idx="4294967295"/>
          </p:nvPr>
        </p:nvSpPr>
        <p:spPr>
          <a:xfrm>
            <a:off x="6337875" y="2821918"/>
            <a:ext cx="2173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latin typeface="Titillium Web"/>
                <a:ea typeface="Titillium Web"/>
                <a:cs typeface="Titillium Web"/>
                <a:sym typeface="Titillium Web"/>
              </a:rPr>
              <a:t>Tech/Business Co-founder</a:t>
            </a:r>
            <a:endParaRPr sz="11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Role in the project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Brief description of skills and experience  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444" name="Google Shape;444;g21570a8a96d_0_2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1652" y="1622600"/>
            <a:ext cx="741850" cy="7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g21570a8a96d_0_2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1077" y="1622600"/>
            <a:ext cx="741850" cy="7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g21570a8a96d_0_2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3702" y="1622600"/>
            <a:ext cx="741850" cy="74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g21570a8a96d_0_306"/>
          <p:cNvGrpSpPr/>
          <p:nvPr/>
        </p:nvGrpSpPr>
        <p:grpSpPr>
          <a:xfrm>
            <a:off x="0" y="-59900"/>
            <a:ext cx="3522986" cy="5239629"/>
            <a:chOff x="0" y="-38100"/>
            <a:chExt cx="3957966" cy="2747433"/>
          </a:xfrm>
        </p:grpSpPr>
        <p:sp>
          <p:nvSpPr>
            <p:cNvPr id="452" name="Google Shape;452;g21570a8a96d_0_306"/>
            <p:cNvSpPr/>
            <p:nvPr/>
          </p:nvSpPr>
          <p:spPr>
            <a:xfrm>
              <a:off x="0" y="0"/>
              <a:ext cx="3957966" cy="2709333"/>
            </a:xfrm>
            <a:custGeom>
              <a:avLst/>
              <a:gdLst/>
              <a:ahLst/>
              <a:cxnLst/>
              <a:rect l="l" t="t" r="r" b="b"/>
              <a:pathLst>
                <a:path w="3957966" h="2709333" extrusionOk="0">
                  <a:moveTo>
                    <a:pt x="51517" y="0"/>
                  </a:moveTo>
                  <a:lnTo>
                    <a:pt x="3906449" y="0"/>
                  </a:lnTo>
                  <a:cubicBezTo>
                    <a:pt x="3920112" y="0"/>
                    <a:pt x="3933216" y="5428"/>
                    <a:pt x="3942877" y="15089"/>
                  </a:cubicBezTo>
                  <a:cubicBezTo>
                    <a:pt x="3952539" y="24750"/>
                    <a:pt x="3957966" y="37854"/>
                    <a:pt x="3957966" y="51517"/>
                  </a:cubicBezTo>
                  <a:lnTo>
                    <a:pt x="3957966" y="2657816"/>
                  </a:lnTo>
                  <a:cubicBezTo>
                    <a:pt x="3957966" y="2686268"/>
                    <a:pt x="3934901" y="2709333"/>
                    <a:pt x="3906449" y="2709333"/>
                  </a:cubicBezTo>
                  <a:lnTo>
                    <a:pt x="51517" y="2709333"/>
                  </a:lnTo>
                  <a:cubicBezTo>
                    <a:pt x="23065" y="2709333"/>
                    <a:pt x="0" y="2686268"/>
                    <a:pt x="0" y="2657816"/>
                  </a:cubicBezTo>
                  <a:lnTo>
                    <a:pt x="0" y="51517"/>
                  </a:lnTo>
                  <a:cubicBezTo>
                    <a:pt x="0" y="23065"/>
                    <a:pt x="23065" y="0"/>
                    <a:pt x="51517" y="0"/>
                  </a:cubicBezTo>
                  <a:close/>
                </a:path>
              </a:pathLst>
            </a:custGeom>
            <a:solidFill>
              <a:srgbClr val="CAC0F6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g21570a8a96d_0_306"/>
            <p:cNvSpPr txBox="1"/>
            <p:nvPr/>
          </p:nvSpPr>
          <p:spPr>
            <a:xfrm>
              <a:off x="0" y="-38100"/>
              <a:ext cx="39579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g21570a8a96d_0_306"/>
          <p:cNvSpPr txBox="1">
            <a:spLocks noGrp="1"/>
          </p:cNvSpPr>
          <p:nvPr>
            <p:ph type="title" idx="4294967295"/>
          </p:nvPr>
        </p:nvSpPr>
        <p:spPr>
          <a:xfrm>
            <a:off x="438638" y="725085"/>
            <a:ext cx="2645700" cy="13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rPr>
              <a:t>Team</a:t>
            </a:r>
            <a:endParaRPr b="1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b="1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rPr>
              <a:t>Why would you be a great team?</a:t>
            </a:r>
            <a:endParaRPr b="1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5" name="Google Shape;455;g21570a8a96d_0_306"/>
          <p:cNvSpPr txBox="1"/>
          <p:nvPr/>
        </p:nvSpPr>
        <p:spPr>
          <a:xfrm>
            <a:off x="3734900" y="91800"/>
            <a:ext cx="50550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Please tell us, how did you meet and connect with each other? 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Titillium Web"/>
              <a:buChar char="-"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often did you met?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Titillium Web"/>
              <a:buChar char="-"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activities have you done?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What’s the key thing that attracted you to each other?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any differences? 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complementary skills, experience and professional network?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a shared vision and ambition when it comes to the development of a startup? 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see any potential risks/problems/challenges within your new team?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do you imagine your journey after TeamUp?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highlight>
                <a:schemeClr val="lt2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6" name="Google Shape;456;g21570a8a96d_0_306"/>
          <p:cNvSpPr/>
          <p:nvPr/>
        </p:nvSpPr>
        <p:spPr>
          <a:xfrm>
            <a:off x="925201" y="2424205"/>
            <a:ext cx="1672578" cy="1691026"/>
          </a:xfrm>
          <a:custGeom>
            <a:avLst/>
            <a:gdLst/>
            <a:ahLst/>
            <a:cxnLst/>
            <a:rect l="l" t="t" r="r" b="b"/>
            <a:pathLst>
              <a:path w="2934348" h="2966712" extrusionOk="0">
                <a:moveTo>
                  <a:pt x="0" y="0"/>
                </a:moveTo>
                <a:lnTo>
                  <a:pt x="2934348" y="0"/>
                </a:lnTo>
                <a:lnTo>
                  <a:pt x="2934348" y="2966712"/>
                </a:lnTo>
                <a:lnTo>
                  <a:pt x="0" y="2966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g21570a8a96d_0_306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g21570a8a96d_0_306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1570a8a96d_0_407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g21570a8a96d_0_407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g21570a8a96d_0_407"/>
          <p:cNvSpPr txBox="1"/>
          <p:nvPr/>
        </p:nvSpPr>
        <p:spPr>
          <a:xfrm>
            <a:off x="1833450" y="449475"/>
            <a:ext cx="5477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Please tell us, how did you meet and connect with each other? </a:t>
            </a: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6" name="Google Shape;466;g21570a8a96d_0_407"/>
          <p:cNvSpPr txBox="1">
            <a:spLocks noGrp="1"/>
          </p:cNvSpPr>
          <p:nvPr>
            <p:ph type="body" idx="4294967295"/>
          </p:nvPr>
        </p:nvSpPr>
        <p:spPr>
          <a:xfrm>
            <a:off x="713225" y="1600125"/>
            <a:ext cx="7717500" cy="27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 b="1">
                <a:latin typeface="Titillium Web"/>
                <a:ea typeface="Titillium Web"/>
                <a:cs typeface="Titillium Web"/>
                <a:sym typeface="Titillium Web"/>
              </a:rPr>
              <a:t>How often did you met?</a:t>
            </a: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 b="1">
                <a:latin typeface="Titillium Web"/>
                <a:ea typeface="Titillium Web"/>
                <a:cs typeface="Titillium Web"/>
                <a:sym typeface="Titillium Web"/>
              </a:rPr>
              <a:t>What activities have you done?</a:t>
            </a: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nagement System Planner by Slidesgo">
  <a:themeElements>
    <a:clrScheme name="Simple Light">
      <a:dk1>
        <a:srgbClr val="36338C"/>
      </a:dk1>
      <a:lt1>
        <a:srgbClr val="DAE3F2"/>
      </a:lt1>
      <a:dk2>
        <a:srgbClr val="161620"/>
      </a:dk2>
      <a:lt2>
        <a:srgbClr val="FFFFFF"/>
      </a:lt2>
      <a:accent1>
        <a:srgbClr val="C7CEDE"/>
      </a:accent1>
      <a:accent2>
        <a:srgbClr val="7966E4"/>
      </a:accent2>
      <a:accent3>
        <a:srgbClr val="F0F5FD"/>
      </a:accent3>
      <a:accent4>
        <a:srgbClr val="F1F4FD"/>
      </a:accent4>
      <a:accent5>
        <a:srgbClr val="36338C"/>
      </a:accent5>
      <a:accent6>
        <a:srgbClr val="DAE3F2"/>
      </a:accent6>
      <a:hlink>
        <a:srgbClr val="36338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ESENTATIONLOAD">
  <a:themeElements>
    <a:clrScheme name="Benutzerdefiniert 3">
      <a:dk1>
        <a:srgbClr val="000000"/>
      </a:dk1>
      <a:lt1>
        <a:srgbClr val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Microsoft Office PowerPoint</Application>
  <PresentationFormat>Bildschirmpräsentation (16:9)</PresentationFormat>
  <Paragraphs>122</Paragraphs>
  <Slides>22</Slides>
  <Notes>22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9" baseType="lpstr">
      <vt:lpstr>DM Sans</vt:lpstr>
      <vt:lpstr>Roboto Condensed Light</vt:lpstr>
      <vt:lpstr>Bebas Neue</vt:lpstr>
      <vt:lpstr>Titillium Web</vt:lpstr>
      <vt:lpstr>Calibri</vt:lpstr>
      <vt:lpstr>Libre Franklin</vt:lpstr>
      <vt:lpstr>Poppins ExtraBold</vt:lpstr>
      <vt:lpstr>Poppins</vt:lpstr>
      <vt:lpstr>Raleway Thin</vt:lpstr>
      <vt:lpstr>Noto Sans Symbols</vt:lpstr>
      <vt:lpstr>Arial</vt:lpstr>
      <vt:lpstr>Open Sans</vt:lpstr>
      <vt:lpstr>Raleway</vt:lpstr>
      <vt:lpstr>Livvic</vt:lpstr>
      <vt:lpstr>Management System Planner by Slidesgo</vt:lpstr>
      <vt:lpstr>2_PRESENTATIONLOAD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Team  Why would you be a great team?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Plan for the Exploration phase</vt:lpstr>
      <vt:lpstr>Plan for the Exploration phase</vt:lpstr>
      <vt:lpstr>Plan for the Exploration phase - Example 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Sylwia Sekula-Neuner</dc:creator>
  <cp:lastModifiedBy>Sylwia Sekula-Neuner</cp:lastModifiedBy>
  <cp:revision>1</cp:revision>
  <dcterms:modified xsi:type="dcterms:W3CDTF">2024-07-17T12:46:35Z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0x010100878A0E929B6464498A6B03AD32F45E6D</vt:lpwstr>
  </property>
</Properties>
</file>