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5"/>
  </p:notesMasterIdLst>
  <p:handoutMasterIdLst>
    <p:handoutMasterId r:id="rId16"/>
  </p:handoutMasterIdLst>
  <p:sldIdLst>
    <p:sldId id="258" r:id="rId5"/>
    <p:sldId id="259" r:id="rId6"/>
    <p:sldId id="280" r:id="rId7"/>
    <p:sldId id="391" r:id="rId8"/>
    <p:sldId id="390" r:id="rId9"/>
    <p:sldId id="281" r:id="rId10"/>
    <p:sldId id="386" r:id="rId11"/>
    <p:sldId id="389" r:id="rId12"/>
    <p:sldId id="267" r:id="rId13"/>
    <p:sldId id="3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AB630A-038B-F080-A893-5B74FB8953EA}" name="Tesni, Sian" initials="TS" userId="S::sian.tesni@cbm.org::177840f6-65a7-44e8-b182-893e750715e9" providerId="AD"/>
  <p188:author id="{15FE413F-643A-8DBC-9A27-23B3D1FEF45B}" name="Cox, Samantha" initials="CS" userId="S::Samantha.Cox@cbm.org::4a6e7ac2-3c1d-444e-a0e2-3ff4721358af" providerId="AD"/>
  <p188:author id="{E30B827B-BAA1-3A3F-E8D8-CDB1D18A0C6B}" name="Sheikh, Naima" initials="SN" userId="S::naima.sheikh@cbm.org::22f4c2e7-1d52-4387-9770-72375cb02e5c" providerId="AD"/>
  <p188:author id="{03A37DDD-BBD3-8F0D-42F1-A382CF38E886}" name="Tesni, Sian" initials="TS" userId="S::Sian.Tesni@cbm.org::177840f6-65a7-44e8-b182-893e750715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82E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1CAB76-7AA6-4DF9-9244-2468392109D4}" v="485" dt="2024-01-29T14:12:25.195"/>
    <p1510:client id="{D780AAEE-BB7D-4429-9F45-652DAB7F5B9B}" vWet="4" dt="2024-01-29T11:45:14.055"/>
    <p1510:client id="{EEC9C320-9F4D-41E1-8996-282677CD01F4}" v="1139" dt="2024-01-29T12:08:09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ni, Sian" userId="177840f6-65a7-44e8-b182-893e750715e9" providerId="ADAL" clId="{EEC9C320-9F4D-41E1-8996-282677CD01F4}"/>
    <pc:docChg chg="custSel modSld">
      <pc:chgData name="Tesni, Sian" userId="177840f6-65a7-44e8-b182-893e750715e9" providerId="ADAL" clId="{EEC9C320-9F4D-41E1-8996-282677CD01F4}" dt="2024-01-29T12:08:09.334" v="1138" actId="20577"/>
      <pc:docMkLst>
        <pc:docMk/>
      </pc:docMkLst>
      <pc:sldChg chg="modNotesTx">
        <pc:chgData name="Tesni, Sian" userId="177840f6-65a7-44e8-b182-893e750715e9" providerId="ADAL" clId="{EEC9C320-9F4D-41E1-8996-282677CD01F4}" dt="2024-01-29T12:03:18.549" v="442" actId="20577"/>
        <pc:sldMkLst>
          <pc:docMk/>
          <pc:sldMk cId="2532016037" sldId="280"/>
        </pc:sldMkLst>
      </pc:sldChg>
      <pc:sldChg chg="modNotesTx">
        <pc:chgData name="Tesni, Sian" userId="177840f6-65a7-44e8-b182-893e750715e9" providerId="ADAL" clId="{EEC9C320-9F4D-41E1-8996-282677CD01F4}" dt="2024-01-29T12:08:09.334" v="1138" actId="20577"/>
        <pc:sldMkLst>
          <pc:docMk/>
          <pc:sldMk cId="3348338898" sldId="386"/>
        </pc:sldMkLst>
      </pc:sldChg>
      <pc:sldChg chg="modNotesTx">
        <pc:chgData name="Tesni, Sian" userId="177840f6-65a7-44e8-b182-893e750715e9" providerId="ADAL" clId="{EEC9C320-9F4D-41E1-8996-282677CD01F4}" dt="2024-01-29T12:07:28.481" v="1068" actId="20577"/>
        <pc:sldMkLst>
          <pc:docMk/>
          <pc:sldMk cId="3254112762" sldId="390"/>
        </pc:sldMkLst>
      </pc:sldChg>
      <pc:sldChg chg="modNotesTx">
        <pc:chgData name="Tesni, Sian" userId="177840f6-65a7-44e8-b182-893e750715e9" providerId="ADAL" clId="{EEC9C320-9F4D-41E1-8996-282677CD01F4}" dt="2024-01-29T12:07:10.386" v="1040" actId="20577"/>
        <pc:sldMkLst>
          <pc:docMk/>
          <pc:sldMk cId="3407150725" sldId="391"/>
        </pc:sldMkLst>
      </pc:sldChg>
    </pc:docChg>
  </pc:docChgLst>
  <pc:docChgLst>
    <pc:chgData name="Sheikh, Naima" userId="S::naima.sheikh@cbm.org::22f4c2e7-1d52-4387-9770-72375cb02e5c" providerId="AD" clId="Web-{0BF50969-510E-5BAF-5727-CD10CFA794FF}"/>
    <pc:docChg chg="mod addSld delSld modSld sldOrd">
      <pc:chgData name="Sheikh, Naima" userId="S::naima.sheikh@cbm.org::22f4c2e7-1d52-4387-9770-72375cb02e5c" providerId="AD" clId="Web-{0BF50969-510E-5BAF-5727-CD10CFA794FF}" dt="2024-01-26T12:38:31.212" v="197"/>
      <pc:docMkLst>
        <pc:docMk/>
      </pc:docMkLst>
      <pc:sldChg chg="add del addCm modCm">
        <pc:chgData name="Sheikh, Naima" userId="S::naima.sheikh@cbm.org::22f4c2e7-1d52-4387-9770-72375cb02e5c" providerId="AD" clId="Web-{0BF50969-510E-5BAF-5727-CD10CFA794FF}" dt="2024-01-26T12:38:31.212" v="197"/>
        <pc:sldMkLst>
          <pc:docMk/>
          <pc:sldMk cId="2532016037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heikh, Naima" userId="S::naima.sheikh@cbm.org::22f4c2e7-1d52-4387-9770-72375cb02e5c" providerId="AD" clId="Web-{0BF50969-510E-5BAF-5727-CD10CFA794FF}" dt="2024-01-26T12:38:13.836" v="196"/>
              <pc2:cmMkLst xmlns:pc2="http://schemas.microsoft.com/office/powerpoint/2019/9/main/command">
                <pc:docMk/>
                <pc:sldMk cId="2532016037" sldId="280"/>
                <pc2:cmMk id="{17EC501F-33DC-46B2-9218-27597DF7B1F6}"/>
              </pc2:cmMkLst>
              <pc226:cmRplyChg chg="add del">
                <pc226:chgData name="Sheikh, Naima" userId="S::naima.sheikh@cbm.org::22f4c2e7-1d52-4387-9770-72375cb02e5c" providerId="AD" clId="Web-{0BF50969-510E-5BAF-5727-CD10CFA794FF}" dt="2024-01-26T12:27:55.485" v="5"/>
                <pc2:cmRplyMkLst xmlns:pc2="http://schemas.microsoft.com/office/powerpoint/2019/9/main/command">
                  <pc:docMk/>
                  <pc:sldMk cId="2532016037" sldId="280"/>
                  <pc2:cmMk id="{17EC501F-33DC-46B2-9218-27597DF7B1F6}"/>
                  <pc2:cmRplyMk id="{38522E06-F1FD-4115-AA2C-251E9D93F4D1}"/>
                </pc2:cmRplyMkLst>
              </pc226:cmRplyChg>
              <pc226:cmRplyChg chg="add">
                <pc226:chgData name="Sheikh, Naima" userId="S::naima.sheikh@cbm.org::22f4c2e7-1d52-4387-9770-72375cb02e5c" providerId="AD" clId="Web-{0BF50969-510E-5BAF-5727-CD10CFA794FF}" dt="2024-01-26T12:38:13.836" v="196"/>
                <pc2:cmRplyMkLst xmlns:pc2="http://schemas.microsoft.com/office/powerpoint/2019/9/main/command">
                  <pc:docMk/>
                  <pc:sldMk cId="2532016037" sldId="280"/>
                  <pc2:cmMk id="{17EC501F-33DC-46B2-9218-27597DF7B1F6}"/>
                  <pc2:cmRplyMk id="{46D5BC62-6021-494B-890F-82BE9D0881AD}"/>
                </pc2:cmRplyMkLst>
              </pc226:cmRplyChg>
            </pc226:cmChg>
            <pc226:cmChg xmlns:pc226="http://schemas.microsoft.com/office/powerpoint/2022/06/main/command" chg="add">
              <pc226:chgData name="Sheikh, Naima" userId="S::naima.sheikh@cbm.org::22f4c2e7-1d52-4387-9770-72375cb02e5c" providerId="AD" clId="Web-{0BF50969-510E-5BAF-5727-CD10CFA794FF}" dt="2024-01-26T12:38:31.212" v="197"/>
              <pc2:cmMkLst xmlns:pc2="http://schemas.microsoft.com/office/powerpoint/2019/9/main/command">
                <pc:docMk/>
                <pc:sldMk cId="2532016037" sldId="280"/>
                <pc2:cmMk id="{482CAD5E-A865-47AB-B65D-32401E08CDE0}"/>
              </pc2:cmMkLst>
            </pc226:cmChg>
          </p:ext>
        </pc:extLst>
      </pc:sldChg>
      <pc:sldChg chg="addSp delSp modSp ord">
        <pc:chgData name="Sheikh, Naima" userId="S::naima.sheikh@cbm.org::22f4c2e7-1d52-4387-9770-72375cb02e5c" providerId="AD" clId="Web-{0BF50969-510E-5BAF-5727-CD10CFA794FF}" dt="2024-01-26T12:37:11.037" v="194"/>
        <pc:sldMkLst>
          <pc:docMk/>
          <pc:sldMk cId="1796550102" sldId="281"/>
        </pc:sldMkLst>
        <pc:spChg chg="add del">
          <ac:chgData name="Sheikh, Naima" userId="S::naima.sheikh@cbm.org::22f4c2e7-1d52-4387-9770-72375cb02e5c" providerId="AD" clId="Web-{0BF50969-510E-5BAF-5727-CD10CFA794FF}" dt="2024-01-26T12:31:44.853" v="31"/>
          <ac:spMkLst>
            <pc:docMk/>
            <pc:sldMk cId="1796550102" sldId="281"/>
            <ac:spMk id="2" creationId="{90BBF129-CFCC-DC69-0652-262BB0853B62}"/>
          </ac:spMkLst>
        </pc:spChg>
        <pc:picChg chg="mod">
          <ac:chgData name="Sheikh, Naima" userId="S::naima.sheikh@cbm.org::22f4c2e7-1d52-4387-9770-72375cb02e5c" providerId="AD" clId="Web-{0BF50969-510E-5BAF-5727-CD10CFA794FF}" dt="2024-01-26T12:37:09.818" v="193" actId="1076"/>
          <ac:picMkLst>
            <pc:docMk/>
            <pc:sldMk cId="1796550102" sldId="281"/>
            <ac:picMk id="6" creationId="{85F39085-AC56-38CE-2787-AC752877D2C9}"/>
          </ac:picMkLst>
        </pc:picChg>
      </pc:sldChg>
      <pc:sldChg chg="modSp">
        <pc:chgData name="Sheikh, Naima" userId="S::naima.sheikh@cbm.org::22f4c2e7-1d52-4387-9770-72375cb02e5c" providerId="AD" clId="Web-{0BF50969-510E-5BAF-5727-CD10CFA794FF}" dt="2024-01-26T10:42:28.780" v="1" actId="1076"/>
        <pc:sldMkLst>
          <pc:docMk/>
          <pc:sldMk cId="2203478516" sldId="389"/>
        </pc:sldMkLst>
        <pc:spChg chg="mod">
          <ac:chgData name="Sheikh, Naima" userId="S::naima.sheikh@cbm.org::22f4c2e7-1d52-4387-9770-72375cb02e5c" providerId="AD" clId="Web-{0BF50969-510E-5BAF-5727-CD10CFA794FF}" dt="2024-01-26T10:42:28.780" v="1" actId="1076"/>
          <ac:spMkLst>
            <pc:docMk/>
            <pc:sldMk cId="2203478516" sldId="389"/>
            <ac:spMk id="11" creationId="{42ACCCD4-3FCA-E545-4AAA-16F59D92981C}"/>
          </ac:spMkLst>
        </pc:spChg>
      </pc:sldChg>
      <pc:sldChg chg="modSp">
        <pc:chgData name="Sheikh, Naima" userId="S::naima.sheikh@cbm.org::22f4c2e7-1d52-4387-9770-72375cb02e5c" providerId="AD" clId="Web-{0BF50969-510E-5BAF-5727-CD10CFA794FF}" dt="2024-01-26T12:29:08.644" v="8" actId="14100"/>
        <pc:sldMkLst>
          <pc:docMk/>
          <pc:sldMk cId="3254112762" sldId="390"/>
        </pc:sldMkLst>
        <pc:picChg chg="mod">
          <ac:chgData name="Sheikh, Naima" userId="S::naima.sheikh@cbm.org::22f4c2e7-1d52-4387-9770-72375cb02e5c" providerId="AD" clId="Web-{0BF50969-510E-5BAF-5727-CD10CFA794FF}" dt="2024-01-26T12:29:08.644" v="8" actId="14100"/>
          <ac:picMkLst>
            <pc:docMk/>
            <pc:sldMk cId="3254112762" sldId="390"/>
            <ac:picMk id="5" creationId="{D6BB1040-3486-C722-1F68-492879617A0C}"/>
          </ac:picMkLst>
        </pc:picChg>
      </pc:sldChg>
      <pc:sldChg chg="addSp delSp modSp add del replId">
        <pc:chgData name="Sheikh, Naima" userId="S::naima.sheikh@cbm.org::22f4c2e7-1d52-4387-9770-72375cb02e5c" providerId="AD" clId="Web-{0BF50969-510E-5BAF-5727-CD10CFA794FF}" dt="2024-01-26T12:37:37.382" v="195"/>
        <pc:sldMkLst>
          <pc:docMk/>
          <pc:sldMk cId="894584667" sldId="391"/>
        </pc:sldMkLst>
        <pc:spChg chg="mod">
          <ac:chgData name="Sheikh, Naima" userId="S::naima.sheikh@cbm.org::22f4c2e7-1d52-4387-9770-72375cb02e5c" providerId="AD" clId="Web-{0BF50969-510E-5BAF-5727-CD10CFA794FF}" dt="2024-01-26T12:36:50.036" v="183" actId="20577"/>
          <ac:spMkLst>
            <pc:docMk/>
            <pc:sldMk cId="894584667" sldId="391"/>
            <ac:spMk id="2" creationId="{9D53A191-0C6D-5810-33BA-B9D8DD2CF226}"/>
          </ac:spMkLst>
        </pc:spChg>
        <pc:spChg chg="mod">
          <ac:chgData name="Sheikh, Naima" userId="S::naima.sheikh@cbm.org::22f4c2e7-1d52-4387-9770-72375cb02e5c" providerId="AD" clId="Web-{0BF50969-510E-5BAF-5727-CD10CFA794FF}" dt="2024-01-26T12:36:51.630" v="184" actId="1076"/>
          <ac:spMkLst>
            <pc:docMk/>
            <pc:sldMk cId="894584667" sldId="391"/>
            <ac:spMk id="3" creationId="{7A0B1D28-F2CD-9675-E421-01972F9D5A43}"/>
          </ac:spMkLst>
        </pc:spChg>
        <pc:spChg chg="del">
          <ac:chgData name="Sheikh, Naima" userId="S::naima.sheikh@cbm.org::22f4c2e7-1d52-4387-9770-72375cb02e5c" providerId="AD" clId="Web-{0BF50969-510E-5BAF-5727-CD10CFA794FF}" dt="2024-01-26T12:29:44.973" v="10"/>
          <ac:spMkLst>
            <pc:docMk/>
            <pc:sldMk cId="894584667" sldId="391"/>
            <ac:spMk id="4" creationId="{98982255-541B-3E13-2E8B-438EAB11FEF3}"/>
          </ac:spMkLst>
        </pc:spChg>
        <pc:spChg chg="add del mod">
          <ac:chgData name="Sheikh, Naima" userId="S::naima.sheikh@cbm.org::22f4c2e7-1d52-4387-9770-72375cb02e5c" providerId="AD" clId="Web-{0BF50969-510E-5BAF-5727-CD10CFA794FF}" dt="2024-01-26T12:30:23.412" v="15"/>
          <ac:spMkLst>
            <pc:docMk/>
            <pc:sldMk cId="894584667" sldId="391"/>
            <ac:spMk id="8" creationId="{B91BCA4A-3A96-5E34-A741-DB93DAC9B8B8}"/>
          </ac:spMkLst>
        </pc:spChg>
        <pc:picChg chg="add mod modCrop">
          <ac:chgData name="Sheikh, Naima" userId="S::naima.sheikh@cbm.org::22f4c2e7-1d52-4387-9770-72375cb02e5c" providerId="AD" clId="Web-{0BF50969-510E-5BAF-5727-CD10CFA794FF}" dt="2024-01-26T12:31:15.695" v="22" actId="1076"/>
          <ac:picMkLst>
            <pc:docMk/>
            <pc:sldMk cId="894584667" sldId="391"/>
            <ac:picMk id="10" creationId="{5249CB2D-D453-745C-7929-5A99D171886A}"/>
          </ac:picMkLst>
        </pc:picChg>
      </pc:sldChg>
      <pc:sldChg chg="addSp delSp modSp add del ord replId">
        <pc:chgData name="Sheikh, Naima" userId="S::naima.sheikh@cbm.org::22f4c2e7-1d52-4387-9770-72375cb02e5c" providerId="AD" clId="Web-{0BF50969-510E-5BAF-5727-CD10CFA794FF}" dt="2024-01-26T12:37:02.083" v="190"/>
        <pc:sldMkLst>
          <pc:docMk/>
          <pc:sldMk cId="829003032" sldId="392"/>
        </pc:sldMkLst>
        <pc:spChg chg="mod">
          <ac:chgData name="Sheikh, Naima" userId="S::naima.sheikh@cbm.org::22f4c2e7-1d52-4387-9770-72375cb02e5c" providerId="AD" clId="Web-{0BF50969-510E-5BAF-5727-CD10CFA794FF}" dt="2024-01-26T12:36:49.020" v="172" actId="20577"/>
          <ac:spMkLst>
            <pc:docMk/>
            <pc:sldMk cId="829003032" sldId="392"/>
            <ac:spMk id="2" creationId="{2AB9BD89-B8F8-4538-4141-35AB3B2DA279}"/>
          </ac:spMkLst>
        </pc:spChg>
        <pc:spChg chg="add del">
          <ac:chgData name="Sheikh, Naima" userId="S::naima.sheikh@cbm.org::22f4c2e7-1d52-4387-9770-72375cb02e5c" providerId="AD" clId="Web-{0BF50969-510E-5BAF-5727-CD10CFA794FF}" dt="2024-01-26T12:36:59.396" v="188"/>
          <ac:spMkLst>
            <pc:docMk/>
            <pc:sldMk cId="829003032" sldId="392"/>
            <ac:spMk id="3" creationId="{878C6EDB-B5AC-A315-BFCE-457F841F1817}"/>
          </ac:spMkLst>
        </pc:spChg>
        <pc:spChg chg="mod">
          <ac:chgData name="Sheikh, Naima" userId="S::naima.sheikh@cbm.org::22f4c2e7-1d52-4387-9770-72375cb02e5c" providerId="AD" clId="Web-{0BF50969-510E-5BAF-5727-CD10CFA794FF}" dt="2024-01-26T12:36:56.161" v="186" actId="1076"/>
          <ac:spMkLst>
            <pc:docMk/>
            <pc:sldMk cId="829003032" sldId="392"/>
            <ac:spMk id="4" creationId="{020433E8-42E7-7D61-1D13-ECB01CEB455F}"/>
          </ac:spMkLst>
        </pc:spChg>
        <pc:spChg chg="add del mod">
          <ac:chgData name="Sheikh, Naima" userId="S::naima.sheikh@cbm.org::22f4c2e7-1d52-4387-9770-72375cb02e5c" providerId="AD" clId="Web-{0BF50969-510E-5BAF-5727-CD10CFA794FF}" dt="2024-01-26T12:36:59.396" v="188"/>
          <ac:spMkLst>
            <pc:docMk/>
            <pc:sldMk cId="829003032" sldId="392"/>
            <ac:spMk id="8" creationId="{D3C2DEDA-FBF0-0C74-E4DA-3AC380DA98BC}"/>
          </ac:spMkLst>
        </pc:spChg>
      </pc:sldChg>
    </pc:docChg>
  </pc:docChgLst>
  <pc:docChgLst>
    <pc:chgData clId="Web-{7BEEE1CF-2062-4B5C-A254-E5C3CEFF4D5C}"/>
    <pc:docChg chg="mod">
      <pc:chgData name="" userId="" providerId="" clId="Web-{7BEEE1CF-2062-4B5C-A254-E5C3CEFF4D5C}" dt="2024-01-26T14:44:46.263" v="1"/>
      <pc:docMkLst>
        <pc:docMk/>
      </pc:docMkLst>
      <pc:sldChg chg="modCm">
        <pc:chgData name="" userId="" providerId="" clId="Web-{7BEEE1CF-2062-4B5C-A254-E5C3CEFF4D5C}" dt="2024-01-26T14:44:46.263" v="1"/>
        <pc:sldMkLst>
          <pc:docMk/>
          <pc:sldMk cId="2532016037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7BEEE1CF-2062-4B5C-A254-E5C3CEFF4D5C}" dt="2024-01-26T14:44:46.263" v="1"/>
              <pc2:cmMkLst xmlns:pc2="http://schemas.microsoft.com/office/powerpoint/2019/9/main/command">
                <pc:docMk/>
                <pc:sldMk cId="2532016037" sldId="280"/>
                <pc2:cmMk id="{17EC501F-33DC-46B2-9218-27597DF7B1F6}"/>
              </pc2:cmMkLst>
              <pc226:cmRplyChg chg="add">
                <pc226:chgData name="" userId="" providerId="" clId="Web-{7BEEE1CF-2062-4B5C-A254-E5C3CEFF4D5C}" dt="2024-01-26T14:44:46.263" v="1"/>
                <pc2:cmRplyMkLst xmlns:pc2="http://schemas.microsoft.com/office/powerpoint/2019/9/main/command">
                  <pc:docMk/>
                  <pc:sldMk cId="2532016037" sldId="280"/>
                  <pc2:cmMk id="{17EC501F-33DC-46B2-9218-27597DF7B1F6}"/>
                  <pc2:cmRplyMk id="{E3254E9D-1D7A-4D31-BDFA-9CD3AC783EE1}"/>
                </pc2:cmRplyMkLst>
              </pc226:cmRplyChg>
            </pc226:cmChg>
          </p:ext>
        </pc:extLst>
      </pc:sldChg>
    </pc:docChg>
  </pc:docChgLst>
  <pc:docChgLst>
    <pc:chgData name="Tesni, Sian" userId="S::sian.tesni@cbm.org::177840f6-65a7-44e8-b182-893e750715e9" providerId="AD" clId="Web-{16AD4EE8-C68C-6556-4D86-2B84D999A6A6}"/>
    <pc:docChg chg="modSld">
      <pc:chgData name="Tesni, Sian" userId="S::sian.tesni@cbm.org::177840f6-65a7-44e8-b182-893e750715e9" providerId="AD" clId="Web-{16AD4EE8-C68C-6556-4D86-2B84D999A6A6}" dt="2024-01-26T15:40:27.603" v="83"/>
      <pc:docMkLst>
        <pc:docMk/>
      </pc:docMkLst>
      <pc:sldChg chg="modCm">
        <pc:chgData name="Tesni, Sian" userId="S::sian.tesni@cbm.org::177840f6-65a7-44e8-b182-893e750715e9" providerId="AD" clId="Web-{16AD4EE8-C68C-6556-4D86-2B84D999A6A6}" dt="2024-01-26T15:35:24.860" v="0"/>
        <pc:sldMkLst>
          <pc:docMk/>
          <pc:sldMk cId="2532016037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esni, Sian" userId="S::sian.tesni@cbm.org::177840f6-65a7-44e8-b182-893e750715e9" providerId="AD" clId="Web-{16AD4EE8-C68C-6556-4D86-2B84D999A6A6}" dt="2024-01-26T15:35:24.860" v="0"/>
              <pc2:cmMkLst xmlns:pc2="http://schemas.microsoft.com/office/powerpoint/2019/9/main/command">
                <pc:docMk/>
                <pc:sldMk cId="2532016037" sldId="280"/>
                <pc2:cmMk id="{482CAD5E-A865-47AB-B65D-32401E08CDE0}"/>
              </pc2:cmMkLst>
              <pc226:cmRplyChg chg="add">
                <pc226:chgData name="Tesni, Sian" userId="S::sian.tesni@cbm.org::177840f6-65a7-44e8-b182-893e750715e9" providerId="AD" clId="Web-{16AD4EE8-C68C-6556-4D86-2B84D999A6A6}" dt="2024-01-26T15:35:24.860" v="0"/>
                <pc2:cmRplyMkLst xmlns:pc2="http://schemas.microsoft.com/office/powerpoint/2019/9/main/command">
                  <pc:docMk/>
                  <pc:sldMk cId="2532016037" sldId="280"/>
                  <pc2:cmMk id="{482CAD5E-A865-47AB-B65D-32401E08CDE0}"/>
                  <pc2:cmRplyMk id="{F6D9703E-66B6-4A7D-BCB2-34FDD6A847F3}"/>
                </pc2:cmRplyMkLst>
              </pc226:cmRplyChg>
            </pc226:cmChg>
          </p:ext>
        </pc:extLst>
      </pc:sldChg>
      <pc:sldChg chg="modSp modCm">
        <pc:chgData name="Tesni, Sian" userId="S::sian.tesni@cbm.org::177840f6-65a7-44e8-b182-893e750715e9" providerId="AD" clId="Web-{16AD4EE8-C68C-6556-4D86-2B84D999A6A6}" dt="2024-01-26T15:38:04.661" v="18" actId="20577"/>
        <pc:sldMkLst>
          <pc:docMk/>
          <pc:sldMk cId="1796550102" sldId="281"/>
        </pc:sldMkLst>
        <pc:spChg chg="mod">
          <ac:chgData name="Tesni, Sian" userId="S::sian.tesni@cbm.org::177840f6-65a7-44e8-b182-893e750715e9" providerId="AD" clId="Web-{16AD4EE8-C68C-6556-4D86-2B84D999A6A6}" dt="2024-01-26T15:38:04.661" v="18" actId="20577"/>
          <ac:spMkLst>
            <pc:docMk/>
            <pc:sldMk cId="1796550102" sldId="281"/>
            <ac:spMk id="2" creationId="{90BBF129-CFCC-DC69-0652-262BB0853B6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esni, Sian" userId="S::sian.tesni@cbm.org::177840f6-65a7-44e8-b182-893e750715e9" providerId="AD" clId="Web-{16AD4EE8-C68C-6556-4D86-2B84D999A6A6}" dt="2024-01-26T15:37:56.458" v="17"/>
              <pc2:cmMkLst xmlns:pc2="http://schemas.microsoft.com/office/powerpoint/2019/9/main/command">
                <pc:docMk/>
                <pc:sldMk cId="1796550102" sldId="281"/>
                <pc2:cmMk id="{70D47AF0-4103-42EA-8456-1982ED6A2054}"/>
              </pc2:cmMkLst>
              <pc226:cmRplyChg chg="add">
                <pc226:chgData name="Tesni, Sian" userId="S::sian.tesni@cbm.org::177840f6-65a7-44e8-b182-893e750715e9" providerId="AD" clId="Web-{16AD4EE8-C68C-6556-4D86-2B84D999A6A6}" dt="2024-01-26T15:37:56.458" v="17"/>
                <pc2:cmRplyMkLst xmlns:pc2="http://schemas.microsoft.com/office/powerpoint/2019/9/main/command">
                  <pc:docMk/>
                  <pc:sldMk cId="1796550102" sldId="281"/>
                  <pc2:cmMk id="{70D47AF0-4103-42EA-8456-1982ED6A2054}"/>
                  <pc2:cmRplyMk id="{124D5D5C-53B6-49C3-88AD-086A1B054527}"/>
                </pc2:cmRplyMkLst>
              </pc226:cmRplyChg>
            </pc226:cmChg>
          </p:ext>
        </pc:extLst>
      </pc:sldChg>
      <pc:sldChg chg="modCm">
        <pc:chgData name="Tesni, Sian" userId="S::sian.tesni@cbm.org::177840f6-65a7-44e8-b182-893e750715e9" providerId="AD" clId="Web-{16AD4EE8-C68C-6556-4D86-2B84D999A6A6}" dt="2024-01-26T15:36:24.924" v="1"/>
        <pc:sldMkLst>
          <pc:docMk/>
          <pc:sldMk cId="3348338898" sldId="3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esni, Sian" userId="S::sian.tesni@cbm.org::177840f6-65a7-44e8-b182-893e750715e9" providerId="AD" clId="Web-{16AD4EE8-C68C-6556-4D86-2B84D999A6A6}" dt="2024-01-26T15:36:24.924" v="1"/>
              <pc2:cmMkLst xmlns:pc2="http://schemas.microsoft.com/office/powerpoint/2019/9/main/command">
                <pc:docMk/>
                <pc:sldMk cId="3348338898" sldId="386"/>
                <pc2:cmMk id="{4E36569D-C690-4D9C-BD47-72002E4F3B04}"/>
              </pc2:cmMkLst>
              <pc226:cmRplyChg chg="add">
                <pc226:chgData name="Tesni, Sian" userId="S::sian.tesni@cbm.org::177840f6-65a7-44e8-b182-893e750715e9" providerId="AD" clId="Web-{16AD4EE8-C68C-6556-4D86-2B84D999A6A6}" dt="2024-01-26T15:36:24.924" v="1"/>
                <pc2:cmRplyMkLst xmlns:pc2="http://schemas.microsoft.com/office/powerpoint/2019/9/main/command">
                  <pc:docMk/>
                  <pc:sldMk cId="3348338898" sldId="386"/>
                  <pc2:cmMk id="{4E36569D-C690-4D9C-BD47-72002E4F3B04}"/>
                  <pc2:cmRplyMk id="{0FD31B13-A00E-470F-91DF-0EA0696C5F0C}"/>
                </pc2:cmRplyMkLst>
              </pc226:cmRplyChg>
            </pc226:cmChg>
          </p:ext>
        </pc:extLst>
      </pc:sldChg>
      <pc:sldChg chg="modSp addCm">
        <pc:chgData name="Tesni, Sian" userId="S::sian.tesni@cbm.org::177840f6-65a7-44e8-b182-893e750715e9" providerId="AD" clId="Web-{16AD4EE8-C68C-6556-4D86-2B84D999A6A6}" dt="2024-01-26T15:40:27.603" v="83"/>
        <pc:sldMkLst>
          <pc:docMk/>
          <pc:sldMk cId="3254112762" sldId="390"/>
        </pc:sldMkLst>
        <pc:spChg chg="mod">
          <ac:chgData name="Tesni, Sian" userId="S::sian.tesni@cbm.org::177840f6-65a7-44e8-b182-893e750715e9" providerId="AD" clId="Web-{16AD4EE8-C68C-6556-4D86-2B84D999A6A6}" dt="2024-01-26T15:39:09.444" v="82" actId="20577"/>
          <ac:spMkLst>
            <pc:docMk/>
            <pc:sldMk cId="3254112762" sldId="390"/>
            <ac:spMk id="3" creationId="{53421903-0219-E133-297A-6E10D948CF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esni, Sian" userId="S::sian.tesni@cbm.org::177840f6-65a7-44e8-b182-893e750715e9" providerId="AD" clId="Web-{16AD4EE8-C68C-6556-4D86-2B84D999A6A6}" dt="2024-01-26T15:40:27.603" v="83"/>
              <pc2:cmMkLst xmlns:pc2="http://schemas.microsoft.com/office/powerpoint/2019/9/main/command">
                <pc:docMk/>
                <pc:sldMk cId="3254112762" sldId="390"/>
                <pc2:cmMk id="{3BFBECB1-E654-40E6-95B7-6D583ED8C4BC}"/>
              </pc2:cmMkLst>
            </pc226:cmChg>
          </p:ext>
        </pc:extLst>
      </pc:sldChg>
    </pc:docChg>
  </pc:docChgLst>
  <pc:docChgLst>
    <pc:chgData name="Cox, Samantha" userId="4a6e7ac2-3c1d-444e-a0e2-3ff4721358af" providerId="ADAL" clId="{861CAB76-7AA6-4DF9-9244-2468392109D4}"/>
    <pc:docChg chg="undo custSel addSld delSld modSld sldOrd modMainMaster">
      <pc:chgData name="Cox, Samantha" userId="4a6e7ac2-3c1d-444e-a0e2-3ff4721358af" providerId="ADAL" clId="{861CAB76-7AA6-4DF9-9244-2468392109D4}" dt="2024-01-29T14:12:25.195" v="9862" actId="20577"/>
      <pc:docMkLst>
        <pc:docMk/>
      </pc:docMkLst>
      <pc:sldChg chg="addSp delSp modSp mod modNotesTx">
        <pc:chgData name="Cox, Samantha" userId="4a6e7ac2-3c1d-444e-a0e2-3ff4721358af" providerId="ADAL" clId="{861CAB76-7AA6-4DF9-9244-2468392109D4}" dt="2024-01-29T08:41:54.005" v="9451" actId="6549"/>
        <pc:sldMkLst>
          <pc:docMk/>
          <pc:sldMk cId="54376518" sldId="258"/>
        </pc:sldMkLst>
        <pc:spChg chg="mod">
          <ac:chgData name="Cox, Samantha" userId="4a6e7ac2-3c1d-444e-a0e2-3ff4721358af" providerId="ADAL" clId="{861CAB76-7AA6-4DF9-9244-2468392109D4}" dt="2024-01-26T08:16:58.148" v="9" actId="1076"/>
          <ac:spMkLst>
            <pc:docMk/>
            <pc:sldMk cId="54376518" sldId="258"/>
            <ac:spMk id="2" creationId="{80A782FC-8B01-42F4-8056-DCC2EFED95D1}"/>
          </ac:spMkLst>
        </pc:spChg>
        <pc:spChg chg="mod">
          <ac:chgData name="Cox, Samantha" userId="4a6e7ac2-3c1d-444e-a0e2-3ff4721358af" providerId="ADAL" clId="{861CAB76-7AA6-4DF9-9244-2468392109D4}" dt="2024-01-26T08:15:38.869" v="1" actId="207"/>
          <ac:spMkLst>
            <pc:docMk/>
            <pc:sldMk cId="54376518" sldId="258"/>
            <ac:spMk id="3" creationId="{28D29E75-4221-A94E-345A-B32600075CE2}"/>
          </ac:spMkLst>
        </pc:spChg>
        <pc:spChg chg="mod">
          <ac:chgData name="Cox, Samantha" userId="4a6e7ac2-3c1d-444e-a0e2-3ff4721358af" providerId="ADAL" clId="{861CAB76-7AA6-4DF9-9244-2468392109D4}" dt="2024-01-26T08:16:46.678" v="8" actId="1076"/>
          <ac:spMkLst>
            <pc:docMk/>
            <pc:sldMk cId="54376518" sldId="258"/>
            <ac:spMk id="4" creationId="{E4771D02-F4E4-C632-E5D7-C5E26F71C09C}"/>
          </ac:spMkLst>
        </pc:spChg>
        <pc:spChg chg="del mod">
          <ac:chgData name="Cox, Samantha" userId="4a6e7ac2-3c1d-444e-a0e2-3ff4721358af" providerId="ADAL" clId="{861CAB76-7AA6-4DF9-9244-2468392109D4}" dt="2024-01-26T15:40:10.486" v="1265" actId="478"/>
          <ac:spMkLst>
            <pc:docMk/>
            <pc:sldMk cId="54376518" sldId="258"/>
            <ac:spMk id="6" creationId="{EA6B4AAB-13CC-0101-7D17-6ABAF03583F8}"/>
          </ac:spMkLst>
        </pc:spChg>
        <pc:spChg chg="mod">
          <ac:chgData name="Cox, Samantha" userId="4a6e7ac2-3c1d-444e-a0e2-3ff4721358af" providerId="ADAL" clId="{861CAB76-7AA6-4DF9-9244-2468392109D4}" dt="2024-01-26T16:28:47.788" v="8092" actId="962"/>
          <ac:spMkLst>
            <pc:docMk/>
            <pc:sldMk cId="54376518" sldId="258"/>
            <ac:spMk id="7" creationId="{59DF2F47-DE12-0075-6EDB-366148F7F176}"/>
          </ac:spMkLst>
        </pc:spChg>
        <pc:spChg chg="add mod">
          <ac:chgData name="Cox, Samantha" userId="4a6e7ac2-3c1d-444e-a0e2-3ff4721358af" providerId="ADAL" clId="{861CAB76-7AA6-4DF9-9244-2468392109D4}" dt="2024-01-26T16:52:40.353" v="9360" actId="20577"/>
          <ac:spMkLst>
            <pc:docMk/>
            <pc:sldMk cId="54376518" sldId="258"/>
            <ac:spMk id="9" creationId="{466BAEA6-14A8-1ED2-E4C5-7BEC9D750408}"/>
          </ac:spMkLst>
        </pc:spChg>
        <pc:picChg chg="mod">
          <ac:chgData name="Cox, Samantha" userId="4a6e7ac2-3c1d-444e-a0e2-3ff4721358af" providerId="ADAL" clId="{861CAB76-7AA6-4DF9-9244-2468392109D4}" dt="2024-01-26T16:28:54.212" v="8093" actId="962"/>
          <ac:picMkLst>
            <pc:docMk/>
            <pc:sldMk cId="54376518" sldId="258"/>
            <ac:picMk id="8" creationId="{772B4CF1-F535-D361-98D0-A9422631FFF5}"/>
          </ac:picMkLst>
        </pc:picChg>
      </pc:sldChg>
      <pc:sldChg chg="addSp delSp modSp mod modNotesTx">
        <pc:chgData name="Cox, Samantha" userId="4a6e7ac2-3c1d-444e-a0e2-3ff4721358af" providerId="ADAL" clId="{861CAB76-7AA6-4DF9-9244-2468392109D4}" dt="2024-01-29T08:46:03.820" v="9502" actId="6549"/>
        <pc:sldMkLst>
          <pc:docMk/>
          <pc:sldMk cId="2056236133" sldId="259"/>
        </pc:sldMkLst>
        <pc:spChg chg="mod">
          <ac:chgData name="Cox, Samantha" userId="4a6e7ac2-3c1d-444e-a0e2-3ff4721358af" providerId="ADAL" clId="{861CAB76-7AA6-4DF9-9244-2468392109D4}" dt="2024-01-26T14:53:27.261" v="369" actId="207"/>
          <ac:spMkLst>
            <pc:docMk/>
            <pc:sldMk cId="2056236133" sldId="259"/>
            <ac:spMk id="2" creationId="{D144B858-7758-0A52-B774-34A6669B7487}"/>
          </ac:spMkLst>
        </pc:spChg>
        <pc:spChg chg="mod">
          <ac:chgData name="Cox, Samantha" userId="4a6e7ac2-3c1d-444e-a0e2-3ff4721358af" providerId="ADAL" clId="{861CAB76-7AA6-4DF9-9244-2468392109D4}" dt="2024-01-26T08:17:10.828" v="10" actId="207"/>
          <ac:spMkLst>
            <pc:docMk/>
            <pc:sldMk cId="2056236133" sldId="259"/>
            <ac:spMk id="3" creationId="{8CEBED0F-B7D1-D1EC-C777-64C4019550C4}"/>
          </ac:spMkLst>
        </pc:spChg>
        <pc:spChg chg="add mod">
          <ac:chgData name="Cox, Samantha" userId="4a6e7ac2-3c1d-444e-a0e2-3ff4721358af" providerId="ADAL" clId="{861CAB76-7AA6-4DF9-9244-2468392109D4}" dt="2024-01-26T16:52:42.948" v="9362" actId="20577"/>
          <ac:spMkLst>
            <pc:docMk/>
            <pc:sldMk cId="2056236133" sldId="259"/>
            <ac:spMk id="4" creationId="{24AE9FB4-6BF3-0B92-1ADD-637252CFC681}"/>
          </ac:spMkLst>
        </pc:spChg>
        <pc:spChg chg="del mod">
          <ac:chgData name="Cox, Samantha" userId="4a6e7ac2-3c1d-444e-a0e2-3ff4721358af" providerId="ADAL" clId="{861CAB76-7AA6-4DF9-9244-2468392109D4}" dt="2024-01-26T15:40:20.294" v="1268" actId="478"/>
          <ac:spMkLst>
            <pc:docMk/>
            <pc:sldMk cId="2056236133" sldId="259"/>
            <ac:spMk id="5" creationId="{493486FE-45C2-3C89-C954-3B3AC63FE8B8}"/>
          </ac:spMkLst>
        </pc:spChg>
        <pc:spChg chg="mod">
          <ac:chgData name="Cox, Samantha" userId="4a6e7ac2-3c1d-444e-a0e2-3ff4721358af" providerId="ADAL" clId="{861CAB76-7AA6-4DF9-9244-2468392109D4}" dt="2024-01-26T16:29:10.349" v="8094" actId="962"/>
          <ac:spMkLst>
            <pc:docMk/>
            <pc:sldMk cId="2056236133" sldId="259"/>
            <ac:spMk id="6" creationId="{0A434FAB-DF78-BB7C-E7DD-18ED148378B8}"/>
          </ac:spMkLst>
        </pc:spChg>
      </pc:sldChg>
      <pc:sldChg chg="modSp mod ord">
        <pc:chgData name="Cox, Samantha" userId="4a6e7ac2-3c1d-444e-a0e2-3ff4721358af" providerId="ADAL" clId="{861CAB76-7AA6-4DF9-9244-2468392109D4}" dt="2024-01-29T14:03:06.204" v="9860"/>
        <pc:sldMkLst>
          <pc:docMk/>
          <pc:sldMk cId="242463430" sldId="267"/>
        </pc:sldMkLst>
        <pc:spChg chg="mod">
          <ac:chgData name="Cox, Samantha" userId="4a6e7ac2-3c1d-444e-a0e2-3ff4721358af" providerId="ADAL" clId="{861CAB76-7AA6-4DF9-9244-2468392109D4}" dt="2024-01-26T16:48:48.019" v="9351" actId="20577"/>
          <ac:spMkLst>
            <pc:docMk/>
            <pc:sldMk cId="242463430" sldId="267"/>
            <ac:spMk id="2" creationId="{D144B858-7758-0A52-B774-34A6669B7487}"/>
          </ac:spMkLst>
        </pc:spChg>
        <pc:spChg chg="mod">
          <ac:chgData name="Cox, Samantha" userId="4a6e7ac2-3c1d-444e-a0e2-3ff4721358af" providerId="ADAL" clId="{861CAB76-7AA6-4DF9-9244-2468392109D4}" dt="2024-01-26T16:31:18.516" v="8111" actId="962"/>
          <ac:spMkLst>
            <pc:docMk/>
            <pc:sldMk cId="242463430" sldId="267"/>
            <ac:spMk id="6" creationId="{0A434FAB-DF78-BB7C-E7DD-18ED148378B8}"/>
          </ac:spMkLst>
        </pc:spChg>
        <pc:graphicFrameChg chg="mod modGraphic">
          <ac:chgData name="Cox, Samantha" userId="4a6e7ac2-3c1d-444e-a0e2-3ff4721358af" providerId="ADAL" clId="{861CAB76-7AA6-4DF9-9244-2468392109D4}" dt="2024-01-26T16:48:55.949" v="9353"/>
          <ac:graphicFrameMkLst>
            <pc:docMk/>
            <pc:sldMk cId="242463430" sldId="267"/>
            <ac:graphicFrameMk id="4" creationId="{EBDEECBB-8EA5-D9FA-CDFB-C1C3290A3D18}"/>
          </ac:graphicFrameMkLst>
        </pc:graphicFrameChg>
      </pc:sldChg>
      <pc:sldChg chg="addSp delSp modSp mod delCm modNotesTx">
        <pc:chgData name="Cox, Samantha" userId="4a6e7ac2-3c1d-444e-a0e2-3ff4721358af" providerId="ADAL" clId="{861CAB76-7AA6-4DF9-9244-2468392109D4}" dt="2024-01-29T14:12:25.195" v="9862" actId="20577"/>
        <pc:sldMkLst>
          <pc:docMk/>
          <pc:sldMk cId="2532016037" sldId="280"/>
        </pc:sldMkLst>
        <pc:spChg chg="mod">
          <ac:chgData name="Cox, Samantha" userId="4a6e7ac2-3c1d-444e-a0e2-3ff4721358af" providerId="ADAL" clId="{861CAB76-7AA6-4DF9-9244-2468392109D4}" dt="2024-01-26T14:51:59.994" v="346" actId="20577"/>
          <ac:spMkLst>
            <pc:docMk/>
            <pc:sldMk cId="2532016037" sldId="280"/>
            <ac:spMk id="2" creationId="{58AD3E8D-F928-D5EA-662F-1DD6CC6D4210}"/>
          </ac:spMkLst>
        </pc:spChg>
        <pc:spChg chg="mod">
          <ac:chgData name="Cox, Samantha" userId="4a6e7ac2-3c1d-444e-a0e2-3ff4721358af" providerId="ADAL" clId="{861CAB76-7AA6-4DF9-9244-2468392109D4}" dt="2024-01-29T14:12:25.195" v="9862" actId="20577"/>
          <ac:spMkLst>
            <pc:docMk/>
            <pc:sldMk cId="2532016037" sldId="280"/>
            <ac:spMk id="3" creationId="{66A06024-9A35-C147-A728-72C799974D98}"/>
          </ac:spMkLst>
        </pc:spChg>
        <pc:spChg chg="del mod">
          <ac:chgData name="Cox, Samantha" userId="4a6e7ac2-3c1d-444e-a0e2-3ff4721358af" providerId="ADAL" clId="{861CAB76-7AA6-4DF9-9244-2468392109D4}" dt="2024-01-26T14:52:11.700" v="359" actId="478"/>
          <ac:spMkLst>
            <pc:docMk/>
            <pc:sldMk cId="2532016037" sldId="280"/>
            <ac:spMk id="4" creationId="{3F04B4EC-A9B3-CC31-D524-A6865BAE03D3}"/>
          </ac:spMkLst>
        </pc:spChg>
        <pc:spChg chg="del mod">
          <ac:chgData name="Cox, Samantha" userId="4a6e7ac2-3c1d-444e-a0e2-3ff4721358af" providerId="ADAL" clId="{861CAB76-7AA6-4DF9-9244-2468392109D4}" dt="2024-01-26T15:40:23.728" v="1270" actId="478"/>
          <ac:spMkLst>
            <pc:docMk/>
            <pc:sldMk cId="2532016037" sldId="280"/>
            <ac:spMk id="5" creationId="{67CF6474-57F5-BD26-C35A-B22A0825FE59}"/>
          </ac:spMkLst>
        </pc:spChg>
        <pc:spChg chg="mod">
          <ac:chgData name="Cox, Samantha" userId="4a6e7ac2-3c1d-444e-a0e2-3ff4721358af" providerId="ADAL" clId="{861CAB76-7AA6-4DF9-9244-2468392109D4}" dt="2024-01-26T16:29:20.338" v="8095" actId="962"/>
          <ac:spMkLst>
            <pc:docMk/>
            <pc:sldMk cId="2532016037" sldId="280"/>
            <ac:spMk id="6" creationId="{763852A7-7CEF-A176-ADDC-0866FF9E5D0C}"/>
          </ac:spMkLst>
        </pc:spChg>
        <pc:spChg chg="add del mod">
          <ac:chgData name="Cox, Samantha" userId="4a6e7ac2-3c1d-444e-a0e2-3ff4721358af" providerId="ADAL" clId="{861CAB76-7AA6-4DF9-9244-2468392109D4}" dt="2024-01-26T14:53:03.622" v="360" actId="478"/>
          <ac:spMkLst>
            <pc:docMk/>
            <pc:sldMk cId="2532016037" sldId="280"/>
            <ac:spMk id="8" creationId="{77A89E81-9587-6238-6159-0B2A306A98FC}"/>
          </ac:spMkLst>
        </pc:spChg>
        <pc:spChg chg="add mod">
          <ac:chgData name="Cox, Samantha" userId="4a6e7ac2-3c1d-444e-a0e2-3ff4721358af" providerId="ADAL" clId="{861CAB76-7AA6-4DF9-9244-2468392109D4}" dt="2024-01-26T15:33:50.770" v="479" actId="1076"/>
          <ac:spMkLst>
            <pc:docMk/>
            <pc:sldMk cId="2532016037" sldId="280"/>
            <ac:spMk id="9" creationId="{5AE983B4-E177-FA77-6707-FF01C98FB3A5}"/>
          </ac:spMkLst>
        </pc:spChg>
        <pc:spChg chg="add mod">
          <ac:chgData name="Cox, Samantha" userId="4a6e7ac2-3c1d-444e-a0e2-3ff4721358af" providerId="ADAL" clId="{861CAB76-7AA6-4DF9-9244-2468392109D4}" dt="2024-01-26T16:52:47.211" v="9366" actId="20577"/>
          <ac:spMkLst>
            <pc:docMk/>
            <pc:sldMk cId="2532016037" sldId="280"/>
            <ac:spMk id="10" creationId="{CA194A99-97E6-D57E-E079-A80D069EF44D}"/>
          </ac:spMkLst>
        </pc:spChg>
        <pc:picChg chg="add del mod">
          <ac:chgData name="Cox, Samantha" userId="4a6e7ac2-3c1d-444e-a0e2-3ff4721358af" providerId="ADAL" clId="{861CAB76-7AA6-4DF9-9244-2468392109D4}" dt="2024-01-26T14:58:18.674" v="450" actId="478"/>
          <ac:picMkLst>
            <pc:docMk/>
            <pc:sldMk cId="2532016037" sldId="280"/>
            <ac:picMk id="1026" creationId="{07F6F9DC-7369-2FBE-E5B9-994C2DFE3C87}"/>
          </ac:picMkLst>
        </pc:picChg>
        <pc:picChg chg="add mod">
          <ac:chgData name="Cox, Samantha" userId="4a6e7ac2-3c1d-444e-a0e2-3ff4721358af" providerId="ADAL" clId="{861CAB76-7AA6-4DF9-9244-2468392109D4}" dt="2024-01-26T15:35:24.018" v="993" actId="962"/>
          <ac:picMkLst>
            <pc:docMk/>
            <pc:sldMk cId="2532016037" sldId="280"/>
            <ac:picMk id="1028" creationId="{51E08FBF-0B84-0534-0ACE-92BEDE69839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ox, Samantha" userId="4a6e7ac2-3c1d-444e-a0e2-3ff4721358af" providerId="ADAL" clId="{861CAB76-7AA6-4DF9-9244-2468392109D4}" dt="2024-01-26T15:38:31.058" v="1204"/>
              <pc2:cmMkLst xmlns:pc2="http://schemas.microsoft.com/office/powerpoint/2019/9/main/command">
                <pc:docMk/>
                <pc:sldMk cId="2532016037" sldId="280"/>
                <pc2:cmMk id="{17EC501F-33DC-46B2-9218-27597DF7B1F6}"/>
              </pc2:cmMkLst>
            </pc226:cmChg>
            <pc226:cmChg xmlns:pc226="http://schemas.microsoft.com/office/powerpoint/2022/06/main/command" chg="del">
              <pc226:chgData name="Cox, Samantha" userId="4a6e7ac2-3c1d-444e-a0e2-3ff4721358af" providerId="ADAL" clId="{861CAB76-7AA6-4DF9-9244-2468392109D4}" dt="2024-01-26T15:38:32.571" v="1205"/>
              <pc2:cmMkLst xmlns:pc2="http://schemas.microsoft.com/office/powerpoint/2019/9/main/command">
                <pc:docMk/>
                <pc:sldMk cId="2532016037" sldId="280"/>
                <pc2:cmMk id="{482CAD5E-A865-47AB-B65D-32401E08CDE0}"/>
              </pc2:cmMkLst>
            </pc226:cmChg>
          </p:ext>
        </pc:extLst>
      </pc:sldChg>
      <pc:sldChg chg="addSp delSp modSp mod ord delDesignElem addCm delCm modCm modNotesTx">
        <pc:chgData name="Cox, Samantha" userId="4a6e7ac2-3c1d-444e-a0e2-3ff4721358af" providerId="ADAL" clId="{861CAB76-7AA6-4DF9-9244-2468392109D4}" dt="2024-01-29T09:19:19.094" v="9855" actId="6549"/>
        <pc:sldMkLst>
          <pc:docMk/>
          <pc:sldMk cId="1796550102" sldId="281"/>
        </pc:sldMkLst>
        <pc:spChg chg="mod">
          <ac:chgData name="Cox, Samantha" userId="4a6e7ac2-3c1d-444e-a0e2-3ff4721358af" providerId="ADAL" clId="{861CAB76-7AA6-4DF9-9244-2468392109D4}" dt="2024-01-26T14:57:44.973" v="448" actId="1076"/>
          <ac:spMkLst>
            <pc:docMk/>
            <pc:sldMk cId="1796550102" sldId="281"/>
            <ac:spMk id="2" creationId="{90BBF129-CFCC-DC69-0652-262BB0853B62}"/>
          </ac:spMkLst>
        </pc:spChg>
        <pc:spChg chg="del mod">
          <ac:chgData name="Cox, Samantha" userId="4a6e7ac2-3c1d-444e-a0e2-3ff4721358af" providerId="ADAL" clId="{861CAB76-7AA6-4DF9-9244-2468392109D4}" dt="2024-01-26T15:40:36.598" v="1276" actId="478"/>
          <ac:spMkLst>
            <pc:docMk/>
            <pc:sldMk cId="1796550102" sldId="281"/>
            <ac:spMk id="3" creationId="{F4A702B1-70FF-9601-BC89-126A3A660169}"/>
          </ac:spMkLst>
        </pc:spChg>
        <pc:spChg chg="mod">
          <ac:chgData name="Cox, Samantha" userId="4a6e7ac2-3c1d-444e-a0e2-3ff4721358af" providerId="ADAL" clId="{861CAB76-7AA6-4DF9-9244-2468392109D4}" dt="2024-01-26T16:30:28.234" v="8105" actId="962"/>
          <ac:spMkLst>
            <pc:docMk/>
            <pc:sldMk cId="1796550102" sldId="281"/>
            <ac:spMk id="4" creationId="{555066AD-27B0-6854-5AF5-231457DBA764}"/>
          </ac:spMkLst>
        </pc:spChg>
        <pc:spChg chg="add mod">
          <ac:chgData name="Cox, Samantha" userId="4a6e7ac2-3c1d-444e-a0e2-3ff4721358af" providerId="ADAL" clId="{861CAB76-7AA6-4DF9-9244-2468392109D4}" dt="2024-01-29T09:19:19.094" v="9855" actId="6549"/>
          <ac:spMkLst>
            <pc:docMk/>
            <pc:sldMk cId="1796550102" sldId="281"/>
            <ac:spMk id="7" creationId="{56C95E09-6A1F-5673-0394-A5F536CDFA39}"/>
          </ac:spMkLst>
        </pc:spChg>
        <pc:spChg chg="add mod">
          <ac:chgData name="Cox, Samantha" userId="4a6e7ac2-3c1d-444e-a0e2-3ff4721358af" providerId="ADAL" clId="{861CAB76-7AA6-4DF9-9244-2468392109D4}" dt="2024-01-26T16:52:56.283" v="9374" actId="20577"/>
          <ac:spMkLst>
            <pc:docMk/>
            <pc:sldMk cId="1796550102" sldId="281"/>
            <ac:spMk id="8" creationId="{C252F653-9E08-6CDF-3508-FA5F6104EA16}"/>
          </ac:spMkLst>
        </pc:spChg>
        <pc:spChg chg="del">
          <ac:chgData name="Cox, Samantha" userId="4a6e7ac2-3c1d-444e-a0e2-3ff4721358af" providerId="ADAL" clId="{861CAB76-7AA6-4DF9-9244-2468392109D4}" dt="2024-01-26T08:55:50.221" v="76"/>
          <ac:spMkLst>
            <pc:docMk/>
            <pc:sldMk cId="1796550102" sldId="281"/>
            <ac:spMk id="11" creationId="{A4AC5506-6312-4701-8D3C-40187889A947}"/>
          </ac:spMkLst>
        </pc:spChg>
        <pc:picChg chg="mod modCrop">
          <ac:chgData name="Cox, Samantha" userId="4a6e7ac2-3c1d-444e-a0e2-3ff4721358af" providerId="ADAL" clId="{861CAB76-7AA6-4DF9-9244-2468392109D4}" dt="2024-01-26T16:24:49.698" v="6827" actId="962"/>
          <ac:picMkLst>
            <pc:docMk/>
            <pc:sldMk cId="1796550102" sldId="281"/>
            <ac:picMk id="6" creationId="{85F39085-AC56-38CE-2787-AC752877D2C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Cox, Samantha" userId="4a6e7ac2-3c1d-444e-a0e2-3ff4721358af" providerId="ADAL" clId="{861CAB76-7AA6-4DF9-9244-2468392109D4}" dt="2024-01-26T15:38:20.164" v="1203"/>
              <pc2:cmMkLst xmlns:pc2="http://schemas.microsoft.com/office/powerpoint/2019/9/main/command">
                <pc:docMk/>
                <pc:sldMk cId="1796550102" sldId="281"/>
                <pc2:cmMk id="{70D47AF0-4103-42EA-8456-1982ED6A2054}"/>
              </pc2:cmMkLst>
            </pc226:cmChg>
          </p:ext>
        </pc:extLst>
      </pc:sldChg>
      <pc:sldChg chg="addSp delSp modSp add del mod addCm chgLayout">
        <pc:chgData name="Cox, Samantha" userId="4a6e7ac2-3c1d-444e-a0e2-3ff4721358af" providerId="ADAL" clId="{861CAB76-7AA6-4DF9-9244-2468392109D4}" dt="2024-01-26T09:00:13.463" v="106" actId="47"/>
        <pc:sldMkLst>
          <pc:docMk/>
          <pc:sldMk cId="3673950430" sldId="385"/>
        </pc:sldMkLst>
        <pc:spChg chg="del">
          <ac:chgData name="Cox, Samantha" userId="4a6e7ac2-3c1d-444e-a0e2-3ff4721358af" providerId="ADAL" clId="{861CAB76-7AA6-4DF9-9244-2468392109D4}" dt="2024-01-26T08:56:27.015" v="81" actId="6264"/>
          <ac:spMkLst>
            <pc:docMk/>
            <pc:sldMk cId="3673950430" sldId="385"/>
            <ac:spMk id="2" creationId="{44681B32-5614-E676-8F5C-78478837915B}"/>
          </ac:spMkLst>
        </pc:spChg>
        <pc:spChg chg="mod ord">
          <ac:chgData name="Cox, Samantha" userId="4a6e7ac2-3c1d-444e-a0e2-3ff4721358af" providerId="ADAL" clId="{861CAB76-7AA6-4DF9-9244-2468392109D4}" dt="2024-01-26T08:56:27.015" v="81" actId="6264"/>
          <ac:spMkLst>
            <pc:docMk/>
            <pc:sldMk cId="3673950430" sldId="385"/>
            <ac:spMk id="3" creationId="{F009B5B8-8E0E-B86E-EC51-CCC3A5A6C695}"/>
          </ac:spMkLst>
        </pc:spChg>
        <pc:spChg chg="mod ord">
          <ac:chgData name="Cox, Samantha" userId="4a6e7ac2-3c1d-444e-a0e2-3ff4721358af" providerId="ADAL" clId="{861CAB76-7AA6-4DF9-9244-2468392109D4}" dt="2024-01-26T08:56:27.015" v="81" actId="6264"/>
          <ac:spMkLst>
            <pc:docMk/>
            <pc:sldMk cId="3673950430" sldId="385"/>
            <ac:spMk id="4" creationId="{18563B69-9F6F-7381-7C03-E3C67B6F81FB}"/>
          </ac:spMkLst>
        </pc:spChg>
        <pc:spChg chg="add del mod">
          <ac:chgData name="Cox, Samantha" userId="4a6e7ac2-3c1d-444e-a0e2-3ff4721358af" providerId="ADAL" clId="{861CAB76-7AA6-4DF9-9244-2468392109D4}" dt="2024-01-26T08:56:27.015" v="81" actId="6264"/>
          <ac:spMkLst>
            <pc:docMk/>
            <pc:sldMk cId="3673950430" sldId="385"/>
            <ac:spMk id="6" creationId="{7EB81E2B-BC1C-C2C2-6514-1C2BFDDD25D9}"/>
          </ac:spMkLst>
        </pc:spChg>
        <pc:spChg chg="add del mod">
          <ac:chgData name="Cox, Samantha" userId="4a6e7ac2-3c1d-444e-a0e2-3ff4721358af" providerId="ADAL" clId="{861CAB76-7AA6-4DF9-9244-2468392109D4}" dt="2024-01-26T08:56:27.015" v="81" actId="6264"/>
          <ac:spMkLst>
            <pc:docMk/>
            <pc:sldMk cId="3673950430" sldId="385"/>
            <ac:spMk id="7" creationId="{27E8D376-E083-7D06-1942-B26941442099}"/>
          </ac:spMkLst>
        </pc:spChg>
        <pc:spChg chg="add mod ord">
          <ac:chgData name="Cox, Samantha" userId="4a6e7ac2-3c1d-444e-a0e2-3ff4721358af" providerId="ADAL" clId="{861CAB76-7AA6-4DF9-9244-2468392109D4}" dt="2024-01-26T08:56:27.015" v="81" actId="6264"/>
          <ac:spMkLst>
            <pc:docMk/>
            <pc:sldMk cId="3673950430" sldId="385"/>
            <ac:spMk id="8" creationId="{0CFF09C2-79EE-DD1B-D28C-41A0A2E5882B}"/>
          </ac:spMkLst>
        </pc:spChg>
        <pc:picChg chg="mod modCrop">
          <ac:chgData name="Cox, Samantha" userId="4a6e7ac2-3c1d-444e-a0e2-3ff4721358af" providerId="ADAL" clId="{861CAB76-7AA6-4DF9-9244-2468392109D4}" dt="2024-01-26T08:59:06.623" v="89" actId="1076"/>
          <ac:picMkLst>
            <pc:docMk/>
            <pc:sldMk cId="3673950430" sldId="385"/>
            <ac:picMk id="5" creationId="{CB2DAEC2-A010-5C10-C371-D31DC5A05F7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ox, Samantha" userId="4a6e7ac2-3c1d-444e-a0e2-3ff4721358af" providerId="ADAL" clId="{861CAB76-7AA6-4DF9-9244-2468392109D4}" dt="2024-01-26T08:57:49.317" v="83"/>
              <pc2:cmMkLst xmlns:pc2="http://schemas.microsoft.com/office/powerpoint/2019/9/main/command">
                <pc:docMk/>
                <pc:sldMk cId="3673950430" sldId="385"/>
                <pc2:cmMk id="{F1142913-9F0E-40B9-B268-DB15F6D91E0E}"/>
              </pc2:cmMkLst>
            </pc226:cmChg>
          </p:ext>
        </pc:extLst>
      </pc:sldChg>
      <pc:sldChg chg="addSp delSp modSp mod delDesignElem addCm delCm modCm modNotesTx">
        <pc:chgData name="Cox, Samantha" userId="4a6e7ac2-3c1d-444e-a0e2-3ff4721358af" providerId="ADAL" clId="{861CAB76-7AA6-4DF9-9244-2468392109D4}" dt="2024-01-26T16:53:00.124" v="9376" actId="20577"/>
        <pc:sldMkLst>
          <pc:docMk/>
          <pc:sldMk cId="3348338898" sldId="386"/>
        </pc:sldMkLst>
        <pc:spChg chg="add del mod">
          <ac:chgData name="Cox, Samantha" userId="4a6e7ac2-3c1d-444e-a0e2-3ff4721358af" providerId="ADAL" clId="{861CAB76-7AA6-4DF9-9244-2468392109D4}" dt="2024-01-26T15:40:32.110" v="1274" actId="478"/>
          <ac:spMkLst>
            <pc:docMk/>
            <pc:sldMk cId="3348338898" sldId="386"/>
            <ac:spMk id="2" creationId="{F6F31E5D-A193-BC5D-AFBE-01A841BE0414}"/>
          </ac:spMkLst>
        </pc:spChg>
        <pc:spChg chg="add del mod">
          <ac:chgData name="Cox, Samantha" userId="4a6e7ac2-3c1d-444e-a0e2-3ff4721358af" providerId="ADAL" clId="{861CAB76-7AA6-4DF9-9244-2468392109D4}" dt="2024-01-26T14:50:23.078" v="199" actId="478"/>
          <ac:spMkLst>
            <pc:docMk/>
            <pc:sldMk cId="3348338898" sldId="386"/>
            <ac:spMk id="4" creationId="{2349E0C4-0785-59D4-2E46-40BFF715036D}"/>
          </ac:spMkLst>
        </pc:spChg>
        <pc:spChg chg="del mod">
          <ac:chgData name="Cox, Samantha" userId="4a6e7ac2-3c1d-444e-a0e2-3ff4721358af" providerId="ADAL" clId="{861CAB76-7AA6-4DF9-9244-2468392109D4}" dt="2024-01-26T08:43:10.538" v="67" actId="478"/>
          <ac:spMkLst>
            <pc:docMk/>
            <pc:sldMk cId="3348338898" sldId="386"/>
            <ac:spMk id="5" creationId="{F48280D6-0E95-9762-7811-6FEF3528C1AE}"/>
          </ac:spMkLst>
        </pc:spChg>
        <pc:spChg chg="mod">
          <ac:chgData name="Cox, Samantha" userId="4a6e7ac2-3c1d-444e-a0e2-3ff4721358af" providerId="ADAL" clId="{861CAB76-7AA6-4DF9-9244-2468392109D4}" dt="2024-01-26T16:30:36.253" v="8106" actId="962"/>
          <ac:spMkLst>
            <pc:docMk/>
            <pc:sldMk cId="3348338898" sldId="386"/>
            <ac:spMk id="6" creationId="{5734CA92-FEB8-C336-A669-E963D28B3954}"/>
          </ac:spMkLst>
        </pc:spChg>
        <pc:spChg chg="add mod ord">
          <ac:chgData name="Cox, Samantha" userId="4a6e7ac2-3c1d-444e-a0e2-3ff4721358af" providerId="ADAL" clId="{861CAB76-7AA6-4DF9-9244-2468392109D4}" dt="2024-01-26T16:30:39.820" v="8107" actId="13244"/>
          <ac:spMkLst>
            <pc:docMk/>
            <pc:sldMk cId="3348338898" sldId="386"/>
            <ac:spMk id="9" creationId="{B0AD9ADD-4716-5B70-C7FF-E98FF4B98A23}"/>
          </ac:spMkLst>
        </pc:spChg>
        <pc:spChg chg="add mod">
          <ac:chgData name="Cox, Samantha" userId="4a6e7ac2-3c1d-444e-a0e2-3ff4721358af" providerId="ADAL" clId="{861CAB76-7AA6-4DF9-9244-2468392109D4}" dt="2024-01-26T15:38:54.822" v="1208" actId="20577"/>
          <ac:spMkLst>
            <pc:docMk/>
            <pc:sldMk cId="3348338898" sldId="386"/>
            <ac:spMk id="10" creationId="{200F6F11-54CC-D26E-7D12-605D93F2174C}"/>
          </ac:spMkLst>
        </pc:spChg>
        <pc:spChg chg="add mod">
          <ac:chgData name="Cox, Samantha" userId="4a6e7ac2-3c1d-444e-a0e2-3ff4721358af" providerId="ADAL" clId="{861CAB76-7AA6-4DF9-9244-2468392109D4}" dt="2024-01-26T16:53:00.124" v="9376" actId="20577"/>
          <ac:spMkLst>
            <pc:docMk/>
            <pc:sldMk cId="3348338898" sldId="386"/>
            <ac:spMk id="11" creationId="{8D4BB4F5-BC9D-5E99-1FEE-955514FE93FA}"/>
          </ac:spMkLst>
        </pc:spChg>
        <pc:spChg chg="del">
          <ac:chgData name="Cox, Samantha" userId="4a6e7ac2-3c1d-444e-a0e2-3ff4721358af" providerId="ADAL" clId="{861CAB76-7AA6-4DF9-9244-2468392109D4}" dt="2024-01-26T08:55:50.221" v="76"/>
          <ac:spMkLst>
            <pc:docMk/>
            <pc:sldMk cId="3348338898" sldId="386"/>
            <ac:spMk id="13" creationId="{42A4FC2C-047E-45A5-965D-8E1E3BF09BC6}"/>
          </ac:spMkLst>
        </pc:spChg>
        <pc:picChg chg="add mod">
          <ac:chgData name="Cox, Samantha" userId="4a6e7ac2-3c1d-444e-a0e2-3ff4721358af" providerId="ADAL" clId="{861CAB76-7AA6-4DF9-9244-2468392109D4}" dt="2024-01-26T16:28:10.998" v="8091" actId="962"/>
          <ac:picMkLst>
            <pc:docMk/>
            <pc:sldMk cId="3348338898" sldId="386"/>
            <ac:picMk id="5" creationId="{9454C88C-6285-C71E-05BF-D2DA25539385}"/>
          </ac:picMkLst>
        </pc:picChg>
        <pc:picChg chg="add mod">
          <ac:chgData name="Cox, Samantha" userId="4a6e7ac2-3c1d-444e-a0e2-3ff4721358af" providerId="ADAL" clId="{861CAB76-7AA6-4DF9-9244-2468392109D4}" dt="2024-01-26T16:27:42.554" v="8079" actId="962"/>
          <ac:picMkLst>
            <pc:docMk/>
            <pc:sldMk cId="3348338898" sldId="386"/>
            <ac:picMk id="7" creationId="{680E8C4B-9CDC-49C5-BFEB-A1DE6C11E41B}"/>
          </ac:picMkLst>
        </pc:picChg>
        <pc:picChg chg="del mod">
          <ac:chgData name="Cox, Samantha" userId="4a6e7ac2-3c1d-444e-a0e2-3ff4721358af" providerId="ADAL" clId="{861CAB76-7AA6-4DF9-9244-2468392109D4}" dt="2024-01-26T14:48:32.773" v="133" actId="478"/>
          <ac:picMkLst>
            <pc:docMk/>
            <pc:sldMk cId="3348338898" sldId="386"/>
            <ac:picMk id="8" creationId="{61D6F42B-2C83-9D1E-A1D3-40B7A50C654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ox, Samantha" userId="4a6e7ac2-3c1d-444e-a0e2-3ff4721358af" providerId="ADAL" clId="{861CAB76-7AA6-4DF9-9244-2468392109D4}" dt="2024-01-26T16:25:08.150" v="6829"/>
              <pc2:cmMkLst xmlns:pc2="http://schemas.microsoft.com/office/powerpoint/2019/9/main/command">
                <pc:docMk/>
                <pc:sldMk cId="3348338898" sldId="386"/>
                <pc2:cmMk id="{4E36569D-C690-4D9C-BD47-72002E4F3B04}"/>
              </pc2:cmMkLst>
              <pc226:cmRplyChg chg="add">
                <pc226:chgData name="Cox, Samantha" userId="4a6e7ac2-3c1d-444e-a0e2-3ff4721358af" providerId="ADAL" clId="{861CAB76-7AA6-4DF9-9244-2468392109D4}" dt="2024-01-26T15:37:53.068" v="1201"/>
                <pc2:cmRplyMkLst xmlns:pc2="http://schemas.microsoft.com/office/powerpoint/2019/9/main/command">
                  <pc:docMk/>
                  <pc:sldMk cId="3348338898" sldId="386"/>
                  <pc2:cmMk id="{4E36569D-C690-4D9C-BD47-72002E4F3B04}"/>
                  <pc2:cmRplyMk id="{8C4F5312-6A4C-451F-8977-22854749E457}"/>
                </pc2:cmRplyMkLst>
              </pc226:cmRplyChg>
            </pc226:cmChg>
          </p:ext>
        </pc:extLst>
      </pc:sldChg>
      <pc:sldChg chg="addSp delSp modSp mod modNotesTx">
        <pc:chgData name="Cox, Samantha" userId="4a6e7ac2-3c1d-444e-a0e2-3ff4721358af" providerId="ADAL" clId="{861CAB76-7AA6-4DF9-9244-2468392109D4}" dt="2024-01-29T08:49:30.627" v="9765" actId="20577"/>
        <pc:sldMkLst>
          <pc:docMk/>
          <pc:sldMk cId="2042938173" sldId="387"/>
        </pc:sldMkLst>
        <pc:spChg chg="mod">
          <ac:chgData name="Cox, Samantha" userId="4a6e7ac2-3c1d-444e-a0e2-3ff4721358af" providerId="ADAL" clId="{861CAB76-7AA6-4DF9-9244-2468392109D4}" dt="2024-01-26T15:07:02.622" v="477" actId="20577"/>
          <ac:spMkLst>
            <pc:docMk/>
            <pc:sldMk cId="2042938173" sldId="387"/>
            <ac:spMk id="2" creationId="{F4CD3595-5436-AEF6-1F65-8644B129BDFE}"/>
          </ac:spMkLst>
        </pc:spChg>
        <pc:spChg chg="add mod">
          <ac:chgData name="Cox, Samantha" userId="4a6e7ac2-3c1d-444e-a0e2-3ff4721358af" providerId="ADAL" clId="{861CAB76-7AA6-4DF9-9244-2468392109D4}" dt="2024-01-26T16:53:10.636" v="9380" actId="20577"/>
          <ac:spMkLst>
            <pc:docMk/>
            <pc:sldMk cId="2042938173" sldId="387"/>
            <ac:spMk id="3" creationId="{FA31784A-BC7B-CE95-4D92-479B153664C8}"/>
          </ac:spMkLst>
        </pc:spChg>
        <pc:spChg chg="mod ord">
          <ac:chgData name="Cox, Samantha" userId="4a6e7ac2-3c1d-444e-a0e2-3ff4721358af" providerId="ADAL" clId="{861CAB76-7AA6-4DF9-9244-2468392109D4}" dt="2024-01-26T16:49:33.758" v="9355" actId="13244"/>
          <ac:spMkLst>
            <pc:docMk/>
            <pc:sldMk cId="2042938173" sldId="387"/>
            <ac:spMk id="4" creationId="{562AD0ED-23EC-633E-D0BB-28FE2922E48B}"/>
          </ac:spMkLst>
        </pc:spChg>
        <pc:spChg chg="del mod">
          <ac:chgData name="Cox, Samantha" userId="4a6e7ac2-3c1d-444e-a0e2-3ff4721358af" providerId="ADAL" clId="{861CAB76-7AA6-4DF9-9244-2468392109D4}" dt="2024-01-26T15:40:46.590" v="1280" actId="478"/>
          <ac:spMkLst>
            <pc:docMk/>
            <pc:sldMk cId="2042938173" sldId="387"/>
            <ac:spMk id="5" creationId="{44E1AE9B-FBA8-32F1-DB42-ACEA7867C4C2}"/>
          </ac:spMkLst>
        </pc:spChg>
        <pc:spChg chg="mod">
          <ac:chgData name="Cox, Samantha" userId="4a6e7ac2-3c1d-444e-a0e2-3ff4721358af" providerId="ADAL" clId="{861CAB76-7AA6-4DF9-9244-2468392109D4}" dt="2024-01-26T16:49:19.860" v="9354" actId="962"/>
          <ac:spMkLst>
            <pc:docMk/>
            <pc:sldMk cId="2042938173" sldId="387"/>
            <ac:spMk id="6" creationId="{0E578B31-8966-5C48-0EA6-13AF2EE2999E}"/>
          </ac:spMkLst>
        </pc:spChg>
        <pc:spChg chg="add mod ord">
          <ac:chgData name="Cox, Samantha" userId="4a6e7ac2-3c1d-444e-a0e2-3ff4721358af" providerId="ADAL" clId="{861CAB76-7AA6-4DF9-9244-2468392109D4}" dt="2024-01-26T16:49:39.833" v="9356" actId="13244"/>
          <ac:spMkLst>
            <pc:docMk/>
            <pc:sldMk cId="2042938173" sldId="387"/>
            <ac:spMk id="8" creationId="{11A52AE8-5492-13CE-365E-BC48A448B785}"/>
          </ac:spMkLst>
        </pc:spChg>
        <pc:picChg chg="mod">
          <ac:chgData name="Cox, Samantha" userId="4a6e7ac2-3c1d-444e-a0e2-3ff4721358af" providerId="ADAL" clId="{861CAB76-7AA6-4DF9-9244-2468392109D4}" dt="2024-01-26T16:19:21.585" v="6694" actId="962"/>
          <ac:picMkLst>
            <pc:docMk/>
            <pc:sldMk cId="2042938173" sldId="387"/>
            <ac:picMk id="7" creationId="{30D54AAF-78D5-1A27-1E33-640A168712C5}"/>
          </ac:picMkLst>
        </pc:picChg>
      </pc:sldChg>
      <pc:sldChg chg="addSp delSp modSp mod modNotesTx">
        <pc:chgData name="Cox, Samantha" userId="4a6e7ac2-3c1d-444e-a0e2-3ff4721358af" providerId="ADAL" clId="{861CAB76-7AA6-4DF9-9244-2468392109D4}" dt="2024-01-29T09:19:35.960" v="9856" actId="1076"/>
        <pc:sldMkLst>
          <pc:docMk/>
          <pc:sldMk cId="2203478516" sldId="389"/>
        </pc:sldMkLst>
        <pc:spChg chg="mod">
          <ac:chgData name="Cox, Samantha" userId="4a6e7ac2-3c1d-444e-a0e2-3ff4721358af" providerId="ADAL" clId="{861CAB76-7AA6-4DF9-9244-2468392109D4}" dt="2024-01-26T14:50:08.677" v="197" actId="1076"/>
          <ac:spMkLst>
            <pc:docMk/>
            <pc:sldMk cId="2203478516" sldId="389"/>
            <ac:spMk id="2" creationId="{1217A437-D6F4-0CB5-1263-EE80704E2CF6}"/>
          </ac:spMkLst>
        </pc:spChg>
        <pc:spChg chg="add del mod">
          <ac:chgData name="Cox, Samantha" userId="4a6e7ac2-3c1d-444e-a0e2-3ff4721358af" providerId="ADAL" clId="{861CAB76-7AA6-4DF9-9244-2468392109D4}" dt="2024-01-26T14:46:03.665" v="123"/>
          <ac:spMkLst>
            <pc:docMk/>
            <pc:sldMk cId="2203478516" sldId="389"/>
            <ac:spMk id="4" creationId="{9A4408ED-FEF0-558D-A74B-B295AEE22123}"/>
          </ac:spMkLst>
        </pc:spChg>
        <pc:spChg chg="del mod">
          <ac:chgData name="Cox, Samantha" userId="4a6e7ac2-3c1d-444e-a0e2-3ff4721358af" providerId="ADAL" clId="{861CAB76-7AA6-4DF9-9244-2468392109D4}" dt="2024-01-26T16:30:58.569" v="8108" actId="478"/>
          <ac:spMkLst>
            <pc:docMk/>
            <pc:sldMk cId="2203478516" sldId="389"/>
            <ac:spMk id="5" creationId="{23F0CB2C-1986-B2F0-7ED2-2775B1398B7C}"/>
          </ac:spMkLst>
        </pc:spChg>
        <pc:spChg chg="mod">
          <ac:chgData name="Cox, Samantha" userId="4a6e7ac2-3c1d-444e-a0e2-3ff4721358af" providerId="ADAL" clId="{861CAB76-7AA6-4DF9-9244-2468392109D4}" dt="2024-01-26T16:31:07.240" v="8110" actId="962"/>
          <ac:spMkLst>
            <pc:docMk/>
            <pc:sldMk cId="2203478516" sldId="389"/>
            <ac:spMk id="6" creationId="{25F2C977-7C8E-48EB-1C77-EB9DF4D6BE66}"/>
          </ac:spMkLst>
        </pc:spChg>
        <pc:spChg chg="mod">
          <ac:chgData name="Cox, Samantha" userId="4a6e7ac2-3c1d-444e-a0e2-3ff4721358af" providerId="ADAL" clId="{861CAB76-7AA6-4DF9-9244-2468392109D4}" dt="2024-01-26T14:54:25.195" v="375" actId="1076"/>
          <ac:spMkLst>
            <pc:docMk/>
            <pc:sldMk cId="2203478516" sldId="389"/>
            <ac:spMk id="11" creationId="{42ACCCD4-3FCA-E545-4AAA-16F59D92981C}"/>
          </ac:spMkLst>
        </pc:spChg>
        <pc:spChg chg="add del mod">
          <ac:chgData name="Cox, Samantha" userId="4a6e7ac2-3c1d-444e-a0e2-3ff4721358af" providerId="ADAL" clId="{861CAB76-7AA6-4DF9-9244-2468392109D4}" dt="2024-01-26T14:46:25.958" v="128"/>
          <ac:spMkLst>
            <pc:docMk/>
            <pc:sldMk cId="2203478516" sldId="389"/>
            <ac:spMk id="13" creationId="{362E76F1-E8F9-6D82-5A76-D7E2AE68B104}"/>
          </ac:spMkLst>
        </pc:spChg>
        <pc:spChg chg="add del mod">
          <ac:chgData name="Cox, Samantha" userId="4a6e7ac2-3c1d-444e-a0e2-3ff4721358af" providerId="ADAL" clId="{861CAB76-7AA6-4DF9-9244-2468392109D4}" dt="2024-01-26T14:49:14.143" v="140" actId="478"/>
          <ac:spMkLst>
            <pc:docMk/>
            <pc:sldMk cId="2203478516" sldId="389"/>
            <ac:spMk id="17" creationId="{2E058F2D-8BCA-3A09-D8A7-DA3732358572}"/>
          </ac:spMkLst>
        </pc:spChg>
        <pc:spChg chg="add del mod">
          <ac:chgData name="Cox, Samantha" userId="4a6e7ac2-3c1d-444e-a0e2-3ff4721358af" providerId="ADAL" clId="{861CAB76-7AA6-4DF9-9244-2468392109D4}" dt="2024-01-26T14:49:18.087" v="141" actId="478"/>
          <ac:spMkLst>
            <pc:docMk/>
            <pc:sldMk cId="2203478516" sldId="389"/>
            <ac:spMk id="19" creationId="{66F46D27-9DF0-9DA8-4925-81D29700E07E}"/>
          </ac:spMkLst>
        </pc:spChg>
        <pc:spChg chg="add mod ord">
          <ac:chgData name="Cox, Samantha" userId="4a6e7ac2-3c1d-444e-a0e2-3ff4721358af" providerId="ADAL" clId="{861CAB76-7AA6-4DF9-9244-2468392109D4}" dt="2024-01-29T09:19:35.960" v="9856" actId="1076"/>
          <ac:spMkLst>
            <pc:docMk/>
            <pc:sldMk cId="2203478516" sldId="389"/>
            <ac:spMk id="22" creationId="{F12FCE7A-C0B1-0B62-92FC-AF20007F5DEF}"/>
          </ac:spMkLst>
        </pc:spChg>
        <pc:spChg chg="add mod">
          <ac:chgData name="Cox, Samantha" userId="4a6e7ac2-3c1d-444e-a0e2-3ff4721358af" providerId="ADAL" clId="{861CAB76-7AA6-4DF9-9244-2468392109D4}" dt="2024-01-26T16:53:02.546" v="9378" actId="20577"/>
          <ac:spMkLst>
            <pc:docMk/>
            <pc:sldMk cId="2203478516" sldId="389"/>
            <ac:spMk id="23" creationId="{37B25129-22AE-BFC2-E366-58024DFC7297}"/>
          </ac:spMkLst>
        </pc:spChg>
        <pc:picChg chg="del mod">
          <ac:chgData name="Cox, Samantha" userId="4a6e7ac2-3c1d-444e-a0e2-3ff4721358af" providerId="ADAL" clId="{861CAB76-7AA6-4DF9-9244-2468392109D4}" dt="2024-01-26T14:46:01.548" v="122" actId="478"/>
          <ac:picMkLst>
            <pc:docMk/>
            <pc:sldMk cId="2203478516" sldId="389"/>
            <ac:picMk id="8" creationId="{DACDD368-17C9-6EE3-A080-CDB0DC6CBB03}"/>
          </ac:picMkLst>
        </pc:picChg>
        <pc:picChg chg="add del mod">
          <ac:chgData name="Cox, Samantha" userId="4a6e7ac2-3c1d-444e-a0e2-3ff4721358af" providerId="ADAL" clId="{861CAB76-7AA6-4DF9-9244-2468392109D4}" dt="2024-01-26T14:48:53.245" v="138" actId="478"/>
          <ac:picMkLst>
            <pc:docMk/>
            <pc:sldMk cId="2203478516" sldId="389"/>
            <ac:picMk id="9" creationId="{4622B811-BA8C-E142-7F9E-1C91A6536C5E}"/>
          </ac:picMkLst>
        </pc:picChg>
        <pc:picChg chg="del mod">
          <ac:chgData name="Cox, Samantha" userId="4a6e7ac2-3c1d-444e-a0e2-3ff4721358af" providerId="ADAL" clId="{861CAB76-7AA6-4DF9-9244-2468392109D4}" dt="2024-01-26T14:46:24.914" v="127" actId="478"/>
          <ac:picMkLst>
            <pc:docMk/>
            <pc:sldMk cId="2203478516" sldId="389"/>
            <ac:picMk id="10" creationId="{C72F8B2F-0436-14F3-1A31-1DAEBE5FB4C7}"/>
          </ac:picMkLst>
        </pc:picChg>
        <pc:picChg chg="add del mod">
          <ac:chgData name="Cox, Samantha" userId="4a6e7ac2-3c1d-444e-a0e2-3ff4721358af" providerId="ADAL" clId="{861CAB76-7AA6-4DF9-9244-2468392109D4}" dt="2024-01-26T14:48:53.820" v="139" actId="478"/>
          <ac:picMkLst>
            <pc:docMk/>
            <pc:sldMk cId="2203478516" sldId="389"/>
            <ac:picMk id="15" creationId="{74993A46-949A-1165-B1A8-81B7E90FA4EC}"/>
          </ac:picMkLst>
        </pc:picChg>
        <pc:picChg chg="add mod ord">
          <ac:chgData name="Cox, Samantha" userId="4a6e7ac2-3c1d-444e-a0e2-3ff4721358af" providerId="ADAL" clId="{861CAB76-7AA6-4DF9-9244-2468392109D4}" dt="2024-01-26T16:50:00.209" v="9357" actId="13244"/>
          <ac:picMkLst>
            <pc:docMk/>
            <pc:sldMk cId="2203478516" sldId="389"/>
            <ac:picMk id="21" creationId="{3A881B81-2604-EE09-CA32-8951C65A9F04}"/>
          </ac:picMkLst>
        </pc:picChg>
      </pc:sldChg>
      <pc:sldChg chg="addSp delSp modSp new mod ord addCm delCm modCm modNotesTx">
        <pc:chgData name="Cox, Samantha" userId="4a6e7ac2-3c1d-444e-a0e2-3ff4721358af" providerId="ADAL" clId="{861CAB76-7AA6-4DF9-9244-2468392109D4}" dt="2024-01-29T14:02:39.685" v="9858" actId="1076"/>
        <pc:sldMkLst>
          <pc:docMk/>
          <pc:sldMk cId="3254112762" sldId="390"/>
        </pc:sldMkLst>
        <pc:spChg chg="del">
          <ac:chgData name="Cox, Samantha" userId="4a6e7ac2-3c1d-444e-a0e2-3ff4721358af" providerId="ADAL" clId="{861CAB76-7AA6-4DF9-9244-2468392109D4}" dt="2024-01-26T14:57:13.924" v="439" actId="478"/>
          <ac:spMkLst>
            <pc:docMk/>
            <pc:sldMk cId="3254112762" sldId="390"/>
            <ac:spMk id="2" creationId="{90639F1F-64D6-FF1B-009F-5ECE57576B04}"/>
          </ac:spMkLst>
        </pc:spChg>
        <pc:spChg chg="del">
          <ac:chgData name="Cox, Samantha" userId="4a6e7ac2-3c1d-444e-a0e2-3ff4721358af" providerId="ADAL" clId="{861CAB76-7AA6-4DF9-9244-2468392109D4}" dt="2024-01-26T09:00:46.485" v="112" actId="478"/>
          <ac:spMkLst>
            <pc:docMk/>
            <pc:sldMk cId="3254112762" sldId="390"/>
            <ac:spMk id="3" creationId="{3ED6EA7B-FA05-12EA-4068-508E3BF8903A}"/>
          </ac:spMkLst>
        </pc:spChg>
        <pc:spChg chg="add mod ord">
          <ac:chgData name="Cox, Samantha" userId="4a6e7ac2-3c1d-444e-a0e2-3ff4721358af" providerId="ADAL" clId="{861CAB76-7AA6-4DF9-9244-2468392109D4}" dt="2024-01-26T16:29:55.520" v="8099" actId="13244"/>
          <ac:spMkLst>
            <pc:docMk/>
            <pc:sldMk cId="3254112762" sldId="390"/>
            <ac:spMk id="3" creationId="{53421903-0219-E133-297A-6E10D948CF80}"/>
          </ac:spMkLst>
        </pc:spChg>
        <pc:spChg chg="mod">
          <ac:chgData name="Cox, Samantha" userId="4a6e7ac2-3c1d-444e-a0e2-3ff4721358af" providerId="ADAL" clId="{861CAB76-7AA6-4DF9-9244-2468392109D4}" dt="2024-01-26T16:29:53.014" v="8098" actId="962"/>
          <ac:spMkLst>
            <pc:docMk/>
            <pc:sldMk cId="3254112762" sldId="390"/>
            <ac:spMk id="4" creationId="{3B87DAA9-D26D-D037-302E-262914D11734}"/>
          </ac:spMkLst>
        </pc:spChg>
        <pc:spChg chg="add mod">
          <ac:chgData name="Cox, Samantha" userId="4a6e7ac2-3c1d-444e-a0e2-3ff4721358af" providerId="ADAL" clId="{861CAB76-7AA6-4DF9-9244-2468392109D4}" dt="2024-01-29T14:02:39.685" v="9858" actId="1076"/>
          <ac:spMkLst>
            <pc:docMk/>
            <pc:sldMk cId="3254112762" sldId="390"/>
            <ac:spMk id="6" creationId="{1259DC7C-705C-2161-B3C4-29D971064F0B}"/>
          </ac:spMkLst>
        </pc:spChg>
        <pc:spChg chg="add mod">
          <ac:chgData name="Cox, Samantha" userId="4a6e7ac2-3c1d-444e-a0e2-3ff4721358af" providerId="ADAL" clId="{861CAB76-7AA6-4DF9-9244-2468392109D4}" dt="2024-01-26T09:00:04.250" v="99"/>
          <ac:spMkLst>
            <pc:docMk/>
            <pc:sldMk cId="3254112762" sldId="390"/>
            <ac:spMk id="6" creationId="{58BFD50F-E676-536A-D369-560271A5A1C1}"/>
          </ac:spMkLst>
        </pc:spChg>
        <pc:spChg chg="add del mod">
          <ac:chgData name="Cox, Samantha" userId="4a6e7ac2-3c1d-444e-a0e2-3ff4721358af" providerId="ADAL" clId="{861CAB76-7AA6-4DF9-9244-2468392109D4}" dt="2024-01-26T15:40:40.680" v="1278" actId="478"/>
          <ac:spMkLst>
            <pc:docMk/>
            <pc:sldMk cId="3254112762" sldId="390"/>
            <ac:spMk id="7" creationId="{7188A77A-47FE-1D48-355C-41191CE768BD}"/>
          </ac:spMkLst>
        </pc:spChg>
        <pc:spChg chg="add mod">
          <ac:chgData name="Cox, Samantha" userId="4a6e7ac2-3c1d-444e-a0e2-3ff4721358af" providerId="ADAL" clId="{861CAB76-7AA6-4DF9-9244-2468392109D4}" dt="2024-01-26T16:52:53.090" v="9370" actId="20577"/>
          <ac:spMkLst>
            <pc:docMk/>
            <pc:sldMk cId="3254112762" sldId="390"/>
            <ac:spMk id="8" creationId="{218EC874-DE5A-2204-A6EC-E4857094ADC3}"/>
          </ac:spMkLst>
        </pc:spChg>
        <pc:picChg chg="add mod">
          <ac:chgData name="Cox, Samantha" userId="4a6e7ac2-3c1d-444e-a0e2-3ff4721358af" providerId="ADAL" clId="{861CAB76-7AA6-4DF9-9244-2468392109D4}" dt="2024-01-26T16:24:27.226" v="6735" actId="962"/>
          <ac:picMkLst>
            <pc:docMk/>
            <pc:sldMk cId="3254112762" sldId="390"/>
            <ac:picMk id="5" creationId="{D6BB1040-3486-C722-1F68-492879617A0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ox, Samantha" userId="4a6e7ac2-3c1d-444e-a0e2-3ff4721358af" providerId="ADAL" clId="{861CAB76-7AA6-4DF9-9244-2468392109D4}" dt="2024-01-26T09:00:03.844" v="98"/>
              <pc2:cmMkLst xmlns:pc2="http://schemas.microsoft.com/office/powerpoint/2019/9/main/command">
                <pc:docMk/>
                <pc:sldMk cId="3254112762" sldId="390"/>
                <pc2:cmMk id="{34F70236-9FBD-4837-8877-F4643A78D99D}"/>
              </pc2:cmMkLst>
            </pc226:cmChg>
            <pc226:cmChg xmlns:pc226="http://schemas.microsoft.com/office/powerpoint/2022/06/main/command" chg="del mod modRxn">
              <pc226:chgData name="Cox, Samantha" userId="4a6e7ac2-3c1d-444e-a0e2-3ff4721358af" providerId="ADAL" clId="{861CAB76-7AA6-4DF9-9244-2468392109D4}" dt="2024-01-26T16:29:47.420" v="8097"/>
              <pc2:cmMkLst xmlns:pc2="http://schemas.microsoft.com/office/powerpoint/2019/9/main/command">
                <pc:docMk/>
                <pc:sldMk cId="3254112762" sldId="390"/>
                <pc2:cmMk id="{3BFBECB1-E654-40E6-95B7-6D583ED8C4BC}"/>
              </pc2:cmMkLst>
            </pc226:cmChg>
            <pc226:cmChg xmlns:pc226="http://schemas.microsoft.com/office/powerpoint/2022/06/main/command" chg="add del">
              <pc226:chgData name="Cox, Samantha" userId="4a6e7ac2-3c1d-444e-a0e2-3ff4721358af" providerId="ADAL" clId="{861CAB76-7AA6-4DF9-9244-2468392109D4}" dt="2024-01-26T15:38:16.140" v="1202"/>
              <pc2:cmMkLst xmlns:pc2="http://schemas.microsoft.com/office/powerpoint/2019/9/main/command">
                <pc:docMk/>
                <pc:sldMk cId="3254112762" sldId="390"/>
                <pc2:cmMk id="{D48340B2-C371-42FF-82F9-FAA5738E93DF}"/>
              </pc2:cmMkLst>
            </pc226:cmChg>
          </p:ext>
        </pc:extLst>
      </pc:sldChg>
      <pc:sldChg chg="modSp mod">
        <pc:chgData name="Cox, Samantha" userId="4a6e7ac2-3c1d-444e-a0e2-3ff4721358af" providerId="ADAL" clId="{861CAB76-7AA6-4DF9-9244-2468392109D4}" dt="2024-01-26T12:32:15.574" v="120" actId="1076"/>
        <pc:sldMkLst>
          <pc:docMk/>
          <pc:sldMk cId="894584667" sldId="391"/>
        </pc:sldMkLst>
        <pc:spChg chg="mod">
          <ac:chgData name="Cox, Samantha" userId="4a6e7ac2-3c1d-444e-a0e2-3ff4721358af" providerId="ADAL" clId="{861CAB76-7AA6-4DF9-9244-2468392109D4}" dt="2024-01-26T12:32:05.370" v="114" actId="27636"/>
          <ac:spMkLst>
            <pc:docMk/>
            <pc:sldMk cId="894584667" sldId="391"/>
            <ac:spMk id="3" creationId="{7A0B1D28-F2CD-9675-E421-01972F9D5A43}"/>
          </ac:spMkLst>
        </pc:spChg>
        <pc:picChg chg="mod">
          <ac:chgData name="Cox, Samantha" userId="4a6e7ac2-3c1d-444e-a0e2-3ff4721358af" providerId="ADAL" clId="{861CAB76-7AA6-4DF9-9244-2468392109D4}" dt="2024-01-26T12:32:15.574" v="120" actId="1076"/>
          <ac:picMkLst>
            <pc:docMk/>
            <pc:sldMk cId="894584667" sldId="391"/>
            <ac:picMk id="10" creationId="{5249CB2D-D453-745C-7929-5A99D171886A}"/>
          </ac:picMkLst>
        </pc:picChg>
      </pc:sldChg>
      <pc:sldChg chg="addSp delSp modSp add mod delCm modCm">
        <pc:chgData name="Cox, Samantha" userId="4a6e7ac2-3c1d-444e-a0e2-3ff4721358af" providerId="ADAL" clId="{861CAB76-7AA6-4DF9-9244-2468392109D4}" dt="2024-01-29T14:02:34.045" v="9857" actId="1076"/>
        <pc:sldMkLst>
          <pc:docMk/>
          <pc:sldMk cId="3407150725" sldId="391"/>
        </pc:sldMkLst>
        <pc:spChg chg="mod">
          <ac:chgData name="Cox, Samantha" userId="4a6e7ac2-3c1d-444e-a0e2-3ff4721358af" providerId="ADAL" clId="{861CAB76-7AA6-4DF9-9244-2468392109D4}" dt="2024-01-26T14:54:42.989" v="390" actId="20577"/>
          <ac:spMkLst>
            <pc:docMk/>
            <pc:sldMk cId="3407150725" sldId="391"/>
            <ac:spMk id="2" creationId="{58AD3E8D-F928-D5EA-662F-1DD6CC6D4210}"/>
          </ac:spMkLst>
        </pc:spChg>
        <pc:spChg chg="del">
          <ac:chgData name="Cox, Samantha" userId="4a6e7ac2-3c1d-444e-a0e2-3ff4721358af" providerId="ADAL" clId="{861CAB76-7AA6-4DF9-9244-2468392109D4}" dt="2024-01-26T14:54:45.748" v="391" actId="478"/>
          <ac:spMkLst>
            <pc:docMk/>
            <pc:sldMk cId="3407150725" sldId="391"/>
            <ac:spMk id="3" creationId="{66A06024-9A35-C147-A728-72C799974D98}"/>
          </ac:spMkLst>
        </pc:spChg>
        <pc:spChg chg="mod">
          <ac:chgData name="Cox, Samantha" userId="4a6e7ac2-3c1d-444e-a0e2-3ff4721358af" providerId="ADAL" clId="{861CAB76-7AA6-4DF9-9244-2468392109D4}" dt="2024-01-26T14:55:20.914" v="398" actId="27636"/>
          <ac:spMkLst>
            <pc:docMk/>
            <pc:sldMk cId="3407150725" sldId="391"/>
            <ac:spMk id="4" creationId="{3F04B4EC-A9B3-CC31-D524-A6865BAE03D3}"/>
          </ac:spMkLst>
        </pc:spChg>
        <pc:spChg chg="del">
          <ac:chgData name="Cox, Samantha" userId="4a6e7ac2-3c1d-444e-a0e2-3ff4721358af" providerId="ADAL" clId="{861CAB76-7AA6-4DF9-9244-2468392109D4}" dt="2024-01-26T15:40:27.486" v="1272" actId="478"/>
          <ac:spMkLst>
            <pc:docMk/>
            <pc:sldMk cId="3407150725" sldId="391"/>
            <ac:spMk id="5" creationId="{67CF6474-57F5-BD26-C35A-B22A0825FE59}"/>
          </ac:spMkLst>
        </pc:spChg>
        <pc:spChg chg="mod">
          <ac:chgData name="Cox, Samantha" userId="4a6e7ac2-3c1d-444e-a0e2-3ff4721358af" providerId="ADAL" clId="{861CAB76-7AA6-4DF9-9244-2468392109D4}" dt="2024-01-26T16:29:31.575" v="8096" actId="962"/>
          <ac:spMkLst>
            <pc:docMk/>
            <pc:sldMk cId="3407150725" sldId="391"/>
            <ac:spMk id="6" creationId="{763852A7-7CEF-A176-ADDC-0866FF9E5D0C}"/>
          </ac:spMkLst>
        </pc:spChg>
        <pc:spChg chg="add del mod">
          <ac:chgData name="Cox, Samantha" userId="4a6e7ac2-3c1d-444e-a0e2-3ff4721358af" providerId="ADAL" clId="{861CAB76-7AA6-4DF9-9244-2468392109D4}" dt="2024-01-26T14:54:48.029" v="392" actId="478"/>
          <ac:spMkLst>
            <pc:docMk/>
            <pc:sldMk cId="3407150725" sldId="391"/>
            <ac:spMk id="8" creationId="{B41CF007-D9D0-BEA6-04B0-135EDC2C2A1B}"/>
          </ac:spMkLst>
        </pc:spChg>
        <pc:spChg chg="add mod">
          <ac:chgData name="Cox, Samantha" userId="4a6e7ac2-3c1d-444e-a0e2-3ff4721358af" providerId="ADAL" clId="{861CAB76-7AA6-4DF9-9244-2468392109D4}" dt="2024-01-29T14:02:34.045" v="9857" actId="1076"/>
          <ac:spMkLst>
            <pc:docMk/>
            <pc:sldMk cId="3407150725" sldId="391"/>
            <ac:spMk id="10" creationId="{B2E60486-D75D-2C25-50C8-5CA542C2D345}"/>
          </ac:spMkLst>
        </pc:spChg>
        <pc:spChg chg="add mod">
          <ac:chgData name="Cox, Samantha" userId="4a6e7ac2-3c1d-444e-a0e2-3ff4721358af" providerId="ADAL" clId="{861CAB76-7AA6-4DF9-9244-2468392109D4}" dt="2024-01-26T16:52:50.586" v="9368" actId="20577"/>
          <ac:spMkLst>
            <pc:docMk/>
            <pc:sldMk cId="3407150725" sldId="391"/>
            <ac:spMk id="11" creationId="{1ACFE39A-DBD6-6A62-85D3-A935676D537B}"/>
          </ac:spMkLst>
        </pc:spChg>
        <pc:picChg chg="add mod">
          <ac:chgData name="Cox, Samantha" userId="4a6e7ac2-3c1d-444e-a0e2-3ff4721358af" providerId="ADAL" clId="{861CAB76-7AA6-4DF9-9244-2468392109D4}" dt="2024-01-26T15:36:47.148" v="1200" actId="962"/>
          <ac:picMkLst>
            <pc:docMk/>
            <pc:sldMk cId="3407150725" sldId="391"/>
            <ac:picMk id="9" creationId="{29AEDBB1-86B0-62EB-ECDF-5C9E93B49CE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ox, Samantha" userId="4a6e7ac2-3c1d-444e-a0e2-3ff4721358af" providerId="ADAL" clId="{861CAB76-7AA6-4DF9-9244-2468392109D4}" dt="2024-01-26T15:35:46.458" v="996"/>
              <pc2:cmMkLst xmlns:pc2="http://schemas.microsoft.com/office/powerpoint/2019/9/main/command">
                <pc:docMk/>
                <pc:sldMk cId="3407150725" sldId="391"/>
                <pc2:cmMk id="{68AAE2B5-1226-496C-95AD-5E2C00672471}"/>
              </pc2:cmMkLst>
            </pc226:cmChg>
            <pc226:cmChg xmlns:pc226="http://schemas.microsoft.com/office/powerpoint/2022/06/main/command" chg="del mod">
              <pc226:chgData name="Cox, Samantha" userId="4a6e7ac2-3c1d-444e-a0e2-3ff4721358af" providerId="ADAL" clId="{861CAB76-7AA6-4DF9-9244-2468392109D4}" dt="2024-01-26T15:35:45.609" v="995"/>
              <pc2:cmMkLst xmlns:pc2="http://schemas.microsoft.com/office/powerpoint/2019/9/main/command">
                <pc:docMk/>
                <pc:sldMk cId="3407150725" sldId="391"/>
                <pc2:cmMk id="{A15C6FEE-A835-47D6-92F4-6CDCBD553B86}"/>
              </pc2:cmMkLst>
            </pc226:cmChg>
          </p:ext>
        </pc:extLst>
      </pc:sldChg>
      <pc:sldMasterChg chg="modSldLayout">
        <pc:chgData name="Cox, Samantha" userId="4a6e7ac2-3c1d-444e-a0e2-3ff4721358af" providerId="ADAL" clId="{861CAB76-7AA6-4DF9-9244-2468392109D4}" dt="2024-01-26T08:55:50.221" v="76"/>
        <pc:sldMasterMkLst>
          <pc:docMk/>
          <pc:sldMasterMk cId="2563392272" sldId="2147483660"/>
        </pc:sldMasterMkLst>
        <pc:sldLayoutChg chg="addSp">
          <pc:chgData name="Cox, Samantha" userId="4a6e7ac2-3c1d-444e-a0e2-3ff4721358af" providerId="ADAL" clId="{861CAB76-7AA6-4DF9-9244-2468392109D4}" dt="2024-01-26T08:55:50.221" v="76"/>
          <pc:sldLayoutMkLst>
            <pc:docMk/>
            <pc:sldMasterMk cId="2563392272" sldId="2147483660"/>
            <pc:sldLayoutMk cId="2400515160" sldId="2147483661"/>
          </pc:sldLayoutMkLst>
          <pc:spChg chg="add">
            <ac:chgData name="Cox, Samantha" userId="4a6e7ac2-3c1d-444e-a0e2-3ff4721358af" providerId="ADAL" clId="{861CAB76-7AA6-4DF9-9244-2468392109D4}" dt="2024-01-26T08:55:50.221" v="76"/>
            <ac:spMkLst>
              <pc:docMk/>
              <pc:sldMasterMk cId="2563392272" sldId="2147483660"/>
              <pc:sldLayoutMk cId="2400515160" sldId="2147483661"/>
              <ac:spMk id="8" creationId="{27F650E3-F3F5-FEA0-E186-23C81BD30FB7}"/>
            </ac:spMkLst>
          </pc:spChg>
          <pc:picChg chg="add">
            <ac:chgData name="Cox, Samantha" userId="4a6e7ac2-3c1d-444e-a0e2-3ff4721358af" providerId="ADAL" clId="{861CAB76-7AA6-4DF9-9244-2468392109D4}" dt="2024-01-26T08:55:50.221" v="76"/>
            <ac:picMkLst>
              <pc:docMk/>
              <pc:sldMasterMk cId="2563392272" sldId="2147483660"/>
              <pc:sldLayoutMk cId="2400515160" sldId="2147483661"/>
              <ac:picMk id="7" creationId="{CB2857CE-257B-278C-BE6A-69F115BDC2CF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0.221" v="76"/>
          <pc:sldLayoutMkLst>
            <pc:docMk/>
            <pc:sldMasterMk cId="2563392272" sldId="2147483660"/>
            <pc:sldLayoutMk cId="1421818149" sldId="2147483662"/>
          </pc:sldLayoutMkLst>
          <pc:picChg chg="add">
            <ac:chgData name="Cox, Samantha" userId="4a6e7ac2-3c1d-444e-a0e2-3ff4721358af" providerId="ADAL" clId="{861CAB76-7AA6-4DF9-9244-2468392109D4}" dt="2024-01-26T08:55:50.221" v="76"/>
            <ac:picMkLst>
              <pc:docMk/>
              <pc:sldMasterMk cId="2563392272" sldId="2147483660"/>
              <pc:sldLayoutMk cId="1421818149" sldId="2147483662"/>
              <ac:picMk id="7" creationId="{CD5E0F34-73E0-599C-A712-096EDE3E1F2C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0.221" v="76"/>
          <pc:sldLayoutMkLst>
            <pc:docMk/>
            <pc:sldMasterMk cId="2563392272" sldId="2147483660"/>
            <pc:sldLayoutMk cId="654023362" sldId="2147483663"/>
          </pc:sldLayoutMkLst>
          <pc:picChg chg="add">
            <ac:chgData name="Cox, Samantha" userId="4a6e7ac2-3c1d-444e-a0e2-3ff4721358af" providerId="ADAL" clId="{861CAB76-7AA6-4DF9-9244-2468392109D4}" dt="2024-01-26T08:55:50.221" v="76"/>
            <ac:picMkLst>
              <pc:docMk/>
              <pc:sldMasterMk cId="2563392272" sldId="2147483660"/>
              <pc:sldLayoutMk cId="654023362" sldId="2147483663"/>
              <ac:picMk id="7" creationId="{64EAB027-B881-D2BD-625E-6DC58C681455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0.221" v="76"/>
          <pc:sldLayoutMkLst>
            <pc:docMk/>
            <pc:sldMasterMk cId="2563392272" sldId="2147483660"/>
            <pc:sldLayoutMk cId="3356456291" sldId="2147483664"/>
          </pc:sldLayoutMkLst>
          <pc:picChg chg="add">
            <ac:chgData name="Cox, Samantha" userId="4a6e7ac2-3c1d-444e-a0e2-3ff4721358af" providerId="ADAL" clId="{861CAB76-7AA6-4DF9-9244-2468392109D4}" dt="2024-01-26T08:55:50.221" v="76"/>
            <ac:picMkLst>
              <pc:docMk/>
              <pc:sldMasterMk cId="2563392272" sldId="2147483660"/>
              <pc:sldLayoutMk cId="3356456291" sldId="2147483664"/>
              <ac:picMk id="8" creationId="{DF671B1F-910E-AFC3-03DA-D117AE355015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0.221" v="76"/>
          <pc:sldLayoutMkLst>
            <pc:docMk/>
            <pc:sldMasterMk cId="2563392272" sldId="2147483660"/>
            <pc:sldLayoutMk cId="201315572" sldId="2147483665"/>
          </pc:sldLayoutMkLst>
          <pc:picChg chg="add">
            <ac:chgData name="Cox, Samantha" userId="4a6e7ac2-3c1d-444e-a0e2-3ff4721358af" providerId="ADAL" clId="{861CAB76-7AA6-4DF9-9244-2468392109D4}" dt="2024-01-26T08:55:50.221" v="76"/>
            <ac:picMkLst>
              <pc:docMk/>
              <pc:sldMasterMk cId="2563392272" sldId="2147483660"/>
              <pc:sldLayoutMk cId="201315572" sldId="2147483665"/>
              <ac:picMk id="10" creationId="{65002B79-5F75-4EB3-ABB9-D73C7DCC008F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0.221" v="76"/>
          <pc:sldLayoutMkLst>
            <pc:docMk/>
            <pc:sldMasterMk cId="2563392272" sldId="2147483660"/>
            <pc:sldLayoutMk cId="2812424548" sldId="2147483666"/>
          </pc:sldLayoutMkLst>
          <pc:picChg chg="add">
            <ac:chgData name="Cox, Samantha" userId="4a6e7ac2-3c1d-444e-a0e2-3ff4721358af" providerId="ADAL" clId="{861CAB76-7AA6-4DF9-9244-2468392109D4}" dt="2024-01-26T08:55:50.221" v="76"/>
            <ac:picMkLst>
              <pc:docMk/>
              <pc:sldMasterMk cId="2563392272" sldId="2147483660"/>
              <pc:sldLayoutMk cId="2812424548" sldId="2147483666"/>
              <ac:picMk id="6" creationId="{DD2B8341-AE6A-08C8-2030-01475739A024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0.221" v="76"/>
          <pc:sldLayoutMkLst>
            <pc:docMk/>
            <pc:sldMasterMk cId="2563392272" sldId="2147483660"/>
            <pc:sldLayoutMk cId="1951299298" sldId="2147483667"/>
          </pc:sldLayoutMkLst>
          <pc:picChg chg="add">
            <ac:chgData name="Cox, Samantha" userId="4a6e7ac2-3c1d-444e-a0e2-3ff4721358af" providerId="ADAL" clId="{861CAB76-7AA6-4DF9-9244-2468392109D4}" dt="2024-01-26T08:55:50.221" v="76"/>
            <ac:picMkLst>
              <pc:docMk/>
              <pc:sldMasterMk cId="2563392272" sldId="2147483660"/>
              <pc:sldLayoutMk cId="1951299298" sldId="2147483667"/>
              <ac:picMk id="5" creationId="{5E981662-F795-5437-12E5-603B7F76D14D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0.221" v="76"/>
          <pc:sldLayoutMkLst>
            <pc:docMk/>
            <pc:sldMasterMk cId="2563392272" sldId="2147483660"/>
            <pc:sldLayoutMk cId="3951937912" sldId="2147483668"/>
          </pc:sldLayoutMkLst>
          <pc:picChg chg="add">
            <ac:chgData name="Cox, Samantha" userId="4a6e7ac2-3c1d-444e-a0e2-3ff4721358af" providerId="ADAL" clId="{861CAB76-7AA6-4DF9-9244-2468392109D4}" dt="2024-01-26T08:55:50.221" v="76"/>
            <ac:picMkLst>
              <pc:docMk/>
              <pc:sldMasterMk cId="2563392272" sldId="2147483660"/>
              <pc:sldLayoutMk cId="3951937912" sldId="2147483668"/>
              <ac:picMk id="8" creationId="{6AB1922D-7EE3-9844-C92A-EB03A2F33FF3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0.221" v="76"/>
          <pc:sldLayoutMkLst>
            <pc:docMk/>
            <pc:sldMasterMk cId="2563392272" sldId="2147483660"/>
            <pc:sldLayoutMk cId="3093691801" sldId="2147483669"/>
          </pc:sldLayoutMkLst>
          <pc:picChg chg="add">
            <ac:chgData name="Cox, Samantha" userId="4a6e7ac2-3c1d-444e-a0e2-3ff4721358af" providerId="ADAL" clId="{861CAB76-7AA6-4DF9-9244-2468392109D4}" dt="2024-01-26T08:55:50.221" v="76"/>
            <ac:picMkLst>
              <pc:docMk/>
              <pc:sldMasterMk cId="2563392272" sldId="2147483660"/>
              <pc:sldLayoutMk cId="3093691801" sldId="2147483669"/>
              <ac:picMk id="8" creationId="{D81A95E7-355F-6036-D9F6-D7BAB8D84F92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0.221" v="76"/>
          <pc:sldLayoutMkLst>
            <pc:docMk/>
            <pc:sldMasterMk cId="2563392272" sldId="2147483660"/>
            <pc:sldLayoutMk cId="1551672710" sldId="2147483670"/>
          </pc:sldLayoutMkLst>
          <pc:picChg chg="add">
            <ac:chgData name="Cox, Samantha" userId="4a6e7ac2-3c1d-444e-a0e2-3ff4721358af" providerId="ADAL" clId="{861CAB76-7AA6-4DF9-9244-2468392109D4}" dt="2024-01-26T08:55:50.221" v="76"/>
            <ac:picMkLst>
              <pc:docMk/>
              <pc:sldMasterMk cId="2563392272" sldId="2147483660"/>
              <pc:sldLayoutMk cId="1551672710" sldId="2147483670"/>
              <ac:picMk id="7" creationId="{1F886BD4-B96F-C563-6C5A-F84AEC1A3FAB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0.221" v="76"/>
          <pc:sldLayoutMkLst>
            <pc:docMk/>
            <pc:sldMasterMk cId="2563392272" sldId="2147483660"/>
            <pc:sldLayoutMk cId="2414631084" sldId="2147483671"/>
          </pc:sldLayoutMkLst>
          <pc:picChg chg="add">
            <ac:chgData name="Cox, Samantha" userId="4a6e7ac2-3c1d-444e-a0e2-3ff4721358af" providerId="ADAL" clId="{861CAB76-7AA6-4DF9-9244-2468392109D4}" dt="2024-01-26T08:55:50.221" v="76"/>
            <ac:picMkLst>
              <pc:docMk/>
              <pc:sldMasterMk cId="2563392272" sldId="2147483660"/>
              <pc:sldLayoutMk cId="2414631084" sldId="2147483671"/>
              <ac:picMk id="7" creationId="{162B223D-301F-8702-B100-AF95FD443EAE}"/>
            </ac:picMkLst>
          </pc:picChg>
        </pc:sldLayoutChg>
      </pc:sldMasterChg>
      <pc:sldMasterChg chg="modSldLayout">
        <pc:chgData name="Cox, Samantha" userId="4a6e7ac2-3c1d-444e-a0e2-3ff4721358af" providerId="ADAL" clId="{861CAB76-7AA6-4DF9-9244-2468392109D4}" dt="2024-01-26T08:55:51.013" v="77"/>
        <pc:sldMasterMkLst>
          <pc:docMk/>
          <pc:sldMasterMk cId="1989494164" sldId="2147483672"/>
        </pc:sldMasterMkLst>
        <pc:sldLayoutChg chg="addSp">
          <pc:chgData name="Cox, Samantha" userId="4a6e7ac2-3c1d-444e-a0e2-3ff4721358af" providerId="ADAL" clId="{861CAB76-7AA6-4DF9-9244-2468392109D4}" dt="2024-01-26T08:55:51.013" v="77"/>
          <pc:sldLayoutMkLst>
            <pc:docMk/>
            <pc:sldMasterMk cId="1989494164" sldId="2147483672"/>
            <pc:sldLayoutMk cId="3598743833" sldId="2147483673"/>
          </pc:sldLayoutMkLst>
          <pc:spChg chg="add">
            <ac:chgData name="Cox, Samantha" userId="4a6e7ac2-3c1d-444e-a0e2-3ff4721358af" providerId="ADAL" clId="{861CAB76-7AA6-4DF9-9244-2468392109D4}" dt="2024-01-26T08:55:51.013" v="77"/>
            <ac:spMkLst>
              <pc:docMk/>
              <pc:sldMasterMk cId="1989494164" sldId="2147483672"/>
              <pc:sldLayoutMk cId="3598743833" sldId="2147483673"/>
              <ac:spMk id="8" creationId="{BEE2AEBF-9AD2-0997-A645-99C213F94B26}"/>
            </ac:spMkLst>
          </pc:spChg>
          <pc:picChg chg="add">
            <ac:chgData name="Cox, Samantha" userId="4a6e7ac2-3c1d-444e-a0e2-3ff4721358af" providerId="ADAL" clId="{861CAB76-7AA6-4DF9-9244-2468392109D4}" dt="2024-01-26T08:55:51.013" v="77"/>
            <ac:picMkLst>
              <pc:docMk/>
              <pc:sldMasterMk cId="1989494164" sldId="2147483672"/>
              <pc:sldLayoutMk cId="3598743833" sldId="2147483673"/>
              <ac:picMk id="7" creationId="{B0AEED86-3648-12DE-A382-7AA2716DD92D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013" v="77"/>
          <pc:sldLayoutMkLst>
            <pc:docMk/>
            <pc:sldMasterMk cId="1989494164" sldId="2147483672"/>
            <pc:sldLayoutMk cId="2095488572" sldId="2147483674"/>
          </pc:sldLayoutMkLst>
          <pc:picChg chg="add">
            <ac:chgData name="Cox, Samantha" userId="4a6e7ac2-3c1d-444e-a0e2-3ff4721358af" providerId="ADAL" clId="{861CAB76-7AA6-4DF9-9244-2468392109D4}" dt="2024-01-26T08:55:51.013" v="77"/>
            <ac:picMkLst>
              <pc:docMk/>
              <pc:sldMasterMk cId="1989494164" sldId="2147483672"/>
              <pc:sldLayoutMk cId="2095488572" sldId="2147483674"/>
              <ac:picMk id="7" creationId="{D1E2C6AA-52D1-368B-B6CA-E9311AA1DFB7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013" v="77"/>
          <pc:sldLayoutMkLst>
            <pc:docMk/>
            <pc:sldMasterMk cId="1989494164" sldId="2147483672"/>
            <pc:sldLayoutMk cId="2527421013" sldId="2147483675"/>
          </pc:sldLayoutMkLst>
          <pc:picChg chg="add">
            <ac:chgData name="Cox, Samantha" userId="4a6e7ac2-3c1d-444e-a0e2-3ff4721358af" providerId="ADAL" clId="{861CAB76-7AA6-4DF9-9244-2468392109D4}" dt="2024-01-26T08:55:51.013" v="77"/>
            <ac:picMkLst>
              <pc:docMk/>
              <pc:sldMasterMk cId="1989494164" sldId="2147483672"/>
              <pc:sldLayoutMk cId="2527421013" sldId="2147483675"/>
              <ac:picMk id="7" creationId="{46205DEF-0DCC-0D8C-41FD-491096FD8D4F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013" v="77"/>
          <pc:sldLayoutMkLst>
            <pc:docMk/>
            <pc:sldMasterMk cId="1989494164" sldId="2147483672"/>
            <pc:sldLayoutMk cId="3633975404" sldId="2147483676"/>
          </pc:sldLayoutMkLst>
          <pc:picChg chg="add">
            <ac:chgData name="Cox, Samantha" userId="4a6e7ac2-3c1d-444e-a0e2-3ff4721358af" providerId="ADAL" clId="{861CAB76-7AA6-4DF9-9244-2468392109D4}" dt="2024-01-26T08:55:51.013" v="77"/>
            <ac:picMkLst>
              <pc:docMk/>
              <pc:sldMasterMk cId="1989494164" sldId="2147483672"/>
              <pc:sldLayoutMk cId="3633975404" sldId="2147483676"/>
              <ac:picMk id="8" creationId="{F36B4493-EEF4-7AFC-0FD4-B3894A0DB9BF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013" v="77"/>
          <pc:sldLayoutMkLst>
            <pc:docMk/>
            <pc:sldMasterMk cId="1989494164" sldId="2147483672"/>
            <pc:sldLayoutMk cId="2227340915" sldId="2147483677"/>
          </pc:sldLayoutMkLst>
          <pc:picChg chg="add">
            <ac:chgData name="Cox, Samantha" userId="4a6e7ac2-3c1d-444e-a0e2-3ff4721358af" providerId="ADAL" clId="{861CAB76-7AA6-4DF9-9244-2468392109D4}" dt="2024-01-26T08:55:51.013" v="77"/>
            <ac:picMkLst>
              <pc:docMk/>
              <pc:sldMasterMk cId="1989494164" sldId="2147483672"/>
              <pc:sldLayoutMk cId="2227340915" sldId="2147483677"/>
              <ac:picMk id="10" creationId="{5AC3E879-B45F-6604-DD54-5B6D73B30B19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013" v="77"/>
          <pc:sldLayoutMkLst>
            <pc:docMk/>
            <pc:sldMasterMk cId="1989494164" sldId="2147483672"/>
            <pc:sldLayoutMk cId="3036593946" sldId="2147483678"/>
          </pc:sldLayoutMkLst>
          <pc:picChg chg="add">
            <ac:chgData name="Cox, Samantha" userId="4a6e7ac2-3c1d-444e-a0e2-3ff4721358af" providerId="ADAL" clId="{861CAB76-7AA6-4DF9-9244-2468392109D4}" dt="2024-01-26T08:55:51.013" v="77"/>
            <ac:picMkLst>
              <pc:docMk/>
              <pc:sldMasterMk cId="1989494164" sldId="2147483672"/>
              <pc:sldLayoutMk cId="3036593946" sldId="2147483678"/>
              <ac:picMk id="6" creationId="{D5BEC44B-E0CD-C781-4DD9-122176BA6E8F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013" v="77"/>
          <pc:sldLayoutMkLst>
            <pc:docMk/>
            <pc:sldMasterMk cId="1989494164" sldId="2147483672"/>
            <pc:sldLayoutMk cId="2394734843" sldId="2147483679"/>
          </pc:sldLayoutMkLst>
          <pc:picChg chg="add">
            <ac:chgData name="Cox, Samantha" userId="4a6e7ac2-3c1d-444e-a0e2-3ff4721358af" providerId="ADAL" clId="{861CAB76-7AA6-4DF9-9244-2468392109D4}" dt="2024-01-26T08:55:51.013" v="77"/>
            <ac:picMkLst>
              <pc:docMk/>
              <pc:sldMasterMk cId="1989494164" sldId="2147483672"/>
              <pc:sldLayoutMk cId="2394734843" sldId="2147483679"/>
              <ac:picMk id="5" creationId="{DB75B9F5-217B-40F5-8AD3-9A31E87499D5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013" v="77"/>
          <pc:sldLayoutMkLst>
            <pc:docMk/>
            <pc:sldMasterMk cId="1989494164" sldId="2147483672"/>
            <pc:sldLayoutMk cId="2287395336" sldId="2147483680"/>
          </pc:sldLayoutMkLst>
          <pc:picChg chg="add">
            <ac:chgData name="Cox, Samantha" userId="4a6e7ac2-3c1d-444e-a0e2-3ff4721358af" providerId="ADAL" clId="{861CAB76-7AA6-4DF9-9244-2468392109D4}" dt="2024-01-26T08:55:51.013" v="77"/>
            <ac:picMkLst>
              <pc:docMk/>
              <pc:sldMasterMk cId="1989494164" sldId="2147483672"/>
              <pc:sldLayoutMk cId="2287395336" sldId="2147483680"/>
              <ac:picMk id="8" creationId="{BFA4AD34-01A0-7C2E-0C0A-559695A1A1AC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013" v="77"/>
          <pc:sldLayoutMkLst>
            <pc:docMk/>
            <pc:sldMasterMk cId="1989494164" sldId="2147483672"/>
            <pc:sldLayoutMk cId="3777154339" sldId="2147483681"/>
          </pc:sldLayoutMkLst>
          <pc:picChg chg="add">
            <ac:chgData name="Cox, Samantha" userId="4a6e7ac2-3c1d-444e-a0e2-3ff4721358af" providerId="ADAL" clId="{861CAB76-7AA6-4DF9-9244-2468392109D4}" dt="2024-01-26T08:55:51.013" v="77"/>
            <ac:picMkLst>
              <pc:docMk/>
              <pc:sldMasterMk cId="1989494164" sldId="2147483672"/>
              <pc:sldLayoutMk cId="3777154339" sldId="2147483681"/>
              <ac:picMk id="8" creationId="{9B0B8ABA-7372-23E2-242E-3E28588F5FAD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013" v="77"/>
          <pc:sldLayoutMkLst>
            <pc:docMk/>
            <pc:sldMasterMk cId="1989494164" sldId="2147483672"/>
            <pc:sldLayoutMk cId="388861659" sldId="2147483682"/>
          </pc:sldLayoutMkLst>
          <pc:picChg chg="add">
            <ac:chgData name="Cox, Samantha" userId="4a6e7ac2-3c1d-444e-a0e2-3ff4721358af" providerId="ADAL" clId="{861CAB76-7AA6-4DF9-9244-2468392109D4}" dt="2024-01-26T08:55:51.013" v="77"/>
            <ac:picMkLst>
              <pc:docMk/>
              <pc:sldMasterMk cId="1989494164" sldId="2147483672"/>
              <pc:sldLayoutMk cId="388861659" sldId="2147483682"/>
              <ac:picMk id="7" creationId="{DD2CD4A6-1AF0-B84E-FA7C-1FC061521C18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013" v="77"/>
          <pc:sldLayoutMkLst>
            <pc:docMk/>
            <pc:sldMasterMk cId="1989494164" sldId="2147483672"/>
            <pc:sldLayoutMk cId="27812878" sldId="2147483683"/>
          </pc:sldLayoutMkLst>
          <pc:picChg chg="add">
            <ac:chgData name="Cox, Samantha" userId="4a6e7ac2-3c1d-444e-a0e2-3ff4721358af" providerId="ADAL" clId="{861CAB76-7AA6-4DF9-9244-2468392109D4}" dt="2024-01-26T08:55:51.013" v="77"/>
            <ac:picMkLst>
              <pc:docMk/>
              <pc:sldMasterMk cId="1989494164" sldId="2147483672"/>
              <pc:sldLayoutMk cId="27812878" sldId="2147483683"/>
              <ac:picMk id="7" creationId="{22AC1969-65CE-2E4D-5C82-BA2B533AE020}"/>
            </ac:picMkLst>
          </pc:picChg>
        </pc:sldLayoutChg>
      </pc:sldMasterChg>
      <pc:sldMasterChg chg="modSldLayout">
        <pc:chgData name="Cox, Samantha" userId="4a6e7ac2-3c1d-444e-a0e2-3ff4721358af" providerId="ADAL" clId="{861CAB76-7AA6-4DF9-9244-2468392109D4}" dt="2024-01-26T08:55:51.435" v="78"/>
        <pc:sldMasterMkLst>
          <pc:docMk/>
          <pc:sldMasterMk cId="2488702030" sldId="2147483684"/>
        </pc:sldMasterMkLst>
        <pc:sldLayoutChg chg="addSp">
          <pc:chgData name="Cox, Samantha" userId="4a6e7ac2-3c1d-444e-a0e2-3ff4721358af" providerId="ADAL" clId="{861CAB76-7AA6-4DF9-9244-2468392109D4}" dt="2024-01-26T08:55:51.435" v="78"/>
          <pc:sldLayoutMkLst>
            <pc:docMk/>
            <pc:sldMasterMk cId="2488702030" sldId="2147483684"/>
            <pc:sldLayoutMk cId="528027631" sldId="2147483685"/>
          </pc:sldLayoutMkLst>
          <pc:spChg chg="add">
            <ac:chgData name="Cox, Samantha" userId="4a6e7ac2-3c1d-444e-a0e2-3ff4721358af" providerId="ADAL" clId="{861CAB76-7AA6-4DF9-9244-2468392109D4}" dt="2024-01-26T08:55:51.435" v="78"/>
            <ac:spMkLst>
              <pc:docMk/>
              <pc:sldMasterMk cId="2488702030" sldId="2147483684"/>
              <pc:sldLayoutMk cId="528027631" sldId="2147483685"/>
              <ac:spMk id="8" creationId="{92BA4AF7-96AC-ADD9-CE56-C8C349398F4D}"/>
            </ac:spMkLst>
          </pc:spChg>
          <pc:picChg chg="add">
            <ac:chgData name="Cox, Samantha" userId="4a6e7ac2-3c1d-444e-a0e2-3ff4721358af" providerId="ADAL" clId="{861CAB76-7AA6-4DF9-9244-2468392109D4}" dt="2024-01-26T08:55:51.435" v="78"/>
            <ac:picMkLst>
              <pc:docMk/>
              <pc:sldMasterMk cId="2488702030" sldId="2147483684"/>
              <pc:sldLayoutMk cId="528027631" sldId="2147483685"/>
              <ac:picMk id="7" creationId="{B4AE2045-268C-D131-A4C1-A23DE1F2DD9C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435" v="78"/>
          <pc:sldLayoutMkLst>
            <pc:docMk/>
            <pc:sldMasterMk cId="2488702030" sldId="2147483684"/>
            <pc:sldLayoutMk cId="2487803766" sldId="2147483686"/>
          </pc:sldLayoutMkLst>
          <pc:picChg chg="add">
            <ac:chgData name="Cox, Samantha" userId="4a6e7ac2-3c1d-444e-a0e2-3ff4721358af" providerId="ADAL" clId="{861CAB76-7AA6-4DF9-9244-2468392109D4}" dt="2024-01-26T08:55:51.435" v="78"/>
            <ac:picMkLst>
              <pc:docMk/>
              <pc:sldMasterMk cId="2488702030" sldId="2147483684"/>
              <pc:sldLayoutMk cId="2487803766" sldId="2147483686"/>
              <ac:picMk id="7" creationId="{DF40107E-34FA-5788-5BA1-B5683DC46A7C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435" v="78"/>
          <pc:sldLayoutMkLst>
            <pc:docMk/>
            <pc:sldMasterMk cId="2488702030" sldId="2147483684"/>
            <pc:sldLayoutMk cId="1788516142" sldId="2147483687"/>
          </pc:sldLayoutMkLst>
          <pc:picChg chg="add">
            <ac:chgData name="Cox, Samantha" userId="4a6e7ac2-3c1d-444e-a0e2-3ff4721358af" providerId="ADAL" clId="{861CAB76-7AA6-4DF9-9244-2468392109D4}" dt="2024-01-26T08:55:51.435" v="78"/>
            <ac:picMkLst>
              <pc:docMk/>
              <pc:sldMasterMk cId="2488702030" sldId="2147483684"/>
              <pc:sldLayoutMk cId="1788516142" sldId="2147483687"/>
              <ac:picMk id="7" creationId="{724879C5-4D88-5133-90F3-B65371741AF0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435" v="78"/>
          <pc:sldLayoutMkLst>
            <pc:docMk/>
            <pc:sldMasterMk cId="2488702030" sldId="2147483684"/>
            <pc:sldLayoutMk cId="2291843486" sldId="2147483688"/>
          </pc:sldLayoutMkLst>
          <pc:picChg chg="add">
            <ac:chgData name="Cox, Samantha" userId="4a6e7ac2-3c1d-444e-a0e2-3ff4721358af" providerId="ADAL" clId="{861CAB76-7AA6-4DF9-9244-2468392109D4}" dt="2024-01-26T08:55:51.435" v="78"/>
            <ac:picMkLst>
              <pc:docMk/>
              <pc:sldMasterMk cId="2488702030" sldId="2147483684"/>
              <pc:sldLayoutMk cId="2291843486" sldId="2147483688"/>
              <ac:picMk id="8" creationId="{B0B81629-7E9C-A3A2-A437-365058DA3446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435" v="78"/>
          <pc:sldLayoutMkLst>
            <pc:docMk/>
            <pc:sldMasterMk cId="2488702030" sldId="2147483684"/>
            <pc:sldLayoutMk cId="732286263" sldId="2147483689"/>
          </pc:sldLayoutMkLst>
          <pc:picChg chg="add">
            <ac:chgData name="Cox, Samantha" userId="4a6e7ac2-3c1d-444e-a0e2-3ff4721358af" providerId="ADAL" clId="{861CAB76-7AA6-4DF9-9244-2468392109D4}" dt="2024-01-26T08:55:51.435" v="78"/>
            <ac:picMkLst>
              <pc:docMk/>
              <pc:sldMasterMk cId="2488702030" sldId="2147483684"/>
              <pc:sldLayoutMk cId="732286263" sldId="2147483689"/>
              <ac:picMk id="10" creationId="{7B50BC22-13C9-D0AC-F39D-7ADCA6A6AE76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435" v="78"/>
          <pc:sldLayoutMkLst>
            <pc:docMk/>
            <pc:sldMasterMk cId="2488702030" sldId="2147483684"/>
            <pc:sldLayoutMk cId="105944758" sldId="2147483690"/>
          </pc:sldLayoutMkLst>
          <pc:picChg chg="add">
            <ac:chgData name="Cox, Samantha" userId="4a6e7ac2-3c1d-444e-a0e2-3ff4721358af" providerId="ADAL" clId="{861CAB76-7AA6-4DF9-9244-2468392109D4}" dt="2024-01-26T08:55:51.435" v="78"/>
            <ac:picMkLst>
              <pc:docMk/>
              <pc:sldMasterMk cId="2488702030" sldId="2147483684"/>
              <pc:sldLayoutMk cId="105944758" sldId="2147483690"/>
              <ac:picMk id="6" creationId="{33D3E568-CB74-2A4E-E18A-B727EFED3367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435" v="78"/>
          <pc:sldLayoutMkLst>
            <pc:docMk/>
            <pc:sldMasterMk cId="2488702030" sldId="2147483684"/>
            <pc:sldLayoutMk cId="524324898" sldId="2147483691"/>
          </pc:sldLayoutMkLst>
          <pc:picChg chg="add">
            <ac:chgData name="Cox, Samantha" userId="4a6e7ac2-3c1d-444e-a0e2-3ff4721358af" providerId="ADAL" clId="{861CAB76-7AA6-4DF9-9244-2468392109D4}" dt="2024-01-26T08:55:51.435" v="78"/>
            <ac:picMkLst>
              <pc:docMk/>
              <pc:sldMasterMk cId="2488702030" sldId="2147483684"/>
              <pc:sldLayoutMk cId="524324898" sldId="2147483691"/>
              <ac:picMk id="5" creationId="{3DB7D579-805E-684B-E884-8487C65F615D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435" v="78"/>
          <pc:sldLayoutMkLst>
            <pc:docMk/>
            <pc:sldMasterMk cId="2488702030" sldId="2147483684"/>
            <pc:sldLayoutMk cId="3628076004" sldId="2147483692"/>
          </pc:sldLayoutMkLst>
          <pc:picChg chg="add">
            <ac:chgData name="Cox, Samantha" userId="4a6e7ac2-3c1d-444e-a0e2-3ff4721358af" providerId="ADAL" clId="{861CAB76-7AA6-4DF9-9244-2468392109D4}" dt="2024-01-26T08:55:51.435" v="78"/>
            <ac:picMkLst>
              <pc:docMk/>
              <pc:sldMasterMk cId="2488702030" sldId="2147483684"/>
              <pc:sldLayoutMk cId="3628076004" sldId="2147483692"/>
              <ac:picMk id="8" creationId="{58BDA90A-BF68-FD6B-E45F-8749FEF8FFD7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435" v="78"/>
          <pc:sldLayoutMkLst>
            <pc:docMk/>
            <pc:sldMasterMk cId="2488702030" sldId="2147483684"/>
            <pc:sldLayoutMk cId="1388363502" sldId="2147483693"/>
          </pc:sldLayoutMkLst>
          <pc:picChg chg="add">
            <ac:chgData name="Cox, Samantha" userId="4a6e7ac2-3c1d-444e-a0e2-3ff4721358af" providerId="ADAL" clId="{861CAB76-7AA6-4DF9-9244-2468392109D4}" dt="2024-01-26T08:55:51.435" v="78"/>
            <ac:picMkLst>
              <pc:docMk/>
              <pc:sldMasterMk cId="2488702030" sldId="2147483684"/>
              <pc:sldLayoutMk cId="1388363502" sldId="2147483693"/>
              <ac:picMk id="8" creationId="{5E6362EE-BD70-758D-82A9-3789ACA8CEC9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435" v="78"/>
          <pc:sldLayoutMkLst>
            <pc:docMk/>
            <pc:sldMasterMk cId="2488702030" sldId="2147483684"/>
            <pc:sldLayoutMk cId="2144898609" sldId="2147483694"/>
          </pc:sldLayoutMkLst>
          <pc:picChg chg="add">
            <ac:chgData name="Cox, Samantha" userId="4a6e7ac2-3c1d-444e-a0e2-3ff4721358af" providerId="ADAL" clId="{861CAB76-7AA6-4DF9-9244-2468392109D4}" dt="2024-01-26T08:55:51.435" v="78"/>
            <ac:picMkLst>
              <pc:docMk/>
              <pc:sldMasterMk cId="2488702030" sldId="2147483684"/>
              <pc:sldLayoutMk cId="2144898609" sldId="2147483694"/>
              <ac:picMk id="7" creationId="{30EA4FC3-E5F3-1A9D-64C6-831874322C7C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435" v="78"/>
          <pc:sldLayoutMkLst>
            <pc:docMk/>
            <pc:sldMasterMk cId="2488702030" sldId="2147483684"/>
            <pc:sldLayoutMk cId="114505256" sldId="2147483695"/>
          </pc:sldLayoutMkLst>
          <pc:picChg chg="add">
            <ac:chgData name="Cox, Samantha" userId="4a6e7ac2-3c1d-444e-a0e2-3ff4721358af" providerId="ADAL" clId="{861CAB76-7AA6-4DF9-9244-2468392109D4}" dt="2024-01-26T08:55:51.435" v="78"/>
            <ac:picMkLst>
              <pc:docMk/>
              <pc:sldMasterMk cId="2488702030" sldId="2147483684"/>
              <pc:sldLayoutMk cId="114505256" sldId="2147483695"/>
              <ac:picMk id="7" creationId="{0DA1D5C9-158C-1C92-9252-670D6A48D10B}"/>
            </ac:picMkLst>
          </pc:picChg>
        </pc:sldLayoutChg>
      </pc:sldMasterChg>
      <pc:sldMasterChg chg="modSldLayout">
        <pc:chgData name="Cox, Samantha" userId="4a6e7ac2-3c1d-444e-a0e2-3ff4721358af" providerId="ADAL" clId="{861CAB76-7AA6-4DF9-9244-2468392109D4}" dt="2024-01-26T08:55:51.796" v="79"/>
        <pc:sldMasterMkLst>
          <pc:docMk/>
          <pc:sldMasterMk cId="4061530780" sldId="2147483696"/>
        </pc:sldMasterMkLst>
        <pc:sldLayoutChg chg="addSp">
          <pc:chgData name="Cox, Samantha" userId="4a6e7ac2-3c1d-444e-a0e2-3ff4721358af" providerId="ADAL" clId="{861CAB76-7AA6-4DF9-9244-2468392109D4}" dt="2024-01-26T08:55:51.796" v="79"/>
          <pc:sldLayoutMkLst>
            <pc:docMk/>
            <pc:sldMasterMk cId="4061530780" sldId="2147483696"/>
            <pc:sldLayoutMk cId="3107885438" sldId="2147483697"/>
          </pc:sldLayoutMkLst>
          <pc:spChg chg="add">
            <ac:chgData name="Cox, Samantha" userId="4a6e7ac2-3c1d-444e-a0e2-3ff4721358af" providerId="ADAL" clId="{861CAB76-7AA6-4DF9-9244-2468392109D4}" dt="2024-01-26T08:55:51.796" v="79"/>
            <ac:spMkLst>
              <pc:docMk/>
              <pc:sldMasterMk cId="4061530780" sldId="2147483696"/>
              <pc:sldLayoutMk cId="3107885438" sldId="2147483697"/>
              <ac:spMk id="8" creationId="{AECC04D8-7E9C-665A-F110-EE892BFC4DA8}"/>
            </ac:spMkLst>
          </pc:spChg>
          <pc:picChg chg="add">
            <ac:chgData name="Cox, Samantha" userId="4a6e7ac2-3c1d-444e-a0e2-3ff4721358af" providerId="ADAL" clId="{861CAB76-7AA6-4DF9-9244-2468392109D4}" dt="2024-01-26T08:55:51.796" v="79"/>
            <ac:picMkLst>
              <pc:docMk/>
              <pc:sldMasterMk cId="4061530780" sldId="2147483696"/>
              <pc:sldLayoutMk cId="3107885438" sldId="2147483697"/>
              <ac:picMk id="7" creationId="{016646AC-70E6-B860-97EC-475125C784BD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796" v="79"/>
          <pc:sldLayoutMkLst>
            <pc:docMk/>
            <pc:sldMasterMk cId="4061530780" sldId="2147483696"/>
            <pc:sldLayoutMk cId="516387532" sldId="2147483698"/>
          </pc:sldLayoutMkLst>
          <pc:picChg chg="add">
            <ac:chgData name="Cox, Samantha" userId="4a6e7ac2-3c1d-444e-a0e2-3ff4721358af" providerId="ADAL" clId="{861CAB76-7AA6-4DF9-9244-2468392109D4}" dt="2024-01-26T08:55:51.796" v="79"/>
            <ac:picMkLst>
              <pc:docMk/>
              <pc:sldMasterMk cId="4061530780" sldId="2147483696"/>
              <pc:sldLayoutMk cId="516387532" sldId="2147483698"/>
              <ac:picMk id="7" creationId="{B816308B-5209-829E-2514-3F798F99548A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796" v="79"/>
          <pc:sldLayoutMkLst>
            <pc:docMk/>
            <pc:sldMasterMk cId="4061530780" sldId="2147483696"/>
            <pc:sldLayoutMk cId="1787564895" sldId="2147483699"/>
          </pc:sldLayoutMkLst>
          <pc:picChg chg="add">
            <ac:chgData name="Cox, Samantha" userId="4a6e7ac2-3c1d-444e-a0e2-3ff4721358af" providerId="ADAL" clId="{861CAB76-7AA6-4DF9-9244-2468392109D4}" dt="2024-01-26T08:55:51.796" v="79"/>
            <ac:picMkLst>
              <pc:docMk/>
              <pc:sldMasterMk cId="4061530780" sldId="2147483696"/>
              <pc:sldLayoutMk cId="1787564895" sldId="2147483699"/>
              <ac:picMk id="7" creationId="{5CC1E30E-E6C7-A4E7-13EE-30771453CDFB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796" v="79"/>
          <pc:sldLayoutMkLst>
            <pc:docMk/>
            <pc:sldMasterMk cId="4061530780" sldId="2147483696"/>
            <pc:sldLayoutMk cId="676290811" sldId="2147483700"/>
          </pc:sldLayoutMkLst>
          <pc:picChg chg="add">
            <ac:chgData name="Cox, Samantha" userId="4a6e7ac2-3c1d-444e-a0e2-3ff4721358af" providerId="ADAL" clId="{861CAB76-7AA6-4DF9-9244-2468392109D4}" dt="2024-01-26T08:55:51.796" v="79"/>
            <ac:picMkLst>
              <pc:docMk/>
              <pc:sldMasterMk cId="4061530780" sldId="2147483696"/>
              <pc:sldLayoutMk cId="676290811" sldId="2147483700"/>
              <ac:picMk id="8" creationId="{0B026351-F171-1144-1B07-46972FCECE9A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796" v="79"/>
          <pc:sldLayoutMkLst>
            <pc:docMk/>
            <pc:sldMasterMk cId="4061530780" sldId="2147483696"/>
            <pc:sldLayoutMk cId="3055144436" sldId="2147483701"/>
          </pc:sldLayoutMkLst>
          <pc:picChg chg="add">
            <ac:chgData name="Cox, Samantha" userId="4a6e7ac2-3c1d-444e-a0e2-3ff4721358af" providerId="ADAL" clId="{861CAB76-7AA6-4DF9-9244-2468392109D4}" dt="2024-01-26T08:55:51.796" v="79"/>
            <ac:picMkLst>
              <pc:docMk/>
              <pc:sldMasterMk cId="4061530780" sldId="2147483696"/>
              <pc:sldLayoutMk cId="3055144436" sldId="2147483701"/>
              <ac:picMk id="10" creationId="{9949A9FE-A0C2-0E21-33F7-0249869E49F3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796" v="79"/>
          <pc:sldLayoutMkLst>
            <pc:docMk/>
            <pc:sldMasterMk cId="4061530780" sldId="2147483696"/>
            <pc:sldLayoutMk cId="1986212126" sldId="2147483702"/>
          </pc:sldLayoutMkLst>
          <pc:picChg chg="add">
            <ac:chgData name="Cox, Samantha" userId="4a6e7ac2-3c1d-444e-a0e2-3ff4721358af" providerId="ADAL" clId="{861CAB76-7AA6-4DF9-9244-2468392109D4}" dt="2024-01-26T08:55:51.796" v="79"/>
            <ac:picMkLst>
              <pc:docMk/>
              <pc:sldMasterMk cId="4061530780" sldId="2147483696"/>
              <pc:sldLayoutMk cId="1986212126" sldId="2147483702"/>
              <ac:picMk id="6" creationId="{503A0F98-7A9A-5A0B-8AFB-6731CA46A811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796" v="79"/>
          <pc:sldLayoutMkLst>
            <pc:docMk/>
            <pc:sldMasterMk cId="4061530780" sldId="2147483696"/>
            <pc:sldLayoutMk cId="1935981265" sldId="2147483703"/>
          </pc:sldLayoutMkLst>
          <pc:picChg chg="add">
            <ac:chgData name="Cox, Samantha" userId="4a6e7ac2-3c1d-444e-a0e2-3ff4721358af" providerId="ADAL" clId="{861CAB76-7AA6-4DF9-9244-2468392109D4}" dt="2024-01-26T08:55:51.796" v="79"/>
            <ac:picMkLst>
              <pc:docMk/>
              <pc:sldMasterMk cId="4061530780" sldId="2147483696"/>
              <pc:sldLayoutMk cId="1935981265" sldId="2147483703"/>
              <ac:picMk id="5" creationId="{FA1FB3E1-7F9F-C215-6742-3B6E317E84B4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796" v="79"/>
          <pc:sldLayoutMkLst>
            <pc:docMk/>
            <pc:sldMasterMk cId="4061530780" sldId="2147483696"/>
            <pc:sldLayoutMk cId="2041948348" sldId="2147483704"/>
          </pc:sldLayoutMkLst>
          <pc:picChg chg="add">
            <ac:chgData name="Cox, Samantha" userId="4a6e7ac2-3c1d-444e-a0e2-3ff4721358af" providerId="ADAL" clId="{861CAB76-7AA6-4DF9-9244-2468392109D4}" dt="2024-01-26T08:55:51.796" v="79"/>
            <ac:picMkLst>
              <pc:docMk/>
              <pc:sldMasterMk cId="4061530780" sldId="2147483696"/>
              <pc:sldLayoutMk cId="2041948348" sldId="2147483704"/>
              <ac:picMk id="8" creationId="{9644A4DC-C7E6-BC6A-FFD5-8146E9938D26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796" v="79"/>
          <pc:sldLayoutMkLst>
            <pc:docMk/>
            <pc:sldMasterMk cId="4061530780" sldId="2147483696"/>
            <pc:sldLayoutMk cId="1711942156" sldId="2147483705"/>
          </pc:sldLayoutMkLst>
          <pc:picChg chg="add">
            <ac:chgData name="Cox, Samantha" userId="4a6e7ac2-3c1d-444e-a0e2-3ff4721358af" providerId="ADAL" clId="{861CAB76-7AA6-4DF9-9244-2468392109D4}" dt="2024-01-26T08:55:51.796" v="79"/>
            <ac:picMkLst>
              <pc:docMk/>
              <pc:sldMasterMk cId="4061530780" sldId="2147483696"/>
              <pc:sldLayoutMk cId="1711942156" sldId="2147483705"/>
              <ac:picMk id="8" creationId="{0EE94152-F909-3498-22B7-4DB5AFF918C1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796" v="79"/>
          <pc:sldLayoutMkLst>
            <pc:docMk/>
            <pc:sldMasterMk cId="4061530780" sldId="2147483696"/>
            <pc:sldLayoutMk cId="3286588535" sldId="2147483706"/>
          </pc:sldLayoutMkLst>
          <pc:picChg chg="add">
            <ac:chgData name="Cox, Samantha" userId="4a6e7ac2-3c1d-444e-a0e2-3ff4721358af" providerId="ADAL" clId="{861CAB76-7AA6-4DF9-9244-2468392109D4}" dt="2024-01-26T08:55:51.796" v="79"/>
            <ac:picMkLst>
              <pc:docMk/>
              <pc:sldMasterMk cId="4061530780" sldId="2147483696"/>
              <pc:sldLayoutMk cId="3286588535" sldId="2147483706"/>
              <ac:picMk id="7" creationId="{23568675-476F-E459-359E-87BC94C8DD5D}"/>
            </ac:picMkLst>
          </pc:picChg>
        </pc:sldLayoutChg>
        <pc:sldLayoutChg chg="addSp">
          <pc:chgData name="Cox, Samantha" userId="4a6e7ac2-3c1d-444e-a0e2-3ff4721358af" providerId="ADAL" clId="{861CAB76-7AA6-4DF9-9244-2468392109D4}" dt="2024-01-26T08:55:51.796" v="79"/>
          <pc:sldLayoutMkLst>
            <pc:docMk/>
            <pc:sldMasterMk cId="4061530780" sldId="2147483696"/>
            <pc:sldLayoutMk cId="1993927601" sldId="2147483707"/>
          </pc:sldLayoutMkLst>
          <pc:picChg chg="add">
            <ac:chgData name="Cox, Samantha" userId="4a6e7ac2-3c1d-444e-a0e2-3ff4721358af" providerId="ADAL" clId="{861CAB76-7AA6-4DF9-9244-2468392109D4}" dt="2024-01-26T08:55:51.796" v="79"/>
            <ac:picMkLst>
              <pc:docMk/>
              <pc:sldMasterMk cId="4061530780" sldId="2147483696"/>
              <pc:sldLayoutMk cId="1993927601" sldId="2147483707"/>
              <ac:picMk id="7" creationId="{9064F3D9-449E-BD23-EEDC-8B9719926304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64264-6EA9-4C8A-A6BE-05BB9A184982}" type="doc">
      <dgm:prSet loTypeId="urn:microsoft.com/office/officeart/2005/8/layout/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1A25FCFD-D270-43DC-8BE5-12E2B57DACCB}">
      <dgm:prSet phldrT="[Text]" custT="1"/>
      <dgm:spPr/>
      <dgm:t>
        <a:bodyPr/>
        <a:lstStyle/>
        <a:p>
          <a:r>
            <a:rPr lang="de-DE" sz="2400" b="1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CHALLENGES</a:t>
          </a:r>
          <a:endParaRPr lang="en-GB" sz="2400" b="1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631F1BB2-98F8-470D-BCBE-116058CC0171}" type="parTrans" cxnId="{4505258E-7A8C-42C0-AECB-E9FCE36BDFC1}">
      <dgm:prSet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E7E0EB99-8546-46F5-A829-37CB9F2DF901}" type="sibTrans" cxnId="{4505258E-7A8C-42C0-AECB-E9FCE36BDFC1}">
      <dgm:prSet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285F286D-0973-42D9-8D5E-EBD279B41CC6}">
      <dgm:prSet phldrT="[Text]" custT="1"/>
      <dgm:spPr/>
      <dgm:t>
        <a:bodyPr/>
        <a:lstStyle/>
        <a:p>
          <a:r>
            <a:rPr lang="en-GB" sz="2400">
              <a:solidFill>
                <a:srgbClr val="595959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Connectivity</a:t>
          </a:r>
          <a:endParaRPr lang="en-GB" sz="2400">
            <a:solidFill>
              <a:srgbClr val="595959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E788029C-1648-4212-AE5E-DB49D058E662}" type="parTrans" cxnId="{DE0F8559-3F6B-42EF-9262-C870C9E2B642}">
      <dgm:prSet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5FC2BAB6-90D8-45BF-AA5E-67682E15408F}" type="sibTrans" cxnId="{DE0F8559-3F6B-42EF-9262-C870C9E2B642}">
      <dgm:prSet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14D19FC8-9620-4FF4-A7CB-F40CFE50056F}">
      <dgm:prSet phldrT="[Text]" custT="1"/>
      <dgm:spPr/>
      <dgm:t>
        <a:bodyPr/>
        <a:lstStyle/>
        <a:p>
          <a:r>
            <a:rPr lang="en-GB" sz="2400" dirty="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Download resources when connectivity available</a:t>
          </a:r>
        </a:p>
      </dgm:t>
    </dgm:pt>
    <dgm:pt modelId="{91DFDAD1-583F-4A31-916B-FFAC99869061}" type="parTrans" cxnId="{DD342909-4435-4E3B-A116-1F841B806E8A}">
      <dgm:prSet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4407C895-9D74-408B-AC30-FE94BE8D4942}" type="sibTrans" cxnId="{DD342909-4435-4E3B-A116-1F841B806E8A}">
      <dgm:prSet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A54BF4C6-805B-4293-B762-345D05D52CA4}">
      <dgm:prSet phldrT="[Text]" custT="1"/>
      <dgm:spPr/>
      <dgm:t>
        <a:bodyPr/>
        <a:lstStyle/>
        <a:p>
          <a:r>
            <a:rPr lang="de-DE" sz="2400" b="1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OUTLOOK</a:t>
          </a:r>
          <a:endParaRPr lang="en-GB" sz="2400" b="1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3E29B9B8-66D2-41A8-B9A8-4AF14015D9CE}" type="parTrans" cxnId="{4E6E4209-A6C2-43C4-8E49-4A53940DBDC2}">
      <dgm:prSet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682B3192-2111-4AB6-8F20-70ED20833C0C}" type="sibTrans" cxnId="{4E6E4209-A6C2-43C4-8E49-4A53940DBDC2}">
      <dgm:prSet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12862D3F-F311-44F5-8A42-22A1CE834146}">
      <dgm:prSet phldrT="[Text]" custT="1"/>
      <dgm:spPr/>
      <dgm:t>
        <a:bodyPr/>
        <a:lstStyle/>
        <a:p>
          <a:r>
            <a:rPr lang="en-GB" sz="2400" b="0" dirty="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Inclusive education framework</a:t>
          </a:r>
        </a:p>
      </dgm:t>
    </dgm:pt>
    <dgm:pt modelId="{D4E6F79D-C869-4B27-A419-DCD0DF973EB9}" type="parTrans" cxnId="{322AA7B6-9FAE-410F-86A6-DF2175FFBA63}">
      <dgm:prSet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09A2E3FB-30CD-47C3-939E-86C321B66A88}" type="sibTrans" cxnId="{322AA7B6-9FAE-410F-86A6-DF2175FFBA63}">
      <dgm:prSet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BD94CFA8-161C-42EF-AFF4-73609E916645}">
      <dgm:prSet phldrT="[Text]" custT="1"/>
      <dgm:spPr/>
      <dgm:t>
        <a:bodyPr/>
        <a:lstStyle/>
        <a:p>
          <a:r>
            <a:rPr lang="de-DE" sz="2400" b="1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SOLUTIONS</a:t>
          </a:r>
          <a:endParaRPr lang="en-GB" sz="2400" b="1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23CEFF2-FF6A-4EC6-B850-C9980DA8917E}" type="parTrans" cxnId="{98BA4AD3-1731-4CC4-A4F5-B330593EB88A}">
      <dgm:prSet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154B7F43-5C08-467E-AE52-401C5F4C202C}" type="sibTrans" cxnId="{98BA4AD3-1731-4CC4-A4F5-B330593EB88A}">
      <dgm:prSet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4214E0D1-D923-41C8-B92A-BFA755A67171}">
      <dgm:prSet phldrT="[Text]" custT="1"/>
      <dgm:spPr/>
      <dgm:t>
        <a:bodyPr/>
        <a:lstStyle/>
        <a:p>
          <a:r>
            <a:rPr lang="en-GB" sz="2400" dirty="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Diverse needs of learners</a:t>
          </a:r>
        </a:p>
      </dgm:t>
    </dgm:pt>
    <dgm:pt modelId="{DFB2DA01-BFE5-406C-B1CF-E00FD114BC70}" type="parTrans" cxnId="{B8996076-0177-4242-86EF-83A881DD7FD1}">
      <dgm:prSet/>
      <dgm:spPr/>
      <dgm:t>
        <a:bodyPr/>
        <a:lstStyle/>
        <a:p>
          <a:endParaRPr lang="en-GB"/>
        </a:p>
      </dgm:t>
    </dgm:pt>
    <dgm:pt modelId="{BDB08E63-ADA7-4DA7-9357-E07A1EDA78CF}" type="sibTrans" cxnId="{B8996076-0177-4242-86EF-83A881DD7FD1}">
      <dgm:prSet/>
      <dgm:spPr/>
      <dgm:t>
        <a:bodyPr/>
        <a:lstStyle/>
        <a:p>
          <a:endParaRPr lang="en-GB"/>
        </a:p>
      </dgm:t>
    </dgm:pt>
    <dgm:pt modelId="{724E18E7-D051-42D8-BB7E-566E6CDC5153}">
      <dgm:prSet phldrT="[Text]" custT="1"/>
      <dgm:spPr/>
      <dgm:t>
        <a:bodyPr/>
        <a:lstStyle/>
        <a:p>
          <a:r>
            <a:rPr lang="en-GB" sz="240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Interactive, friendly, and accessible teaching</a:t>
          </a:r>
        </a:p>
      </dgm:t>
    </dgm:pt>
    <dgm:pt modelId="{23F035F3-1B85-4161-B6D1-E73112E22BF7}" type="parTrans" cxnId="{007082C0-4B8A-450D-860A-8BF6CD433977}">
      <dgm:prSet/>
      <dgm:spPr/>
      <dgm:t>
        <a:bodyPr/>
        <a:lstStyle/>
        <a:p>
          <a:endParaRPr lang="en-GB"/>
        </a:p>
      </dgm:t>
    </dgm:pt>
    <dgm:pt modelId="{1A697631-D8F6-4C21-B205-4E7D2D8F3AB2}" type="sibTrans" cxnId="{007082C0-4B8A-450D-860A-8BF6CD433977}">
      <dgm:prSet/>
      <dgm:spPr/>
      <dgm:t>
        <a:bodyPr/>
        <a:lstStyle/>
        <a:p>
          <a:endParaRPr lang="en-GB"/>
        </a:p>
      </dgm:t>
    </dgm:pt>
    <dgm:pt modelId="{6EB95A20-0FFA-40D4-9532-05DEB3F64A9A}">
      <dgm:prSet phldrT="[Text]" custT="1"/>
      <dgm:spPr/>
      <dgm:t>
        <a:bodyPr/>
        <a:lstStyle/>
        <a:p>
          <a:r>
            <a:rPr lang="en-GB" sz="2400" b="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Academic achievement reported</a:t>
          </a:r>
        </a:p>
      </dgm:t>
    </dgm:pt>
    <dgm:pt modelId="{C54AA08A-8671-44F8-B184-8290FF79E859}" type="parTrans" cxnId="{5E1CE170-E445-41A0-9E5A-C2D65077127C}">
      <dgm:prSet/>
      <dgm:spPr/>
      <dgm:t>
        <a:bodyPr/>
        <a:lstStyle/>
        <a:p>
          <a:endParaRPr lang="en-GB"/>
        </a:p>
      </dgm:t>
    </dgm:pt>
    <dgm:pt modelId="{220C88E9-C532-45ED-BC6C-AC3FB5574B19}" type="sibTrans" cxnId="{5E1CE170-E445-41A0-9E5A-C2D65077127C}">
      <dgm:prSet/>
      <dgm:spPr/>
      <dgm:t>
        <a:bodyPr/>
        <a:lstStyle/>
        <a:p>
          <a:endParaRPr lang="en-GB"/>
        </a:p>
      </dgm:t>
    </dgm:pt>
    <dgm:pt modelId="{93A1035D-22B0-439C-B3D8-52693CD9E41D}">
      <dgm:prSet phldrT="[Text]" custT="1"/>
      <dgm:spPr/>
      <dgm:t>
        <a:bodyPr/>
        <a:lstStyle/>
        <a:p>
          <a:r>
            <a:rPr lang="en-GB" sz="2400" b="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Digital resources expanded </a:t>
          </a:r>
        </a:p>
      </dgm:t>
    </dgm:pt>
    <dgm:pt modelId="{41CF7722-75D3-462D-9FE8-1E092B20A55C}" type="parTrans" cxnId="{C1B3978D-2F67-4CC4-8B53-3B63BCFAE20B}">
      <dgm:prSet/>
      <dgm:spPr/>
      <dgm:t>
        <a:bodyPr/>
        <a:lstStyle/>
        <a:p>
          <a:endParaRPr lang="en-GB"/>
        </a:p>
      </dgm:t>
    </dgm:pt>
    <dgm:pt modelId="{E9E3A596-FE63-4BF1-85BB-9520CBE34F9F}" type="sibTrans" cxnId="{C1B3978D-2F67-4CC4-8B53-3B63BCFAE20B}">
      <dgm:prSet/>
      <dgm:spPr/>
      <dgm:t>
        <a:bodyPr/>
        <a:lstStyle/>
        <a:p>
          <a:endParaRPr lang="en-GB"/>
        </a:p>
      </dgm:t>
    </dgm:pt>
    <dgm:pt modelId="{09AE1E4C-8351-478B-BE59-79B583519308}">
      <dgm:prSet phldrT="[Text]" custT="1"/>
      <dgm:spPr/>
      <dgm:t>
        <a:bodyPr/>
        <a:lstStyle/>
        <a:p>
          <a:r>
            <a:rPr lang="en-GB" sz="240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Teachers and caregivers lack knowledge on digital learning</a:t>
          </a:r>
        </a:p>
      </dgm:t>
    </dgm:pt>
    <dgm:pt modelId="{3C7A23D8-5AC9-44E7-9F08-80572191FF18}" type="parTrans" cxnId="{0206C4DE-2B9C-474C-942A-1D53C64667E4}">
      <dgm:prSet/>
      <dgm:spPr/>
      <dgm:t>
        <a:bodyPr/>
        <a:lstStyle/>
        <a:p>
          <a:endParaRPr lang="en-GB"/>
        </a:p>
      </dgm:t>
    </dgm:pt>
    <dgm:pt modelId="{969BBD83-F18C-45A8-9DF5-88776C27003C}" type="sibTrans" cxnId="{0206C4DE-2B9C-474C-942A-1D53C64667E4}">
      <dgm:prSet/>
      <dgm:spPr/>
      <dgm:t>
        <a:bodyPr/>
        <a:lstStyle/>
        <a:p>
          <a:endParaRPr lang="en-GB"/>
        </a:p>
      </dgm:t>
    </dgm:pt>
    <dgm:pt modelId="{5F92F557-5F27-42CF-BDD3-C58E4741511E}">
      <dgm:prSet phldrT="[Text]" custT="1"/>
      <dgm:spPr/>
      <dgm:t>
        <a:bodyPr/>
        <a:lstStyle/>
        <a:p>
          <a:r>
            <a:rPr lang="en-GB" sz="240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Training provided </a:t>
          </a:r>
        </a:p>
      </dgm:t>
    </dgm:pt>
    <dgm:pt modelId="{ED7AA587-56A4-4CF0-A9E3-6879124B57C1}" type="parTrans" cxnId="{6E501271-828E-44FE-8962-384F2998A5FC}">
      <dgm:prSet/>
      <dgm:spPr/>
      <dgm:t>
        <a:bodyPr/>
        <a:lstStyle/>
        <a:p>
          <a:endParaRPr lang="en-GB"/>
        </a:p>
      </dgm:t>
    </dgm:pt>
    <dgm:pt modelId="{F5802E33-201E-434A-8042-362FCC89CD00}" type="sibTrans" cxnId="{6E501271-828E-44FE-8962-384F2998A5FC}">
      <dgm:prSet/>
      <dgm:spPr/>
      <dgm:t>
        <a:bodyPr/>
        <a:lstStyle/>
        <a:p>
          <a:endParaRPr lang="en-GB"/>
        </a:p>
      </dgm:t>
    </dgm:pt>
    <dgm:pt modelId="{58E9C44C-99E6-4810-B481-D68DBA1050CB}">
      <dgm:prSet phldrT="[Text]" custT="1"/>
      <dgm:spPr/>
      <dgm:t>
        <a:bodyPr/>
        <a:lstStyle/>
        <a:p>
          <a:r>
            <a:rPr lang="en-GB" sz="2400" b="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Increased confidence </a:t>
          </a:r>
        </a:p>
      </dgm:t>
    </dgm:pt>
    <dgm:pt modelId="{0CFF88F0-151C-4F95-B827-3B6903769C07}" type="parTrans" cxnId="{FFA53868-783C-408E-9320-E92710CD0821}">
      <dgm:prSet/>
      <dgm:spPr/>
      <dgm:t>
        <a:bodyPr/>
        <a:lstStyle/>
        <a:p>
          <a:endParaRPr lang="en-GB"/>
        </a:p>
      </dgm:t>
    </dgm:pt>
    <dgm:pt modelId="{1474B3A7-D603-46E3-A8E1-08CEC0C67777}" type="sibTrans" cxnId="{FFA53868-783C-408E-9320-E92710CD0821}">
      <dgm:prSet/>
      <dgm:spPr/>
      <dgm:t>
        <a:bodyPr/>
        <a:lstStyle/>
        <a:p>
          <a:endParaRPr lang="en-GB"/>
        </a:p>
      </dgm:t>
    </dgm:pt>
    <dgm:pt modelId="{3F901C5B-AFA4-4601-A3CE-503550604063}">
      <dgm:prSet phldrT="[Text]" custT="1"/>
      <dgm:spPr/>
      <dgm:t>
        <a:bodyPr/>
        <a:lstStyle/>
        <a:p>
          <a:r>
            <a:rPr lang="en-GB" sz="240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Therapy</a:t>
          </a:r>
        </a:p>
      </dgm:t>
    </dgm:pt>
    <dgm:pt modelId="{9F6EF61D-D89D-44B3-B091-45606747517A}" type="parTrans" cxnId="{EBBAD5E8-D595-4DEB-8D24-E1A70F308E0D}">
      <dgm:prSet/>
      <dgm:spPr/>
      <dgm:t>
        <a:bodyPr/>
        <a:lstStyle/>
        <a:p>
          <a:endParaRPr lang="en-US"/>
        </a:p>
      </dgm:t>
    </dgm:pt>
    <dgm:pt modelId="{63667809-12B0-479B-976D-3C9469E25B5C}" type="sibTrans" cxnId="{EBBAD5E8-D595-4DEB-8D24-E1A70F308E0D}">
      <dgm:prSet/>
      <dgm:spPr/>
      <dgm:t>
        <a:bodyPr/>
        <a:lstStyle/>
        <a:p>
          <a:endParaRPr lang="en-US"/>
        </a:p>
      </dgm:t>
    </dgm:pt>
    <dgm:pt modelId="{524187B1-CEB4-4454-8DCF-CC3B627B7533}">
      <dgm:prSet phldrT="[Text]" custT="1"/>
      <dgm:spPr/>
      <dgm:t>
        <a:bodyPr/>
        <a:lstStyle/>
        <a:p>
          <a:r>
            <a:rPr lang="en-GB" sz="2400" b="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On-going therapy</a:t>
          </a:r>
        </a:p>
      </dgm:t>
    </dgm:pt>
    <dgm:pt modelId="{D1CB427A-21A8-4F3F-A74C-2A652E633F92}" type="parTrans" cxnId="{CBE6215A-7DE7-408F-A3C1-0497A392901B}">
      <dgm:prSet/>
      <dgm:spPr/>
      <dgm:t>
        <a:bodyPr/>
        <a:lstStyle/>
        <a:p>
          <a:endParaRPr lang="en-US"/>
        </a:p>
      </dgm:t>
    </dgm:pt>
    <dgm:pt modelId="{E93362EE-4DE8-4045-A19C-1F861258110B}" type="sibTrans" cxnId="{CBE6215A-7DE7-408F-A3C1-0497A392901B}">
      <dgm:prSet/>
      <dgm:spPr/>
      <dgm:t>
        <a:bodyPr/>
        <a:lstStyle/>
        <a:p>
          <a:endParaRPr lang="en-US"/>
        </a:p>
      </dgm:t>
    </dgm:pt>
    <dgm:pt modelId="{A1DD414A-DE43-47FE-B95D-255A5EA9523B}" type="pres">
      <dgm:prSet presAssocID="{0AB64264-6EA9-4C8A-A6BE-05BB9A184982}" presName="linearFlow" presStyleCnt="0">
        <dgm:presLayoutVars>
          <dgm:dir/>
          <dgm:animLvl val="lvl"/>
          <dgm:resizeHandles val="exact"/>
        </dgm:presLayoutVars>
      </dgm:prSet>
      <dgm:spPr/>
    </dgm:pt>
    <dgm:pt modelId="{3D01129B-9B91-4A42-A378-13BB20DAE625}" type="pres">
      <dgm:prSet presAssocID="{1A25FCFD-D270-43DC-8BE5-12E2B57DACCB}" presName="composite" presStyleCnt="0"/>
      <dgm:spPr/>
    </dgm:pt>
    <dgm:pt modelId="{F95291CC-AC8A-4626-8546-CD6E9E0F43DF}" type="pres">
      <dgm:prSet presAssocID="{1A25FCFD-D270-43DC-8BE5-12E2B57DACC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BFB7D50-25EB-4136-AE77-CBACDE646CDF}" type="pres">
      <dgm:prSet presAssocID="{1A25FCFD-D270-43DC-8BE5-12E2B57DACCB}" presName="parSh" presStyleLbl="node1" presStyleIdx="0" presStyleCnt="3" custScaleX="142182" custLinFactNeighborX="16572"/>
      <dgm:spPr/>
    </dgm:pt>
    <dgm:pt modelId="{DCCD75C4-ABC5-4E3C-B330-4F09195316E5}" type="pres">
      <dgm:prSet presAssocID="{1A25FCFD-D270-43DC-8BE5-12E2B57DACCB}" presName="desTx" presStyleLbl="fgAcc1" presStyleIdx="0" presStyleCnt="3" custScaleX="188873">
        <dgm:presLayoutVars>
          <dgm:bulletEnabled val="1"/>
        </dgm:presLayoutVars>
      </dgm:prSet>
      <dgm:spPr/>
    </dgm:pt>
    <dgm:pt modelId="{90A13993-A107-4B05-9195-391D5799A54E}" type="pres">
      <dgm:prSet presAssocID="{E7E0EB99-8546-46F5-A829-37CB9F2DF901}" presName="sibTrans" presStyleLbl="sibTrans2D1" presStyleIdx="0" presStyleCnt="2"/>
      <dgm:spPr/>
    </dgm:pt>
    <dgm:pt modelId="{AC0C0EBC-484C-4AF4-AADD-180FAD037AE6}" type="pres">
      <dgm:prSet presAssocID="{E7E0EB99-8546-46F5-A829-37CB9F2DF901}" presName="connTx" presStyleLbl="sibTrans2D1" presStyleIdx="0" presStyleCnt="2"/>
      <dgm:spPr/>
    </dgm:pt>
    <dgm:pt modelId="{F0730F9D-73F7-4723-A323-38AE9A26F0FE}" type="pres">
      <dgm:prSet presAssocID="{BD94CFA8-161C-42EF-AFF4-73609E916645}" presName="composite" presStyleCnt="0"/>
      <dgm:spPr/>
    </dgm:pt>
    <dgm:pt modelId="{91BE2D2E-98CB-4A35-8305-49A89C8B2ED9}" type="pres">
      <dgm:prSet presAssocID="{BD94CFA8-161C-42EF-AFF4-73609E91664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818C9EF-933F-4E82-8569-1BD15DE4EF53}" type="pres">
      <dgm:prSet presAssocID="{BD94CFA8-161C-42EF-AFF4-73609E916645}" presName="parSh" presStyleLbl="node1" presStyleIdx="1" presStyleCnt="3" custScaleX="132051" custLinFactNeighborX="18165" custLinFactNeighborY="1884"/>
      <dgm:spPr/>
    </dgm:pt>
    <dgm:pt modelId="{5A0FF75E-C65C-44E7-9CD6-DBC9F6961D90}" type="pres">
      <dgm:prSet presAssocID="{BD94CFA8-161C-42EF-AFF4-73609E916645}" presName="desTx" presStyleLbl="fgAcc1" presStyleIdx="1" presStyleCnt="3" custScaleX="171398" custLinFactNeighborX="12431" custLinFactNeighborY="934">
        <dgm:presLayoutVars>
          <dgm:bulletEnabled val="1"/>
        </dgm:presLayoutVars>
      </dgm:prSet>
      <dgm:spPr/>
    </dgm:pt>
    <dgm:pt modelId="{E757B9CE-1086-40F0-8523-0785D221574C}" type="pres">
      <dgm:prSet presAssocID="{154B7F43-5C08-467E-AE52-401C5F4C202C}" presName="sibTrans" presStyleLbl="sibTrans2D1" presStyleIdx="1" presStyleCnt="2"/>
      <dgm:spPr/>
    </dgm:pt>
    <dgm:pt modelId="{3081C0E5-ABD5-4D0A-B3E0-83A55B9F88CB}" type="pres">
      <dgm:prSet presAssocID="{154B7F43-5C08-467E-AE52-401C5F4C202C}" presName="connTx" presStyleLbl="sibTrans2D1" presStyleIdx="1" presStyleCnt="2"/>
      <dgm:spPr/>
    </dgm:pt>
    <dgm:pt modelId="{C7EDFD9C-3CE0-4626-963A-8BA3449C7973}" type="pres">
      <dgm:prSet presAssocID="{A54BF4C6-805B-4293-B762-345D05D52CA4}" presName="composite" presStyleCnt="0"/>
      <dgm:spPr/>
    </dgm:pt>
    <dgm:pt modelId="{DE3C6758-A807-4BEF-B391-25C13E587D4C}" type="pres">
      <dgm:prSet presAssocID="{A54BF4C6-805B-4293-B762-345D05D52CA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F3134E5-2A18-4713-9D4D-9884DC6AC7D4}" type="pres">
      <dgm:prSet presAssocID="{A54BF4C6-805B-4293-B762-345D05D52CA4}" presName="parSh" presStyleLbl="node1" presStyleIdx="2" presStyleCnt="3" custScaleX="118536"/>
      <dgm:spPr/>
    </dgm:pt>
    <dgm:pt modelId="{8CA0784C-FBBE-4376-9F57-FDED203CAA5D}" type="pres">
      <dgm:prSet presAssocID="{A54BF4C6-805B-4293-B762-345D05D52CA4}" presName="desTx" presStyleLbl="fgAcc1" presStyleIdx="2" presStyleCnt="3" custScaleX="233378" custLinFactNeighborX="19693" custLinFactNeighborY="-467">
        <dgm:presLayoutVars>
          <dgm:bulletEnabled val="1"/>
        </dgm:presLayoutVars>
      </dgm:prSet>
      <dgm:spPr/>
    </dgm:pt>
  </dgm:ptLst>
  <dgm:cxnLst>
    <dgm:cxn modelId="{0110A407-F8C1-4F67-9A36-DC620A252AA6}" type="presOf" srcId="{93A1035D-22B0-439C-B3D8-52693CD9E41D}" destId="{8CA0784C-FBBE-4376-9F57-FDED203CAA5D}" srcOrd="0" destOrd="2" presId="urn:microsoft.com/office/officeart/2005/8/layout/process3"/>
    <dgm:cxn modelId="{DD342909-4435-4E3B-A116-1F841B806E8A}" srcId="{BD94CFA8-161C-42EF-AFF4-73609E916645}" destId="{14D19FC8-9620-4FF4-A7CB-F40CFE50056F}" srcOrd="0" destOrd="0" parTransId="{91DFDAD1-583F-4A31-916B-FFAC99869061}" sibTransId="{4407C895-9D74-408B-AC30-FE94BE8D4942}"/>
    <dgm:cxn modelId="{4E6E4209-A6C2-43C4-8E49-4A53940DBDC2}" srcId="{0AB64264-6EA9-4C8A-A6BE-05BB9A184982}" destId="{A54BF4C6-805B-4293-B762-345D05D52CA4}" srcOrd="2" destOrd="0" parTransId="{3E29B9B8-66D2-41A8-B9A8-4AF14015D9CE}" sibTransId="{682B3192-2111-4AB6-8F20-70ED20833C0C}"/>
    <dgm:cxn modelId="{6DF0B80D-C96B-4B36-BDAD-9ED21D6C87EE}" type="presOf" srcId="{0AB64264-6EA9-4C8A-A6BE-05BB9A184982}" destId="{A1DD414A-DE43-47FE-B95D-255A5EA9523B}" srcOrd="0" destOrd="0" presId="urn:microsoft.com/office/officeart/2005/8/layout/process3"/>
    <dgm:cxn modelId="{28E63D11-6692-47D1-A511-00035340C3DD}" type="presOf" srcId="{1A25FCFD-D270-43DC-8BE5-12E2B57DACCB}" destId="{F95291CC-AC8A-4626-8546-CD6E9E0F43DF}" srcOrd="0" destOrd="0" presId="urn:microsoft.com/office/officeart/2005/8/layout/process3"/>
    <dgm:cxn modelId="{E0048626-2216-42EC-BE15-EFBDB70D5FF1}" type="presOf" srcId="{5F92F557-5F27-42CF-BDD3-C58E4741511E}" destId="{5A0FF75E-C65C-44E7-9CD6-DBC9F6961D90}" srcOrd="0" destOrd="2" presId="urn:microsoft.com/office/officeart/2005/8/layout/process3"/>
    <dgm:cxn modelId="{F65D0131-A8DD-4741-B104-713297B4FD72}" type="presOf" srcId="{4214E0D1-D923-41C8-B92A-BFA755A67171}" destId="{DCCD75C4-ABC5-4E3C-B330-4F09195316E5}" srcOrd="0" destOrd="1" presId="urn:microsoft.com/office/officeart/2005/8/layout/process3"/>
    <dgm:cxn modelId="{A86EEB35-99B8-4367-AF00-1EEACC7D9F2C}" type="presOf" srcId="{12862D3F-F311-44F5-8A42-22A1CE834146}" destId="{8CA0784C-FBBE-4376-9F57-FDED203CAA5D}" srcOrd="0" destOrd="0" presId="urn:microsoft.com/office/officeart/2005/8/layout/process3"/>
    <dgm:cxn modelId="{E596243A-05C4-4493-8193-01831456E2E0}" type="presOf" srcId="{154B7F43-5C08-467E-AE52-401C5F4C202C}" destId="{3081C0E5-ABD5-4D0A-B3E0-83A55B9F88CB}" srcOrd="1" destOrd="0" presId="urn:microsoft.com/office/officeart/2005/8/layout/process3"/>
    <dgm:cxn modelId="{7999F65C-B908-48F3-9AA7-5D9D83A83065}" type="presOf" srcId="{724E18E7-D051-42D8-BB7E-566E6CDC5153}" destId="{5A0FF75E-C65C-44E7-9CD6-DBC9F6961D90}" srcOrd="0" destOrd="1" presId="urn:microsoft.com/office/officeart/2005/8/layout/process3"/>
    <dgm:cxn modelId="{F5DE0946-20A7-4182-AB3D-BB7E705D9F57}" type="presOf" srcId="{14D19FC8-9620-4FF4-A7CB-F40CFE50056F}" destId="{5A0FF75E-C65C-44E7-9CD6-DBC9F6961D90}" srcOrd="0" destOrd="0" presId="urn:microsoft.com/office/officeart/2005/8/layout/process3"/>
    <dgm:cxn modelId="{FFA53868-783C-408E-9320-E92710CD0821}" srcId="{A54BF4C6-805B-4293-B762-345D05D52CA4}" destId="{58E9C44C-99E6-4810-B481-D68DBA1050CB}" srcOrd="3" destOrd="0" parTransId="{0CFF88F0-151C-4F95-B827-3B6903769C07}" sibTransId="{1474B3A7-D603-46E3-A8E1-08CEC0C67777}"/>
    <dgm:cxn modelId="{5E1CE170-E445-41A0-9E5A-C2D65077127C}" srcId="{A54BF4C6-805B-4293-B762-345D05D52CA4}" destId="{6EB95A20-0FFA-40D4-9532-05DEB3F64A9A}" srcOrd="1" destOrd="0" parTransId="{C54AA08A-8671-44F8-B184-8290FF79E859}" sibTransId="{220C88E9-C532-45ED-BC6C-AC3FB5574B19}"/>
    <dgm:cxn modelId="{6E501271-828E-44FE-8962-384F2998A5FC}" srcId="{BD94CFA8-161C-42EF-AFF4-73609E916645}" destId="{5F92F557-5F27-42CF-BDD3-C58E4741511E}" srcOrd="2" destOrd="0" parTransId="{ED7AA587-56A4-4CF0-A9E3-6879124B57C1}" sibTransId="{F5802E33-201E-434A-8042-362FCC89CD00}"/>
    <dgm:cxn modelId="{1F18CB72-04B3-4F2C-AC4B-D4A34739D4AC}" type="presOf" srcId="{A54BF4C6-805B-4293-B762-345D05D52CA4}" destId="{7F3134E5-2A18-4713-9D4D-9884DC6AC7D4}" srcOrd="1" destOrd="0" presId="urn:microsoft.com/office/officeart/2005/8/layout/process3"/>
    <dgm:cxn modelId="{B8996076-0177-4242-86EF-83A881DD7FD1}" srcId="{1A25FCFD-D270-43DC-8BE5-12E2B57DACCB}" destId="{4214E0D1-D923-41C8-B92A-BFA755A67171}" srcOrd="1" destOrd="0" parTransId="{DFB2DA01-BFE5-406C-B1CF-E00FD114BC70}" sibTransId="{BDB08E63-ADA7-4DA7-9357-E07A1EDA78CF}"/>
    <dgm:cxn modelId="{DE0F8559-3F6B-42EF-9262-C870C9E2B642}" srcId="{1A25FCFD-D270-43DC-8BE5-12E2B57DACCB}" destId="{285F286D-0973-42D9-8D5E-EBD279B41CC6}" srcOrd="0" destOrd="0" parTransId="{E788029C-1648-4212-AE5E-DB49D058E662}" sibTransId="{5FC2BAB6-90D8-45BF-AA5E-67682E15408F}"/>
    <dgm:cxn modelId="{CBE6215A-7DE7-408F-A3C1-0497A392901B}" srcId="{A54BF4C6-805B-4293-B762-345D05D52CA4}" destId="{524187B1-CEB4-4454-8DCF-CC3B627B7533}" srcOrd="4" destOrd="0" parTransId="{D1CB427A-21A8-4F3F-A74C-2A652E633F92}" sibTransId="{E93362EE-4DE8-4045-A19C-1F861258110B}"/>
    <dgm:cxn modelId="{21342E7E-C6A7-4AB7-8D69-AF839848C85C}" type="presOf" srcId="{BD94CFA8-161C-42EF-AFF4-73609E916645}" destId="{91BE2D2E-98CB-4A35-8305-49A89C8B2ED9}" srcOrd="0" destOrd="0" presId="urn:microsoft.com/office/officeart/2005/8/layout/process3"/>
    <dgm:cxn modelId="{8814F580-E512-4B5D-AA83-0F21D30F2895}" type="presOf" srcId="{524187B1-CEB4-4454-8DCF-CC3B627B7533}" destId="{8CA0784C-FBBE-4376-9F57-FDED203CAA5D}" srcOrd="0" destOrd="4" presId="urn:microsoft.com/office/officeart/2005/8/layout/process3"/>
    <dgm:cxn modelId="{CF197582-2034-4675-827F-33D5DB957DB3}" type="presOf" srcId="{E7E0EB99-8546-46F5-A829-37CB9F2DF901}" destId="{90A13993-A107-4B05-9195-391D5799A54E}" srcOrd="0" destOrd="0" presId="urn:microsoft.com/office/officeart/2005/8/layout/process3"/>
    <dgm:cxn modelId="{92A0C485-7C47-4EB8-B094-90F059E3882E}" type="presOf" srcId="{E7E0EB99-8546-46F5-A829-37CB9F2DF901}" destId="{AC0C0EBC-484C-4AF4-AADD-180FAD037AE6}" srcOrd="1" destOrd="0" presId="urn:microsoft.com/office/officeart/2005/8/layout/process3"/>
    <dgm:cxn modelId="{202B5886-6857-4814-B985-8E897D5710B5}" type="presOf" srcId="{154B7F43-5C08-467E-AE52-401C5F4C202C}" destId="{E757B9CE-1086-40F0-8523-0785D221574C}" srcOrd="0" destOrd="0" presId="urn:microsoft.com/office/officeart/2005/8/layout/process3"/>
    <dgm:cxn modelId="{C1B3978D-2F67-4CC4-8B53-3B63BCFAE20B}" srcId="{A54BF4C6-805B-4293-B762-345D05D52CA4}" destId="{93A1035D-22B0-439C-B3D8-52693CD9E41D}" srcOrd="2" destOrd="0" parTransId="{41CF7722-75D3-462D-9FE8-1E092B20A55C}" sibTransId="{E9E3A596-FE63-4BF1-85BB-9520CBE34F9F}"/>
    <dgm:cxn modelId="{4505258E-7A8C-42C0-AECB-E9FCE36BDFC1}" srcId="{0AB64264-6EA9-4C8A-A6BE-05BB9A184982}" destId="{1A25FCFD-D270-43DC-8BE5-12E2B57DACCB}" srcOrd="0" destOrd="0" parTransId="{631F1BB2-98F8-470D-BCBE-116058CC0171}" sibTransId="{E7E0EB99-8546-46F5-A829-37CB9F2DF901}"/>
    <dgm:cxn modelId="{24729F9D-3A33-4E40-AB8C-D8D59921EABF}" type="presOf" srcId="{3F901C5B-AFA4-4601-A3CE-503550604063}" destId="{DCCD75C4-ABC5-4E3C-B330-4F09195316E5}" srcOrd="0" destOrd="3" presId="urn:microsoft.com/office/officeart/2005/8/layout/process3"/>
    <dgm:cxn modelId="{65635AA8-4678-423C-99E6-E8D4790DE75C}" type="presOf" srcId="{09AE1E4C-8351-478B-BE59-79B583519308}" destId="{DCCD75C4-ABC5-4E3C-B330-4F09195316E5}" srcOrd="0" destOrd="2" presId="urn:microsoft.com/office/officeart/2005/8/layout/process3"/>
    <dgm:cxn modelId="{2DE599AA-9B81-437B-AE1E-469D8CBE9F28}" type="presOf" srcId="{A54BF4C6-805B-4293-B762-345D05D52CA4}" destId="{DE3C6758-A807-4BEF-B391-25C13E587D4C}" srcOrd="0" destOrd="0" presId="urn:microsoft.com/office/officeart/2005/8/layout/process3"/>
    <dgm:cxn modelId="{C2F736B6-FDE2-40F2-A4B2-D6C00C8675A7}" type="presOf" srcId="{58E9C44C-99E6-4810-B481-D68DBA1050CB}" destId="{8CA0784C-FBBE-4376-9F57-FDED203CAA5D}" srcOrd="0" destOrd="3" presId="urn:microsoft.com/office/officeart/2005/8/layout/process3"/>
    <dgm:cxn modelId="{322AA7B6-9FAE-410F-86A6-DF2175FFBA63}" srcId="{A54BF4C6-805B-4293-B762-345D05D52CA4}" destId="{12862D3F-F311-44F5-8A42-22A1CE834146}" srcOrd="0" destOrd="0" parTransId="{D4E6F79D-C869-4B27-A419-DCD0DF973EB9}" sibTransId="{09A2E3FB-30CD-47C3-939E-86C321B66A88}"/>
    <dgm:cxn modelId="{39FAEABF-FB4F-48BD-890C-3205E1F76A1C}" type="presOf" srcId="{285F286D-0973-42D9-8D5E-EBD279B41CC6}" destId="{DCCD75C4-ABC5-4E3C-B330-4F09195316E5}" srcOrd="0" destOrd="0" presId="urn:microsoft.com/office/officeart/2005/8/layout/process3"/>
    <dgm:cxn modelId="{007082C0-4B8A-450D-860A-8BF6CD433977}" srcId="{BD94CFA8-161C-42EF-AFF4-73609E916645}" destId="{724E18E7-D051-42D8-BB7E-566E6CDC5153}" srcOrd="1" destOrd="0" parTransId="{23F035F3-1B85-4161-B6D1-E73112E22BF7}" sibTransId="{1A697631-D8F6-4C21-B205-4E7D2D8F3AB2}"/>
    <dgm:cxn modelId="{EBD233CB-3ADE-4139-8129-CEACD188D11E}" type="presOf" srcId="{6EB95A20-0FFA-40D4-9532-05DEB3F64A9A}" destId="{8CA0784C-FBBE-4376-9F57-FDED203CAA5D}" srcOrd="0" destOrd="1" presId="urn:microsoft.com/office/officeart/2005/8/layout/process3"/>
    <dgm:cxn modelId="{98BA4AD3-1731-4CC4-A4F5-B330593EB88A}" srcId="{0AB64264-6EA9-4C8A-A6BE-05BB9A184982}" destId="{BD94CFA8-161C-42EF-AFF4-73609E916645}" srcOrd="1" destOrd="0" parTransId="{223CEFF2-FF6A-4EC6-B850-C9980DA8917E}" sibTransId="{154B7F43-5C08-467E-AE52-401C5F4C202C}"/>
    <dgm:cxn modelId="{0206C4DE-2B9C-474C-942A-1D53C64667E4}" srcId="{1A25FCFD-D270-43DC-8BE5-12E2B57DACCB}" destId="{09AE1E4C-8351-478B-BE59-79B583519308}" srcOrd="2" destOrd="0" parTransId="{3C7A23D8-5AC9-44E7-9F08-80572191FF18}" sibTransId="{969BBD83-F18C-45A8-9DF5-88776C27003C}"/>
    <dgm:cxn modelId="{B83D05E4-F691-4CF4-9124-BDAB1577BD97}" type="presOf" srcId="{BD94CFA8-161C-42EF-AFF4-73609E916645}" destId="{D818C9EF-933F-4E82-8569-1BD15DE4EF53}" srcOrd="1" destOrd="0" presId="urn:microsoft.com/office/officeart/2005/8/layout/process3"/>
    <dgm:cxn modelId="{EBBAD5E8-D595-4DEB-8D24-E1A70F308E0D}" srcId="{1A25FCFD-D270-43DC-8BE5-12E2B57DACCB}" destId="{3F901C5B-AFA4-4601-A3CE-503550604063}" srcOrd="3" destOrd="0" parTransId="{9F6EF61D-D89D-44B3-B091-45606747517A}" sibTransId="{63667809-12B0-479B-976D-3C9469E25B5C}"/>
    <dgm:cxn modelId="{3C041EFC-507B-4B13-9F1E-38943E6E1D47}" type="presOf" srcId="{1A25FCFD-D270-43DC-8BE5-12E2B57DACCB}" destId="{2BFB7D50-25EB-4136-AE77-CBACDE646CDF}" srcOrd="1" destOrd="0" presId="urn:microsoft.com/office/officeart/2005/8/layout/process3"/>
    <dgm:cxn modelId="{9A61C10F-E11D-43E0-9A7E-9CB78F482B1B}" type="presParOf" srcId="{A1DD414A-DE43-47FE-B95D-255A5EA9523B}" destId="{3D01129B-9B91-4A42-A378-13BB20DAE625}" srcOrd="0" destOrd="0" presId="urn:microsoft.com/office/officeart/2005/8/layout/process3"/>
    <dgm:cxn modelId="{EE0FD9BC-E09A-4AFB-874D-F2EAF6B55F0A}" type="presParOf" srcId="{3D01129B-9B91-4A42-A378-13BB20DAE625}" destId="{F95291CC-AC8A-4626-8546-CD6E9E0F43DF}" srcOrd="0" destOrd="0" presId="urn:microsoft.com/office/officeart/2005/8/layout/process3"/>
    <dgm:cxn modelId="{0E762CED-B8C1-49B8-ABEE-518C27D61D6A}" type="presParOf" srcId="{3D01129B-9B91-4A42-A378-13BB20DAE625}" destId="{2BFB7D50-25EB-4136-AE77-CBACDE646CDF}" srcOrd="1" destOrd="0" presId="urn:microsoft.com/office/officeart/2005/8/layout/process3"/>
    <dgm:cxn modelId="{D5B7589F-6E29-451C-ADAE-E7515CB9CEF4}" type="presParOf" srcId="{3D01129B-9B91-4A42-A378-13BB20DAE625}" destId="{DCCD75C4-ABC5-4E3C-B330-4F09195316E5}" srcOrd="2" destOrd="0" presId="urn:microsoft.com/office/officeart/2005/8/layout/process3"/>
    <dgm:cxn modelId="{B06856BF-68C9-40C1-A7D4-6CB5BD5937E4}" type="presParOf" srcId="{A1DD414A-DE43-47FE-B95D-255A5EA9523B}" destId="{90A13993-A107-4B05-9195-391D5799A54E}" srcOrd="1" destOrd="0" presId="urn:microsoft.com/office/officeart/2005/8/layout/process3"/>
    <dgm:cxn modelId="{7ECA7EF8-BB11-45B9-AA62-A66A41A9445F}" type="presParOf" srcId="{90A13993-A107-4B05-9195-391D5799A54E}" destId="{AC0C0EBC-484C-4AF4-AADD-180FAD037AE6}" srcOrd="0" destOrd="0" presId="urn:microsoft.com/office/officeart/2005/8/layout/process3"/>
    <dgm:cxn modelId="{1906421F-C1AD-4BE9-9163-CA1F1ABFBCBC}" type="presParOf" srcId="{A1DD414A-DE43-47FE-B95D-255A5EA9523B}" destId="{F0730F9D-73F7-4723-A323-38AE9A26F0FE}" srcOrd="2" destOrd="0" presId="urn:microsoft.com/office/officeart/2005/8/layout/process3"/>
    <dgm:cxn modelId="{DA6C6618-431C-4E78-B2A9-B0EF8040C731}" type="presParOf" srcId="{F0730F9D-73F7-4723-A323-38AE9A26F0FE}" destId="{91BE2D2E-98CB-4A35-8305-49A89C8B2ED9}" srcOrd="0" destOrd="0" presId="urn:microsoft.com/office/officeart/2005/8/layout/process3"/>
    <dgm:cxn modelId="{2105C917-7A7A-4F7C-9BD8-462D1401C168}" type="presParOf" srcId="{F0730F9D-73F7-4723-A323-38AE9A26F0FE}" destId="{D818C9EF-933F-4E82-8569-1BD15DE4EF53}" srcOrd="1" destOrd="0" presId="urn:microsoft.com/office/officeart/2005/8/layout/process3"/>
    <dgm:cxn modelId="{F1CD2807-4052-4CE4-B164-66915BEE6212}" type="presParOf" srcId="{F0730F9D-73F7-4723-A323-38AE9A26F0FE}" destId="{5A0FF75E-C65C-44E7-9CD6-DBC9F6961D90}" srcOrd="2" destOrd="0" presId="urn:microsoft.com/office/officeart/2005/8/layout/process3"/>
    <dgm:cxn modelId="{3E85DC60-DB8C-4F98-B4C0-0E0CA61994CB}" type="presParOf" srcId="{A1DD414A-DE43-47FE-B95D-255A5EA9523B}" destId="{E757B9CE-1086-40F0-8523-0785D221574C}" srcOrd="3" destOrd="0" presId="urn:microsoft.com/office/officeart/2005/8/layout/process3"/>
    <dgm:cxn modelId="{0C264C46-C58B-4933-A309-E2A0044944D5}" type="presParOf" srcId="{E757B9CE-1086-40F0-8523-0785D221574C}" destId="{3081C0E5-ABD5-4D0A-B3E0-83A55B9F88CB}" srcOrd="0" destOrd="0" presId="urn:microsoft.com/office/officeart/2005/8/layout/process3"/>
    <dgm:cxn modelId="{6ED3176B-C3A1-4D5C-BC98-D48249432771}" type="presParOf" srcId="{A1DD414A-DE43-47FE-B95D-255A5EA9523B}" destId="{C7EDFD9C-3CE0-4626-963A-8BA3449C7973}" srcOrd="4" destOrd="0" presId="urn:microsoft.com/office/officeart/2005/8/layout/process3"/>
    <dgm:cxn modelId="{F272F052-D4E7-4863-B4FC-A0E44424C3A7}" type="presParOf" srcId="{C7EDFD9C-3CE0-4626-963A-8BA3449C7973}" destId="{DE3C6758-A807-4BEF-B391-25C13E587D4C}" srcOrd="0" destOrd="0" presId="urn:microsoft.com/office/officeart/2005/8/layout/process3"/>
    <dgm:cxn modelId="{F9A3784F-5625-4721-9B6D-1CA23FACFC6E}" type="presParOf" srcId="{C7EDFD9C-3CE0-4626-963A-8BA3449C7973}" destId="{7F3134E5-2A18-4713-9D4D-9884DC6AC7D4}" srcOrd="1" destOrd="0" presId="urn:microsoft.com/office/officeart/2005/8/layout/process3"/>
    <dgm:cxn modelId="{929E6A18-098B-4E13-A6B2-9BB89BB65BC2}" type="presParOf" srcId="{C7EDFD9C-3CE0-4626-963A-8BA3449C7973}" destId="{8CA0784C-FBBE-4376-9F57-FDED203CA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B7D50-25EB-4136-AE77-CBACDE646CDF}">
      <dsp:nvSpPr>
        <dsp:cNvPr id="0" name=""/>
        <dsp:cNvSpPr/>
      </dsp:nvSpPr>
      <dsp:spPr>
        <a:xfrm>
          <a:off x="306151" y="-305823"/>
          <a:ext cx="2174128" cy="917469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CHALLENGES</a:t>
          </a:r>
          <a:endParaRPr lang="en-GB" sz="2400" b="1" kern="120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306151" y="-305823"/>
        <a:ext cx="2174128" cy="611646"/>
      </dsp:txXfrm>
    </dsp:sp>
    <dsp:sp modelId="{DCCD75C4-ABC5-4E3C-B330-4F09195316E5}">
      <dsp:nvSpPr>
        <dsp:cNvPr id="0" name=""/>
        <dsp:cNvSpPr/>
      </dsp:nvSpPr>
      <dsp:spPr>
        <a:xfrm>
          <a:off x="8399" y="305823"/>
          <a:ext cx="2888087" cy="4164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>
              <a:solidFill>
                <a:srgbClr val="595959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Connectivity</a:t>
          </a:r>
          <a:endParaRPr lang="en-GB" sz="2400" kern="1200">
            <a:solidFill>
              <a:srgbClr val="595959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Diverse needs of learners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Teachers and caregivers lack knowledge on digital learning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Therapy</a:t>
          </a:r>
        </a:p>
      </dsp:txBody>
      <dsp:txXfrm>
        <a:off x="92988" y="390412"/>
        <a:ext cx="2718909" cy="3994889"/>
      </dsp:txXfrm>
    </dsp:sp>
    <dsp:sp modelId="{90A13993-A107-4B05-9195-391D5799A54E}">
      <dsp:nvSpPr>
        <dsp:cNvPr id="0" name=""/>
        <dsp:cNvSpPr/>
      </dsp:nvSpPr>
      <dsp:spPr>
        <a:xfrm rot="17456">
          <a:off x="2807128" y="-181228"/>
          <a:ext cx="692938" cy="380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>
            <a:solidFill>
              <a:srgbClr val="595959"/>
            </a:solidFill>
          </a:endParaRPr>
        </a:p>
      </dsp:txBody>
      <dsp:txXfrm>
        <a:off x="2807129" y="-105451"/>
        <a:ext cx="578838" cy="228199"/>
      </dsp:txXfrm>
    </dsp:sp>
    <dsp:sp modelId="{D818C9EF-933F-4E82-8569-1BD15DE4EF53}">
      <dsp:nvSpPr>
        <dsp:cNvPr id="0" name=""/>
        <dsp:cNvSpPr/>
      </dsp:nvSpPr>
      <dsp:spPr>
        <a:xfrm>
          <a:off x="3787693" y="-288538"/>
          <a:ext cx="2019213" cy="917469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SOLUTIONS</a:t>
          </a:r>
          <a:endParaRPr lang="en-GB" sz="2400" b="1" kern="120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3787693" y="-288538"/>
        <a:ext cx="2019213" cy="611646"/>
      </dsp:txXfrm>
    </dsp:sp>
    <dsp:sp modelId="{5A0FF75E-C65C-44E7-9CD6-DBC9F6961D90}">
      <dsp:nvSpPr>
        <dsp:cNvPr id="0" name=""/>
        <dsp:cNvSpPr/>
      </dsp:nvSpPr>
      <dsp:spPr>
        <a:xfrm>
          <a:off x="3711816" y="305823"/>
          <a:ext cx="2620874" cy="4164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Download resources when connectivity available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Interactive, friendly, and accessible teaching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Training provided </a:t>
          </a:r>
        </a:p>
      </dsp:txBody>
      <dsp:txXfrm>
        <a:off x="3788579" y="382586"/>
        <a:ext cx="2467348" cy="4010541"/>
      </dsp:txXfrm>
    </dsp:sp>
    <dsp:sp modelId="{E757B9CE-1086-40F0-8523-0785D221574C}">
      <dsp:nvSpPr>
        <dsp:cNvPr id="0" name=""/>
        <dsp:cNvSpPr/>
      </dsp:nvSpPr>
      <dsp:spPr>
        <a:xfrm rot="21582678">
          <a:off x="6185537" y="-181899"/>
          <a:ext cx="802717" cy="380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230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>
            <a:solidFill>
              <a:srgbClr val="595959"/>
            </a:solidFill>
          </a:endParaRPr>
        </a:p>
      </dsp:txBody>
      <dsp:txXfrm>
        <a:off x="6185538" y="-105545"/>
        <a:ext cx="688617" cy="228199"/>
      </dsp:txXfrm>
    </dsp:sp>
    <dsp:sp modelId="{7F3134E5-2A18-4713-9D4D-9884DC6AC7D4}">
      <dsp:nvSpPr>
        <dsp:cNvPr id="0" name=""/>
        <dsp:cNvSpPr/>
      </dsp:nvSpPr>
      <dsp:spPr>
        <a:xfrm>
          <a:off x="7321449" y="-305823"/>
          <a:ext cx="1812553" cy="917469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OUTLOOK</a:t>
          </a:r>
          <a:endParaRPr lang="en-GB" sz="2400" b="1" kern="120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7321449" y="-305823"/>
        <a:ext cx="1812553" cy="611646"/>
      </dsp:txXfrm>
    </dsp:sp>
    <dsp:sp modelId="{8CA0784C-FBBE-4376-9F57-FDED203CAA5D}">
      <dsp:nvSpPr>
        <dsp:cNvPr id="0" name=""/>
        <dsp:cNvSpPr/>
      </dsp:nvSpPr>
      <dsp:spPr>
        <a:xfrm>
          <a:off x="6764447" y="286377"/>
          <a:ext cx="3568621" cy="4164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0" kern="1200" dirty="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Inclusive education framework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0" kern="120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Academic achievement reported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0" kern="120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Digital resources expanded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0" kern="120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Increased confidence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0" kern="120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On-going therapy</a:t>
          </a:r>
        </a:p>
      </dsp:txBody>
      <dsp:txXfrm>
        <a:off x="6868968" y="390898"/>
        <a:ext cx="3359579" cy="3955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faluna.net/e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bmz.de/en/" TargetMode="External"/><Relationship Id="rId4" Type="http://schemas.openxmlformats.org/officeDocument/2006/relationships/hyperlink" Target="https://www.lshtm.ac.uk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Educational and support strategies during humanitarian crises</a:t>
            </a:r>
          </a:p>
          <a:p>
            <a:r>
              <a:rPr lang="en-US" sz="1200" b="0" err="1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Siân</a:t>
            </a:r>
            <a:r>
              <a:rPr lang="en-US" sz="1200" b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Tesni</a:t>
            </a:r>
          </a:p>
          <a:p>
            <a:r>
              <a:rPr lang="en-US" sz="1200" b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Christian Blind Mission</a:t>
            </a:r>
          </a:p>
          <a:p>
            <a:r>
              <a:rPr lang="en-US" sz="1200" b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Wednesday, 21st Feb 2024, 16:00</a:t>
            </a:r>
          </a:p>
          <a:p>
            <a:r>
              <a:rPr lang="en-US" b="0"/>
              <a:t>#ZeroCon24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photograph of Alma, a pupil at the school along with a quote from her about her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02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Summary of the project, Developing an Inclusive Education Environment for Children with and without Disabilities in the Gaza Strip </a:t>
            </a:r>
          </a:p>
          <a:p>
            <a:endParaRPr lang="en-GB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Long partnership with </a:t>
            </a:r>
            <a:r>
              <a:rPr lang="en-GB" err="1"/>
              <a:t>Atfaluna</a:t>
            </a:r>
            <a:r>
              <a:rPr lang="en-GB"/>
              <a:t> and CBM – about 30 years</a:t>
            </a:r>
          </a:p>
          <a:p>
            <a:r>
              <a:rPr lang="en-GB"/>
              <a:t>Innovation in response to Covid and other crisis leading to disrupted schooling. </a:t>
            </a:r>
          </a:p>
          <a:p>
            <a:r>
              <a:rPr lang="en-GB" err="1"/>
              <a:t>Atfaluna</a:t>
            </a:r>
            <a:r>
              <a:rPr lang="en-GB"/>
              <a:t> had good experience in developing accessible resources.</a:t>
            </a:r>
          </a:p>
          <a:p>
            <a:r>
              <a:rPr lang="en-GB"/>
              <a:t>E-learning seen as an innovation to provide distance education for children not able to attend school / when education disrupted </a:t>
            </a:r>
          </a:p>
          <a:p>
            <a:endParaRPr lang="en-GB"/>
          </a:p>
          <a:p>
            <a:r>
              <a:rPr lang="en-GB" err="1"/>
              <a:t>Atfaluna</a:t>
            </a:r>
            <a:r>
              <a:rPr lang="en-GB"/>
              <a:t> already had a library of resources to support the inclusion of learners with disabilities in mainstream schools, but lessons learned from Covid indicated that to continue education, teachers needed to learn skills in e-learning to ensure that education could continue.</a:t>
            </a:r>
          </a:p>
          <a:p>
            <a:endParaRPr lang="en-GB"/>
          </a:p>
          <a:p>
            <a:r>
              <a:rPr lang="en-GB"/>
              <a:t>E-learning methodology:</a:t>
            </a:r>
          </a:p>
          <a:p>
            <a:r>
              <a:rPr lang="en-GB"/>
              <a:t>Continual needs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Building Inclusive Platforms using ICT 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Capacity Building of Teaching Staff on Inclusivity and Digital Skills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Promoting for the Inclusive E-learning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Training Parents on Inclusive E-learning Skills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Involve all actors in the design local government, donors, and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Include the Psychosocial Component to Help the Healthy Growth of Students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63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Collaboration with Ministry of Education and Health enabled ASDC to arrange training for educators.</a:t>
            </a:r>
          </a:p>
          <a:p>
            <a:r>
              <a:rPr lang="en-GB"/>
              <a:t>Educators, caregivers and learners enhanced their e-learning skills</a:t>
            </a:r>
          </a:p>
          <a:p>
            <a:r>
              <a:rPr lang="en-GB"/>
              <a:t>ASDC staff enhanced their production of e-learning resources</a:t>
            </a:r>
          </a:p>
          <a:p>
            <a:r>
              <a:rPr lang="en-GB"/>
              <a:t>Online and offline learning</a:t>
            </a:r>
          </a:p>
          <a:p>
            <a:r>
              <a:rPr lang="en-GB"/>
              <a:t>Unexpected development was the provision of ‘psychosocial support’</a:t>
            </a:r>
          </a:p>
          <a:p>
            <a:r>
              <a:rPr lang="en-GB"/>
              <a:t>Distance education / hybrid / e-learning provision incorporated in the National Framework for IE.</a:t>
            </a:r>
          </a:p>
          <a:p>
            <a:endParaRPr lang="en-GB"/>
          </a:p>
          <a:p>
            <a:r>
              <a:rPr lang="en-GB" err="1"/>
              <a:t>Atfaluna</a:t>
            </a:r>
            <a:r>
              <a:rPr lang="en-GB"/>
              <a:t> already had a library of resources to support the inclusion of learners with disabilities in mainstream schools, but lessons learned from Covid indicated that to continue education, teachers needed to learn skills in e-learning to ensure that education could continue.</a:t>
            </a:r>
          </a:p>
          <a:p>
            <a:endParaRPr lang="en-GB"/>
          </a:p>
          <a:p>
            <a:r>
              <a:rPr lang="en-GB"/>
              <a:t>E-learning methodology:</a:t>
            </a:r>
          </a:p>
          <a:p>
            <a:r>
              <a:rPr lang="en-GB"/>
              <a:t>Continual needs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Building Inclusive Platforms using ICT 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Capacity Building of Teaching Staff on Inclusivity and Digital Skills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Promoting for the Inclusive E-learning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Training Parents on Inclusive E-learning Skills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Involve all actors in the design local government, donors, and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Include the Psychosocial Component to Help the Healthy Growth of Students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6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Resources are presented in a variety of formats</a:t>
            </a:r>
          </a:p>
          <a:p>
            <a:r>
              <a:rPr lang="en-GB"/>
              <a:t>Accessibility always ensured</a:t>
            </a:r>
          </a:p>
          <a:p>
            <a:r>
              <a:rPr lang="en-GB"/>
              <a:t>Online and offline learning</a:t>
            </a:r>
          </a:p>
          <a:p>
            <a:r>
              <a:rPr lang="en-GB"/>
              <a:t>Resources can be accessed when connectivity is available.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94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Videos and resources can be downloaded when connectivity is available.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826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Educators prepared resources in different formats, including video</a:t>
            </a:r>
          </a:p>
          <a:p>
            <a:r>
              <a:rPr lang="en-GB"/>
              <a:t>An example of the variety of resources with a child learning at home.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06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photo showing a teacher at </a:t>
            </a:r>
            <a:r>
              <a:rPr lang="en-GB" err="1"/>
              <a:t>Atfaluna</a:t>
            </a:r>
            <a:r>
              <a:rPr lang="en-GB"/>
              <a:t> in conversation with two pupils. </a:t>
            </a:r>
          </a:p>
          <a:p>
            <a:endParaRPr lang="en-GB"/>
          </a:p>
          <a:p>
            <a:r>
              <a:rPr lang="en-GB"/>
              <a:t>Psychosocial support and therapies are also provided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7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inclusive education framework digital learning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mental health guidelines for deaf and hard-of-hearing children in the Gaza Strip has been published. These guidelines were developed in collaboration with CBM's Eastern Mediterranean </a:t>
            </a:r>
            <a:r>
              <a:rPr lang="en-US" b="0" i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Programme</a:t>
            </a:r>
            <a:r>
              <a:rPr lang="en-US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lang="en-US" b="0" i="0">
                <a:effectLst/>
                <a:latin typeface="Source Sans Pro" panose="020B0503030403020204" pitchFamily="34" charset="0"/>
                <a:hlinkClick r:id="rId3"/>
              </a:rPr>
              <a:t> </a:t>
            </a:r>
            <a:r>
              <a:rPr lang="en-US" b="0" i="0" err="1">
                <a:effectLst/>
                <a:latin typeface="Source Sans Pro" panose="020B0503030403020204" pitchFamily="34" charset="0"/>
                <a:hlinkClick r:id="rId3"/>
              </a:rPr>
              <a:t>Atfaluna</a:t>
            </a:r>
            <a:r>
              <a:rPr lang="en-US" b="0" i="0">
                <a:effectLst/>
                <a:latin typeface="Source Sans Pro" panose="020B0503030403020204" pitchFamily="34" charset="0"/>
                <a:hlinkClick r:id="rId3"/>
              </a:rPr>
              <a:t> Society for Deaf Children</a:t>
            </a:r>
            <a:r>
              <a:rPr lang="en-US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lang="en-US" b="0" i="0">
                <a:effectLst/>
                <a:latin typeface="Source Sans Pro" panose="020B0503030403020204" pitchFamily="34" charset="0"/>
                <a:hlinkClick r:id="rId4"/>
              </a:rPr>
              <a:t>the London School of Hygiene and Tropical Medicine</a:t>
            </a:r>
            <a:r>
              <a:rPr lang="en-US" b="0" i="0" u="sng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en-US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LSHTM), and </a:t>
            </a:r>
            <a:r>
              <a:rPr lang="en-US" b="0" i="0">
                <a:effectLst/>
                <a:latin typeface="Source Sans Pro" panose="020B0503030403020204" pitchFamily="34" charset="0"/>
                <a:hlinkClick r:id="rId5"/>
              </a:rPr>
              <a:t>the German Federal Ministry for Economic Cooperation and Development (BMZ)</a:t>
            </a:r>
            <a:r>
              <a:rPr lang="en-US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The guidelines will support and promote the well-being of deaf and hard-of-hearing students in educational settings.</a:t>
            </a:r>
            <a:endParaRPr lang="en-GB" sz="1200" b="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3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16646AC-70E6-B860-97EC-475125C78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CC04D8-7E9C-665A-F110-EE892BFC4DA8}"/>
              </a:ext>
            </a:extLst>
          </p:cNvPr>
          <p:cNvSpPr txBox="1"/>
          <p:nvPr userDrawn="1"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8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3568675-476F-E459-359E-87BC94C8D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8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064F3D9-449E-BD23-EEDC-8B9719926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B816308B-5209-829E-2514-3F798F995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8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CC1E30E-E6C7-A4E7-13EE-30771453CD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6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B026351-F171-1144-1B07-46972FCEC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9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06/02/2024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949A9FE-A0C2-0E21-33F7-0249869E4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4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3A0F98-7A9A-5A0B-8AFB-6731CA46A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1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06/02/2024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FA1FB3E1-7F9F-C215-6742-3B6E317E8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644A4DC-C7E6-BC6A-FFD5-8146E9938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4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EE94152-F909-3498-22B7-4DB5AFF91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4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#ZeroCon23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53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205" y="2393115"/>
            <a:ext cx="9144000" cy="1434024"/>
          </a:xfrm>
        </p:spPr>
        <p:txBody>
          <a:bodyPr>
            <a:noAutofit/>
          </a:bodyPr>
          <a:lstStyle/>
          <a:p>
            <a:br>
              <a:rPr lang="en-GB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Educational and support strategies during humanitarian crises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682" y="2934516"/>
            <a:ext cx="10346635" cy="2701413"/>
          </a:xfrm>
        </p:spPr>
        <p:txBody>
          <a:bodyPr>
            <a:normAutofit/>
          </a:bodyPr>
          <a:lstStyle/>
          <a:p>
            <a:endParaRPr lang="en-US" sz="2800"/>
          </a:p>
          <a:p>
            <a:endParaRPr lang="en-US" sz="2800"/>
          </a:p>
          <a:p>
            <a:r>
              <a:rPr lang="en-US" sz="2800" err="1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Siân</a:t>
            </a:r>
            <a:r>
              <a:rPr lang="en-US" sz="280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Tesni</a:t>
            </a:r>
          </a:p>
          <a:p>
            <a:r>
              <a:rPr lang="en-US" sz="280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Christian Blind Mission</a:t>
            </a:r>
          </a:p>
          <a:p>
            <a:endParaRPr lang="en-US" sz="800">
              <a:ea typeface="Calibri"/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</a:t>
            </a:fld>
            <a:endParaRPr lang="en-GB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2944621" y="5227911"/>
            <a:ext cx="6261168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>
              <a:latin typeface="Arial"/>
            </a:endParaRPr>
          </a:p>
          <a:p>
            <a:pPr algn="ctr"/>
            <a:r>
              <a:rPr lang="en-US" sz="2400" b="1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Wednesday, 21st Feb 2024, 16:00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6E9D8-3494-E23C-2AC9-1B234B9A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010674"/>
            <a:ext cx="1691965" cy="906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B4CF1-F535-D361-98D0-A9422631F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4285223"/>
            <a:ext cx="1836906" cy="1836906"/>
          </a:xfrm>
          <a:prstGeom prst="rect">
            <a:avLst/>
          </a:prstGeom>
          <a:effectLst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66BAEA6-14A8-1ED2-E4C5-7BEC9D750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26559" y="6356349"/>
            <a:ext cx="4114800" cy="365125"/>
          </a:xfrm>
        </p:spPr>
        <p:txBody>
          <a:bodyPr/>
          <a:lstStyle/>
          <a:p>
            <a:r>
              <a:rPr lang="en-US" sz="2400"/>
              <a:t>#ZeroCon24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3595-5436-AEF6-1F65-8644B129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2B882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Alma’s story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AD0ED-23EC-633E-D0BB-28FE2922E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kern="100" dirty="0">
                <a:solidFill>
                  <a:srgbClr val="59595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“I continue to learn, feel safe with my family and make friends…. My learning does not have to stop… Learning is my safe place.”</a:t>
            </a:r>
          </a:p>
          <a:p>
            <a:endParaRPr lang="en-GB" dirty="0"/>
          </a:p>
        </p:txBody>
      </p:sp>
      <p:pic>
        <p:nvPicPr>
          <p:cNvPr id="7" name="Picture Placeholder 6" descr="A photograph of Alma. She is in profile and looking at a poster with pictures and words in Arabic. She is signing and wears a hearing aid and a blue medical mask. &#10;&#10;">
            <a:extLst>
              <a:ext uri="{FF2B5EF4-FFF2-40B4-BE49-F238E27FC236}">
                <a16:creationId xmlns:a16="http://schemas.microsoft.com/office/drawing/2014/main" id="{30D54AAF-78D5-1A27-1E33-640A168712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r="238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78B31-8966-5C48-0EA6-13AF2EE29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10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A52AE8-5492-13CE-365E-BC48A448B785}"/>
              </a:ext>
            </a:extLst>
          </p:cNvPr>
          <p:cNvSpPr txBox="1"/>
          <p:nvPr/>
        </p:nvSpPr>
        <p:spPr>
          <a:xfrm>
            <a:off x="10330069" y="5877868"/>
            <a:ext cx="17393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Source Sans Pro" panose="020B0503030403020204" pitchFamily="34" charset="0"/>
                <a:ea typeface="Source Sans Pro" panose="020B0503030403020204" pitchFamily="34" charset="0"/>
              </a:rPr>
              <a:t>Photo: CBM/ASDC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A31784A-BC7B-CE95-4D92-479B1536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26559" y="6356349"/>
            <a:ext cx="4114800" cy="365125"/>
          </a:xfrm>
        </p:spPr>
        <p:txBody>
          <a:bodyPr/>
          <a:lstStyle/>
          <a:p>
            <a:r>
              <a:rPr lang="en-US" sz="2400"/>
              <a:t>#ZeroCon24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04293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2B882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Project Details:</a:t>
            </a:r>
            <a:br>
              <a:rPr lang="en-US" b="1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GB" b="1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1"/>
            <a:ext cx="10515600" cy="482379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Title: </a:t>
            </a:r>
            <a:r>
              <a:rPr lang="en-US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Developing an Inclusive Education Environment for Children with and without Disabilities in the Gaza Strip </a:t>
            </a:r>
          </a:p>
          <a:p>
            <a:r>
              <a:rPr lang="en-US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Funding: </a:t>
            </a:r>
            <a:r>
              <a:rPr lang="en-US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European Union (75%) and CBM (25%), supported inclusive education and e-learning.</a:t>
            </a:r>
          </a:p>
          <a:p>
            <a:r>
              <a:rPr lang="en-US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Implementation partner: </a:t>
            </a:r>
            <a:r>
              <a:rPr lang="en-US" dirty="0" err="1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Atfaluna</a:t>
            </a:r>
            <a:r>
              <a:rPr lang="en-US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Society for Deaf Children (ASDC)</a:t>
            </a:r>
          </a:p>
          <a:p>
            <a:r>
              <a:rPr lang="en-US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Government involvement</a:t>
            </a:r>
            <a:r>
              <a:rPr lang="en-US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Ministry of Education and Higher Education (</a:t>
            </a:r>
            <a:r>
              <a:rPr lang="en-US" dirty="0" err="1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MoEHE</a:t>
            </a:r>
            <a:r>
              <a:rPr lang="en-US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 and Ministry of Health</a:t>
            </a:r>
          </a:p>
          <a:p>
            <a:r>
              <a:rPr lang="en-US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Location: </a:t>
            </a:r>
            <a:r>
              <a:rPr lang="en-US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Gaza City and surrounding areas</a:t>
            </a:r>
          </a:p>
          <a:p>
            <a:r>
              <a:rPr lang="en-US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Amount: </a:t>
            </a:r>
            <a:r>
              <a:rPr lang="en-US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499,980 EUR</a:t>
            </a:r>
          </a:p>
          <a:p>
            <a:r>
              <a:rPr lang="en-US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Duration:</a:t>
            </a:r>
            <a:r>
              <a:rPr lang="en-US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01-01-2022 - 31-12-2024 (36 months)</a:t>
            </a:r>
          </a:p>
          <a:p>
            <a:r>
              <a:rPr lang="en-US" b="1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Overall objective: </a:t>
            </a:r>
            <a:r>
              <a:rPr lang="en-US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Contributing towards building an inclusive society with equal access to inclusive education and accessible health services for people with and without disabilities in Palestine</a:t>
            </a:r>
            <a:endParaRPr lang="en-GB" dirty="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E9FB4-6BF3-0B92-1ADD-637252CF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26559" y="6356349"/>
            <a:ext cx="4114800" cy="365125"/>
          </a:xfrm>
        </p:spPr>
        <p:txBody>
          <a:bodyPr/>
          <a:lstStyle/>
          <a:p>
            <a:r>
              <a:rPr lang="en-US" sz="2400"/>
              <a:t>#ZeroCon24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3E8D-F928-D5EA-662F-1DD6CC6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b="1">
                <a:solidFill>
                  <a:srgbClr val="2B882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Innovation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06024-9A35-C147-A728-72C799974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111" y="2027390"/>
            <a:ext cx="5037844" cy="482965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Impact of Covid-19</a:t>
            </a:r>
          </a:p>
          <a:p>
            <a:r>
              <a:rPr lang="en-GB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Response to the need for continued education in a crisis</a:t>
            </a:r>
          </a:p>
          <a:p>
            <a:r>
              <a:rPr lang="en-GB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E-learning</a:t>
            </a:r>
          </a:p>
          <a:p>
            <a:r>
              <a:rPr lang="en-GB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Distance learning methodologies</a:t>
            </a:r>
          </a:p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852A7-7CEF-A176-ADDC-0866FF9E5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  <p:pic>
        <p:nvPicPr>
          <p:cNvPr id="1028" name="Picture 4" descr="A girl in school uniform draws on a large piece of paper with crayons. The girl has her hair tied back; she has a hearing aid and is wearing a medical mask. ">
            <a:extLst>
              <a:ext uri="{FF2B5EF4-FFF2-40B4-BE49-F238E27FC236}">
                <a16:creationId xmlns:a16="http://schemas.microsoft.com/office/drawing/2014/main" id="{51E08FBF-0B84-0534-0ACE-92BEDE698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55" y="1493733"/>
            <a:ext cx="5808489" cy="38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E983B4-E177-FA77-6707-FF01C98FB3A5}"/>
              </a:ext>
            </a:extLst>
          </p:cNvPr>
          <p:cNvSpPr txBox="1"/>
          <p:nvPr/>
        </p:nvSpPr>
        <p:spPr>
          <a:xfrm>
            <a:off x="10707756" y="5364267"/>
            <a:ext cx="17393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Source Sans Pro" panose="020B0503030403020204" pitchFamily="34" charset="0"/>
                <a:ea typeface="Source Sans Pro" panose="020B0503030403020204" pitchFamily="34" charset="0"/>
              </a:rPr>
              <a:t>Photo: CBM/ASDC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A194A99-97E6-D57E-E079-A80D069E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26559" y="6356349"/>
            <a:ext cx="4114800" cy="365125"/>
          </a:xfrm>
        </p:spPr>
        <p:txBody>
          <a:bodyPr/>
          <a:lstStyle/>
          <a:p>
            <a:r>
              <a:rPr lang="en-US" sz="2400"/>
              <a:t>#ZeroCon24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53201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3E8D-F928-D5EA-662F-1DD6CC6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b="1">
                <a:solidFill>
                  <a:srgbClr val="2B882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Impact of </a:t>
            </a:r>
            <a:r>
              <a:rPr lang="de-AT" sz="4400" b="1" err="1">
                <a:solidFill>
                  <a:srgbClr val="2B882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</a:t>
            </a:r>
            <a:r>
              <a:rPr lang="de-AT" sz="4400" b="1">
                <a:solidFill>
                  <a:srgbClr val="2B882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4400" b="1" err="1">
                <a:solidFill>
                  <a:srgbClr val="2B882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project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4B4EC-A9B3-CC31-D524-A6865BAE0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20687"/>
            <a:ext cx="5181600" cy="4745728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Teachers, caregivers and learners advance their skills in e-learning</a:t>
            </a:r>
          </a:p>
          <a:p>
            <a:r>
              <a:rPr lang="en-GB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E-learning resources expanded </a:t>
            </a:r>
          </a:p>
          <a:p>
            <a:r>
              <a:rPr lang="en-GB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Caregivers more engaged in education</a:t>
            </a:r>
          </a:p>
          <a:p>
            <a:r>
              <a:rPr lang="en-GB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Learners able to learn at home and in school</a:t>
            </a:r>
          </a:p>
          <a:p>
            <a:r>
              <a:rPr lang="en-GB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Psychosocial support (unexpected)</a:t>
            </a:r>
          </a:p>
          <a:p>
            <a:r>
              <a:rPr lang="en-GB" sz="2600" dirty="0">
                <a:solidFill>
                  <a:srgbClr val="5959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icrosoft Uighur" panose="02000000000000000000" pitchFamily="2" charset="-78"/>
              </a:rPr>
              <a:t>N</a:t>
            </a:r>
            <a:r>
              <a:rPr lang="en-GB" sz="2600" dirty="0">
                <a:solidFill>
                  <a:srgbClr val="59595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Microsoft Uighur" panose="02000000000000000000" pitchFamily="2" charset="-78"/>
              </a:rPr>
              <a:t>ational framework for inclusive education </a:t>
            </a:r>
            <a:endParaRPr lang="en-GB" sz="2600" dirty="0">
              <a:solidFill>
                <a:srgbClr val="59595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852A7-7CEF-A176-ADDC-0866FF9E5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pic>
        <p:nvPicPr>
          <p:cNvPr id="9" name="Picture 8" descr="A group of children in school uniform, learning sign language and smiling.">
            <a:extLst>
              <a:ext uri="{FF2B5EF4-FFF2-40B4-BE49-F238E27FC236}">
                <a16:creationId xmlns:a16="http://schemas.microsoft.com/office/drawing/2014/main" id="{29AEDBB1-86B0-62EB-ECDF-5C9E93B49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1761602"/>
            <a:ext cx="5536778" cy="36895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E60486-D75D-2C25-50C8-5CA542C2D345}"/>
              </a:ext>
            </a:extLst>
          </p:cNvPr>
          <p:cNvSpPr txBox="1"/>
          <p:nvPr/>
        </p:nvSpPr>
        <p:spPr>
          <a:xfrm>
            <a:off x="10702863" y="5451110"/>
            <a:ext cx="17393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Source Sans Pro" panose="020B0503030403020204" pitchFamily="34" charset="0"/>
                <a:ea typeface="Source Sans Pro" panose="020B0503030403020204" pitchFamily="34" charset="0"/>
              </a:rPr>
              <a:t>Photo: CBM/ASDC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ACFE39A-DBD6-6A62-85D3-A935676D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26559" y="6356349"/>
            <a:ext cx="4114800" cy="365125"/>
          </a:xfrm>
        </p:spPr>
        <p:txBody>
          <a:bodyPr/>
          <a:lstStyle/>
          <a:p>
            <a:r>
              <a:rPr lang="en-US" sz="2400"/>
              <a:t>#ZeroCon24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40715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7DAA9-D26D-D037-302E-262914D11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421903-0219-E133-297A-6E10D948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5" y="460212"/>
            <a:ext cx="11210925" cy="744836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2B882E"/>
                </a:solidFill>
                <a:latin typeface="Source Sans Pro"/>
                <a:ea typeface="Source Sans Pro"/>
              </a:rPr>
              <a:t>Online learning: different types of resources</a:t>
            </a:r>
            <a:r>
              <a:rPr lang="en-GB" sz="4000" b="1">
                <a:solidFill>
                  <a:schemeClr val="bg1"/>
                </a:solidFill>
                <a:latin typeface="Source Sans Pro"/>
                <a:ea typeface="Source Sans Pro"/>
              </a:rPr>
              <a:t>2</a:t>
            </a:r>
          </a:p>
        </p:txBody>
      </p:sp>
      <p:pic>
        <p:nvPicPr>
          <p:cNvPr id="5" name="Picture 4" descr="A screenshot of the Atfaluna learning platform. &#10;&#10;On the left, a sidebar reads: 'Grades, home, dashboard, calendar, my active courses, accessibility settings'. &#10;&#10;On the right are several pieces of text, alongside photographs of a woman illustrating the words in sign language.&#10;&#10;The first set of text reads: &#10;&#10;Have. Has. &#10;I have. We have. You have. They have. He has. She has. It has.&#10;&#10;The text below reads, I, you, it, they. The words are in Arabic and in English. ">
            <a:extLst>
              <a:ext uri="{FF2B5EF4-FFF2-40B4-BE49-F238E27FC236}">
                <a16:creationId xmlns:a16="http://schemas.microsoft.com/office/drawing/2014/main" id="{D6BB1040-3486-C722-1F68-492879617A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0" r="14857" b="1"/>
          <a:stretch/>
        </p:blipFill>
        <p:spPr>
          <a:xfrm>
            <a:off x="1893731" y="1431715"/>
            <a:ext cx="8896791" cy="4719852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59DC7C-705C-2161-B3C4-29D971064F0B}"/>
              </a:ext>
            </a:extLst>
          </p:cNvPr>
          <p:cNvSpPr txBox="1"/>
          <p:nvPr/>
        </p:nvSpPr>
        <p:spPr>
          <a:xfrm>
            <a:off x="8610600" y="6151567"/>
            <a:ext cx="6708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latin typeface="Source Sans Pro" panose="020B0503030403020204" pitchFamily="34" charset="0"/>
                <a:ea typeface="Source Sans Pro" panose="020B0503030403020204" pitchFamily="34" charset="0"/>
              </a:rPr>
              <a:t>Screenshot of ASDC learning platform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18EC874-DE5A-2204-A6EC-E4857094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26559" y="6356349"/>
            <a:ext cx="4114800" cy="365125"/>
          </a:xfrm>
        </p:spPr>
        <p:txBody>
          <a:bodyPr/>
          <a:lstStyle/>
          <a:p>
            <a:r>
              <a:rPr lang="en-US" sz="2400"/>
              <a:t>#ZeroCon24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25411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F129-CFCC-DC69-0652-262BB085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0" y="468193"/>
            <a:ext cx="11210925" cy="744836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2B882E"/>
                </a:solidFill>
                <a:latin typeface="Source Sans Pro"/>
                <a:ea typeface="Source Sans Pro"/>
              </a:rPr>
              <a:t>Online resources: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066AD-27B0-6854-5AF5-231457DBA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6" name="Picture 5" descr="Another screenshot of the Atfaluna learning platform. &#10;&#10;To the left of the screen is a list that says 'have/has, subject pronouns, opposites, shopping list, superlative'. &#10;&#10;Below that are the Atfaluna contact details. &#10;&#10;On the right side of the screen, a window is open with the title 'Subject Pronouns'. A YouTube video of a woman is displayed within the window, entitled 'Pronouns (me, you, it, they, his, her'. ">
            <a:extLst>
              <a:ext uri="{FF2B5EF4-FFF2-40B4-BE49-F238E27FC236}">
                <a16:creationId xmlns:a16="http://schemas.microsoft.com/office/drawing/2014/main" id="{85F39085-AC56-38CE-2787-AC752877D2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6"/>
          <a:stretch/>
        </p:blipFill>
        <p:spPr>
          <a:xfrm>
            <a:off x="2503860" y="1170588"/>
            <a:ext cx="7316263" cy="4394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C95E09-6A1F-5673-0394-A5F536CDFA39}"/>
              </a:ext>
            </a:extLst>
          </p:cNvPr>
          <p:cNvSpPr txBox="1"/>
          <p:nvPr/>
        </p:nvSpPr>
        <p:spPr>
          <a:xfrm>
            <a:off x="5615058" y="5571996"/>
            <a:ext cx="67089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Screenshot of the ASDC learning platform featuring the @ASLMeridith YouTube channel.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252F653-9E08-6CDF-3508-FA5F6104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26559" y="6356349"/>
            <a:ext cx="4114800" cy="365125"/>
          </a:xfrm>
        </p:spPr>
        <p:txBody>
          <a:bodyPr/>
          <a:lstStyle/>
          <a:p>
            <a:r>
              <a:rPr lang="en-US" sz="2400"/>
              <a:t>#ZeroCon24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79655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4CA92-FEB8-C336-A669-E963D28B3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AD9ADD-4716-5B70-C7FF-E98FF4B9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b="1">
                <a:solidFill>
                  <a:srgbClr val="2B882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Learning at </a:t>
            </a:r>
            <a:r>
              <a:rPr lang="de-AT" b="1" err="1">
                <a:solidFill>
                  <a:srgbClr val="2B882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home</a:t>
            </a:r>
            <a:endParaRPr lang="en-GB"/>
          </a:p>
        </p:txBody>
      </p:sp>
      <p:pic>
        <p:nvPicPr>
          <p:cNvPr id="5" name="Content Placeholder 8" descr="A child with a hearing aid and glasses is seen from behind. He is sitting at a table looking at an exercise book, within which lies a printed piece of paper with several images. &#10;&#10;Also on the table are several other exercise books and a box of stationery.">
            <a:extLst>
              <a:ext uri="{FF2B5EF4-FFF2-40B4-BE49-F238E27FC236}">
                <a16:creationId xmlns:a16="http://schemas.microsoft.com/office/drawing/2014/main" id="{9454C88C-6285-C71E-05BF-D2DA25539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084"/>
            <a:ext cx="5181600" cy="3454400"/>
          </a:xfrm>
          <a:prstGeom prst="rect">
            <a:avLst/>
          </a:prstGeom>
        </p:spPr>
      </p:pic>
      <p:pic>
        <p:nvPicPr>
          <p:cNvPr id="7" name="Content Placeholder 14" descr="The same boy sits at the same table. This time he is watching a video of two people on a tablet, which he holds in both hands.  ">
            <a:extLst>
              <a:ext uri="{FF2B5EF4-FFF2-40B4-BE49-F238E27FC236}">
                <a16:creationId xmlns:a16="http://schemas.microsoft.com/office/drawing/2014/main" id="{680E8C4B-9CDC-49C5-BFEB-A1DE6C11E4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981084"/>
            <a:ext cx="5181600" cy="34544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0F6F11-54CC-D26E-7D12-605D93F2174C}"/>
              </a:ext>
            </a:extLst>
          </p:cNvPr>
          <p:cNvSpPr txBox="1"/>
          <p:nvPr/>
        </p:nvSpPr>
        <p:spPr>
          <a:xfrm>
            <a:off x="10320130" y="5435484"/>
            <a:ext cx="17393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Photos: CBM/ASDC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D4BB4F5-BC9D-5E99-1FEE-955514FE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26559" y="6356349"/>
            <a:ext cx="4114800" cy="365125"/>
          </a:xfrm>
        </p:spPr>
        <p:txBody>
          <a:bodyPr/>
          <a:lstStyle/>
          <a:p>
            <a:r>
              <a:rPr lang="en-US" sz="2400"/>
              <a:t>#ZeroCon24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34833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A437-D6F4-0CB5-1263-EE80704E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753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2B882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Learning together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2C977-7C8E-48EB-1C77-EB9DF4D6B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8</a:t>
            </a:fld>
            <a:endParaRPr lang="en-GB"/>
          </a:p>
        </p:txBody>
      </p:sp>
      <p:pic>
        <p:nvPicPr>
          <p:cNvPr id="21" name="Picture 20" descr="A woman and two girls sitting around a toy kitchen, with plastic fruit and vegetables on the worksurface. The woman holds a piece of plastic fruit in her hands and gestures to the girls, who are watching her with interest. Both girls are wearing masks and a hearing aid can be seen on the girl in the foreground. ">
            <a:extLst>
              <a:ext uri="{FF2B5EF4-FFF2-40B4-BE49-F238E27FC236}">
                <a16:creationId xmlns:a16="http://schemas.microsoft.com/office/drawing/2014/main" id="{3A881B81-2604-EE09-CA32-8951C65A9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9" y="1466420"/>
            <a:ext cx="6733973" cy="44893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12FCE7A-C0B1-0B62-92FC-AF20007F5DEF}"/>
              </a:ext>
            </a:extLst>
          </p:cNvPr>
          <p:cNvSpPr txBox="1"/>
          <p:nvPr/>
        </p:nvSpPr>
        <p:spPr>
          <a:xfrm>
            <a:off x="6584563" y="5955736"/>
            <a:ext cx="17393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Source Sans Pro" panose="020B0503030403020204" pitchFamily="34" charset="0"/>
                <a:ea typeface="Source Sans Pro" panose="020B0503030403020204" pitchFamily="34" charset="0"/>
              </a:rPr>
              <a:t>Photo: CBM/ASDC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CCCD4-3FCA-E545-4AAA-16F59D92981C}"/>
              </a:ext>
            </a:extLst>
          </p:cNvPr>
          <p:cNvSpPr txBox="1"/>
          <p:nvPr/>
        </p:nvSpPr>
        <p:spPr>
          <a:xfrm>
            <a:off x="8433748" y="2274838"/>
            <a:ext cx="309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“E-learning gave me the chance to be an innovative teacher. It helps parents to support their child’s education at home.”</a:t>
            </a:r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37B25129-22AE-BFC2-E366-58024DFC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26559" y="6356349"/>
            <a:ext cx="4114800" cy="365125"/>
          </a:xfrm>
        </p:spPr>
        <p:txBody>
          <a:bodyPr/>
          <a:lstStyle/>
          <a:p>
            <a:r>
              <a:rPr lang="en-US" sz="2400"/>
              <a:t>#ZeroCon24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20347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7" y="0"/>
            <a:ext cx="10515600" cy="1325563"/>
          </a:xfrm>
        </p:spPr>
        <p:txBody>
          <a:bodyPr>
            <a:normAutofit/>
          </a:bodyPr>
          <a:lstStyle/>
          <a:p>
            <a:r>
              <a:rPr lang="de-AT" sz="4000" b="1">
                <a:solidFill>
                  <a:srgbClr val="2B882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Challenges, </a:t>
            </a:r>
            <a:r>
              <a:rPr lang="de-AT" sz="4000" b="1" err="1">
                <a:solidFill>
                  <a:srgbClr val="2B882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solutions</a:t>
            </a:r>
            <a:r>
              <a:rPr lang="de-AT" sz="4000" b="1">
                <a:solidFill>
                  <a:srgbClr val="2B882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de-AT" sz="4000" b="1" err="1">
                <a:solidFill>
                  <a:srgbClr val="2B882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outlook</a:t>
            </a:r>
            <a:endParaRPr lang="en-GB" sz="8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4" name="Diagramm 3" descr="Process diagram connected with arrows and 3 fields.&#10;&#10;Field 1 describes challenges with the following bullet points: &#10;Connectivity&#10;Diverse needs of learners&#10;Teachers and caregivers lack knowledge on digital learning&#10;Therapy&#10;&#10;Field 2 describes solutions with the following bullet points: &#10;Download resources when connectivity available&#10;Interactive, friendly and accessible teaching&#10;Training provided&#10;&#10;Field 3 describes outlook with the following bullet points: &#10;Inclusive education framework&#10;Academic achievement reported&#10;Digital resources expanded&#10;Increased confidence&#10;Ongoing therapy">
            <a:extLst>
              <a:ext uri="{FF2B5EF4-FFF2-40B4-BE49-F238E27FC236}">
                <a16:creationId xmlns:a16="http://schemas.microsoft.com/office/drawing/2014/main" id="{EBDEECBB-8EA5-D9FA-CDFB-C1C3290A3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607849"/>
              </p:ext>
            </p:extLst>
          </p:nvPr>
        </p:nvGraphicFramePr>
        <p:xfrm>
          <a:off x="690936" y="1519842"/>
          <a:ext cx="10333069" cy="4164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07768C6-2B2D-1A68-CEEA-8F6F962E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6322" y="6356350"/>
            <a:ext cx="1974352" cy="356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#ZeroCon24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FB7D50-25EB-4136-AE77-CBACDE646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CD75C4-ABC5-4E3C-B330-4F0919531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A13993-A107-4B05-9195-391D5799A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18C9EF-933F-4E82-8569-1BD15DE4E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0FF75E-C65C-44E7-9CD6-DBC9F6961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57B9CE-1086-40F0-8523-0785D22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3134E5-2A18-4713-9D4D-9884DC6AC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A0784C-FBBE-4376-9F57-FDED203CA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4f1cc58-934b-4382-96f3-312af0a7c1a9">
      <Terms xmlns="http://schemas.microsoft.com/office/infopath/2007/PartnerControls"/>
    </lcf76f155ced4ddcb4097134ff3c332f>
    <TaxCatchAll xmlns="e9bb3495-6a27-470c-b155-034a6a307984" xsi:nil="true"/>
    <SharedWithUsers xmlns="e9bb3495-6a27-470c-b155-034a6a307984">
      <UserInfo>
        <DisplayName>Tesni, Sian</DisplayName>
        <AccountId>35</AccountId>
        <AccountType/>
      </UserInfo>
      <UserInfo>
        <DisplayName>Sheikh, Naima</DisplayName>
        <AccountId>661</AccountId>
        <AccountType/>
      </UserInfo>
      <UserInfo>
        <DisplayName>Cox, Samantha</DisplayName>
        <AccountId>555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8A22540D92049BF119A771A26DC6F" ma:contentTypeVersion="20" ma:contentTypeDescription="Create a new document." ma:contentTypeScope="" ma:versionID="f8189f2645a8361ddc8bc2203b737ad2">
  <xsd:schema xmlns:xsd="http://www.w3.org/2001/XMLSchema" xmlns:xs="http://www.w3.org/2001/XMLSchema" xmlns:p="http://schemas.microsoft.com/office/2006/metadata/properties" xmlns:ns1="http://schemas.microsoft.com/sharepoint/v3" xmlns:ns2="54f1cc58-934b-4382-96f3-312af0a7c1a9" xmlns:ns3="e9bb3495-6a27-470c-b155-034a6a307984" targetNamespace="http://schemas.microsoft.com/office/2006/metadata/properties" ma:root="true" ma:fieldsID="8f28ead785d7106a1f5fcf9c5c13f1da" ns1:_="" ns2:_="" ns3:_="">
    <xsd:import namespace="http://schemas.microsoft.com/sharepoint/v3"/>
    <xsd:import namespace="54f1cc58-934b-4382-96f3-312af0a7c1a9"/>
    <xsd:import namespace="e9bb3495-6a27-470c-b155-034a6a3079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1cc58-934b-4382-96f3-312af0a7c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69ac89d-c854-4607-917b-9d787df66d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b3495-6a27-470c-b155-034a6a3079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79fd038-6a9e-4eeb-9501-b3e3bddfdb7a}" ma:internalName="TaxCatchAll" ma:showField="CatchAllData" ma:web="e9bb3495-6a27-470c-b155-034a6a3079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F4EA4-0949-4135-B9B2-4C6999BCC1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B5FCBA-0C9C-47FA-8E89-BD122AAE66B1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sharepoint/v3"/>
    <ds:schemaRef ds:uri="e9bb3495-6a27-470c-b155-034a6a307984"/>
    <ds:schemaRef ds:uri="http://schemas.microsoft.com/office/infopath/2007/PartnerControls"/>
    <ds:schemaRef ds:uri="54f1cc58-934b-4382-96f3-312af0a7c1a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B441EC-67CA-4552-A09E-481F0A7ED475}">
  <ds:schemaRefs>
    <ds:schemaRef ds:uri="54f1cc58-934b-4382-96f3-312af0a7c1a9"/>
    <ds:schemaRef ds:uri="e9bb3495-6a27-470c-b155-034a6a3079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935</Words>
  <Application>Microsoft Office PowerPoint</Application>
  <PresentationFormat>Widescreen</PresentationFormat>
  <Paragraphs>148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Source Sans Pro</vt:lpstr>
      <vt:lpstr>Office 2013 - 2022 Theme</vt:lpstr>
      <vt:lpstr>       Educational and support strategies during humanitarian crises</vt:lpstr>
      <vt:lpstr>Project Details: </vt:lpstr>
      <vt:lpstr>Innovation</vt:lpstr>
      <vt:lpstr>Impact of the project</vt:lpstr>
      <vt:lpstr>Online learning: different types of resources2</vt:lpstr>
      <vt:lpstr>Online resources:</vt:lpstr>
      <vt:lpstr>Learning at home</vt:lpstr>
      <vt:lpstr>Learning together</vt:lpstr>
      <vt:lpstr>Challenges, solutions and outlook</vt:lpstr>
      <vt:lpstr>Alma’s 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Małgorzata Grobelna</cp:lastModifiedBy>
  <cp:revision>1</cp:revision>
  <dcterms:created xsi:type="dcterms:W3CDTF">2022-12-05T13:52:15Z</dcterms:created>
  <dcterms:modified xsi:type="dcterms:W3CDTF">2024-02-06T12:56:29Z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0x010100B9F8A22540D92049BF119A771A26DC6F</vt:lpwstr>
  </property>
  <property fmtid="{D5CDD505-2E9C-101B-9397-08002B2CF9AE}" pid="3" name="MediaServiceImageTags">
    <vt:lpwstr/>
  </property>
</Properties>
</file>