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3" r:id="rId4"/>
    <p:sldId id="343" r:id="rId5"/>
    <p:sldId id="336" r:id="rId6"/>
    <p:sldId id="273" r:id="rId7"/>
    <p:sldId id="267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96" autoAdjust="0"/>
    <p:restoredTop sz="86405" autoAdjust="0"/>
  </p:normalViewPr>
  <p:slideViewPr>
    <p:cSldViewPr snapToGrid="0">
      <p:cViewPr varScale="1">
        <p:scale>
          <a:sx n="72" d="100"/>
          <a:sy n="72" d="100"/>
        </p:scale>
        <p:origin x="142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368A0-1FBA-B642-B423-D98CF719C124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1B994-CED5-7E42-B78C-08F9DC953FA4}">
      <dgm:prSet phldrT="[Text]"/>
      <dgm:spPr>
        <a:solidFill>
          <a:srgbClr val="2B882E"/>
        </a:solidFill>
      </dgm:spPr>
      <dgm:t>
        <a:bodyPr/>
        <a:lstStyle/>
        <a:p>
          <a:r>
            <a:rPr lang="en-US" dirty="0"/>
            <a:t>International Deaf Students</a:t>
          </a:r>
        </a:p>
      </dgm:t>
    </dgm:pt>
    <dgm:pt modelId="{DB18B54D-6633-8D45-9CB1-C61D8D6EAA13}" type="parTrans" cxnId="{85C3AEE8-A4ED-9847-BFC6-ACBBE5C080F7}">
      <dgm:prSet/>
      <dgm:spPr/>
      <dgm:t>
        <a:bodyPr/>
        <a:lstStyle/>
        <a:p>
          <a:endParaRPr lang="en-US"/>
        </a:p>
      </dgm:t>
    </dgm:pt>
    <dgm:pt modelId="{0B89E6FE-3A64-3449-B075-A5B897A62C18}" type="sibTrans" cxnId="{85C3AEE8-A4ED-9847-BFC6-ACBBE5C080F7}">
      <dgm:prSet/>
      <dgm:spPr/>
      <dgm:t>
        <a:bodyPr/>
        <a:lstStyle/>
        <a:p>
          <a:endParaRPr lang="en-US"/>
        </a:p>
      </dgm:t>
    </dgm:pt>
    <dgm:pt modelId="{8777244A-8E7B-A241-A285-B4874D8E1A05}">
      <dgm:prSet phldrT="[Text]"/>
      <dgm:spPr>
        <a:solidFill>
          <a:srgbClr val="2B882E"/>
        </a:solidFill>
      </dgm:spPr>
      <dgm:t>
        <a:bodyPr/>
        <a:lstStyle/>
        <a:p>
          <a:r>
            <a:rPr lang="en-US" dirty="0"/>
            <a:t>1 Year Program</a:t>
          </a:r>
        </a:p>
      </dgm:t>
    </dgm:pt>
    <dgm:pt modelId="{071F8B17-1380-434C-B79F-4C7ABB2FD08B}" type="parTrans" cxnId="{5EC8647A-01B3-7E4B-9DC3-77F5CB1D1DE5}">
      <dgm:prSet/>
      <dgm:spPr/>
      <dgm:t>
        <a:bodyPr/>
        <a:lstStyle/>
        <a:p>
          <a:endParaRPr lang="en-US"/>
        </a:p>
      </dgm:t>
    </dgm:pt>
    <dgm:pt modelId="{8CFC453A-357F-ED43-BBD7-040A9AC6019F}" type="sibTrans" cxnId="{5EC8647A-01B3-7E4B-9DC3-77F5CB1D1DE5}">
      <dgm:prSet/>
      <dgm:spPr/>
      <dgm:t>
        <a:bodyPr/>
        <a:lstStyle/>
        <a:p>
          <a:endParaRPr lang="en-US"/>
        </a:p>
      </dgm:t>
    </dgm:pt>
    <dgm:pt modelId="{B201AD2A-6C0F-8D44-94C0-0268378199D3}">
      <dgm:prSet phldrT="[Text]"/>
      <dgm:spPr>
        <a:solidFill>
          <a:srgbClr val="2B882E"/>
        </a:solidFill>
      </dgm:spPr>
      <dgm:t>
        <a:bodyPr/>
        <a:lstStyle/>
        <a:p>
          <a:r>
            <a:rPr lang="en-US" dirty="0"/>
            <a:t>Deaf School Partnerships</a:t>
          </a:r>
        </a:p>
      </dgm:t>
    </dgm:pt>
    <dgm:pt modelId="{69E59BE2-DDF8-4848-9F0E-E5B28FD51C63}" type="parTrans" cxnId="{70BB512B-F3D1-D349-AA88-47ACA1568F3B}">
      <dgm:prSet/>
      <dgm:spPr/>
      <dgm:t>
        <a:bodyPr/>
        <a:lstStyle/>
        <a:p>
          <a:endParaRPr lang="en-US"/>
        </a:p>
      </dgm:t>
    </dgm:pt>
    <dgm:pt modelId="{FAE81E16-9B70-C543-BF1E-22431062C13E}" type="sibTrans" cxnId="{70BB512B-F3D1-D349-AA88-47ACA1568F3B}">
      <dgm:prSet/>
      <dgm:spPr/>
      <dgm:t>
        <a:bodyPr/>
        <a:lstStyle/>
        <a:p>
          <a:endParaRPr lang="en-US"/>
        </a:p>
      </dgm:t>
    </dgm:pt>
    <dgm:pt modelId="{FBA9CE7D-1C70-3C48-AF86-A44D1E1C23D4}">
      <dgm:prSet phldrT="[Text]"/>
      <dgm:spPr>
        <a:solidFill>
          <a:srgbClr val="2B882E"/>
        </a:solidFill>
      </dgm:spPr>
      <dgm:t>
        <a:bodyPr/>
        <a:lstStyle/>
        <a:p>
          <a:r>
            <a:rPr lang="en-US" dirty="0"/>
            <a:t>Deaf Culture and Deaf Identity</a:t>
          </a:r>
        </a:p>
      </dgm:t>
    </dgm:pt>
    <dgm:pt modelId="{AC51E599-4908-6946-AEE1-9B29D309DE2B}" type="parTrans" cxnId="{D1813F15-AEC0-EF4D-88F4-E7A9D7A5F81A}">
      <dgm:prSet/>
      <dgm:spPr/>
      <dgm:t>
        <a:bodyPr/>
        <a:lstStyle/>
        <a:p>
          <a:endParaRPr lang="en-US"/>
        </a:p>
      </dgm:t>
    </dgm:pt>
    <dgm:pt modelId="{C97DA091-D16D-5C4F-9B47-870D04C7154B}" type="sibTrans" cxnId="{D1813F15-AEC0-EF4D-88F4-E7A9D7A5F81A}">
      <dgm:prSet/>
      <dgm:spPr/>
      <dgm:t>
        <a:bodyPr/>
        <a:lstStyle/>
        <a:p>
          <a:endParaRPr lang="en-US"/>
        </a:p>
      </dgm:t>
    </dgm:pt>
    <dgm:pt modelId="{12F6F5F8-ADCB-7949-B386-A181180869DF}">
      <dgm:prSet phldrT="[Text]"/>
      <dgm:spPr>
        <a:solidFill>
          <a:srgbClr val="2B882E"/>
        </a:solidFill>
      </dgm:spPr>
      <dgm:t>
        <a:bodyPr/>
        <a:lstStyle/>
        <a:p>
          <a:r>
            <a:rPr lang="en-US" dirty="0"/>
            <a:t>20 Credits</a:t>
          </a:r>
        </a:p>
      </dgm:t>
    </dgm:pt>
    <dgm:pt modelId="{FE043461-CA09-604E-8B16-6CA9EEA2EAA3}" type="parTrans" cxnId="{5BE1EC31-7BFE-B64E-822E-E72E05AC44ED}">
      <dgm:prSet/>
      <dgm:spPr/>
      <dgm:t>
        <a:bodyPr/>
        <a:lstStyle/>
        <a:p>
          <a:endParaRPr lang="en-US"/>
        </a:p>
      </dgm:t>
    </dgm:pt>
    <dgm:pt modelId="{E655F127-42A2-6544-8FF6-A0FCCD2A6C33}" type="sibTrans" cxnId="{5BE1EC31-7BFE-B64E-822E-E72E05AC44ED}">
      <dgm:prSet/>
      <dgm:spPr/>
      <dgm:t>
        <a:bodyPr/>
        <a:lstStyle/>
        <a:p>
          <a:endParaRPr lang="en-US"/>
        </a:p>
      </dgm:t>
    </dgm:pt>
    <dgm:pt modelId="{53D6D8B3-5003-044F-B282-3081A98245D4}">
      <dgm:prSet phldrT="[Text]"/>
      <dgm:spPr>
        <a:solidFill>
          <a:srgbClr val="2B882E"/>
        </a:solidFill>
      </dgm:spPr>
      <dgm:t>
        <a:bodyPr/>
        <a:lstStyle/>
        <a:p>
          <a:r>
            <a:rPr lang="en-US" dirty="0"/>
            <a:t>Leadership and Teaching</a:t>
          </a:r>
        </a:p>
      </dgm:t>
    </dgm:pt>
    <dgm:pt modelId="{2D3BA0AE-6674-1840-BD95-05682DCA0C0F}" type="parTrans" cxnId="{94AD7CDC-D7FC-0546-971F-6F1DC42341E8}">
      <dgm:prSet/>
      <dgm:spPr/>
      <dgm:t>
        <a:bodyPr/>
        <a:lstStyle/>
        <a:p>
          <a:endParaRPr lang="en-US"/>
        </a:p>
      </dgm:t>
    </dgm:pt>
    <dgm:pt modelId="{7FC4A095-9888-174A-AFB8-2DC9238CD473}" type="sibTrans" cxnId="{94AD7CDC-D7FC-0546-971F-6F1DC42341E8}">
      <dgm:prSet/>
      <dgm:spPr/>
      <dgm:t>
        <a:bodyPr/>
        <a:lstStyle/>
        <a:p>
          <a:endParaRPr lang="en-US"/>
        </a:p>
      </dgm:t>
    </dgm:pt>
    <dgm:pt modelId="{E60E2A94-1103-E341-9229-E3084880D1B3}" type="pres">
      <dgm:prSet presAssocID="{7BF368A0-1FBA-B642-B423-D98CF719C1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5E3A24-7CAA-2E41-BD5E-1597AB61A301}" type="pres">
      <dgm:prSet presAssocID="{1C91B994-CED5-7E42-B78C-08F9DC953FA4}" presName="vertOne" presStyleCnt="0"/>
      <dgm:spPr/>
    </dgm:pt>
    <dgm:pt modelId="{019CB3BB-74E3-4A49-A8E7-872425863EE2}" type="pres">
      <dgm:prSet presAssocID="{1C91B994-CED5-7E42-B78C-08F9DC953FA4}" presName="txOne" presStyleLbl="node0" presStyleIdx="0" presStyleCnt="1">
        <dgm:presLayoutVars>
          <dgm:chPref val="3"/>
        </dgm:presLayoutVars>
      </dgm:prSet>
      <dgm:spPr/>
    </dgm:pt>
    <dgm:pt modelId="{4241D99D-CF17-3441-9515-9BF306B0ACAF}" type="pres">
      <dgm:prSet presAssocID="{1C91B994-CED5-7E42-B78C-08F9DC953FA4}" presName="parTransOne" presStyleCnt="0"/>
      <dgm:spPr/>
    </dgm:pt>
    <dgm:pt modelId="{35D90CAE-96B1-A548-AF5B-DE6C108F30E7}" type="pres">
      <dgm:prSet presAssocID="{1C91B994-CED5-7E42-B78C-08F9DC953FA4}" presName="horzOne" presStyleCnt="0"/>
      <dgm:spPr/>
    </dgm:pt>
    <dgm:pt modelId="{8A4380DF-7475-C84D-93D1-98FDADF91338}" type="pres">
      <dgm:prSet presAssocID="{8777244A-8E7B-A241-A285-B4874D8E1A05}" presName="vertTwo" presStyleCnt="0"/>
      <dgm:spPr/>
    </dgm:pt>
    <dgm:pt modelId="{8F93923B-9838-A643-A57E-649A7465F256}" type="pres">
      <dgm:prSet presAssocID="{8777244A-8E7B-A241-A285-B4874D8E1A05}" presName="txTwo" presStyleLbl="node2" presStyleIdx="0" presStyleCnt="2">
        <dgm:presLayoutVars>
          <dgm:chPref val="3"/>
        </dgm:presLayoutVars>
      </dgm:prSet>
      <dgm:spPr/>
    </dgm:pt>
    <dgm:pt modelId="{12924575-F632-BF47-BC38-3F5E293692BA}" type="pres">
      <dgm:prSet presAssocID="{8777244A-8E7B-A241-A285-B4874D8E1A05}" presName="parTransTwo" presStyleCnt="0"/>
      <dgm:spPr/>
    </dgm:pt>
    <dgm:pt modelId="{981A006B-D1C1-4049-B028-B80F51F29C1E}" type="pres">
      <dgm:prSet presAssocID="{8777244A-8E7B-A241-A285-B4874D8E1A05}" presName="horzTwo" presStyleCnt="0"/>
      <dgm:spPr/>
    </dgm:pt>
    <dgm:pt modelId="{A17D47A7-451F-4B43-92BA-46BB6EB0D218}" type="pres">
      <dgm:prSet presAssocID="{B201AD2A-6C0F-8D44-94C0-0268378199D3}" presName="vertThree" presStyleCnt="0"/>
      <dgm:spPr/>
    </dgm:pt>
    <dgm:pt modelId="{49EC4B8D-1879-6247-932A-1D571E9E3051}" type="pres">
      <dgm:prSet presAssocID="{B201AD2A-6C0F-8D44-94C0-0268378199D3}" presName="txThree" presStyleLbl="node3" presStyleIdx="0" presStyleCnt="3">
        <dgm:presLayoutVars>
          <dgm:chPref val="3"/>
        </dgm:presLayoutVars>
      </dgm:prSet>
      <dgm:spPr/>
    </dgm:pt>
    <dgm:pt modelId="{C54D689C-CEAC-0F4E-A657-EA1BBA0238D7}" type="pres">
      <dgm:prSet presAssocID="{B201AD2A-6C0F-8D44-94C0-0268378199D3}" presName="horzThree" presStyleCnt="0"/>
      <dgm:spPr/>
    </dgm:pt>
    <dgm:pt modelId="{3CE6C67E-BB4D-7045-B6E9-87E4598DFF4A}" type="pres">
      <dgm:prSet presAssocID="{FAE81E16-9B70-C543-BF1E-22431062C13E}" presName="sibSpaceThree" presStyleCnt="0"/>
      <dgm:spPr/>
    </dgm:pt>
    <dgm:pt modelId="{A45419B5-523F-984D-88EF-B544559E697B}" type="pres">
      <dgm:prSet presAssocID="{FBA9CE7D-1C70-3C48-AF86-A44D1E1C23D4}" presName="vertThree" presStyleCnt="0"/>
      <dgm:spPr/>
    </dgm:pt>
    <dgm:pt modelId="{D4EF13B1-EAE8-A94A-99CB-BB244A6B5DCD}" type="pres">
      <dgm:prSet presAssocID="{FBA9CE7D-1C70-3C48-AF86-A44D1E1C23D4}" presName="txThree" presStyleLbl="node3" presStyleIdx="1" presStyleCnt="3">
        <dgm:presLayoutVars>
          <dgm:chPref val="3"/>
        </dgm:presLayoutVars>
      </dgm:prSet>
      <dgm:spPr/>
    </dgm:pt>
    <dgm:pt modelId="{F99C1C8A-3D92-934B-A43E-6A123FA78533}" type="pres">
      <dgm:prSet presAssocID="{FBA9CE7D-1C70-3C48-AF86-A44D1E1C23D4}" presName="horzThree" presStyleCnt="0"/>
      <dgm:spPr/>
    </dgm:pt>
    <dgm:pt modelId="{CB4172A4-3E3A-6144-829C-A83BDFEB4723}" type="pres">
      <dgm:prSet presAssocID="{8CFC453A-357F-ED43-BBD7-040A9AC6019F}" presName="sibSpaceTwo" presStyleCnt="0"/>
      <dgm:spPr/>
    </dgm:pt>
    <dgm:pt modelId="{142EA7A1-C8C7-4F4A-838C-6DB9D940886A}" type="pres">
      <dgm:prSet presAssocID="{12F6F5F8-ADCB-7949-B386-A181180869DF}" presName="vertTwo" presStyleCnt="0"/>
      <dgm:spPr/>
    </dgm:pt>
    <dgm:pt modelId="{C4F310CA-407A-ED48-A41B-0BC8C5CF4286}" type="pres">
      <dgm:prSet presAssocID="{12F6F5F8-ADCB-7949-B386-A181180869DF}" presName="txTwo" presStyleLbl="node2" presStyleIdx="1" presStyleCnt="2">
        <dgm:presLayoutVars>
          <dgm:chPref val="3"/>
        </dgm:presLayoutVars>
      </dgm:prSet>
      <dgm:spPr/>
    </dgm:pt>
    <dgm:pt modelId="{136C8EE3-B6F8-4342-9053-54A40B31CD7E}" type="pres">
      <dgm:prSet presAssocID="{12F6F5F8-ADCB-7949-B386-A181180869DF}" presName="parTransTwo" presStyleCnt="0"/>
      <dgm:spPr/>
    </dgm:pt>
    <dgm:pt modelId="{6069984A-D5D3-4F4B-9F6D-454562F63E5C}" type="pres">
      <dgm:prSet presAssocID="{12F6F5F8-ADCB-7949-B386-A181180869DF}" presName="horzTwo" presStyleCnt="0"/>
      <dgm:spPr/>
    </dgm:pt>
    <dgm:pt modelId="{EE0969C3-A4DD-EB46-ABFE-32AAD55BDEED}" type="pres">
      <dgm:prSet presAssocID="{53D6D8B3-5003-044F-B282-3081A98245D4}" presName="vertThree" presStyleCnt="0"/>
      <dgm:spPr/>
    </dgm:pt>
    <dgm:pt modelId="{F4530BFE-B76E-E141-8849-72829325E6E2}" type="pres">
      <dgm:prSet presAssocID="{53D6D8B3-5003-044F-B282-3081A98245D4}" presName="txThree" presStyleLbl="node3" presStyleIdx="2" presStyleCnt="3">
        <dgm:presLayoutVars>
          <dgm:chPref val="3"/>
        </dgm:presLayoutVars>
      </dgm:prSet>
      <dgm:spPr/>
    </dgm:pt>
    <dgm:pt modelId="{31FFD7EF-DDB6-EC44-AE83-9E3267FA0FEE}" type="pres">
      <dgm:prSet presAssocID="{53D6D8B3-5003-044F-B282-3081A98245D4}" presName="horzThree" presStyleCnt="0"/>
      <dgm:spPr/>
    </dgm:pt>
  </dgm:ptLst>
  <dgm:cxnLst>
    <dgm:cxn modelId="{33740308-E5A7-D74E-9ED5-E6EE58ECAB72}" type="presOf" srcId="{B201AD2A-6C0F-8D44-94C0-0268378199D3}" destId="{49EC4B8D-1879-6247-932A-1D571E9E3051}" srcOrd="0" destOrd="0" presId="urn:microsoft.com/office/officeart/2005/8/layout/hierarchy4"/>
    <dgm:cxn modelId="{D1813F15-AEC0-EF4D-88F4-E7A9D7A5F81A}" srcId="{8777244A-8E7B-A241-A285-B4874D8E1A05}" destId="{FBA9CE7D-1C70-3C48-AF86-A44D1E1C23D4}" srcOrd="1" destOrd="0" parTransId="{AC51E599-4908-6946-AEE1-9B29D309DE2B}" sibTransId="{C97DA091-D16D-5C4F-9B47-870D04C7154B}"/>
    <dgm:cxn modelId="{B53A8828-84F3-5341-8E8C-15CDAD703A3C}" type="presOf" srcId="{12F6F5F8-ADCB-7949-B386-A181180869DF}" destId="{C4F310CA-407A-ED48-A41B-0BC8C5CF4286}" srcOrd="0" destOrd="0" presId="urn:microsoft.com/office/officeart/2005/8/layout/hierarchy4"/>
    <dgm:cxn modelId="{64208F29-8B25-CA40-AB84-AC5625321A35}" type="presOf" srcId="{7BF368A0-1FBA-B642-B423-D98CF719C124}" destId="{E60E2A94-1103-E341-9229-E3084880D1B3}" srcOrd="0" destOrd="0" presId="urn:microsoft.com/office/officeart/2005/8/layout/hierarchy4"/>
    <dgm:cxn modelId="{70BB512B-F3D1-D349-AA88-47ACA1568F3B}" srcId="{8777244A-8E7B-A241-A285-B4874D8E1A05}" destId="{B201AD2A-6C0F-8D44-94C0-0268378199D3}" srcOrd="0" destOrd="0" parTransId="{69E59BE2-DDF8-4848-9F0E-E5B28FD51C63}" sibTransId="{FAE81E16-9B70-C543-BF1E-22431062C13E}"/>
    <dgm:cxn modelId="{5BE1EC31-7BFE-B64E-822E-E72E05AC44ED}" srcId="{1C91B994-CED5-7E42-B78C-08F9DC953FA4}" destId="{12F6F5F8-ADCB-7949-B386-A181180869DF}" srcOrd="1" destOrd="0" parTransId="{FE043461-CA09-604E-8B16-6CA9EEA2EAA3}" sibTransId="{E655F127-42A2-6544-8FF6-A0FCCD2A6C33}"/>
    <dgm:cxn modelId="{973DE246-C6F4-7849-A233-63D0B020C751}" type="presOf" srcId="{FBA9CE7D-1C70-3C48-AF86-A44D1E1C23D4}" destId="{D4EF13B1-EAE8-A94A-99CB-BB244A6B5DCD}" srcOrd="0" destOrd="0" presId="urn:microsoft.com/office/officeart/2005/8/layout/hierarchy4"/>
    <dgm:cxn modelId="{5EC8647A-01B3-7E4B-9DC3-77F5CB1D1DE5}" srcId="{1C91B994-CED5-7E42-B78C-08F9DC953FA4}" destId="{8777244A-8E7B-A241-A285-B4874D8E1A05}" srcOrd="0" destOrd="0" parTransId="{071F8B17-1380-434C-B79F-4C7ABB2FD08B}" sibTransId="{8CFC453A-357F-ED43-BBD7-040A9AC6019F}"/>
    <dgm:cxn modelId="{87311393-666E-1F43-BB30-C944087DC668}" type="presOf" srcId="{1C91B994-CED5-7E42-B78C-08F9DC953FA4}" destId="{019CB3BB-74E3-4A49-A8E7-872425863EE2}" srcOrd="0" destOrd="0" presId="urn:microsoft.com/office/officeart/2005/8/layout/hierarchy4"/>
    <dgm:cxn modelId="{94AD7CDC-D7FC-0546-971F-6F1DC42341E8}" srcId="{12F6F5F8-ADCB-7949-B386-A181180869DF}" destId="{53D6D8B3-5003-044F-B282-3081A98245D4}" srcOrd="0" destOrd="0" parTransId="{2D3BA0AE-6674-1840-BD95-05682DCA0C0F}" sibTransId="{7FC4A095-9888-174A-AFB8-2DC9238CD473}"/>
    <dgm:cxn modelId="{093579DE-F033-1342-A29E-3CCB199C0565}" type="presOf" srcId="{53D6D8B3-5003-044F-B282-3081A98245D4}" destId="{F4530BFE-B76E-E141-8849-72829325E6E2}" srcOrd="0" destOrd="0" presId="urn:microsoft.com/office/officeart/2005/8/layout/hierarchy4"/>
    <dgm:cxn modelId="{85C3AEE8-A4ED-9847-BFC6-ACBBE5C080F7}" srcId="{7BF368A0-1FBA-B642-B423-D98CF719C124}" destId="{1C91B994-CED5-7E42-B78C-08F9DC953FA4}" srcOrd="0" destOrd="0" parTransId="{DB18B54D-6633-8D45-9CB1-C61D8D6EAA13}" sibTransId="{0B89E6FE-3A64-3449-B075-A5B897A62C18}"/>
    <dgm:cxn modelId="{F3B53DEE-E7BA-D54C-8B1C-865C51CE9994}" type="presOf" srcId="{8777244A-8E7B-A241-A285-B4874D8E1A05}" destId="{8F93923B-9838-A643-A57E-649A7465F256}" srcOrd="0" destOrd="0" presId="urn:microsoft.com/office/officeart/2005/8/layout/hierarchy4"/>
    <dgm:cxn modelId="{7DAB5BF6-3266-A045-BA55-8BFC30AF5F31}" type="presParOf" srcId="{E60E2A94-1103-E341-9229-E3084880D1B3}" destId="{5F5E3A24-7CAA-2E41-BD5E-1597AB61A301}" srcOrd="0" destOrd="0" presId="urn:microsoft.com/office/officeart/2005/8/layout/hierarchy4"/>
    <dgm:cxn modelId="{FBF5B61B-0B3E-6D47-B73B-97C64D55AA57}" type="presParOf" srcId="{5F5E3A24-7CAA-2E41-BD5E-1597AB61A301}" destId="{019CB3BB-74E3-4A49-A8E7-872425863EE2}" srcOrd="0" destOrd="0" presId="urn:microsoft.com/office/officeart/2005/8/layout/hierarchy4"/>
    <dgm:cxn modelId="{B73147A0-0F78-4E4D-8BD8-072EB5A5A962}" type="presParOf" srcId="{5F5E3A24-7CAA-2E41-BD5E-1597AB61A301}" destId="{4241D99D-CF17-3441-9515-9BF306B0ACAF}" srcOrd="1" destOrd="0" presId="urn:microsoft.com/office/officeart/2005/8/layout/hierarchy4"/>
    <dgm:cxn modelId="{C6B569F4-B4B3-6D47-8541-EA45C375E450}" type="presParOf" srcId="{5F5E3A24-7CAA-2E41-BD5E-1597AB61A301}" destId="{35D90CAE-96B1-A548-AF5B-DE6C108F30E7}" srcOrd="2" destOrd="0" presId="urn:microsoft.com/office/officeart/2005/8/layout/hierarchy4"/>
    <dgm:cxn modelId="{81C13414-630D-344C-AE0A-E51F2A41FC0F}" type="presParOf" srcId="{35D90CAE-96B1-A548-AF5B-DE6C108F30E7}" destId="{8A4380DF-7475-C84D-93D1-98FDADF91338}" srcOrd="0" destOrd="0" presId="urn:microsoft.com/office/officeart/2005/8/layout/hierarchy4"/>
    <dgm:cxn modelId="{3570A47F-F8CC-A44E-B052-D8B71055EE5D}" type="presParOf" srcId="{8A4380DF-7475-C84D-93D1-98FDADF91338}" destId="{8F93923B-9838-A643-A57E-649A7465F256}" srcOrd="0" destOrd="0" presId="urn:microsoft.com/office/officeart/2005/8/layout/hierarchy4"/>
    <dgm:cxn modelId="{6083C971-E112-1E43-9EF7-714CEEE80941}" type="presParOf" srcId="{8A4380DF-7475-C84D-93D1-98FDADF91338}" destId="{12924575-F632-BF47-BC38-3F5E293692BA}" srcOrd="1" destOrd="0" presId="urn:microsoft.com/office/officeart/2005/8/layout/hierarchy4"/>
    <dgm:cxn modelId="{828EB45C-D78A-3B49-A20A-E82EACFFB579}" type="presParOf" srcId="{8A4380DF-7475-C84D-93D1-98FDADF91338}" destId="{981A006B-D1C1-4049-B028-B80F51F29C1E}" srcOrd="2" destOrd="0" presId="urn:microsoft.com/office/officeart/2005/8/layout/hierarchy4"/>
    <dgm:cxn modelId="{69BB0D92-0B6E-704A-8F42-49BC349705CD}" type="presParOf" srcId="{981A006B-D1C1-4049-B028-B80F51F29C1E}" destId="{A17D47A7-451F-4B43-92BA-46BB6EB0D218}" srcOrd="0" destOrd="0" presId="urn:microsoft.com/office/officeart/2005/8/layout/hierarchy4"/>
    <dgm:cxn modelId="{7BF1ED95-B6EA-7F40-92F0-C45BDE4802AB}" type="presParOf" srcId="{A17D47A7-451F-4B43-92BA-46BB6EB0D218}" destId="{49EC4B8D-1879-6247-932A-1D571E9E3051}" srcOrd="0" destOrd="0" presId="urn:microsoft.com/office/officeart/2005/8/layout/hierarchy4"/>
    <dgm:cxn modelId="{CAA7B5C3-09C8-AE40-A2A2-020C575C2E56}" type="presParOf" srcId="{A17D47A7-451F-4B43-92BA-46BB6EB0D218}" destId="{C54D689C-CEAC-0F4E-A657-EA1BBA0238D7}" srcOrd="1" destOrd="0" presId="urn:microsoft.com/office/officeart/2005/8/layout/hierarchy4"/>
    <dgm:cxn modelId="{4D17B888-7EFE-7E4A-AE8C-CBF90A12CD67}" type="presParOf" srcId="{981A006B-D1C1-4049-B028-B80F51F29C1E}" destId="{3CE6C67E-BB4D-7045-B6E9-87E4598DFF4A}" srcOrd="1" destOrd="0" presId="urn:microsoft.com/office/officeart/2005/8/layout/hierarchy4"/>
    <dgm:cxn modelId="{193CE834-E07D-0644-97A7-02760B3F0CEC}" type="presParOf" srcId="{981A006B-D1C1-4049-B028-B80F51F29C1E}" destId="{A45419B5-523F-984D-88EF-B544559E697B}" srcOrd="2" destOrd="0" presId="urn:microsoft.com/office/officeart/2005/8/layout/hierarchy4"/>
    <dgm:cxn modelId="{E0D00013-1EE4-D843-8965-BF756BECD11C}" type="presParOf" srcId="{A45419B5-523F-984D-88EF-B544559E697B}" destId="{D4EF13B1-EAE8-A94A-99CB-BB244A6B5DCD}" srcOrd="0" destOrd="0" presId="urn:microsoft.com/office/officeart/2005/8/layout/hierarchy4"/>
    <dgm:cxn modelId="{2DF309B0-6102-0A43-8E15-EC458953F0F4}" type="presParOf" srcId="{A45419B5-523F-984D-88EF-B544559E697B}" destId="{F99C1C8A-3D92-934B-A43E-6A123FA78533}" srcOrd="1" destOrd="0" presId="urn:microsoft.com/office/officeart/2005/8/layout/hierarchy4"/>
    <dgm:cxn modelId="{9AB63B5F-4E33-AD49-949B-6BFE9FAD3A02}" type="presParOf" srcId="{35D90CAE-96B1-A548-AF5B-DE6C108F30E7}" destId="{CB4172A4-3E3A-6144-829C-A83BDFEB4723}" srcOrd="1" destOrd="0" presId="urn:microsoft.com/office/officeart/2005/8/layout/hierarchy4"/>
    <dgm:cxn modelId="{D77C5E2D-F0AB-A349-871A-9B8C973078CE}" type="presParOf" srcId="{35D90CAE-96B1-A548-AF5B-DE6C108F30E7}" destId="{142EA7A1-C8C7-4F4A-838C-6DB9D940886A}" srcOrd="2" destOrd="0" presId="urn:microsoft.com/office/officeart/2005/8/layout/hierarchy4"/>
    <dgm:cxn modelId="{561E275B-4121-3542-A3B9-25F2BFC84955}" type="presParOf" srcId="{142EA7A1-C8C7-4F4A-838C-6DB9D940886A}" destId="{C4F310CA-407A-ED48-A41B-0BC8C5CF4286}" srcOrd="0" destOrd="0" presId="urn:microsoft.com/office/officeart/2005/8/layout/hierarchy4"/>
    <dgm:cxn modelId="{D64C35D6-39CA-4F43-A261-F8A17700101C}" type="presParOf" srcId="{142EA7A1-C8C7-4F4A-838C-6DB9D940886A}" destId="{136C8EE3-B6F8-4342-9053-54A40B31CD7E}" srcOrd="1" destOrd="0" presId="urn:microsoft.com/office/officeart/2005/8/layout/hierarchy4"/>
    <dgm:cxn modelId="{3A275ABB-6205-1343-965C-4E1CFD2DA9AF}" type="presParOf" srcId="{142EA7A1-C8C7-4F4A-838C-6DB9D940886A}" destId="{6069984A-D5D3-4F4B-9F6D-454562F63E5C}" srcOrd="2" destOrd="0" presId="urn:microsoft.com/office/officeart/2005/8/layout/hierarchy4"/>
    <dgm:cxn modelId="{7C56CA9A-6B5F-BB47-AD9B-0FDDE4FA6001}" type="presParOf" srcId="{6069984A-D5D3-4F4B-9F6D-454562F63E5C}" destId="{EE0969C3-A4DD-EB46-ABFE-32AAD55BDEED}" srcOrd="0" destOrd="0" presId="urn:microsoft.com/office/officeart/2005/8/layout/hierarchy4"/>
    <dgm:cxn modelId="{5034425B-DF31-9949-9295-16D37582A515}" type="presParOf" srcId="{EE0969C3-A4DD-EB46-ABFE-32AAD55BDEED}" destId="{F4530BFE-B76E-E141-8849-72829325E6E2}" srcOrd="0" destOrd="0" presId="urn:microsoft.com/office/officeart/2005/8/layout/hierarchy4"/>
    <dgm:cxn modelId="{EA99CC97-2E8A-3F48-89BC-E5BC7D061646}" type="presParOf" srcId="{EE0969C3-A4DD-EB46-ABFE-32AAD55BDEED}" destId="{31FFD7EF-DDB6-EC44-AE83-9E3267FA0FEE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7185D-0B9C-2543-A104-A2403CEB44D2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BE12CD06-2E35-D241-BF67-4342C0BCFC7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solidFill>
                <a:srgbClr val="595959"/>
              </a:solidFill>
            </a:rPr>
            <a:t>2016 Inception with one student</a:t>
          </a:r>
        </a:p>
      </dgm:t>
    </dgm:pt>
    <dgm:pt modelId="{EAC0387C-BA92-D541-8E45-E1D40D9823E7}" type="parTrans" cxnId="{710F1690-4362-0A40-A01E-AEF1B1834F82}">
      <dgm:prSet/>
      <dgm:spPr/>
      <dgm:t>
        <a:bodyPr/>
        <a:lstStyle/>
        <a:p>
          <a:endParaRPr lang="en-US"/>
        </a:p>
      </dgm:t>
    </dgm:pt>
    <dgm:pt modelId="{9D790665-DBDE-FD40-8135-B011C0E8958B}" type="sibTrans" cxnId="{710F1690-4362-0A40-A01E-AEF1B1834F82}">
      <dgm:prSet/>
      <dgm:spPr/>
      <dgm:t>
        <a:bodyPr/>
        <a:lstStyle/>
        <a:p>
          <a:endParaRPr lang="en-US"/>
        </a:p>
      </dgm:t>
    </dgm:pt>
    <dgm:pt modelId="{0E6071C4-1D1D-6640-AD00-BB246E843E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Pilot with 3 interns and 1 fellow</a:t>
          </a:r>
          <a:endParaRPr lang="en-US" sz="2400" dirty="0"/>
        </a:p>
      </dgm:t>
    </dgm:pt>
    <dgm:pt modelId="{D0F67E12-2F16-8E4F-A489-B862756316D4}" type="parTrans" cxnId="{53E05DBE-71D9-574D-8CB6-5FF47E6F94B3}">
      <dgm:prSet/>
      <dgm:spPr/>
      <dgm:t>
        <a:bodyPr/>
        <a:lstStyle/>
        <a:p>
          <a:endParaRPr lang="en-US"/>
        </a:p>
      </dgm:t>
    </dgm:pt>
    <dgm:pt modelId="{676F8814-C390-784E-A6DD-C9FF588F530D}" type="sibTrans" cxnId="{53E05DBE-71D9-574D-8CB6-5FF47E6F94B3}">
      <dgm:prSet/>
      <dgm:spPr/>
      <dgm:t>
        <a:bodyPr/>
        <a:lstStyle/>
        <a:p>
          <a:endParaRPr lang="en-US"/>
        </a:p>
      </dgm:t>
    </dgm:pt>
    <dgm:pt modelId="{206586A2-083C-3C4E-A350-CF98E5DB999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2024 DLA Grad Cert with 30 students</a:t>
          </a:r>
          <a:endParaRPr lang="en-US" sz="2400" dirty="0"/>
        </a:p>
      </dgm:t>
    </dgm:pt>
    <dgm:pt modelId="{BB6A15F4-2826-214C-90BF-CBD07D20AF1D}" type="parTrans" cxnId="{7B7FFB42-971F-C34C-86E3-A77A4BE1EFAC}">
      <dgm:prSet/>
      <dgm:spPr/>
      <dgm:t>
        <a:bodyPr/>
        <a:lstStyle/>
        <a:p>
          <a:endParaRPr lang="en-US"/>
        </a:p>
      </dgm:t>
    </dgm:pt>
    <dgm:pt modelId="{D79B9BD3-5F16-A344-A1C2-21B9FE0706ED}" type="sibTrans" cxnId="{7B7FFB42-971F-C34C-86E3-A77A4BE1EFAC}">
      <dgm:prSet/>
      <dgm:spPr/>
      <dgm:t>
        <a:bodyPr/>
        <a:lstStyle/>
        <a:p>
          <a:endParaRPr lang="en-US"/>
        </a:p>
      </dgm:t>
    </dgm:pt>
    <dgm:pt modelId="{6924A72D-C13D-9845-B571-C75E234A224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2025 goal to grow with China Universities </a:t>
          </a:r>
          <a:endParaRPr lang="en-US" sz="2400" dirty="0"/>
        </a:p>
      </dgm:t>
    </dgm:pt>
    <dgm:pt modelId="{FF352798-A587-F44F-BC91-E96FE4EF1792}" type="parTrans" cxnId="{5E5BDBC8-657C-0F4D-B956-4E9A439C5821}">
      <dgm:prSet/>
      <dgm:spPr/>
      <dgm:t>
        <a:bodyPr/>
        <a:lstStyle/>
        <a:p>
          <a:endParaRPr lang="en-US"/>
        </a:p>
      </dgm:t>
    </dgm:pt>
    <dgm:pt modelId="{58F68EFA-FB90-CF47-A286-70348AFD1E37}" type="sibTrans" cxnId="{5E5BDBC8-657C-0F4D-B956-4E9A439C5821}">
      <dgm:prSet/>
      <dgm:spPr/>
      <dgm:t>
        <a:bodyPr/>
        <a:lstStyle/>
        <a:p>
          <a:endParaRPr lang="en-US"/>
        </a:p>
      </dgm:t>
    </dgm:pt>
    <dgm:pt modelId="{9252C838-5E7D-7745-81B5-A6EE494C6FA0}" type="pres">
      <dgm:prSet presAssocID="{FD87185D-0B9C-2543-A104-A2403CEB44D2}" presName="arrowDiagram" presStyleCnt="0">
        <dgm:presLayoutVars>
          <dgm:chMax val="5"/>
          <dgm:dir/>
          <dgm:resizeHandles val="exact"/>
        </dgm:presLayoutVars>
      </dgm:prSet>
      <dgm:spPr/>
    </dgm:pt>
    <dgm:pt modelId="{D4A29967-E4A7-904A-97C4-6DF207EF4DC3}" type="pres">
      <dgm:prSet presAssocID="{FD87185D-0B9C-2543-A104-A2403CEB44D2}" presName="arrow" presStyleLbl="bgShp" presStyleIdx="0" presStyleCnt="1" custLinFactNeighborX="433" custLinFactNeighborY="49677"/>
      <dgm:spPr>
        <a:solidFill>
          <a:schemeClr val="accent3">
            <a:lumMod val="40000"/>
            <a:lumOff val="60000"/>
          </a:schemeClr>
        </a:solidFill>
      </dgm:spPr>
    </dgm:pt>
    <dgm:pt modelId="{41526497-E003-664F-877D-EB58DB63D16A}" type="pres">
      <dgm:prSet presAssocID="{FD87185D-0B9C-2543-A104-A2403CEB44D2}" presName="arrowDiagram4" presStyleCnt="0"/>
      <dgm:spPr/>
    </dgm:pt>
    <dgm:pt modelId="{181F1AA7-FA97-C24E-B30D-9B56D4C479C7}" type="pres">
      <dgm:prSet presAssocID="{BE12CD06-2E35-D241-BF67-4342C0BCFC74}" presName="bullet4a" presStyleLbl="node1" presStyleIdx="0" presStyleCnt="4"/>
      <dgm:spPr>
        <a:solidFill>
          <a:srgbClr val="4EA94F"/>
        </a:solidFill>
      </dgm:spPr>
    </dgm:pt>
    <dgm:pt modelId="{3250154A-05FA-6A4C-AF65-73D79B3823CD}" type="pres">
      <dgm:prSet presAssocID="{BE12CD06-2E35-D241-BF67-4342C0BCFC74}" presName="textBox4a" presStyleLbl="revTx" presStyleIdx="0" presStyleCnt="4" custScaleX="120873">
        <dgm:presLayoutVars>
          <dgm:bulletEnabled val="1"/>
        </dgm:presLayoutVars>
      </dgm:prSet>
      <dgm:spPr/>
    </dgm:pt>
    <dgm:pt modelId="{CE368E9C-BD79-4942-916F-69D301E63EA1}" type="pres">
      <dgm:prSet presAssocID="{0E6071C4-1D1D-6640-AD00-BB246E843E2A}" presName="bullet4b" presStyleLbl="node1" presStyleIdx="1" presStyleCnt="4"/>
      <dgm:spPr>
        <a:solidFill>
          <a:srgbClr val="4FA94F"/>
        </a:solidFill>
      </dgm:spPr>
    </dgm:pt>
    <dgm:pt modelId="{6F695A24-384D-AE46-A718-6030AE90F588}" type="pres">
      <dgm:prSet presAssocID="{0E6071C4-1D1D-6640-AD00-BB246E843E2A}" presName="textBox4b" presStyleLbl="revTx" presStyleIdx="1" presStyleCnt="4">
        <dgm:presLayoutVars>
          <dgm:bulletEnabled val="1"/>
        </dgm:presLayoutVars>
      </dgm:prSet>
      <dgm:spPr/>
    </dgm:pt>
    <dgm:pt modelId="{40159E9C-679E-AF4E-95C6-4A7617394097}" type="pres">
      <dgm:prSet presAssocID="{206586A2-083C-3C4E-A350-CF98E5DB999C}" presName="bullet4c" presStyleLbl="node1" presStyleIdx="2" presStyleCnt="4"/>
      <dgm:spPr>
        <a:solidFill>
          <a:srgbClr val="4DAA50"/>
        </a:solidFill>
      </dgm:spPr>
    </dgm:pt>
    <dgm:pt modelId="{3C15743D-1013-304B-B81C-0A048F56343D}" type="pres">
      <dgm:prSet presAssocID="{206586A2-083C-3C4E-A350-CF98E5DB999C}" presName="textBox4c" presStyleLbl="revTx" presStyleIdx="2" presStyleCnt="4">
        <dgm:presLayoutVars>
          <dgm:bulletEnabled val="1"/>
        </dgm:presLayoutVars>
      </dgm:prSet>
      <dgm:spPr/>
    </dgm:pt>
    <dgm:pt modelId="{20CF3B9F-A783-3C48-AE84-602293C35D3F}" type="pres">
      <dgm:prSet presAssocID="{6924A72D-C13D-9845-B571-C75E234A2242}" presName="bullet4d" presStyleLbl="node1" presStyleIdx="3" presStyleCnt="4"/>
      <dgm:spPr>
        <a:solidFill>
          <a:srgbClr val="4EA94F"/>
        </a:solidFill>
      </dgm:spPr>
    </dgm:pt>
    <dgm:pt modelId="{0E9F7C74-8617-CB4B-9AE7-A792B27DBA40}" type="pres">
      <dgm:prSet presAssocID="{6924A72D-C13D-9845-B571-C75E234A2242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7B7FFB42-971F-C34C-86E3-A77A4BE1EFAC}" srcId="{FD87185D-0B9C-2543-A104-A2403CEB44D2}" destId="{206586A2-083C-3C4E-A350-CF98E5DB999C}" srcOrd="2" destOrd="0" parTransId="{BB6A15F4-2826-214C-90BF-CBD07D20AF1D}" sibTransId="{D79B9BD3-5F16-A344-A1C2-21B9FE0706ED}"/>
    <dgm:cxn modelId="{A83DD444-979F-5B49-96B3-4A99A32AF98C}" type="presOf" srcId="{206586A2-083C-3C4E-A350-CF98E5DB999C}" destId="{3C15743D-1013-304B-B81C-0A048F56343D}" srcOrd="0" destOrd="0" presId="urn:microsoft.com/office/officeart/2005/8/layout/arrow2"/>
    <dgm:cxn modelId="{EF717F53-6A25-E04D-A8C8-3B44B8105F21}" type="presOf" srcId="{6924A72D-C13D-9845-B571-C75E234A2242}" destId="{0E9F7C74-8617-CB4B-9AE7-A792B27DBA40}" srcOrd="0" destOrd="0" presId="urn:microsoft.com/office/officeart/2005/8/layout/arrow2"/>
    <dgm:cxn modelId="{BB6B9376-1C0C-2F4A-8711-B3246937662E}" type="presOf" srcId="{FD87185D-0B9C-2543-A104-A2403CEB44D2}" destId="{9252C838-5E7D-7745-81B5-A6EE494C6FA0}" srcOrd="0" destOrd="0" presId="urn:microsoft.com/office/officeart/2005/8/layout/arrow2"/>
    <dgm:cxn modelId="{4C65037F-1060-984E-987B-E5C51F2B0F7A}" type="presOf" srcId="{BE12CD06-2E35-D241-BF67-4342C0BCFC74}" destId="{3250154A-05FA-6A4C-AF65-73D79B3823CD}" srcOrd="0" destOrd="0" presId="urn:microsoft.com/office/officeart/2005/8/layout/arrow2"/>
    <dgm:cxn modelId="{710F1690-4362-0A40-A01E-AEF1B1834F82}" srcId="{FD87185D-0B9C-2543-A104-A2403CEB44D2}" destId="{BE12CD06-2E35-D241-BF67-4342C0BCFC74}" srcOrd="0" destOrd="0" parTransId="{EAC0387C-BA92-D541-8E45-E1D40D9823E7}" sibTransId="{9D790665-DBDE-FD40-8135-B011C0E8958B}"/>
    <dgm:cxn modelId="{481B6BA6-1593-A04D-A500-A75C7FC99448}" type="presOf" srcId="{0E6071C4-1D1D-6640-AD00-BB246E843E2A}" destId="{6F695A24-384D-AE46-A718-6030AE90F588}" srcOrd="0" destOrd="0" presId="urn:microsoft.com/office/officeart/2005/8/layout/arrow2"/>
    <dgm:cxn modelId="{53E05DBE-71D9-574D-8CB6-5FF47E6F94B3}" srcId="{FD87185D-0B9C-2543-A104-A2403CEB44D2}" destId="{0E6071C4-1D1D-6640-AD00-BB246E843E2A}" srcOrd="1" destOrd="0" parTransId="{D0F67E12-2F16-8E4F-A489-B862756316D4}" sibTransId="{676F8814-C390-784E-A6DD-C9FF588F530D}"/>
    <dgm:cxn modelId="{5E5BDBC8-657C-0F4D-B956-4E9A439C5821}" srcId="{FD87185D-0B9C-2543-A104-A2403CEB44D2}" destId="{6924A72D-C13D-9845-B571-C75E234A2242}" srcOrd="3" destOrd="0" parTransId="{FF352798-A587-F44F-BC91-E96FE4EF1792}" sibTransId="{58F68EFA-FB90-CF47-A286-70348AFD1E37}"/>
    <dgm:cxn modelId="{CE501DB9-E400-0648-A8FE-D504682F6583}" type="presParOf" srcId="{9252C838-5E7D-7745-81B5-A6EE494C6FA0}" destId="{D4A29967-E4A7-904A-97C4-6DF207EF4DC3}" srcOrd="0" destOrd="0" presId="urn:microsoft.com/office/officeart/2005/8/layout/arrow2"/>
    <dgm:cxn modelId="{622E7B03-AA20-2941-AB8F-8477317EEF91}" type="presParOf" srcId="{9252C838-5E7D-7745-81B5-A6EE494C6FA0}" destId="{41526497-E003-664F-877D-EB58DB63D16A}" srcOrd="1" destOrd="0" presId="urn:microsoft.com/office/officeart/2005/8/layout/arrow2"/>
    <dgm:cxn modelId="{076B9335-5BC2-634F-A413-8271E0C8D5FD}" type="presParOf" srcId="{41526497-E003-664F-877D-EB58DB63D16A}" destId="{181F1AA7-FA97-C24E-B30D-9B56D4C479C7}" srcOrd="0" destOrd="0" presId="urn:microsoft.com/office/officeart/2005/8/layout/arrow2"/>
    <dgm:cxn modelId="{859B525C-C872-0342-B8BA-B9D0446D8666}" type="presParOf" srcId="{41526497-E003-664F-877D-EB58DB63D16A}" destId="{3250154A-05FA-6A4C-AF65-73D79B3823CD}" srcOrd="1" destOrd="0" presId="urn:microsoft.com/office/officeart/2005/8/layout/arrow2"/>
    <dgm:cxn modelId="{76FE6180-B84E-DD47-B9DB-9CAE5E933A6F}" type="presParOf" srcId="{41526497-E003-664F-877D-EB58DB63D16A}" destId="{CE368E9C-BD79-4942-916F-69D301E63EA1}" srcOrd="2" destOrd="0" presId="urn:microsoft.com/office/officeart/2005/8/layout/arrow2"/>
    <dgm:cxn modelId="{A9D1F307-125E-A740-B9F1-C0EC307205AE}" type="presParOf" srcId="{41526497-E003-664F-877D-EB58DB63D16A}" destId="{6F695A24-384D-AE46-A718-6030AE90F588}" srcOrd="3" destOrd="0" presId="urn:microsoft.com/office/officeart/2005/8/layout/arrow2"/>
    <dgm:cxn modelId="{11EE4C3E-7B5E-5142-A0FF-5D50C93D5C41}" type="presParOf" srcId="{41526497-E003-664F-877D-EB58DB63D16A}" destId="{40159E9C-679E-AF4E-95C6-4A7617394097}" srcOrd="4" destOrd="0" presId="urn:microsoft.com/office/officeart/2005/8/layout/arrow2"/>
    <dgm:cxn modelId="{EB0BC50E-643E-EA4F-AC17-7040339D8EE7}" type="presParOf" srcId="{41526497-E003-664F-877D-EB58DB63D16A}" destId="{3C15743D-1013-304B-B81C-0A048F56343D}" srcOrd="5" destOrd="0" presId="urn:microsoft.com/office/officeart/2005/8/layout/arrow2"/>
    <dgm:cxn modelId="{8117DDAA-6E3F-7D48-BD90-08C986090BB9}" type="presParOf" srcId="{41526497-E003-664F-877D-EB58DB63D16A}" destId="{20CF3B9F-A783-3C48-AE84-602293C35D3F}" srcOrd="6" destOrd="0" presId="urn:microsoft.com/office/officeart/2005/8/layout/arrow2"/>
    <dgm:cxn modelId="{0E03E5E4-2FC6-654B-BDA9-B6E8AE422B6B}" type="presParOf" srcId="{41526497-E003-664F-877D-EB58DB63D16A}" destId="{0E9F7C74-8617-CB4B-9AE7-A792B27DBA4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40449-A7A9-E246-96E1-0F6EEA8F8ED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CE1A3-FC9A-BB46-8295-F5D4811D4033}">
      <dgm:prSet phldrT="[Text]"/>
      <dgm:spPr>
        <a:solidFill>
          <a:srgbClr val="2B882E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Power of People-to-People Exchange </a:t>
          </a:r>
          <a:endParaRPr lang="en-US" b="1" dirty="0">
            <a:solidFill>
              <a:schemeClr val="tx1"/>
            </a:solidFill>
          </a:endParaRPr>
        </a:p>
      </dgm:t>
    </dgm:pt>
    <dgm:pt modelId="{3811EBD2-4A67-1145-9A5E-B97066A41D8C}" type="parTrans" cxnId="{3CCFD1A9-585C-244F-9CA8-4F11227D42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E49023-937E-1B4E-9752-D3FF3335BCA2}" type="sibTrans" cxnId="{3CCFD1A9-585C-244F-9CA8-4F11227D42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DBC660-1442-5642-9440-6D32D3B54A86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 Mobilization </a:t>
          </a:r>
          <a:endParaRPr lang="en-US" dirty="0">
            <a:solidFill>
              <a:schemeClr val="tx1"/>
            </a:solidFill>
          </a:endParaRPr>
        </a:p>
      </dgm:t>
    </dgm:pt>
    <dgm:pt modelId="{F1DA4F28-043A-284E-8919-A3564E44C99B}" type="parTrans" cxnId="{29F66D4F-3D03-6044-81EB-2F6E3E9BA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DA6FE0-FC92-3248-8E7F-A83C8D89B7E4}" type="sibTrans" cxnId="{29F66D4F-3D03-6044-81EB-2F6E3E9BA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1A0356-A9CA-D14A-A070-EDDC86D7A983}">
      <dgm:prSet phldrT="[Text]"/>
      <dgm:spPr>
        <a:solidFill>
          <a:srgbClr val="2B882E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Inclusive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Scientific Diplomacy</a:t>
          </a:r>
          <a:endParaRPr lang="en-US" b="1" dirty="0">
            <a:solidFill>
              <a:schemeClr val="tx1"/>
            </a:solidFill>
          </a:endParaRPr>
        </a:p>
      </dgm:t>
    </dgm:pt>
    <dgm:pt modelId="{9D70D996-D749-2649-8462-53EEEB947004}" type="parTrans" cxnId="{328BAAF9-A1B0-2D47-B6CF-9EC52F2CC5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8675E-3B6A-ED4D-9E50-F639E9B2DD81}" type="sibTrans" cxnId="{328BAAF9-A1B0-2D47-B6CF-9EC52F2CC5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23BD89-101D-BD45-B3F5-793ADDB2492A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Exchange of best practices </a:t>
          </a:r>
          <a:endParaRPr lang="en-US" dirty="0">
            <a:solidFill>
              <a:schemeClr val="tx1"/>
            </a:solidFill>
          </a:endParaRPr>
        </a:p>
      </dgm:t>
    </dgm:pt>
    <dgm:pt modelId="{0B1A55B5-CB1A-5E47-B892-E330DB3E03D1}" type="parTrans" cxnId="{325D3043-446E-C442-8230-1A12E5B201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DBFE2E-38B5-AD42-A5A5-6BA5A4BE9284}" type="sibTrans" cxnId="{325D3043-446E-C442-8230-1A12E5B201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59EB3C-CDEE-F746-AE70-B4082B81AC43}">
      <dgm:prSet phldrT="[Text]"/>
      <dgm:spPr>
        <a:solidFill>
          <a:srgbClr val="2B882E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Advancement and Promotion </a:t>
          </a:r>
          <a:endParaRPr lang="en-US" b="1" dirty="0">
            <a:solidFill>
              <a:schemeClr val="tx1"/>
            </a:solidFill>
          </a:endParaRPr>
        </a:p>
      </dgm:t>
    </dgm:pt>
    <dgm:pt modelId="{AD63F042-86D0-3147-AAFC-8A4BFEA75D49}" type="parTrans" cxnId="{39FF18F5-965A-7349-8FA7-5A15DAD3B6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2D85C5-7B78-B344-87F3-E48F284A61BA}" type="sibTrans" cxnId="{39FF18F5-965A-7349-8FA7-5A15DAD3B6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742460-D20C-B747-9987-7B1DAE927BB7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 Rights and Communication Access and Innovative Solutions</a:t>
          </a:r>
          <a:endParaRPr lang="en-US" dirty="0">
            <a:solidFill>
              <a:schemeClr val="tx1"/>
            </a:solidFill>
          </a:endParaRPr>
        </a:p>
      </dgm:t>
    </dgm:pt>
    <dgm:pt modelId="{58E1611F-D385-1648-B87B-27C983327D0A}" type="parTrans" cxnId="{DA282106-8B3C-6B40-A2A7-9E8607DAB3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AC1BFC-CC1B-0D45-9027-1D597BF77E67}" type="sibTrans" cxnId="{DA282106-8B3C-6B40-A2A7-9E8607DAB3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320E8F-EEF0-4241-8BD7-2B9FF2C3AC38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and Development </a:t>
          </a:r>
        </a:p>
      </dgm:t>
    </dgm:pt>
    <dgm:pt modelId="{85F0A8B5-1D72-3C4A-B2CE-4831730480F7}" type="parTrans" cxnId="{5B0EE577-A6A7-9448-BFBE-8D55BBCC24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132061-E85A-7643-9DC7-3E2FD4B3CAC1}" type="sibTrans" cxnId="{5B0EE577-A6A7-9448-BFBE-8D55BBCC24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EB79C6-CD94-6649-BE51-A4F6C864EE2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of Global Competencies </a:t>
          </a:r>
        </a:p>
      </dgm:t>
    </dgm:pt>
    <dgm:pt modelId="{6AE6EEC3-78A7-5A48-A079-88D2ADE8A513}" type="parTrans" cxnId="{B3C082A8-3158-9642-A5E4-692B9D9EBC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745717-EB48-8446-A0DB-E7958E2E85C5}" type="sibTrans" cxnId="{B3C082A8-3158-9642-A5E4-692B9D9EBC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D1DE25-6D25-DF46-A9BE-D3B2A0B3BEB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Enhancement of One’s World View </a:t>
          </a:r>
        </a:p>
      </dgm:t>
    </dgm:pt>
    <dgm:pt modelId="{D76A45D1-2B4C-F248-90EC-510316C59E50}" type="parTrans" cxnId="{26099288-B2E7-6F42-86AF-16F44450F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BE1491-9E97-2142-891E-EE0B248D72C5}" type="sibTrans" cxnId="{26099288-B2E7-6F42-86AF-16F44450F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19A6B7-1E5C-CA4A-B502-6A00A182830E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Cross-cultural learning</a:t>
          </a:r>
        </a:p>
      </dgm:t>
    </dgm:pt>
    <dgm:pt modelId="{8355CEDF-CEB0-E942-AD40-49B8E6128766}" type="parTrans" cxnId="{FFB0DFCF-C693-4A41-A89F-BA2A48B539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0FBF69-1FFB-ED41-A142-61712A30D771}" type="sibTrans" cxnId="{FFB0DFCF-C693-4A41-A89F-BA2A48B539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83E964-3262-CE4D-B99B-C941F8D5C74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Innovative Research 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8E117-5A26-3F4F-92F0-1238EA7E94E2}" type="parTrans" cxnId="{90D71543-4509-E64D-A446-5A961F4BC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0C3EC2-EFC8-074C-BB08-828A6867C9CE}" type="sibTrans" cxnId="{90D71543-4509-E64D-A446-5A961F4BC2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2973AC-E977-2749-B340-62A24F53D27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Development</a:t>
          </a:r>
        </a:p>
      </dgm:t>
    </dgm:pt>
    <dgm:pt modelId="{6AADECAC-391B-A841-BA03-63433098C7B6}" type="parTrans" cxnId="{D263E498-FBE1-2845-9886-3B420F4493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E1BE0C-9000-FD4E-BB5D-6EF9BA8C0155}" type="sibTrans" cxnId="{D263E498-FBE1-2845-9886-3B420F4493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7CD660-9666-D64F-BF50-96771380380A}" type="pres">
      <dgm:prSet presAssocID="{CBA40449-A7A9-E246-96E1-0F6EEA8F8ED8}" presName="Name0" presStyleCnt="0">
        <dgm:presLayoutVars>
          <dgm:dir/>
          <dgm:animLvl val="lvl"/>
          <dgm:resizeHandles val="exact"/>
        </dgm:presLayoutVars>
      </dgm:prSet>
      <dgm:spPr/>
    </dgm:pt>
    <dgm:pt modelId="{10B9A77A-A03B-3249-B717-1C10076B153F}" type="pres">
      <dgm:prSet presAssocID="{93ECE1A3-FC9A-BB46-8295-F5D4811D4033}" presName="composite" presStyleCnt="0"/>
      <dgm:spPr/>
    </dgm:pt>
    <dgm:pt modelId="{E6155AF1-28D2-4F4C-906D-2AA83211C922}" type="pres">
      <dgm:prSet presAssocID="{93ECE1A3-FC9A-BB46-8295-F5D4811D40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9AE884F-C709-C749-8022-1C10F151235B}" type="pres">
      <dgm:prSet presAssocID="{93ECE1A3-FC9A-BB46-8295-F5D4811D4033}" presName="desTx" presStyleLbl="alignAccFollowNode1" presStyleIdx="0" presStyleCnt="3">
        <dgm:presLayoutVars>
          <dgm:bulletEnabled val="1"/>
        </dgm:presLayoutVars>
      </dgm:prSet>
      <dgm:spPr/>
    </dgm:pt>
    <dgm:pt modelId="{01C3C1DB-E649-7A4A-9A94-279B17119493}" type="pres">
      <dgm:prSet presAssocID="{56E49023-937E-1B4E-9752-D3FF3335BCA2}" presName="space" presStyleCnt="0"/>
      <dgm:spPr/>
    </dgm:pt>
    <dgm:pt modelId="{07273FD2-735E-3E46-A55E-1354616A10F4}" type="pres">
      <dgm:prSet presAssocID="{C21A0356-A9CA-D14A-A070-EDDC86D7A983}" presName="composite" presStyleCnt="0"/>
      <dgm:spPr/>
    </dgm:pt>
    <dgm:pt modelId="{877E7F70-888D-D542-A604-CD94655DF1F2}" type="pres">
      <dgm:prSet presAssocID="{C21A0356-A9CA-D14A-A070-EDDC86D7A9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B2CF2C7-04AF-E24C-A740-70BB110EF5CF}" type="pres">
      <dgm:prSet presAssocID="{C21A0356-A9CA-D14A-A070-EDDC86D7A983}" presName="desTx" presStyleLbl="alignAccFollowNode1" presStyleIdx="1" presStyleCnt="3">
        <dgm:presLayoutVars>
          <dgm:bulletEnabled val="1"/>
        </dgm:presLayoutVars>
      </dgm:prSet>
      <dgm:spPr/>
    </dgm:pt>
    <dgm:pt modelId="{67F9FF3D-B013-1F46-ABE6-E2E5CA234E5C}" type="pres">
      <dgm:prSet presAssocID="{7E48675E-3B6A-ED4D-9E50-F639E9B2DD81}" presName="space" presStyleCnt="0"/>
      <dgm:spPr/>
    </dgm:pt>
    <dgm:pt modelId="{349DF6B9-7C49-754D-B872-DBB847073FB1}" type="pres">
      <dgm:prSet presAssocID="{A059EB3C-CDEE-F746-AE70-B4082B81AC43}" presName="composite" presStyleCnt="0"/>
      <dgm:spPr/>
    </dgm:pt>
    <dgm:pt modelId="{EEBD5325-35DF-4944-AFE7-BD5CED1D878C}" type="pres">
      <dgm:prSet presAssocID="{A059EB3C-CDEE-F746-AE70-B4082B81A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23EE120-80FE-3847-A2EA-3356A977AFAE}" type="pres">
      <dgm:prSet presAssocID="{A059EB3C-CDEE-F746-AE70-B4082B81A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21AB04-682F-984D-A42B-655C191D3F03}" type="presOf" srcId="{A1EB79C6-CD94-6649-BE51-A4F6C864EE24}" destId="{39AE884F-C709-C749-8022-1C10F151235B}" srcOrd="0" destOrd="2" presId="urn:microsoft.com/office/officeart/2005/8/layout/hList1"/>
    <dgm:cxn modelId="{DA282106-8B3C-6B40-A2A7-9E8607DAB3C9}" srcId="{A059EB3C-CDEE-F746-AE70-B4082B81AC43}" destId="{95742460-D20C-B747-9987-7B1DAE927BB7}" srcOrd="0" destOrd="0" parTransId="{58E1611F-D385-1648-B87B-27C983327D0A}" sibTransId="{7DAC1BFC-CC1B-0D45-9027-1D597BF77E67}"/>
    <dgm:cxn modelId="{51894516-7708-8B42-BA54-1447BC2FBB2B}" type="presOf" srcId="{93ECE1A3-FC9A-BB46-8295-F5D4811D4033}" destId="{E6155AF1-28D2-4F4C-906D-2AA83211C922}" srcOrd="0" destOrd="0" presId="urn:microsoft.com/office/officeart/2005/8/layout/hList1"/>
    <dgm:cxn modelId="{0C0E6A1C-DFE1-F043-A62E-BADA863280C6}" type="presOf" srcId="{CBA40449-A7A9-E246-96E1-0F6EEA8F8ED8}" destId="{217CD660-9666-D64F-BF50-96771380380A}" srcOrd="0" destOrd="0" presId="urn:microsoft.com/office/officeart/2005/8/layout/hList1"/>
    <dgm:cxn modelId="{4821F75D-BAAD-974B-AC48-8254E2649FDB}" type="presOf" srcId="{762973AC-E977-2749-B340-62A24F53D271}" destId="{8B2CF2C7-04AF-E24C-A740-70BB110EF5CF}" srcOrd="0" destOrd="3" presId="urn:microsoft.com/office/officeart/2005/8/layout/hList1"/>
    <dgm:cxn modelId="{90D71543-4509-E64D-A446-5A961F4BC27D}" srcId="{C21A0356-A9CA-D14A-A070-EDDC86D7A983}" destId="{B383E964-3262-CE4D-B99B-C941F8D5C74A}" srcOrd="2" destOrd="0" parTransId="{4F78E117-5A26-3F4F-92F0-1238EA7E94E2}" sibTransId="{AD0C3EC2-EFC8-074C-BB08-828A6867C9CE}"/>
    <dgm:cxn modelId="{325D3043-446E-C442-8230-1A12E5B201D5}" srcId="{C21A0356-A9CA-D14A-A070-EDDC86D7A983}" destId="{3323BD89-101D-BD45-B3F5-793ADDB2492A}" srcOrd="0" destOrd="0" parTransId="{0B1A55B5-CB1A-5E47-B892-E330DB3E03D1}" sibTransId="{F0DBFE2E-38B5-AD42-A5A5-6BA5A4BE9284}"/>
    <dgm:cxn modelId="{29F66D4F-3D03-6044-81EB-2F6E3E9BA7FF}" srcId="{93ECE1A3-FC9A-BB46-8295-F5D4811D4033}" destId="{F6DBC660-1442-5642-9440-6D32D3B54A86}" srcOrd="0" destOrd="0" parTransId="{F1DA4F28-043A-284E-8919-A3564E44C99B}" sibTransId="{47DA6FE0-FC92-3248-8E7F-A83C8D89B7E4}"/>
    <dgm:cxn modelId="{C4B44455-BC9C-C149-AC7D-B5E1267C7CB0}" type="presOf" srcId="{95742460-D20C-B747-9987-7B1DAE927BB7}" destId="{D23EE120-80FE-3847-A2EA-3356A977AFAE}" srcOrd="0" destOrd="0" presId="urn:microsoft.com/office/officeart/2005/8/layout/hList1"/>
    <dgm:cxn modelId="{5B0EE577-A6A7-9448-BFBE-8D55BBCC2492}" srcId="{93ECE1A3-FC9A-BB46-8295-F5D4811D4033}" destId="{35320E8F-EEF0-4241-8BD7-2B9FF2C3AC38}" srcOrd="1" destOrd="0" parTransId="{85F0A8B5-1D72-3C4A-B2CE-4831730480F7}" sibTransId="{D6132061-E85A-7643-9DC7-3E2FD4B3CAC1}"/>
    <dgm:cxn modelId="{26099288-B2E7-6F42-86AF-16F44450F7D4}" srcId="{93ECE1A3-FC9A-BB46-8295-F5D4811D4033}" destId="{56D1DE25-6D25-DF46-A9BE-D3B2A0B3BEBA}" srcOrd="3" destOrd="0" parTransId="{D76A45D1-2B4C-F248-90EC-510316C59E50}" sibTransId="{78BE1491-9E97-2142-891E-EE0B248D72C5}"/>
    <dgm:cxn modelId="{0BCD998D-B35E-9049-82BE-30002B3AFF0A}" type="presOf" srcId="{35320E8F-EEF0-4241-8BD7-2B9FF2C3AC38}" destId="{39AE884F-C709-C749-8022-1C10F151235B}" srcOrd="0" destOrd="1" presId="urn:microsoft.com/office/officeart/2005/8/layout/hList1"/>
    <dgm:cxn modelId="{5D9FC797-3529-BC4A-BA06-6F858DF23F61}" type="presOf" srcId="{56D1DE25-6D25-DF46-A9BE-D3B2A0B3BEBA}" destId="{39AE884F-C709-C749-8022-1C10F151235B}" srcOrd="0" destOrd="3" presId="urn:microsoft.com/office/officeart/2005/8/layout/hList1"/>
    <dgm:cxn modelId="{D2FF9F98-FB35-FB49-A9F0-F0AAE05EBB55}" type="presOf" srcId="{3323BD89-101D-BD45-B3F5-793ADDB2492A}" destId="{8B2CF2C7-04AF-E24C-A740-70BB110EF5CF}" srcOrd="0" destOrd="0" presId="urn:microsoft.com/office/officeart/2005/8/layout/hList1"/>
    <dgm:cxn modelId="{D263E498-FBE1-2845-9886-3B420F4493CB}" srcId="{C21A0356-A9CA-D14A-A070-EDDC86D7A983}" destId="{762973AC-E977-2749-B340-62A24F53D271}" srcOrd="3" destOrd="0" parTransId="{6AADECAC-391B-A841-BA03-63433098C7B6}" sibTransId="{94E1BE0C-9000-FD4E-BB5D-6EF9BA8C0155}"/>
    <dgm:cxn modelId="{B3C082A8-3158-9642-A5E4-692B9D9EBC8E}" srcId="{93ECE1A3-FC9A-BB46-8295-F5D4811D4033}" destId="{A1EB79C6-CD94-6649-BE51-A4F6C864EE24}" srcOrd="2" destOrd="0" parTransId="{6AE6EEC3-78A7-5A48-A079-88D2ADE8A513}" sibTransId="{94745717-EB48-8446-A0DB-E7958E2E85C5}"/>
    <dgm:cxn modelId="{3CCFD1A9-585C-244F-9CA8-4F11227D42BC}" srcId="{CBA40449-A7A9-E246-96E1-0F6EEA8F8ED8}" destId="{93ECE1A3-FC9A-BB46-8295-F5D4811D4033}" srcOrd="0" destOrd="0" parTransId="{3811EBD2-4A67-1145-9A5E-B97066A41D8C}" sibTransId="{56E49023-937E-1B4E-9752-D3FF3335BCA2}"/>
    <dgm:cxn modelId="{A66F21B9-3839-8F4E-8662-AEEFA574BC6D}" type="presOf" srcId="{F6DBC660-1442-5642-9440-6D32D3B54A86}" destId="{39AE884F-C709-C749-8022-1C10F151235B}" srcOrd="0" destOrd="0" presId="urn:microsoft.com/office/officeart/2005/8/layout/hList1"/>
    <dgm:cxn modelId="{B3B094C5-0A54-FD46-AA71-AD54F753C83C}" type="presOf" srcId="{B383E964-3262-CE4D-B99B-C941F8D5C74A}" destId="{8B2CF2C7-04AF-E24C-A740-70BB110EF5CF}" srcOrd="0" destOrd="2" presId="urn:microsoft.com/office/officeart/2005/8/layout/hList1"/>
    <dgm:cxn modelId="{FFB0DFCF-C693-4A41-A89F-BA2A48B539C7}" srcId="{C21A0356-A9CA-D14A-A070-EDDC86D7A983}" destId="{8D19A6B7-1E5C-CA4A-B502-6A00A182830E}" srcOrd="1" destOrd="0" parTransId="{8355CEDF-CEB0-E942-AD40-49B8E6128766}" sibTransId="{160FBF69-1FFB-ED41-A142-61712A30D771}"/>
    <dgm:cxn modelId="{8048C9F2-ABD6-A14F-A1D1-8359C44AD8C1}" type="presOf" srcId="{C21A0356-A9CA-D14A-A070-EDDC86D7A983}" destId="{877E7F70-888D-D542-A604-CD94655DF1F2}" srcOrd="0" destOrd="0" presId="urn:microsoft.com/office/officeart/2005/8/layout/hList1"/>
    <dgm:cxn modelId="{39FF18F5-965A-7349-8FA7-5A15DAD3B6B1}" srcId="{CBA40449-A7A9-E246-96E1-0F6EEA8F8ED8}" destId="{A059EB3C-CDEE-F746-AE70-B4082B81AC43}" srcOrd="2" destOrd="0" parTransId="{AD63F042-86D0-3147-AAFC-8A4BFEA75D49}" sibTransId="{722D85C5-7B78-B344-87F3-E48F284A61BA}"/>
    <dgm:cxn modelId="{8E0A47F7-8B7A-AA46-926D-FFF535178AF1}" type="presOf" srcId="{A059EB3C-CDEE-F746-AE70-B4082B81AC43}" destId="{EEBD5325-35DF-4944-AFE7-BD5CED1D878C}" srcOrd="0" destOrd="0" presId="urn:microsoft.com/office/officeart/2005/8/layout/hList1"/>
    <dgm:cxn modelId="{328BAAF9-A1B0-2D47-B6CF-9EC52F2CC55D}" srcId="{CBA40449-A7A9-E246-96E1-0F6EEA8F8ED8}" destId="{C21A0356-A9CA-D14A-A070-EDDC86D7A983}" srcOrd="1" destOrd="0" parTransId="{9D70D996-D749-2649-8462-53EEEB947004}" sibTransId="{7E48675E-3B6A-ED4D-9E50-F639E9B2DD81}"/>
    <dgm:cxn modelId="{5181A1FE-2732-1E40-969C-D95BC85A444E}" type="presOf" srcId="{8D19A6B7-1E5C-CA4A-B502-6A00A182830E}" destId="{8B2CF2C7-04AF-E24C-A740-70BB110EF5CF}" srcOrd="0" destOrd="1" presId="urn:microsoft.com/office/officeart/2005/8/layout/hList1"/>
    <dgm:cxn modelId="{EAA288E7-5EA5-7A48-A666-C934656C6B8A}" type="presParOf" srcId="{217CD660-9666-D64F-BF50-96771380380A}" destId="{10B9A77A-A03B-3249-B717-1C10076B153F}" srcOrd="0" destOrd="0" presId="urn:microsoft.com/office/officeart/2005/8/layout/hList1"/>
    <dgm:cxn modelId="{28DC4EE1-3CAB-2448-8F85-42AA4EDC8A1D}" type="presParOf" srcId="{10B9A77A-A03B-3249-B717-1C10076B153F}" destId="{E6155AF1-28D2-4F4C-906D-2AA83211C922}" srcOrd="0" destOrd="0" presId="urn:microsoft.com/office/officeart/2005/8/layout/hList1"/>
    <dgm:cxn modelId="{48013058-7CA2-D643-82E0-5EA6703F314C}" type="presParOf" srcId="{10B9A77A-A03B-3249-B717-1C10076B153F}" destId="{39AE884F-C709-C749-8022-1C10F151235B}" srcOrd="1" destOrd="0" presId="urn:microsoft.com/office/officeart/2005/8/layout/hList1"/>
    <dgm:cxn modelId="{CFDABDAD-AD47-0A4C-84B8-307EA9B0B9B3}" type="presParOf" srcId="{217CD660-9666-D64F-BF50-96771380380A}" destId="{01C3C1DB-E649-7A4A-9A94-279B17119493}" srcOrd="1" destOrd="0" presId="urn:microsoft.com/office/officeart/2005/8/layout/hList1"/>
    <dgm:cxn modelId="{DCD2C8CE-D89B-4D48-B4AD-686318AECF52}" type="presParOf" srcId="{217CD660-9666-D64F-BF50-96771380380A}" destId="{07273FD2-735E-3E46-A55E-1354616A10F4}" srcOrd="2" destOrd="0" presId="urn:microsoft.com/office/officeart/2005/8/layout/hList1"/>
    <dgm:cxn modelId="{F548874A-977E-4048-8321-82EE707EAB58}" type="presParOf" srcId="{07273FD2-735E-3E46-A55E-1354616A10F4}" destId="{877E7F70-888D-D542-A604-CD94655DF1F2}" srcOrd="0" destOrd="0" presId="urn:microsoft.com/office/officeart/2005/8/layout/hList1"/>
    <dgm:cxn modelId="{19512BA3-1A1C-9344-BF1C-00128A299142}" type="presParOf" srcId="{07273FD2-735E-3E46-A55E-1354616A10F4}" destId="{8B2CF2C7-04AF-E24C-A740-70BB110EF5CF}" srcOrd="1" destOrd="0" presId="urn:microsoft.com/office/officeart/2005/8/layout/hList1"/>
    <dgm:cxn modelId="{C1233A21-442B-DF44-8CC6-968D184F9145}" type="presParOf" srcId="{217CD660-9666-D64F-BF50-96771380380A}" destId="{67F9FF3D-B013-1F46-ABE6-E2E5CA234E5C}" srcOrd="3" destOrd="0" presId="urn:microsoft.com/office/officeart/2005/8/layout/hList1"/>
    <dgm:cxn modelId="{4230F458-CABF-C049-9A65-0A88F00946AA}" type="presParOf" srcId="{217CD660-9666-D64F-BF50-96771380380A}" destId="{349DF6B9-7C49-754D-B872-DBB847073FB1}" srcOrd="4" destOrd="0" presId="urn:microsoft.com/office/officeart/2005/8/layout/hList1"/>
    <dgm:cxn modelId="{CCCBA500-0C0B-2341-A7C0-E460F57E8EFD}" type="presParOf" srcId="{349DF6B9-7C49-754D-B872-DBB847073FB1}" destId="{EEBD5325-35DF-4944-AFE7-BD5CED1D878C}" srcOrd="0" destOrd="0" presId="urn:microsoft.com/office/officeart/2005/8/layout/hList1"/>
    <dgm:cxn modelId="{C43F24E7-915A-7F47-9295-F7052CDA46AC}" type="presParOf" srcId="{349DF6B9-7C49-754D-B872-DBB847073FB1}" destId="{D23EE120-80FE-3847-A2EA-3356A977AF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2A806-451B-4D43-B8FB-7F81A38A2ADC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3ED2A-F32B-4E45-AD7D-00DA8ADED889}">
      <dgm:prSet phldrT="[Text]"/>
      <dgm:spPr>
        <a:solidFill>
          <a:srgbClr val="4EA94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Deaf Leadership Graduate Certificate</a:t>
          </a:r>
        </a:p>
      </dgm:t>
    </dgm:pt>
    <dgm:pt modelId="{BB78C3D3-AB9F-5E41-8565-5CD6A20C4E12}" type="parTrans" cxnId="{57E86DD6-3859-7843-AA60-202D37D7BD6D}">
      <dgm:prSet/>
      <dgm:spPr/>
      <dgm:t>
        <a:bodyPr/>
        <a:lstStyle/>
        <a:p>
          <a:endParaRPr lang="en-US"/>
        </a:p>
      </dgm:t>
    </dgm:pt>
    <dgm:pt modelId="{3F19AF09-5033-304F-872F-A4A8045C6839}" type="sibTrans" cxnId="{57E86DD6-3859-7843-AA60-202D37D7BD6D}">
      <dgm:prSet/>
      <dgm:spPr/>
      <dgm:t>
        <a:bodyPr/>
        <a:lstStyle/>
        <a:p>
          <a:endParaRPr lang="en-US"/>
        </a:p>
      </dgm:t>
    </dgm:pt>
    <dgm:pt modelId="{5DA13E1F-38B6-A048-B0C9-D105C63E570C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Fall 2024</a:t>
          </a:r>
        </a:p>
      </dgm:t>
    </dgm:pt>
    <dgm:pt modelId="{78D648C6-639D-EB4C-A2DA-76F206ABA6C8}" type="parTrans" cxnId="{A69DBF0C-C455-1547-8BC0-7E28A044CEAF}">
      <dgm:prSet/>
      <dgm:spPr/>
      <dgm:t>
        <a:bodyPr/>
        <a:lstStyle/>
        <a:p>
          <a:endParaRPr lang="en-US"/>
        </a:p>
      </dgm:t>
    </dgm:pt>
    <dgm:pt modelId="{7E235D30-A334-9242-B208-93E2612D3996}" type="sibTrans" cxnId="{A69DBF0C-C455-1547-8BC0-7E28A044CEAF}">
      <dgm:prSet/>
      <dgm:spPr/>
      <dgm:t>
        <a:bodyPr/>
        <a:lstStyle/>
        <a:p>
          <a:endParaRPr lang="en-US"/>
        </a:p>
      </dgm:t>
    </dgm:pt>
    <dgm:pt modelId="{20BEDCF4-13D5-E84F-B846-7EE8830EB323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15 U.S. Schools for the Deaf</a:t>
          </a:r>
        </a:p>
      </dgm:t>
    </dgm:pt>
    <dgm:pt modelId="{90F6EEF0-8628-E54E-B918-915E37C36433}" type="parTrans" cxnId="{1588D8D1-0EF4-364C-872D-41CE43866509}">
      <dgm:prSet/>
      <dgm:spPr/>
      <dgm:t>
        <a:bodyPr/>
        <a:lstStyle/>
        <a:p>
          <a:endParaRPr lang="en-US"/>
        </a:p>
      </dgm:t>
    </dgm:pt>
    <dgm:pt modelId="{9EEADCF2-7915-8B4E-A663-4E2815278409}" type="sibTrans" cxnId="{1588D8D1-0EF4-364C-872D-41CE43866509}">
      <dgm:prSet/>
      <dgm:spPr/>
      <dgm:t>
        <a:bodyPr/>
        <a:lstStyle/>
        <a:p>
          <a:endParaRPr lang="en-US"/>
        </a:p>
      </dgm:t>
    </dgm:pt>
    <dgm:pt modelId="{419F0E82-4209-164F-879E-FA2EBAADAE46}">
      <dgm:prSet phldrT="[Text]"/>
      <dgm:spPr>
        <a:solidFill>
          <a:srgbClr val="4EA94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Training &amp; Development</a:t>
          </a:r>
        </a:p>
      </dgm:t>
    </dgm:pt>
    <dgm:pt modelId="{18F6189D-667C-AF4E-8B24-44D29E2BCF54}" type="parTrans" cxnId="{FC3A129A-5CE3-8D45-9327-72A63DA1AAA6}">
      <dgm:prSet/>
      <dgm:spPr/>
      <dgm:t>
        <a:bodyPr/>
        <a:lstStyle/>
        <a:p>
          <a:endParaRPr lang="en-US"/>
        </a:p>
      </dgm:t>
    </dgm:pt>
    <dgm:pt modelId="{5B656862-3573-224D-811D-B0FBF2F1DD33}" type="sibTrans" cxnId="{FC3A129A-5CE3-8D45-9327-72A63DA1AAA6}">
      <dgm:prSet/>
      <dgm:spPr/>
      <dgm:t>
        <a:bodyPr/>
        <a:lstStyle/>
        <a:p>
          <a:endParaRPr lang="en-US"/>
        </a:p>
      </dgm:t>
    </dgm:pt>
    <dgm:pt modelId="{9519AEFE-3518-F748-8B8C-48F5C778B181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Access to All </a:t>
          </a:r>
        </a:p>
      </dgm:t>
    </dgm:pt>
    <dgm:pt modelId="{CD7C37A4-589A-BB4F-87D3-92F2B40CD84A}" type="parTrans" cxnId="{B864153B-9C7E-324F-9E64-7B3A3443F8D0}">
      <dgm:prSet/>
      <dgm:spPr/>
      <dgm:t>
        <a:bodyPr/>
        <a:lstStyle/>
        <a:p>
          <a:endParaRPr lang="en-US"/>
        </a:p>
      </dgm:t>
    </dgm:pt>
    <dgm:pt modelId="{2CD99FEB-97EC-9241-B728-48C69325B2AC}" type="sibTrans" cxnId="{B864153B-9C7E-324F-9E64-7B3A3443F8D0}">
      <dgm:prSet/>
      <dgm:spPr/>
      <dgm:t>
        <a:bodyPr/>
        <a:lstStyle/>
        <a:p>
          <a:endParaRPr lang="en-US"/>
        </a:p>
      </dgm:t>
    </dgm:pt>
    <dgm:pt modelId="{2386C722-A450-9943-98B4-5DAF3CCF3A5D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China Conference June 2024</a:t>
          </a:r>
        </a:p>
      </dgm:t>
    </dgm:pt>
    <dgm:pt modelId="{6AA2DB83-C8B3-5848-A349-1AF2E52B2954}" type="parTrans" cxnId="{EA91ECAB-A2CA-924C-94C6-8D38DA447F09}">
      <dgm:prSet/>
      <dgm:spPr/>
      <dgm:t>
        <a:bodyPr/>
        <a:lstStyle/>
        <a:p>
          <a:endParaRPr lang="en-US"/>
        </a:p>
      </dgm:t>
    </dgm:pt>
    <dgm:pt modelId="{473E6CDE-467B-3F4C-A3BA-AEC7D1E505AC}" type="sibTrans" cxnId="{EA91ECAB-A2CA-924C-94C6-8D38DA447F09}">
      <dgm:prSet/>
      <dgm:spPr/>
      <dgm:t>
        <a:bodyPr/>
        <a:lstStyle/>
        <a:p>
          <a:endParaRPr lang="en-US"/>
        </a:p>
      </dgm:t>
    </dgm:pt>
    <dgm:pt modelId="{BE55B220-6783-B447-9F6A-80C2E401906A}">
      <dgm:prSet phldrT="[Text]"/>
      <dgm:spPr>
        <a:solidFill>
          <a:srgbClr val="4EA94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SCALING UP</a:t>
          </a:r>
        </a:p>
      </dgm:t>
    </dgm:pt>
    <dgm:pt modelId="{F55ABE9D-31F6-5841-9859-004D52068EDC}" type="parTrans" cxnId="{1A4193AF-FF71-5C42-9579-36CF2A8D0562}">
      <dgm:prSet/>
      <dgm:spPr/>
      <dgm:t>
        <a:bodyPr/>
        <a:lstStyle/>
        <a:p>
          <a:endParaRPr lang="en-US"/>
        </a:p>
      </dgm:t>
    </dgm:pt>
    <dgm:pt modelId="{0994BF6A-3F37-B94E-A520-E6E9CBF45D73}" type="sibTrans" cxnId="{1A4193AF-FF71-5C42-9579-36CF2A8D0562}">
      <dgm:prSet/>
      <dgm:spPr/>
      <dgm:t>
        <a:bodyPr/>
        <a:lstStyle/>
        <a:p>
          <a:endParaRPr lang="en-US"/>
        </a:p>
      </dgm:t>
    </dgm:pt>
    <dgm:pt modelId="{A1A94531-8FF5-E94E-9517-7B30DCAB74E4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Expand to China Campuses</a:t>
          </a:r>
        </a:p>
      </dgm:t>
    </dgm:pt>
    <dgm:pt modelId="{AC57BC56-A0FE-5B48-9074-BFB11122BAF5}" type="parTrans" cxnId="{69F5AC3A-91FB-1842-90DB-2270C7779891}">
      <dgm:prSet/>
      <dgm:spPr/>
      <dgm:t>
        <a:bodyPr/>
        <a:lstStyle/>
        <a:p>
          <a:endParaRPr lang="en-US"/>
        </a:p>
      </dgm:t>
    </dgm:pt>
    <dgm:pt modelId="{7AD0D771-06F3-1C47-B3BB-F0C446E0A2C4}" type="sibTrans" cxnId="{69F5AC3A-91FB-1842-90DB-2270C7779891}">
      <dgm:prSet/>
      <dgm:spPr/>
      <dgm:t>
        <a:bodyPr/>
        <a:lstStyle/>
        <a:p>
          <a:endParaRPr lang="en-US"/>
        </a:p>
      </dgm:t>
    </dgm:pt>
    <dgm:pt modelId="{22EED3CC-D606-CB48-8343-3E53B26922CC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Expand to Global Campuses</a:t>
          </a:r>
        </a:p>
      </dgm:t>
    </dgm:pt>
    <dgm:pt modelId="{76C4363C-372D-2642-ADFD-DF92FF0AD123}" type="parTrans" cxnId="{54F7E97D-9F16-9440-A196-C4FCF4B74AAE}">
      <dgm:prSet/>
      <dgm:spPr/>
      <dgm:t>
        <a:bodyPr/>
        <a:lstStyle/>
        <a:p>
          <a:endParaRPr lang="en-US"/>
        </a:p>
      </dgm:t>
    </dgm:pt>
    <dgm:pt modelId="{0651AD57-2C40-264B-81B3-3B8A2A2972F2}" type="sibTrans" cxnId="{54F7E97D-9F16-9440-A196-C4FCF4B74AAE}">
      <dgm:prSet/>
      <dgm:spPr/>
      <dgm:t>
        <a:bodyPr/>
        <a:lstStyle/>
        <a:p>
          <a:endParaRPr lang="en-US"/>
        </a:p>
      </dgm:t>
    </dgm:pt>
    <dgm:pt modelId="{055D3BCE-E80B-9146-B769-605E4E5D51AE}" type="pres">
      <dgm:prSet presAssocID="{DCE2A806-451B-4D43-B8FB-7F81A38A2AD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66573F-2B90-494C-8159-FA04AD8E3448}" type="pres">
      <dgm:prSet presAssocID="{DAE3ED2A-F32B-4E45-AD7D-00DA8ADED889}" presName="horFlow" presStyleCnt="0"/>
      <dgm:spPr/>
    </dgm:pt>
    <dgm:pt modelId="{CD52DF37-4C52-FB43-BD02-FCA08EA3EC4B}" type="pres">
      <dgm:prSet presAssocID="{DAE3ED2A-F32B-4E45-AD7D-00DA8ADED889}" presName="bigChev" presStyleLbl="node1" presStyleIdx="0" presStyleCnt="3"/>
      <dgm:spPr/>
    </dgm:pt>
    <dgm:pt modelId="{B517E513-81A0-A94A-8D30-650B8AE32D21}" type="pres">
      <dgm:prSet presAssocID="{78D648C6-639D-EB4C-A2DA-76F206ABA6C8}" presName="parTrans" presStyleCnt="0"/>
      <dgm:spPr/>
    </dgm:pt>
    <dgm:pt modelId="{80230972-FD43-5F4B-BDAE-76B819AE7012}" type="pres">
      <dgm:prSet presAssocID="{5DA13E1F-38B6-A048-B0C9-D105C63E570C}" presName="node" presStyleLbl="alignAccFollowNode1" presStyleIdx="0" presStyleCnt="6">
        <dgm:presLayoutVars>
          <dgm:bulletEnabled val="1"/>
        </dgm:presLayoutVars>
      </dgm:prSet>
      <dgm:spPr/>
    </dgm:pt>
    <dgm:pt modelId="{0E2F9D0D-9FBB-C34A-BF17-530BC5D42232}" type="pres">
      <dgm:prSet presAssocID="{7E235D30-A334-9242-B208-93E2612D3996}" presName="sibTrans" presStyleCnt="0"/>
      <dgm:spPr/>
    </dgm:pt>
    <dgm:pt modelId="{12CE29BA-4649-EA4E-94AE-E9083BC8E689}" type="pres">
      <dgm:prSet presAssocID="{20BEDCF4-13D5-E84F-B846-7EE8830EB323}" presName="node" presStyleLbl="alignAccFollowNode1" presStyleIdx="1" presStyleCnt="6">
        <dgm:presLayoutVars>
          <dgm:bulletEnabled val="1"/>
        </dgm:presLayoutVars>
      </dgm:prSet>
      <dgm:spPr/>
    </dgm:pt>
    <dgm:pt modelId="{2ADF1F81-C0FD-E547-A4BC-9FAD27E6AE72}" type="pres">
      <dgm:prSet presAssocID="{DAE3ED2A-F32B-4E45-AD7D-00DA8ADED889}" presName="vSp" presStyleCnt="0"/>
      <dgm:spPr/>
    </dgm:pt>
    <dgm:pt modelId="{C169921A-E6A2-1B4E-844B-A3C8AC3BE2C2}" type="pres">
      <dgm:prSet presAssocID="{419F0E82-4209-164F-879E-FA2EBAADAE46}" presName="horFlow" presStyleCnt="0"/>
      <dgm:spPr/>
    </dgm:pt>
    <dgm:pt modelId="{9ED31634-74A4-E442-BA16-6F686C62D1F5}" type="pres">
      <dgm:prSet presAssocID="{419F0E82-4209-164F-879E-FA2EBAADAE46}" presName="bigChev" presStyleLbl="node1" presStyleIdx="1" presStyleCnt="3"/>
      <dgm:spPr/>
    </dgm:pt>
    <dgm:pt modelId="{0F5C3958-1215-084B-8242-4861C79C6078}" type="pres">
      <dgm:prSet presAssocID="{CD7C37A4-589A-BB4F-87D3-92F2B40CD84A}" presName="parTrans" presStyleCnt="0"/>
      <dgm:spPr/>
    </dgm:pt>
    <dgm:pt modelId="{E26D10C3-64AF-774E-A1B6-B2754056D672}" type="pres">
      <dgm:prSet presAssocID="{9519AEFE-3518-F748-8B8C-48F5C778B181}" presName="node" presStyleLbl="alignAccFollowNode1" presStyleIdx="2" presStyleCnt="6">
        <dgm:presLayoutVars>
          <dgm:bulletEnabled val="1"/>
        </dgm:presLayoutVars>
      </dgm:prSet>
      <dgm:spPr/>
    </dgm:pt>
    <dgm:pt modelId="{2D097104-FBBB-A943-97D9-A533ABAAF3D6}" type="pres">
      <dgm:prSet presAssocID="{2CD99FEB-97EC-9241-B728-48C69325B2AC}" presName="sibTrans" presStyleCnt="0"/>
      <dgm:spPr/>
    </dgm:pt>
    <dgm:pt modelId="{283B1C29-B9A3-FB4C-8281-AFE5DA40B9FC}" type="pres">
      <dgm:prSet presAssocID="{2386C722-A450-9943-98B4-5DAF3CCF3A5D}" presName="node" presStyleLbl="alignAccFollowNode1" presStyleIdx="3" presStyleCnt="6">
        <dgm:presLayoutVars>
          <dgm:bulletEnabled val="1"/>
        </dgm:presLayoutVars>
      </dgm:prSet>
      <dgm:spPr/>
    </dgm:pt>
    <dgm:pt modelId="{CB84CA78-4631-9A41-B110-E7C6C5C07BDF}" type="pres">
      <dgm:prSet presAssocID="{419F0E82-4209-164F-879E-FA2EBAADAE46}" presName="vSp" presStyleCnt="0"/>
      <dgm:spPr/>
    </dgm:pt>
    <dgm:pt modelId="{AF485324-23FE-2841-953B-A84D73A1B469}" type="pres">
      <dgm:prSet presAssocID="{BE55B220-6783-B447-9F6A-80C2E401906A}" presName="horFlow" presStyleCnt="0"/>
      <dgm:spPr/>
    </dgm:pt>
    <dgm:pt modelId="{5A42680A-4C71-5D43-B3CF-543773A9EEF7}" type="pres">
      <dgm:prSet presAssocID="{BE55B220-6783-B447-9F6A-80C2E401906A}" presName="bigChev" presStyleLbl="node1" presStyleIdx="2" presStyleCnt="3"/>
      <dgm:spPr/>
    </dgm:pt>
    <dgm:pt modelId="{21EC43A2-8A7A-4248-9C1B-8F48E6351174}" type="pres">
      <dgm:prSet presAssocID="{AC57BC56-A0FE-5B48-9074-BFB11122BAF5}" presName="parTrans" presStyleCnt="0"/>
      <dgm:spPr/>
    </dgm:pt>
    <dgm:pt modelId="{5EFF0CF3-2ABF-5141-A71C-86E7BCC5A9FF}" type="pres">
      <dgm:prSet presAssocID="{A1A94531-8FF5-E94E-9517-7B30DCAB74E4}" presName="node" presStyleLbl="alignAccFollowNode1" presStyleIdx="4" presStyleCnt="6">
        <dgm:presLayoutVars>
          <dgm:bulletEnabled val="1"/>
        </dgm:presLayoutVars>
      </dgm:prSet>
      <dgm:spPr/>
    </dgm:pt>
    <dgm:pt modelId="{4133A1EF-8AD7-7C48-8478-50BD031E32B5}" type="pres">
      <dgm:prSet presAssocID="{7AD0D771-06F3-1C47-B3BB-F0C446E0A2C4}" presName="sibTrans" presStyleCnt="0"/>
      <dgm:spPr/>
    </dgm:pt>
    <dgm:pt modelId="{734279F5-F8AA-C14E-80DA-A9E06F148001}" type="pres">
      <dgm:prSet presAssocID="{22EED3CC-D606-CB48-8343-3E53B26922CC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A69DBF0C-C455-1547-8BC0-7E28A044CEAF}" srcId="{DAE3ED2A-F32B-4E45-AD7D-00DA8ADED889}" destId="{5DA13E1F-38B6-A048-B0C9-D105C63E570C}" srcOrd="0" destOrd="0" parTransId="{78D648C6-639D-EB4C-A2DA-76F206ABA6C8}" sibTransId="{7E235D30-A334-9242-B208-93E2612D3996}"/>
    <dgm:cxn modelId="{CF2BE310-A9AF-944B-ADD6-C39788E88B34}" type="presOf" srcId="{9519AEFE-3518-F748-8B8C-48F5C778B181}" destId="{E26D10C3-64AF-774E-A1B6-B2754056D672}" srcOrd="0" destOrd="0" presId="urn:microsoft.com/office/officeart/2005/8/layout/lProcess3"/>
    <dgm:cxn modelId="{D30C5D38-1076-9540-9D76-6BE4590C2550}" type="presOf" srcId="{5DA13E1F-38B6-A048-B0C9-D105C63E570C}" destId="{80230972-FD43-5F4B-BDAE-76B819AE7012}" srcOrd="0" destOrd="0" presId="urn:microsoft.com/office/officeart/2005/8/layout/lProcess3"/>
    <dgm:cxn modelId="{69F5AC3A-91FB-1842-90DB-2270C7779891}" srcId="{BE55B220-6783-B447-9F6A-80C2E401906A}" destId="{A1A94531-8FF5-E94E-9517-7B30DCAB74E4}" srcOrd="0" destOrd="0" parTransId="{AC57BC56-A0FE-5B48-9074-BFB11122BAF5}" sibTransId="{7AD0D771-06F3-1C47-B3BB-F0C446E0A2C4}"/>
    <dgm:cxn modelId="{B864153B-9C7E-324F-9E64-7B3A3443F8D0}" srcId="{419F0E82-4209-164F-879E-FA2EBAADAE46}" destId="{9519AEFE-3518-F748-8B8C-48F5C778B181}" srcOrd="0" destOrd="0" parTransId="{CD7C37A4-589A-BB4F-87D3-92F2B40CD84A}" sibTransId="{2CD99FEB-97EC-9241-B728-48C69325B2AC}"/>
    <dgm:cxn modelId="{E65B7140-1334-134E-B69E-830D3BFC4E32}" type="presOf" srcId="{BE55B220-6783-B447-9F6A-80C2E401906A}" destId="{5A42680A-4C71-5D43-B3CF-543773A9EEF7}" srcOrd="0" destOrd="0" presId="urn:microsoft.com/office/officeart/2005/8/layout/lProcess3"/>
    <dgm:cxn modelId="{19C67E70-AE0A-D14F-93FE-793EFF476927}" type="presOf" srcId="{DAE3ED2A-F32B-4E45-AD7D-00DA8ADED889}" destId="{CD52DF37-4C52-FB43-BD02-FCA08EA3EC4B}" srcOrd="0" destOrd="0" presId="urn:microsoft.com/office/officeart/2005/8/layout/lProcess3"/>
    <dgm:cxn modelId="{54F7E97D-9F16-9440-A196-C4FCF4B74AAE}" srcId="{BE55B220-6783-B447-9F6A-80C2E401906A}" destId="{22EED3CC-D606-CB48-8343-3E53B26922CC}" srcOrd="1" destOrd="0" parTransId="{76C4363C-372D-2642-ADFD-DF92FF0AD123}" sibTransId="{0651AD57-2C40-264B-81B3-3B8A2A2972F2}"/>
    <dgm:cxn modelId="{B1254495-11DF-3D40-BABA-88F0E0158924}" type="presOf" srcId="{22EED3CC-D606-CB48-8343-3E53B26922CC}" destId="{734279F5-F8AA-C14E-80DA-A9E06F148001}" srcOrd="0" destOrd="0" presId="urn:microsoft.com/office/officeart/2005/8/layout/lProcess3"/>
    <dgm:cxn modelId="{FC3A129A-5CE3-8D45-9327-72A63DA1AAA6}" srcId="{DCE2A806-451B-4D43-B8FB-7F81A38A2ADC}" destId="{419F0E82-4209-164F-879E-FA2EBAADAE46}" srcOrd="1" destOrd="0" parTransId="{18F6189D-667C-AF4E-8B24-44D29E2BCF54}" sibTransId="{5B656862-3573-224D-811D-B0FBF2F1DD33}"/>
    <dgm:cxn modelId="{A0264F9F-E452-7B48-B59C-C69AF653AB6F}" type="presOf" srcId="{DCE2A806-451B-4D43-B8FB-7F81A38A2ADC}" destId="{055D3BCE-E80B-9146-B769-605E4E5D51AE}" srcOrd="0" destOrd="0" presId="urn:microsoft.com/office/officeart/2005/8/layout/lProcess3"/>
    <dgm:cxn modelId="{EA91ECAB-A2CA-924C-94C6-8D38DA447F09}" srcId="{419F0E82-4209-164F-879E-FA2EBAADAE46}" destId="{2386C722-A450-9943-98B4-5DAF3CCF3A5D}" srcOrd="1" destOrd="0" parTransId="{6AA2DB83-C8B3-5848-A349-1AF2E52B2954}" sibTransId="{473E6CDE-467B-3F4C-A3BA-AEC7D1E505AC}"/>
    <dgm:cxn modelId="{1A4193AF-FF71-5C42-9579-36CF2A8D0562}" srcId="{DCE2A806-451B-4D43-B8FB-7F81A38A2ADC}" destId="{BE55B220-6783-B447-9F6A-80C2E401906A}" srcOrd="2" destOrd="0" parTransId="{F55ABE9D-31F6-5841-9859-004D52068EDC}" sibTransId="{0994BF6A-3F37-B94E-A520-E6E9CBF45D73}"/>
    <dgm:cxn modelId="{C1F151C4-3589-CA49-ACA5-7F50BCC836B5}" type="presOf" srcId="{2386C722-A450-9943-98B4-5DAF3CCF3A5D}" destId="{283B1C29-B9A3-FB4C-8281-AFE5DA40B9FC}" srcOrd="0" destOrd="0" presId="urn:microsoft.com/office/officeart/2005/8/layout/lProcess3"/>
    <dgm:cxn modelId="{6ECD2AD1-3D09-3644-B5CA-ED8D36474658}" type="presOf" srcId="{A1A94531-8FF5-E94E-9517-7B30DCAB74E4}" destId="{5EFF0CF3-2ABF-5141-A71C-86E7BCC5A9FF}" srcOrd="0" destOrd="0" presId="urn:microsoft.com/office/officeart/2005/8/layout/lProcess3"/>
    <dgm:cxn modelId="{1588D8D1-0EF4-364C-872D-41CE43866509}" srcId="{DAE3ED2A-F32B-4E45-AD7D-00DA8ADED889}" destId="{20BEDCF4-13D5-E84F-B846-7EE8830EB323}" srcOrd="1" destOrd="0" parTransId="{90F6EEF0-8628-E54E-B918-915E37C36433}" sibTransId="{9EEADCF2-7915-8B4E-A663-4E2815278409}"/>
    <dgm:cxn modelId="{443467D2-5C77-224A-B916-A95A9E73BCA5}" type="presOf" srcId="{20BEDCF4-13D5-E84F-B846-7EE8830EB323}" destId="{12CE29BA-4649-EA4E-94AE-E9083BC8E689}" srcOrd="0" destOrd="0" presId="urn:microsoft.com/office/officeart/2005/8/layout/lProcess3"/>
    <dgm:cxn modelId="{A7D2D9D2-00A5-8B41-A83B-31244AA879DD}" type="presOf" srcId="{419F0E82-4209-164F-879E-FA2EBAADAE46}" destId="{9ED31634-74A4-E442-BA16-6F686C62D1F5}" srcOrd="0" destOrd="0" presId="urn:microsoft.com/office/officeart/2005/8/layout/lProcess3"/>
    <dgm:cxn modelId="{57E86DD6-3859-7843-AA60-202D37D7BD6D}" srcId="{DCE2A806-451B-4D43-B8FB-7F81A38A2ADC}" destId="{DAE3ED2A-F32B-4E45-AD7D-00DA8ADED889}" srcOrd="0" destOrd="0" parTransId="{BB78C3D3-AB9F-5E41-8565-5CD6A20C4E12}" sibTransId="{3F19AF09-5033-304F-872F-A4A8045C6839}"/>
    <dgm:cxn modelId="{68B0B56B-A411-D24A-96D6-A20C219A7F6F}" type="presParOf" srcId="{055D3BCE-E80B-9146-B769-605E4E5D51AE}" destId="{9F66573F-2B90-494C-8159-FA04AD8E3448}" srcOrd="0" destOrd="0" presId="urn:microsoft.com/office/officeart/2005/8/layout/lProcess3"/>
    <dgm:cxn modelId="{96F5EFE3-DFF9-F54F-9D3B-609DFD08B509}" type="presParOf" srcId="{9F66573F-2B90-494C-8159-FA04AD8E3448}" destId="{CD52DF37-4C52-FB43-BD02-FCA08EA3EC4B}" srcOrd="0" destOrd="0" presId="urn:microsoft.com/office/officeart/2005/8/layout/lProcess3"/>
    <dgm:cxn modelId="{E02A489A-C582-724D-8B1E-02A83380EAE8}" type="presParOf" srcId="{9F66573F-2B90-494C-8159-FA04AD8E3448}" destId="{B517E513-81A0-A94A-8D30-650B8AE32D21}" srcOrd="1" destOrd="0" presId="urn:microsoft.com/office/officeart/2005/8/layout/lProcess3"/>
    <dgm:cxn modelId="{1F969546-62CA-D84B-B395-EC7C3D3615A7}" type="presParOf" srcId="{9F66573F-2B90-494C-8159-FA04AD8E3448}" destId="{80230972-FD43-5F4B-BDAE-76B819AE7012}" srcOrd="2" destOrd="0" presId="urn:microsoft.com/office/officeart/2005/8/layout/lProcess3"/>
    <dgm:cxn modelId="{5CD8CBAE-8E2A-6F49-BDED-5BEA4AF113CC}" type="presParOf" srcId="{9F66573F-2B90-494C-8159-FA04AD8E3448}" destId="{0E2F9D0D-9FBB-C34A-BF17-530BC5D42232}" srcOrd="3" destOrd="0" presId="urn:microsoft.com/office/officeart/2005/8/layout/lProcess3"/>
    <dgm:cxn modelId="{D266EBEA-D00F-C94E-A327-EFD05E56DC11}" type="presParOf" srcId="{9F66573F-2B90-494C-8159-FA04AD8E3448}" destId="{12CE29BA-4649-EA4E-94AE-E9083BC8E689}" srcOrd="4" destOrd="0" presId="urn:microsoft.com/office/officeart/2005/8/layout/lProcess3"/>
    <dgm:cxn modelId="{C62554F9-9B20-7040-9D22-5F9B031F0065}" type="presParOf" srcId="{055D3BCE-E80B-9146-B769-605E4E5D51AE}" destId="{2ADF1F81-C0FD-E547-A4BC-9FAD27E6AE72}" srcOrd="1" destOrd="0" presId="urn:microsoft.com/office/officeart/2005/8/layout/lProcess3"/>
    <dgm:cxn modelId="{59AAB5F5-81B0-9C48-9EAF-AF24D804C764}" type="presParOf" srcId="{055D3BCE-E80B-9146-B769-605E4E5D51AE}" destId="{C169921A-E6A2-1B4E-844B-A3C8AC3BE2C2}" srcOrd="2" destOrd="0" presId="urn:microsoft.com/office/officeart/2005/8/layout/lProcess3"/>
    <dgm:cxn modelId="{15FDD58A-CB8B-8749-A0FC-51CAD39AA0E3}" type="presParOf" srcId="{C169921A-E6A2-1B4E-844B-A3C8AC3BE2C2}" destId="{9ED31634-74A4-E442-BA16-6F686C62D1F5}" srcOrd="0" destOrd="0" presId="urn:microsoft.com/office/officeart/2005/8/layout/lProcess3"/>
    <dgm:cxn modelId="{9972263F-EF00-E24C-8EB5-69D8BF1731D2}" type="presParOf" srcId="{C169921A-E6A2-1B4E-844B-A3C8AC3BE2C2}" destId="{0F5C3958-1215-084B-8242-4861C79C6078}" srcOrd="1" destOrd="0" presId="urn:microsoft.com/office/officeart/2005/8/layout/lProcess3"/>
    <dgm:cxn modelId="{F193C99F-86DB-9C4C-8A42-6EC20ECF12C3}" type="presParOf" srcId="{C169921A-E6A2-1B4E-844B-A3C8AC3BE2C2}" destId="{E26D10C3-64AF-774E-A1B6-B2754056D672}" srcOrd="2" destOrd="0" presId="urn:microsoft.com/office/officeart/2005/8/layout/lProcess3"/>
    <dgm:cxn modelId="{854F7874-9FC9-4741-8EBC-A1D5FC9A8CFB}" type="presParOf" srcId="{C169921A-E6A2-1B4E-844B-A3C8AC3BE2C2}" destId="{2D097104-FBBB-A943-97D9-A533ABAAF3D6}" srcOrd="3" destOrd="0" presId="urn:microsoft.com/office/officeart/2005/8/layout/lProcess3"/>
    <dgm:cxn modelId="{2D656D35-0F36-A140-AA3F-E3F316878F79}" type="presParOf" srcId="{C169921A-E6A2-1B4E-844B-A3C8AC3BE2C2}" destId="{283B1C29-B9A3-FB4C-8281-AFE5DA40B9FC}" srcOrd="4" destOrd="0" presId="urn:microsoft.com/office/officeart/2005/8/layout/lProcess3"/>
    <dgm:cxn modelId="{4DE22574-DF29-6844-BCC4-1009E54D83B2}" type="presParOf" srcId="{055D3BCE-E80B-9146-B769-605E4E5D51AE}" destId="{CB84CA78-4631-9A41-B110-E7C6C5C07BDF}" srcOrd="3" destOrd="0" presId="urn:microsoft.com/office/officeart/2005/8/layout/lProcess3"/>
    <dgm:cxn modelId="{A0CE0347-B4B4-FE47-BB11-10AFF9990293}" type="presParOf" srcId="{055D3BCE-E80B-9146-B769-605E4E5D51AE}" destId="{AF485324-23FE-2841-953B-A84D73A1B469}" srcOrd="4" destOrd="0" presId="urn:microsoft.com/office/officeart/2005/8/layout/lProcess3"/>
    <dgm:cxn modelId="{6BF00407-BAD0-004B-A4BA-92F87FBE688F}" type="presParOf" srcId="{AF485324-23FE-2841-953B-A84D73A1B469}" destId="{5A42680A-4C71-5D43-B3CF-543773A9EEF7}" srcOrd="0" destOrd="0" presId="urn:microsoft.com/office/officeart/2005/8/layout/lProcess3"/>
    <dgm:cxn modelId="{4ED87F9F-997C-4D44-997A-DF8A123AFA37}" type="presParOf" srcId="{AF485324-23FE-2841-953B-A84D73A1B469}" destId="{21EC43A2-8A7A-4248-9C1B-8F48E6351174}" srcOrd="1" destOrd="0" presId="urn:microsoft.com/office/officeart/2005/8/layout/lProcess3"/>
    <dgm:cxn modelId="{BA59D7DE-E46C-3B4B-A6E5-ABBF6FF5D2CF}" type="presParOf" srcId="{AF485324-23FE-2841-953B-A84D73A1B469}" destId="{5EFF0CF3-2ABF-5141-A71C-86E7BCC5A9FF}" srcOrd="2" destOrd="0" presId="urn:microsoft.com/office/officeart/2005/8/layout/lProcess3"/>
    <dgm:cxn modelId="{F9ED5E90-B65D-FE43-B5C6-FAF0FDD7E930}" type="presParOf" srcId="{AF485324-23FE-2841-953B-A84D73A1B469}" destId="{4133A1EF-8AD7-7C48-8478-50BD031E32B5}" srcOrd="3" destOrd="0" presId="urn:microsoft.com/office/officeart/2005/8/layout/lProcess3"/>
    <dgm:cxn modelId="{BDF57BD4-B0A8-E544-8DAB-657508F95281}" type="presParOf" srcId="{AF485324-23FE-2841-953B-A84D73A1B469}" destId="{734279F5-F8AA-C14E-80DA-A9E06F14800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B3BB-74E3-4A49-A8E7-872425863EE2}">
      <dsp:nvSpPr>
        <dsp:cNvPr id="0" name=""/>
        <dsp:cNvSpPr/>
      </dsp:nvSpPr>
      <dsp:spPr>
        <a:xfrm>
          <a:off x="932" y="1947"/>
          <a:ext cx="8126134" cy="1709208"/>
        </a:xfrm>
        <a:prstGeom prst="roundRect">
          <a:avLst>
            <a:gd name="adj" fmla="val 10000"/>
          </a:avLst>
        </a:prstGeom>
        <a:solidFill>
          <a:srgbClr val="2B8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International Deaf Students</a:t>
          </a:r>
        </a:p>
      </dsp:txBody>
      <dsp:txXfrm>
        <a:off x="50993" y="52008"/>
        <a:ext cx="8026012" cy="1609086"/>
      </dsp:txXfrm>
    </dsp:sp>
    <dsp:sp modelId="{8F93923B-9838-A643-A57E-649A7465F256}">
      <dsp:nvSpPr>
        <dsp:cNvPr id="0" name=""/>
        <dsp:cNvSpPr/>
      </dsp:nvSpPr>
      <dsp:spPr>
        <a:xfrm>
          <a:off x="932" y="1854729"/>
          <a:ext cx="5308242" cy="1709208"/>
        </a:xfrm>
        <a:prstGeom prst="roundRect">
          <a:avLst>
            <a:gd name="adj" fmla="val 10000"/>
          </a:avLst>
        </a:prstGeom>
        <a:solidFill>
          <a:srgbClr val="2B8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 Year Program</a:t>
          </a:r>
        </a:p>
      </dsp:txBody>
      <dsp:txXfrm>
        <a:off x="50993" y="1904790"/>
        <a:ext cx="5208120" cy="1609086"/>
      </dsp:txXfrm>
    </dsp:sp>
    <dsp:sp modelId="{49EC4B8D-1879-6247-932A-1D571E9E3051}">
      <dsp:nvSpPr>
        <dsp:cNvPr id="0" name=""/>
        <dsp:cNvSpPr/>
      </dsp:nvSpPr>
      <dsp:spPr>
        <a:xfrm>
          <a:off x="932" y="3707511"/>
          <a:ext cx="2599531" cy="1709208"/>
        </a:xfrm>
        <a:prstGeom prst="roundRect">
          <a:avLst>
            <a:gd name="adj" fmla="val 10000"/>
          </a:avLst>
        </a:prstGeom>
        <a:solidFill>
          <a:srgbClr val="2B8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Deaf School Partnerships</a:t>
          </a:r>
        </a:p>
      </dsp:txBody>
      <dsp:txXfrm>
        <a:off x="50993" y="3757572"/>
        <a:ext cx="2499409" cy="1609086"/>
      </dsp:txXfrm>
    </dsp:sp>
    <dsp:sp modelId="{D4EF13B1-EAE8-A94A-99CB-BB244A6B5DCD}">
      <dsp:nvSpPr>
        <dsp:cNvPr id="0" name=""/>
        <dsp:cNvSpPr/>
      </dsp:nvSpPr>
      <dsp:spPr>
        <a:xfrm>
          <a:off x="2709644" y="3707511"/>
          <a:ext cx="2599531" cy="1709208"/>
        </a:xfrm>
        <a:prstGeom prst="roundRect">
          <a:avLst>
            <a:gd name="adj" fmla="val 10000"/>
          </a:avLst>
        </a:prstGeom>
        <a:solidFill>
          <a:srgbClr val="2B8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Deaf Culture and Deaf Identity</a:t>
          </a:r>
        </a:p>
      </dsp:txBody>
      <dsp:txXfrm>
        <a:off x="2759705" y="3757572"/>
        <a:ext cx="2499409" cy="1609086"/>
      </dsp:txXfrm>
    </dsp:sp>
    <dsp:sp modelId="{C4F310CA-407A-ED48-A41B-0BC8C5CF4286}">
      <dsp:nvSpPr>
        <dsp:cNvPr id="0" name=""/>
        <dsp:cNvSpPr/>
      </dsp:nvSpPr>
      <dsp:spPr>
        <a:xfrm>
          <a:off x="5527536" y="1854729"/>
          <a:ext cx="2599531" cy="1709208"/>
        </a:xfrm>
        <a:prstGeom prst="roundRect">
          <a:avLst>
            <a:gd name="adj" fmla="val 10000"/>
          </a:avLst>
        </a:prstGeom>
        <a:solidFill>
          <a:srgbClr val="2B8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20 Credits</a:t>
          </a:r>
        </a:p>
      </dsp:txBody>
      <dsp:txXfrm>
        <a:off x="5577597" y="1904790"/>
        <a:ext cx="2499409" cy="1609086"/>
      </dsp:txXfrm>
    </dsp:sp>
    <dsp:sp modelId="{F4530BFE-B76E-E141-8849-72829325E6E2}">
      <dsp:nvSpPr>
        <dsp:cNvPr id="0" name=""/>
        <dsp:cNvSpPr/>
      </dsp:nvSpPr>
      <dsp:spPr>
        <a:xfrm>
          <a:off x="5527536" y="3707511"/>
          <a:ext cx="2599531" cy="1709208"/>
        </a:xfrm>
        <a:prstGeom prst="roundRect">
          <a:avLst>
            <a:gd name="adj" fmla="val 10000"/>
          </a:avLst>
        </a:prstGeom>
        <a:solidFill>
          <a:srgbClr val="2B8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Leadership and Teaching</a:t>
          </a:r>
        </a:p>
      </dsp:txBody>
      <dsp:txXfrm>
        <a:off x="5577597" y="3757572"/>
        <a:ext cx="2499409" cy="160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29967-E4A7-904A-97C4-6DF207EF4DC3}">
      <dsp:nvSpPr>
        <dsp:cNvPr id="0" name=""/>
        <dsp:cNvSpPr/>
      </dsp:nvSpPr>
      <dsp:spPr>
        <a:xfrm>
          <a:off x="0" y="641199"/>
          <a:ext cx="6693372" cy="418335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F1AA7-FA97-C24E-B30D-9B56D4C479C7}">
      <dsp:nvSpPr>
        <dsp:cNvPr id="0" name=""/>
        <dsp:cNvSpPr/>
      </dsp:nvSpPr>
      <dsp:spPr>
        <a:xfrm>
          <a:off x="659297" y="3431345"/>
          <a:ext cx="153947" cy="153947"/>
        </a:xfrm>
        <a:prstGeom prst="ellipse">
          <a:avLst/>
        </a:prstGeom>
        <a:solidFill>
          <a:srgbClr val="4EA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0154A-05FA-6A4C-AF65-73D79B3823CD}">
      <dsp:nvSpPr>
        <dsp:cNvPr id="0" name=""/>
        <dsp:cNvSpPr/>
      </dsp:nvSpPr>
      <dsp:spPr>
        <a:xfrm>
          <a:off x="616818" y="3508318"/>
          <a:ext cx="1383472" cy="995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7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solidFill>
                <a:srgbClr val="595959"/>
              </a:solidFill>
            </a:rPr>
            <a:t>2016 Inception with one student</a:t>
          </a:r>
        </a:p>
      </dsp:txBody>
      <dsp:txXfrm>
        <a:off x="616818" y="3508318"/>
        <a:ext cx="1383472" cy="995639"/>
      </dsp:txXfrm>
    </dsp:sp>
    <dsp:sp modelId="{CE368E9C-BD79-4942-916F-69D301E63EA1}">
      <dsp:nvSpPr>
        <dsp:cNvPr id="0" name=""/>
        <dsp:cNvSpPr/>
      </dsp:nvSpPr>
      <dsp:spPr>
        <a:xfrm>
          <a:off x="1746970" y="2458295"/>
          <a:ext cx="267734" cy="267734"/>
        </a:xfrm>
        <a:prstGeom prst="ellipse">
          <a:avLst/>
        </a:prstGeom>
        <a:solidFill>
          <a:srgbClr val="4FA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95A24-384D-AE46-A718-6030AE90F588}">
      <dsp:nvSpPr>
        <dsp:cNvPr id="0" name=""/>
        <dsp:cNvSpPr/>
      </dsp:nvSpPr>
      <dsp:spPr>
        <a:xfrm>
          <a:off x="1880837" y="2592163"/>
          <a:ext cx="1405608" cy="1911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86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Pilot with 3 interns and 1 fellow</a:t>
          </a:r>
          <a:endParaRPr lang="en-US" sz="2400" kern="1200" dirty="0"/>
        </a:p>
      </dsp:txBody>
      <dsp:txXfrm>
        <a:off x="1880837" y="2592163"/>
        <a:ext cx="1405608" cy="1911794"/>
      </dsp:txXfrm>
    </dsp:sp>
    <dsp:sp modelId="{40159E9C-679E-AF4E-95C6-4A7617394097}">
      <dsp:nvSpPr>
        <dsp:cNvPr id="0" name=""/>
        <dsp:cNvSpPr/>
      </dsp:nvSpPr>
      <dsp:spPr>
        <a:xfrm>
          <a:off x="3135845" y="1741268"/>
          <a:ext cx="354748" cy="354748"/>
        </a:xfrm>
        <a:prstGeom prst="ellipse">
          <a:avLst/>
        </a:prstGeom>
        <a:solidFill>
          <a:srgbClr val="4DAA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5743D-1013-304B-B81C-0A048F56343D}">
      <dsp:nvSpPr>
        <dsp:cNvPr id="0" name=""/>
        <dsp:cNvSpPr/>
      </dsp:nvSpPr>
      <dsp:spPr>
        <a:xfrm>
          <a:off x="3313219" y="1918642"/>
          <a:ext cx="1405608" cy="258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97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2024 DLA Grad Cert with 30 students</a:t>
          </a:r>
          <a:endParaRPr lang="en-US" sz="2400" kern="1200" dirty="0"/>
        </a:p>
      </dsp:txBody>
      <dsp:txXfrm>
        <a:off x="3313219" y="1918642"/>
        <a:ext cx="1405608" cy="2585315"/>
      </dsp:txXfrm>
    </dsp:sp>
    <dsp:sp modelId="{20CF3B9F-A783-3C48-AE84-602293C35D3F}">
      <dsp:nvSpPr>
        <dsp:cNvPr id="0" name=""/>
        <dsp:cNvSpPr/>
      </dsp:nvSpPr>
      <dsp:spPr>
        <a:xfrm>
          <a:off x="4648547" y="1266875"/>
          <a:ext cx="475229" cy="475229"/>
        </a:xfrm>
        <a:prstGeom prst="ellipse">
          <a:avLst/>
        </a:prstGeom>
        <a:solidFill>
          <a:srgbClr val="4EA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F7C74-8617-CB4B-9AE7-A792B27DBA40}">
      <dsp:nvSpPr>
        <dsp:cNvPr id="0" name=""/>
        <dsp:cNvSpPr/>
      </dsp:nvSpPr>
      <dsp:spPr>
        <a:xfrm>
          <a:off x="4886162" y="1504490"/>
          <a:ext cx="1405608" cy="29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81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2025 goal to grow with China Universities </a:t>
          </a:r>
          <a:endParaRPr lang="en-US" sz="2400" kern="1200" dirty="0"/>
        </a:p>
      </dsp:txBody>
      <dsp:txXfrm>
        <a:off x="4886162" y="1504490"/>
        <a:ext cx="1405608" cy="2999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55AF1-28D2-4F4C-906D-2AA83211C922}">
      <dsp:nvSpPr>
        <dsp:cNvPr id="0" name=""/>
        <dsp:cNvSpPr/>
      </dsp:nvSpPr>
      <dsp:spPr>
        <a:xfrm>
          <a:off x="3286" y="107974"/>
          <a:ext cx="3203971" cy="857246"/>
        </a:xfrm>
        <a:prstGeom prst="rect">
          <a:avLst/>
        </a:prstGeom>
        <a:solidFill>
          <a:srgbClr val="2B882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Power of People-to-People Exchange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286" y="107974"/>
        <a:ext cx="3203971" cy="857246"/>
      </dsp:txXfrm>
    </dsp:sp>
    <dsp:sp modelId="{39AE884F-C709-C749-8022-1C10F151235B}">
      <dsp:nvSpPr>
        <dsp:cNvPr id="0" name=""/>
        <dsp:cNvSpPr/>
      </dsp:nvSpPr>
      <dsp:spPr>
        <a:xfrm>
          <a:off x="3286" y="965220"/>
          <a:ext cx="3203971" cy="33598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 Mobilization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and Development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Development of Global Competencies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Enhancement of One’s World View </a:t>
          </a:r>
        </a:p>
      </dsp:txBody>
      <dsp:txXfrm>
        <a:off x="3286" y="965220"/>
        <a:ext cx="3203971" cy="3359880"/>
      </dsp:txXfrm>
    </dsp:sp>
    <dsp:sp modelId="{877E7F70-888D-D542-A604-CD94655DF1F2}">
      <dsp:nvSpPr>
        <dsp:cNvPr id="0" name=""/>
        <dsp:cNvSpPr/>
      </dsp:nvSpPr>
      <dsp:spPr>
        <a:xfrm>
          <a:off x="3655814" y="107974"/>
          <a:ext cx="3203971" cy="857246"/>
        </a:xfrm>
        <a:prstGeom prst="rect">
          <a:avLst/>
        </a:prstGeom>
        <a:solidFill>
          <a:srgbClr val="2B882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Inclusive</a:t>
          </a:r>
          <a:r>
            <a:rPr lang="en-GB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Scientific Diplomacy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655814" y="107974"/>
        <a:ext cx="3203971" cy="857246"/>
      </dsp:txXfrm>
    </dsp:sp>
    <dsp:sp modelId="{8B2CF2C7-04AF-E24C-A740-70BB110EF5CF}">
      <dsp:nvSpPr>
        <dsp:cNvPr id="0" name=""/>
        <dsp:cNvSpPr/>
      </dsp:nvSpPr>
      <dsp:spPr>
        <a:xfrm>
          <a:off x="3655814" y="965220"/>
          <a:ext cx="3203971" cy="33598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Exchange of best practices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Cross-cultural learning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Innovative Research </a:t>
          </a:r>
          <a:endParaRPr lang="en-GB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Development</a:t>
          </a:r>
        </a:p>
      </dsp:txBody>
      <dsp:txXfrm>
        <a:off x="3655814" y="965220"/>
        <a:ext cx="3203971" cy="3359880"/>
      </dsp:txXfrm>
    </dsp:sp>
    <dsp:sp modelId="{EEBD5325-35DF-4944-AFE7-BD5CED1D878C}">
      <dsp:nvSpPr>
        <dsp:cNvPr id="0" name=""/>
        <dsp:cNvSpPr/>
      </dsp:nvSpPr>
      <dsp:spPr>
        <a:xfrm>
          <a:off x="7308342" y="107974"/>
          <a:ext cx="3203971" cy="857246"/>
        </a:xfrm>
        <a:prstGeom prst="rect">
          <a:avLst/>
        </a:prstGeom>
        <a:solidFill>
          <a:srgbClr val="2B882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Advancement and Promotion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308342" y="107974"/>
        <a:ext cx="3203971" cy="857246"/>
      </dsp:txXfrm>
    </dsp:sp>
    <dsp:sp modelId="{D23EE120-80FE-3847-A2EA-3356A977AFAE}">
      <dsp:nvSpPr>
        <dsp:cNvPr id="0" name=""/>
        <dsp:cNvSpPr/>
      </dsp:nvSpPr>
      <dsp:spPr>
        <a:xfrm>
          <a:off x="7308342" y="965220"/>
          <a:ext cx="3203971" cy="33598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Human Rights and Communication Access and Innovative Solutions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308342" y="965220"/>
        <a:ext cx="3203971" cy="335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2DF37-4C52-FB43-BD02-FCA08EA3EC4B}">
      <dsp:nvSpPr>
        <dsp:cNvPr id="0" name=""/>
        <dsp:cNvSpPr/>
      </dsp:nvSpPr>
      <dsp:spPr>
        <a:xfrm>
          <a:off x="2178" y="501565"/>
          <a:ext cx="3365499" cy="1346199"/>
        </a:xfrm>
        <a:prstGeom prst="chevron">
          <a:avLst/>
        </a:prstGeom>
        <a:solidFill>
          <a:srgbClr val="4EA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Deaf Leadership Graduate Certificate</a:t>
          </a:r>
        </a:p>
      </dsp:txBody>
      <dsp:txXfrm>
        <a:off x="675278" y="501565"/>
        <a:ext cx="2019300" cy="1346199"/>
      </dsp:txXfrm>
    </dsp:sp>
    <dsp:sp modelId="{80230972-FD43-5F4B-BDAE-76B819AE7012}">
      <dsp:nvSpPr>
        <dsp:cNvPr id="0" name=""/>
        <dsp:cNvSpPr/>
      </dsp:nvSpPr>
      <dsp:spPr>
        <a:xfrm>
          <a:off x="2930163" y="615992"/>
          <a:ext cx="2793365" cy="1117346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Fall 2024</a:t>
          </a:r>
        </a:p>
      </dsp:txBody>
      <dsp:txXfrm>
        <a:off x="3488836" y="615992"/>
        <a:ext cx="1676019" cy="1117346"/>
      </dsp:txXfrm>
    </dsp:sp>
    <dsp:sp modelId="{12CE29BA-4649-EA4E-94AE-E9083BC8E689}">
      <dsp:nvSpPr>
        <dsp:cNvPr id="0" name=""/>
        <dsp:cNvSpPr/>
      </dsp:nvSpPr>
      <dsp:spPr>
        <a:xfrm>
          <a:off x="5332456" y="615992"/>
          <a:ext cx="2793365" cy="1117346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15 U.S. Schools for the Deaf</a:t>
          </a:r>
        </a:p>
      </dsp:txBody>
      <dsp:txXfrm>
        <a:off x="5891129" y="615992"/>
        <a:ext cx="1676019" cy="1117346"/>
      </dsp:txXfrm>
    </dsp:sp>
    <dsp:sp modelId="{9ED31634-74A4-E442-BA16-6F686C62D1F5}">
      <dsp:nvSpPr>
        <dsp:cNvPr id="0" name=""/>
        <dsp:cNvSpPr/>
      </dsp:nvSpPr>
      <dsp:spPr>
        <a:xfrm>
          <a:off x="2178" y="2036233"/>
          <a:ext cx="3365499" cy="1346199"/>
        </a:xfrm>
        <a:prstGeom prst="chevron">
          <a:avLst/>
        </a:prstGeom>
        <a:solidFill>
          <a:srgbClr val="4EA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Training &amp; Development</a:t>
          </a:r>
        </a:p>
      </dsp:txBody>
      <dsp:txXfrm>
        <a:off x="675278" y="2036233"/>
        <a:ext cx="2019300" cy="1346199"/>
      </dsp:txXfrm>
    </dsp:sp>
    <dsp:sp modelId="{E26D10C3-64AF-774E-A1B6-B2754056D672}">
      <dsp:nvSpPr>
        <dsp:cNvPr id="0" name=""/>
        <dsp:cNvSpPr/>
      </dsp:nvSpPr>
      <dsp:spPr>
        <a:xfrm>
          <a:off x="2930163" y="2150660"/>
          <a:ext cx="2793365" cy="1117346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Access to All </a:t>
          </a:r>
        </a:p>
      </dsp:txBody>
      <dsp:txXfrm>
        <a:off x="3488836" y="2150660"/>
        <a:ext cx="1676019" cy="1117346"/>
      </dsp:txXfrm>
    </dsp:sp>
    <dsp:sp modelId="{283B1C29-B9A3-FB4C-8281-AFE5DA40B9FC}">
      <dsp:nvSpPr>
        <dsp:cNvPr id="0" name=""/>
        <dsp:cNvSpPr/>
      </dsp:nvSpPr>
      <dsp:spPr>
        <a:xfrm>
          <a:off x="5332456" y="2150660"/>
          <a:ext cx="2793365" cy="1117346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China Conference June 2024</a:t>
          </a:r>
        </a:p>
      </dsp:txBody>
      <dsp:txXfrm>
        <a:off x="5891129" y="2150660"/>
        <a:ext cx="1676019" cy="1117346"/>
      </dsp:txXfrm>
    </dsp:sp>
    <dsp:sp modelId="{5A42680A-4C71-5D43-B3CF-543773A9EEF7}">
      <dsp:nvSpPr>
        <dsp:cNvPr id="0" name=""/>
        <dsp:cNvSpPr/>
      </dsp:nvSpPr>
      <dsp:spPr>
        <a:xfrm>
          <a:off x="2178" y="3570901"/>
          <a:ext cx="3365499" cy="1346199"/>
        </a:xfrm>
        <a:prstGeom prst="chevron">
          <a:avLst/>
        </a:prstGeom>
        <a:solidFill>
          <a:srgbClr val="4EA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SCALING UP</a:t>
          </a:r>
        </a:p>
      </dsp:txBody>
      <dsp:txXfrm>
        <a:off x="675278" y="3570901"/>
        <a:ext cx="2019300" cy="1346199"/>
      </dsp:txXfrm>
    </dsp:sp>
    <dsp:sp modelId="{5EFF0CF3-2ABF-5141-A71C-86E7BCC5A9FF}">
      <dsp:nvSpPr>
        <dsp:cNvPr id="0" name=""/>
        <dsp:cNvSpPr/>
      </dsp:nvSpPr>
      <dsp:spPr>
        <a:xfrm>
          <a:off x="2930163" y="3685328"/>
          <a:ext cx="2793365" cy="1117346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Expand to China Campuses</a:t>
          </a:r>
        </a:p>
      </dsp:txBody>
      <dsp:txXfrm>
        <a:off x="3488836" y="3685328"/>
        <a:ext cx="1676019" cy="1117346"/>
      </dsp:txXfrm>
    </dsp:sp>
    <dsp:sp modelId="{734279F5-F8AA-C14E-80DA-A9E06F148001}">
      <dsp:nvSpPr>
        <dsp:cNvPr id="0" name=""/>
        <dsp:cNvSpPr/>
      </dsp:nvSpPr>
      <dsp:spPr>
        <a:xfrm>
          <a:off x="5332456" y="3685328"/>
          <a:ext cx="2793365" cy="1117346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Expand to Global Campuses</a:t>
          </a:r>
        </a:p>
      </dsp:txBody>
      <dsp:txXfrm>
        <a:off x="5891129" y="3685328"/>
        <a:ext cx="1676019" cy="1117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r>
              <a:rPr lang="en-GB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Slide: presenting three points on our project and the relationship to this year’s theme of the Zero Project Conference. Point 1; Point 2; Point 3 connect together in this way.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 Dr.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Zheng Xuan spent one year at Metro Deaf School in Minneapolis teaching CSL and Chinese Culture.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 we were able to expand this to three interns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fellow placed at three schools for the Deaf. This Fall we expanded the project to accept 30 Deaf International students for one semester and then placed a 15 U.S. Schools for the Deaf.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supports the United Nation‘s sustainable development goal #17.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6124-D153-4016-94C2-46A32FFB44C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76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4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Zheng illuminated the power of this project by serving as the first Chinese Deaf Teacher. Students advanced their cross-cultural knowledge and understanding as global citizens through this people to people diplomacy project.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55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innovative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A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A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Opportunities through increasing communication access, Employment opportunities through communication access, Increased social-cultural value of Deaf identity and Deaf community, and Expanded access to professional academic disciplines.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6124-D153-4016-94C2-46A32FFB44C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990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steps in maximizing inclusive scientific diplomacy is in creating a global network of partnerships with global Schools for the Deaf, further training and development through professional development, and by increasing people to people exchange opportunities for people with disabilities.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6124-D153-4016-94C2-46A32FFB44C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412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INFORMATION</a:t>
            </a:r>
            <a:r>
              <a:rPr lang="en-US" baseline="0" dirty="0"/>
              <a:t> </a:t>
            </a:r>
            <a:r>
              <a:rPr lang="en-US" sz="1200" dirty="0"/>
              <a:t>CIDAD@STCLOUDSTATE.EDU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908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95959"/>
                </a:solidFill>
              </a:rPr>
              <a:t>Cultivating Deaf Leadership and Global Advocates from China to the United States </a:t>
            </a:r>
            <a:r>
              <a:rPr lang="en-US" sz="3200" dirty="0">
                <a:solidFill>
                  <a:srgbClr val="595959"/>
                </a:solidFill>
              </a:rPr>
              <a:t> </a:t>
            </a:r>
            <a:endParaRPr lang="en-GB" sz="3200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595959"/>
                </a:solidFill>
              </a:rPr>
              <a:t>Amy Hebert Knopf</a:t>
            </a:r>
          </a:p>
          <a:p>
            <a:r>
              <a:rPr lang="en-US" sz="2800" dirty="0">
                <a:solidFill>
                  <a:srgbClr val="595959"/>
                </a:solidFill>
              </a:rPr>
              <a:t>Center for International Disability Advocacy and Diplomacy at St. Cloud State University</a:t>
            </a:r>
          </a:p>
          <a:p>
            <a:r>
              <a:rPr lang="en-US" sz="2800" dirty="0">
                <a:solidFill>
                  <a:srgbClr val="595959"/>
                </a:solidFill>
              </a:rPr>
              <a:t>United States</a:t>
            </a:r>
          </a:p>
          <a:p>
            <a:r>
              <a:rPr lang="en-GB" sz="2800" dirty="0">
                <a:solidFill>
                  <a:srgbClr val="595959"/>
                </a:solidFill>
              </a:rPr>
              <a:t>Inclusive practices in universities and higher education institutions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742324" y="5575883"/>
            <a:ext cx="4707352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Arial"/>
              </a:rPr>
              <a:t>Wednesday, February 21, 2024</a:t>
            </a:r>
            <a:br>
              <a:rPr lang="en-US" sz="2400" b="1" dirty="0">
                <a:solidFill>
                  <a:srgbClr val="595959"/>
                </a:solidFill>
                <a:latin typeface="Arial"/>
              </a:rPr>
            </a:br>
            <a:r>
              <a:rPr lang="en-US" sz="2400" b="1" dirty="0">
                <a:solidFill>
                  <a:srgbClr val="595959"/>
                </a:solidFill>
                <a:latin typeface="Arial"/>
              </a:rPr>
              <a:t>13:40 – 15:00 CET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19640F-1F0F-CA9A-4D2F-593E8D5818B2}"/>
              </a:ext>
            </a:extLst>
          </p:cNvPr>
          <p:cNvSpPr txBox="1"/>
          <p:nvPr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3028950" cy="61737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Deaf Leadership and Advocacy Graduate Program</a:t>
            </a:r>
            <a:endParaRPr lang="en-GB" dirty="0">
              <a:solidFill>
                <a:srgbClr val="595959"/>
              </a:solidFill>
            </a:endParaRPr>
          </a:p>
        </p:txBody>
      </p:sp>
      <p:graphicFrame>
        <p:nvGraphicFramePr>
          <p:cNvPr id="4" name="Diagram 3" descr="Three rows of green boxes with text">
            <a:extLst>
              <a:ext uri="{FF2B5EF4-FFF2-40B4-BE49-F238E27FC236}">
                <a16:creationId xmlns:a16="http://schemas.microsoft.com/office/drawing/2014/main" id="{B20D1535-E51B-0856-FD81-6D0CCEEA7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562213"/>
              </p:ext>
            </p:extLst>
          </p:nvPr>
        </p:nvGraphicFramePr>
        <p:xfrm>
          <a:off x="3848100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A80935-9161-6683-790E-3A1E7A7139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647700" y="887609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the timeline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 descr="Chart of an Arrow moving up and towards the right with four bullet points. ">
            <a:extLst>
              <a:ext uri="{FF2B5EF4-FFF2-40B4-BE49-F238E27FC236}">
                <a16:creationId xmlns:a16="http://schemas.microsoft.com/office/drawing/2014/main" id="{92212198-6E6D-5E48-871B-47689C77D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238233"/>
              </p:ext>
            </p:extLst>
          </p:nvPr>
        </p:nvGraphicFramePr>
        <p:xfrm>
          <a:off x="829938" y="1418507"/>
          <a:ext cx="6693373" cy="4824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 descr="Box that details how we are Maximizing the United Nation’s Sustainable Development Goals.&#10;&#10;">
            <a:extLst>
              <a:ext uri="{FF2B5EF4-FFF2-40B4-BE49-F238E27FC236}">
                <a16:creationId xmlns:a16="http://schemas.microsoft.com/office/drawing/2014/main" id="{F0416F46-9434-1F41-A509-29D4D1059FFF}"/>
              </a:ext>
            </a:extLst>
          </p:cNvPr>
          <p:cNvSpPr txBox="1"/>
          <p:nvPr/>
        </p:nvSpPr>
        <p:spPr>
          <a:xfrm>
            <a:off x="8331944" y="860742"/>
            <a:ext cx="3183372" cy="5940088"/>
          </a:xfrm>
          <a:prstGeom prst="rect">
            <a:avLst/>
          </a:prstGeom>
          <a:noFill/>
          <a:ln w="22225">
            <a:solidFill>
              <a:srgbClr val="4FA9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of the United Nation’s Sustainable Development Goals </a:t>
            </a:r>
            <a:b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 Inclusive Education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#8 Inclusive Employment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#10 Reduce inequality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#16 Inclusive Societies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#17 Strengthen Partnerships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232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82312-697F-F888-051A-12700002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Content Placeholder 5" descr="Three green columns with text &#10;">
            <a:extLst>
              <a:ext uri="{FF2B5EF4-FFF2-40B4-BE49-F238E27FC236}">
                <a16:creationId xmlns:a16="http://schemas.microsoft.com/office/drawing/2014/main" id="{C8018748-D2A8-66FA-E317-C161FA301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21446"/>
              </p:ext>
            </p:extLst>
          </p:nvPr>
        </p:nvGraphicFramePr>
        <p:xfrm>
          <a:off x="838200" y="1792287"/>
          <a:ext cx="10515600" cy="443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3399A1-575F-B226-2474-5B0490E6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en-US" dirty="0"/>
              <a:t>Innovative Aspect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A6D48-D51A-3488-A30D-5D9F42DBEE14}"/>
              </a:ext>
            </a:extLst>
          </p:cNvPr>
          <p:cNvSpPr txBox="1"/>
          <p:nvPr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9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91588" y="614580"/>
            <a:ext cx="3612661" cy="236219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buClr>
                <a:srgbClr val="17365D"/>
              </a:buClr>
              <a:buSzPct val="25000"/>
              <a:buNone/>
            </a:pPr>
            <a:r>
              <a:rPr lang="en-US" sz="4000" b="1" dirty="0">
                <a:solidFill>
                  <a:srgbClr val="4DAA50"/>
                </a:solidFill>
                <a:latin typeface="Calibri"/>
                <a:ea typeface="Calibri"/>
                <a:cs typeface="Calibri"/>
                <a:sym typeface="Calibri"/>
              </a:rPr>
              <a:t>People to People Diplomacy in Action</a:t>
            </a:r>
            <a:endParaRPr lang="en-US" sz="4000" b="1" dirty="0">
              <a:solidFill>
                <a:srgbClr val="4DAA50"/>
              </a:solidFill>
            </a:endParaRPr>
          </a:p>
        </p:txBody>
      </p:sp>
      <p:pic>
        <p:nvPicPr>
          <p:cNvPr id="186" name="Shape 186" descr="Xiaorong Zhou and Deaf students dressed in Chinese cultural garments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053949" y="614580"/>
            <a:ext cx="3415200" cy="2561400"/>
          </a:xfrm>
          <a:prstGeom prst="rect">
            <a:avLst/>
          </a:prstGeom>
          <a:noFill/>
          <a:ln w="19050" cmpd="sng">
            <a:solidFill>
              <a:srgbClr val="4FA94F"/>
            </a:solidFill>
          </a:ln>
        </p:spPr>
      </p:pic>
      <p:pic>
        <p:nvPicPr>
          <p:cNvPr id="187" name="Shape 187" descr="Jan mai works with Deaf students at MSAD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9115" y="3548266"/>
            <a:ext cx="3714743" cy="2786058"/>
          </a:xfrm>
          <a:prstGeom prst="rect">
            <a:avLst/>
          </a:prstGeom>
          <a:noFill/>
          <a:ln w="19050" cmpd="sng">
            <a:solidFill>
              <a:srgbClr val="4FA94F"/>
            </a:solidFill>
          </a:ln>
        </p:spPr>
      </p:pic>
      <p:pic>
        <p:nvPicPr>
          <p:cNvPr id="188" name="Shape 188" descr="Dr. Zheng explains a concept to a deaf student during class. 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905849" y="64457"/>
            <a:ext cx="4148720" cy="3111523"/>
          </a:xfrm>
          <a:prstGeom prst="rect">
            <a:avLst/>
          </a:prstGeom>
          <a:noFill/>
          <a:ln w="19050" cmpd="sng">
            <a:solidFill>
              <a:srgbClr val="4FA94F"/>
            </a:solidFill>
          </a:ln>
        </p:spPr>
      </p:pic>
      <p:pic>
        <p:nvPicPr>
          <p:cNvPr id="8" name="Shape 266" descr="Zhiyuan puts a lesson together for teaching time in CSL">
            <a:extLst>
              <a:ext uri="{FF2B5EF4-FFF2-40B4-BE49-F238E27FC236}">
                <a16:creationId xmlns:a16="http://schemas.microsoft.com/office/drawing/2014/main" id="{5DC11754-1099-E74D-9E27-2D16C5B51507}"/>
              </a:ext>
            </a:extLst>
          </p:cNvPr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74" y="3398831"/>
            <a:ext cx="3415200" cy="2561401"/>
          </a:xfrm>
          <a:prstGeom prst="rect">
            <a:avLst/>
          </a:prstGeom>
          <a:noFill/>
          <a:ln w="19050" cmpd="sng">
            <a:solidFill>
              <a:srgbClr val="4FA94F"/>
            </a:solidFill>
          </a:ln>
        </p:spPr>
      </p:pic>
      <p:pic>
        <p:nvPicPr>
          <p:cNvPr id="10" name="Shape 237" descr="Zheng Xuan teaching a Chinese dance to Deaf students">
            <a:extLst>
              <a:ext uri="{FF2B5EF4-FFF2-40B4-BE49-F238E27FC236}">
                <a16:creationId xmlns:a16="http://schemas.microsoft.com/office/drawing/2014/main" id="{F505C1BF-1E42-B64C-B243-4646963CCC6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39826" y="3308442"/>
            <a:ext cx="3714743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4">
            <a:extLst>
              <a:ext uri="{FF2B5EF4-FFF2-40B4-BE49-F238E27FC236}">
                <a16:creationId xmlns:a16="http://schemas.microsoft.com/office/drawing/2014/main" id="{9C53926E-A9D6-5E45-ADBA-7AE0A5F705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2223" y="6094500"/>
            <a:ext cx="10796954" cy="76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algn="ctr">
              <a:buClr>
                <a:srgbClr val="17365D"/>
              </a:buClr>
              <a:buSzPct val="25000"/>
            </a:pPr>
            <a:r>
              <a:rPr lang="en-US" sz="3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Advancing Cross Cultural Knowledge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19421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34CB2E-A60C-410C-A40F-EB58CC9A60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5827" y="1099553"/>
            <a:ext cx="8229600" cy="7920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Impact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4DAA5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CA4E08-6B9B-4573-B488-17B6CB088FC3}"/>
              </a:ext>
            </a:extLst>
          </p:cNvPr>
          <p:cNvSpPr txBox="1">
            <a:spLocks/>
          </p:cNvSpPr>
          <p:nvPr/>
        </p:nvSpPr>
        <p:spPr>
          <a:xfrm>
            <a:off x="875827" y="1891641"/>
            <a:ext cx="10765189" cy="546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Opportunities through increasing communication access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opportunities through communication access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social-cultural value of Deaf identity and Deaf community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access to professional academic disciplines. </a:t>
            </a:r>
          </a:p>
          <a:p>
            <a:pPr algn="l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34CB2E-A60C-410C-A40F-EB58CC9A60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9252" y="1043289"/>
            <a:ext cx="10413496" cy="7920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Next </a:t>
            </a:r>
            <a:r>
              <a:rPr kumimoji="0" lang="de-A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Steps</a:t>
            </a: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</a:t>
            </a:r>
            <a:r>
              <a:rPr kumimoji="0" lang="de-A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Maximizing</a:t>
            </a:r>
            <a:r>
              <a:rPr kumimoji="0" lang="de-AT" sz="3200" b="1" i="0" u="none" strike="noStrike" kern="1200" cap="none" spc="0" normalizeH="0" baseline="0" noProof="0" dirty="0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Inclusive Scientific </a:t>
            </a:r>
            <a:r>
              <a:rPr kumimoji="0" lang="de-A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DAA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Diplomacy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DAA5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F59572-0D00-8E43-96E5-3E2E692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997752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719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4F0F-91D2-5E43-45F9-6428DB4E11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2A67E-C945-832A-01B9-0331970659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CIDAD@STCLOUDSTATE.EDU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F3E7F-A9E3-A818-051B-0A9126AA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DE711-2336-61BC-4534-89BEB6A3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8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Cultivating Deaf Leadership and Global Advocates from China to the United States  </vt:lpstr>
      <vt:lpstr>Deaf Leadership and Advocacy Graduate Program</vt:lpstr>
      <vt:lpstr>Overview of the timeline</vt:lpstr>
      <vt:lpstr>Innovative Aspect</vt:lpstr>
      <vt:lpstr>Advancing Cross Cultural Knowledge and Understanding</vt:lpstr>
      <vt:lpstr>Impact</vt:lpstr>
      <vt:lpstr>Next Steps: Maximizing Inclusive Scientific Diplomacy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Research | Zeroproject</cp:lastModifiedBy>
  <cp:revision>15</cp:revision>
  <dcterms:created xsi:type="dcterms:W3CDTF">2022-12-05T13:52:15Z</dcterms:created>
  <dcterms:modified xsi:type="dcterms:W3CDTF">2024-02-09T10:25:37Z</dcterms:modified>
</cp:coreProperties>
</file>