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10"/>
  </p:notesMasterIdLst>
  <p:sldIdLst>
    <p:sldId id="258" r:id="rId3"/>
    <p:sldId id="259" r:id="rId4"/>
    <p:sldId id="260" r:id="rId5"/>
    <p:sldId id="261" r:id="rId6"/>
    <p:sldId id="262" r:id="rId7"/>
    <p:sldId id="263" r:id="rId8"/>
    <p:sldId id="264" r:id="rId9"/>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44CA652-ADAF-03CC-8326-F0E10E8FB772}" name="Couvson-Liebe, Kimberly" initials="CK" userId="S-1-5-21-1156737867-681972312-1097073633-27609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6" autoAdjust="0"/>
    <p:restoredTop sz="94404" autoAdjust="0"/>
  </p:normalViewPr>
  <p:slideViewPr>
    <p:cSldViewPr snapToGrid="0">
      <p:cViewPr varScale="1">
        <p:scale>
          <a:sx n="111" d="100"/>
          <a:sy n="111" d="100"/>
        </p:scale>
        <p:origin x="5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8/10/relationships/authors" Target="author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B68EB6A-2211-43F8-B2A9-9F48257B8191}" type="datetimeFigureOut">
              <a:rPr lang="de-DE" smtClean="0"/>
              <a:t>02.12.2025</a:t>
            </a:fld>
            <a:endParaRPr lang="de-DE"/>
          </a:p>
        </p:txBody>
      </p:sp>
      <p:sp>
        <p:nvSpPr>
          <p:cNvPr id="4" name="Folienbildplatzhalt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6C6921E-EAF1-49A6-806C-019D086BC771}" type="slidenum">
              <a:rPr lang="de-DE" smtClean="0"/>
              <a:t>‹Nr.›</a:t>
            </a:fld>
            <a:endParaRPr lang="de-DE"/>
          </a:p>
        </p:txBody>
      </p:sp>
    </p:spTree>
    <p:extLst>
      <p:ext uri="{BB962C8B-B14F-4D97-AF65-F5344CB8AC3E}">
        <p14:creationId xmlns:p14="http://schemas.microsoft.com/office/powerpoint/2010/main" val="3636657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418560" y="5388994"/>
            <a:ext cx="5390305" cy="2512611"/>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dirty="0"/>
              <a:t>Guten Morgen und</a:t>
            </a:r>
            <a:r>
              <a:rPr lang="de-DE" baseline="0" dirty="0"/>
              <a:t> herzlich Willkommen. Mein Name ist Anna-Marina van der Meer, und gemeinsam mit meiner Kollegin Lina Lange werden wir Ihnen heute ein paar Worte des Grundwortschatzes von Horizont Europa näherbringen. Dabei haben wir ein paar kleine Überraschungen eingebaut, damit es nicht langweilig wird. Nun zuerst noch kurz zu ein paar technischen Dingen, die </a:t>
            </a:r>
            <a:r>
              <a:rPr lang="de-DE" baseline="0" dirty="0" err="1"/>
              <a:t>Webex</a:t>
            </a:r>
            <a:r>
              <a:rPr lang="de-DE" baseline="0" dirty="0"/>
              <a:t> betreffen.</a:t>
            </a:r>
            <a:endParaRPr lang="de-DE" dirty="0"/>
          </a:p>
          <a:p>
            <a:endParaRPr lang="de-DE" dirty="0"/>
          </a:p>
        </p:txBody>
      </p:sp>
      <p:sp>
        <p:nvSpPr>
          <p:cNvPr id="4" name="Foliennummernplatzhalter 3"/>
          <p:cNvSpPr>
            <a:spLocks noGrp="1"/>
          </p:cNvSpPr>
          <p:nvPr>
            <p:ph type="sldNum" sz="quarter" idx="10"/>
          </p:nvPr>
        </p:nvSpPr>
        <p:spPr/>
        <p:txBody>
          <a:bodyPr/>
          <a:lstStyle/>
          <a:p>
            <a:fld id="{9EAF96DB-F1C8-426A-87F3-1F8AE7897CA7}" type="slidenum">
              <a:rPr lang="de-DE" smtClean="0"/>
              <a:t>1</a:t>
            </a:fld>
            <a:endParaRPr lang="de-DE"/>
          </a:p>
        </p:txBody>
      </p:sp>
    </p:spTree>
    <p:extLst>
      <p:ext uri="{BB962C8B-B14F-4D97-AF65-F5344CB8AC3E}">
        <p14:creationId xmlns:p14="http://schemas.microsoft.com/office/powerpoint/2010/main" val="34747830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E1D462CE-C92E-48F4-BEAB-4A4E962225D6}" type="datetimeFigureOut">
              <a:rPr lang="de-DE" smtClean="0"/>
              <a:t>02.12.2025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3866295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1D462CE-C92E-48F4-BEAB-4A4E962225D6}" type="datetimeFigureOut">
              <a:rPr lang="de-DE" smtClean="0"/>
              <a:t>02.12.2025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3584378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1D462CE-C92E-48F4-BEAB-4A4E962225D6}" type="datetimeFigureOut">
              <a:rPr lang="de-DE" smtClean="0"/>
              <a:t>02.12.2025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1573963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elfolie">
    <p:bg>
      <p:bgPr>
        <a:solidFill>
          <a:srgbClr val="077194"/>
        </a:solidFill>
        <a:effectLst/>
      </p:bgPr>
    </p:bg>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05E66D25-009F-6E4A-B1C6-287793D17F3A}"/>
              </a:ext>
            </a:extLst>
          </p:cNvPr>
          <p:cNvSpPr/>
          <p:nvPr userDrawn="1"/>
        </p:nvSpPr>
        <p:spPr>
          <a:xfrm>
            <a:off x="240001" y="240000"/>
            <a:ext cx="11710996" cy="29815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dirty="0"/>
          </a:p>
        </p:txBody>
      </p:sp>
      <p:sp>
        <p:nvSpPr>
          <p:cNvPr id="2" name="Rechteck 1">
            <a:extLst>
              <a:ext uri="{FF2B5EF4-FFF2-40B4-BE49-F238E27FC236}">
                <a16:creationId xmlns:a16="http://schemas.microsoft.com/office/drawing/2014/main" id="{AAF8CEDE-F185-C941-A1D2-6558A970A697}"/>
              </a:ext>
            </a:extLst>
          </p:cNvPr>
          <p:cNvSpPr/>
          <p:nvPr userDrawn="1"/>
        </p:nvSpPr>
        <p:spPr>
          <a:xfrm>
            <a:off x="631767" y="277091"/>
            <a:ext cx="454429" cy="312911"/>
          </a:xfrm>
          <a:prstGeom prst="rect">
            <a:avLst/>
          </a:prstGeom>
        </p:spPr>
        <p:txBody>
          <a:bodyPr wrap="square" lIns="0" tIns="0" rIns="0" bIns="0" rtlCol="0" anchor="ctr" anchorCtr="0">
            <a:noAutofit/>
          </a:bodyPr>
          <a:lstStyle/>
          <a:p>
            <a:pPr algn="ctr">
              <a:lnSpc>
                <a:spcPct val="100000"/>
              </a:lnSpc>
              <a:spcAft>
                <a:spcPts val="0"/>
              </a:spcAft>
            </a:pPr>
            <a:endParaRPr lang="de-DE" sz="1600" b="1" i="0" baseline="0" dirty="0">
              <a:solidFill>
                <a:srgbClr val="FFFFFF"/>
              </a:solidFill>
              <a:latin typeface="BundesSans Office Bold"/>
              <a:cs typeface="BundesSans Office Bold"/>
            </a:endParaRPr>
          </a:p>
        </p:txBody>
      </p:sp>
      <p:sp>
        <p:nvSpPr>
          <p:cNvPr id="11" name="Titel 1">
            <a:extLst>
              <a:ext uri="{FF2B5EF4-FFF2-40B4-BE49-F238E27FC236}">
                <a16:creationId xmlns:a16="http://schemas.microsoft.com/office/drawing/2014/main" id="{5078B88C-08BA-0245-BB17-D0F4C94A7B2A}"/>
              </a:ext>
            </a:extLst>
          </p:cNvPr>
          <p:cNvSpPr>
            <a:spLocks noGrp="1"/>
          </p:cNvSpPr>
          <p:nvPr>
            <p:ph type="title" hasCustomPrompt="1"/>
          </p:nvPr>
        </p:nvSpPr>
        <p:spPr>
          <a:xfrm>
            <a:off x="1200152" y="1754651"/>
            <a:ext cx="10367433" cy="752343"/>
          </a:xfrm>
          <a:prstGeom prst="rect">
            <a:avLst/>
          </a:prstGeom>
        </p:spPr>
        <p:txBody>
          <a:bodyPr wrap="square" lIns="0" tIns="0" rIns="0" bIns="0" anchor="t">
            <a:spAutoFit/>
          </a:bodyPr>
          <a:lstStyle>
            <a:lvl1pPr algn="l">
              <a:lnSpc>
                <a:spcPts val="5867"/>
              </a:lnSpc>
              <a:spcAft>
                <a:spcPts val="1512"/>
              </a:spcAft>
              <a:defRPr sz="4800" b="0" i="0" cap="none" baseline="0">
                <a:solidFill>
                  <a:schemeClr val="tx1"/>
                </a:solidFill>
                <a:latin typeface="Arial" panose="020B0604020202020204" pitchFamily="34" charset="0"/>
                <a:cs typeface="Arial" panose="020B0604020202020204" pitchFamily="34" charset="0"/>
              </a:defRPr>
            </a:lvl1pPr>
          </a:lstStyle>
          <a:p>
            <a:r>
              <a:rPr lang="de-DE" dirty="0"/>
              <a:t>Titel der Präsentation </a:t>
            </a:r>
          </a:p>
        </p:txBody>
      </p:sp>
      <p:sp>
        <p:nvSpPr>
          <p:cNvPr id="17" name="Untertitel 2">
            <a:extLst>
              <a:ext uri="{FF2B5EF4-FFF2-40B4-BE49-F238E27FC236}">
                <a16:creationId xmlns:a16="http://schemas.microsoft.com/office/drawing/2014/main" id="{FC67BD98-73E6-CF46-BCA4-EFD1D984EFAB}"/>
              </a:ext>
            </a:extLst>
          </p:cNvPr>
          <p:cNvSpPr>
            <a:spLocks noGrp="1"/>
          </p:cNvSpPr>
          <p:nvPr>
            <p:ph type="subTitle" idx="1" hasCustomPrompt="1"/>
          </p:nvPr>
        </p:nvSpPr>
        <p:spPr>
          <a:xfrm>
            <a:off x="1209016" y="2524299"/>
            <a:ext cx="10358569" cy="447951"/>
          </a:xfrm>
          <a:prstGeom prst="rect">
            <a:avLst/>
          </a:prstGeom>
        </p:spPr>
        <p:txBody>
          <a:bodyPr lIns="0" tIns="0" rIns="0" bIns="0" anchor="b" anchorCtr="0">
            <a:normAutofit/>
          </a:bodyPr>
          <a:lstStyle>
            <a:lvl1pPr marL="0" indent="0" algn="l">
              <a:lnSpc>
                <a:spcPts val="2933"/>
              </a:lnSpc>
              <a:buNone/>
              <a:defRPr sz="2400" b="0" i="0" baseline="0">
                <a:solidFill>
                  <a:schemeClr val="tx1"/>
                </a:solidFill>
                <a:latin typeface="Arial" panose="020B0604020202020204" pitchFamily="34" charset="0"/>
                <a:cs typeface="Arial" panose="020B0604020202020204"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de-DE" dirty="0"/>
              <a:t>Veranstaltungsort, Datum</a:t>
            </a:r>
          </a:p>
        </p:txBody>
      </p:sp>
      <p:sp>
        <p:nvSpPr>
          <p:cNvPr id="18" name="Rechteck 17">
            <a:extLst>
              <a:ext uri="{FF2B5EF4-FFF2-40B4-BE49-F238E27FC236}">
                <a16:creationId xmlns:a16="http://schemas.microsoft.com/office/drawing/2014/main" id="{0C56327B-E3BB-2F48-B2E4-EE568E5CA984}"/>
              </a:ext>
            </a:extLst>
          </p:cNvPr>
          <p:cNvSpPr/>
          <p:nvPr userDrawn="1"/>
        </p:nvSpPr>
        <p:spPr>
          <a:xfrm>
            <a:off x="1209015" y="6138576"/>
            <a:ext cx="1676115" cy="184667"/>
          </a:xfrm>
          <a:prstGeom prst="rect">
            <a:avLst/>
          </a:prstGeom>
        </p:spPr>
        <p:txBody>
          <a:bodyPr wrap="none" lIns="0" tIns="0" rIns="0" bIns="0" anchor="b" anchorCtr="0">
            <a:noAutofit/>
          </a:bodyPr>
          <a:lstStyle/>
          <a:p>
            <a:pPr>
              <a:lnSpc>
                <a:spcPct val="100000"/>
              </a:lnSpc>
              <a:spcAft>
                <a:spcPts val="0"/>
              </a:spcAft>
            </a:pPr>
            <a:r>
              <a:rPr lang="de-DE" sz="1467" b="1" i="0" baseline="0" dirty="0">
                <a:solidFill>
                  <a:srgbClr val="FFFFFF"/>
                </a:solidFill>
                <a:latin typeface="Arial" panose="020B0604020202020204" pitchFamily="34" charset="0"/>
                <a:cs typeface="Arial" panose="020B0604020202020204" pitchFamily="34" charset="0"/>
              </a:rPr>
              <a:t>www.nks-gesellschaft.de</a:t>
            </a:r>
            <a:endParaRPr lang="de-DE" sz="1467" b="1" i="0" dirty="0">
              <a:solidFill>
                <a:srgbClr val="FFFFFF"/>
              </a:solidFill>
              <a:latin typeface="Arial" panose="020B0604020202020204" pitchFamily="34" charset="0"/>
              <a:cs typeface="Arial" panose="020B0604020202020204" pitchFamily="34" charset="0"/>
            </a:endParaRPr>
          </a:p>
        </p:txBody>
      </p:sp>
      <p:pic>
        <p:nvPicPr>
          <p:cNvPr id="12" name="Grafik 11">
            <a:extLst>
              <a:ext uri="{FF2B5EF4-FFF2-40B4-BE49-F238E27FC236}">
                <a16:creationId xmlns:a16="http://schemas.microsoft.com/office/drawing/2014/main" id="{A31B1259-2BAB-774A-8684-EB97523CB50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263205" y="289627"/>
            <a:ext cx="2504489" cy="1295856"/>
          </a:xfrm>
          <a:prstGeom prst="rect">
            <a:avLst/>
          </a:prstGeom>
        </p:spPr>
      </p:pic>
      <p:pic>
        <p:nvPicPr>
          <p:cNvPr id="3" name="Grafik 2">
            <a:extLst>
              <a:ext uri="{FF2B5EF4-FFF2-40B4-BE49-F238E27FC236}">
                <a16:creationId xmlns:a16="http://schemas.microsoft.com/office/drawing/2014/main" id="{0733C524-9EC2-E9CA-451F-90D5A1F11DF7}"/>
              </a:ext>
            </a:extLst>
          </p:cNvPr>
          <p:cNvPicPr>
            <a:picLocks/>
          </p:cNvPicPr>
          <p:nvPr userDrawn="1"/>
        </p:nvPicPr>
        <p:blipFill>
          <a:blip r:embed="rId3"/>
          <a:stretch>
            <a:fillRect/>
          </a:stretch>
        </p:blipFill>
        <p:spPr>
          <a:xfrm>
            <a:off x="9647672" y="366621"/>
            <a:ext cx="2064000" cy="974281"/>
          </a:xfrm>
          <a:prstGeom prst="rect">
            <a:avLst/>
          </a:prstGeom>
        </p:spPr>
      </p:pic>
    </p:spTree>
    <p:extLst>
      <p:ext uri="{BB962C8B-B14F-4D97-AF65-F5344CB8AC3E}">
        <p14:creationId xmlns:p14="http://schemas.microsoft.com/office/powerpoint/2010/main" val="966065451"/>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567">
          <p15:clr>
            <a:srgbClr val="FBAE40"/>
          </p15:clr>
        </p15:guide>
        <p15:guide id="4" pos="5465">
          <p15:clr>
            <a:srgbClr val="FBAE40"/>
          </p15:clr>
        </p15:guide>
        <p15:guide id="5" orient="horz" pos="577">
          <p15:clr>
            <a:srgbClr val="FBAE40"/>
          </p15:clr>
        </p15:guide>
        <p15:guide id="6" orient="horz" pos="28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haltsfolie">
    <p:spTree>
      <p:nvGrpSpPr>
        <p:cNvPr id="1" name=""/>
        <p:cNvGrpSpPr/>
        <p:nvPr/>
      </p:nvGrpSpPr>
      <p:grpSpPr>
        <a:xfrm>
          <a:off x="0" y="0"/>
          <a:ext cx="0" cy="0"/>
          <a:chOff x="0" y="0"/>
          <a:chExt cx="0" cy="0"/>
        </a:xfrm>
      </p:grpSpPr>
      <p:sp>
        <p:nvSpPr>
          <p:cNvPr id="17" name="Inhaltsplatzhalter 2"/>
          <p:cNvSpPr>
            <a:spLocks noGrp="1"/>
          </p:cNvSpPr>
          <p:nvPr>
            <p:ph idx="1" hasCustomPrompt="1"/>
          </p:nvPr>
        </p:nvSpPr>
        <p:spPr>
          <a:xfrm>
            <a:off x="1200150" y="2692401"/>
            <a:ext cx="10367433" cy="3395951"/>
          </a:xfrm>
          <a:prstGeom prst="rect">
            <a:avLst/>
          </a:prstGeom>
        </p:spPr>
        <p:txBody>
          <a:bodyPr lIns="0" tIns="0" rIns="0" bIns="0">
            <a:noAutofit/>
          </a:bodyPr>
          <a:lstStyle>
            <a:lvl1pPr marL="0" indent="0">
              <a:lnSpc>
                <a:spcPts val="3200"/>
              </a:lnSpc>
              <a:spcBef>
                <a:spcPts val="0"/>
              </a:spcBef>
              <a:spcAft>
                <a:spcPts val="1067"/>
              </a:spcAft>
              <a:buClrTx/>
              <a:buFont typeface="Arial" panose="020B0604020202020204" pitchFamily="34" charset="0"/>
              <a:buNone/>
              <a:defRPr lang="de-DE" sz="2667" b="0" i="0" smtClean="0">
                <a:effectLst/>
                <a:latin typeface="BundesSans Office" panose="020B0002030500000203" pitchFamily="34" charset="0"/>
              </a:defRPr>
            </a:lvl1pPr>
            <a:lvl2pPr marL="697783" marR="0" indent="-380990" algn="l" defTabSz="76198" rtl="0" eaLnBrk="1" fontAlgn="auto" latinLnBrk="0" hangingPunct="1">
              <a:lnSpc>
                <a:spcPts val="3200"/>
              </a:lnSpc>
              <a:spcBef>
                <a:spcPts val="0"/>
              </a:spcBef>
              <a:spcAft>
                <a:spcPts val="1067"/>
              </a:spcAft>
              <a:buClrTx/>
              <a:buSzPct val="100000"/>
              <a:buFont typeface="Arial" panose="020B0604020202020204" pitchFamily="34" charset="0"/>
              <a:buChar char="•"/>
              <a:tabLst>
                <a:tab pos="0" algn="l"/>
              </a:tabLst>
              <a:defRPr sz="2667" b="0" i="0" baseline="0">
                <a:latin typeface="BundesSans Office" panose="020B0002030500000203" pitchFamily="34" charset="0"/>
              </a:defRPr>
            </a:lvl2pPr>
            <a:lvl3pPr marL="590385" indent="0">
              <a:lnSpc>
                <a:spcPts val="3467"/>
              </a:lnSpc>
              <a:buClrTx/>
              <a:buFont typeface="Arial"/>
              <a:buNone/>
              <a:defRPr sz="2667" baseline="0">
                <a:latin typeface="BundesSans Office"/>
              </a:defRPr>
            </a:lvl3pPr>
            <a:lvl4pPr marL="1828754" indent="0">
              <a:buFont typeface="Wingdings" charset="2"/>
              <a:buNone/>
              <a:defRPr sz="2400" baseline="0">
                <a:latin typeface="Arial"/>
              </a:defRPr>
            </a:lvl4pPr>
            <a:lvl5pPr marL="2743131" indent="-304792">
              <a:buFont typeface="Wingdings" charset="2"/>
              <a:buChar char="§"/>
              <a:defRPr baseline="0">
                <a:latin typeface="Arial"/>
              </a:defRPr>
            </a:lvl5pPr>
          </a:lstStyle>
          <a:p>
            <a:r>
              <a:rPr lang="de-DE" dirty="0" err="1">
                <a:effectLst/>
                <a:latin typeface="BundesSans Regular" panose="020B0002030500000203" pitchFamily="34" charset="0"/>
              </a:rPr>
              <a:t>Lestrum</a:t>
            </a:r>
            <a:r>
              <a:rPr lang="de-DE" dirty="0">
                <a:effectLst/>
                <a:latin typeface="BundesSans Regular" panose="020B0002030500000203" pitchFamily="34" charset="0"/>
              </a:rPr>
              <a:t> </a:t>
            </a:r>
            <a:r>
              <a:rPr lang="de-DE" dirty="0" err="1">
                <a:effectLst/>
                <a:latin typeface="BundesSans Regular" panose="020B0002030500000203" pitchFamily="34" charset="0"/>
              </a:rPr>
              <a:t>landis</a:t>
            </a:r>
            <a:r>
              <a:rPr lang="de-DE" dirty="0">
                <a:effectLst/>
                <a:latin typeface="BundesSans Regular" panose="020B0002030500000203" pitchFamily="34" charset="0"/>
              </a:rPr>
              <a:t> </a:t>
            </a:r>
            <a:r>
              <a:rPr lang="de-DE" dirty="0" err="1">
                <a:effectLst/>
                <a:latin typeface="BundesSans Regular" panose="020B0002030500000203" pitchFamily="34" charset="0"/>
              </a:rPr>
              <a:t>aces</a:t>
            </a:r>
            <a:r>
              <a:rPr lang="de-DE" dirty="0">
                <a:effectLst/>
                <a:latin typeface="BundesSans Regular" panose="020B0002030500000203" pitchFamily="34" charset="0"/>
              </a:rPr>
              <a:t> </a:t>
            </a:r>
            <a:r>
              <a:rPr lang="de-DE" dirty="0" err="1">
                <a:effectLst/>
                <a:latin typeface="BundesSans Regular" panose="020B0002030500000203" pitchFamily="34" charset="0"/>
              </a:rPr>
              <a:t>eici</a:t>
            </a:r>
            <a:r>
              <a:rPr lang="de-DE" dirty="0">
                <a:effectLst/>
                <a:latin typeface="BundesSans Regular" panose="020B0002030500000203" pitchFamily="34" charset="0"/>
              </a:rPr>
              <a:t> </a:t>
            </a:r>
            <a:r>
              <a:rPr lang="de-DE" dirty="0" err="1">
                <a:effectLst/>
                <a:latin typeface="BundesSans Regular" panose="020B0002030500000203" pitchFamily="34" charset="0"/>
              </a:rPr>
              <a:t>berio</a:t>
            </a:r>
            <a:r>
              <a:rPr lang="de-DE" dirty="0">
                <a:effectLst/>
                <a:latin typeface="BundesSans Regular" panose="020B0002030500000203" pitchFamily="34" charset="0"/>
              </a:rPr>
              <a:t> </a:t>
            </a:r>
            <a:r>
              <a:rPr lang="de-DE" dirty="0" err="1">
                <a:effectLst/>
                <a:latin typeface="BundesSans Regular" panose="020B0002030500000203" pitchFamily="34" charset="0"/>
              </a:rPr>
              <a:t>tem</a:t>
            </a:r>
            <a:r>
              <a:rPr lang="de-DE" dirty="0">
                <a:effectLst/>
                <a:latin typeface="BundesSans Regular" panose="020B0002030500000203" pitchFamily="34" charset="0"/>
              </a:rPr>
              <a:t> </a:t>
            </a:r>
            <a:r>
              <a:rPr lang="de-DE" dirty="0" err="1">
                <a:effectLst/>
                <a:latin typeface="BundesSans Regular" panose="020B0002030500000203" pitchFamily="34" charset="0"/>
              </a:rPr>
              <a:t>eseditam</a:t>
            </a:r>
            <a:r>
              <a:rPr lang="de-DE" dirty="0">
                <a:effectLst/>
                <a:latin typeface="BundesSans Regular" panose="020B0002030500000203" pitchFamily="34" charset="0"/>
              </a:rPr>
              <a:t> </a:t>
            </a:r>
            <a:r>
              <a:rPr lang="de-DE" dirty="0" err="1">
                <a:effectLst/>
                <a:latin typeface="BundesSans Regular" panose="020B0002030500000203" pitchFamily="34" charset="0"/>
              </a:rPr>
              <a:t>que</a:t>
            </a:r>
            <a:r>
              <a:rPr lang="de-DE" dirty="0">
                <a:effectLst/>
                <a:latin typeface="BundesSans Regular" panose="020B0002030500000203" pitchFamily="34" charset="0"/>
              </a:rPr>
              <a:t> </a:t>
            </a:r>
            <a:r>
              <a:rPr lang="de-DE" dirty="0" err="1">
                <a:effectLst/>
                <a:latin typeface="BundesSans Regular" panose="020B0002030500000203" pitchFamily="34" charset="0"/>
              </a:rPr>
              <a:t>quam</a:t>
            </a:r>
            <a:r>
              <a:rPr lang="de-DE" dirty="0">
                <a:effectLst/>
                <a:latin typeface="BundesSans Regular" panose="020B0002030500000203" pitchFamily="34" charset="0"/>
              </a:rPr>
              <a:t> </a:t>
            </a:r>
            <a:r>
              <a:rPr lang="de-DE" dirty="0" err="1">
                <a:effectLst/>
                <a:latin typeface="BundesSans Regular" panose="020B0002030500000203" pitchFamily="34" charset="0"/>
              </a:rPr>
              <a:t>consequ</a:t>
            </a:r>
            <a:r>
              <a:rPr lang="de-DE" dirty="0">
                <a:effectLst/>
                <a:latin typeface="BundesSans Regular" panose="020B0002030500000203" pitchFamily="34" charset="0"/>
              </a:rPr>
              <a:t> </a:t>
            </a:r>
            <a:r>
              <a:rPr lang="de-DE" dirty="0" err="1">
                <a:effectLst/>
                <a:latin typeface="BundesSans Regular" panose="020B0002030500000203" pitchFamily="34" charset="0"/>
              </a:rPr>
              <a:t>atatest</a:t>
            </a:r>
            <a:r>
              <a:rPr lang="de-DE" dirty="0">
                <a:effectLst/>
                <a:latin typeface="BundesSans Regular" panose="020B0002030500000203" pitchFamily="34" charset="0"/>
              </a:rPr>
              <a:t>, </a:t>
            </a:r>
            <a:r>
              <a:rPr lang="de-DE" dirty="0" err="1">
                <a:effectLst/>
                <a:latin typeface="BundesSans Regular" panose="020B0002030500000203" pitchFamily="34" charset="0"/>
              </a:rPr>
              <a:t>quis</a:t>
            </a:r>
            <a:r>
              <a:rPr lang="de-DE" dirty="0">
                <a:effectLst/>
                <a:latin typeface="BundesSans Regular" panose="020B0002030500000203" pitchFamily="34" charset="0"/>
              </a:rPr>
              <a:t> </a:t>
            </a:r>
            <a:r>
              <a:rPr lang="de-DE" dirty="0" err="1">
                <a:effectLst/>
                <a:latin typeface="BundesSans Regular" panose="020B0002030500000203" pitchFamily="34" charset="0"/>
              </a:rPr>
              <a:t>aut</a:t>
            </a:r>
            <a:r>
              <a:rPr lang="de-DE" dirty="0">
                <a:effectLst/>
                <a:latin typeface="BundesSans Regular" panose="020B0002030500000203" pitchFamily="34" charset="0"/>
              </a:rPr>
              <a:t> </a:t>
            </a:r>
            <a:r>
              <a:rPr lang="de-DE" dirty="0" err="1">
                <a:effectLst/>
                <a:latin typeface="BundesSans Regular" panose="020B0002030500000203" pitchFamily="34" charset="0"/>
              </a:rPr>
              <a:t>officiis</a:t>
            </a:r>
            <a:r>
              <a:rPr lang="de-DE" dirty="0">
                <a:effectLst/>
                <a:latin typeface="BundesSans Regular" panose="020B0002030500000203" pitchFamily="34" charset="0"/>
              </a:rPr>
              <a:t> </a:t>
            </a:r>
            <a:r>
              <a:rPr lang="de-DE" dirty="0" err="1">
                <a:effectLst/>
                <a:latin typeface="BundesSans Regular" panose="020B0002030500000203" pitchFamily="34" charset="0"/>
              </a:rPr>
              <a:t>aborem</a:t>
            </a:r>
            <a:r>
              <a:rPr lang="de-DE" dirty="0">
                <a:effectLst/>
                <a:latin typeface="BundesSans Regular" panose="020B0002030500000203" pitchFamily="34" charset="0"/>
              </a:rPr>
              <a:t>. </a:t>
            </a:r>
            <a:r>
              <a:rPr lang="de-DE" dirty="0" err="1">
                <a:effectLst/>
                <a:latin typeface="BundesSans Regular" panose="020B0002030500000203" pitchFamily="34" charset="0"/>
              </a:rPr>
              <a:t>Iquatio</a:t>
            </a:r>
            <a:r>
              <a:rPr lang="de-DE" dirty="0">
                <a:effectLst/>
                <a:latin typeface="BundesSans Regular" panose="020B0002030500000203" pitchFamily="34" charset="0"/>
              </a:rPr>
              <a:t> </a:t>
            </a:r>
            <a:r>
              <a:rPr lang="de-DE" dirty="0" err="1">
                <a:effectLst/>
                <a:latin typeface="BundesSans Regular" panose="020B0002030500000203" pitchFamily="34" charset="0"/>
              </a:rPr>
              <a:t>nsequidebit</a:t>
            </a:r>
            <a:r>
              <a:rPr lang="de-DE" dirty="0">
                <a:effectLst/>
                <a:latin typeface="BundesSans Regular" panose="020B0002030500000203" pitchFamily="34" charset="0"/>
              </a:rPr>
              <a:t>, </a:t>
            </a:r>
            <a:r>
              <a:rPr lang="de-DE" dirty="0" err="1">
                <a:effectLst/>
                <a:latin typeface="BundesSans Regular" panose="020B0002030500000203" pitchFamily="34" charset="0"/>
              </a:rPr>
              <a:t>velibus</a:t>
            </a:r>
            <a:r>
              <a:rPr lang="de-DE" dirty="0">
                <a:effectLst/>
                <a:latin typeface="BundesSans Regular" panose="020B0002030500000203" pitchFamily="34" charset="0"/>
              </a:rPr>
              <a:t> </a:t>
            </a:r>
            <a:r>
              <a:rPr lang="de-DE" dirty="0" err="1">
                <a:effectLst/>
                <a:latin typeface="BundesSans Regular" panose="020B0002030500000203" pitchFamily="34" charset="0"/>
              </a:rPr>
              <a:t>modit</a:t>
            </a:r>
            <a:r>
              <a:rPr lang="de-DE" dirty="0">
                <a:effectLst/>
                <a:latin typeface="BundesSans Regular" panose="020B0002030500000203" pitchFamily="34" charset="0"/>
              </a:rPr>
              <a:t> </a:t>
            </a:r>
            <a:r>
              <a:rPr lang="de-DE" dirty="0" err="1">
                <a:effectLst/>
                <a:latin typeface="BundesSans Regular" panose="020B0002030500000203" pitchFamily="34" charset="0"/>
              </a:rPr>
              <a:t>etus</a:t>
            </a:r>
            <a:r>
              <a:rPr lang="de-DE" dirty="0">
                <a:effectLst/>
                <a:latin typeface="BundesSans Regular" panose="020B0002030500000203" pitchFamily="34" charset="0"/>
              </a:rPr>
              <a:t> et di </a:t>
            </a:r>
            <a:r>
              <a:rPr lang="de-DE" dirty="0" err="1">
                <a:effectLst/>
                <a:latin typeface="BundesSans Regular" panose="020B0002030500000203" pitchFamily="34" charset="0"/>
              </a:rPr>
              <a:t>audaeptem</a:t>
            </a:r>
            <a:r>
              <a:rPr lang="de-DE" dirty="0">
                <a:effectLst/>
                <a:latin typeface="BundesSans Regular" panose="020B0002030500000203" pitchFamily="34" charset="0"/>
              </a:rPr>
              <a:t> </a:t>
            </a:r>
            <a:r>
              <a:rPr lang="de-DE" dirty="0" err="1">
                <a:effectLst/>
                <a:latin typeface="BundesSans Regular" panose="020B0002030500000203" pitchFamily="34" charset="0"/>
              </a:rPr>
              <a:t>reptatur</a:t>
            </a:r>
            <a:r>
              <a:rPr lang="de-DE" dirty="0">
                <a:effectLst/>
                <a:latin typeface="BundesSans Regular" panose="020B0002030500000203" pitchFamily="34" charset="0"/>
              </a:rPr>
              <a:t> </a:t>
            </a:r>
            <a:r>
              <a:rPr lang="de-DE" dirty="0" err="1">
                <a:effectLst/>
                <a:latin typeface="BundesSans Regular" panose="020B0002030500000203" pitchFamily="34" charset="0"/>
              </a:rPr>
              <a:t>audiciae</a:t>
            </a:r>
            <a:r>
              <a:rPr lang="de-DE" dirty="0">
                <a:effectLst/>
                <a:latin typeface="BundesSans Regular" panose="020B0002030500000203" pitchFamily="34" charset="0"/>
              </a:rPr>
              <a:t>. </a:t>
            </a:r>
          </a:p>
          <a:p>
            <a:pPr lvl="1"/>
            <a:r>
              <a:rPr lang="de-DE" dirty="0" err="1"/>
              <a:t>Onsed</a:t>
            </a:r>
            <a:r>
              <a:rPr lang="de-DE" dirty="0"/>
              <a:t> </a:t>
            </a:r>
            <a:r>
              <a:rPr lang="de-DE" dirty="0" err="1"/>
              <a:t>eture</a:t>
            </a:r>
            <a:r>
              <a:rPr lang="de-DE" dirty="0"/>
              <a:t> </a:t>
            </a:r>
            <a:r>
              <a:rPr lang="de-DE" dirty="0" err="1"/>
              <a:t>quam</a:t>
            </a:r>
            <a:r>
              <a:rPr lang="de-DE" dirty="0"/>
              <a:t> </a:t>
            </a:r>
            <a:r>
              <a:rPr lang="de-DE" dirty="0" err="1"/>
              <a:t>que</a:t>
            </a:r>
            <a:r>
              <a:rPr lang="de-DE" dirty="0"/>
              <a:t> </a:t>
            </a:r>
            <a:r>
              <a:rPr lang="de-DE" dirty="0" err="1"/>
              <a:t>niaecum</a:t>
            </a:r>
            <a:r>
              <a:rPr lang="de-DE" dirty="0"/>
              <a:t> </a:t>
            </a:r>
            <a:r>
              <a:rPr lang="de-DE" dirty="0" err="1"/>
              <a:t>nem</a:t>
            </a:r>
            <a:r>
              <a:rPr lang="de-DE" dirty="0"/>
              <a:t> </a:t>
            </a:r>
            <a:r>
              <a:rPr lang="de-DE" dirty="0" err="1"/>
              <a:t>lantus</a:t>
            </a:r>
            <a:r>
              <a:rPr lang="de-DE" dirty="0"/>
              <a:t> </a:t>
            </a:r>
            <a:r>
              <a:rPr lang="de-DE" dirty="0" err="1"/>
              <a:t>usaecae</a:t>
            </a:r>
            <a:r>
              <a:rPr lang="de-DE" dirty="0"/>
              <a:t> </a:t>
            </a:r>
            <a:r>
              <a:rPr lang="de-DE" dirty="0" err="1"/>
              <a:t>arumquiae</a:t>
            </a:r>
            <a:r>
              <a:rPr lang="de-DE" dirty="0"/>
              <a:t>. </a:t>
            </a:r>
          </a:p>
          <a:p>
            <a:pPr marL="697783" marR="0" lvl="1" indent="-380990" algn="l" defTabSz="609585" rtl="0" eaLnBrk="1" fontAlgn="auto" latinLnBrk="0" hangingPunct="1">
              <a:lnSpc>
                <a:spcPts val="2933"/>
              </a:lnSpc>
              <a:spcBef>
                <a:spcPts val="0"/>
              </a:spcBef>
              <a:spcAft>
                <a:spcPts val="1067"/>
              </a:spcAft>
              <a:buClrTx/>
              <a:buSzPct val="100000"/>
              <a:buFont typeface="Arial" panose="020B0604020202020204" pitchFamily="34" charset="0"/>
              <a:buChar char="•"/>
              <a:tabLst/>
              <a:defRPr/>
            </a:pPr>
            <a:r>
              <a:rPr lang="de-DE" dirty="0" err="1">
                <a:effectLst/>
                <a:latin typeface="BundesSans Regular" panose="020B0002030500000203" pitchFamily="34" charset="0"/>
              </a:rPr>
              <a:t>Nequ</a:t>
            </a:r>
            <a:r>
              <a:rPr lang="de-DE" dirty="0" err="1"/>
              <a:t>i</a:t>
            </a:r>
            <a:r>
              <a:rPr lang="de-DE" dirty="0"/>
              <a:t> </a:t>
            </a:r>
            <a:r>
              <a:rPr lang="de-DE" dirty="0" err="1"/>
              <a:t>dolor</a:t>
            </a:r>
            <a:r>
              <a:rPr lang="de-DE" dirty="0"/>
              <a:t> </a:t>
            </a:r>
            <a:r>
              <a:rPr lang="de-DE" dirty="0" err="1"/>
              <a:t>secte</a:t>
            </a:r>
            <a:r>
              <a:rPr lang="de-DE" dirty="0"/>
              <a:t> et </a:t>
            </a:r>
            <a:r>
              <a:rPr lang="de-DE" dirty="0" err="1"/>
              <a:t>utemodi</a:t>
            </a:r>
            <a:r>
              <a:rPr lang="de-DE" dirty="0"/>
              <a:t> </a:t>
            </a:r>
            <a:r>
              <a:rPr lang="de-DE" dirty="0" err="1"/>
              <a:t>gnihicitat</a:t>
            </a:r>
            <a:r>
              <a:rPr lang="de-DE" dirty="0"/>
              <a:t> </a:t>
            </a:r>
            <a:r>
              <a:rPr lang="de-DE" dirty="0" err="1"/>
              <a:t>alique</a:t>
            </a:r>
            <a:r>
              <a:rPr lang="de-DE" dirty="0"/>
              <a:t> in </a:t>
            </a:r>
            <a:r>
              <a:rPr lang="de-DE" dirty="0" err="1"/>
              <a:t>coremquae</a:t>
            </a:r>
            <a:r>
              <a:rPr lang="de-DE" dirty="0"/>
              <a:t>.</a:t>
            </a:r>
          </a:p>
        </p:txBody>
      </p:sp>
      <p:sp>
        <p:nvSpPr>
          <p:cNvPr id="19" name="Rechteck 18"/>
          <p:cNvSpPr/>
          <p:nvPr userDrawn="1"/>
        </p:nvSpPr>
        <p:spPr>
          <a:xfrm>
            <a:off x="0" y="6337232"/>
            <a:ext cx="12192000" cy="527049"/>
          </a:xfrm>
          <a:prstGeom prst="rect">
            <a:avLst/>
          </a:prstGeom>
          <a:solidFill>
            <a:srgbClr val="07719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dirty="0"/>
          </a:p>
        </p:txBody>
      </p:sp>
      <p:sp>
        <p:nvSpPr>
          <p:cNvPr id="20" name="Rechteck 19"/>
          <p:cNvSpPr/>
          <p:nvPr userDrawn="1"/>
        </p:nvSpPr>
        <p:spPr>
          <a:xfrm>
            <a:off x="8471776" y="6349411"/>
            <a:ext cx="3095809" cy="508589"/>
          </a:xfrm>
          <a:prstGeom prst="rect">
            <a:avLst/>
          </a:prstGeom>
        </p:spPr>
        <p:txBody>
          <a:bodyPr wrap="square" lIns="0" tIns="0" rIns="0" bIns="0" anchor="ctr" anchorCtr="0">
            <a:noAutofit/>
          </a:bodyPr>
          <a:lstStyle/>
          <a:p>
            <a:pPr algn="r">
              <a:lnSpc>
                <a:spcPct val="100000"/>
              </a:lnSpc>
              <a:spcAft>
                <a:spcPts val="0"/>
              </a:spcAft>
            </a:pPr>
            <a:fld id="{50C77D1C-F0FB-DF48-A0F1-90ACD1E3FEBC}" type="slidenum">
              <a:rPr lang="de-DE" sz="1600" b="0" i="0" baseline="0" smtClean="0">
                <a:solidFill>
                  <a:srgbClr val="FFFFFF"/>
                </a:solidFill>
                <a:latin typeface="BundesSans Regular" panose="020B0002030500000203" pitchFamily="34" charset="0"/>
                <a:cs typeface="BundesSans Office Bold"/>
              </a:rPr>
              <a:pPr algn="r">
                <a:lnSpc>
                  <a:spcPct val="100000"/>
                </a:lnSpc>
                <a:spcAft>
                  <a:spcPts val="0"/>
                </a:spcAft>
              </a:pPr>
              <a:t>‹Nr.›</a:t>
            </a:fld>
            <a:endParaRPr lang="de-DE" sz="1600" b="0" i="0" dirty="0">
              <a:solidFill>
                <a:srgbClr val="FFFFFF"/>
              </a:solidFill>
              <a:latin typeface="BundesSans Regular" panose="020B0002030500000203" pitchFamily="34" charset="0"/>
              <a:cs typeface="BundesSans Office Bold"/>
            </a:endParaRPr>
          </a:p>
        </p:txBody>
      </p:sp>
      <p:sp>
        <p:nvSpPr>
          <p:cNvPr id="11" name="Titel 1">
            <a:extLst>
              <a:ext uri="{FF2B5EF4-FFF2-40B4-BE49-F238E27FC236}">
                <a16:creationId xmlns:a16="http://schemas.microsoft.com/office/drawing/2014/main" id="{CA24F894-FC05-DF4D-A8E7-0E6774A828C5}"/>
              </a:ext>
            </a:extLst>
          </p:cNvPr>
          <p:cNvSpPr>
            <a:spLocks noGrp="1"/>
          </p:cNvSpPr>
          <p:nvPr>
            <p:ph type="title" hasCustomPrompt="1"/>
          </p:nvPr>
        </p:nvSpPr>
        <p:spPr>
          <a:xfrm>
            <a:off x="1200152" y="1791868"/>
            <a:ext cx="10367433" cy="551717"/>
          </a:xfrm>
          <a:prstGeom prst="rect">
            <a:avLst/>
          </a:prstGeom>
        </p:spPr>
        <p:txBody>
          <a:bodyPr wrap="square" lIns="0" tIns="0" rIns="0" bIns="0" anchor="t" anchorCtr="0">
            <a:spAutoFit/>
          </a:bodyPr>
          <a:lstStyle>
            <a:lvl1pPr algn="l">
              <a:lnSpc>
                <a:spcPts val="4267"/>
              </a:lnSpc>
              <a:defRPr sz="3733" b="0" i="0" baseline="0">
                <a:latin typeface="BundesSerif Office" panose="02050002050300000203" pitchFamily="18" charset="0"/>
                <a:cs typeface="Arial"/>
              </a:defRPr>
            </a:lvl1pPr>
          </a:lstStyle>
          <a:p>
            <a:r>
              <a:rPr lang="de-DE" dirty="0"/>
              <a:t>Hier steht der Folientitel</a:t>
            </a:r>
          </a:p>
        </p:txBody>
      </p:sp>
      <p:sp>
        <p:nvSpPr>
          <p:cNvPr id="8" name="Textfeld 7">
            <a:extLst>
              <a:ext uri="{FF2B5EF4-FFF2-40B4-BE49-F238E27FC236}">
                <a16:creationId xmlns:a16="http://schemas.microsoft.com/office/drawing/2014/main" id="{6602D1D7-2E41-45FB-84E2-217AB4D73DCF}"/>
              </a:ext>
            </a:extLst>
          </p:cNvPr>
          <p:cNvSpPr txBox="1"/>
          <p:nvPr userDrawn="1"/>
        </p:nvSpPr>
        <p:spPr>
          <a:xfrm>
            <a:off x="1209322" y="6341118"/>
            <a:ext cx="8456047" cy="508588"/>
          </a:xfrm>
          <a:prstGeom prst="rect">
            <a:avLst/>
          </a:prstGeom>
          <a:noFill/>
        </p:spPr>
        <p:txBody>
          <a:bodyPr wrap="square" lIns="0" tIns="0" rIns="0" bIns="0" rtlCol="0" anchor="ctr" anchorCtr="0">
            <a:no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de-DE" sz="1600" b="0" dirty="0" err="1">
                <a:solidFill>
                  <a:srgbClr val="FFFFFF"/>
                </a:solidFill>
                <a:latin typeface="Arial" panose="020B0604020202020204" pitchFamily="34" charset="0"/>
                <a:cs typeface="Arial" panose="020B0604020202020204" pitchFamily="34" charset="0"/>
              </a:rPr>
              <a:t>VernetzBar</a:t>
            </a:r>
            <a:r>
              <a:rPr lang="de-DE" sz="1600" b="0" dirty="0">
                <a:solidFill>
                  <a:srgbClr val="FFFFFF"/>
                </a:solidFill>
                <a:latin typeface="Arial" panose="020B0604020202020204" pitchFamily="34" charset="0"/>
                <a:cs typeface="Arial" panose="020B0604020202020204" pitchFamily="34" charset="0"/>
              </a:rPr>
              <a:t> </a:t>
            </a:r>
            <a:r>
              <a:rPr lang="de-DE" sz="1600" b="0" dirty="0" err="1">
                <a:solidFill>
                  <a:srgbClr val="FFFFFF"/>
                </a:solidFill>
                <a:latin typeface="Arial" panose="020B0604020202020204" pitchFamily="34" charset="0"/>
                <a:cs typeface="Arial" panose="020B0604020202020204" pitchFamily="34" charset="0"/>
              </a:rPr>
              <a:t>MatchMaking</a:t>
            </a:r>
            <a:r>
              <a:rPr lang="de-DE" sz="1600" b="0" dirty="0">
                <a:solidFill>
                  <a:srgbClr val="FFFFFF"/>
                </a:solidFill>
                <a:latin typeface="Arial" panose="020B0604020202020204" pitchFamily="34" charset="0"/>
                <a:cs typeface="Arial" panose="020B0604020202020204" pitchFamily="34" charset="0"/>
              </a:rPr>
              <a:t> | 18. Dezember 2025</a:t>
            </a:r>
          </a:p>
        </p:txBody>
      </p:sp>
    </p:spTree>
    <p:extLst>
      <p:ext uri="{BB962C8B-B14F-4D97-AF65-F5344CB8AC3E}">
        <p14:creationId xmlns:p14="http://schemas.microsoft.com/office/powerpoint/2010/main" val="1140515074"/>
      </p:ext>
    </p:extLst>
  </p:cSld>
  <p:clrMapOvr>
    <a:masterClrMapping/>
  </p:clrMapOvr>
  <p:extLst>
    <p:ext uri="{DCECCB84-F9BA-43D5-87BE-67443E8EF086}">
      <p15:sldGuideLst xmlns:p15="http://schemas.microsoft.com/office/powerpoint/2012/main">
        <p15:guide id="1" orient="horz" pos="1620">
          <p15:clr>
            <a:srgbClr val="FBAE40"/>
          </p15:clr>
        </p15:guide>
        <p15:guide id="2" pos="567">
          <p15:clr>
            <a:srgbClr val="FBAE40"/>
          </p15:clr>
        </p15:guide>
        <p15:guide id="3" pos="2880">
          <p15:clr>
            <a:srgbClr val="FBAE40"/>
          </p15:clr>
        </p15:guide>
        <p15:guide id="4" pos="5465">
          <p15:clr>
            <a:srgbClr val="FBAE40"/>
          </p15:clr>
        </p15:guide>
        <p15:guide id="5" orient="horz" pos="577">
          <p15:clr>
            <a:srgbClr val="FBAE40"/>
          </p15:clr>
        </p15:guide>
        <p15:guide id="6" orient="horz" pos="872">
          <p15:clr>
            <a:srgbClr val="FBAE40"/>
          </p15:clr>
        </p15:guide>
        <p15:guide id="7" orient="horz" pos="28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elfolie">
    <p:bg>
      <p:bgPr>
        <a:solidFill>
          <a:srgbClr val="077194"/>
        </a:solidFill>
        <a:effectLst/>
      </p:bgPr>
    </p:bg>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05E66D25-009F-6E4A-B1C6-287793D17F3A}"/>
              </a:ext>
            </a:extLst>
          </p:cNvPr>
          <p:cNvSpPr/>
          <p:nvPr userDrawn="1"/>
        </p:nvSpPr>
        <p:spPr>
          <a:xfrm>
            <a:off x="240001" y="240000"/>
            <a:ext cx="11710996" cy="29815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dirty="0"/>
          </a:p>
        </p:txBody>
      </p:sp>
      <p:sp>
        <p:nvSpPr>
          <p:cNvPr id="2" name="Rechteck 1">
            <a:extLst>
              <a:ext uri="{FF2B5EF4-FFF2-40B4-BE49-F238E27FC236}">
                <a16:creationId xmlns:a16="http://schemas.microsoft.com/office/drawing/2014/main" id="{AAF8CEDE-F185-C941-A1D2-6558A970A697}"/>
              </a:ext>
            </a:extLst>
          </p:cNvPr>
          <p:cNvSpPr/>
          <p:nvPr userDrawn="1"/>
        </p:nvSpPr>
        <p:spPr>
          <a:xfrm>
            <a:off x="631767" y="277091"/>
            <a:ext cx="454429" cy="312911"/>
          </a:xfrm>
          <a:prstGeom prst="rect">
            <a:avLst/>
          </a:prstGeom>
        </p:spPr>
        <p:txBody>
          <a:bodyPr wrap="square" lIns="0" tIns="0" rIns="0" bIns="0" rtlCol="0" anchor="ctr" anchorCtr="0">
            <a:noAutofit/>
          </a:bodyPr>
          <a:lstStyle/>
          <a:p>
            <a:pPr algn="ctr">
              <a:lnSpc>
                <a:spcPct val="100000"/>
              </a:lnSpc>
              <a:spcAft>
                <a:spcPts val="0"/>
              </a:spcAft>
            </a:pPr>
            <a:endParaRPr lang="de-DE" sz="1600" b="1" i="0" baseline="0" dirty="0">
              <a:solidFill>
                <a:srgbClr val="FFFFFF"/>
              </a:solidFill>
              <a:latin typeface="BundesSans Office Bold"/>
              <a:cs typeface="BundesSans Office Bold"/>
            </a:endParaRPr>
          </a:p>
        </p:txBody>
      </p:sp>
      <p:sp>
        <p:nvSpPr>
          <p:cNvPr id="11" name="Titel 1">
            <a:extLst>
              <a:ext uri="{FF2B5EF4-FFF2-40B4-BE49-F238E27FC236}">
                <a16:creationId xmlns:a16="http://schemas.microsoft.com/office/drawing/2014/main" id="{5078B88C-08BA-0245-BB17-D0F4C94A7B2A}"/>
              </a:ext>
            </a:extLst>
          </p:cNvPr>
          <p:cNvSpPr>
            <a:spLocks noGrp="1"/>
          </p:cNvSpPr>
          <p:nvPr>
            <p:ph type="title" hasCustomPrompt="1"/>
          </p:nvPr>
        </p:nvSpPr>
        <p:spPr>
          <a:xfrm>
            <a:off x="1200152" y="1754651"/>
            <a:ext cx="10367433" cy="730456"/>
          </a:xfrm>
          <a:prstGeom prst="rect">
            <a:avLst/>
          </a:prstGeom>
        </p:spPr>
        <p:txBody>
          <a:bodyPr wrap="square" lIns="0" tIns="0" rIns="0" bIns="0" anchor="t">
            <a:spAutoFit/>
          </a:bodyPr>
          <a:lstStyle>
            <a:lvl1pPr algn="l">
              <a:lnSpc>
                <a:spcPts val="5867"/>
              </a:lnSpc>
              <a:spcAft>
                <a:spcPts val="1512"/>
              </a:spcAft>
              <a:defRPr sz="4800" b="0" i="0" cap="none" baseline="0">
                <a:solidFill>
                  <a:schemeClr val="tx1"/>
                </a:solidFill>
                <a:latin typeface="BundesSans Medium" panose="020B0002030500000203" pitchFamily="34" charset="0"/>
              </a:defRPr>
            </a:lvl1pPr>
          </a:lstStyle>
          <a:p>
            <a:r>
              <a:rPr lang="de-DE" dirty="0"/>
              <a:t>Titel der Präsentation </a:t>
            </a:r>
          </a:p>
        </p:txBody>
      </p:sp>
      <p:sp>
        <p:nvSpPr>
          <p:cNvPr id="17" name="Untertitel 2">
            <a:extLst>
              <a:ext uri="{FF2B5EF4-FFF2-40B4-BE49-F238E27FC236}">
                <a16:creationId xmlns:a16="http://schemas.microsoft.com/office/drawing/2014/main" id="{FC67BD98-73E6-CF46-BCA4-EFD1D984EFAB}"/>
              </a:ext>
            </a:extLst>
          </p:cNvPr>
          <p:cNvSpPr>
            <a:spLocks noGrp="1"/>
          </p:cNvSpPr>
          <p:nvPr>
            <p:ph type="subTitle" idx="1" hasCustomPrompt="1"/>
          </p:nvPr>
        </p:nvSpPr>
        <p:spPr>
          <a:xfrm>
            <a:off x="1209016" y="2524299"/>
            <a:ext cx="10358569" cy="447951"/>
          </a:xfrm>
          <a:prstGeom prst="rect">
            <a:avLst/>
          </a:prstGeom>
        </p:spPr>
        <p:txBody>
          <a:bodyPr lIns="0" tIns="0" rIns="0" bIns="0" anchor="b" anchorCtr="0">
            <a:normAutofit/>
          </a:bodyPr>
          <a:lstStyle>
            <a:lvl1pPr marL="0" indent="0" algn="l">
              <a:lnSpc>
                <a:spcPts val="2933"/>
              </a:lnSpc>
              <a:buNone/>
              <a:defRPr sz="2400" b="0" i="0" baseline="0">
                <a:solidFill>
                  <a:schemeClr val="tx1"/>
                </a:solidFill>
                <a:latin typeface="BundesSans Bold" panose="020B0002030500000203" pitchFamily="34" charset="0"/>
                <a:cs typeface="Aria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de-DE" dirty="0"/>
              <a:t>Veranstaltungsort, Datum</a:t>
            </a:r>
          </a:p>
        </p:txBody>
      </p:sp>
      <p:pic>
        <p:nvPicPr>
          <p:cNvPr id="7" name="Grafik 6">
            <a:extLst>
              <a:ext uri="{FF2B5EF4-FFF2-40B4-BE49-F238E27FC236}">
                <a16:creationId xmlns:a16="http://schemas.microsoft.com/office/drawing/2014/main" id="{EFB9706B-BC3B-4DAD-AFEE-E3BCB6E8E6A0}"/>
              </a:ext>
            </a:extLst>
          </p:cNvPr>
          <p:cNvPicPr>
            <a:picLocks noChangeAspect="1"/>
          </p:cNvPicPr>
          <p:nvPr userDrawn="1"/>
        </p:nvPicPr>
        <p:blipFill>
          <a:blip r:embed="rId2"/>
          <a:stretch>
            <a:fillRect/>
          </a:stretch>
        </p:blipFill>
        <p:spPr>
          <a:xfrm>
            <a:off x="432904" y="286031"/>
            <a:ext cx="1752601" cy="1230235"/>
          </a:xfrm>
          <a:prstGeom prst="rect">
            <a:avLst/>
          </a:prstGeom>
        </p:spPr>
      </p:pic>
      <p:pic>
        <p:nvPicPr>
          <p:cNvPr id="8" name="Grafik 7">
            <a:extLst>
              <a:ext uri="{FF2B5EF4-FFF2-40B4-BE49-F238E27FC236}">
                <a16:creationId xmlns:a16="http://schemas.microsoft.com/office/drawing/2014/main" id="{FE62DBBE-ECE5-4CB1-8B96-F015B60B40EA}"/>
              </a:ext>
            </a:extLst>
          </p:cNvPr>
          <p:cNvPicPr>
            <a:picLocks/>
          </p:cNvPicPr>
          <p:nvPr userDrawn="1"/>
        </p:nvPicPr>
        <p:blipFill>
          <a:blip r:embed="rId3"/>
          <a:stretch>
            <a:fillRect/>
          </a:stretch>
        </p:blipFill>
        <p:spPr>
          <a:xfrm>
            <a:off x="9647672" y="366621"/>
            <a:ext cx="2064000" cy="974281"/>
          </a:xfrm>
          <a:prstGeom prst="rect">
            <a:avLst/>
          </a:prstGeom>
        </p:spPr>
      </p:pic>
    </p:spTree>
    <p:extLst>
      <p:ext uri="{BB962C8B-B14F-4D97-AF65-F5344CB8AC3E}">
        <p14:creationId xmlns:p14="http://schemas.microsoft.com/office/powerpoint/2010/main" val="147572935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567">
          <p15:clr>
            <a:srgbClr val="FBAE40"/>
          </p15:clr>
        </p15:guide>
        <p15:guide id="4" pos="5465">
          <p15:clr>
            <a:srgbClr val="FBAE40"/>
          </p15:clr>
        </p15:guide>
        <p15:guide id="5" orient="horz" pos="577">
          <p15:clr>
            <a:srgbClr val="FBAE40"/>
          </p15:clr>
        </p15:guide>
        <p15:guide id="6" orient="horz" pos="28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elfolie">
    <p:bg>
      <p:bgPr>
        <a:solidFill>
          <a:srgbClr val="0778A5"/>
        </a:solidFill>
        <a:effectLst/>
      </p:bgPr>
    </p:bg>
    <p:spTree>
      <p:nvGrpSpPr>
        <p:cNvPr id="1" name=""/>
        <p:cNvGrpSpPr/>
        <p:nvPr/>
      </p:nvGrpSpPr>
      <p:grpSpPr>
        <a:xfrm>
          <a:off x="0" y="0"/>
          <a:ext cx="0" cy="0"/>
          <a:chOff x="0" y="0"/>
          <a:chExt cx="0" cy="0"/>
        </a:xfrm>
      </p:grpSpPr>
      <p:sp>
        <p:nvSpPr>
          <p:cNvPr id="7" name="Rechteck 6"/>
          <p:cNvSpPr/>
          <p:nvPr userDrawn="1"/>
        </p:nvSpPr>
        <p:spPr>
          <a:xfrm>
            <a:off x="197467" y="144463"/>
            <a:ext cx="11802533" cy="2872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dirty="0"/>
          </a:p>
        </p:txBody>
      </p:sp>
      <p:sp>
        <p:nvSpPr>
          <p:cNvPr id="10" name="Rechteck 9"/>
          <p:cNvSpPr/>
          <p:nvPr userDrawn="1"/>
        </p:nvSpPr>
        <p:spPr>
          <a:xfrm>
            <a:off x="1153594" y="6304833"/>
            <a:ext cx="2216553" cy="184667"/>
          </a:xfrm>
          <a:prstGeom prst="rect">
            <a:avLst/>
          </a:prstGeom>
        </p:spPr>
        <p:txBody>
          <a:bodyPr wrap="none" lIns="0" tIns="0" rIns="0" bIns="0" anchor="b" anchorCtr="0">
            <a:noAutofit/>
          </a:bodyPr>
          <a:lstStyle/>
          <a:p>
            <a:pPr>
              <a:lnSpc>
                <a:spcPct val="100000"/>
              </a:lnSpc>
              <a:spcAft>
                <a:spcPts val="0"/>
              </a:spcAft>
            </a:pPr>
            <a:r>
              <a:rPr lang="de-DE" sz="1600" b="1" i="0" baseline="0" dirty="0">
                <a:solidFill>
                  <a:srgbClr val="FFFFFF"/>
                </a:solidFill>
                <a:latin typeface="BundesSans Office Bold"/>
                <a:cs typeface="BundesSans Office Bold"/>
              </a:rPr>
              <a:t>www.nks-gesellschaft.de</a:t>
            </a:r>
            <a:endParaRPr lang="de-DE" sz="1600" b="1" i="0" dirty="0">
              <a:solidFill>
                <a:srgbClr val="FFFFFF"/>
              </a:solidFill>
              <a:latin typeface="BundesSans Office Bold"/>
              <a:cs typeface="BundesSans Office Bold"/>
            </a:endParaRPr>
          </a:p>
        </p:txBody>
      </p:sp>
      <p:sp>
        <p:nvSpPr>
          <p:cNvPr id="11" name="Untertitel 2"/>
          <p:cNvSpPr>
            <a:spLocks noGrp="1"/>
          </p:cNvSpPr>
          <p:nvPr>
            <p:ph type="subTitle" idx="1" hasCustomPrompt="1"/>
          </p:nvPr>
        </p:nvSpPr>
        <p:spPr>
          <a:xfrm>
            <a:off x="1145084" y="2516115"/>
            <a:ext cx="10485999" cy="407757"/>
          </a:xfrm>
        </p:spPr>
        <p:txBody>
          <a:bodyPr lIns="0" tIns="0" rIns="0" bIns="0" anchor="b" anchorCtr="0">
            <a:normAutofit/>
          </a:bodyPr>
          <a:lstStyle>
            <a:lvl1pPr marL="0" indent="0" algn="l">
              <a:lnSpc>
                <a:spcPct val="100000"/>
              </a:lnSpc>
              <a:spcBef>
                <a:spcPts val="0"/>
              </a:spcBef>
              <a:buNone/>
              <a:defRPr sz="2400" b="1" i="0" baseline="0">
                <a:solidFill>
                  <a:schemeClr val="tx1"/>
                </a:solidFill>
                <a:latin typeface="BundesSans Office"/>
                <a:cs typeface="Aria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de-DE" dirty="0"/>
              <a:t>Veranstaltungsort, Datum</a:t>
            </a:r>
          </a:p>
        </p:txBody>
      </p:sp>
      <p:sp>
        <p:nvSpPr>
          <p:cNvPr id="8" name="Titel 7">
            <a:extLst>
              <a:ext uri="{FF2B5EF4-FFF2-40B4-BE49-F238E27FC236}">
                <a16:creationId xmlns:a16="http://schemas.microsoft.com/office/drawing/2014/main" id="{50ABF099-43EF-49FE-B8BE-74812CA40C43}"/>
              </a:ext>
            </a:extLst>
          </p:cNvPr>
          <p:cNvSpPr>
            <a:spLocks noGrp="1"/>
          </p:cNvSpPr>
          <p:nvPr>
            <p:ph type="title"/>
          </p:nvPr>
        </p:nvSpPr>
        <p:spPr>
          <a:xfrm>
            <a:off x="838200" y="366185"/>
            <a:ext cx="10515600" cy="1325033"/>
          </a:xfrm>
          <a:prstGeom prst="rect">
            <a:avLst/>
          </a:prstGeom>
        </p:spPr>
        <p:txBody>
          <a:bodyPr/>
          <a:lstStyle/>
          <a:p>
            <a:r>
              <a:rPr lang="de-DE" dirty="0"/>
              <a:t>Mastertitelformat bearbeiten</a:t>
            </a:r>
          </a:p>
        </p:txBody>
      </p:sp>
      <p:pic>
        <p:nvPicPr>
          <p:cNvPr id="12" name="Grafik 11">
            <a:extLst>
              <a:ext uri="{FF2B5EF4-FFF2-40B4-BE49-F238E27FC236}">
                <a16:creationId xmlns:a16="http://schemas.microsoft.com/office/drawing/2014/main" id="{00311B74-052C-4FE9-8265-767133FB375B}"/>
              </a:ext>
            </a:extLst>
          </p:cNvPr>
          <p:cNvPicPr>
            <a:picLocks noChangeAspect="1"/>
          </p:cNvPicPr>
          <p:nvPr userDrawn="1"/>
        </p:nvPicPr>
        <p:blipFill>
          <a:blip r:embed="rId2"/>
          <a:stretch>
            <a:fillRect/>
          </a:stretch>
        </p:blipFill>
        <p:spPr>
          <a:xfrm>
            <a:off x="432904" y="286031"/>
            <a:ext cx="1752601" cy="1230235"/>
          </a:xfrm>
          <a:prstGeom prst="rect">
            <a:avLst/>
          </a:prstGeom>
        </p:spPr>
      </p:pic>
      <p:pic>
        <p:nvPicPr>
          <p:cNvPr id="13" name="Grafik 12">
            <a:extLst>
              <a:ext uri="{FF2B5EF4-FFF2-40B4-BE49-F238E27FC236}">
                <a16:creationId xmlns:a16="http://schemas.microsoft.com/office/drawing/2014/main" id="{B400D443-3FED-4F7F-8C85-72D6DB57B24D}"/>
              </a:ext>
            </a:extLst>
          </p:cNvPr>
          <p:cNvPicPr>
            <a:picLocks/>
          </p:cNvPicPr>
          <p:nvPr userDrawn="1"/>
        </p:nvPicPr>
        <p:blipFill>
          <a:blip r:embed="rId3"/>
          <a:stretch>
            <a:fillRect/>
          </a:stretch>
        </p:blipFill>
        <p:spPr>
          <a:xfrm>
            <a:off x="9647672" y="366621"/>
            <a:ext cx="2064000" cy="974281"/>
          </a:xfrm>
          <a:prstGeom prst="rect">
            <a:avLst/>
          </a:prstGeom>
        </p:spPr>
      </p:pic>
    </p:spTree>
    <p:extLst>
      <p:ext uri="{BB962C8B-B14F-4D97-AF65-F5344CB8AC3E}">
        <p14:creationId xmlns:p14="http://schemas.microsoft.com/office/powerpoint/2010/main" val="35321332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sp>
        <p:nvSpPr>
          <p:cNvPr id="7" name="Rechteck 6"/>
          <p:cNvSpPr/>
          <p:nvPr userDrawn="1"/>
        </p:nvSpPr>
        <p:spPr>
          <a:xfrm>
            <a:off x="0" y="6462714"/>
            <a:ext cx="12192000" cy="395287"/>
          </a:xfrm>
          <a:prstGeom prst="rect">
            <a:avLst/>
          </a:prstGeom>
          <a:solidFill>
            <a:srgbClr val="0778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a:p>
        </p:txBody>
      </p:sp>
      <p:sp>
        <p:nvSpPr>
          <p:cNvPr id="12" name="Rechteck 11"/>
          <p:cNvSpPr/>
          <p:nvPr userDrawn="1"/>
        </p:nvSpPr>
        <p:spPr>
          <a:xfrm>
            <a:off x="8516111" y="6476557"/>
            <a:ext cx="3123440" cy="381443"/>
          </a:xfrm>
          <a:prstGeom prst="rect">
            <a:avLst/>
          </a:prstGeom>
        </p:spPr>
        <p:txBody>
          <a:bodyPr wrap="square" lIns="0" tIns="0" rIns="0" bIns="0" anchor="ctr" anchorCtr="0">
            <a:noAutofit/>
          </a:bodyPr>
          <a:lstStyle/>
          <a:p>
            <a:pPr algn="r">
              <a:lnSpc>
                <a:spcPct val="100000"/>
              </a:lnSpc>
              <a:spcAft>
                <a:spcPts val="0"/>
              </a:spcAft>
            </a:pPr>
            <a:fld id="{50C77D1C-F0FB-DF48-A0F1-90ACD1E3FEBC}" type="slidenum">
              <a:rPr lang="de-DE" sz="1600" b="1" i="0" baseline="0" smtClean="0">
                <a:solidFill>
                  <a:srgbClr val="FFFFFF"/>
                </a:solidFill>
                <a:latin typeface="BundesSans Office Bold"/>
                <a:cs typeface="BundesSans Office Bold"/>
              </a:rPr>
              <a:pPr algn="r">
                <a:lnSpc>
                  <a:spcPct val="100000"/>
                </a:lnSpc>
                <a:spcAft>
                  <a:spcPts val="0"/>
                </a:spcAft>
              </a:pPr>
              <a:t>‹Nr.›</a:t>
            </a:fld>
            <a:endParaRPr lang="de-DE" sz="1600" b="1" i="0" dirty="0">
              <a:solidFill>
                <a:srgbClr val="FFFFFF"/>
              </a:solidFill>
              <a:latin typeface="BundesSans Office Bold"/>
              <a:cs typeface="BundesSans Office Bold"/>
            </a:endParaRPr>
          </a:p>
        </p:txBody>
      </p:sp>
      <p:sp>
        <p:nvSpPr>
          <p:cNvPr id="10" name="Titel 1"/>
          <p:cNvSpPr>
            <a:spLocks noGrp="1"/>
          </p:cNvSpPr>
          <p:nvPr>
            <p:ph type="title"/>
          </p:nvPr>
        </p:nvSpPr>
        <p:spPr>
          <a:xfrm>
            <a:off x="1142618" y="1600243"/>
            <a:ext cx="10496935" cy="574516"/>
          </a:xfrm>
          <a:prstGeom prst="rect">
            <a:avLst/>
          </a:prstGeom>
        </p:spPr>
        <p:txBody>
          <a:bodyPr wrap="square" lIns="0" tIns="0" rIns="0" bIns="0" anchor="t" anchorCtr="0">
            <a:spAutoFit/>
          </a:bodyPr>
          <a:lstStyle>
            <a:lvl1pPr algn="l">
              <a:lnSpc>
                <a:spcPct val="100000"/>
              </a:lnSpc>
              <a:spcAft>
                <a:spcPts val="0"/>
              </a:spcAft>
              <a:defRPr sz="3733" b="0" i="0" baseline="0">
                <a:latin typeface="BundesSerif Office"/>
                <a:cs typeface="Arial"/>
              </a:defRPr>
            </a:lvl1pPr>
          </a:lstStyle>
          <a:p>
            <a:r>
              <a:rPr lang="de-DE"/>
              <a:t>Titelmasterformat durch Klicken bearbeiten</a:t>
            </a:r>
            <a:endParaRPr lang="de-DE" dirty="0"/>
          </a:p>
        </p:txBody>
      </p:sp>
      <p:sp>
        <p:nvSpPr>
          <p:cNvPr id="13" name="Inhaltsplatzhalter 2"/>
          <p:cNvSpPr>
            <a:spLocks noGrp="1"/>
          </p:cNvSpPr>
          <p:nvPr>
            <p:ph idx="1"/>
          </p:nvPr>
        </p:nvSpPr>
        <p:spPr>
          <a:xfrm>
            <a:off x="1142402" y="2323382"/>
            <a:ext cx="10497149" cy="4139329"/>
          </a:xfrm>
          <a:prstGeom prst="rect">
            <a:avLst/>
          </a:prstGeom>
        </p:spPr>
        <p:txBody>
          <a:bodyPr lIns="0" tIns="0" rIns="0" bIns="0">
            <a:noAutofit/>
          </a:bodyPr>
          <a:lstStyle>
            <a:lvl1pPr marL="311992" indent="-311992">
              <a:lnSpc>
                <a:spcPct val="100000"/>
              </a:lnSpc>
              <a:spcBef>
                <a:spcPts val="400"/>
              </a:spcBef>
              <a:spcAft>
                <a:spcPts val="400"/>
              </a:spcAft>
              <a:buClrTx/>
              <a:buFont typeface="Arial"/>
              <a:buChar char="•"/>
              <a:defRPr sz="2667" baseline="0">
                <a:latin typeface="BundesSans Office"/>
              </a:defRPr>
            </a:lvl1pPr>
            <a:lvl2pPr marL="599985" indent="-283193">
              <a:lnSpc>
                <a:spcPct val="100000"/>
              </a:lnSpc>
              <a:spcBef>
                <a:spcPts val="400"/>
              </a:spcBef>
              <a:spcAft>
                <a:spcPts val="400"/>
              </a:spcAft>
              <a:buClrTx/>
              <a:buFont typeface="Symbol" panose="05050102010706020507" pitchFamily="18" charset="2"/>
              <a:buChar char="-"/>
              <a:defRPr sz="2667" baseline="0">
                <a:latin typeface="BundesSans Office"/>
              </a:defRPr>
            </a:lvl2pPr>
            <a:lvl3pPr marL="902377" indent="-311992">
              <a:lnSpc>
                <a:spcPct val="100000"/>
              </a:lnSpc>
              <a:spcBef>
                <a:spcPts val="400"/>
              </a:spcBef>
              <a:spcAft>
                <a:spcPts val="400"/>
              </a:spcAft>
              <a:buClrTx/>
              <a:buFont typeface="Arial"/>
              <a:buChar char="•"/>
              <a:defRPr sz="2667" baseline="0">
                <a:latin typeface="BundesSans Office"/>
              </a:defRPr>
            </a:lvl3pPr>
            <a:lvl4pPr marL="1310185" indent="-351358">
              <a:lnSpc>
                <a:spcPct val="100000"/>
              </a:lnSpc>
              <a:spcBef>
                <a:spcPts val="400"/>
              </a:spcBef>
              <a:spcAft>
                <a:spcPts val="400"/>
              </a:spcAft>
              <a:buFont typeface="Symbol" panose="05050102010706020507" pitchFamily="18" charset="2"/>
              <a:buChar char="-"/>
              <a:defRPr sz="2667" baseline="0">
                <a:latin typeface="BundesSans Office" panose="020B0002030500000203" pitchFamily="34" charset="0"/>
              </a:defRPr>
            </a:lvl4pPr>
            <a:lvl5pPr marL="1845687" indent="-457189" defTabSz="452955">
              <a:lnSpc>
                <a:spcPct val="100000"/>
              </a:lnSpc>
              <a:spcBef>
                <a:spcPts val="400"/>
              </a:spcBef>
              <a:spcAft>
                <a:spcPts val="400"/>
              </a:spcAft>
              <a:buFont typeface="Wingdings" panose="05000000000000000000" pitchFamily="2" charset="2"/>
              <a:buChar char="Ø"/>
              <a:defRPr baseline="0">
                <a:latin typeface="BundesSans Office" panose="020B0002030500000203"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Textfeld 10"/>
          <p:cNvSpPr txBox="1"/>
          <p:nvPr userDrawn="1"/>
        </p:nvSpPr>
        <p:spPr>
          <a:xfrm>
            <a:off x="1151269" y="6476558"/>
            <a:ext cx="5452732" cy="381441"/>
          </a:xfrm>
          <a:prstGeom prst="rect">
            <a:avLst/>
          </a:prstGeom>
          <a:noFill/>
        </p:spPr>
        <p:txBody>
          <a:bodyPr wrap="square" lIns="0" tIns="0" rIns="0" bIns="0" rtlCol="0" anchor="ctr" anchorCtr="0">
            <a:no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de-DE" sz="1600" b="0" dirty="0" err="1">
                <a:solidFill>
                  <a:srgbClr val="FFFFFF"/>
                </a:solidFill>
                <a:latin typeface="Arial" panose="020B0604020202020204" pitchFamily="34" charset="0"/>
                <a:cs typeface="Arial" panose="020B0604020202020204" pitchFamily="34" charset="0"/>
              </a:rPr>
              <a:t>VernetzBar</a:t>
            </a:r>
            <a:r>
              <a:rPr lang="de-DE" sz="1600" b="0" dirty="0">
                <a:solidFill>
                  <a:srgbClr val="FFFFFF"/>
                </a:solidFill>
                <a:latin typeface="Arial" panose="020B0604020202020204" pitchFamily="34" charset="0"/>
                <a:cs typeface="Arial" panose="020B0604020202020204" pitchFamily="34" charset="0"/>
              </a:rPr>
              <a:t> </a:t>
            </a:r>
            <a:r>
              <a:rPr lang="de-DE" sz="1600" b="0" dirty="0" err="1">
                <a:solidFill>
                  <a:srgbClr val="FFFFFF"/>
                </a:solidFill>
                <a:latin typeface="Arial" panose="020B0604020202020204" pitchFamily="34" charset="0"/>
                <a:cs typeface="Arial" panose="020B0604020202020204" pitchFamily="34" charset="0"/>
              </a:rPr>
              <a:t>MatchMaking</a:t>
            </a:r>
            <a:r>
              <a:rPr lang="de-DE" sz="1600" b="0" dirty="0">
                <a:solidFill>
                  <a:srgbClr val="FFFFFF"/>
                </a:solidFill>
                <a:latin typeface="Arial" panose="020B0604020202020204" pitchFamily="34" charset="0"/>
                <a:cs typeface="Arial" panose="020B0604020202020204" pitchFamily="34" charset="0"/>
              </a:rPr>
              <a:t> | 18. Dezember 2025</a:t>
            </a:r>
          </a:p>
        </p:txBody>
      </p:sp>
    </p:spTree>
    <p:extLst>
      <p:ext uri="{BB962C8B-B14F-4D97-AF65-F5344CB8AC3E}">
        <p14:creationId xmlns:p14="http://schemas.microsoft.com/office/powerpoint/2010/main" val="24356170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el und Inhalt">
    <p:spTree>
      <p:nvGrpSpPr>
        <p:cNvPr id="1" name=""/>
        <p:cNvGrpSpPr/>
        <p:nvPr/>
      </p:nvGrpSpPr>
      <p:grpSpPr>
        <a:xfrm>
          <a:off x="0" y="0"/>
          <a:ext cx="0" cy="0"/>
          <a:chOff x="0" y="0"/>
          <a:chExt cx="0" cy="0"/>
        </a:xfrm>
      </p:grpSpPr>
      <p:sp>
        <p:nvSpPr>
          <p:cNvPr id="7" name="Rechteck 6"/>
          <p:cNvSpPr/>
          <p:nvPr userDrawn="1"/>
        </p:nvSpPr>
        <p:spPr>
          <a:xfrm>
            <a:off x="0" y="6462714"/>
            <a:ext cx="12192000" cy="395287"/>
          </a:xfrm>
          <a:prstGeom prst="rect">
            <a:avLst/>
          </a:prstGeom>
          <a:solidFill>
            <a:srgbClr val="0778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a:p>
        </p:txBody>
      </p:sp>
      <p:sp>
        <p:nvSpPr>
          <p:cNvPr id="12" name="Rechteck 11"/>
          <p:cNvSpPr/>
          <p:nvPr userDrawn="1"/>
        </p:nvSpPr>
        <p:spPr>
          <a:xfrm>
            <a:off x="8516111" y="6476557"/>
            <a:ext cx="3123440" cy="381443"/>
          </a:xfrm>
          <a:prstGeom prst="rect">
            <a:avLst/>
          </a:prstGeom>
        </p:spPr>
        <p:txBody>
          <a:bodyPr wrap="square" lIns="0" tIns="0" rIns="0" bIns="0" anchor="ctr" anchorCtr="0">
            <a:noAutofit/>
          </a:bodyPr>
          <a:lstStyle/>
          <a:p>
            <a:pPr algn="r">
              <a:lnSpc>
                <a:spcPct val="100000"/>
              </a:lnSpc>
              <a:spcAft>
                <a:spcPts val="0"/>
              </a:spcAft>
            </a:pPr>
            <a:fld id="{50C77D1C-F0FB-DF48-A0F1-90ACD1E3FEBC}" type="slidenum">
              <a:rPr lang="de-DE" sz="1600" b="1" i="0" baseline="0" smtClean="0">
                <a:solidFill>
                  <a:srgbClr val="FFFFFF"/>
                </a:solidFill>
                <a:latin typeface="BundesSans Office Bold"/>
                <a:cs typeface="BundesSans Office Bold"/>
              </a:rPr>
              <a:pPr algn="r">
                <a:lnSpc>
                  <a:spcPct val="100000"/>
                </a:lnSpc>
                <a:spcAft>
                  <a:spcPts val="0"/>
                </a:spcAft>
              </a:pPr>
              <a:t>‹Nr.›</a:t>
            </a:fld>
            <a:endParaRPr lang="de-DE" sz="1600" b="1" i="0" dirty="0">
              <a:solidFill>
                <a:srgbClr val="FFFFFF"/>
              </a:solidFill>
              <a:latin typeface="BundesSans Office Bold"/>
              <a:cs typeface="BundesSans Office Bold"/>
            </a:endParaRPr>
          </a:p>
        </p:txBody>
      </p:sp>
      <p:sp>
        <p:nvSpPr>
          <p:cNvPr id="10" name="Titel 1"/>
          <p:cNvSpPr>
            <a:spLocks noGrp="1"/>
          </p:cNvSpPr>
          <p:nvPr>
            <p:ph type="title"/>
          </p:nvPr>
        </p:nvSpPr>
        <p:spPr>
          <a:xfrm>
            <a:off x="1142618" y="1600243"/>
            <a:ext cx="10496935" cy="574516"/>
          </a:xfrm>
          <a:prstGeom prst="rect">
            <a:avLst/>
          </a:prstGeom>
        </p:spPr>
        <p:txBody>
          <a:bodyPr wrap="square" lIns="0" tIns="0" rIns="0" bIns="0" anchor="t" anchorCtr="0">
            <a:spAutoFit/>
          </a:bodyPr>
          <a:lstStyle>
            <a:lvl1pPr algn="l">
              <a:lnSpc>
                <a:spcPct val="100000"/>
              </a:lnSpc>
              <a:spcAft>
                <a:spcPts val="0"/>
              </a:spcAft>
              <a:defRPr sz="3733" b="0" i="0" baseline="0">
                <a:latin typeface="BundesSerif Office"/>
                <a:cs typeface="Arial"/>
              </a:defRPr>
            </a:lvl1pPr>
          </a:lstStyle>
          <a:p>
            <a:r>
              <a:rPr lang="de-DE"/>
              <a:t>Titelmasterformat durch Klicken bearbeiten</a:t>
            </a:r>
            <a:endParaRPr lang="de-DE" dirty="0"/>
          </a:p>
        </p:txBody>
      </p:sp>
      <p:sp>
        <p:nvSpPr>
          <p:cNvPr id="13" name="Inhaltsplatzhalter 2"/>
          <p:cNvSpPr>
            <a:spLocks noGrp="1"/>
          </p:cNvSpPr>
          <p:nvPr>
            <p:ph idx="1"/>
          </p:nvPr>
        </p:nvSpPr>
        <p:spPr>
          <a:xfrm>
            <a:off x="1142402" y="2323382"/>
            <a:ext cx="10497149" cy="4139329"/>
          </a:xfrm>
          <a:prstGeom prst="rect">
            <a:avLst/>
          </a:prstGeom>
        </p:spPr>
        <p:txBody>
          <a:bodyPr lIns="0" tIns="0" rIns="0" bIns="0">
            <a:noAutofit/>
          </a:bodyPr>
          <a:lstStyle>
            <a:lvl1pPr marL="311992" indent="-311992">
              <a:lnSpc>
                <a:spcPct val="100000"/>
              </a:lnSpc>
              <a:spcBef>
                <a:spcPts val="400"/>
              </a:spcBef>
              <a:spcAft>
                <a:spcPts val="400"/>
              </a:spcAft>
              <a:buClrTx/>
              <a:buFont typeface="Arial"/>
              <a:buChar char="•"/>
              <a:defRPr sz="2667" baseline="0">
                <a:latin typeface="BundesSans Office"/>
              </a:defRPr>
            </a:lvl1pPr>
            <a:lvl2pPr marL="599985" indent="-283193">
              <a:lnSpc>
                <a:spcPct val="100000"/>
              </a:lnSpc>
              <a:spcBef>
                <a:spcPts val="400"/>
              </a:spcBef>
              <a:spcAft>
                <a:spcPts val="400"/>
              </a:spcAft>
              <a:buClrTx/>
              <a:buFont typeface="Symbol" panose="05050102010706020507" pitchFamily="18" charset="2"/>
              <a:buChar char="-"/>
              <a:defRPr sz="2667" baseline="0">
                <a:latin typeface="BundesSans Office"/>
              </a:defRPr>
            </a:lvl2pPr>
            <a:lvl3pPr marL="902377" indent="-311992">
              <a:lnSpc>
                <a:spcPct val="100000"/>
              </a:lnSpc>
              <a:spcBef>
                <a:spcPts val="400"/>
              </a:spcBef>
              <a:spcAft>
                <a:spcPts val="400"/>
              </a:spcAft>
              <a:buClrTx/>
              <a:buFont typeface="Arial"/>
              <a:buChar char="•"/>
              <a:defRPr sz="2667" baseline="0">
                <a:latin typeface="BundesSans Office"/>
              </a:defRPr>
            </a:lvl3pPr>
            <a:lvl4pPr marL="1310185" indent="-351358">
              <a:lnSpc>
                <a:spcPct val="100000"/>
              </a:lnSpc>
              <a:spcBef>
                <a:spcPts val="400"/>
              </a:spcBef>
              <a:spcAft>
                <a:spcPts val="400"/>
              </a:spcAft>
              <a:buFont typeface="Symbol" panose="05050102010706020507" pitchFamily="18" charset="2"/>
              <a:buChar char="-"/>
              <a:defRPr sz="2667" baseline="0">
                <a:latin typeface="BundesSans Office" panose="020B0002030500000203" pitchFamily="34" charset="0"/>
              </a:defRPr>
            </a:lvl4pPr>
            <a:lvl5pPr marL="1845687" indent="-457189" defTabSz="452955">
              <a:lnSpc>
                <a:spcPct val="100000"/>
              </a:lnSpc>
              <a:spcBef>
                <a:spcPts val="400"/>
              </a:spcBef>
              <a:spcAft>
                <a:spcPts val="400"/>
              </a:spcAft>
              <a:buFont typeface="Wingdings" panose="05000000000000000000" pitchFamily="2" charset="2"/>
              <a:buChar char="Ø"/>
              <a:defRPr baseline="0">
                <a:latin typeface="BundesSans Office" panose="020B0002030500000203"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5" name="Textfeld 14">
            <a:extLst>
              <a:ext uri="{FF2B5EF4-FFF2-40B4-BE49-F238E27FC236}">
                <a16:creationId xmlns:a16="http://schemas.microsoft.com/office/drawing/2014/main" id="{3D161CAB-C8C3-41F8-93FE-7779DBC52A2A}"/>
              </a:ext>
            </a:extLst>
          </p:cNvPr>
          <p:cNvSpPr txBox="1"/>
          <p:nvPr userDrawn="1"/>
        </p:nvSpPr>
        <p:spPr>
          <a:xfrm>
            <a:off x="1151268" y="6476558"/>
            <a:ext cx="5398024" cy="381441"/>
          </a:xfrm>
          <a:prstGeom prst="rect">
            <a:avLst/>
          </a:prstGeom>
          <a:noFill/>
        </p:spPr>
        <p:txBody>
          <a:bodyPr wrap="square" lIns="0" tIns="0" rIns="0" bIns="0" rtlCol="0" anchor="ctr" anchorCtr="0">
            <a:no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de-DE" sz="1600" b="0" dirty="0" err="1">
                <a:solidFill>
                  <a:srgbClr val="FFFFFF"/>
                </a:solidFill>
                <a:latin typeface="Arial" panose="020B0604020202020204" pitchFamily="34" charset="0"/>
                <a:cs typeface="Arial" panose="020B0604020202020204" pitchFamily="34" charset="0"/>
              </a:rPr>
              <a:t>VernetzBar</a:t>
            </a:r>
            <a:r>
              <a:rPr lang="de-DE" sz="1600" b="0" dirty="0">
                <a:solidFill>
                  <a:srgbClr val="FFFFFF"/>
                </a:solidFill>
                <a:latin typeface="Arial" panose="020B0604020202020204" pitchFamily="34" charset="0"/>
                <a:cs typeface="Arial" panose="020B0604020202020204" pitchFamily="34" charset="0"/>
              </a:rPr>
              <a:t> </a:t>
            </a:r>
            <a:r>
              <a:rPr lang="de-DE" sz="1600" b="0" dirty="0" err="1">
                <a:solidFill>
                  <a:srgbClr val="FFFFFF"/>
                </a:solidFill>
                <a:latin typeface="Arial" panose="020B0604020202020204" pitchFamily="34" charset="0"/>
                <a:cs typeface="Arial" panose="020B0604020202020204" pitchFamily="34" charset="0"/>
              </a:rPr>
              <a:t>MatchMaking</a:t>
            </a:r>
            <a:r>
              <a:rPr lang="de-DE" sz="1600" b="0" dirty="0">
                <a:solidFill>
                  <a:srgbClr val="FFFFFF"/>
                </a:solidFill>
                <a:latin typeface="Arial" panose="020B0604020202020204" pitchFamily="34" charset="0"/>
                <a:cs typeface="Arial" panose="020B0604020202020204" pitchFamily="34" charset="0"/>
              </a:rPr>
              <a:t> | 18. Dezember 2025</a:t>
            </a:r>
          </a:p>
        </p:txBody>
      </p:sp>
    </p:spTree>
    <p:extLst>
      <p:ext uri="{BB962C8B-B14F-4D97-AF65-F5344CB8AC3E}">
        <p14:creationId xmlns:p14="http://schemas.microsoft.com/office/powerpoint/2010/main" val="2601674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1D462CE-C92E-48F4-BEAB-4A4E962225D6}" type="datetimeFigureOut">
              <a:rPr lang="de-DE" smtClean="0"/>
              <a:t>02.12.2025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957133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E1D462CE-C92E-48F4-BEAB-4A4E962225D6}" type="datetimeFigureOut">
              <a:rPr lang="de-DE" smtClean="0"/>
              <a:t>02.12.2025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1779528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E1D462CE-C92E-48F4-BEAB-4A4E962225D6}" type="datetimeFigureOut">
              <a:rPr lang="de-DE" smtClean="0"/>
              <a:t>02.12.2025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660438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E1D462CE-C92E-48F4-BEAB-4A4E962225D6}" type="datetimeFigureOut">
              <a:rPr lang="de-DE" smtClean="0"/>
              <a:t>02.12.2025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2196074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E1D462CE-C92E-48F4-BEAB-4A4E962225D6}" type="datetimeFigureOut">
              <a:rPr lang="de-DE" smtClean="0"/>
              <a:t>02.12.2025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2353704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1D462CE-C92E-48F4-BEAB-4A4E962225D6}" type="datetimeFigureOut">
              <a:rPr lang="de-DE" smtClean="0"/>
              <a:t>02.12.2025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1851362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E1D462CE-C92E-48F4-BEAB-4A4E962225D6}" type="datetimeFigureOut">
              <a:rPr lang="de-DE" smtClean="0"/>
              <a:t>02.12.2025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84670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E1D462CE-C92E-48F4-BEAB-4A4E962225D6}" type="datetimeFigureOut">
              <a:rPr lang="de-DE" smtClean="0"/>
              <a:t>02.12.2025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39178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15.xml"/><Relationship Id="rId7" Type="http://schemas.openxmlformats.org/officeDocument/2006/relationships/image" Target="../media/image3.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theme" Target="../theme/theme2.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D462CE-C92E-48F4-BEAB-4A4E962225D6}" type="datetimeFigureOut">
              <a:rPr lang="de-DE" smtClean="0"/>
              <a:t>02.12.2025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9C4F2B-B17B-4321-B502-386DC491CFA8}" type="slidenum">
              <a:rPr lang="de-DE" smtClean="0"/>
              <a:t>‹Nr.›</a:t>
            </a:fld>
            <a:endParaRPr lang="de-DE"/>
          </a:p>
        </p:txBody>
      </p:sp>
    </p:spTree>
    <p:extLst>
      <p:ext uri="{BB962C8B-B14F-4D97-AF65-F5344CB8AC3E}">
        <p14:creationId xmlns:p14="http://schemas.microsoft.com/office/powerpoint/2010/main" val="2029438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A31B1259-2BAB-774A-8684-EB97523CB501}"/>
              </a:ext>
            </a:extLst>
          </p:cNvPr>
          <p:cNvPicPr>
            <a:picLocks noChangeAspect="1"/>
          </p:cNvPicPr>
          <p:nvPr userDrawn="1"/>
        </p:nvPicPr>
        <p:blipFill>
          <a:blip r:embed="rId7"/>
          <a:stretch>
            <a:fillRect/>
          </a:stretch>
        </p:blipFill>
        <p:spPr>
          <a:xfrm>
            <a:off x="812800" y="238644"/>
            <a:ext cx="1752601" cy="1230235"/>
          </a:xfrm>
          <a:prstGeom prst="rect">
            <a:avLst/>
          </a:prstGeom>
        </p:spPr>
      </p:pic>
      <p:pic>
        <p:nvPicPr>
          <p:cNvPr id="4" name="Grafik 3">
            <a:extLst>
              <a:ext uri="{FF2B5EF4-FFF2-40B4-BE49-F238E27FC236}">
                <a16:creationId xmlns:a16="http://schemas.microsoft.com/office/drawing/2014/main" id="{B9DF90F3-3E91-4971-9AF7-8F230C9368F6}"/>
              </a:ext>
            </a:extLst>
          </p:cNvPr>
          <p:cNvPicPr>
            <a:picLocks/>
          </p:cNvPicPr>
          <p:nvPr userDrawn="1"/>
        </p:nvPicPr>
        <p:blipFill>
          <a:blip r:embed="rId8"/>
          <a:stretch>
            <a:fillRect/>
          </a:stretch>
        </p:blipFill>
        <p:spPr>
          <a:xfrm>
            <a:off x="9647672" y="366621"/>
            <a:ext cx="2064000" cy="974281"/>
          </a:xfrm>
          <a:prstGeom prst="rect">
            <a:avLst/>
          </a:prstGeom>
        </p:spPr>
      </p:pic>
    </p:spTree>
    <p:extLst>
      <p:ext uri="{BB962C8B-B14F-4D97-AF65-F5344CB8AC3E}">
        <p14:creationId xmlns:p14="http://schemas.microsoft.com/office/powerpoint/2010/main" val="2129066353"/>
      </p:ext>
    </p:extLst>
  </p:cSld>
  <p:clrMap bg1="lt1" tx1="dk1" bg2="lt2" tx2="dk2" accent1="accent1" accent2="accent2" accent3="accent3" accent4="accent4" accent5="accent5" accent6="accent6" hlink="hlink" folHlink="folHlink"/>
  <p:sldLayoutIdLst>
    <p:sldLayoutId id="2147483663" r:id="rId1"/>
    <p:sldLayoutId id="2147483665" r:id="rId2"/>
    <p:sldLayoutId id="2147483666" r:id="rId3"/>
    <p:sldLayoutId id="2147483667" r:id="rId4"/>
    <p:sldLayoutId id="2147483668" r:id="rId5"/>
  </p:sldLayoutIdLst>
  <p:hf sldNum="0" hdr="0" dt="0"/>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de-DE"/>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hyperlink" Target="mailto:Dominik.Klinkenberg@dlr.de" TargetMode="Externa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00153" y="1754653"/>
            <a:ext cx="10367433" cy="684226"/>
          </a:xfrm>
        </p:spPr>
        <p:txBody>
          <a:bodyPr/>
          <a:lstStyle/>
          <a:p>
            <a:r>
              <a:rPr lang="de-DE" sz="4000" dirty="0"/>
              <a:t>Pitch Präsentation</a:t>
            </a:r>
            <a:endParaRPr lang="de-DE" dirty="0"/>
          </a:p>
        </p:txBody>
      </p:sp>
    </p:spTree>
    <p:extLst>
      <p:ext uri="{BB962C8B-B14F-4D97-AF65-F5344CB8AC3E}">
        <p14:creationId xmlns:p14="http://schemas.microsoft.com/office/powerpoint/2010/main" val="214158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3C9938E3-6654-E97D-7B08-B0F98B09D67F}"/>
              </a:ext>
            </a:extLst>
          </p:cNvPr>
          <p:cNvSpPr>
            <a:spLocks noGrp="1"/>
          </p:cNvSpPr>
          <p:nvPr>
            <p:ph type="title"/>
          </p:nvPr>
        </p:nvSpPr>
        <p:spPr/>
        <p:txBody>
          <a:bodyPr/>
          <a:lstStyle/>
          <a:p>
            <a:r>
              <a:rPr lang="de-DE" dirty="0"/>
              <a:t>Unsere Projektidee</a:t>
            </a:r>
          </a:p>
        </p:txBody>
      </p:sp>
      <p:sp>
        <p:nvSpPr>
          <p:cNvPr id="5" name="Inhaltsplatzhalter 4">
            <a:extLst>
              <a:ext uri="{FF2B5EF4-FFF2-40B4-BE49-F238E27FC236}">
                <a16:creationId xmlns:a16="http://schemas.microsoft.com/office/drawing/2014/main" id="{F54305A5-68C2-828F-6525-8DC30F27F047}"/>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dirty="0" err="1"/>
              <a:t>Fügen</a:t>
            </a:r>
            <a:r>
              <a:rPr lang="en-US" dirty="0"/>
              <a:t> Sie </a:t>
            </a:r>
            <a:r>
              <a:rPr lang="en-US" dirty="0" err="1"/>
              <a:t>hier</a:t>
            </a:r>
            <a:r>
              <a:rPr lang="en-US" dirty="0"/>
              <a:t> </a:t>
            </a:r>
            <a:r>
              <a:rPr lang="en-US" dirty="0" err="1"/>
              <a:t>ihre</a:t>
            </a:r>
            <a:r>
              <a:rPr lang="en-US" dirty="0"/>
              <a:t> </a:t>
            </a:r>
            <a:r>
              <a:rPr lang="en-US" dirty="0" err="1"/>
              <a:t>Projektidee</a:t>
            </a:r>
            <a:r>
              <a:rPr lang="en-US" dirty="0"/>
              <a:t> </a:t>
            </a:r>
            <a:r>
              <a:rPr lang="en-US" dirty="0" err="1"/>
              <a:t>ein</a:t>
            </a:r>
            <a:endParaRPr lang="en-US" dirty="0"/>
          </a:p>
          <a:p>
            <a:pPr marL="0" indent="0" algn="ctr">
              <a:buNone/>
            </a:pPr>
            <a:r>
              <a:rPr lang="en-US" dirty="0"/>
              <a:t>(</a:t>
            </a:r>
            <a:r>
              <a:rPr lang="en-US" dirty="0" err="1"/>
              <a:t>Schauen</a:t>
            </a:r>
            <a:r>
              <a:rPr lang="en-US" dirty="0"/>
              <a:t> Sie </a:t>
            </a:r>
            <a:r>
              <a:rPr lang="en-US" dirty="0" err="1"/>
              <a:t>sich</a:t>
            </a:r>
            <a:r>
              <a:rPr lang="en-US" dirty="0"/>
              <a:t> bitte die </a:t>
            </a:r>
            <a:r>
              <a:rPr lang="en-US" dirty="0" err="1"/>
              <a:t>Vorgaben</a:t>
            </a:r>
            <a:r>
              <a:rPr lang="en-US" dirty="0"/>
              <a:t> auf Folie 5 an)</a:t>
            </a:r>
          </a:p>
          <a:p>
            <a:endParaRPr lang="de-DE" dirty="0"/>
          </a:p>
        </p:txBody>
      </p:sp>
    </p:spTree>
    <p:extLst>
      <p:ext uri="{BB962C8B-B14F-4D97-AF65-F5344CB8AC3E}">
        <p14:creationId xmlns:p14="http://schemas.microsoft.com/office/powerpoint/2010/main" val="3179659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490EF8-447F-3DC4-656A-FC69D4DD0664}"/>
              </a:ext>
            </a:extLst>
          </p:cNvPr>
          <p:cNvSpPr>
            <a:spLocks noGrp="1"/>
          </p:cNvSpPr>
          <p:nvPr>
            <p:ph type="title"/>
          </p:nvPr>
        </p:nvSpPr>
        <p:spPr/>
        <p:txBody>
          <a:bodyPr/>
          <a:lstStyle/>
          <a:p>
            <a:r>
              <a:rPr lang="de-DE" dirty="0"/>
              <a:t>Ausschreibung, an der wir interessiert sind</a:t>
            </a:r>
          </a:p>
        </p:txBody>
      </p:sp>
      <p:sp>
        <p:nvSpPr>
          <p:cNvPr id="3" name="Inhaltsplatzhalter 2">
            <a:extLst>
              <a:ext uri="{FF2B5EF4-FFF2-40B4-BE49-F238E27FC236}">
                <a16:creationId xmlns:a16="http://schemas.microsoft.com/office/drawing/2014/main" id="{53A0B9F3-17DA-1BF8-4801-A47ADC1DBF27}"/>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err="1"/>
              <a:t>Fügen</a:t>
            </a:r>
            <a:r>
              <a:rPr lang="en-US" dirty="0"/>
              <a:t> Sie </a:t>
            </a:r>
            <a:r>
              <a:rPr lang="en-US" dirty="0" err="1"/>
              <a:t>hier</a:t>
            </a:r>
            <a:r>
              <a:rPr lang="en-US" dirty="0"/>
              <a:t> die </a:t>
            </a:r>
            <a:r>
              <a:rPr lang="en-US" dirty="0" err="1"/>
              <a:t>Ausschreibung</a:t>
            </a:r>
            <a:r>
              <a:rPr lang="en-US" dirty="0"/>
              <a:t>(</a:t>
            </a:r>
            <a:r>
              <a:rPr lang="en-US" dirty="0" err="1"/>
              <a:t>en</a:t>
            </a:r>
            <a:r>
              <a:rPr lang="en-US" dirty="0"/>
              <a:t>) </a:t>
            </a:r>
            <a:r>
              <a:rPr lang="en-US" dirty="0" err="1"/>
              <a:t>ein</a:t>
            </a:r>
            <a:r>
              <a:rPr lang="en-US" dirty="0"/>
              <a:t>, an </a:t>
            </a:r>
            <a:r>
              <a:rPr lang="en-US" dirty="0" err="1"/>
              <a:t>denen</a:t>
            </a:r>
            <a:r>
              <a:rPr lang="en-US" dirty="0"/>
              <a:t> Sie </a:t>
            </a:r>
            <a:r>
              <a:rPr lang="en-US" dirty="0" err="1"/>
              <a:t>teilnehmen</a:t>
            </a:r>
            <a:r>
              <a:rPr lang="en-US" dirty="0"/>
              <a:t> </a:t>
            </a:r>
            <a:r>
              <a:rPr lang="en-US" dirty="0" err="1"/>
              <a:t>möchten</a:t>
            </a:r>
            <a:endParaRPr lang="en-US" dirty="0"/>
          </a:p>
          <a:p>
            <a:pPr marL="0" indent="0" algn="ctr">
              <a:buNone/>
            </a:pPr>
            <a:r>
              <a:rPr lang="en-US" dirty="0"/>
              <a:t>(</a:t>
            </a:r>
            <a:r>
              <a:rPr lang="en-US" dirty="0" err="1"/>
              <a:t>Schauen</a:t>
            </a:r>
            <a:r>
              <a:rPr lang="en-US" dirty="0"/>
              <a:t> Sie </a:t>
            </a:r>
            <a:r>
              <a:rPr lang="en-US" dirty="0" err="1"/>
              <a:t>sich</a:t>
            </a:r>
            <a:r>
              <a:rPr lang="en-US" dirty="0"/>
              <a:t> bitte die </a:t>
            </a:r>
            <a:r>
              <a:rPr lang="en-US" dirty="0" err="1"/>
              <a:t>Vorgaben</a:t>
            </a:r>
            <a:r>
              <a:rPr lang="en-US" dirty="0"/>
              <a:t> auf Folie 5 an)</a:t>
            </a:r>
          </a:p>
          <a:p>
            <a:endParaRPr lang="de-DE" dirty="0"/>
          </a:p>
        </p:txBody>
      </p:sp>
    </p:spTree>
    <p:extLst>
      <p:ext uri="{BB962C8B-B14F-4D97-AF65-F5344CB8AC3E}">
        <p14:creationId xmlns:p14="http://schemas.microsoft.com/office/powerpoint/2010/main" val="865919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43335A-9561-1141-59AD-4F322FBF8F86}"/>
              </a:ext>
            </a:extLst>
          </p:cNvPr>
          <p:cNvSpPr>
            <a:spLocks noGrp="1"/>
          </p:cNvSpPr>
          <p:nvPr>
            <p:ph type="title"/>
          </p:nvPr>
        </p:nvSpPr>
        <p:spPr/>
        <p:txBody>
          <a:bodyPr/>
          <a:lstStyle/>
          <a:p>
            <a:r>
              <a:rPr lang="de-DE" dirty="0"/>
              <a:t>Kontaktieren Sie uns!</a:t>
            </a:r>
          </a:p>
        </p:txBody>
      </p:sp>
      <p:sp>
        <p:nvSpPr>
          <p:cNvPr id="3" name="Inhaltsplatzhalter 2">
            <a:extLst>
              <a:ext uri="{FF2B5EF4-FFF2-40B4-BE49-F238E27FC236}">
                <a16:creationId xmlns:a16="http://schemas.microsoft.com/office/drawing/2014/main" id="{490ECB4C-7B5D-5891-63F4-1C7EE237BEB7}"/>
              </a:ext>
            </a:extLst>
          </p:cNvPr>
          <p:cNvSpPr>
            <a:spLocks noGrp="1"/>
          </p:cNvSpPr>
          <p:nvPr>
            <p:ph idx="1"/>
          </p:nvPr>
        </p:nvSpPr>
        <p:spPr/>
        <p:txBody>
          <a:bodyPr/>
          <a:lstStyle/>
          <a:p>
            <a:pPr marL="0" indent="0" algn="ctr">
              <a:buNone/>
            </a:pPr>
            <a:endParaRPr lang="de-DE" dirty="0"/>
          </a:p>
          <a:p>
            <a:pPr marL="0" indent="0" algn="ctr">
              <a:buNone/>
            </a:pPr>
            <a:endParaRPr lang="de-DE" dirty="0"/>
          </a:p>
          <a:p>
            <a:pPr marL="0" indent="0" algn="ctr">
              <a:buNone/>
            </a:pPr>
            <a:r>
              <a:rPr lang="de-DE" dirty="0"/>
              <a:t>Bitte fügen Sie hier Ihre Kontaktdaten ein.</a:t>
            </a:r>
          </a:p>
          <a:p>
            <a:pPr marL="0" indent="0" algn="ctr">
              <a:buNone/>
            </a:pPr>
            <a:r>
              <a:rPr lang="en-US" dirty="0"/>
              <a:t>(</a:t>
            </a:r>
            <a:r>
              <a:rPr lang="en-US" dirty="0" err="1"/>
              <a:t>Schauen</a:t>
            </a:r>
            <a:r>
              <a:rPr lang="en-US" dirty="0"/>
              <a:t> Sie </a:t>
            </a:r>
            <a:r>
              <a:rPr lang="en-US" dirty="0" err="1"/>
              <a:t>sich</a:t>
            </a:r>
            <a:r>
              <a:rPr lang="en-US" dirty="0"/>
              <a:t> bitte die </a:t>
            </a:r>
            <a:r>
              <a:rPr lang="en-US" dirty="0" err="1"/>
              <a:t>Vorgaben</a:t>
            </a:r>
            <a:r>
              <a:rPr lang="en-US" dirty="0"/>
              <a:t> auf Folie 6 an)</a:t>
            </a:r>
          </a:p>
          <a:p>
            <a:pPr marL="0" indent="0">
              <a:buNone/>
            </a:pPr>
            <a:endParaRPr lang="de-DE" dirty="0"/>
          </a:p>
          <a:p>
            <a:endParaRPr lang="de-DE" dirty="0"/>
          </a:p>
        </p:txBody>
      </p:sp>
    </p:spTree>
    <p:extLst>
      <p:ext uri="{BB962C8B-B14F-4D97-AF65-F5344CB8AC3E}">
        <p14:creationId xmlns:p14="http://schemas.microsoft.com/office/powerpoint/2010/main" val="2572781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798F44-8932-09DC-9F38-B270320842C9}"/>
              </a:ext>
            </a:extLst>
          </p:cNvPr>
          <p:cNvSpPr>
            <a:spLocks noGrp="1"/>
          </p:cNvSpPr>
          <p:nvPr>
            <p:ph type="title"/>
          </p:nvPr>
        </p:nvSpPr>
        <p:spPr/>
        <p:txBody>
          <a:bodyPr/>
          <a:lstStyle/>
          <a:p>
            <a:r>
              <a:rPr lang="de-DE" dirty="0"/>
              <a:t>Anleitung I</a:t>
            </a:r>
          </a:p>
        </p:txBody>
      </p:sp>
      <p:sp>
        <p:nvSpPr>
          <p:cNvPr id="3" name="Inhaltsplatzhalter 2">
            <a:extLst>
              <a:ext uri="{FF2B5EF4-FFF2-40B4-BE49-F238E27FC236}">
                <a16:creationId xmlns:a16="http://schemas.microsoft.com/office/drawing/2014/main" id="{15966A5A-4C60-8117-ED79-BAA8616A586E}"/>
              </a:ext>
            </a:extLst>
          </p:cNvPr>
          <p:cNvSpPr>
            <a:spLocks noGrp="1"/>
          </p:cNvSpPr>
          <p:nvPr>
            <p:ph idx="1"/>
          </p:nvPr>
        </p:nvSpPr>
        <p:spPr/>
        <p:txBody>
          <a:bodyPr/>
          <a:lstStyle/>
          <a:p>
            <a:pPr marL="0" indent="0">
              <a:buNone/>
            </a:pPr>
            <a:br>
              <a:rPr lang="de-DE" sz="2200" b="1" dirty="0"/>
            </a:br>
            <a:r>
              <a:rPr lang="de-DE" sz="2200" b="1" dirty="0"/>
              <a:t>Die zweite und dritte Folie können zeigen:</a:t>
            </a:r>
          </a:p>
          <a:p>
            <a:r>
              <a:rPr lang="de-DE" sz="2200" dirty="0"/>
              <a:t>Die Kompetenz Ihres Unternehmens/Ihrer Organisation</a:t>
            </a:r>
          </a:p>
          <a:p>
            <a:r>
              <a:rPr lang="de-DE" sz="2200" dirty="0"/>
              <a:t>Die Ziele Ihres Projektvorschlags</a:t>
            </a:r>
          </a:p>
          <a:p>
            <a:r>
              <a:rPr lang="de-DE" sz="2200" dirty="0"/>
              <a:t>Einen Hinweis auf bereits bestehende Partnerschaften/das bestehende Konsortium</a:t>
            </a:r>
          </a:p>
          <a:p>
            <a:r>
              <a:rPr lang="de-DE" sz="2200" dirty="0"/>
              <a:t>Die Anforderungen an zusätzliche Partnerorganisationen</a:t>
            </a:r>
          </a:p>
          <a:p>
            <a:r>
              <a:rPr lang="de-DE" sz="2200" dirty="0"/>
              <a:t>Die Ausschreibungen (Topics), an denen Sie interessiert sind</a:t>
            </a:r>
          </a:p>
          <a:p>
            <a:r>
              <a:rPr lang="de-DE" sz="2200" dirty="0"/>
              <a:t>Beteiligung an früheren/laufenden Projekten in diesem Bereich</a:t>
            </a:r>
          </a:p>
        </p:txBody>
      </p:sp>
    </p:spTree>
    <p:extLst>
      <p:ext uri="{BB962C8B-B14F-4D97-AF65-F5344CB8AC3E}">
        <p14:creationId xmlns:p14="http://schemas.microsoft.com/office/powerpoint/2010/main" val="482430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F4E7A4-8080-2C2A-EB94-6E3EF617C132}"/>
              </a:ext>
            </a:extLst>
          </p:cNvPr>
          <p:cNvSpPr>
            <a:spLocks noGrp="1"/>
          </p:cNvSpPr>
          <p:nvPr>
            <p:ph type="title"/>
          </p:nvPr>
        </p:nvSpPr>
        <p:spPr/>
        <p:txBody>
          <a:bodyPr/>
          <a:lstStyle/>
          <a:p>
            <a:r>
              <a:rPr lang="de-DE" dirty="0"/>
              <a:t>Anleitung II</a:t>
            </a:r>
          </a:p>
        </p:txBody>
      </p:sp>
      <p:sp>
        <p:nvSpPr>
          <p:cNvPr id="3" name="Inhaltsplatzhalter 2">
            <a:extLst>
              <a:ext uri="{FF2B5EF4-FFF2-40B4-BE49-F238E27FC236}">
                <a16:creationId xmlns:a16="http://schemas.microsoft.com/office/drawing/2014/main" id="{DCE9E9A6-21EC-8B17-A3C5-D9E7C23C91E7}"/>
              </a:ext>
            </a:extLst>
          </p:cNvPr>
          <p:cNvSpPr>
            <a:spLocks noGrp="1"/>
          </p:cNvSpPr>
          <p:nvPr>
            <p:ph idx="1"/>
          </p:nvPr>
        </p:nvSpPr>
        <p:spPr/>
        <p:txBody>
          <a:bodyPr/>
          <a:lstStyle/>
          <a:p>
            <a:pPr marL="0" indent="0">
              <a:buNone/>
            </a:pPr>
            <a:endParaRPr lang="de-DE" sz="2200" b="1" dirty="0"/>
          </a:p>
          <a:p>
            <a:pPr marL="0" indent="0">
              <a:buNone/>
            </a:pPr>
            <a:r>
              <a:rPr lang="de-DE" sz="2200" b="1" dirty="0"/>
              <a:t>Die Folie 'Kontakt' sollte Folgendes enthalten:</a:t>
            </a:r>
          </a:p>
          <a:p>
            <a:r>
              <a:rPr lang="de-DE" sz="2200" dirty="0"/>
              <a:t>Ihren Namen</a:t>
            </a:r>
          </a:p>
          <a:p>
            <a:r>
              <a:rPr lang="de-DE" sz="2200" dirty="0"/>
              <a:t>Den Namen Ihrer Organisation</a:t>
            </a:r>
          </a:p>
          <a:p>
            <a:r>
              <a:rPr lang="de-DE" sz="2200" dirty="0"/>
              <a:t>Das Logo Ihrer Organisation in der oberen rechten Ecke (der Folien 1-4);</a:t>
            </a:r>
          </a:p>
          <a:p>
            <a:r>
              <a:rPr lang="de-DE" sz="2200" dirty="0"/>
              <a:t>Die Art Ihrer Organisation, z.B. akademische Einrichtung, KMU, Großunternehmen, Regierungsorganisation, NGO, usw.</a:t>
            </a:r>
          </a:p>
        </p:txBody>
      </p:sp>
    </p:spTree>
    <p:extLst>
      <p:ext uri="{BB962C8B-B14F-4D97-AF65-F5344CB8AC3E}">
        <p14:creationId xmlns:p14="http://schemas.microsoft.com/office/powerpoint/2010/main" val="135304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D12095-FF05-4510-3E57-991E489942D8}"/>
              </a:ext>
            </a:extLst>
          </p:cNvPr>
          <p:cNvSpPr>
            <a:spLocks noGrp="1"/>
          </p:cNvSpPr>
          <p:nvPr>
            <p:ph type="title"/>
          </p:nvPr>
        </p:nvSpPr>
        <p:spPr/>
        <p:txBody>
          <a:bodyPr/>
          <a:lstStyle/>
          <a:p>
            <a:r>
              <a:rPr lang="de-DE" dirty="0"/>
              <a:t>Anleitung III</a:t>
            </a:r>
          </a:p>
        </p:txBody>
      </p:sp>
      <p:sp>
        <p:nvSpPr>
          <p:cNvPr id="3" name="Inhaltsplatzhalter 2">
            <a:extLst>
              <a:ext uri="{FF2B5EF4-FFF2-40B4-BE49-F238E27FC236}">
                <a16:creationId xmlns:a16="http://schemas.microsoft.com/office/drawing/2014/main" id="{AF2678B0-154A-4CE1-4EEE-6640C7159311}"/>
              </a:ext>
            </a:extLst>
          </p:cNvPr>
          <p:cNvSpPr>
            <a:spLocks noGrp="1"/>
          </p:cNvSpPr>
          <p:nvPr>
            <p:ph idx="1"/>
          </p:nvPr>
        </p:nvSpPr>
        <p:spPr/>
        <p:txBody>
          <a:bodyPr/>
          <a:lstStyle/>
          <a:p>
            <a:pPr marL="0" indent="0">
              <a:buNone/>
            </a:pPr>
            <a:r>
              <a:rPr lang="de-DE" sz="2200" b="1" dirty="0"/>
              <a:t>Bitte beachten:</a:t>
            </a:r>
          </a:p>
          <a:p>
            <a:r>
              <a:rPr lang="de-DE" sz="2200" dirty="0"/>
              <a:t>Die Präsentationen müssen auf Deutsch gehalten werden</a:t>
            </a:r>
          </a:p>
          <a:p>
            <a:r>
              <a:rPr lang="de-DE" sz="2200" dirty="0"/>
              <a:t>Überladen Sie Ihre Folien nicht - geben Sie Links zu zusätzlichem Material an</a:t>
            </a:r>
          </a:p>
          <a:p>
            <a:r>
              <a:rPr lang="de-DE" sz="2200" dirty="0"/>
              <a:t>Verwenden Sie keine Videos usw., da diese möglicherweise nicht mit dem IT-System der Online-Plattform kompatibel sind.</a:t>
            </a:r>
          </a:p>
          <a:p>
            <a:r>
              <a:rPr lang="de-DE" sz="2200" dirty="0"/>
              <a:t>Bitte reichen Sie keine Pitch Präsentation ein, bevor Ihre Teilnahme an der Veranstaltung bestätigt wurde.</a:t>
            </a:r>
          </a:p>
          <a:p>
            <a:r>
              <a:rPr lang="de-DE" sz="2200" dirty="0"/>
              <a:t>Ihre Pitch Präsentation senden Sie bitte bis zum </a:t>
            </a:r>
            <a:r>
              <a:rPr lang="de-DE" sz="2200" b="1" dirty="0"/>
              <a:t>15.12.2025 </a:t>
            </a:r>
            <a:r>
              <a:rPr lang="de-DE" sz="2200" dirty="0"/>
              <a:t>an </a:t>
            </a:r>
            <a:r>
              <a:rPr lang="de-DE" sz="2200" dirty="0">
                <a:hlinkClick r:id="rId2"/>
              </a:rPr>
              <a:t>Dominik.Klinkenberg@dlr.de</a:t>
            </a:r>
            <a:r>
              <a:rPr lang="de-DE" sz="2200" dirty="0"/>
              <a:t>.</a:t>
            </a:r>
          </a:p>
          <a:p>
            <a:endParaRPr lang="de-DE" sz="2200" dirty="0"/>
          </a:p>
        </p:txBody>
      </p:sp>
    </p:spTree>
    <p:extLst>
      <p:ext uri="{BB962C8B-B14F-4D97-AF65-F5344CB8AC3E}">
        <p14:creationId xmlns:p14="http://schemas.microsoft.com/office/powerpoint/2010/main" val="208686815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1" id="{48525D52-1778-4ABD-87FE-EA4EF911E9BF}" vid="{9301CC8E-69F2-4CCC-BC74-32AA4A3CFBE7}"/>
    </a:ext>
  </a:extLst>
</a:theme>
</file>

<file path=ppt/theme/theme2.xml><?xml version="1.0" encoding="utf-8"?>
<a:theme xmlns:a="http://schemas.openxmlformats.org/drawingml/2006/main" name="3_Office-Design">
  <a:themeElements>
    <a:clrScheme name="BMBF Farben">
      <a:dk1>
        <a:srgbClr val="000000"/>
      </a:dk1>
      <a:lt1>
        <a:srgbClr val="FFFFFF"/>
      </a:lt1>
      <a:dk2>
        <a:srgbClr val="00808A"/>
      </a:dk2>
      <a:lt2>
        <a:srgbClr val="007094"/>
      </a:lt2>
      <a:accent1>
        <a:srgbClr val="004B75"/>
      </a:accent1>
      <a:accent2>
        <a:srgbClr val="5E306D"/>
      </a:accent2>
      <a:accent3>
        <a:srgbClr val="F8DF3A"/>
      </a:accent3>
      <a:accent4>
        <a:srgbClr val="F7BA3D"/>
      </a:accent4>
      <a:accent5>
        <a:srgbClr val="CD5037"/>
      </a:accent5>
      <a:accent6>
        <a:srgbClr val="C0003B"/>
      </a:accent6>
      <a:hlink>
        <a:srgbClr val="C1C930"/>
      </a:hlink>
      <a:folHlink>
        <a:srgbClr val="7FCC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wrap="square" lIns="0" tIns="0" rIns="0" bIns="0" anchor="ctr" anchorCtr="0">
        <a:noAutofit/>
      </a:bodyPr>
      <a:lstStyle>
        <a:defPPr>
          <a:lnSpc>
            <a:spcPct val="100000"/>
          </a:lnSpc>
          <a:spcAft>
            <a:spcPts val="0"/>
          </a:spcAft>
          <a:defRPr sz="1200" b="1" i="0" baseline="0" dirty="0" smtClean="0">
            <a:solidFill>
              <a:srgbClr val="FFFFFF"/>
            </a:solidFill>
            <a:latin typeface="BundesSans Office Bold"/>
            <a:cs typeface="BundesSans Office Bold"/>
          </a:defRPr>
        </a:defPPr>
      </a:lst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aster_HEU_allg_16-9_neu.potx" id="{5CFF3DFD-A275-4E1A-BF14-A1AA3C2D7479}" vid="{8851D1D1-8C0E-4BA2-8334-41807A9A73D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331</Words>
  <Application>Microsoft Office PowerPoint</Application>
  <PresentationFormat>Breitbild</PresentationFormat>
  <Paragraphs>40</Paragraphs>
  <Slides>7</Slides>
  <Notes>1</Notes>
  <HiddenSlides>0</HiddenSlides>
  <MMClips>0</MMClips>
  <ScaleCrop>false</ScaleCrop>
  <HeadingPairs>
    <vt:vector size="6" baseType="variant">
      <vt:variant>
        <vt:lpstr>Verwendete Schriftarten</vt:lpstr>
      </vt:variant>
      <vt:variant>
        <vt:i4>11</vt:i4>
      </vt:variant>
      <vt:variant>
        <vt:lpstr>Design</vt:lpstr>
      </vt:variant>
      <vt:variant>
        <vt:i4>2</vt:i4>
      </vt:variant>
      <vt:variant>
        <vt:lpstr>Folientitel</vt:lpstr>
      </vt:variant>
      <vt:variant>
        <vt:i4>7</vt:i4>
      </vt:variant>
    </vt:vector>
  </HeadingPairs>
  <TitlesOfParts>
    <vt:vector size="20" baseType="lpstr">
      <vt:lpstr>Arial</vt:lpstr>
      <vt:lpstr>BundesSans Bold</vt:lpstr>
      <vt:lpstr>BundesSans Medium</vt:lpstr>
      <vt:lpstr>BundesSans Office</vt:lpstr>
      <vt:lpstr>BundesSans Office Bold</vt:lpstr>
      <vt:lpstr>BundesSans Regular</vt:lpstr>
      <vt:lpstr>BundesSerif Office</vt:lpstr>
      <vt:lpstr>Calibri</vt:lpstr>
      <vt:lpstr>Calibri Light</vt:lpstr>
      <vt:lpstr>Symbol</vt:lpstr>
      <vt:lpstr>Wingdings</vt:lpstr>
      <vt:lpstr>Office</vt:lpstr>
      <vt:lpstr>3_Office-Design</vt:lpstr>
      <vt:lpstr>Pitch Präsentation</vt:lpstr>
      <vt:lpstr>Unsere Projektidee</vt:lpstr>
      <vt:lpstr>Ausschreibung, an der wir interessiert sind</vt:lpstr>
      <vt:lpstr>Kontaktieren Sie uns!</vt:lpstr>
      <vt:lpstr>Anleitung I</vt:lpstr>
      <vt:lpstr>Anleitung II</vt:lpstr>
      <vt:lpstr>Anleitung III</vt:lpstr>
    </vt:vector>
  </TitlesOfParts>
  <Company>PtJ</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Van der Meer, Anna-Marina</dc:creator>
  <cp:lastModifiedBy>Klinkenberg, Dominik</cp:lastModifiedBy>
  <cp:revision>39</cp:revision>
  <cp:lastPrinted>2025-07-22T10:43:08Z</cp:lastPrinted>
  <dcterms:created xsi:type="dcterms:W3CDTF">2025-06-26T08:34:50Z</dcterms:created>
  <dcterms:modified xsi:type="dcterms:W3CDTF">2025-12-02T18:27:31Z</dcterms:modified>
</cp:coreProperties>
</file>