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1"/>
  </p:notesMasterIdLst>
  <p:handoutMasterIdLst>
    <p:handoutMasterId r:id="rId12"/>
  </p:handoutMasterIdLst>
  <p:sldIdLst>
    <p:sldId id="258" r:id="rId3"/>
    <p:sldId id="259" r:id="rId4"/>
    <p:sldId id="2147468612" r:id="rId5"/>
    <p:sldId id="2147468622" r:id="rId6"/>
    <p:sldId id="2147468623" r:id="rId7"/>
    <p:sldId id="2147468619" r:id="rId8"/>
    <p:sldId id="2147468620" r:id="rId9"/>
    <p:sldId id="214746862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AD"/>
    <a:srgbClr val="2B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1EF715-B02E-4CAE-8F53-70CDCDD34CA2}" v="41" dt="2025-01-23T13:17:53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78632" autoAdjust="0"/>
  </p:normalViewPr>
  <p:slideViewPr>
    <p:cSldViewPr snapToGrid="0">
      <p:cViewPr varScale="1">
        <p:scale>
          <a:sx n="46" d="100"/>
          <a:sy n="46" d="100"/>
        </p:scale>
        <p:origin x="1492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od, Nimisha" userId="925efda0-bd2b-4bfb-b487-3af9342bb002" providerId="ADAL" clId="{471EF715-B02E-4CAE-8F53-70CDCDD34CA2}"/>
    <pc:docChg chg="undo custSel modSld sldOrd">
      <pc:chgData name="Vinod, Nimisha" userId="925efda0-bd2b-4bfb-b487-3af9342bb002" providerId="ADAL" clId="{471EF715-B02E-4CAE-8F53-70CDCDD34CA2}" dt="2025-01-23T13:19:59.877" v="438" actId="20577"/>
      <pc:docMkLst>
        <pc:docMk/>
      </pc:docMkLst>
      <pc:sldChg chg="modSp mod modNotesTx">
        <pc:chgData name="Vinod, Nimisha" userId="925efda0-bd2b-4bfb-b487-3af9342bb002" providerId="ADAL" clId="{471EF715-B02E-4CAE-8F53-70CDCDD34CA2}" dt="2025-01-23T13:19:59.877" v="438" actId="20577"/>
        <pc:sldMkLst>
          <pc:docMk/>
          <pc:sldMk cId="54376518" sldId="258"/>
        </pc:sldMkLst>
        <pc:spChg chg="mod">
          <ac:chgData name="Vinod, Nimisha" userId="925efda0-bd2b-4bfb-b487-3af9342bb002" providerId="ADAL" clId="{471EF715-B02E-4CAE-8F53-70CDCDD34CA2}" dt="2025-01-23T13:19:59.877" v="438" actId="20577"/>
          <ac:spMkLst>
            <pc:docMk/>
            <pc:sldMk cId="54376518" sldId="258"/>
            <ac:spMk id="2" creationId="{80A782FC-8B01-42F4-8056-DCC2EFED95D1}"/>
          </ac:spMkLst>
        </pc:spChg>
        <pc:spChg chg="mod">
          <ac:chgData name="Vinod, Nimisha" userId="925efda0-bd2b-4bfb-b487-3af9342bb002" providerId="ADAL" clId="{471EF715-B02E-4CAE-8F53-70CDCDD34CA2}" dt="2025-01-23T13:19:53.232" v="436" actId="1076"/>
          <ac:spMkLst>
            <pc:docMk/>
            <pc:sldMk cId="54376518" sldId="258"/>
            <ac:spMk id="3" creationId="{28D29E75-4221-A94E-345A-B32600075CE2}"/>
          </ac:spMkLst>
        </pc:spChg>
        <pc:spChg chg="mod">
          <ac:chgData name="Vinod, Nimisha" userId="925efda0-bd2b-4bfb-b487-3af9342bb002" providerId="ADAL" clId="{471EF715-B02E-4CAE-8F53-70CDCDD34CA2}" dt="2025-01-23T13:15:28.958" v="403" actId="1076"/>
          <ac:spMkLst>
            <pc:docMk/>
            <pc:sldMk cId="54376518" sldId="258"/>
            <ac:spMk id="4" creationId="{E4771D02-F4E4-C632-E5D7-C5E26F71C09C}"/>
          </ac:spMkLst>
        </pc:spChg>
      </pc:sldChg>
      <pc:sldChg chg="addSp modSp mod ord modNotesTx">
        <pc:chgData name="Vinod, Nimisha" userId="925efda0-bd2b-4bfb-b487-3af9342bb002" providerId="ADAL" clId="{471EF715-B02E-4CAE-8F53-70CDCDD34CA2}" dt="2025-01-23T13:19:22.463" v="433" actId="962"/>
        <pc:sldMkLst>
          <pc:docMk/>
          <pc:sldMk cId="2056236133" sldId="259"/>
        </pc:sldMkLst>
        <pc:spChg chg="mod ord">
          <ac:chgData name="Vinod, Nimisha" userId="925efda0-bd2b-4bfb-b487-3af9342bb002" providerId="ADAL" clId="{471EF715-B02E-4CAE-8F53-70CDCDD34CA2}" dt="2025-01-23T13:19:22.463" v="433" actId="962"/>
          <ac:spMkLst>
            <pc:docMk/>
            <pc:sldMk cId="2056236133" sldId="259"/>
            <ac:spMk id="2" creationId="{8B3B9CCE-F8EB-A796-8D8F-BF9972027F85}"/>
          </ac:spMkLst>
        </pc:spChg>
        <pc:spChg chg="mod ord">
          <ac:chgData name="Vinod, Nimisha" userId="925efda0-bd2b-4bfb-b487-3af9342bb002" providerId="ADAL" clId="{471EF715-B02E-4CAE-8F53-70CDCDD34CA2}" dt="2025-01-23T09:23:51.048" v="145" actId="962"/>
          <ac:spMkLst>
            <pc:docMk/>
            <pc:sldMk cId="2056236133" sldId="259"/>
            <ac:spMk id="3" creationId="{41B21B5B-0819-38FD-58EB-509D20A223C4}"/>
          </ac:spMkLst>
        </pc:spChg>
        <pc:spChg chg="mod ord">
          <ac:chgData name="Vinod, Nimisha" userId="925efda0-bd2b-4bfb-b487-3af9342bb002" providerId="ADAL" clId="{471EF715-B02E-4CAE-8F53-70CDCDD34CA2}" dt="2025-01-23T13:18:45.627" v="428" actId="13244"/>
          <ac:spMkLst>
            <pc:docMk/>
            <pc:sldMk cId="2056236133" sldId="259"/>
            <ac:spMk id="6" creationId="{0A434FAB-DF78-BB7C-E7DD-18ED148378B8}"/>
          </ac:spMkLst>
        </pc:spChg>
        <pc:spChg chg="mod ord">
          <ac:chgData name="Vinod, Nimisha" userId="925efda0-bd2b-4bfb-b487-3af9342bb002" providerId="ADAL" clId="{471EF715-B02E-4CAE-8F53-70CDCDD34CA2}" dt="2025-01-23T13:17:53.790" v="421" actId="164"/>
          <ac:spMkLst>
            <pc:docMk/>
            <pc:sldMk cId="2056236133" sldId="259"/>
            <ac:spMk id="13" creationId="{544FE823-A119-2978-A38B-D3D3599D76E5}"/>
          </ac:spMkLst>
        </pc:spChg>
        <pc:spChg chg="mod ord">
          <ac:chgData name="Vinod, Nimisha" userId="925efda0-bd2b-4bfb-b487-3af9342bb002" providerId="ADAL" clId="{471EF715-B02E-4CAE-8F53-70CDCDD34CA2}" dt="2025-01-23T13:18:51.290" v="429" actId="13244"/>
          <ac:spMkLst>
            <pc:docMk/>
            <pc:sldMk cId="2056236133" sldId="259"/>
            <ac:spMk id="19" creationId="{05AFEBF9-A6F2-09D1-ACA0-31065F595A36}"/>
          </ac:spMkLst>
        </pc:spChg>
        <pc:grpChg chg="add mod">
          <ac:chgData name="Vinod, Nimisha" userId="925efda0-bd2b-4bfb-b487-3af9342bb002" providerId="ADAL" clId="{471EF715-B02E-4CAE-8F53-70CDCDD34CA2}" dt="2025-01-23T13:18:23.950" v="426" actId="962"/>
          <ac:grpSpMkLst>
            <pc:docMk/>
            <pc:sldMk cId="2056236133" sldId="259"/>
            <ac:grpSpMk id="8" creationId="{ECE2B256-BA9A-265A-8648-F3495DDD1332}"/>
          </ac:grpSpMkLst>
        </pc:grpChg>
        <pc:grpChg chg="mod ord">
          <ac:chgData name="Vinod, Nimisha" userId="925efda0-bd2b-4bfb-b487-3af9342bb002" providerId="ADAL" clId="{471EF715-B02E-4CAE-8F53-70CDCDD34CA2}" dt="2025-01-23T13:17:20.157" v="415" actId="13244"/>
          <ac:grpSpMkLst>
            <pc:docMk/>
            <pc:sldMk cId="2056236133" sldId="259"/>
            <ac:grpSpMk id="10" creationId="{D57AEC04-7EBD-6E1F-6B48-528F4AD08812}"/>
          </ac:grpSpMkLst>
        </pc:grpChg>
        <pc:grpChg chg="mod ord">
          <ac:chgData name="Vinod, Nimisha" userId="925efda0-bd2b-4bfb-b487-3af9342bb002" providerId="ADAL" clId="{471EF715-B02E-4CAE-8F53-70CDCDD34CA2}" dt="2025-01-23T13:17:53.790" v="421" actId="164"/>
          <ac:grpSpMkLst>
            <pc:docMk/>
            <pc:sldMk cId="2056236133" sldId="259"/>
            <ac:grpSpMk id="14" creationId="{B1F10229-4B4D-F319-31A7-4B91D8E0EA4E}"/>
          </ac:grpSpMkLst>
        </pc:grpChg>
        <pc:grpChg chg="mod ord">
          <ac:chgData name="Vinod, Nimisha" userId="925efda0-bd2b-4bfb-b487-3af9342bb002" providerId="ADAL" clId="{471EF715-B02E-4CAE-8F53-70CDCDD34CA2}" dt="2025-01-23T13:19:15.759" v="431" actId="962"/>
          <ac:grpSpMkLst>
            <pc:docMk/>
            <pc:sldMk cId="2056236133" sldId="259"/>
            <ac:grpSpMk id="23" creationId="{616C17BB-0C2C-9744-C89F-CA77A3B8693E}"/>
          </ac:grpSpMkLst>
        </pc:grpChg>
      </pc:sldChg>
      <pc:sldChg chg="modSp mod">
        <pc:chgData name="Vinod, Nimisha" userId="925efda0-bd2b-4bfb-b487-3af9342bb002" providerId="ADAL" clId="{471EF715-B02E-4CAE-8F53-70CDCDD34CA2}" dt="2025-01-23T09:25:03.588" v="177" actId="962"/>
        <pc:sldMkLst>
          <pc:docMk/>
          <pc:sldMk cId="4022267888" sldId="2147468612"/>
        </pc:sldMkLst>
        <pc:spChg chg="mod">
          <ac:chgData name="Vinod, Nimisha" userId="925efda0-bd2b-4bfb-b487-3af9342bb002" providerId="ADAL" clId="{471EF715-B02E-4CAE-8F53-70CDCDD34CA2}" dt="2025-01-23T09:25:03.588" v="177" actId="962"/>
          <ac:spMkLst>
            <pc:docMk/>
            <pc:sldMk cId="4022267888" sldId="2147468612"/>
            <ac:spMk id="5" creationId="{424326A5-4B34-4605-A4B3-2F948746861A}"/>
          </ac:spMkLst>
        </pc:spChg>
        <pc:spChg chg="mod">
          <ac:chgData name="Vinod, Nimisha" userId="925efda0-bd2b-4bfb-b487-3af9342bb002" providerId="ADAL" clId="{471EF715-B02E-4CAE-8F53-70CDCDD34CA2}" dt="2025-01-23T09:24:41.199" v="164" actId="962"/>
          <ac:spMkLst>
            <pc:docMk/>
            <pc:sldMk cId="4022267888" sldId="2147468612"/>
            <ac:spMk id="6" creationId="{983757DC-2241-95BF-0DC6-8725394642EE}"/>
          </ac:spMkLst>
        </pc:spChg>
        <pc:grpChg chg="mod">
          <ac:chgData name="Vinod, Nimisha" userId="925efda0-bd2b-4bfb-b487-3af9342bb002" providerId="ADAL" clId="{471EF715-B02E-4CAE-8F53-70CDCDD34CA2}" dt="2025-01-23T09:25:01.444" v="174" actId="962"/>
          <ac:grpSpMkLst>
            <pc:docMk/>
            <pc:sldMk cId="4022267888" sldId="2147468612"/>
            <ac:grpSpMk id="7" creationId="{2C488635-3788-D211-A0E7-1C8FFF26735B}"/>
          </ac:grpSpMkLst>
        </pc:grpChg>
        <pc:picChg chg="mod">
          <ac:chgData name="Vinod, Nimisha" userId="925efda0-bd2b-4bfb-b487-3af9342bb002" providerId="ADAL" clId="{471EF715-B02E-4CAE-8F53-70CDCDD34CA2}" dt="2025-01-23T09:24:49.445" v="167" actId="962"/>
          <ac:picMkLst>
            <pc:docMk/>
            <pc:sldMk cId="4022267888" sldId="2147468612"/>
            <ac:picMk id="4" creationId="{B7DC0834-1ADB-24FC-390A-B612A6ECD132}"/>
          </ac:picMkLst>
        </pc:picChg>
        <pc:picChg chg="mod">
          <ac:chgData name="Vinod, Nimisha" userId="925efda0-bd2b-4bfb-b487-3af9342bb002" providerId="ADAL" clId="{471EF715-B02E-4CAE-8F53-70CDCDD34CA2}" dt="2025-01-23T09:24:39.452" v="161" actId="962"/>
          <ac:picMkLst>
            <pc:docMk/>
            <pc:sldMk cId="4022267888" sldId="2147468612"/>
            <ac:picMk id="12" creationId="{B87FCDCE-AD96-FCC2-04D3-FC2028D4AF36}"/>
          </ac:picMkLst>
        </pc:picChg>
      </pc:sldChg>
      <pc:sldChg chg="addSp delSp modSp mod">
        <pc:chgData name="Vinod, Nimisha" userId="925efda0-bd2b-4bfb-b487-3af9342bb002" providerId="ADAL" clId="{471EF715-B02E-4CAE-8F53-70CDCDD34CA2}" dt="2025-01-23T10:19:41.233" v="339" actId="962"/>
        <pc:sldMkLst>
          <pc:docMk/>
          <pc:sldMk cId="3197631526" sldId="2147468619"/>
        </pc:sldMkLst>
        <pc:spChg chg="mod ord">
          <ac:chgData name="Vinod, Nimisha" userId="925efda0-bd2b-4bfb-b487-3af9342bb002" providerId="ADAL" clId="{471EF715-B02E-4CAE-8F53-70CDCDD34CA2}" dt="2025-01-23T10:12:28.597" v="287" actId="962"/>
          <ac:spMkLst>
            <pc:docMk/>
            <pc:sldMk cId="3197631526" sldId="2147468619"/>
            <ac:spMk id="7" creationId="{333302E3-99BC-1776-CAFE-E5EF7E37CBBD}"/>
          </ac:spMkLst>
        </pc:spChg>
        <pc:spChg chg="mod">
          <ac:chgData name="Vinod, Nimisha" userId="925efda0-bd2b-4bfb-b487-3af9342bb002" providerId="ADAL" clId="{471EF715-B02E-4CAE-8F53-70CDCDD34CA2}" dt="2025-01-23T10:19:40.773" v="338" actId="962"/>
          <ac:spMkLst>
            <pc:docMk/>
            <pc:sldMk cId="3197631526" sldId="2147468619"/>
            <ac:spMk id="12" creationId="{320220FE-5370-916D-0817-86A4B4C87212}"/>
          </ac:spMkLst>
        </pc:spChg>
        <pc:spChg chg="mod">
          <ac:chgData name="Vinod, Nimisha" userId="925efda0-bd2b-4bfb-b487-3af9342bb002" providerId="ADAL" clId="{471EF715-B02E-4CAE-8F53-70CDCDD34CA2}" dt="2025-01-23T10:19:41.233" v="339" actId="962"/>
          <ac:spMkLst>
            <pc:docMk/>
            <pc:sldMk cId="3197631526" sldId="2147468619"/>
            <ac:spMk id="14" creationId="{DA40B07D-B8D8-F6D6-85E4-5F49DA2AD61A}"/>
          </ac:spMkLst>
        </pc:spChg>
        <pc:spChg chg="mod ord">
          <ac:chgData name="Vinod, Nimisha" userId="925efda0-bd2b-4bfb-b487-3af9342bb002" providerId="ADAL" clId="{471EF715-B02E-4CAE-8F53-70CDCDD34CA2}" dt="2025-01-23T10:19:40.300" v="337" actId="962"/>
          <ac:spMkLst>
            <pc:docMk/>
            <pc:sldMk cId="3197631526" sldId="2147468619"/>
            <ac:spMk id="16" creationId="{2F2B6AC3-F2E3-44C4-B3C2-763B9B071C5A}"/>
          </ac:spMkLst>
        </pc:spChg>
        <pc:spChg chg="add del mod">
          <ac:chgData name="Vinod, Nimisha" userId="925efda0-bd2b-4bfb-b487-3af9342bb002" providerId="ADAL" clId="{471EF715-B02E-4CAE-8F53-70CDCDD34CA2}" dt="2025-01-23T10:19:09.512" v="333" actId="478"/>
          <ac:spMkLst>
            <pc:docMk/>
            <pc:sldMk cId="3197631526" sldId="2147468619"/>
            <ac:spMk id="18" creationId="{3A6C56BB-E245-5C8D-8E59-AB0F82021CEF}"/>
          </ac:spMkLst>
        </pc:spChg>
        <pc:spChg chg="ord">
          <ac:chgData name="Vinod, Nimisha" userId="925efda0-bd2b-4bfb-b487-3af9342bb002" providerId="ADAL" clId="{471EF715-B02E-4CAE-8F53-70CDCDD34CA2}" dt="2025-01-23T10:12:37.877" v="289" actId="13244"/>
          <ac:spMkLst>
            <pc:docMk/>
            <pc:sldMk cId="3197631526" sldId="2147468619"/>
            <ac:spMk id="42" creationId="{24123016-C929-FE34-443D-E6F43CB839F3}"/>
          </ac:spMkLst>
        </pc:spChg>
        <pc:spChg chg="ord">
          <ac:chgData name="Vinod, Nimisha" userId="925efda0-bd2b-4bfb-b487-3af9342bb002" providerId="ADAL" clId="{471EF715-B02E-4CAE-8F53-70CDCDD34CA2}" dt="2025-01-23T10:13:05.287" v="294" actId="13244"/>
          <ac:spMkLst>
            <pc:docMk/>
            <pc:sldMk cId="3197631526" sldId="2147468619"/>
            <ac:spMk id="44" creationId="{0F1B008E-8F39-BA97-A517-7B6FEE42F418}"/>
          </ac:spMkLst>
        </pc:spChg>
        <pc:spChg chg="mod ord">
          <ac:chgData name="Vinod, Nimisha" userId="925efda0-bd2b-4bfb-b487-3af9342bb002" providerId="ADAL" clId="{471EF715-B02E-4CAE-8F53-70CDCDD34CA2}" dt="2025-01-23T10:13:54.159" v="301" actId="13244"/>
          <ac:spMkLst>
            <pc:docMk/>
            <pc:sldMk cId="3197631526" sldId="2147468619"/>
            <ac:spMk id="49" creationId="{0807ECEA-C27C-C949-EF18-367A104C45DC}"/>
          </ac:spMkLst>
        </pc:spChg>
        <pc:spChg chg="mod ord">
          <ac:chgData name="Vinod, Nimisha" userId="925efda0-bd2b-4bfb-b487-3af9342bb002" providerId="ADAL" clId="{471EF715-B02E-4CAE-8F53-70CDCDD34CA2}" dt="2025-01-23T10:19:14.389" v="334" actId="1076"/>
          <ac:spMkLst>
            <pc:docMk/>
            <pc:sldMk cId="3197631526" sldId="2147468619"/>
            <ac:spMk id="51" creationId="{6453F8AF-0A9D-00F3-A925-B55AF3740BB4}"/>
          </ac:spMkLst>
        </pc:spChg>
        <pc:spChg chg="ord">
          <ac:chgData name="Vinod, Nimisha" userId="925efda0-bd2b-4bfb-b487-3af9342bb002" providerId="ADAL" clId="{471EF715-B02E-4CAE-8F53-70CDCDD34CA2}" dt="2025-01-23T10:16:21.806" v="319" actId="13244"/>
          <ac:spMkLst>
            <pc:docMk/>
            <pc:sldMk cId="3197631526" sldId="2147468619"/>
            <ac:spMk id="56" creationId="{DE8F5CEB-AB8A-D486-A66D-7545BBA0FA48}"/>
          </ac:spMkLst>
        </pc:spChg>
        <pc:spChg chg="ord">
          <ac:chgData name="Vinod, Nimisha" userId="925efda0-bd2b-4bfb-b487-3af9342bb002" providerId="ADAL" clId="{471EF715-B02E-4CAE-8F53-70CDCDD34CA2}" dt="2025-01-23T10:17:52.591" v="329" actId="13244"/>
          <ac:spMkLst>
            <pc:docMk/>
            <pc:sldMk cId="3197631526" sldId="2147468619"/>
            <ac:spMk id="57" creationId="{7E372B9E-0FD0-8CCF-032A-12ABE307CEA4}"/>
          </ac:spMkLst>
        </pc:spChg>
        <pc:spChg chg="ord">
          <ac:chgData name="Vinod, Nimisha" userId="925efda0-bd2b-4bfb-b487-3af9342bb002" providerId="ADAL" clId="{471EF715-B02E-4CAE-8F53-70CDCDD34CA2}" dt="2025-01-23T10:17:22.852" v="323" actId="13244"/>
          <ac:spMkLst>
            <pc:docMk/>
            <pc:sldMk cId="3197631526" sldId="2147468619"/>
            <ac:spMk id="63" creationId="{C0B9D88D-AED7-7BC2-40E6-A000D74740EE}"/>
          </ac:spMkLst>
        </pc:spChg>
        <pc:grpChg chg="ord">
          <ac:chgData name="Vinod, Nimisha" userId="925efda0-bd2b-4bfb-b487-3af9342bb002" providerId="ADAL" clId="{471EF715-B02E-4CAE-8F53-70CDCDD34CA2}" dt="2025-01-23T10:12:16.230" v="284" actId="13244"/>
          <ac:grpSpMkLst>
            <pc:docMk/>
            <pc:sldMk cId="3197631526" sldId="2147468619"/>
            <ac:grpSpMk id="3" creationId="{D790D3DE-9CF5-D3C5-62E0-ADE1407EB184}"/>
          </ac:grpSpMkLst>
        </pc:grpChg>
        <pc:grpChg chg="ord">
          <ac:chgData name="Vinod, Nimisha" userId="925efda0-bd2b-4bfb-b487-3af9342bb002" providerId="ADAL" clId="{471EF715-B02E-4CAE-8F53-70CDCDD34CA2}" dt="2025-01-23T10:12:18.022" v="285" actId="13244"/>
          <ac:grpSpMkLst>
            <pc:docMk/>
            <pc:sldMk cId="3197631526" sldId="2147468619"/>
            <ac:grpSpMk id="4" creationId="{D03AAE11-18D7-B706-E124-B42C74B58D7C}"/>
          </ac:grpSpMkLst>
        </pc:grpChg>
        <pc:grpChg chg="mod ord">
          <ac:chgData name="Vinod, Nimisha" userId="925efda0-bd2b-4bfb-b487-3af9342bb002" providerId="ADAL" clId="{471EF715-B02E-4CAE-8F53-70CDCDD34CA2}" dt="2025-01-23T10:17:39.346" v="328" actId="962"/>
          <ac:grpSpMkLst>
            <pc:docMk/>
            <pc:sldMk cId="3197631526" sldId="2147468619"/>
            <ac:grpSpMk id="8" creationId="{88E2015C-CC58-73F1-B820-BB9A8CADCCA9}"/>
          </ac:grpSpMkLst>
        </pc:grpChg>
        <pc:grpChg chg="mod ord">
          <ac:chgData name="Vinod, Nimisha" userId="925efda0-bd2b-4bfb-b487-3af9342bb002" providerId="ADAL" clId="{471EF715-B02E-4CAE-8F53-70CDCDD34CA2}" dt="2025-01-23T10:19:22.018" v="335" actId="13244"/>
          <ac:grpSpMkLst>
            <pc:docMk/>
            <pc:sldMk cId="3197631526" sldId="2147468619"/>
            <ac:grpSpMk id="58" creationId="{E0700E5B-8599-F58F-60D5-C0AF33973C4F}"/>
          </ac:grpSpMkLst>
        </pc:grpChg>
        <pc:picChg chg="mod ord">
          <ac:chgData name="Vinod, Nimisha" userId="925efda0-bd2b-4bfb-b487-3af9342bb002" providerId="ADAL" clId="{471EF715-B02E-4CAE-8F53-70CDCDD34CA2}" dt="2025-01-23T10:12:46.910" v="293" actId="962"/>
          <ac:picMkLst>
            <pc:docMk/>
            <pc:sldMk cId="3197631526" sldId="2147468619"/>
            <ac:picMk id="39" creationId="{088B5EB0-1103-9D78-8805-C5C0794B615C}"/>
          </ac:picMkLst>
        </pc:picChg>
        <pc:picChg chg="mod ord">
          <ac:chgData name="Vinod, Nimisha" userId="925efda0-bd2b-4bfb-b487-3af9342bb002" providerId="ADAL" clId="{471EF715-B02E-4CAE-8F53-70CDCDD34CA2}" dt="2025-01-23T10:18:11.856" v="330" actId="13244"/>
          <ac:picMkLst>
            <pc:docMk/>
            <pc:sldMk cId="3197631526" sldId="2147468619"/>
            <ac:picMk id="45" creationId="{E93B0122-B38C-AC4D-D10A-3E71D526EBC7}"/>
          </ac:picMkLst>
        </pc:picChg>
        <pc:picChg chg="mod ord">
          <ac:chgData name="Vinod, Nimisha" userId="925efda0-bd2b-4bfb-b487-3af9342bb002" providerId="ADAL" clId="{471EF715-B02E-4CAE-8F53-70CDCDD34CA2}" dt="2025-01-23T10:14:11.841" v="302" actId="962"/>
          <ac:picMkLst>
            <pc:docMk/>
            <pc:sldMk cId="3197631526" sldId="2147468619"/>
            <ac:picMk id="46" creationId="{718A0DD4-E691-2366-081C-24E0310B64D4}"/>
          </ac:picMkLst>
        </pc:picChg>
        <pc:picChg chg="mod ord">
          <ac:chgData name="Vinod, Nimisha" userId="925efda0-bd2b-4bfb-b487-3af9342bb002" providerId="ADAL" clId="{471EF715-B02E-4CAE-8F53-70CDCDD34CA2}" dt="2025-01-23T10:17:16.499" v="322" actId="962"/>
          <ac:picMkLst>
            <pc:docMk/>
            <pc:sldMk cId="3197631526" sldId="2147468619"/>
            <ac:picMk id="61" creationId="{28B620A8-DCF3-D9D9-10AB-7BAF78A5E6E6}"/>
          </ac:picMkLst>
        </pc:picChg>
      </pc:sldChg>
      <pc:sldChg chg="modSp mod">
        <pc:chgData name="Vinod, Nimisha" userId="925efda0-bd2b-4bfb-b487-3af9342bb002" providerId="ADAL" clId="{471EF715-B02E-4CAE-8F53-70CDCDD34CA2}" dt="2025-01-23T10:37:23.903" v="384" actId="962"/>
        <pc:sldMkLst>
          <pc:docMk/>
          <pc:sldMk cId="3219199766" sldId="2147468620"/>
        </pc:sldMkLst>
        <pc:spChg chg="mod ord">
          <ac:chgData name="Vinod, Nimisha" userId="925efda0-bd2b-4bfb-b487-3af9342bb002" providerId="ADAL" clId="{471EF715-B02E-4CAE-8F53-70CDCDD34CA2}" dt="2025-01-23T10:33:28.603" v="358" actId="13244"/>
          <ac:spMkLst>
            <pc:docMk/>
            <pc:sldMk cId="3219199766" sldId="2147468620"/>
            <ac:spMk id="7" creationId="{DA6A9AED-3044-8593-8926-E2D0F0AA22EC}"/>
          </ac:spMkLst>
        </pc:spChg>
        <pc:spChg chg="ord">
          <ac:chgData name="Vinod, Nimisha" userId="925efda0-bd2b-4bfb-b487-3af9342bb002" providerId="ADAL" clId="{471EF715-B02E-4CAE-8F53-70CDCDD34CA2}" dt="2025-01-23T10:33:44.547" v="359" actId="13244"/>
          <ac:spMkLst>
            <pc:docMk/>
            <pc:sldMk cId="3219199766" sldId="2147468620"/>
            <ac:spMk id="12" creationId="{2F271C8C-ECAA-E708-87B0-E2958CD85B08}"/>
          </ac:spMkLst>
        </pc:spChg>
        <pc:spChg chg="ord">
          <ac:chgData name="Vinod, Nimisha" userId="925efda0-bd2b-4bfb-b487-3af9342bb002" providerId="ADAL" clId="{471EF715-B02E-4CAE-8F53-70CDCDD34CA2}" dt="2025-01-23T10:34:35.923" v="368" actId="13244"/>
          <ac:spMkLst>
            <pc:docMk/>
            <pc:sldMk cId="3219199766" sldId="2147468620"/>
            <ac:spMk id="14" creationId="{09EE1F05-AAF7-C93B-76E6-57A1DE84E6F2}"/>
          </ac:spMkLst>
        </pc:spChg>
        <pc:spChg chg="mod">
          <ac:chgData name="Vinod, Nimisha" userId="925efda0-bd2b-4bfb-b487-3af9342bb002" providerId="ADAL" clId="{471EF715-B02E-4CAE-8F53-70CDCDD34CA2}" dt="2025-01-23T10:34:00.346" v="362" actId="962"/>
          <ac:spMkLst>
            <pc:docMk/>
            <pc:sldMk cId="3219199766" sldId="2147468620"/>
            <ac:spMk id="42" creationId="{9FC0DE1A-F632-BE44-7D88-1DC896DE67BE}"/>
          </ac:spMkLst>
        </pc:spChg>
        <pc:spChg chg="mod ord">
          <ac:chgData name="Vinod, Nimisha" userId="925efda0-bd2b-4bfb-b487-3af9342bb002" providerId="ADAL" clId="{471EF715-B02E-4CAE-8F53-70CDCDD34CA2}" dt="2025-01-23T10:36:52.960" v="383" actId="962"/>
          <ac:spMkLst>
            <pc:docMk/>
            <pc:sldMk cId="3219199766" sldId="2147468620"/>
            <ac:spMk id="47" creationId="{7A3B89FC-8B12-2597-B347-F97581713D44}"/>
          </ac:spMkLst>
        </pc:spChg>
        <pc:spChg chg="mod">
          <ac:chgData name="Vinod, Nimisha" userId="925efda0-bd2b-4bfb-b487-3af9342bb002" providerId="ADAL" clId="{471EF715-B02E-4CAE-8F53-70CDCDD34CA2}" dt="2025-01-23T10:34:00.794" v="363" actId="962"/>
          <ac:spMkLst>
            <pc:docMk/>
            <pc:sldMk cId="3219199766" sldId="2147468620"/>
            <ac:spMk id="51" creationId="{72830C20-CD3D-8028-C7A0-6DF7746E3F02}"/>
          </ac:spMkLst>
        </pc:spChg>
        <pc:spChg chg="mod ord">
          <ac:chgData name="Vinod, Nimisha" userId="925efda0-bd2b-4bfb-b487-3af9342bb002" providerId="ADAL" clId="{471EF715-B02E-4CAE-8F53-70CDCDD34CA2}" dt="2025-01-23T10:33:59.830" v="361" actId="962"/>
          <ac:spMkLst>
            <pc:docMk/>
            <pc:sldMk cId="3219199766" sldId="2147468620"/>
            <ac:spMk id="53" creationId="{5956E198-D46B-9F9B-5159-2B902330D4B8}"/>
          </ac:spMkLst>
        </pc:spChg>
        <pc:spChg chg="mod ord">
          <ac:chgData name="Vinod, Nimisha" userId="925efda0-bd2b-4bfb-b487-3af9342bb002" providerId="ADAL" clId="{471EF715-B02E-4CAE-8F53-70CDCDD34CA2}" dt="2025-01-23T10:36:27.689" v="379" actId="962"/>
          <ac:spMkLst>
            <pc:docMk/>
            <pc:sldMk cId="3219199766" sldId="2147468620"/>
            <ac:spMk id="61" creationId="{9DA70C0F-7224-9D94-A3D7-BEFCB1F48323}"/>
          </ac:spMkLst>
        </pc:spChg>
        <pc:spChg chg="ord">
          <ac:chgData name="Vinod, Nimisha" userId="925efda0-bd2b-4bfb-b487-3af9342bb002" providerId="ADAL" clId="{471EF715-B02E-4CAE-8F53-70CDCDD34CA2}" dt="2025-01-23T10:28:26.796" v="352" actId="13244"/>
          <ac:spMkLst>
            <pc:docMk/>
            <pc:sldMk cId="3219199766" sldId="2147468620"/>
            <ac:spMk id="67" creationId="{B145B259-CE24-94CE-AA5A-7034D8D503AA}"/>
          </ac:spMkLst>
        </pc:spChg>
        <pc:grpChg chg="ord">
          <ac:chgData name="Vinod, Nimisha" userId="925efda0-bd2b-4bfb-b487-3af9342bb002" providerId="ADAL" clId="{471EF715-B02E-4CAE-8F53-70CDCDD34CA2}" dt="2025-01-23T10:19:48.296" v="340" actId="13244"/>
          <ac:grpSpMkLst>
            <pc:docMk/>
            <pc:sldMk cId="3219199766" sldId="2147468620"/>
            <ac:grpSpMk id="3" creationId="{28851C95-F290-6929-86D0-FD50D0E00765}"/>
          </ac:grpSpMkLst>
        </pc:grpChg>
        <pc:grpChg chg="ord">
          <ac:chgData name="Vinod, Nimisha" userId="925efda0-bd2b-4bfb-b487-3af9342bb002" providerId="ADAL" clId="{471EF715-B02E-4CAE-8F53-70CDCDD34CA2}" dt="2025-01-23T10:19:50.016" v="341" actId="13244"/>
          <ac:grpSpMkLst>
            <pc:docMk/>
            <pc:sldMk cId="3219199766" sldId="2147468620"/>
            <ac:grpSpMk id="4" creationId="{7929C785-8FFB-EB03-CCAA-B5C4DB7EF826}"/>
          </ac:grpSpMkLst>
        </pc:grpChg>
        <pc:grpChg chg="mod ord">
          <ac:chgData name="Vinod, Nimisha" userId="925efda0-bd2b-4bfb-b487-3af9342bb002" providerId="ADAL" clId="{471EF715-B02E-4CAE-8F53-70CDCDD34CA2}" dt="2025-01-23T10:34:42.899" v="369" actId="962"/>
          <ac:grpSpMkLst>
            <pc:docMk/>
            <pc:sldMk cId="3219199766" sldId="2147468620"/>
            <ac:grpSpMk id="11" creationId="{DFE2D88E-7A53-4CB0-7CEC-4A4C3A88B94B}"/>
          </ac:grpSpMkLst>
        </pc:grpChg>
        <pc:grpChg chg="mod ord">
          <ac:chgData name="Vinod, Nimisha" userId="925efda0-bd2b-4bfb-b487-3af9342bb002" providerId="ADAL" clId="{471EF715-B02E-4CAE-8F53-70CDCDD34CA2}" dt="2025-01-23T10:35:14.049" v="371" actId="962"/>
          <ac:grpSpMkLst>
            <pc:docMk/>
            <pc:sldMk cId="3219199766" sldId="2147468620"/>
            <ac:grpSpMk id="41" creationId="{5D8B67D5-84EE-8ABC-1429-454ABBB1C4C1}"/>
          </ac:grpSpMkLst>
        </pc:grpChg>
        <pc:grpChg chg="mod">
          <ac:chgData name="Vinod, Nimisha" userId="925efda0-bd2b-4bfb-b487-3af9342bb002" providerId="ADAL" clId="{471EF715-B02E-4CAE-8F53-70CDCDD34CA2}" dt="2025-01-23T10:35:58.763" v="372" actId="962"/>
          <ac:grpSpMkLst>
            <pc:docMk/>
            <pc:sldMk cId="3219199766" sldId="2147468620"/>
            <ac:grpSpMk id="66" creationId="{2F4F76C4-B677-B687-25E5-044E5CFBC4B2}"/>
          </ac:grpSpMkLst>
        </pc:grpChg>
        <pc:picChg chg="mod ord">
          <ac:chgData name="Vinod, Nimisha" userId="925efda0-bd2b-4bfb-b487-3af9342bb002" providerId="ADAL" clId="{471EF715-B02E-4CAE-8F53-70CDCDD34CA2}" dt="2025-01-23T10:34:51.961" v="370" actId="962"/>
          <ac:picMkLst>
            <pc:docMk/>
            <pc:sldMk cId="3219199766" sldId="2147468620"/>
            <ac:picMk id="9" creationId="{685B130C-220A-4572-CC46-E43A962B5E83}"/>
          </ac:picMkLst>
        </pc:picChg>
        <pc:picChg chg="ord">
          <ac:chgData name="Vinod, Nimisha" userId="925efda0-bd2b-4bfb-b487-3af9342bb002" providerId="ADAL" clId="{471EF715-B02E-4CAE-8F53-70CDCDD34CA2}" dt="2025-01-23T10:27:49.232" v="345" actId="13244"/>
          <ac:picMkLst>
            <pc:docMk/>
            <pc:sldMk cId="3219199766" sldId="2147468620"/>
            <ac:picMk id="18" creationId="{ED8A3434-7C90-9C12-B2FC-8166824BA296}"/>
          </ac:picMkLst>
        </pc:picChg>
        <pc:picChg chg="mod">
          <ac:chgData name="Vinod, Nimisha" userId="925efda0-bd2b-4bfb-b487-3af9342bb002" providerId="ADAL" clId="{471EF715-B02E-4CAE-8F53-70CDCDD34CA2}" dt="2025-01-23T10:27:54.837" v="347" actId="13244"/>
          <ac:picMkLst>
            <pc:docMk/>
            <pc:sldMk cId="3219199766" sldId="2147468620"/>
            <ac:picMk id="43" creationId="{CC0F23BD-3CE1-9F19-8C73-2B032D00FDC3}"/>
          </ac:picMkLst>
        </pc:picChg>
        <pc:picChg chg="mod">
          <ac:chgData name="Vinod, Nimisha" userId="925efda0-bd2b-4bfb-b487-3af9342bb002" providerId="ADAL" clId="{471EF715-B02E-4CAE-8F53-70CDCDD34CA2}" dt="2025-01-23T10:28:36.811" v="354" actId="962"/>
          <ac:picMkLst>
            <pc:docMk/>
            <pc:sldMk cId="3219199766" sldId="2147468620"/>
            <ac:picMk id="44" creationId="{7CE8F688-868B-14D9-A556-B5844AF18FCF}"/>
          </ac:picMkLst>
        </pc:picChg>
        <pc:picChg chg="mod">
          <ac:chgData name="Vinod, Nimisha" userId="925efda0-bd2b-4bfb-b487-3af9342bb002" providerId="ADAL" clId="{471EF715-B02E-4CAE-8F53-70CDCDD34CA2}" dt="2025-01-23T10:37:23.903" v="384" actId="962"/>
          <ac:picMkLst>
            <pc:docMk/>
            <pc:sldMk cId="3219199766" sldId="2147468620"/>
            <ac:picMk id="4098" creationId="{6EB1A22D-06FF-1A9F-4E88-F2773A80A682}"/>
          </ac:picMkLst>
        </pc:picChg>
        <pc:picChg chg="mod">
          <ac:chgData name="Vinod, Nimisha" userId="925efda0-bd2b-4bfb-b487-3af9342bb002" providerId="ADAL" clId="{471EF715-B02E-4CAE-8F53-70CDCDD34CA2}" dt="2025-01-23T10:36:47.171" v="380" actId="962"/>
          <ac:picMkLst>
            <pc:docMk/>
            <pc:sldMk cId="3219199766" sldId="2147468620"/>
            <ac:picMk id="4108" creationId="{FC409E29-F804-5ED4-E6C9-FAB4F8B81F83}"/>
          </ac:picMkLst>
        </pc:picChg>
      </pc:sldChg>
      <pc:sldChg chg="modSp mod">
        <pc:chgData name="Vinod, Nimisha" userId="925efda0-bd2b-4bfb-b487-3af9342bb002" providerId="ADAL" clId="{471EF715-B02E-4CAE-8F53-70CDCDD34CA2}" dt="2025-01-23T09:28:46.669" v="215" actId="962"/>
        <pc:sldMkLst>
          <pc:docMk/>
          <pc:sldMk cId="2323488659" sldId="2147468621"/>
        </pc:sldMkLst>
        <pc:spChg chg="mod">
          <ac:chgData name="Vinod, Nimisha" userId="925efda0-bd2b-4bfb-b487-3af9342bb002" providerId="ADAL" clId="{471EF715-B02E-4CAE-8F53-70CDCDD34CA2}" dt="2025-01-23T09:28:44.929" v="212" actId="962"/>
          <ac:spMkLst>
            <pc:docMk/>
            <pc:sldMk cId="2323488659" sldId="2147468621"/>
            <ac:spMk id="3" creationId="{32D366C2-6DBE-A1F7-F4D7-043075DD69F2}"/>
          </ac:spMkLst>
        </pc:spChg>
        <pc:spChg chg="mod">
          <ac:chgData name="Vinod, Nimisha" userId="925efda0-bd2b-4bfb-b487-3af9342bb002" providerId="ADAL" clId="{471EF715-B02E-4CAE-8F53-70CDCDD34CA2}" dt="2025-01-23T09:28:46.669" v="215" actId="962"/>
          <ac:spMkLst>
            <pc:docMk/>
            <pc:sldMk cId="2323488659" sldId="2147468621"/>
            <ac:spMk id="4" creationId="{32343169-95BF-0EFE-542F-FAE3F1020491}"/>
          </ac:spMkLst>
        </pc:spChg>
        <pc:spChg chg="ord">
          <ac:chgData name="Vinod, Nimisha" userId="925efda0-bd2b-4bfb-b487-3af9342bb002" providerId="ADAL" clId="{471EF715-B02E-4CAE-8F53-70CDCDD34CA2}" dt="2025-01-23T06:08:31.842" v="50" actId="13244"/>
          <ac:spMkLst>
            <pc:docMk/>
            <pc:sldMk cId="2323488659" sldId="2147468621"/>
            <ac:spMk id="7" creationId="{AD96F8A8-6095-BECB-63EC-3608877D93E5}"/>
          </ac:spMkLst>
        </pc:spChg>
        <pc:picChg chg="mod">
          <ac:chgData name="Vinod, Nimisha" userId="925efda0-bd2b-4bfb-b487-3af9342bb002" providerId="ADAL" clId="{471EF715-B02E-4CAE-8F53-70CDCDD34CA2}" dt="2025-01-23T09:28:40.107" v="209" actId="962"/>
          <ac:picMkLst>
            <pc:docMk/>
            <pc:sldMk cId="2323488659" sldId="2147468621"/>
            <ac:picMk id="6" creationId="{6EDC2B60-F578-6720-0DD9-98095F223BDC}"/>
          </ac:picMkLst>
        </pc:picChg>
      </pc:sldChg>
      <pc:sldChg chg="modSp mod">
        <pc:chgData name="Vinod, Nimisha" userId="925efda0-bd2b-4bfb-b487-3af9342bb002" providerId="ADAL" clId="{471EF715-B02E-4CAE-8F53-70CDCDD34CA2}" dt="2025-01-23T09:27:01.380" v="204" actId="962"/>
        <pc:sldMkLst>
          <pc:docMk/>
          <pc:sldMk cId="2567587226" sldId="2147468622"/>
        </pc:sldMkLst>
        <pc:spChg chg="mod">
          <ac:chgData name="Vinod, Nimisha" userId="925efda0-bd2b-4bfb-b487-3af9342bb002" providerId="ADAL" clId="{471EF715-B02E-4CAE-8F53-70CDCDD34CA2}" dt="2025-01-23T09:25:25.735" v="181" actId="962"/>
          <ac:spMkLst>
            <pc:docMk/>
            <pc:sldMk cId="2567587226" sldId="2147468622"/>
            <ac:spMk id="24" creationId="{8DF98475-41E8-0BBC-8A70-5C8A8279AA01}"/>
          </ac:spMkLst>
        </pc:spChg>
        <pc:spChg chg="mod ord">
          <ac:chgData name="Vinod, Nimisha" userId="925efda0-bd2b-4bfb-b487-3af9342bb002" providerId="ADAL" clId="{471EF715-B02E-4CAE-8F53-70CDCDD34CA2}" dt="2025-01-23T09:25:27.858" v="184" actId="962"/>
          <ac:spMkLst>
            <pc:docMk/>
            <pc:sldMk cId="2567587226" sldId="2147468622"/>
            <ac:spMk id="25" creationId="{A8F3B7CC-4A36-2FD6-69AE-8EC29E6A80E9}"/>
          </ac:spMkLst>
        </pc:spChg>
        <pc:spChg chg="mod">
          <ac:chgData name="Vinod, Nimisha" userId="925efda0-bd2b-4bfb-b487-3af9342bb002" providerId="ADAL" clId="{471EF715-B02E-4CAE-8F53-70CDCDD34CA2}" dt="2025-01-23T09:26:59.015" v="201" actId="962"/>
          <ac:spMkLst>
            <pc:docMk/>
            <pc:sldMk cId="2567587226" sldId="2147468622"/>
            <ac:spMk id="76" creationId="{DB3AF1A7-092F-D04C-C22D-FBD9D405BA46}"/>
          </ac:spMkLst>
        </pc:spChg>
        <pc:spChg chg="mod">
          <ac:chgData name="Vinod, Nimisha" userId="925efda0-bd2b-4bfb-b487-3af9342bb002" providerId="ADAL" clId="{471EF715-B02E-4CAE-8F53-70CDCDD34CA2}" dt="2025-01-23T09:27:01.380" v="204" actId="962"/>
          <ac:spMkLst>
            <pc:docMk/>
            <pc:sldMk cId="2567587226" sldId="2147468622"/>
            <ac:spMk id="77" creationId="{0142EA9E-8337-F2F0-6EA4-E9D9B02DC7E0}"/>
          </ac:spMkLst>
        </pc:spChg>
        <pc:grpChg chg="mod ord">
          <ac:chgData name="Vinod, Nimisha" userId="925efda0-bd2b-4bfb-b487-3af9342bb002" providerId="ADAL" clId="{471EF715-B02E-4CAE-8F53-70CDCDD34CA2}" dt="2025-01-23T09:25:44.853" v="192" actId="962"/>
          <ac:grpSpMkLst>
            <pc:docMk/>
            <pc:sldMk cId="2567587226" sldId="2147468622"/>
            <ac:grpSpMk id="26" creationId="{988F9383-4D7A-00C7-29FE-29EE40857546}"/>
          </ac:grpSpMkLst>
        </pc:grpChg>
        <pc:grpChg chg="mod">
          <ac:chgData name="Vinod, Nimisha" userId="925efda0-bd2b-4bfb-b487-3af9342bb002" providerId="ADAL" clId="{471EF715-B02E-4CAE-8F53-70CDCDD34CA2}" dt="2025-01-23T09:26:55.942" v="198" actId="962"/>
          <ac:grpSpMkLst>
            <pc:docMk/>
            <pc:sldMk cId="2567587226" sldId="2147468622"/>
            <ac:grpSpMk id="52" creationId="{E916930E-4D0E-8395-6D5D-B6FB70EC5499}"/>
          </ac:grpSpMkLst>
        </pc:grpChg>
        <pc:picChg chg="mod">
          <ac:chgData name="Vinod, Nimisha" userId="925efda0-bd2b-4bfb-b487-3af9342bb002" providerId="ADAL" clId="{471EF715-B02E-4CAE-8F53-70CDCDD34CA2}" dt="2025-01-23T09:25:33.066" v="187" actId="962"/>
          <ac:picMkLst>
            <pc:docMk/>
            <pc:sldMk cId="2567587226" sldId="2147468622"/>
            <ac:picMk id="23" creationId="{C2041CBC-0A4C-8A6C-E1DA-64EDB266B654}"/>
          </ac:picMkLst>
        </pc:picChg>
      </pc:sldChg>
      <pc:sldChg chg="delSp modSp mod">
        <pc:chgData name="Vinod, Nimisha" userId="925efda0-bd2b-4bfb-b487-3af9342bb002" providerId="ADAL" clId="{471EF715-B02E-4CAE-8F53-70CDCDD34CA2}" dt="2025-01-23T10:10:47.701" v="283" actId="962"/>
        <pc:sldMkLst>
          <pc:docMk/>
          <pc:sldMk cId="4238474919" sldId="2147468623"/>
        </pc:sldMkLst>
        <pc:spChg chg="mod ord">
          <ac:chgData name="Vinod, Nimisha" userId="925efda0-bd2b-4bfb-b487-3af9342bb002" providerId="ADAL" clId="{471EF715-B02E-4CAE-8F53-70CDCDD34CA2}" dt="2025-01-23T10:10:47.701" v="283" actId="962"/>
          <ac:spMkLst>
            <pc:docMk/>
            <pc:sldMk cId="4238474919" sldId="2147468623"/>
            <ac:spMk id="7" creationId="{5714F787-6334-7F37-E0FA-38251C211CBF}"/>
          </ac:spMkLst>
        </pc:spChg>
        <pc:spChg chg="mod">
          <ac:chgData name="Vinod, Nimisha" userId="925efda0-bd2b-4bfb-b487-3af9342bb002" providerId="ADAL" clId="{471EF715-B02E-4CAE-8F53-70CDCDD34CA2}" dt="2025-01-23T10:09:22.014" v="280" actId="962"/>
          <ac:spMkLst>
            <pc:docMk/>
            <pc:sldMk cId="4238474919" sldId="2147468623"/>
            <ac:spMk id="2051" creationId="{484C105A-299E-329F-91DC-D2C087C8EFF5}"/>
          </ac:spMkLst>
        </pc:spChg>
        <pc:grpChg chg="mod ord">
          <ac:chgData name="Vinod, Nimisha" userId="925efda0-bd2b-4bfb-b487-3af9342bb002" providerId="ADAL" clId="{471EF715-B02E-4CAE-8F53-70CDCDD34CA2}" dt="2025-01-23T09:29:23.777" v="223" actId="962"/>
          <ac:grpSpMkLst>
            <pc:docMk/>
            <pc:sldMk cId="4238474919" sldId="2147468623"/>
            <ac:grpSpMk id="3" creationId="{268ECFA0-7A4A-4F7C-9ACE-5DB723F8AD74}"/>
          </ac:grpSpMkLst>
        </pc:grpChg>
        <pc:grpChg chg="mod ord">
          <ac:chgData name="Vinod, Nimisha" userId="925efda0-bd2b-4bfb-b487-3af9342bb002" providerId="ADAL" clId="{471EF715-B02E-4CAE-8F53-70CDCDD34CA2}" dt="2025-01-23T09:29:25.639" v="226" actId="962"/>
          <ac:grpSpMkLst>
            <pc:docMk/>
            <pc:sldMk cId="4238474919" sldId="2147468623"/>
            <ac:grpSpMk id="4" creationId="{59BC389A-6970-4BE7-815D-902222D2429E}"/>
          </ac:grpSpMkLst>
        </pc:grpChg>
        <pc:grpChg chg="mod ord">
          <ac:chgData name="Vinod, Nimisha" userId="925efda0-bd2b-4bfb-b487-3af9342bb002" providerId="ADAL" clId="{471EF715-B02E-4CAE-8F53-70CDCDD34CA2}" dt="2025-01-23T09:30:34.747" v="245" actId="962"/>
          <ac:grpSpMkLst>
            <pc:docMk/>
            <pc:sldMk cId="4238474919" sldId="2147468623"/>
            <ac:grpSpMk id="16" creationId="{6AA585C2-5F3C-70AB-229C-56F7BFC01AB9}"/>
          </ac:grpSpMkLst>
        </pc:grpChg>
        <pc:grpChg chg="del mod ord">
          <ac:chgData name="Vinod, Nimisha" userId="925efda0-bd2b-4bfb-b487-3af9342bb002" providerId="ADAL" clId="{471EF715-B02E-4CAE-8F53-70CDCDD34CA2}" dt="2025-01-23T09:30:29.252" v="242" actId="478"/>
          <ac:grpSpMkLst>
            <pc:docMk/>
            <pc:sldMk cId="4238474919" sldId="2147468623"/>
            <ac:grpSpMk id="39" creationId="{47F2606E-7764-86FA-570D-FDCC95C22970}"/>
          </ac:grpSpMkLst>
        </pc:grpChg>
        <pc:grpChg chg="mod ord">
          <ac:chgData name="Vinod, Nimisha" userId="925efda0-bd2b-4bfb-b487-3af9342bb002" providerId="ADAL" clId="{471EF715-B02E-4CAE-8F53-70CDCDD34CA2}" dt="2025-01-23T10:07:28.788" v="269" actId="13244"/>
          <ac:grpSpMkLst>
            <pc:docMk/>
            <pc:sldMk cId="4238474919" sldId="2147468623"/>
            <ac:grpSpMk id="53" creationId="{FC14BB23-0CCD-371F-9793-706D476AAB34}"/>
          </ac:grpSpMkLst>
        </pc:grpChg>
        <pc:picChg chg="mod">
          <ac:chgData name="Vinod, Nimisha" userId="925efda0-bd2b-4bfb-b487-3af9342bb002" providerId="ADAL" clId="{471EF715-B02E-4CAE-8F53-70CDCDD34CA2}" dt="2025-01-23T10:10:13.777" v="282" actId="13244"/>
          <ac:picMkLst>
            <pc:docMk/>
            <pc:sldMk cId="4238474919" sldId="2147468623"/>
            <ac:picMk id="8" creationId="{29839588-91EF-8079-F770-CA7310C71900}"/>
          </ac:picMkLst>
        </pc:picChg>
        <pc:picChg chg="mod ord">
          <ac:chgData name="Vinod, Nimisha" userId="925efda0-bd2b-4bfb-b487-3af9342bb002" providerId="ADAL" clId="{471EF715-B02E-4CAE-8F53-70CDCDD34CA2}" dt="2025-01-23T10:08:06.735" v="272" actId="962"/>
          <ac:picMkLst>
            <pc:docMk/>
            <pc:sldMk cId="4238474919" sldId="2147468623"/>
            <ac:picMk id="9" creationId="{7B8A1F22-EA49-3B70-2A57-8AABD661B8B3}"/>
          </ac:picMkLst>
        </pc:picChg>
        <pc:picChg chg="mod">
          <ac:chgData name="Vinod, Nimisha" userId="925efda0-bd2b-4bfb-b487-3af9342bb002" providerId="ADAL" clId="{471EF715-B02E-4CAE-8F53-70CDCDD34CA2}" dt="2025-01-23T10:07:08.934" v="267" actId="962"/>
          <ac:picMkLst>
            <pc:docMk/>
            <pc:sldMk cId="4238474919" sldId="2147468623"/>
            <ac:picMk id="12" creationId="{5C127225-5D5F-7CBE-F174-5627F63CC99B}"/>
          </ac:picMkLst>
        </pc:picChg>
        <pc:picChg chg="mod ord">
          <ac:chgData name="Vinod, Nimisha" userId="925efda0-bd2b-4bfb-b487-3af9342bb002" providerId="ADAL" clId="{471EF715-B02E-4CAE-8F53-70CDCDD34CA2}" dt="2025-01-23T10:03:11.551" v="248" actId="13244"/>
          <ac:picMkLst>
            <pc:docMk/>
            <pc:sldMk cId="4238474919" sldId="2147468623"/>
            <ac:picMk id="14" creationId="{1815F594-9C63-ED54-A9E8-1AE10811BC23}"/>
          </ac:picMkLst>
        </pc:picChg>
        <pc:picChg chg="mod">
          <ac:chgData name="Vinod, Nimisha" userId="925efda0-bd2b-4bfb-b487-3af9342bb002" providerId="ADAL" clId="{471EF715-B02E-4CAE-8F53-70CDCDD34CA2}" dt="2025-01-23T10:05:23.741" v="250" actId="962"/>
          <ac:picMkLst>
            <pc:docMk/>
            <pc:sldMk cId="4238474919" sldId="2147468623"/>
            <ac:picMk id="18" creationId="{4461DB61-59CC-CB1B-C99F-82123D0A77CA}"/>
          </ac:picMkLst>
        </pc:picChg>
        <pc:picChg chg="ord">
          <ac:chgData name="Vinod, Nimisha" userId="925efda0-bd2b-4bfb-b487-3af9342bb002" providerId="ADAL" clId="{471EF715-B02E-4CAE-8F53-70CDCDD34CA2}" dt="2025-01-23T10:05:29.799" v="251" actId="13244"/>
          <ac:picMkLst>
            <pc:docMk/>
            <pc:sldMk cId="4238474919" sldId="2147468623"/>
            <ac:picMk id="46" creationId="{E1420355-85B9-F52C-DACA-B3D8BE5D8DA2}"/>
          </ac:picMkLst>
        </pc:picChg>
        <pc:picChg chg="mod ord">
          <ac:chgData name="Vinod, Nimisha" userId="925efda0-bd2b-4bfb-b487-3af9342bb002" providerId="ADAL" clId="{471EF715-B02E-4CAE-8F53-70CDCDD34CA2}" dt="2025-01-23T10:07:38.145" v="270" actId="13244"/>
          <ac:picMkLst>
            <pc:docMk/>
            <pc:sldMk cId="4238474919" sldId="2147468623"/>
            <ac:picMk id="63" creationId="{71AAEC90-4B97-B2CA-EEEF-822BB596733D}"/>
          </ac:picMkLst>
        </pc:picChg>
        <pc:picChg chg="mod ord">
          <ac:chgData name="Vinod, Nimisha" userId="925efda0-bd2b-4bfb-b487-3af9342bb002" providerId="ADAL" clId="{471EF715-B02E-4CAE-8F53-70CDCDD34CA2}" dt="2025-01-23T10:07:48.545" v="271" actId="962"/>
          <ac:picMkLst>
            <pc:docMk/>
            <pc:sldMk cId="4238474919" sldId="2147468623"/>
            <ac:picMk id="2048" creationId="{06836E46-F173-6105-2319-E018354BA51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C92A86-C5C9-6113-6AC7-4064BBD09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277400-9A88-4A14-1B97-2E611F2842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067AC-4DA6-47DD-9DAA-82F8496AEA1D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49F3E-834F-ADBB-A517-1E7341E464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16239-9E04-27B8-09A3-ACB4AC19F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2F9E2-E68F-463D-B409-4BB1E4E5370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48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B6916-6BB4-491D-A9F6-98CF7382B083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881E3-068B-48DF-8881-A991B8AEA70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556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your notes 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Title: </a:t>
            </a:r>
            <a:r>
              <a:rPr lang="en-IN" sz="1200" i="1" dirty="0">
                <a:effectLst/>
              </a:rPr>
              <a:t>A global </a:t>
            </a:r>
            <a:r>
              <a:rPr lang="en-IN" sz="1200" dirty="0"/>
              <a:t>business and technology transformation</a:t>
            </a:r>
            <a:r>
              <a:rPr lang="en-IN" sz="1200" i="1" dirty="0">
                <a:effectLst/>
              </a:rPr>
              <a:t> company implementing a global programme to support neurodiverse employees</a:t>
            </a:r>
            <a:r>
              <a:rPr lang="en-US" sz="1200" i="1" dirty="0"/>
              <a:t>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800" dirty="0">
                <a:effectLst/>
              </a:rPr>
              <a:t>Capgemini's Neuro-Inclusion program mobilizes all levers, training, employee networks, digital apps, exchanges with experts and partners to create an environment more inclusive to all and unleash the potential of neuroatypical people. 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First name, last name of speaker(s); Karine VASSELIN</a:t>
            </a:r>
          </a:p>
          <a:p>
            <a:r>
              <a:rPr lang="en-US" dirty="0"/>
              <a:t>Name of Organization: Capgemini</a:t>
            </a:r>
          </a:p>
          <a:p>
            <a:r>
              <a:rPr lang="en-US" dirty="0"/>
              <a:t>Name of Country: 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Name of Session (as written in Agenda): Inclusive employment strategies of large companies#ZeroCon24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Day and Time of Session: </a:t>
            </a:r>
            <a:r>
              <a:rPr lang="en-GB" sz="12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March 5, 2025</a:t>
            </a:r>
            <a:r>
              <a:rPr lang="fr-FR" sz="1400" dirty="0"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|  </a:t>
            </a:r>
            <a:r>
              <a:rPr lang="en-US" sz="12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03:00 pm – 04:30 pm</a:t>
            </a:r>
            <a:endParaRPr lang="fr-FR" sz="1400" dirty="0"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22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332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96B5C-12A0-4042-B4D0-BD3B9A4F58C6}" type="slidenum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261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06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96B5C-12A0-4042-B4D0-BD3B9A4F58C6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1515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946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B8CD-9207-0F5A-87AB-B27A517BC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A2C4F2-5991-51CC-558C-A4D5E1F7B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569FD-5A00-3B11-103C-21BA8A71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‹Nr.›</a:t>
            </a:fld>
            <a:endParaRPr lang="en-GB"/>
          </a:p>
        </p:txBody>
      </p:sp>
      <p:pic>
        <p:nvPicPr>
          <p:cNvPr id="9" name="Picture 8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0F1C7164-87D9-4217-364F-45206FDAD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0236DA-C301-789C-C8AF-938A5F826071}"/>
              </a:ext>
            </a:extLst>
          </p:cNvPr>
          <p:cNvSpPr txBox="1"/>
          <p:nvPr userDrawn="1"/>
        </p:nvSpPr>
        <p:spPr>
          <a:xfrm>
            <a:off x="393290" y="276328"/>
            <a:ext cx="83398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2B8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Project Conference 2025 (#ZeroCon25)</a:t>
            </a:r>
            <a:endParaRPr lang="en-GB" sz="3200" b="0" dirty="0">
              <a:solidFill>
                <a:srgbClr val="2B8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72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9A398-607E-19AA-2FA2-6A9486FF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7A71F-93D1-3FE1-9D98-47190B6F9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B76AF-A44B-BCC8-6368-2FCB9247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FF940-A1E4-49C1-A94C-258B66B1FEFB}" type="datetime1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CFEDC-9A6E-A3AD-47BB-4544BD98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8CCB9-6F66-B343-A239-09809FB7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Picture 6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D6B42D19-6742-C21D-3E3A-50AF0056C0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62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8C57BD-472C-6054-F85B-C6E7EBFD7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5734E-BF7C-6ADA-36DF-8345F81F3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FA9AB-245D-7C9C-7F7C-F0DDADFC8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194E-3B7B-4619-9F0B-8946120CC2C2}" type="datetime1">
              <a:rPr lang="en-GB" smtClean="0"/>
              <a:t>16/02/2025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715A0-7D97-C371-F46C-459234CE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Picture 6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A92BB482-4C0F-1893-218E-340DCE3E4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65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E832AC1-21AF-4DAD-A220-3541D7B3D0D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786547 w 12192000"/>
              <a:gd name="connsiteY0" fmla="*/ 205058 h 6858000"/>
              <a:gd name="connsiteX1" fmla="*/ 11562163 w 12192000"/>
              <a:gd name="connsiteY1" fmla="*/ 436971 h 6858000"/>
              <a:gd name="connsiteX2" fmla="*/ 11639891 w 12192000"/>
              <a:gd name="connsiteY2" fmla="*/ 551459 h 6858000"/>
              <a:gd name="connsiteX3" fmla="*/ 11719085 w 12192000"/>
              <a:gd name="connsiteY3" fmla="*/ 552927 h 6858000"/>
              <a:gd name="connsiteX4" fmla="*/ 11751166 w 12192000"/>
              <a:gd name="connsiteY4" fmla="*/ 536965 h 6858000"/>
              <a:gd name="connsiteX5" fmla="*/ 11777548 w 12192000"/>
              <a:gd name="connsiteY5" fmla="*/ 513474 h 6858000"/>
              <a:gd name="connsiteX6" fmla="*/ 11770504 w 12192000"/>
              <a:gd name="connsiteY6" fmla="*/ 536398 h 6858000"/>
              <a:gd name="connsiteX7" fmla="*/ 11705703 w 12192000"/>
              <a:gd name="connsiteY7" fmla="*/ 579359 h 6858000"/>
              <a:gd name="connsiteX8" fmla="*/ 11760002 w 12192000"/>
              <a:gd name="connsiteY8" fmla="*/ 594046 h 6858000"/>
              <a:gd name="connsiteX9" fmla="*/ 11889144 w 12192000"/>
              <a:gd name="connsiteY9" fmla="*/ 551453 h 6858000"/>
              <a:gd name="connsiteX10" fmla="*/ 11824573 w 12192000"/>
              <a:gd name="connsiteY10" fmla="*/ 494172 h 6858000"/>
              <a:gd name="connsiteX11" fmla="*/ 11889144 w 12192000"/>
              <a:gd name="connsiteY11" fmla="*/ 525016 h 6858000"/>
              <a:gd name="connsiteX12" fmla="*/ 11974376 w 12192000"/>
              <a:gd name="connsiteY12" fmla="*/ 467391 h 6858000"/>
              <a:gd name="connsiteX13" fmla="*/ 11981591 w 12192000"/>
              <a:gd name="connsiteY13" fmla="*/ 431058 h 6858000"/>
              <a:gd name="connsiteX14" fmla="*/ 11981599 w 12192000"/>
              <a:gd name="connsiteY14" fmla="*/ 431100 h 6858000"/>
              <a:gd name="connsiteX15" fmla="*/ 11981599 w 12192000"/>
              <a:gd name="connsiteY15" fmla="*/ 431017 h 6858000"/>
              <a:gd name="connsiteX16" fmla="*/ 11981599 w 12192000"/>
              <a:gd name="connsiteY16" fmla="*/ 428164 h 6858000"/>
              <a:gd name="connsiteX17" fmla="*/ 11909738 w 12192000"/>
              <a:gd name="connsiteY17" fmla="*/ 279916 h 6858000"/>
              <a:gd name="connsiteX18" fmla="*/ 11796813 w 12192000"/>
              <a:gd name="connsiteY18" fmla="*/ 209461 h 6858000"/>
              <a:gd name="connsiteX19" fmla="*/ 11786547 w 12192000"/>
              <a:gd name="connsiteY19" fmla="*/ 205058 h 6858000"/>
              <a:gd name="connsiteX20" fmla="*/ 0 w 12192000"/>
              <a:gd name="connsiteY20" fmla="*/ 0 h 6858000"/>
              <a:gd name="connsiteX21" fmla="*/ 12192000 w 12192000"/>
              <a:gd name="connsiteY21" fmla="*/ 0 h 6858000"/>
              <a:gd name="connsiteX22" fmla="*/ 12192000 w 12192000"/>
              <a:gd name="connsiteY22" fmla="*/ 6858000 h 6858000"/>
              <a:gd name="connsiteX23" fmla="*/ 0 w 12192000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8000">
                <a:moveTo>
                  <a:pt x="11786547" y="205058"/>
                </a:moveTo>
                <a:cubicBezTo>
                  <a:pt x="11736684" y="265238"/>
                  <a:pt x="11562163" y="310740"/>
                  <a:pt x="11562163" y="436971"/>
                </a:cubicBezTo>
                <a:cubicBezTo>
                  <a:pt x="11562163" y="486876"/>
                  <a:pt x="11592961" y="533846"/>
                  <a:pt x="11639891" y="551459"/>
                </a:cubicBezTo>
                <a:cubicBezTo>
                  <a:pt x="11666289" y="561734"/>
                  <a:pt x="11692687" y="561734"/>
                  <a:pt x="11719085" y="552927"/>
                </a:cubicBezTo>
                <a:cubicBezTo>
                  <a:pt x="11730818" y="549258"/>
                  <a:pt x="11741450" y="543753"/>
                  <a:pt x="11751166" y="536965"/>
                </a:cubicBezTo>
                <a:lnTo>
                  <a:pt x="11777548" y="513474"/>
                </a:lnTo>
                <a:lnTo>
                  <a:pt x="11770504" y="536398"/>
                </a:lnTo>
                <a:cubicBezTo>
                  <a:pt x="11758809" y="558154"/>
                  <a:pt x="11734320" y="574953"/>
                  <a:pt x="11705703" y="579359"/>
                </a:cubicBezTo>
                <a:cubicBezTo>
                  <a:pt x="11714508" y="588171"/>
                  <a:pt x="11735054" y="594046"/>
                  <a:pt x="11760002" y="594046"/>
                </a:cubicBezTo>
                <a:cubicBezTo>
                  <a:pt x="11805495" y="594046"/>
                  <a:pt x="11861261" y="580827"/>
                  <a:pt x="11889144" y="551453"/>
                </a:cubicBezTo>
                <a:cubicBezTo>
                  <a:pt x="11850989" y="552921"/>
                  <a:pt x="11826041" y="527953"/>
                  <a:pt x="11824573" y="494172"/>
                </a:cubicBezTo>
                <a:cubicBezTo>
                  <a:pt x="11842183" y="516203"/>
                  <a:pt x="11864196" y="525016"/>
                  <a:pt x="11889144" y="525016"/>
                </a:cubicBezTo>
                <a:cubicBezTo>
                  <a:pt x="11927667" y="525016"/>
                  <a:pt x="11960411" y="501057"/>
                  <a:pt x="11974376" y="467391"/>
                </a:cubicBezTo>
                <a:lnTo>
                  <a:pt x="11981591" y="431058"/>
                </a:lnTo>
                <a:lnTo>
                  <a:pt x="11981599" y="431100"/>
                </a:lnTo>
                <a:lnTo>
                  <a:pt x="11981599" y="431017"/>
                </a:lnTo>
                <a:lnTo>
                  <a:pt x="11981599" y="428164"/>
                </a:lnTo>
                <a:cubicBezTo>
                  <a:pt x="11981599" y="369452"/>
                  <a:pt x="11952268" y="319547"/>
                  <a:pt x="11909738" y="279916"/>
                </a:cubicBezTo>
                <a:cubicBezTo>
                  <a:pt x="11877473" y="249092"/>
                  <a:pt x="11837876" y="227075"/>
                  <a:pt x="11796813" y="209461"/>
                </a:cubicBezTo>
                <a:cubicBezTo>
                  <a:pt x="11793879" y="207994"/>
                  <a:pt x="11790946" y="206526"/>
                  <a:pt x="11786547" y="20505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 and arrange the picture in the background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0CAFF-8B20-4B52-A18C-BFD139761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3" y="1951673"/>
            <a:ext cx="4562475" cy="2954655"/>
          </a:xfrm>
        </p:spPr>
        <p:txBody>
          <a:bodyPr vert="horz" wrap="square" lIns="72000" tIns="0" rIns="0" bIns="0" rtlCol="0" anchor="ctr">
            <a:spAutoFit/>
          </a:bodyPr>
          <a:lstStyle>
            <a:lvl1pPr>
              <a:lnSpc>
                <a:spcPct val="80000"/>
              </a:lnSpc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759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8C1A835C-5FE7-2D9B-2EF0-0B2F1EFC27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2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CDE7-D24B-A1C8-5E44-202ABECF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AA8D-420E-E8B5-CDB6-88D320632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8133A-0964-2A2C-F557-E8A9D21E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F230-EE29-4360-9E5D-C4AB95018DB3}" type="datetime1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AD633-B6D6-91FA-64FB-501EA2FB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AAD51-9D5D-25E1-F465-809F007E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‹Nr.›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87A3ADA9-529C-6BD8-8B18-D89707772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3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D86FF-9CEB-1D25-2E90-369E9B0FF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8384C-F6AC-F088-2F50-A86FF934D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40FCB-67DF-CE66-B624-667997970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C451A-BAE8-4BB7-B4A9-840375C61CF2}" type="datetime1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9611E-370E-03AF-C519-6268D0A6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8EE00-A0DC-F045-A7B2-6D6970D1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‹Nr.›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88684AF3-AE79-E964-B9D1-32174968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1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0645F-4ADB-34A8-8348-8DA5EC0B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EFF4-799C-B171-FDEC-9F32D3683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9D5E4-9475-B9C9-B19F-C6F90A257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3DB3A-533A-A389-C798-9BB43D1F7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48CE-F800-44D8-9FB8-C2F14BB717AF}" type="datetime1">
              <a:rPr lang="en-GB" smtClean="0"/>
              <a:t>16/02/2025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92D28-6A9A-84C4-8E6F-E19FDA41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EFDAC-0A32-E484-69C9-CAC7902F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‹Nr.›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509410CA-2628-6086-32C8-F078A3F00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22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2298A-1F8E-C04A-F0FC-303981F8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4B0BE-77C8-FC6F-2D01-52EA579BE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0E7F1-9FCB-C624-0AD0-0B4362A9C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940BA5-6077-6C83-9A0A-D929E13531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A5F4E-F46E-F9D4-EB91-01F3AF3BB7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89E74-A823-F039-110E-16DB1050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A53-9EBB-475F-81CE-60A0FA17D35A}" type="datetime1">
              <a:rPr lang="en-GB" smtClean="0"/>
              <a:t>16/02/2025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5C4120-5D85-2DAB-1B82-679CBFE0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2AED93-B0A6-16E2-54DD-BAC7D1CF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‹Nr.›</a:t>
            </a:fld>
            <a:endParaRPr lang="en-GB"/>
          </a:p>
        </p:txBody>
      </p:sp>
      <p:pic>
        <p:nvPicPr>
          <p:cNvPr id="10" name="Picture 9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6C21E80C-5188-0E99-CB29-545240103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EC525-402E-F69C-210B-5268E9E9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CFC308-6A34-9878-DECA-D72CAED76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1DF0-723F-4583-B7C7-FD8C4EA08810}" type="datetime1">
              <a:rPr lang="en-GB" smtClean="0"/>
              <a:t>16/02/2025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0079B-A083-6A7F-4194-BA4D85C4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EC79D-9860-3786-8D4E-46E02CC0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‹Nr.›</a:t>
            </a:fld>
            <a:endParaRPr lang="en-GB"/>
          </a:p>
        </p:txBody>
      </p:sp>
      <p:pic>
        <p:nvPicPr>
          <p:cNvPr id="6" name="Picture 5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9B978296-E8D6-80D7-911A-F4F68A8F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18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DBA8C4-CBF7-6C7C-BB26-6A44D83DE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14AC-2947-477D-A5A3-42D95CFB8153}" type="datetime1">
              <a:rPr lang="en-GB" smtClean="0"/>
              <a:t>16/02/2025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A765CF-3B46-DDD1-5D61-DEE39569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2119D-5AC0-FA92-AC8A-20B4D816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‹Nr.›</a:t>
            </a:fld>
            <a:endParaRPr lang="en-GB"/>
          </a:p>
        </p:txBody>
      </p:sp>
      <p:pic>
        <p:nvPicPr>
          <p:cNvPr id="5" name="Picture 4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D0459225-7B96-6284-00B2-CF639F892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05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85413-E692-6DD2-584B-C153D1CDA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73494-908C-8287-2878-B8109DD71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99BDB-AE6B-E7B3-79DD-6DA3BEF43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EE4D6-70C6-0DAC-3D3B-CEF908DC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894F-2169-40F5-A488-0DED1E32D92D}" type="datetime1">
              <a:rPr lang="en-GB" smtClean="0"/>
              <a:t>16/02/2025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C3971-79A3-C209-564C-BD5D9D86E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02702-277B-3ACF-851A-C0C404ED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‹Nr.›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2A8373D0-4AD4-04E7-6DAC-6E1FA94700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6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3E06-41AF-0ACA-CCBD-F5BAB7AC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BC9B1-E8C2-C7D8-0ACB-3D5B734FE3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8FB8E-65FD-4C56-E3A9-054836CB1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3F7DA-8E45-6DD8-7482-BC161C47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00F5A-532D-4F87-AB6D-3F2ECE8BF666}" type="datetime1">
              <a:rPr lang="en-GB" smtClean="0"/>
              <a:t>16/02/2025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DB1F6-A587-5CC5-B4A1-6CBC2452E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402A9-A0E0-7045-EA1F-7AA57991E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‹Nr.›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C97FE7C3-62EE-EBCF-7381-9E13CB86E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7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4DFD2-A48F-938F-9C39-58C9547BD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346B3-1FB5-CBE0-B15E-5E254CF78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92518"/>
            <a:ext cx="10515600" cy="3861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545C8-B46A-1919-AEB8-64178D1CD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3C978-C8B7-45B7-A1FD-262897265120}" type="datetime1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CA2EC-9AAA-A334-BAFC-D20203C40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4DD50-8E12-ED09-0BAF-BA8058E0E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5A9E4-2CE9-4E32-BE85-7C32F0F78A6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8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15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9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emf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bing.com/ck/a?!&amp;&amp;p=95e6c6910e3c297cJmltdHM9MTcxNzYzMjAwMCZpZ3VpZD0wZjA3NDE4ZC03YjUxLTZiNWEtMTRjOS01NWRhN2FiMTZhZjEmaW5zaWQ9NTc5Nw&amp;ptn=3&amp;ver=2&amp;hsh=3&amp;fclid=0f07418d-7b51-6b5a-14c9-55da7ab16af1&amp;u=a1L2ltYWdlcy9zZWFyY2g_cT1nb29nbGUlMjBsb2dvJkZPUk09SVFGUkJBJmlkPUEzMEQ5NDU4OTFGNUE3NjI2QzcyQUJCNDlBQTRCMDQ3MkJFRkRCODk&amp;ntb=1" TargetMode="External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782FC-8B01-42F4-8056-DCC2EFED9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073" y="1201779"/>
            <a:ext cx="11390812" cy="1956092"/>
          </a:xfrm>
        </p:spPr>
        <p:txBody>
          <a:bodyPr>
            <a:noAutofit/>
          </a:bodyPr>
          <a:lstStyle/>
          <a:p>
            <a:r>
              <a:rPr lang="en-IN" sz="4200" i="1" dirty="0">
                <a:effectLst/>
              </a:rPr>
              <a:t>A global </a:t>
            </a:r>
            <a:r>
              <a:rPr lang="en-IN" sz="4200" i="1" dirty="0"/>
              <a:t>business and technology transformation</a:t>
            </a:r>
            <a:r>
              <a:rPr lang="en-IN" sz="4200" i="1" dirty="0">
                <a:effectLst/>
              </a:rPr>
              <a:t> company implementing a global programme to support </a:t>
            </a:r>
            <a:r>
              <a:rPr lang="en-IN" sz="4200" i="1">
                <a:effectLst/>
              </a:rPr>
              <a:t>neurodiverse employees.</a:t>
            </a:r>
            <a:endParaRPr lang="en-GB" sz="4200" i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29E75-4221-A94E-345A-B32600075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71" y="3959548"/>
            <a:ext cx="11234057" cy="1362466"/>
          </a:xfrm>
        </p:spPr>
        <p:txBody>
          <a:bodyPr>
            <a:norm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Karine VASSELIN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CAPGEMINI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France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771D02-F4E4-C632-E5D7-C5E26F71C09C}"/>
              </a:ext>
            </a:extLst>
          </p:cNvPr>
          <p:cNvSpPr txBox="1">
            <a:spLocks/>
          </p:cNvSpPr>
          <p:nvPr/>
        </p:nvSpPr>
        <p:spPr>
          <a:xfrm>
            <a:off x="838200" y="5588340"/>
            <a:ext cx="10567851" cy="846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400"/>
              </a:lnSpc>
            </a:pPr>
            <a:r>
              <a:rPr lang="en-GB" sz="2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March 5, 2025 </a:t>
            </a:r>
            <a:r>
              <a:rPr lang="fr-FR" sz="2400" dirty="0"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br>
              <a:rPr lang="fr-FR" sz="2400" dirty="0"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br>
              <a:rPr lang="fr-FR" sz="2400" dirty="0"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03:00 pm – 04:30 pm</a:t>
            </a:r>
            <a:endParaRPr lang="fr-FR" sz="2400" dirty="0"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F2F47-DE12-0075-6EDB-366148F7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>
                <a:latin typeface="Roboto" panose="02000000000000000000" pitchFamily="2" charset="0"/>
                <a:ea typeface="Roboto" panose="02000000000000000000" pitchFamily="2" charset="0"/>
              </a:rPr>
              <a:t>1</a:t>
            </a:fld>
            <a:endParaRPr lang="en-GB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76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1">
            <a:extLst>
              <a:ext uri="{FF2B5EF4-FFF2-40B4-BE49-F238E27FC236}">
                <a16:creationId xmlns:a16="http://schemas.microsoft.com/office/drawing/2014/main" id="{D57AEC04-7EBD-6E1F-6B48-528F4AD08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0740" y="190984"/>
            <a:ext cx="510838" cy="539450"/>
            <a:chOff x="11501102" y="171573"/>
            <a:chExt cx="419436" cy="388988"/>
          </a:xfrm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7D08C6E3-4B54-460A-9427-0F8749F45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4642" y="334376"/>
              <a:ext cx="275896" cy="226185"/>
            </a:xfrm>
            <a:custGeom>
              <a:avLst/>
              <a:gdLst/>
              <a:ahLst/>
              <a:cxnLst>
                <a:cxn ang="0">
                  <a:pos x="125" y="107"/>
                </a:cxn>
                <a:cxn ang="0">
                  <a:pos x="188" y="43"/>
                </a:cxn>
                <a:cxn ang="0">
                  <a:pos x="141" y="0"/>
                </a:cxn>
                <a:cxn ang="0">
                  <a:pos x="49" y="99"/>
                </a:cxn>
                <a:cxn ang="0">
                  <a:pos x="0" y="144"/>
                </a:cxn>
                <a:cxn ang="0">
                  <a:pos x="37" y="154"/>
                </a:cxn>
                <a:cxn ang="0">
                  <a:pos x="125" y="125"/>
                </a:cxn>
                <a:cxn ang="0">
                  <a:pos x="81" y="86"/>
                </a:cxn>
                <a:cxn ang="0">
                  <a:pos x="125" y="107"/>
                </a:cxn>
              </a:cxnLst>
              <a:rect l="0" t="0" r="r" b="b"/>
              <a:pathLst>
                <a:path w="188" h="154">
                  <a:moveTo>
                    <a:pt x="125" y="107"/>
                  </a:moveTo>
                  <a:cubicBezTo>
                    <a:pt x="160" y="107"/>
                    <a:pt x="188" y="78"/>
                    <a:pt x="188" y="43"/>
                  </a:cubicBezTo>
                  <a:cubicBezTo>
                    <a:pt x="186" y="28"/>
                    <a:pt x="181" y="0"/>
                    <a:pt x="141" y="0"/>
                  </a:cubicBezTo>
                  <a:cubicBezTo>
                    <a:pt x="99" y="0"/>
                    <a:pt x="84" y="60"/>
                    <a:pt x="49" y="99"/>
                  </a:cubicBezTo>
                  <a:cubicBezTo>
                    <a:pt x="47" y="121"/>
                    <a:pt x="26" y="140"/>
                    <a:pt x="0" y="144"/>
                  </a:cubicBezTo>
                  <a:cubicBezTo>
                    <a:pt x="6" y="150"/>
                    <a:pt x="20" y="154"/>
                    <a:pt x="37" y="154"/>
                  </a:cubicBezTo>
                  <a:cubicBezTo>
                    <a:pt x="68" y="154"/>
                    <a:pt x="106" y="145"/>
                    <a:pt x="125" y="125"/>
                  </a:cubicBezTo>
                  <a:cubicBezTo>
                    <a:pt x="99" y="126"/>
                    <a:pt x="82" y="109"/>
                    <a:pt x="81" y="86"/>
                  </a:cubicBezTo>
                  <a:cubicBezTo>
                    <a:pt x="93" y="101"/>
                    <a:pt x="108" y="107"/>
                    <a:pt x="125" y="107"/>
                  </a:cubicBezTo>
                </a:path>
              </a:pathLst>
            </a:custGeom>
            <a:solidFill>
              <a:srgbClr val="12ABD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89E6EC1-E3F5-2F13-B1A7-AF4B2F1F8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1102" y="171573"/>
              <a:ext cx="419436" cy="356676"/>
            </a:xfrm>
            <a:custGeom>
              <a:avLst/>
              <a:gdLst/>
              <a:ahLst/>
              <a:cxnLst>
                <a:cxn ang="0">
                  <a:pos x="286" y="152"/>
                </a:cxn>
                <a:cxn ang="0">
                  <a:pos x="237" y="51"/>
                </a:cxn>
                <a:cxn ang="0">
                  <a:pos x="160" y="3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0" y="158"/>
                </a:cxn>
                <a:cxn ang="0">
                  <a:pos x="53" y="236"/>
                </a:cxn>
                <a:cxn ang="0">
                  <a:pos x="107" y="237"/>
                </a:cxn>
                <a:cxn ang="0">
                  <a:pos x="147" y="210"/>
                </a:cxn>
                <a:cxn ang="0">
                  <a:pos x="239" y="111"/>
                </a:cxn>
                <a:cxn ang="0">
                  <a:pos x="286" y="154"/>
                </a:cxn>
                <a:cxn ang="0">
                  <a:pos x="286" y="152"/>
                </a:cxn>
              </a:cxnLst>
              <a:rect l="0" t="0" r="r" b="b"/>
              <a:pathLst>
                <a:path w="286" h="243">
                  <a:moveTo>
                    <a:pt x="286" y="152"/>
                  </a:moveTo>
                  <a:cubicBezTo>
                    <a:pt x="286" y="112"/>
                    <a:pt x="266" y="78"/>
                    <a:pt x="237" y="51"/>
                  </a:cubicBezTo>
                  <a:cubicBezTo>
                    <a:pt x="215" y="30"/>
                    <a:pt x="188" y="15"/>
                    <a:pt x="160" y="3"/>
                  </a:cubicBezTo>
                  <a:cubicBezTo>
                    <a:pt x="158" y="2"/>
                    <a:pt x="156" y="1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19" y="41"/>
                    <a:pt x="0" y="72"/>
                    <a:pt x="0" y="158"/>
                  </a:cubicBezTo>
                  <a:cubicBezTo>
                    <a:pt x="0" y="192"/>
                    <a:pt x="21" y="224"/>
                    <a:pt x="53" y="236"/>
                  </a:cubicBezTo>
                  <a:cubicBezTo>
                    <a:pt x="71" y="243"/>
                    <a:pt x="89" y="243"/>
                    <a:pt x="107" y="237"/>
                  </a:cubicBezTo>
                  <a:cubicBezTo>
                    <a:pt x="123" y="232"/>
                    <a:pt x="136" y="222"/>
                    <a:pt x="147" y="210"/>
                  </a:cubicBezTo>
                  <a:cubicBezTo>
                    <a:pt x="182" y="171"/>
                    <a:pt x="197" y="111"/>
                    <a:pt x="239" y="111"/>
                  </a:cubicBezTo>
                  <a:cubicBezTo>
                    <a:pt x="279" y="111"/>
                    <a:pt x="284" y="139"/>
                    <a:pt x="286" y="154"/>
                  </a:cubicBezTo>
                  <a:cubicBezTo>
                    <a:pt x="286" y="154"/>
                    <a:pt x="286" y="153"/>
                    <a:pt x="286" y="152"/>
                  </a:cubicBezTo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8" name="Group 7" descr="Profile Picture of Karine Vasselin">
            <a:extLst>
              <a:ext uri="{FF2B5EF4-FFF2-40B4-BE49-F238E27FC236}">
                <a16:creationId xmlns:a16="http://schemas.microsoft.com/office/drawing/2014/main" id="{ECE2B256-BA9A-265A-8648-F3495DDD13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4610000" y="5533"/>
            <a:ext cx="2972000" cy="3587286"/>
            <a:chOff x="4610000" y="5533"/>
            <a:chExt cx="2972000" cy="3587286"/>
          </a:xfrm>
        </p:grpSpPr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544FE823-A119-2978-A38B-D3D3599D7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295283" y="5533"/>
              <a:ext cx="1373505" cy="3135436"/>
            </a:xfrm>
            <a:custGeom>
              <a:avLst/>
              <a:gdLst/>
              <a:ahLst/>
              <a:cxnLst/>
              <a:rect l="l" t="t" r="r" b="b"/>
              <a:pathLst>
                <a:path w="1373505" h="4653280">
                  <a:moveTo>
                    <a:pt x="0" y="4652771"/>
                  </a:moveTo>
                  <a:lnTo>
                    <a:pt x="1373123" y="4652771"/>
                  </a:lnTo>
                  <a:lnTo>
                    <a:pt x="1373123" y="0"/>
                  </a:lnTo>
                  <a:lnTo>
                    <a:pt x="0" y="0"/>
                  </a:lnTo>
                  <a:lnTo>
                    <a:pt x="0" y="4652771"/>
                  </a:lnTo>
                  <a:close/>
                </a:path>
              </a:pathLst>
            </a:custGeom>
            <a:solidFill>
              <a:srgbClr val="E7E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4" name="Groupe 13" descr="Picture of Karine Vasselin">
              <a:extLst>
                <a:ext uri="{FF2B5EF4-FFF2-40B4-BE49-F238E27FC236}">
                  <a16:creationId xmlns:a16="http://schemas.microsoft.com/office/drawing/2014/main" id="{B1F10229-4B4D-F319-31A7-4B91D8E0EA4E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>
              <a:off x="4610000" y="460823"/>
              <a:ext cx="2972000" cy="3131996"/>
              <a:chOff x="1568669" y="1412776"/>
              <a:chExt cx="3376185" cy="3544702"/>
            </a:xfrm>
          </p:grpSpPr>
          <p:pic>
            <p:nvPicPr>
              <p:cNvPr id="15" name="Picture 5" descr="A person in a green jacket&#10;&#10;Description automatically generated">
                <a:extLst>
                  <a:ext uri="{FF2B5EF4-FFF2-40B4-BE49-F238E27FC236}">
                    <a16:creationId xmlns:a16="http://schemas.microsoft.com/office/drawing/2014/main" id="{8B9FD21B-5496-21D1-4F76-546C144A9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690" r="3743"/>
              <a:stretch/>
            </p:blipFill>
            <p:spPr>
              <a:xfrm>
                <a:off x="1728281" y="1536716"/>
                <a:ext cx="3096344" cy="3313968"/>
              </a:xfrm>
              <a:prstGeom prst="ellipse">
                <a:avLst/>
              </a:prstGeom>
              <a:noFill/>
            </p:spPr>
          </p:pic>
          <p:sp>
            <p:nvSpPr>
              <p:cNvPr id="16" name="object 2">
                <a:extLst>
                  <a:ext uri="{FF2B5EF4-FFF2-40B4-BE49-F238E27FC236}">
                    <a16:creationId xmlns:a16="http://schemas.microsoft.com/office/drawing/2014/main" id="{43B5AE7E-FC0B-70E4-E6E5-7F89A6EEC569}"/>
                  </a:ext>
                </a:extLst>
              </p:cNvPr>
              <p:cNvSpPr/>
              <p:nvPr/>
            </p:nvSpPr>
            <p:spPr>
              <a:xfrm>
                <a:off x="1573830" y="1429923"/>
                <a:ext cx="3371024" cy="3527555"/>
              </a:xfrm>
              <a:custGeom>
                <a:avLst/>
                <a:gdLst/>
                <a:ahLst/>
                <a:cxnLst/>
                <a:rect l="l" t="t" r="r" b="b"/>
                <a:pathLst>
                  <a:path w="3286125" h="3286125">
                    <a:moveTo>
                      <a:pt x="0" y="1642871"/>
                    </a:moveTo>
                    <a:lnTo>
                      <a:pt x="5446" y="1508135"/>
                    </a:lnTo>
                    <a:lnTo>
                      <a:pt x="21503" y="1376398"/>
                    </a:lnTo>
                    <a:lnTo>
                      <a:pt x="47748" y="1248082"/>
                    </a:lnTo>
                    <a:lnTo>
                      <a:pt x="83758" y="1123610"/>
                    </a:lnTo>
                    <a:lnTo>
                      <a:pt x="129110" y="1003406"/>
                    </a:lnTo>
                    <a:lnTo>
                      <a:pt x="183382" y="887893"/>
                    </a:lnTo>
                    <a:lnTo>
                      <a:pt x="246149" y="777492"/>
                    </a:lnTo>
                    <a:lnTo>
                      <a:pt x="316990" y="672628"/>
                    </a:lnTo>
                    <a:lnTo>
                      <a:pt x="395482" y="573722"/>
                    </a:lnTo>
                    <a:lnTo>
                      <a:pt x="481201" y="481199"/>
                    </a:lnTo>
                    <a:lnTo>
                      <a:pt x="573725" y="395480"/>
                    </a:lnTo>
                    <a:lnTo>
                      <a:pt x="672630" y="316989"/>
                    </a:lnTo>
                    <a:lnTo>
                      <a:pt x="777495" y="246148"/>
                    </a:lnTo>
                    <a:lnTo>
                      <a:pt x="887895" y="183380"/>
                    </a:lnTo>
                    <a:lnTo>
                      <a:pt x="1003409" y="129109"/>
                    </a:lnTo>
                    <a:lnTo>
                      <a:pt x="1123613" y="83758"/>
                    </a:lnTo>
                    <a:lnTo>
                      <a:pt x="1248084" y="47748"/>
                    </a:lnTo>
                    <a:lnTo>
                      <a:pt x="1376399" y="21503"/>
                    </a:lnTo>
                    <a:lnTo>
                      <a:pt x="1508136" y="5446"/>
                    </a:lnTo>
                    <a:lnTo>
                      <a:pt x="1642871" y="0"/>
                    </a:lnTo>
                    <a:lnTo>
                      <a:pt x="1777608" y="5446"/>
                    </a:lnTo>
                    <a:lnTo>
                      <a:pt x="1909345" y="21503"/>
                    </a:lnTo>
                    <a:lnTo>
                      <a:pt x="2037661" y="47748"/>
                    </a:lnTo>
                    <a:lnTo>
                      <a:pt x="2162133" y="83758"/>
                    </a:lnTo>
                    <a:lnTo>
                      <a:pt x="2282337" y="129109"/>
                    </a:lnTo>
                    <a:lnTo>
                      <a:pt x="2397850" y="183380"/>
                    </a:lnTo>
                    <a:lnTo>
                      <a:pt x="2508251" y="246148"/>
                    </a:lnTo>
                    <a:lnTo>
                      <a:pt x="2613115" y="316989"/>
                    </a:lnTo>
                    <a:lnTo>
                      <a:pt x="2712021" y="395480"/>
                    </a:lnTo>
                    <a:lnTo>
                      <a:pt x="2804544" y="481199"/>
                    </a:lnTo>
                    <a:lnTo>
                      <a:pt x="2890263" y="573722"/>
                    </a:lnTo>
                    <a:lnTo>
                      <a:pt x="2968754" y="672628"/>
                    </a:lnTo>
                    <a:lnTo>
                      <a:pt x="3039595" y="777492"/>
                    </a:lnTo>
                    <a:lnTo>
                      <a:pt x="3102362" y="887893"/>
                    </a:lnTo>
                    <a:lnTo>
                      <a:pt x="3156633" y="1003406"/>
                    </a:lnTo>
                    <a:lnTo>
                      <a:pt x="3201985" y="1123610"/>
                    </a:lnTo>
                    <a:lnTo>
                      <a:pt x="3237995" y="1248082"/>
                    </a:lnTo>
                    <a:lnTo>
                      <a:pt x="3264240" y="1376398"/>
                    </a:lnTo>
                    <a:lnTo>
                      <a:pt x="3280297" y="1508135"/>
                    </a:lnTo>
                    <a:lnTo>
                      <a:pt x="3285743" y="1642871"/>
                    </a:lnTo>
                    <a:lnTo>
                      <a:pt x="3280297" y="1777607"/>
                    </a:lnTo>
                    <a:lnTo>
                      <a:pt x="3264240" y="1909344"/>
                    </a:lnTo>
                    <a:lnTo>
                      <a:pt x="3237995" y="2037659"/>
                    </a:lnTo>
                    <a:lnTo>
                      <a:pt x="3201985" y="2162130"/>
                    </a:lnTo>
                    <a:lnTo>
                      <a:pt x="3156633" y="2282334"/>
                    </a:lnTo>
                    <a:lnTo>
                      <a:pt x="3102362" y="2397848"/>
                    </a:lnTo>
                    <a:lnTo>
                      <a:pt x="3039595" y="2508248"/>
                    </a:lnTo>
                    <a:lnTo>
                      <a:pt x="2968754" y="2613113"/>
                    </a:lnTo>
                    <a:lnTo>
                      <a:pt x="2890263" y="2712018"/>
                    </a:lnTo>
                    <a:lnTo>
                      <a:pt x="2804544" y="2804542"/>
                    </a:lnTo>
                    <a:lnTo>
                      <a:pt x="2712021" y="2890261"/>
                    </a:lnTo>
                    <a:lnTo>
                      <a:pt x="2613115" y="2968753"/>
                    </a:lnTo>
                    <a:lnTo>
                      <a:pt x="2508251" y="3039594"/>
                    </a:lnTo>
                    <a:lnTo>
                      <a:pt x="2397850" y="3102361"/>
                    </a:lnTo>
                    <a:lnTo>
                      <a:pt x="2282337" y="3156633"/>
                    </a:lnTo>
                    <a:lnTo>
                      <a:pt x="2162133" y="3201985"/>
                    </a:lnTo>
                    <a:lnTo>
                      <a:pt x="2037661" y="3237995"/>
                    </a:lnTo>
                    <a:lnTo>
                      <a:pt x="1909345" y="3264240"/>
                    </a:lnTo>
                    <a:lnTo>
                      <a:pt x="1777608" y="3280297"/>
                    </a:lnTo>
                    <a:lnTo>
                      <a:pt x="1642871" y="3285743"/>
                    </a:lnTo>
                    <a:lnTo>
                      <a:pt x="1508136" y="3280297"/>
                    </a:lnTo>
                    <a:lnTo>
                      <a:pt x="1376399" y="3264240"/>
                    </a:lnTo>
                    <a:lnTo>
                      <a:pt x="1248084" y="3237995"/>
                    </a:lnTo>
                    <a:lnTo>
                      <a:pt x="1123613" y="3201985"/>
                    </a:lnTo>
                    <a:lnTo>
                      <a:pt x="1003409" y="3156633"/>
                    </a:lnTo>
                    <a:lnTo>
                      <a:pt x="887895" y="3102361"/>
                    </a:lnTo>
                    <a:lnTo>
                      <a:pt x="777495" y="3039594"/>
                    </a:lnTo>
                    <a:lnTo>
                      <a:pt x="672630" y="2968753"/>
                    </a:lnTo>
                    <a:lnTo>
                      <a:pt x="573725" y="2890261"/>
                    </a:lnTo>
                    <a:lnTo>
                      <a:pt x="481201" y="2804542"/>
                    </a:lnTo>
                    <a:lnTo>
                      <a:pt x="395482" y="2712018"/>
                    </a:lnTo>
                    <a:lnTo>
                      <a:pt x="316990" y="2613113"/>
                    </a:lnTo>
                    <a:lnTo>
                      <a:pt x="246149" y="2508248"/>
                    </a:lnTo>
                    <a:lnTo>
                      <a:pt x="183382" y="2397848"/>
                    </a:lnTo>
                    <a:lnTo>
                      <a:pt x="129110" y="2282334"/>
                    </a:lnTo>
                    <a:lnTo>
                      <a:pt x="83758" y="2162130"/>
                    </a:lnTo>
                    <a:lnTo>
                      <a:pt x="47748" y="2037659"/>
                    </a:lnTo>
                    <a:lnTo>
                      <a:pt x="21503" y="1909344"/>
                    </a:lnTo>
                    <a:lnTo>
                      <a:pt x="5446" y="1777607"/>
                    </a:lnTo>
                    <a:lnTo>
                      <a:pt x="0" y="1642871"/>
                    </a:lnTo>
                    <a:close/>
                  </a:path>
                </a:pathLst>
              </a:custGeom>
              <a:ln w="12700">
                <a:solidFill>
                  <a:srgbClr val="8589A7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7" name="object 9">
                <a:extLst>
                  <a:ext uri="{FF2B5EF4-FFF2-40B4-BE49-F238E27FC236}">
                    <a16:creationId xmlns:a16="http://schemas.microsoft.com/office/drawing/2014/main" id="{09B54B22-98F3-AF2A-D59A-35D5BACDCACB}"/>
                  </a:ext>
                </a:extLst>
              </p:cNvPr>
              <p:cNvSpPr/>
              <p:nvPr/>
            </p:nvSpPr>
            <p:spPr>
              <a:xfrm>
                <a:off x="1568669" y="1412776"/>
                <a:ext cx="1707784" cy="2285888"/>
              </a:xfrm>
              <a:custGeom>
                <a:avLst/>
                <a:gdLst/>
                <a:ahLst/>
                <a:cxnLst/>
                <a:rect l="l" t="t" r="r" b="b"/>
                <a:pathLst>
                  <a:path w="1671320" h="2142490">
                    <a:moveTo>
                      <a:pt x="78053" y="2142226"/>
                    </a:moveTo>
                    <a:lnTo>
                      <a:pt x="42284" y="2012211"/>
                    </a:lnTo>
                    <a:lnTo>
                      <a:pt x="17534" y="1881828"/>
                    </a:lnTo>
                    <a:lnTo>
                      <a:pt x="3531" y="1751609"/>
                    </a:lnTo>
                    <a:lnTo>
                      <a:pt x="0" y="1622084"/>
                    </a:lnTo>
                    <a:lnTo>
                      <a:pt x="6665" y="1493786"/>
                    </a:lnTo>
                    <a:lnTo>
                      <a:pt x="23254" y="1367245"/>
                    </a:lnTo>
                    <a:lnTo>
                      <a:pt x="49492" y="1242992"/>
                    </a:lnTo>
                    <a:lnTo>
                      <a:pt x="85105" y="1121559"/>
                    </a:lnTo>
                    <a:lnTo>
                      <a:pt x="129817" y="1003478"/>
                    </a:lnTo>
                    <a:lnTo>
                      <a:pt x="183356" y="889279"/>
                    </a:lnTo>
                    <a:lnTo>
                      <a:pt x="245447" y="779494"/>
                    </a:lnTo>
                    <a:lnTo>
                      <a:pt x="315814" y="674654"/>
                    </a:lnTo>
                    <a:lnTo>
                      <a:pt x="394185" y="575291"/>
                    </a:lnTo>
                    <a:lnTo>
                      <a:pt x="480285" y="481935"/>
                    </a:lnTo>
                    <a:lnTo>
                      <a:pt x="573839" y="395118"/>
                    </a:lnTo>
                    <a:lnTo>
                      <a:pt x="674574" y="315372"/>
                    </a:lnTo>
                    <a:lnTo>
                      <a:pt x="782214" y="243228"/>
                    </a:lnTo>
                    <a:lnTo>
                      <a:pt x="896487" y="179216"/>
                    </a:lnTo>
                    <a:lnTo>
                      <a:pt x="1017116" y="123869"/>
                    </a:lnTo>
                    <a:lnTo>
                      <a:pt x="1143829" y="77718"/>
                    </a:lnTo>
                    <a:lnTo>
                      <a:pt x="1195146" y="62260"/>
                    </a:lnTo>
                    <a:lnTo>
                      <a:pt x="1246886" y="48498"/>
                    </a:lnTo>
                    <a:lnTo>
                      <a:pt x="1299007" y="36439"/>
                    </a:lnTo>
                    <a:lnTo>
                      <a:pt x="1351466" y="26090"/>
                    </a:lnTo>
                    <a:lnTo>
                      <a:pt x="1404223" y="17455"/>
                    </a:lnTo>
                    <a:lnTo>
                      <a:pt x="1457235" y="10542"/>
                    </a:lnTo>
                    <a:lnTo>
                      <a:pt x="1510461" y="5358"/>
                    </a:lnTo>
                    <a:lnTo>
                      <a:pt x="1563858" y="1908"/>
                    </a:lnTo>
                    <a:lnTo>
                      <a:pt x="1617386" y="199"/>
                    </a:lnTo>
                    <a:lnTo>
                      <a:pt x="1644186" y="0"/>
                    </a:lnTo>
                    <a:lnTo>
                      <a:pt x="1671002" y="238"/>
                    </a:lnTo>
                  </a:path>
                </a:pathLst>
              </a:custGeom>
              <a:ln w="76199">
                <a:solidFill>
                  <a:srgbClr val="11ABDB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23" name="Group 22" descr="Quote by Karine Vasselin">
            <a:extLst>
              <a:ext uri="{FF2B5EF4-FFF2-40B4-BE49-F238E27FC236}">
                <a16:creationId xmlns:a16="http://schemas.microsoft.com/office/drawing/2014/main" id="{616C17BB-0C2C-9744-C89F-CA77A3B869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53993" y="2507476"/>
            <a:ext cx="10888212" cy="2578452"/>
            <a:chOff x="653993" y="2507476"/>
            <a:chExt cx="10888212" cy="2578452"/>
          </a:xfrm>
        </p:grpSpPr>
        <p:grpSp>
          <p:nvGrpSpPr>
            <p:cNvPr id="4" name="Group 4" descr="Quotation Marks">
              <a:extLst>
                <a:ext uri="{FF2B5EF4-FFF2-40B4-BE49-F238E27FC236}">
                  <a16:creationId xmlns:a16="http://schemas.microsoft.com/office/drawing/2014/main" id="{6B710CB0-6D60-75D8-760E-0989DA492B23}"/>
                </a:ext>
              </a:extLst>
            </p:cNvPr>
            <p:cNvGrpSpPr/>
            <p:nvPr/>
          </p:nvGrpSpPr>
          <p:grpSpPr>
            <a:xfrm>
              <a:off x="653993" y="2507476"/>
              <a:ext cx="930980" cy="773076"/>
              <a:chOff x="276369" y="2211834"/>
              <a:chExt cx="1143508" cy="1073150"/>
            </a:xfrm>
          </p:grpSpPr>
          <p:sp>
            <p:nvSpPr>
              <p:cNvPr id="5" name="object 15">
                <a:extLst>
                  <a:ext uri="{FF2B5EF4-FFF2-40B4-BE49-F238E27FC236}">
                    <a16:creationId xmlns:a16="http://schemas.microsoft.com/office/drawing/2014/main" id="{5FB7E67C-A9DB-CA13-4194-8127F038EB26}"/>
                  </a:ext>
                </a:extLst>
              </p:cNvPr>
              <p:cNvSpPr/>
              <p:nvPr/>
            </p:nvSpPr>
            <p:spPr>
              <a:xfrm>
                <a:off x="904257" y="2211834"/>
                <a:ext cx="515620" cy="1073150"/>
              </a:xfrm>
              <a:custGeom>
                <a:avLst/>
                <a:gdLst/>
                <a:ahLst/>
                <a:cxnLst/>
                <a:rect l="l" t="t" r="r" b="b"/>
                <a:pathLst>
                  <a:path w="515620" h="1073150">
                    <a:moveTo>
                      <a:pt x="515111" y="0"/>
                    </a:moveTo>
                    <a:lnTo>
                      <a:pt x="476624" y="9719"/>
                    </a:lnTo>
                    <a:lnTo>
                      <a:pt x="426181" y="27221"/>
                    </a:lnTo>
                    <a:lnTo>
                      <a:pt x="362325" y="55855"/>
                    </a:lnTo>
                    <a:lnTo>
                      <a:pt x="327085" y="74966"/>
                    </a:lnTo>
                    <a:lnTo>
                      <a:pt x="290554" y="97605"/>
                    </a:lnTo>
                    <a:lnTo>
                      <a:pt x="253418" y="124019"/>
                    </a:lnTo>
                    <a:lnTo>
                      <a:pt x="216365" y="154456"/>
                    </a:lnTo>
                    <a:lnTo>
                      <a:pt x="180081" y="189164"/>
                    </a:lnTo>
                    <a:lnTo>
                      <a:pt x="145255" y="228391"/>
                    </a:lnTo>
                    <a:lnTo>
                      <a:pt x="112573" y="272386"/>
                    </a:lnTo>
                    <a:lnTo>
                      <a:pt x="82723" y="321395"/>
                    </a:lnTo>
                    <a:lnTo>
                      <a:pt x="56392" y="375668"/>
                    </a:lnTo>
                    <a:lnTo>
                      <a:pt x="34267" y="435452"/>
                    </a:lnTo>
                    <a:lnTo>
                      <a:pt x="17035" y="500995"/>
                    </a:lnTo>
                    <a:lnTo>
                      <a:pt x="5383" y="572546"/>
                    </a:lnTo>
                    <a:lnTo>
                      <a:pt x="0" y="650351"/>
                    </a:lnTo>
                    <a:lnTo>
                      <a:pt x="0" y="1072895"/>
                    </a:lnTo>
                    <a:lnTo>
                      <a:pt x="515111" y="1072895"/>
                    </a:lnTo>
                    <a:lnTo>
                      <a:pt x="515111" y="591555"/>
                    </a:lnTo>
                    <a:lnTo>
                      <a:pt x="231769" y="591555"/>
                    </a:lnTo>
                    <a:lnTo>
                      <a:pt x="231342" y="556194"/>
                    </a:lnTo>
                    <a:lnTo>
                      <a:pt x="241146" y="489503"/>
                    </a:lnTo>
                    <a:lnTo>
                      <a:pt x="262789" y="428575"/>
                    </a:lnTo>
                    <a:lnTo>
                      <a:pt x="293424" y="373873"/>
                    </a:lnTo>
                    <a:lnTo>
                      <a:pt x="330204" y="325860"/>
                    </a:lnTo>
                    <a:lnTo>
                      <a:pt x="370282" y="284998"/>
                    </a:lnTo>
                    <a:lnTo>
                      <a:pt x="410812" y="251753"/>
                    </a:lnTo>
                    <a:lnTo>
                      <a:pt x="448945" y="226585"/>
                    </a:lnTo>
                    <a:lnTo>
                      <a:pt x="495424" y="204995"/>
                    </a:lnTo>
                    <a:lnTo>
                      <a:pt x="515111" y="202051"/>
                    </a:lnTo>
                    <a:lnTo>
                      <a:pt x="515111" y="0"/>
                    </a:lnTo>
                    <a:close/>
                  </a:path>
                </a:pathLst>
              </a:custGeom>
              <a:solidFill>
                <a:srgbClr val="383A4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16">
                <a:extLst>
                  <a:ext uri="{FF2B5EF4-FFF2-40B4-BE49-F238E27FC236}">
                    <a16:creationId xmlns:a16="http://schemas.microsoft.com/office/drawing/2014/main" id="{91E57075-009C-A35A-017C-741EA4600ECE}"/>
                  </a:ext>
                </a:extLst>
              </p:cNvPr>
              <p:cNvSpPr/>
              <p:nvPr/>
            </p:nvSpPr>
            <p:spPr>
              <a:xfrm>
                <a:off x="276369" y="2211834"/>
                <a:ext cx="515620" cy="1073150"/>
              </a:xfrm>
              <a:custGeom>
                <a:avLst/>
                <a:gdLst/>
                <a:ahLst/>
                <a:cxnLst/>
                <a:rect l="l" t="t" r="r" b="b"/>
                <a:pathLst>
                  <a:path w="515620" h="1073150">
                    <a:moveTo>
                      <a:pt x="515111" y="0"/>
                    </a:moveTo>
                    <a:lnTo>
                      <a:pt x="476624" y="9719"/>
                    </a:lnTo>
                    <a:lnTo>
                      <a:pt x="426181" y="27221"/>
                    </a:lnTo>
                    <a:lnTo>
                      <a:pt x="362325" y="55855"/>
                    </a:lnTo>
                    <a:lnTo>
                      <a:pt x="327085" y="74966"/>
                    </a:lnTo>
                    <a:lnTo>
                      <a:pt x="290554" y="97605"/>
                    </a:lnTo>
                    <a:lnTo>
                      <a:pt x="253418" y="124019"/>
                    </a:lnTo>
                    <a:lnTo>
                      <a:pt x="216365" y="154456"/>
                    </a:lnTo>
                    <a:lnTo>
                      <a:pt x="180081" y="189164"/>
                    </a:lnTo>
                    <a:lnTo>
                      <a:pt x="145255" y="228391"/>
                    </a:lnTo>
                    <a:lnTo>
                      <a:pt x="112573" y="272386"/>
                    </a:lnTo>
                    <a:lnTo>
                      <a:pt x="82723" y="321395"/>
                    </a:lnTo>
                    <a:lnTo>
                      <a:pt x="56392" y="375668"/>
                    </a:lnTo>
                    <a:lnTo>
                      <a:pt x="34267" y="435452"/>
                    </a:lnTo>
                    <a:lnTo>
                      <a:pt x="17035" y="500995"/>
                    </a:lnTo>
                    <a:lnTo>
                      <a:pt x="5383" y="572546"/>
                    </a:lnTo>
                    <a:lnTo>
                      <a:pt x="0" y="650351"/>
                    </a:lnTo>
                    <a:lnTo>
                      <a:pt x="0" y="1072895"/>
                    </a:lnTo>
                    <a:lnTo>
                      <a:pt x="515111" y="1072895"/>
                    </a:lnTo>
                    <a:lnTo>
                      <a:pt x="515111" y="591555"/>
                    </a:lnTo>
                    <a:lnTo>
                      <a:pt x="231769" y="591555"/>
                    </a:lnTo>
                    <a:lnTo>
                      <a:pt x="231342" y="556194"/>
                    </a:lnTo>
                    <a:lnTo>
                      <a:pt x="241146" y="489503"/>
                    </a:lnTo>
                    <a:lnTo>
                      <a:pt x="262789" y="428575"/>
                    </a:lnTo>
                    <a:lnTo>
                      <a:pt x="293424" y="373873"/>
                    </a:lnTo>
                    <a:lnTo>
                      <a:pt x="330204" y="325860"/>
                    </a:lnTo>
                    <a:lnTo>
                      <a:pt x="370282" y="284998"/>
                    </a:lnTo>
                    <a:lnTo>
                      <a:pt x="410812" y="251753"/>
                    </a:lnTo>
                    <a:lnTo>
                      <a:pt x="448945" y="226585"/>
                    </a:lnTo>
                    <a:lnTo>
                      <a:pt x="495424" y="204995"/>
                    </a:lnTo>
                    <a:lnTo>
                      <a:pt x="515111" y="202051"/>
                    </a:lnTo>
                    <a:lnTo>
                      <a:pt x="515111" y="0"/>
                    </a:lnTo>
                    <a:close/>
                  </a:path>
                </a:pathLst>
              </a:custGeom>
              <a:solidFill>
                <a:srgbClr val="383A4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0" name="Group 4" descr="Quotation Marks">
              <a:extLst>
                <a:ext uri="{FF2B5EF4-FFF2-40B4-BE49-F238E27FC236}">
                  <a16:creationId xmlns:a16="http://schemas.microsoft.com/office/drawing/2014/main" id="{1ED39859-BCBA-E276-0C4E-1886DC9FC781}"/>
                </a:ext>
              </a:extLst>
            </p:cNvPr>
            <p:cNvGrpSpPr/>
            <p:nvPr/>
          </p:nvGrpSpPr>
          <p:grpSpPr>
            <a:xfrm rot="10800000">
              <a:off x="10611225" y="4312852"/>
              <a:ext cx="930980" cy="773076"/>
              <a:chOff x="276369" y="2211834"/>
              <a:chExt cx="1143508" cy="1073150"/>
            </a:xfrm>
          </p:grpSpPr>
          <p:sp>
            <p:nvSpPr>
              <p:cNvPr id="21" name="object 15">
                <a:extLst>
                  <a:ext uri="{FF2B5EF4-FFF2-40B4-BE49-F238E27FC236}">
                    <a16:creationId xmlns:a16="http://schemas.microsoft.com/office/drawing/2014/main" id="{AB5E1AC4-45E2-B6C2-316B-B5B398EADDF3}"/>
                  </a:ext>
                </a:extLst>
              </p:cNvPr>
              <p:cNvSpPr/>
              <p:nvPr/>
            </p:nvSpPr>
            <p:spPr>
              <a:xfrm>
                <a:off x="904257" y="2211834"/>
                <a:ext cx="515620" cy="1073150"/>
              </a:xfrm>
              <a:custGeom>
                <a:avLst/>
                <a:gdLst/>
                <a:ahLst/>
                <a:cxnLst/>
                <a:rect l="l" t="t" r="r" b="b"/>
                <a:pathLst>
                  <a:path w="515620" h="1073150">
                    <a:moveTo>
                      <a:pt x="515111" y="0"/>
                    </a:moveTo>
                    <a:lnTo>
                      <a:pt x="476624" y="9719"/>
                    </a:lnTo>
                    <a:lnTo>
                      <a:pt x="426181" y="27221"/>
                    </a:lnTo>
                    <a:lnTo>
                      <a:pt x="362325" y="55855"/>
                    </a:lnTo>
                    <a:lnTo>
                      <a:pt x="327085" y="74966"/>
                    </a:lnTo>
                    <a:lnTo>
                      <a:pt x="290554" y="97605"/>
                    </a:lnTo>
                    <a:lnTo>
                      <a:pt x="253418" y="124019"/>
                    </a:lnTo>
                    <a:lnTo>
                      <a:pt x="216365" y="154456"/>
                    </a:lnTo>
                    <a:lnTo>
                      <a:pt x="180081" y="189164"/>
                    </a:lnTo>
                    <a:lnTo>
                      <a:pt x="145255" y="228391"/>
                    </a:lnTo>
                    <a:lnTo>
                      <a:pt x="112573" y="272386"/>
                    </a:lnTo>
                    <a:lnTo>
                      <a:pt x="82723" y="321395"/>
                    </a:lnTo>
                    <a:lnTo>
                      <a:pt x="56392" y="375668"/>
                    </a:lnTo>
                    <a:lnTo>
                      <a:pt x="34267" y="435452"/>
                    </a:lnTo>
                    <a:lnTo>
                      <a:pt x="17035" y="500995"/>
                    </a:lnTo>
                    <a:lnTo>
                      <a:pt x="5383" y="572546"/>
                    </a:lnTo>
                    <a:lnTo>
                      <a:pt x="0" y="650351"/>
                    </a:lnTo>
                    <a:lnTo>
                      <a:pt x="0" y="1072895"/>
                    </a:lnTo>
                    <a:lnTo>
                      <a:pt x="515111" y="1072895"/>
                    </a:lnTo>
                    <a:lnTo>
                      <a:pt x="515111" y="591555"/>
                    </a:lnTo>
                    <a:lnTo>
                      <a:pt x="231769" y="591555"/>
                    </a:lnTo>
                    <a:lnTo>
                      <a:pt x="231342" y="556194"/>
                    </a:lnTo>
                    <a:lnTo>
                      <a:pt x="241146" y="489503"/>
                    </a:lnTo>
                    <a:lnTo>
                      <a:pt x="262789" y="428575"/>
                    </a:lnTo>
                    <a:lnTo>
                      <a:pt x="293424" y="373873"/>
                    </a:lnTo>
                    <a:lnTo>
                      <a:pt x="330204" y="325860"/>
                    </a:lnTo>
                    <a:lnTo>
                      <a:pt x="370282" y="284998"/>
                    </a:lnTo>
                    <a:lnTo>
                      <a:pt x="410812" y="251753"/>
                    </a:lnTo>
                    <a:lnTo>
                      <a:pt x="448945" y="226585"/>
                    </a:lnTo>
                    <a:lnTo>
                      <a:pt x="495424" y="204995"/>
                    </a:lnTo>
                    <a:lnTo>
                      <a:pt x="515111" y="202051"/>
                    </a:lnTo>
                    <a:lnTo>
                      <a:pt x="515111" y="0"/>
                    </a:lnTo>
                    <a:close/>
                  </a:path>
                </a:pathLst>
              </a:custGeom>
              <a:solidFill>
                <a:srgbClr val="383A4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6">
                <a:extLst>
                  <a:ext uri="{FF2B5EF4-FFF2-40B4-BE49-F238E27FC236}">
                    <a16:creationId xmlns:a16="http://schemas.microsoft.com/office/drawing/2014/main" id="{7CF46D11-5E99-2E7A-91AE-F8A838B7345B}"/>
                  </a:ext>
                </a:extLst>
              </p:cNvPr>
              <p:cNvSpPr/>
              <p:nvPr/>
            </p:nvSpPr>
            <p:spPr>
              <a:xfrm>
                <a:off x="276369" y="2211834"/>
                <a:ext cx="515620" cy="1073150"/>
              </a:xfrm>
              <a:custGeom>
                <a:avLst/>
                <a:gdLst/>
                <a:ahLst/>
                <a:cxnLst/>
                <a:rect l="l" t="t" r="r" b="b"/>
                <a:pathLst>
                  <a:path w="515620" h="1073150">
                    <a:moveTo>
                      <a:pt x="515111" y="0"/>
                    </a:moveTo>
                    <a:lnTo>
                      <a:pt x="476624" y="9719"/>
                    </a:lnTo>
                    <a:lnTo>
                      <a:pt x="426181" y="27221"/>
                    </a:lnTo>
                    <a:lnTo>
                      <a:pt x="362325" y="55855"/>
                    </a:lnTo>
                    <a:lnTo>
                      <a:pt x="327085" y="74966"/>
                    </a:lnTo>
                    <a:lnTo>
                      <a:pt x="290554" y="97605"/>
                    </a:lnTo>
                    <a:lnTo>
                      <a:pt x="253418" y="124019"/>
                    </a:lnTo>
                    <a:lnTo>
                      <a:pt x="216365" y="154456"/>
                    </a:lnTo>
                    <a:lnTo>
                      <a:pt x="180081" y="189164"/>
                    </a:lnTo>
                    <a:lnTo>
                      <a:pt x="145255" y="228391"/>
                    </a:lnTo>
                    <a:lnTo>
                      <a:pt x="112573" y="272386"/>
                    </a:lnTo>
                    <a:lnTo>
                      <a:pt x="82723" y="321395"/>
                    </a:lnTo>
                    <a:lnTo>
                      <a:pt x="56392" y="375668"/>
                    </a:lnTo>
                    <a:lnTo>
                      <a:pt x="34267" y="435452"/>
                    </a:lnTo>
                    <a:lnTo>
                      <a:pt x="17035" y="500995"/>
                    </a:lnTo>
                    <a:lnTo>
                      <a:pt x="5383" y="572546"/>
                    </a:lnTo>
                    <a:lnTo>
                      <a:pt x="0" y="650351"/>
                    </a:lnTo>
                    <a:lnTo>
                      <a:pt x="0" y="1072895"/>
                    </a:lnTo>
                    <a:lnTo>
                      <a:pt x="515111" y="1072895"/>
                    </a:lnTo>
                    <a:lnTo>
                      <a:pt x="515111" y="591555"/>
                    </a:lnTo>
                    <a:lnTo>
                      <a:pt x="231769" y="591555"/>
                    </a:lnTo>
                    <a:lnTo>
                      <a:pt x="231342" y="556194"/>
                    </a:lnTo>
                    <a:lnTo>
                      <a:pt x="241146" y="489503"/>
                    </a:lnTo>
                    <a:lnTo>
                      <a:pt x="262789" y="428575"/>
                    </a:lnTo>
                    <a:lnTo>
                      <a:pt x="293424" y="373873"/>
                    </a:lnTo>
                    <a:lnTo>
                      <a:pt x="330204" y="325860"/>
                    </a:lnTo>
                    <a:lnTo>
                      <a:pt x="370282" y="284998"/>
                    </a:lnTo>
                    <a:lnTo>
                      <a:pt x="410812" y="251753"/>
                    </a:lnTo>
                    <a:lnTo>
                      <a:pt x="448945" y="226585"/>
                    </a:lnTo>
                    <a:lnTo>
                      <a:pt x="495424" y="204995"/>
                    </a:lnTo>
                    <a:lnTo>
                      <a:pt x="515111" y="202051"/>
                    </a:lnTo>
                    <a:lnTo>
                      <a:pt x="515111" y="0"/>
                    </a:lnTo>
                    <a:close/>
                  </a:path>
                </a:pathLst>
              </a:custGeom>
              <a:solidFill>
                <a:srgbClr val="383A4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8B3B9CCE-F8EB-A796-8D8F-BF9972027F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353579" y="3280552"/>
            <a:ext cx="9166244" cy="194719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IN" sz="2600" i="1" dirty="0">
                <a:latin typeface="+mn-lt"/>
              </a:rPr>
              <a:t>Through our Neuro-inclusion global programme and in engaging with our Neuro-Ability employee groups, we want to unlock the potential of neurodivergent talent and be a neuro-friendly employer.</a:t>
            </a:r>
          </a:p>
          <a:p>
            <a:endParaRPr lang="en-IN" sz="1600" dirty="0"/>
          </a:p>
          <a:p>
            <a:endParaRPr lang="en-IN" sz="1600" dirty="0"/>
          </a:p>
          <a:p>
            <a:endParaRPr lang="en-IN" sz="1600" dirty="0"/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41B21B5B-0819-38FD-58EB-509D20A223C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56870" y="5149247"/>
            <a:ext cx="5153730" cy="1031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100" b="1" i="0" u="none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Karine Vasselin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Vice President Capgemini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Group Diversity &amp; Inclusion Lead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5AFEBF9-A6F2-09D1-ACA0-31065F595A3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34FAB-DF78-BB7C-E7DD-18ED148378B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236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87FCDCE-AD96-FCC2-04D3-FC2028D4A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9"/>
            <a:ext cx="12192000" cy="685800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983757DC-2241-95BF-0DC6-8725394642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0" y="54299"/>
            <a:ext cx="9774030" cy="1806585"/>
          </a:xfrm>
        </p:spPr>
        <p:txBody>
          <a:bodyPr vert="horz" wrap="square" lIns="72000" tIns="0" rIns="0" bIns="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Neuroinclusion</a:t>
            </a:r>
            <a:r>
              <a:rPr lang="en-US" sz="4000" dirty="0">
                <a:solidFill>
                  <a:srgbClr val="12ABDB"/>
                </a:solidFill>
                <a:latin typeface="+mn-lt"/>
              </a:rPr>
              <a:t> Program : </a:t>
            </a:r>
            <a:br>
              <a:rPr lang="en-US" sz="4000" dirty="0">
                <a:solidFill>
                  <a:srgbClr val="12ABDB"/>
                </a:solidFill>
                <a:latin typeface="+mn-lt"/>
              </a:rPr>
            </a:br>
            <a:r>
              <a:rPr lang="en-US" sz="4000" dirty="0">
                <a:solidFill>
                  <a:srgbClr val="12ABDB"/>
                </a:solidFill>
                <a:latin typeface="+mn-lt"/>
              </a:rPr>
              <a:t>Capgemini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Test &amp; Learn Glocal approach</a:t>
            </a: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2C488635-3788-D211-A0E7-1C8FFF26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039805" y="365974"/>
            <a:ext cx="1872000" cy="420870"/>
            <a:chOff x="5095385" y="4090756"/>
            <a:chExt cx="3033729" cy="682053"/>
          </a:xfrm>
        </p:grpSpPr>
        <p:sp>
          <p:nvSpPr>
            <p:cNvPr id="8" name="Freeform: Shape 2">
              <a:extLst>
                <a:ext uri="{FF2B5EF4-FFF2-40B4-BE49-F238E27FC236}">
                  <a16:creationId xmlns:a16="http://schemas.microsoft.com/office/drawing/2014/main" id="{F094AE60-8792-E220-20BD-A8B72A7BC377}"/>
                </a:ext>
              </a:extLst>
            </p:cNvPr>
            <p:cNvSpPr/>
            <p:nvPr/>
          </p:nvSpPr>
          <p:spPr>
            <a:xfrm>
              <a:off x="7769592" y="4296409"/>
              <a:ext cx="355081" cy="288503"/>
            </a:xfrm>
            <a:custGeom>
              <a:avLst/>
              <a:gdLst>
                <a:gd name="connsiteX0" fmla="*/ 304324 w 457200"/>
                <a:gd name="connsiteY0" fmla="*/ 261461 h 371475"/>
                <a:gd name="connsiteX1" fmla="*/ 456724 w 457200"/>
                <a:gd name="connsiteY1" fmla="*/ 110014 h 371475"/>
                <a:gd name="connsiteX2" fmla="*/ 344329 w 457200"/>
                <a:gd name="connsiteY2" fmla="*/ 7144 h 371475"/>
                <a:gd name="connsiteX3" fmla="*/ 125254 w 457200"/>
                <a:gd name="connsiteY3" fmla="*/ 241459 h 371475"/>
                <a:gd name="connsiteX4" fmla="*/ 7144 w 457200"/>
                <a:gd name="connsiteY4" fmla="*/ 348139 h 371475"/>
                <a:gd name="connsiteX5" fmla="*/ 96679 w 457200"/>
                <a:gd name="connsiteY5" fmla="*/ 372904 h 371475"/>
                <a:gd name="connsiteX6" fmla="*/ 306229 w 457200"/>
                <a:gd name="connsiteY6" fmla="*/ 304324 h 371475"/>
                <a:gd name="connsiteX7" fmla="*/ 200501 w 457200"/>
                <a:gd name="connsiteY7" fmla="*/ 210026 h 371475"/>
                <a:gd name="connsiteX8" fmla="*/ 304324 w 457200"/>
                <a:gd name="connsiteY8" fmla="*/ 261461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200" h="371475">
                  <a:moveTo>
                    <a:pt x="304324" y="261461"/>
                  </a:moveTo>
                  <a:cubicBezTo>
                    <a:pt x="390049" y="261461"/>
                    <a:pt x="455771" y="191929"/>
                    <a:pt x="456724" y="110014"/>
                  </a:cubicBezTo>
                  <a:cubicBezTo>
                    <a:pt x="451009" y="73819"/>
                    <a:pt x="438626" y="7144"/>
                    <a:pt x="344329" y="7144"/>
                  </a:cubicBezTo>
                  <a:cubicBezTo>
                    <a:pt x="242411" y="7144"/>
                    <a:pt x="208121" y="150019"/>
                    <a:pt x="125254" y="241459"/>
                  </a:cubicBezTo>
                  <a:cubicBezTo>
                    <a:pt x="118586" y="293846"/>
                    <a:pt x="69056" y="340519"/>
                    <a:pt x="7144" y="348139"/>
                  </a:cubicBezTo>
                  <a:cubicBezTo>
                    <a:pt x="22384" y="364331"/>
                    <a:pt x="55721" y="372904"/>
                    <a:pt x="96679" y="372904"/>
                  </a:cubicBezTo>
                  <a:cubicBezTo>
                    <a:pt x="170021" y="372904"/>
                    <a:pt x="259556" y="350996"/>
                    <a:pt x="306229" y="304324"/>
                  </a:cubicBezTo>
                  <a:cubicBezTo>
                    <a:pt x="244316" y="305276"/>
                    <a:pt x="204311" y="265271"/>
                    <a:pt x="200501" y="210026"/>
                  </a:cubicBezTo>
                  <a:cubicBezTo>
                    <a:pt x="230029" y="247174"/>
                    <a:pt x="264319" y="261461"/>
                    <a:pt x="304324" y="261461"/>
                  </a:cubicBezTo>
                  <a:close/>
                </a:path>
              </a:pathLst>
            </a:custGeom>
            <a:solidFill>
              <a:srgbClr val="17AB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sp>
          <p:nvSpPr>
            <p:cNvPr id="9" name="Freeform: Shape 3">
              <a:extLst>
                <a:ext uri="{FF2B5EF4-FFF2-40B4-BE49-F238E27FC236}">
                  <a16:creationId xmlns:a16="http://schemas.microsoft.com/office/drawing/2014/main" id="{2FE2ECC9-632B-7CF3-1037-8CD7BFD2D8CD}"/>
                </a:ext>
              </a:extLst>
            </p:cNvPr>
            <p:cNvSpPr/>
            <p:nvPr/>
          </p:nvSpPr>
          <p:spPr>
            <a:xfrm>
              <a:off x="5095385" y="4099634"/>
              <a:ext cx="2463378" cy="673175"/>
            </a:xfrm>
            <a:custGeom>
              <a:avLst/>
              <a:gdLst>
                <a:gd name="connsiteX0" fmla="*/ 3092291 w 3171825"/>
                <a:gd name="connsiteY0" fmla="*/ 287179 h 866775"/>
                <a:gd name="connsiteX1" fmla="*/ 3059907 w 3171825"/>
                <a:gd name="connsiteY1" fmla="*/ 211931 h 866775"/>
                <a:gd name="connsiteX2" fmla="*/ 3027521 w 3171825"/>
                <a:gd name="connsiteY2" fmla="*/ 218599 h 866775"/>
                <a:gd name="connsiteX3" fmla="*/ 2960846 w 3171825"/>
                <a:gd name="connsiteY3" fmla="*/ 507206 h 866775"/>
                <a:gd name="connsiteX4" fmla="*/ 2816066 w 3171825"/>
                <a:gd name="connsiteY4" fmla="*/ 178594 h 866775"/>
                <a:gd name="connsiteX5" fmla="*/ 2679859 w 3171825"/>
                <a:gd name="connsiteY5" fmla="*/ 440531 h 866775"/>
                <a:gd name="connsiteX6" fmla="*/ 2670334 w 3171825"/>
                <a:gd name="connsiteY6" fmla="*/ 319564 h 866775"/>
                <a:gd name="connsiteX7" fmla="*/ 2677001 w 3171825"/>
                <a:gd name="connsiteY7" fmla="*/ 254794 h 866775"/>
                <a:gd name="connsiteX8" fmla="*/ 2611279 w 3171825"/>
                <a:gd name="connsiteY8" fmla="*/ 209074 h 866775"/>
                <a:gd name="connsiteX9" fmla="*/ 2533174 w 3171825"/>
                <a:gd name="connsiteY9" fmla="*/ 510064 h 866775"/>
                <a:gd name="connsiteX10" fmla="*/ 2470309 w 3171825"/>
                <a:gd name="connsiteY10" fmla="*/ 292894 h 866775"/>
                <a:gd name="connsiteX11" fmla="*/ 2405539 w 3171825"/>
                <a:gd name="connsiteY11" fmla="*/ 208121 h 866775"/>
                <a:gd name="connsiteX12" fmla="*/ 2325529 w 3171825"/>
                <a:gd name="connsiteY12" fmla="*/ 494824 h 866775"/>
                <a:gd name="connsiteX13" fmla="*/ 2206466 w 3171825"/>
                <a:gd name="connsiteY13" fmla="*/ 211931 h 866775"/>
                <a:gd name="connsiteX14" fmla="*/ 2087404 w 3171825"/>
                <a:gd name="connsiteY14" fmla="*/ 479584 h 866775"/>
                <a:gd name="connsiteX15" fmla="*/ 1983581 w 3171825"/>
                <a:gd name="connsiteY15" fmla="*/ 178594 h 866775"/>
                <a:gd name="connsiteX16" fmla="*/ 1877854 w 3171825"/>
                <a:gd name="connsiteY16" fmla="*/ 391954 h 866775"/>
                <a:gd name="connsiteX17" fmla="*/ 1867376 w 3171825"/>
                <a:gd name="connsiteY17" fmla="*/ 390049 h 866775"/>
                <a:gd name="connsiteX18" fmla="*/ 1866424 w 3171825"/>
                <a:gd name="connsiteY18" fmla="*/ 327184 h 866775"/>
                <a:gd name="connsiteX19" fmla="*/ 1807369 w 3171825"/>
                <a:gd name="connsiteY19" fmla="*/ 202406 h 866775"/>
                <a:gd name="connsiteX20" fmla="*/ 1654969 w 3171825"/>
                <a:gd name="connsiteY20" fmla="*/ 512921 h 866775"/>
                <a:gd name="connsiteX21" fmla="*/ 1592104 w 3171825"/>
                <a:gd name="connsiteY21" fmla="*/ 483394 h 866775"/>
                <a:gd name="connsiteX22" fmla="*/ 1719739 w 3171825"/>
                <a:gd name="connsiteY22" fmla="*/ 306229 h 866775"/>
                <a:gd name="connsiteX23" fmla="*/ 1619726 w 3171825"/>
                <a:gd name="connsiteY23" fmla="*/ 202406 h 866775"/>
                <a:gd name="connsiteX24" fmla="*/ 1483519 w 3171825"/>
                <a:gd name="connsiteY24" fmla="*/ 369094 h 866775"/>
                <a:gd name="connsiteX25" fmla="*/ 1503521 w 3171825"/>
                <a:gd name="connsiteY25" fmla="*/ 473869 h 866775"/>
                <a:gd name="connsiteX26" fmla="*/ 1418749 w 3171825"/>
                <a:gd name="connsiteY26" fmla="*/ 512921 h 866775"/>
                <a:gd name="connsiteX27" fmla="*/ 1400651 w 3171825"/>
                <a:gd name="connsiteY27" fmla="*/ 274796 h 866775"/>
                <a:gd name="connsiteX28" fmla="*/ 1336834 w 3171825"/>
                <a:gd name="connsiteY28" fmla="*/ 326231 h 866775"/>
                <a:gd name="connsiteX29" fmla="*/ 1262539 w 3171825"/>
                <a:gd name="connsiteY29" fmla="*/ 479584 h 866775"/>
                <a:gd name="connsiteX30" fmla="*/ 1223486 w 3171825"/>
                <a:gd name="connsiteY30" fmla="*/ 421481 h 866775"/>
                <a:gd name="connsiteX31" fmla="*/ 1402556 w 3171825"/>
                <a:gd name="connsiteY31" fmla="*/ 250031 h 866775"/>
                <a:gd name="connsiteX32" fmla="*/ 1343501 w 3171825"/>
                <a:gd name="connsiteY32" fmla="*/ 192881 h 866775"/>
                <a:gd name="connsiteX33" fmla="*/ 1181576 w 3171825"/>
                <a:gd name="connsiteY33" fmla="*/ 290989 h 866775"/>
                <a:gd name="connsiteX34" fmla="*/ 1086326 w 3171825"/>
                <a:gd name="connsiteY34" fmla="*/ 385286 h 866775"/>
                <a:gd name="connsiteX35" fmla="*/ 1088231 w 3171825"/>
                <a:gd name="connsiteY35" fmla="*/ 358616 h 866775"/>
                <a:gd name="connsiteX36" fmla="*/ 974884 w 3171825"/>
                <a:gd name="connsiteY36" fmla="*/ 204311 h 866775"/>
                <a:gd name="connsiteX37" fmla="*/ 883444 w 3171825"/>
                <a:gd name="connsiteY37" fmla="*/ 273844 h 866775"/>
                <a:gd name="connsiteX38" fmla="*/ 846296 w 3171825"/>
                <a:gd name="connsiteY38" fmla="*/ 213836 h 866775"/>
                <a:gd name="connsiteX39" fmla="*/ 805339 w 3171825"/>
                <a:gd name="connsiteY39" fmla="*/ 224314 h 866775"/>
                <a:gd name="connsiteX40" fmla="*/ 814864 w 3171825"/>
                <a:gd name="connsiteY40" fmla="*/ 334804 h 866775"/>
                <a:gd name="connsiteX41" fmla="*/ 742474 w 3171825"/>
                <a:gd name="connsiteY41" fmla="*/ 520541 h 866775"/>
                <a:gd name="connsiteX42" fmla="*/ 691991 w 3171825"/>
                <a:gd name="connsiteY42" fmla="*/ 309086 h 866775"/>
                <a:gd name="connsiteX43" fmla="*/ 671989 w 3171825"/>
                <a:gd name="connsiteY43" fmla="*/ 305276 h 866775"/>
                <a:gd name="connsiteX44" fmla="*/ 621506 w 3171825"/>
                <a:gd name="connsiteY44" fmla="*/ 399574 h 866775"/>
                <a:gd name="connsiteX45" fmla="*/ 539591 w 3171825"/>
                <a:gd name="connsiteY45" fmla="*/ 512921 h 866775"/>
                <a:gd name="connsiteX46" fmla="*/ 495776 w 3171825"/>
                <a:gd name="connsiteY46" fmla="*/ 443389 h 866775"/>
                <a:gd name="connsiteX47" fmla="*/ 685324 w 3171825"/>
                <a:gd name="connsiteY47" fmla="*/ 278606 h 866775"/>
                <a:gd name="connsiteX48" fmla="*/ 627221 w 3171825"/>
                <a:gd name="connsiteY48" fmla="*/ 214789 h 866775"/>
                <a:gd name="connsiteX49" fmla="*/ 437674 w 3171825"/>
                <a:gd name="connsiteY49" fmla="*/ 355759 h 866775"/>
                <a:gd name="connsiteX50" fmla="*/ 237649 w 3171825"/>
                <a:gd name="connsiteY50" fmla="*/ 529114 h 866775"/>
                <a:gd name="connsiteX51" fmla="*/ 97631 w 3171825"/>
                <a:gd name="connsiteY51" fmla="*/ 313849 h 866775"/>
                <a:gd name="connsiteX52" fmla="*/ 261461 w 3171825"/>
                <a:gd name="connsiteY52" fmla="*/ 69056 h 866775"/>
                <a:gd name="connsiteX53" fmla="*/ 329089 w 3171825"/>
                <a:gd name="connsiteY53" fmla="*/ 181451 h 866775"/>
                <a:gd name="connsiteX54" fmla="*/ 410051 w 3171825"/>
                <a:gd name="connsiteY54" fmla="*/ 121444 h 866775"/>
                <a:gd name="connsiteX55" fmla="*/ 265271 w 3171825"/>
                <a:gd name="connsiteY55" fmla="*/ 7144 h 866775"/>
                <a:gd name="connsiteX56" fmla="*/ 7144 w 3171825"/>
                <a:gd name="connsiteY56" fmla="*/ 324326 h 866775"/>
                <a:gd name="connsiteX57" fmla="*/ 220504 w 3171825"/>
                <a:gd name="connsiteY57" fmla="*/ 601504 h 866775"/>
                <a:gd name="connsiteX58" fmla="*/ 425291 w 3171825"/>
                <a:gd name="connsiteY58" fmla="*/ 472916 h 866775"/>
                <a:gd name="connsiteX59" fmla="*/ 525304 w 3171825"/>
                <a:gd name="connsiteY59" fmla="*/ 576739 h 866775"/>
                <a:gd name="connsiteX60" fmla="*/ 646271 w 3171825"/>
                <a:gd name="connsiteY60" fmla="*/ 485299 h 866775"/>
                <a:gd name="connsiteX61" fmla="*/ 734854 w 3171825"/>
                <a:gd name="connsiteY61" fmla="*/ 576739 h 866775"/>
                <a:gd name="connsiteX62" fmla="*/ 812959 w 3171825"/>
                <a:gd name="connsiteY62" fmla="*/ 532924 h 866775"/>
                <a:gd name="connsiteX63" fmla="*/ 904399 w 3171825"/>
                <a:gd name="connsiteY63" fmla="*/ 810101 h 866775"/>
                <a:gd name="connsiteX64" fmla="*/ 882491 w 3171825"/>
                <a:gd name="connsiteY64" fmla="*/ 577691 h 866775"/>
                <a:gd name="connsiteX65" fmla="*/ 969169 w 3171825"/>
                <a:gd name="connsiteY65" fmla="*/ 267176 h 866775"/>
                <a:gd name="connsiteX66" fmla="*/ 1015841 w 3171825"/>
                <a:gd name="connsiteY66" fmla="*/ 359569 h 866775"/>
                <a:gd name="connsiteX67" fmla="*/ 1007269 w 3171825"/>
                <a:gd name="connsiteY67" fmla="*/ 440531 h 866775"/>
                <a:gd name="connsiteX68" fmla="*/ 900589 w 3171825"/>
                <a:gd name="connsiteY68" fmla="*/ 545306 h 866775"/>
                <a:gd name="connsiteX69" fmla="*/ 941546 w 3171825"/>
                <a:gd name="connsiteY69" fmla="*/ 577691 h 866775"/>
                <a:gd name="connsiteX70" fmla="*/ 1072039 w 3171825"/>
                <a:gd name="connsiteY70" fmla="*/ 449104 h 866775"/>
                <a:gd name="connsiteX71" fmla="*/ 1150144 w 3171825"/>
                <a:gd name="connsiteY71" fmla="*/ 390049 h 866775"/>
                <a:gd name="connsiteX72" fmla="*/ 1149191 w 3171825"/>
                <a:gd name="connsiteY72" fmla="*/ 415766 h 866775"/>
                <a:gd name="connsiteX73" fmla="*/ 1244441 w 3171825"/>
                <a:gd name="connsiteY73" fmla="*/ 550069 h 866775"/>
                <a:gd name="connsiteX74" fmla="*/ 1349216 w 3171825"/>
                <a:gd name="connsiteY74" fmla="*/ 469106 h 866775"/>
                <a:gd name="connsiteX75" fmla="*/ 1352074 w 3171825"/>
                <a:gd name="connsiteY75" fmla="*/ 547211 h 866775"/>
                <a:gd name="connsiteX76" fmla="*/ 1155859 w 3171825"/>
                <a:gd name="connsiteY76" fmla="*/ 754856 h 866775"/>
                <a:gd name="connsiteX77" fmla="*/ 1259681 w 3171825"/>
                <a:gd name="connsiteY77" fmla="*/ 864394 h 866775"/>
                <a:gd name="connsiteX78" fmla="*/ 1419701 w 3171825"/>
                <a:gd name="connsiteY78" fmla="*/ 569119 h 866775"/>
                <a:gd name="connsiteX79" fmla="*/ 1529239 w 3171825"/>
                <a:gd name="connsiteY79" fmla="*/ 518636 h 866775"/>
                <a:gd name="connsiteX80" fmla="*/ 1640681 w 3171825"/>
                <a:gd name="connsiteY80" fmla="*/ 576739 h 866775"/>
                <a:gd name="connsiteX81" fmla="*/ 1813084 w 3171825"/>
                <a:gd name="connsiteY81" fmla="*/ 459581 h 866775"/>
                <a:gd name="connsiteX82" fmla="*/ 1868329 w 3171825"/>
                <a:gd name="connsiteY82" fmla="*/ 576739 h 866775"/>
                <a:gd name="connsiteX83" fmla="*/ 1980724 w 3171825"/>
                <a:gd name="connsiteY83" fmla="*/ 273844 h 866775"/>
                <a:gd name="connsiteX84" fmla="*/ 2074069 w 3171825"/>
                <a:gd name="connsiteY84" fmla="*/ 601504 h 866775"/>
                <a:gd name="connsiteX85" fmla="*/ 2198846 w 3171825"/>
                <a:gd name="connsiteY85" fmla="*/ 312896 h 866775"/>
                <a:gd name="connsiteX86" fmla="*/ 2307432 w 3171825"/>
                <a:gd name="connsiteY86" fmla="*/ 576739 h 866775"/>
                <a:gd name="connsiteX87" fmla="*/ 2412207 w 3171825"/>
                <a:gd name="connsiteY87" fmla="*/ 428149 h 866775"/>
                <a:gd name="connsiteX88" fmla="*/ 2521744 w 3171825"/>
                <a:gd name="connsiteY88" fmla="*/ 576739 h 866775"/>
                <a:gd name="connsiteX89" fmla="*/ 2618899 w 3171825"/>
                <a:gd name="connsiteY89" fmla="*/ 486251 h 866775"/>
                <a:gd name="connsiteX90" fmla="*/ 2670334 w 3171825"/>
                <a:gd name="connsiteY90" fmla="*/ 576739 h 866775"/>
                <a:gd name="connsiteX91" fmla="*/ 2803684 w 3171825"/>
                <a:gd name="connsiteY91" fmla="*/ 274796 h 866775"/>
                <a:gd name="connsiteX92" fmla="*/ 2947511 w 3171825"/>
                <a:gd name="connsiteY92" fmla="*/ 576739 h 866775"/>
                <a:gd name="connsiteX93" fmla="*/ 3040857 w 3171825"/>
                <a:gd name="connsiteY93" fmla="*/ 474821 h 866775"/>
                <a:gd name="connsiteX94" fmla="*/ 3121819 w 3171825"/>
                <a:gd name="connsiteY94" fmla="*/ 576739 h 866775"/>
                <a:gd name="connsiteX95" fmla="*/ 3169444 w 3171825"/>
                <a:gd name="connsiteY95" fmla="*/ 550069 h 866775"/>
                <a:gd name="connsiteX96" fmla="*/ 3092291 w 3171825"/>
                <a:gd name="connsiteY96" fmla="*/ 287179 h 866775"/>
                <a:gd name="connsiteX97" fmla="*/ 1267301 w 3171825"/>
                <a:gd name="connsiteY97" fmla="*/ 806291 h 866775"/>
                <a:gd name="connsiteX98" fmla="*/ 1226344 w 3171825"/>
                <a:gd name="connsiteY98" fmla="*/ 751999 h 866775"/>
                <a:gd name="connsiteX99" fmla="*/ 1353026 w 3171825"/>
                <a:gd name="connsiteY99" fmla="*/ 597694 h 866775"/>
                <a:gd name="connsiteX100" fmla="*/ 1267301 w 3171825"/>
                <a:gd name="connsiteY100" fmla="*/ 806291 h 866775"/>
                <a:gd name="connsiteX101" fmla="*/ 1614964 w 3171825"/>
                <a:gd name="connsiteY101" fmla="*/ 257651 h 866775"/>
                <a:gd name="connsiteX102" fmla="*/ 1653064 w 3171825"/>
                <a:gd name="connsiteY102" fmla="*/ 315754 h 866775"/>
                <a:gd name="connsiteX103" fmla="*/ 1569244 w 3171825"/>
                <a:gd name="connsiteY103" fmla="*/ 438626 h 866775"/>
                <a:gd name="connsiteX104" fmla="*/ 1614964 w 3171825"/>
                <a:gd name="connsiteY104" fmla="*/ 257651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3171825" h="866775">
                  <a:moveTo>
                    <a:pt x="3092291" y="287179"/>
                  </a:moveTo>
                  <a:cubicBezTo>
                    <a:pt x="3092291" y="241459"/>
                    <a:pt x="3089434" y="211931"/>
                    <a:pt x="3059907" y="211931"/>
                  </a:cubicBezTo>
                  <a:cubicBezTo>
                    <a:pt x="3046571" y="211931"/>
                    <a:pt x="3039904" y="214789"/>
                    <a:pt x="3027521" y="218599"/>
                  </a:cubicBezTo>
                  <a:cubicBezTo>
                    <a:pt x="3037999" y="371951"/>
                    <a:pt x="3003709" y="507206"/>
                    <a:pt x="2960846" y="507206"/>
                  </a:cubicBezTo>
                  <a:cubicBezTo>
                    <a:pt x="2905601" y="507206"/>
                    <a:pt x="2933224" y="178594"/>
                    <a:pt x="2816066" y="178594"/>
                  </a:cubicBezTo>
                  <a:cubicBezTo>
                    <a:pt x="2707482" y="178594"/>
                    <a:pt x="2692241" y="440531"/>
                    <a:pt x="2679859" y="440531"/>
                  </a:cubicBezTo>
                  <a:cubicBezTo>
                    <a:pt x="2671286" y="440531"/>
                    <a:pt x="2670334" y="371951"/>
                    <a:pt x="2670334" y="319564"/>
                  </a:cubicBezTo>
                  <a:cubicBezTo>
                    <a:pt x="2675096" y="294799"/>
                    <a:pt x="2677001" y="271939"/>
                    <a:pt x="2677001" y="254794"/>
                  </a:cubicBezTo>
                  <a:cubicBezTo>
                    <a:pt x="2677001" y="230029"/>
                    <a:pt x="2667476" y="188119"/>
                    <a:pt x="2611279" y="209074"/>
                  </a:cubicBezTo>
                  <a:cubicBezTo>
                    <a:pt x="2613184" y="396716"/>
                    <a:pt x="2576036" y="510064"/>
                    <a:pt x="2533174" y="510064"/>
                  </a:cubicBezTo>
                  <a:cubicBezTo>
                    <a:pt x="2471261" y="510064"/>
                    <a:pt x="2470309" y="340519"/>
                    <a:pt x="2470309" y="292894"/>
                  </a:cubicBezTo>
                  <a:cubicBezTo>
                    <a:pt x="2470309" y="247174"/>
                    <a:pt x="2473166" y="186214"/>
                    <a:pt x="2405539" y="208121"/>
                  </a:cubicBezTo>
                  <a:cubicBezTo>
                    <a:pt x="2395061" y="371951"/>
                    <a:pt x="2352199" y="494824"/>
                    <a:pt x="2325529" y="494824"/>
                  </a:cubicBezTo>
                  <a:cubicBezTo>
                    <a:pt x="2285524" y="494824"/>
                    <a:pt x="2293144" y="211931"/>
                    <a:pt x="2206466" y="211931"/>
                  </a:cubicBezTo>
                  <a:cubicBezTo>
                    <a:pt x="2128361" y="211931"/>
                    <a:pt x="2103596" y="479584"/>
                    <a:pt x="2087404" y="479584"/>
                  </a:cubicBezTo>
                  <a:cubicBezTo>
                    <a:pt x="2057876" y="479584"/>
                    <a:pt x="2096929" y="178594"/>
                    <a:pt x="1983581" y="178594"/>
                  </a:cubicBezTo>
                  <a:cubicBezTo>
                    <a:pt x="1924526" y="178594"/>
                    <a:pt x="1900714" y="279559"/>
                    <a:pt x="1877854" y="391954"/>
                  </a:cubicBezTo>
                  <a:cubicBezTo>
                    <a:pt x="1873091" y="413861"/>
                    <a:pt x="1868329" y="414814"/>
                    <a:pt x="1867376" y="390049"/>
                  </a:cubicBezTo>
                  <a:cubicBezTo>
                    <a:pt x="1866424" y="370046"/>
                    <a:pt x="1866424" y="347186"/>
                    <a:pt x="1866424" y="327184"/>
                  </a:cubicBezTo>
                  <a:cubicBezTo>
                    <a:pt x="1894999" y="213836"/>
                    <a:pt x="1859756" y="171926"/>
                    <a:pt x="1807369" y="202406"/>
                  </a:cubicBezTo>
                  <a:cubicBezTo>
                    <a:pt x="1824514" y="411004"/>
                    <a:pt x="1728311" y="512921"/>
                    <a:pt x="1654969" y="512921"/>
                  </a:cubicBezTo>
                  <a:cubicBezTo>
                    <a:pt x="1628299" y="512921"/>
                    <a:pt x="1607344" y="501491"/>
                    <a:pt x="1592104" y="483394"/>
                  </a:cubicBezTo>
                  <a:cubicBezTo>
                    <a:pt x="1680686" y="429101"/>
                    <a:pt x="1719739" y="367189"/>
                    <a:pt x="1719739" y="306229"/>
                  </a:cubicBezTo>
                  <a:cubicBezTo>
                    <a:pt x="1719739" y="240506"/>
                    <a:pt x="1681639" y="202406"/>
                    <a:pt x="1619726" y="202406"/>
                  </a:cubicBezTo>
                  <a:cubicBezTo>
                    <a:pt x="1532096" y="202406"/>
                    <a:pt x="1483519" y="292894"/>
                    <a:pt x="1483519" y="369094"/>
                  </a:cubicBezTo>
                  <a:cubicBezTo>
                    <a:pt x="1483519" y="410051"/>
                    <a:pt x="1491139" y="445294"/>
                    <a:pt x="1503521" y="473869"/>
                  </a:cubicBezTo>
                  <a:cubicBezTo>
                    <a:pt x="1473041" y="488156"/>
                    <a:pt x="1445419" y="500539"/>
                    <a:pt x="1418749" y="512921"/>
                  </a:cubicBezTo>
                  <a:cubicBezTo>
                    <a:pt x="1416844" y="433864"/>
                    <a:pt x="1407319" y="350996"/>
                    <a:pt x="1400651" y="274796"/>
                  </a:cubicBezTo>
                  <a:cubicBezTo>
                    <a:pt x="1353979" y="262414"/>
                    <a:pt x="1340644" y="284321"/>
                    <a:pt x="1336834" y="326231"/>
                  </a:cubicBezTo>
                  <a:cubicBezTo>
                    <a:pt x="1328261" y="420529"/>
                    <a:pt x="1293971" y="479584"/>
                    <a:pt x="1262539" y="479584"/>
                  </a:cubicBezTo>
                  <a:cubicBezTo>
                    <a:pt x="1239679" y="479584"/>
                    <a:pt x="1225391" y="451009"/>
                    <a:pt x="1223486" y="421481"/>
                  </a:cubicBezTo>
                  <a:cubicBezTo>
                    <a:pt x="1214914" y="270034"/>
                    <a:pt x="1337786" y="228124"/>
                    <a:pt x="1402556" y="250031"/>
                  </a:cubicBezTo>
                  <a:cubicBezTo>
                    <a:pt x="1415891" y="216694"/>
                    <a:pt x="1401604" y="192881"/>
                    <a:pt x="1343501" y="192881"/>
                  </a:cubicBezTo>
                  <a:cubicBezTo>
                    <a:pt x="1273016" y="192881"/>
                    <a:pt x="1220629" y="235744"/>
                    <a:pt x="1181576" y="290989"/>
                  </a:cubicBezTo>
                  <a:cubicBezTo>
                    <a:pt x="1155859" y="327184"/>
                    <a:pt x="1126331" y="353854"/>
                    <a:pt x="1086326" y="385286"/>
                  </a:cubicBezTo>
                  <a:cubicBezTo>
                    <a:pt x="1087279" y="375761"/>
                    <a:pt x="1088231" y="367189"/>
                    <a:pt x="1088231" y="358616"/>
                  </a:cubicBezTo>
                  <a:cubicBezTo>
                    <a:pt x="1088231" y="251936"/>
                    <a:pt x="1030129" y="204311"/>
                    <a:pt x="974884" y="204311"/>
                  </a:cubicBezTo>
                  <a:cubicBezTo>
                    <a:pt x="929164" y="204311"/>
                    <a:pt x="900589" y="231934"/>
                    <a:pt x="883444" y="273844"/>
                  </a:cubicBezTo>
                  <a:cubicBezTo>
                    <a:pt x="879634" y="231934"/>
                    <a:pt x="871061" y="213836"/>
                    <a:pt x="846296" y="213836"/>
                  </a:cubicBezTo>
                  <a:cubicBezTo>
                    <a:pt x="835819" y="213836"/>
                    <a:pt x="821531" y="216694"/>
                    <a:pt x="805339" y="224314"/>
                  </a:cubicBezTo>
                  <a:cubicBezTo>
                    <a:pt x="812959" y="248126"/>
                    <a:pt x="814864" y="300514"/>
                    <a:pt x="814864" y="334804"/>
                  </a:cubicBezTo>
                  <a:cubicBezTo>
                    <a:pt x="814864" y="463391"/>
                    <a:pt x="777716" y="520541"/>
                    <a:pt x="742474" y="520541"/>
                  </a:cubicBezTo>
                  <a:cubicBezTo>
                    <a:pt x="701516" y="520541"/>
                    <a:pt x="695801" y="368141"/>
                    <a:pt x="691991" y="309086"/>
                  </a:cubicBezTo>
                  <a:cubicBezTo>
                    <a:pt x="687229" y="307181"/>
                    <a:pt x="681514" y="305276"/>
                    <a:pt x="671989" y="305276"/>
                  </a:cubicBezTo>
                  <a:cubicBezTo>
                    <a:pt x="635794" y="305276"/>
                    <a:pt x="631031" y="354806"/>
                    <a:pt x="621506" y="399574"/>
                  </a:cubicBezTo>
                  <a:cubicBezTo>
                    <a:pt x="611029" y="450056"/>
                    <a:pt x="582454" y="512921"/>
                    <a:pt x="539591" y="512921"/>
                  </a:cubicBezTo>
                  <a:cubicBezTo>
                    <a:pt x="513874" y="512921"/>
                    <a:pt x="497681" y="488156"/>
                    <a:pt x="495776" y="443389"/>
                  </a:cubicBezTo>
                  <a:cubicBezTo>
                    <a:pt x="491966" y="352901"/>
                    <a:pt x="567214" y="245269"/>
                    <a:pt x="685324" y="278606"/>
                  </a:cubicBezTo>
                  <a:cubicBezTo>
                    <a:pt x="700564" y="242411"/>
                    <a:pt x="676751" y="214789"/>
                    <a:pt x="627221" y="214789"/>
                  </a:cubicBezTo>
                  <a:cubicBezTo>
                    <a:pt x="540544" y="214789"/>
                    <a:pt x="469106" y="279559"/>
                    <a:pt x="437674" y="355759"/>
                  </a:cubicBezTo>
                  <a:cubicBezTo>
                    <a:pt x="406241" y="426244"/>
                    <a:pt x="350996" y="529114"/>
                    <a:pt x="237649" y="529114"/>
                  </a:cubicBezTo>
                  <a:cubicBezTo>
                    <a:pt x="157639" y="529114"/>
                    <a:pt x="97631" y="459581"/>
                    <a:pt x="97631" y="313849"/>
                  </a:cubicBezTo>
                  <a:cubicBezTo>
                    <a:pt x="97631" y="188119"/>
                    <a:pt x="176689" y="69056"/>
                    <a:pt x="261461" y="69056"/>
                  </a:cubicBezTo>
                  <a:cubicBezTo>
                    <a:pt x="320516" y="69056"/>
                    <a:pt x="333851" y="127159"/>
                    <a:pt x="329089" y="181451"/>
                  </a:cubicBezTo>
                  <a:cubicBezTo>
                    <a:pt x="359569" y="206216"/>
                    <a:pt x="410051" y="183356"/>
                    <a:pt x="410051" y="121444"/>
                  </a:cubicBezTo>
                  <a:cubicBezTo>
                    <a:pt x="410051" y="79534"/>
                    <a:pt x="375761" y="7144"/>
                    <a:pt x="265271" y="7144"/>
                  </a:cubicBezTo>
                  <a:cubicBezTo>
                    <a:pt x="128111" y="7144"/>
                    <a:pt x="7144" y="144304"/>
                    <a:pt x="7144" y="324326"/>
                  </a:cubicBezTo>
                  <a:cubicBezTo>
                    <a:pt x="7144" y="498634"/>
                    <a:pt x="95726" y="601504"/>
                    <a:pt x="220504" y="601504"/>
                  </a:cubicBezTo>
                  <a:cubicBezTo>
                    <a:pt x="299561" y="601504"/>
                    <a:pt x="373856" y="556736"/>
                    <a:pt x="425291" y="472916"/>
                  </a:cubicBezTo>
                  <a:cubicBezTo>
                    <a:pt x="438626" y="545306"/>
                    <a:pt x="488156" y="576739"/>
                    <a:pt x="525304" y="576739"/>
                  </a:cubicBezTo>
                  <a:cubicBezTo>
                    <a:pt x="585311" y="576739"/>
                    <a:pt x="624364" y="537686"/>
                    <a:pt x="646271" y="485299"/>
                  </a:cubicBezTo>
                  <a:cubicBezTo>
                    <a:pt x="659606" y="537686"/>
                    <a:pt x="688181" y="576739"/>
                    <a:pt x="734854" y="576739"/>
                  </a:cubicBezTo>
                  <a:cubicBezTo>
                    <a:pt x="768191" y="576739"/>
                    <a:pt x="793909" y="559594"/>
                    <a:pt x="812959" y="532924"/>
                  </a:cubicBezTo>
                  <a:cubicBezTo>
                    <a:pt x="805339" y="716756"/>
                    <a:pt x="795814" y="832961"/>
                    <a:pt x="904399" y="810101"/>
                  </a:cubicBezTo>
                  <a:cubicBezTo>
                    <a:pt x="887254" y="757714"/>
                    <a:pt x="882491" y="663416"/>
                    <a:pt x="882491" y="577691"/>
                  </a:cubicBezTo>
                  <a:cubicBezTo>
                    <a:pt x="882491" y="344329"/>
                    <a:pt x="920591" y="267176"/>
                    <a:pt x="969169" y="267176"/>
                  </a:cubicBezTo>
                  <a:cubicBezTo>
                    <a:pt x="1004411" y="267176"/>
                    <a:pt x="1015841" y="311944"/>
                    <a:pt x="1015841" y="359569"/>
                  </a:cubicBezTo>
                  <a:cubicBezTo>
                    <a:pt x="1015841" y="385286"/>
                    <a:pt x="1012984" y="413861"/>
                    <a:pt x="1007269" y="440531"/>
                  </a:cubicBezTo>
                  <a:cubicBezTo>
                    <a:pt x="948214" y="477679"/>
                    <a:pt x="900589" y="507206"/>
                    <a:pt x="900589" y="545306"/>
                  </a:cubicBezTo>
                  <a:cubicBezTo>
                    <a:pt x="900589" y="574834"/>
                    <a:pt x="922496" y="577691"/>
                    <a:pt x="941546" y="577691"/>
                  </a:cubicBezTo>
                  <a:cubicBezTo>
                    <a:pt x="987266" y="577691"/>
                    <a:pt x="1041559" y="532924"/>
                    <a:pt x="1072039" y="449104"/>
                  </a:cubicBezTo>
                  <a:cubicBezTo>
                    <a:pt x="1098709" y="432911"/>
                    <a:pt x="1125379" y="414814"/>
                    <a:pt x="1150144" y="390049"/>
                  </a:cubicBezTo>
                  <a:cubicBezTo>
                    <a:pt x="1149191" y="398621"/>
                    <a:pt x="1149191" y="407194"/>
                    <a:pt x="1149191" y="415766"/>
                  </a:cubicBezTo>
                  <a:cubicBezTo>
                    <a:pt x="1149191" y="499586"/>
                    <a:pt x="1185386" y="550069"/>
                    <a:pt x="1244441" y="550069"/>
                  </a:cubicBezTo>
                  <a:cubicBezTo>
                    <a:pt x="1290161" y="550069"/>
                    <a:pt x="1324451" y="517684"/>
                    <a:pt x="1349216" y="469106"/>
                  </a:cubicBezTo>
                  <a:cubicBezTo>
                    <a:pt x="1351121" y="496729"/>
                    <a:pt x="1352074" y="523399"/>
                    <a:pt x="1352074" y="547211"/>
                  </a:cubicBezTo>
                  <a:cubicBezTo>
                    <a:pt x="1258729" y="590074"/>
                    <a:pt x="1155859" y="633889"/>
                    <a:pt x="1155859" y="754856"/>
                  </a:cubicBezTo>
                  <a:cubicBezTo>
                    <a:pt x="1155859" y="817721"/>
                    <a:pt x="1201579" y="864394"/>
                    <a:pt x="1259681" y="864394"/>
                  </a:cubicBezTo>
                  <a:cubicBezTo>
                    <a:pt x="1389221" y="864394"/>
                    <a:pt x="1418749" y="728186"/>
                    <a:pt x="1419701" y="569119"/>
                  </a:cubicBezTo>
                  <a:cubicBezTo>
                    <a:pt x="1461611" y="551021"/>
                    <a:pt x="1493044" y="536734"/>
                    <a:pt x="1529239" y="518636"/>
                  </a:cubicBezTo>
                  <a:cubicBezTo>
                    <a:pt x="1560671" y="557689"/>
                    <a:pt x="1602581" y="576739"/>
                    <a:pt x="1640681" y="576739"/>
                  </a:cubicBezTo>
                  <a:cubicBezTo>
                    <a:pt x="1714024" y="576739"/>
                    <a:pt x="1768316" y="537686"/>
                    <a:pt x="1813084" y="459581"/>
                  </a:cubicBezTo>
                  <a:cubicBezTo>
                    <a:pt x="1820704" y="519589"/>
                    <a:pt x="1835944" y="576739"/>
                    <a:pt x="1868329" y="576739"/>
                  </a:cubicBezTo>
                  <a:cubicBezTo>
                    <a:pt x="1926431" y="576739"/>
                    <a:pt x="1937861" y="273844"/>
                    <a:pt x="1980724" y="273844"/>
                  </a:cubicBezTo>
                  <a:cubicBezTo>
                    <a:pt x="2014061" y="273844"/>
                    <a:pt x="1986439" y="601504"/>
                    <a:pt x="2074069" y="601504"/>
                  </a:cubicBezTo>
                  <a:cubicBezTo>
                    <a:pt x="2148364" y="601504"/>
                    <a:pt x="2162651" y="312896"/>
                    <a:pt x="2198846" y="312896"/>
                  </a:cubicBezTo>
                  <a:cubicBezTo>
                    <a:pt x="2224564" y="312896"/>
                    <a:pt x="2226469" y="576739"/>
                    <a:pt x="2307432" y="576739"/>
                  </a:cubicBezTo>
                  <a:cubicBezTo>
                    <a:pt x="2347436" y="576739"/>
                    <a:pt x="2390299" y="529114"/>
                    <a:pt x="2412207" y="428149"/>
                  </a:cubicBezTo>
                  <a:cubicBezTo>
                    <a:pt x="2422684" y="494824"/>
                    <a:pt x="2456021" y="576739"/>
                    <a:pt x="2521744" y="576739"/>
                  </a:cubicBezTo>
                  <a:cubicBezTo>
                    <a:pt x="2559844" y="576739"/>
                    <a:pt x="2593182" y="537686"/>
                    <a:pt x="2618899" y="486251"/>
                  </a:cubicBezTo>
                  <a:cubicBezTo>
                    <a:pt x="2625566" y="539591"/>
                    <a:pt x="2640807" y="576739"/>
                    <a:pt x="2670334" y="576739"/>
                  </a:cubicBezTo>
                  <a:cubicBezTo>
                    <a:pt x="2746534" y="576739"/>
                    <a:pt x="2743676" y="274796"/>
                    <a:pt x="2803684" y="274796"/>
                  </a:cubicBezTo>
                  <a:cubicBezTo>
                    <a:pt x="2850357" y="274796"/>
                    <a:pt x="2836069" y="576739"/>
                    <a:pt x="2947511" y="576739"/>
                  </a:cubicBezTo>
                  <a:cubicBezTo>
                    <a:pt x="3000851" y="576739"/>
                    <a:pt x="3025616" y="531971"/>
                    <a:pt x="3040857" y="474821"/>
                  </a:cubicBezTo>
                  <a:cubicBezTo>
                    <a:pt x="3061811" y="558641"/>
                    <a:pt x="3094196" y="576739"/>
                    <a:pt x="3121819" y="576739"/>
                  </a:cubicBezTo>
                  <a:cubicBezTo>
                    <a:pt x="3138964" y="576739"/>
                    <a:pt x="3152299" y="571024"/>
                    <a:pt x="3169444" y="550069"/>
                  </a:cubicBezTo>
                  <a:cubicBezTo>
                    <a:pt x="3085624" y="511969"/>
                    <a:pt x="3092291" y="375761"/>
                    <a:pt x="3092291" y="287179"/>
                  </a:cubicBezTo>
                  <a:close/>
                  <a:moveTo>
                    <a:pt x="1267301" y="806291"/>
                  </a:moveTo>
                  <a:cubicBezTo>
                    <a:pt x="1240631" y="806291"/>
                    <a:pt x="1226344" y="780574"/>
                    <a:pt x="1226344" y="751999"/>
                  </a:cubicBezTo>
                  <a:cubicBezTo>
                    <a:pt x="1226344" y="674846"/>
                    <a:pt x="1283494" y="632936"/>
                    <a:pt x="1353026" y="597694"/>
                  </a:cubicBezTo>
                  <a:cubicBezTo>
                    <a:pt x="1349216" y="768191"/>
                    <a:pt x="1310164" y="806291"/>
                    <a:pt x="1267301" y="806291"/>
                  </a:cubicBezTo>
                  <a:close/>
                  <a:moveTo>
                    <a:pt x="1614964" y="257651"/>
                  </a:moveTo>
                  <a:cubicBezTo>
                    <a:pt x="1640681" y="257651"/>
                    <a:pt x="1655921" y="281464"/>
                    <a:pt x="1653064" y="315754"/>
                  </a:cubicBezTo>
                  <a:cubicBezTo>
                    <a:pt x="1650206" y="355759"/>
                    <a:pt x="1620679" y="402431"/>
                    <a:pt x="1569244" y="438626"/>
                  </a:cubicBezTo>
                  <a:cubicBezTo>
                    <a:pt x="1543526" y="362426"/>
                    <a:pt x="1563529" y="257651"/>
                    <a:pt x="1614964" y="257651"/>
                  </a:cubicBezTo>
                  <a:close/>
                </a:path>
              </a:pathLst>
            </a:custGeom>
            <a:solidFill>
              <a:srgbClr val="0072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sp>
          <p:nvSpPr>
            <p:cNvPr id="10" name="Freeform: Shape 4">
              <a:extLst>
                <a:ext uri="{FF2B5EF4-FFF2-40B4-BE49-F238E27FC236}">
                  <a16:creationId xmlns:a16="http://schemas.microsoft.com/office/drawing/2014/main" id="{0C2DED50-73C1-B5D7-99F9-D1F400EE89A4}"/>
                </a:ext>
              </a:extLst>
            </p:cNvPr>
            <p:cNvSpPr/>
            <p:nvPr/>
          </p:nvSpPr>
          <p:spPr>
            <a:xfrm>
              <a:off x="6951400" y="4132898"/>
              <a:ext cx="73975" cy="81373"/>
            </a:xfrm>
            <a:custGeom>
              <a:avLst/>
              <a:gdLst>
                <a:gd name="connsiteX0" fmla="*/ 51942 w 95250"/>
                <a:gd name="connsiteY0" fmla="*/ 99569 h 104775"/>
                <a:gd name="connsiteX1" fmla="*/ 93853 w 95250"/>
                <a:gd name="connsiteY1" fmla="*/ 51944 h 104775"/>
                <a:gd name="connsiteX2" fmla="*/ 51942 w 95250"/>
                <a:gd name="connsiteY2" fmla="*/ 7176 h 104775"/>
                <a:gd name="connsiteX3" fmla="*/ 7175 w 95250"/>
                <a:gd name="connsiteY3" fmla="*/ 54801 h 104775"/>
                <a:gd name="connsiteX4" fmla="*/ 51942 w 95250"/>
                <a:gd name="connsiteY4" fmla="*/ 9956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04775">
                  <a:moveTo>
                    <a:pt x="51942" y="99569"/>
                  </a:moveTo>
                  <a:cubicBezTo>
                    <a:pt x="76707" y="98616"/>
                    <a:pt x="93853" y="77661"/>
                    <a:pt x="93853" y="51944"/>
                  </a:cubicBezTo>
                  <a:cubicBezTo>
                    <a:pt x="93853" y="26226"/>
                    <a:pt x="76707" y="6224"/>
                    <a:pt x="51942" y="7176"/>
                  </a:cubicBezTo>
                  <a:cubicBezTo>
                    <a:pt x="27178" y="8129"/>
                    <a:pt x="7175" y="29084"/>
                    <a:pt x="7175" y="54801"/>
                  </a:cubicBezTo>
                  <a:cubicBezTo>
                    <a:pt x="6222" y="80519"/>
                    <a:pt x="27178" y="100521"/>
                    <a:pt x="51942" y="99569"/>
                  </a:cubicBezTo>
                  <a:close/>
                </a:path>
              </a:pathLst>
            </a:custGeom>
            <a:solidFill>
              <a:srgbClr val="0072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sp>
          <p:nvSpPr>
            <p:cNvPr id="11" name="Freeform: Shape 14">
              <a:extLst>
                <a:ext uri="{FF2B5EF4-FFF2-40B4-BE49-F238E27FC236}">
                  <a16:creationId xmlns:a16="http://schemas.microsoft.com/office/drawing/2014/main" id="{C396BC3B-CB21-8C77-0C16-AF3BDBF6009B}"/>
                </a:ext>
              </a:extLst>
            </p:cNvPr>
            <p:cNvSpPr/>
            <p:nvPr/>
          </p:nvSpPr>
          <p:spPr>
            <a:xfrm>
              <a:off x="7433743" y="4146951"/>
              <a:ext cx="73975" cy="73975"/>
            </a:xfrm>
            <a:custGeom>
              <a:avLst/>
              <a:gdLst>
                <a:gd name="connsiteX0" fmla="*/ 48101 w 95250"/>
                <a:gd name="connsiteY0" fmla="*/ 94808 h 95250"/>
                <a:gd name="connsiteX1" fmla="*/ 89059 w 95250"/>
                <a:gd name="connsiteY1" fmla="*/ 49088 h 95250"/>
                <a:gd name="connsiteX2" fmla="*/ 48101 w 95250"/>
                <a:gd name="connsiteY2" fmla="*/ 7178 h 95250"/>
                <a:gd name="connsiteX3" fmla="*/ 7144 w 95250"/>
                <a:gd name="connsiteY3" fmla="*/ 52898 h 95250"/>
                <a:gd name="connsiteX4" fmla="*/ 48101 w 95250"/>
                <a:gd name="connsiteY4" fmla="*/ 9480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48101" y="94808"/>
                  </a:moveTo>
                  <a:cubicBezTo>
                    <a:pt x="70961" y="93856"/>
                    <a:pt x="89059" y="73853"/>
                    <a:pt x="89059" y="49088"/>
                  </a:cubicBezTo>
                  <a:cubicBezTo>
                    <a:pt x="89059" y="25275"/>
                    <a:pt x="70961" y="6225"/>
                    <a:pt x="48101" y="7178"/>
                  </a:cubicBezTo>
                  <a:cubicBezTo>
                    <a:pt x="25241" y="8131"/>
                    <a:pt x="7144" y="28133"/>
                    <a:pt x="7144" y="52898"/>
                  </a:cubicBezTo>
                  <a:cubicBezTo>
                    <a:pt x="8096" y="76711"/>
                    <a:pt x="26194" y="95761"/>
                    <a:pt x="48101" y="94808"/>
                  </a:cubicBezTo>
                  <a:close/>
                </a:path>
              </a:pathLst>
            </a:custGeom>
            <a:solidFill>
              <a:srgbClr val="0072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C0D689C-A472-3981-C0C0-EAB4AE17996D}"/>
                </a:ext>
              </a:extLst>
            </p:cNvPr>
            <p:cNvSpPr/>
            <p:nvPr/>
          </p:nvSpPr>
          <p:spPr>
            <a:xfrm>
              <a:off x="7589095" y="4090756"/>
              <a:ext cx="540019" cy="451249"/>
            </a:xfrm>
            <a:custGeom>
              <a:avLst/>
              <a:gdLst>
                <a:gd name="connsiteX0" fmla="*/ 689134 w 695325"/>
                <a:gd name="connsiteY0" fmla="*/ 368141 h 581025"/>
                <a:gd name="connsiteX1" fmla="*/ 571024 w 695325"/>
                <a:gd name="connsiteY1" fmla="*/ 127159 h 581025"/>
                <a:gd name="connsiteX2" fmla="*/ 388144 w 695325"/>
                <a:gd name="connsiteY2" fmla="*/ 13811 h 581025"/>
                <a:gd name="connsiteX3" fmla="*/ 371951 w 695325"/>
                <a:gd name="connsiteY3" fmla="*/ 7144 h 581025"/>
                <a:gd name="connsiteX4" fmla="*/ 371951 w 695325"/>
                <a:gd name="connsiteY4" fmla="*/ 7144 h 581025"/>
                <a:gd name="connsiteX5" fmla="*/ 371951 w 695325"/>
                <a:gd name="connsiteY5" fmla="*/ 7144 h 581025"/>
                <a:gd name="connsiteX6" fmla="*/ 7144 w 695325"/>
                <a:gd name="connsiteY6" fmla="*/ 383381 h 581025"/>
                <a:gd name="connsiteX7" fmla="*/ 132874 w 695325"/>
                <a:gd name="connsiteY7" fmla="*/ 569119 h 581025"/>
                <a:gd name="connsiteX8" fmla="*/ 262414 w 695325"/>
                <a:gd name="connsiteY8" fmla="*/ 571976 h 581025"/>
                <a:gd name="connsiteX9" fmla="*/ 358616 w 695325"/>
                <a:gd name="connsiteY9" fmla="*/ 506254 h 581025"/>
                <a:gd name="connsiteX10" fmla="*/ 577692 w 695325"/>
                <a:gd name="connsiteY10" fmla="*/ 271939 h 581025"/>
                <a:gd name="connsiteX11" fmla="*/ 690086 w 695325"/>
                <a:gd name="connsiteY11" fmla="*/ 374809 h 581025"/>
                <a:gd name="connsiteX12" fmla="*/ 689134 w 695325"/>
                <a:gd name="connsiteY12" fmla="*/ 368141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5325" h="581025">
                  <a:moveTo>
                    <a:pt x="689134" y="368141"/>
                  </a:moveTo>
                  <a:cubicBezTo>
                    <a:pt x="687229" y="271939"/>
                    <a:pt x="641509" y="191929"/>
                    <a:pt x="571024" y="127159"/>
                  </a:cubicBezTo>
                  <a:cubicBezTo>
                    <a:pt x="517684" y="78581"/>
                    <a:pt x="453866" y="41434"/>
                    <a:pt x="388144" y="13811"/>
                  </a:cubicBezTo>
                  <a:cubicBezTo>
                    <a:pt x="382429" y="11906"/>
                    <a:pt x="377666" y="9049"/>
                    <a:pt x="371951" y="7144"/>
                  </a:cubicBezTo>
                  <a:lnTo>
                    <a:pt x="371951" y="7144"/>
                  </a:lnTo>
                  <a:cubicBezTo>
                    <a:pt x="371951" y="7144"/>
                    <a:pt x="371951" y="7144"/>
                    <a:pt x="371951" y="7144"/>
                  </a:cubicBezTo>
                  <a:cubicBezTo>
                    <a:pt x="290036" y="105251"/>
                    <a:pt x="7144" y="178594"/>
                    <a:pt x="7144" y="383381"/>
                  </a:cubicBezTo>
                  <a:cubicBezTo>
                    <a:pt x="7144" y="463391"/>
                    <a:pt x="57626" y="538639"/>
                    <a:pt x="132874" y="569119"/>
                  </a:cubicBezTo>
                  <a:cubicBezTo>
                    <a:pt x="175736" y="585311"/>
                    <a:pt x="219551" y="586264"/>
                    <a:pt x="262414" y="571976"/>
                  </a:cubicBezTo>
                  <a:cubicBezTo>
                    <a:pt x="300514" y="559594"/>
                    <a:pt x="332899" y="535781"/>
                    <a:pt x="358616" y="506254"/>
                  </a:cubicBezTo>
                  <a:cubicBezTo>
                    <a:pt x="441484" y="413861"/>
                    <a:pt x="475774" y="271939"/>
                    <a:pt x="577692" y="271939"/>
                  </a:cubicBezTo>
                  <a:cubicBezTo>
                    <a:pt x="671036" y="271939"/>
                    <a:pt x="683419" y="338614"/>
                    <a:pt x="690086" y="374809"/>
                  </a:cubicBezTo>
                  <a:cubicBezTo>
                    <a:pt x="689134" y="373856"/>
                    <a:pt x="689134" y="371951"/>
                    <a:pt x="689134" y="368141"/>
                  </a:cubicBezTo>
                  <a:close/>
                </a:path>
              </a:pathLst>
            </a:custGeom>
            <a:solidFill>
              <a:srgbClr val="0072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424326A5-4B34-4605-A4B3-2F948746861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009" y="5426369"/>
            <a:ext cx="6650471" cy="1296144"/>
          </a:xfrm>
        </p:spPr>
        <p:txBody>
          <a:bodyPr>
            <a:noAutofit/>
          </a:bodyPr>
          <a:lstStyle/>
          <a:p>
            <a:pPr algn="ctr"/>
            <a:r>
              <a:rPr lang="en-US" sz="3000" i="1" dirty="0"/>
              <a:t>Unlocking the potential of neurodivergent talent</a:t>
            </a:r>
          </a:p>
        </p:txBody>
      </p:sp>
    </p:spTree>
    <p:extLst>
      <p:ext uri="{BB962C8B-B14F-4D97-AF65-F5344CB8AC3E}">
        <p14:creationId xmlns:p14="http://schemas.microsoft.com/office/powerpoint/2010/main" val="402226788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1">
            <a:extLst>
              <a:ext uri="{FF2B5EF4-FFF2-40B4-BE49-F238E27FC236}">
                <a16:creationId xmlns:a16="http://schemas.microsoft.com/office/drawing/2014/main" id="{988F9383-4D7A-00C7-29FE-29EE40857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563" y="217748"/>
            <a:ext cx="510838" cy="539450"/>
            <a:chOff x="11501102" y="171573"/>
            <a:chExt cx="419436" cy="388988"/>
          </a:xfrm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C062E1DA-8E29-33CF-301F-3874F2893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4642" y="334376"/>
              <a:ext cx="275896" cy="226185"/>
            </a:xfrm>
            <a:custGeom>
              <a:avLst/>
              <a:gdLst/>
              <a:ahLst/>
              <a:cxnLst>
                <a:cxn ang="0">
                  <a:pos x="125" y="107"/>
                </a:cxn>
                <a:cxn ang="0">
                  <a:pos x="188" y="43"/>
                </a:cxn>
                <a:cxn ang="0">
                  <a:pos x="141" y="0"/>
                </a:cxn>
                <a:cxn ang="0">
                  <a:pos x="49" y="99"/>
                </a:cxn>
                <a:cxn ang="0">
                  <a:pos x="0" y="144"/>
                </a:cxn>
                <a:cxn ang="0">
                  <a:pos x="37" y="154"/>
                </a:cxn>
                <a:cxn ang="0">
                  <a:pos x="125" y="125"/>
                </a:cxn>
                <a:cxn ang="0">
                  <a:pos x="81" y="86"/>
                </a:cxn>
                <a:cxn ang="0">
                  <a:pos x="125" y="107"/>
                </a:cxn>
              </a:cxnLst>
              <a:rect l="0" t="0" r="r" b="b"/>
              <a:pathLst>
                <a:path w="188" h="154">
                  <a:moveTo>
                    <a:pt x="125" y="107"/>
                  </a:moveTo>
                  <a:cubicBezTo>
                    <a:pt x="160" y="107"/>
                    <a:pt x="188" y="78"/>
                    <a:pt x="188" y="43"/>
                  </a:cubicBezTo>
                  <a:cubicBezTo>
                    <a:pt x="186" y="28"/>
                    <a:pt x="181" y="0"/>
                    <a:pt x="141" y="0"/>
                  </a:cubicBezTo>
                  <a:cubicBezTo>
                    <a:pt x="99" y="0"/>
                    <a:pt x="84" y="60"/>
                    <a:pt x="49" y="99"/>
                  </a:cubicBezTo>
                  <a:cubicBezTo>
                    <a:pt x="47" y="121"/>
                    <a:pt x="26" y="140"/>
                    <a:pt x="0" y="144"/>
                  </a:cubicBezTo>
                  <a:cubicBezTo>
                    <a:pt x="6" y="150"/>
                    <a:pt x="20" y="154"/>
                    <a:pt x="37" y="154"/>
                  </a:cubicBezTo>
                  <a:cubicBezTo>
                    <a:pt x="68" y="154"/>
                    <a:pt x="106" y="145"/>
                    <a:pt x="125" y="125"/>
                  </a:cubicBezTo>
                  <a:cubicBezTo>
                    <a:pt x="99" y="126"/>
                    <a:pt x="82" y="109"/>
                    <a:pt x="81" y="86"/>
                  </a:cubicBezTo>
                  <a:cubicBezTo>
                    <a:pt x="93" y="101"/>
                    <a:pt x="108" y="107"/>
                    <a:pt x="125" y="107"/>
                  </a:cubicBezTo>
                </a:path>
              </a:pathLst>
            </a:custGeom>
            <a:solidFill>
              <a:srgbClr val="12ABD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1725B77C-E7D7-5DBD-30E2-BAD6103F0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1102" y="171573"/>
              <a:ext cx="419436" cy="356676"/>
            </a:xfrm>
            <a:custGeom>
              <a:avLst/>
              <a:gdLst/>
              <a:ahLst/>
              <a:cxnLst>
                <a:cxn ang="0">
                  <a:pos x="286" y="152"/>
                </a:cxn>
                <a:cxn ang="0">
                  <a:pos x="237" y="51"/>
                </a:cxn>
                <a:cxn ang="0">
                  <a:pos x="160" y="3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0" y="158"/>
                </a:cxn>
                <a:cxn ang="0">
                  <a:pos x="53" y="236"/>
                </a:cxn>
                <a:cxn ang="0">
                  <a:pos x="107" y="237"/>
                </a:cxn>
                <a:cxn ang="0">
                  <a:pos x="147" y="210"/>
                </a:cxn>
                <a:cxn ang="0">
                  <a:pos x="239" y="111"/>
                </a:cxn>
                <a:cxn ang="0">
                  <a:pos x="286" y="154"/>
                </a:cxn>
                <a:cxn ang="0">
                  <a:pos x="286" y="152"/>
                </a:cxn>
              </a:cxnLst>
              <a:rect l="0" t="0" r="r" b="b"/>
              <a:pathLst>
                <a:path w="286" h="243">
                  <a:moveTo>
                    <a:pt x="286" y="152"/>
                  </a:moveTo>
                  <a:cubicBezTo>
                    <a:pt x="286" y="112"/>
                    <a:pt x="266" y="78"/>
                    <a:pt x="237" y="51"/>
                  </a:cubicBezTo>
                  <a:cubicBezTo>
                    <a:pt x="215" y="30"/>
                    <a:pt x="188" y="15"/>
                    <a:pt x="160" y="3"/>
                  </a:cubicBezTo>
                  <a:cubicBezTo>
                    <a:pt x="158" y="2"/>
                    <a:pt x="156" y="1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19" y="41"/>
                    <a:pt x="0" y="72"/>
                    <a:pt x="0" y="158"/>
                  </a:cubicBezTo>
                  <a:cubicBezTo>
                    <a:pt x="0" y="192"/>
                    <a:pt x="21" y="224"/>
                    <a:pt x="53" y="236"/>
                  </a:cubicBezTo>
                  <a:cubicBezTo>
                    <a:pt x="71" y="243"/>
                    <a:pt x="89" y="243"/>
                    <a:pt x="107" y="237"/>
                  </a:cubicBezTo>
                  <a:cubicBezTo>
                    <a:pt x="123" y="232"/>
                    <a:pt x="136" y="222"/>
                    <a:pt x="147" y="210"/>
                  </a:cubicBezTo>
                  <a:cubicBezTo>
                    <a:pt x="182" y="171"/>
                    <a:pt x="197" y="111"/>
                    <a:pt x="239" y="111"/>
                  </a:cubicBezTo>
                  <a:cubicBezTo>
                    <a:pt x="279" y="111"/>
                    <a:pt x="284" y="139"/>
                    <a:pt x="286" y="154"/>
                  </a:cubicBezTo>
                  <a:cubicBezTo>
                    <a:pt x="286" y="154"/>
                    <a:pt x="286" y="153"/>
                    <a:pt x="286" y="152"/>
                  </a:cubicBezTo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5" name="Title 15">
            <a:extLst>
              <a:ext uri="{FF2B5EF4-FFF2-40B4-BE49-F238E27FC236}">
                <a16:creationId xmlns:a16="http://schemas.microsoft.com/office/drawing/2014/main" id="{A8F3B7CC-4A36-2FD6-69AE-8EC29E6A80E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59709" y="120673"/>
            <a:ext cx="10355537" cy="6365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Building an Inclusive Workplace for  Neuroatypical Individuals</a:t>
            </a:r>
          </a:p>
        </p:txBody>
      </p:sp>
      <p:grpSp>
        <p:nvGrpSpPr>
          <p:cNvPr id="52" name="Group 51" descr="Based on the Neurodivergent Spectrum we have developed                                                                           1. Learning&#10;2. Adapting&#10;3. Empowering">
            <a:extLst>
              <a:ext uri="{FF2B5EF4-FFF2-40B4-BE49-F238E27FC236}">
                <a16:creationId xmlns:a16="http://schemas.microsoft.com/office/drawing/2014/main" id="{E916930E-4D0E-8395-6D5D-B6FB70EC549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853917" y="2305076"/>
            <a:ext cx="5169414" cy="2503396"/>
            <a:chOff x="838200" y="2275183"/>
            <a:chExt cx="5169414" cy="2503396"/>
          </a:xfrm>
        </p:grpSpPr>
        <p:sp>
          <p:nvSpPr>
            <p:cNvPr id="53" name="Freeform 3">
              <a:extLst>
                <a:ext uri="{FF2B5EF4-FFF2-40B4-BE49-F238E27FC236}">
                  <a16:creationId xmlns:a16="http://schemas.microsoft.com/office/drawing/2014/main" id="{F80F46C9-467C-8065-BBCB-D8EC7DE2001A}"/>
                </a:ext>
              </a:extLst>
            </p:cNvPr>
            <p:cNvSpPr/>
            <p:nvPr/>
          </p:nvSpPr>
          <p:spPr>
            <a:xfrm>
              <a:off x="838200" y="3148171"/>
              <a:ext cx="2147981" cy="749135"/>
            </a:xfrm>
            <a:custGeom>
              <a:avLst/>
              <a:gdLst>
                <a:gd name="connsiteX0" fmla="*/ 65568 w 464791"/>
                <a:gd name="connsiteY0" fmla="*/ 0 h 131091"/>
                <a:gd name="connsiteX1" fmla="*/ 464792 w 464791"/>
                <a:gd name="connsiteY1" fmla="*/ 0 h 131091"/>
                <a:gd name="connsiteX2" fmla="*/ 464792 w 464791"/>
                <a:gd name="connsiteY2" fmla="*/ 131091 h 131091"/>
                <a:gd name="connsiteX3" fmla="*/ 65568 w 464791"/>
                <a:gd name="connsiteY3" fmla="*/ 131091 h 131091"/>
                <a:gd name="connsiteX4" fmla="*/ 0 w 464791"/>
                <a:gd name="connsiteY4" fmla="*/ 65546 h 131091"/>
                <a:gd name="connsiteX5" fmla="*/ 0 w 464791"/>
                <a:gd name="connsiteY5" fmla="*/ 65546 h 131091"/>
                <a:gd name="connsiteX6" fmla="*/ 65568 w 464791"/>
                <a:gd name="connsiteY6" fmla="*/ 0 h 13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4791" h="131091">
                  <a:moveTo>
                    <a:pt x="65568" y="0"/>
                  </a:moveTo>
                  <a:lnTo>
                    <a:pt x="464792" y="0"/>
                  </a:lnTo>
                  <a:lnTo>
                    <a:pt x="464792" y="131091"/>
                  </a:lnTo>
                  <a:lnTo>
                    <a:pt x="65568" y="131091"/>
                  </a:lnTo>
                  <a:cubicBezTo>
                    <a:pt x="29083" y="131091"/>
                    <a:pt x="0" y="101490"/>
                    <a:pt x="0" y="65546"/>
                  </a:cubicBezTo>
                  <a:lnTo>
                    <a:pt x="0" y="65546"/>
                  </a:lnTo>
                  <a:cubicBezTo>
                    <a:pt x="0" y="29073"/>
                    <a:pt x="29611" y="0"/>
                    <a:pt x="65568" y="0"/>
                  </a:cubicBezTo>
                  <a:close/>
                </a:path>
              </a:pathLst>
            </a:custGeom>
            <a:solidFill>
              <a:srgbClr val="12ABD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</a:endParaRPr>
            </a:p>
          </p:txBody>
        </p:sp>
        <p:sp>
          <p:nvSpPr>
            <p:cNvPr id="54" name="Freeform 4">
              <a:extLst>
                <a:ext uri="{FF2B5EF4-FFF2-40B4-BE49-F238E27FC236}">
                  <a16:creationId xmlns:a16="http://schemas.microsoft.com/office/drawing/2014/main" id="{3CB83D50-3D7D-19FE-10FE-270296F55E39}"/>
                </a:ext>
              </a:extLst>
            </p:cNvPr>
            <p:cNvSpPr/>
            <p:nvPr/>
          </p:nvSpPr>
          <p:spPr>
            <a:xfrm>
              <a:off x="838200" y="4018136"/>
              <a:ext cx="2147981" cy="749135"/>
            </a:xfrm>
            <a:custGeom>
              <a:avLst/>
              <a:gdLst>
                <a:gd name="connsiteX0" fmla="*/ 65568 w 464791"/>
                <a:gd name="connsiteY0" fmla="*/ 0 h 131091"/>
                <a:gd name="connsiteX1" fmla="*/ 464792 w 464791"/>
                <a:gd name="connsiteY1" fmla="*/ 0 h 131091"/>
                <a:gd name="connsiteX2" fmla="*/ 464792 w 464791"/>
                <a:gd name="connsiteY2" fmla="*/ 131091 h 131091"/>
                <a:gd name="connsiteX3" fmla="*/ 65568 w 464791"/>
                <a:gd name="connsiteY3" fmla="*/ 131091 h 131091"/>
                <a:gd name="connsiteX4" fmla="*/ 0 w 464791"/>
                <a:gd name="connsiteY4" fmla="*/ 65546 h 131091"/>
                <a:gd name="connsiteX5" fmla="*/ 0 w 464791"/>
                <a:gd name="connsiteY5" fmla="*/ 65546 h 131091"/>
                <a:gd name="connsiteX6" fmla="*/ 65568 w 464791"/>
                <a:gd name="connsiteY6" fmla="*/ 0 h 13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4791" h="131091">
                  <a:moveTo>
                    <a:pt x="65568" y="0"/>
                  </a:moveTo>
                  <a:lnTo>
                    <a:pt x="464792" y="0"/>
                  </a:lnTo>
                  <a:lnTo>
                    <a:pt x="464792" y="131091"/>
                  </a:lnTo>
                  <a:lnTo>
                    <a:pt x="65568" y="131091"/>
                  </a:lnTo>
                  <a:cubicBezTo>
                    <a:pt x="29083" y="131091"/>
                    <a:pt x="0" y="101490"/>
                    <a:pt x="0" y="65546"/>
                  </a:cubicBezTo>
                  <a:lnTo>
                    <a:pt x="0" y="65546"/>
                  </a:lnTo>
                  <a:cubicBezTo>
                    <a:pt x="0" y="29073"/>
                    <a:pt x="29611" y="0"/>
                    <a:pt x="65568" y="0"/>
                  </a:cubicBezTo>
                  <a:close/>
                </a:path>
              </a:pathLst>
            </a:custGeom>
            <a:solidFill>
              <a:srgbClr val="0F878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</a:endParaRP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95B865EA-3908-898B-33E5-144664D062F8}"/>
                </a:ext>
              </a:extLst>
            </p:cNvPr>
            <p:cNvSpPr/>
            <p:nvPr/>
          </p:nvSpPr>
          <p:spPr>
            <a:xfrm>
              <a:off x="838200" y="2278206"/>
              <a:ext cx="2147981" cy="749135"/>
            </a:xfrm>
            <a:custGeom>
              <a:avLst/>
              <a:gdLst>
                <a:gd name="connsiteX0" fmla="*/ 65568 w 464791"/>
                <a:gd name="connsiteY0" fmla="*/ 0 h 131091"/>
                <a:gd name="connsiteX1" fmla="*/ 464792 w 464791"/>
                <a:gd name="connsiteY1" fmla="*/ 0 h 131091"/>
                <a:gd name="connsiteX2" fmla="*/ 464792 w 464791"/>
                <a:gd name="connsiteY2" fmla="*/ 131091 h 131091"/>
                <a:gd name="connsiteX3" fmla="*/ 65568 w 464791"/>
                <a:gd name="connsiteY3" fmla="*/ 131091 h 131091"/>
                <a:gd name="connsiteX4" fmla="*/ 0 w 464791"/>
                <a:gd name="connsiteY4" fmla="*/ 65546 h 131091"/>
                <a:gd name="connsiteX5" fmla="*/ 0 w 464791"/>
                <a:gd name="connsiteY5" fmla="*/ 65546 h 131091"/>
                <a:gd name="connsiteX6" fmla="*/ 65568 w 464791"/>
                <a:gd name="connsiteY6" fmla="*/ 0 h 13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4791" h="131091">
                  <a:moveTo>
                    <a:pt x="65568" y="0"/>
                  </a:moveTo>
                  <a:lnTo>
                    <a:pt x="464792" y="0"/>
                  </a:lnTo>
                  <a:lnTo>
                    <a:pt x="464792" y="131091"/>
                  </a:lnTo>
                  <a:lnTo>
                    <a:pt x="65568" y="131091"/>
                  </a:lnTo>
                  <a:cubicBezTo>
                    <a:pt x="29083" y="131091"/>
                    <a:pt x="0" y="101490"/>
                    <a:pt x="0" y="65546"/>
                  </a:cubicBezTo>
                  <a:lnTo>
                    <a:pt x="0" y="65546"/>
                  </a:lnTo>
                  <a:cubicBezTo>
                    <a:pt x="0" y="29073"/>
                    <a:pt x="29611" y="0"/>
                    <a:pt x="65568" y="0"/>
                  </a:cubicBezTo>
                  <a:close/>
                </a:path>
              </a:pathLst>
            </a:custGeom>
            <a:solidFill>
              <a:srgbClr val="805AA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</a:endParaRPr>
            </a:p>
          </p:txBody>
        </p:sp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889E5195-45CE-D1FE-A8DA-2E092ED68985}"/>
                </a:ext>
              </a:extLst>
            </p:cNvPr>
            <p:cNvSpPr/>
            <p:nvPr/>
          </p:nvSpPr>
          <p:spPr>
            <a:xfrm>
              <a:off x="2986181" y="3143044"/>
              <a:ext cx="1149352" cy="749135"/>
            </a:xfrm>
            <a:custGeom>
              <a:avLst/>
              <a:gdLst>
                <a:gd name="connsiteX0" fmla="*/ 205693 w 205692"/>
                <a:gd name="connsiteY0" fmla="*/ 75589 h 131091"/>
                <a:gd name="connsiteX1" fmla="*/ 0 w 205692"/>
                <a:gd name="connsiteY1" fmla="*/ 131091 h 131091"/>
                <a:gd name="connsiteX2" fmla="*/ 0 w 205692"/>
                <a:gd name="connsiteY2" fmla="*/ 0 h 131091"/>
                <a:gd name="connsiteX3" fmla="*/ 205693 w 205692"/>
                <a:gd name="connsiteY3" fmla="*/ 54974 h 131091"/>
                <a:gd name="connsiteX4" fmla="*/ 205693 w 205692"/>
                <a:gd name="connsiteY4" fmla="*/ 75589 h 13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92" h="131091">
                  <a:moveTo>
                    <a:pt x="205693" y="75589"/>
                  </a:moveTo>
                  <a:lnTo>
                    <a:pt x="0" y="131091"/>
                  </a:lnTo>
                  <a:lnTo>
                    <a:pt x="0" y="0"/>
                  </a:lnTo>
                  <a:lnTo>
                    <a:pt x="205693" y="54974"/>
                  </a:lnTo>
                  <a:lnTo>
                    <a:pt x="205693" y="75589"/>
                  </a:lnTo>
                  <a:close/>
                </a:path>
              </a:pathLst>
            </a:custGeom>
            <a:solidFill>
              <a:srgbClr val="12ABDB">
                <a:lumMod val="75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</a:endParaRPr>
            </a:p>
          </p:txBody>
        </p:sp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id="{0A93BBDA-62DC-D21F-2A69-627C8D7AB276}"/>
                </a:ext>
              </a:extLst>
            </p:cNvPr>
            <p:cNvSpPr/>
            <p:nvPr/>
          </p:nvSpPr>
          <p:spPr>
            <a:xfrm>
              <a:off x="2968803" y="3588418"/>
              <a:ext cx="1175451" cy="1190161"/>
            </a:xfrm>
            <a:custGeom>
              <a:avLst/>
              <a:gdLst>
                <a:gd name="connsiteX0" fmla="*/ 205693 w 205692"/>
                <a:gd name="connsiteY0" fmla="*/ 22201 h 208266"/>
                <a:gd name="connsiteX1" fmla="*/ 0 w 205692"/>
                <a:gd name="connsiteY1" fmla="*/ 208266 h 208266"/>
                <a:gd name="connsiteX2" fmla="*/ 0 w 205692"/>
                <a:gd name="connsiteY2" fmla="*/ 76646 h 208266"/>
                <a:gd name="connsiteX3" fmla="*/ 205693 w 205692"/>
                <a:gd name="connsiteY3" fmla="*/ 0 h 208266"/>
                <a:gd name="connsiteX4" fmla="*/ 205693 w 205692"/>
                <a:gd name="connsiteY4" fmla="*/ 22201 h 20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92" h="208266">
                  <a:moveTo>
                    <a:pt x="205693" y="22201"/>
                  </a:moveTo>
                  <a:lnTo>
                    <a:pt x="0" y="208266"/>
                  </a:lnTo>
                  <a:lnTo>
                    <a:pt x="0" y="76646"/>
                  </a:lnTo>
                  <a:lnTo>
                    <a:pt x="205693" y="0"/>
                  </a:lnTo>
                  <a:lnTo>
                    <a:pt x="205693" y="22201"/>
                  </a:lnTo>
                  <a:close/>
                </a:path>
              </a:pathLst>
            </a:custGeom>
            <a:solidFill>
              <a:srgbClr val="0F878A">
                <a:lumMod val="75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id="{582F0BCB-6BD5-4919-B3E0-4F9D90BD88B3}"/>
                </a:ext>
              </a:extLst>
            </p:cNvPr>
            <p:cNvSpPr/>
            <p:nvPr/>
          </p:nvSpPr>
          <p:spPr>
            <a:xfrm>
              <a:off x="2986181" y="2275183"/>
              <a:ext cx="1149351" cy="1184120"/>
            </a:xfrm>
            <a:custGeom>
              <a:avLst/>
              <a:gdLst>
                <a:gd name="connsiteX0" fmla="*/ 205693 w 205692"/>
                <a:gd name="connsiteY0" fmla="*/ 207209 h 207209"/>
                <a:gd name="connsiteX1" fmla="*/ 0 w 205692"/>
                <a:gd name="connsiteY1" fmla="*/ 131091 h 207209"/>
                <a:gd name="connsiteX2" fmla="*/ 0 w 205692"/>
                <a:gd name="connsiteY2" fmla="*/ 0 h 207209"/>
                <a:gd name="connsiteX3" fmla="*/ 205693 w 205692"/>
                <a:gd name="connsiteY3" fmla="*/ 185537 h 207209"/>
                <a:gd name="connsiteX4" fmla="*/ 205693 w 205692"/>
                <a:gd name="connsiteY4" fmla="*/ 207209 h 207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92" h="207209">
                  <a:moveTo>
                    <a:pt x="205693" y="207209"/>
                  </a:moveTo>
                  <a:lnTo>
                    <a:pt x="0" y="131091"/>
                  </a:lnTo>
                  <a:lnTo>
                    <a:pt x="0" y="0"/>
                  </a:lnTo>
                  <a:lnTo>
                    <a:pt x="205693" y="185537"/>
                  </a:lnTo>
                  <a:lnTo>
                    <a:pt x="205693" y="207209"/>
                  </a:lnTo>
                  <a:close/>
                </a:path>
              </a:pathLst>
            </a:custGeom>
            <a:solidFill>
              <a:srgbClr val="583F7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</a:endParaRPr>
            </a:p>
          </p:txBody>
        </p:sp>
        <p:sp>
          <p:nvSpPr>
            <p:cNvPr id="59" name="Freeform 9">
              <a:extLst>
                <a:ext uri="{FF2B5EF4-FFF2-40B4-BE49-F238E27FC236}">
                  <a16:creationId xmlns:a16="http://schemas.microsoft.com/office/drawing/2014/main" id="{5E3E66E1-232E-58A8-4984-D8C5EA14E647}"/>
                </a:ext>
              </a:extLst>
            </p:cNvPr>
            <p:cNvSpPr/>
            <p:nvPr/>
          </p:nvSpPr>
          <p:spPr>
            <a:xfrm>
              <a:off x="923184" y="2402672"/>
              <a:ext cx="546683" cy="493063"/>
            </a:xfrm>
            <a:custGeom>
              <a:avLst/>
              <a:gdLst>
                <a:gd name="connsiteX0" fmla="*/ 102582 w 102581"/>
                <a:gd name="connsiteY0" fmla="*/ 51274 h 102547"/>
                <a:gd name="connsiteX1" fmla="*/ 51291 w 102581"/>
                <a:gd name="connsiteY1" fmla="*/ 102547 h 102547"/>
                <a:gd name="connsiteX2" fmla="*/ 0 w 102581"/>
                <a:gd name="connsiteY2" fmla="*/ 51274 h 102547"/>
                <a:gd name="connsiteX3" fmla="*/ 51291 w 102581"/>
                <a:gd name="connsiteY3" fmla="*/ 0 h 102547"/>
                <a:gd name="connsiteX4" fmla="*/ 102582 w 102581"/>
                <a:gd name="connsiteY4" fmla="*/ 51274 h 10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581" h="102547">
                  <a:moveTo>
                    <a:pt x="102582" y="51274"/>
                  </a:moveTo>
                  <a:cubicBezTo>
                    <a:pt x="102582" y="79591"/>
                    <a:pt x="79618" y="102547"/>
                    <a:pt x="51291" y="102547"/>
                  </a:cubicBezTo>
                  <a:cubicBezTo>
                    <a:pt x="22964" y="102547"/>
                    <a:pt x="0" y="79591"/>
                    <a:pt x="0" y="51274"/>
                  </a:cubicBezTo>
                  <a:cubicBezTo>
                    <a:pt x="0" y="22956"/>
                    <a:pt x="22964" y="0"/>
                    <a:pt x="51291" y="0"/>
                  </a:cubicBezTo>
                  <a:cubicBezTo>
                    <a:pt x="79618" y="0"/>
                    <a:pt x="102582" y="22956"/>
                    <a:pt x="102582" y="51274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</a:endParaRPr>
            </a:p>
          </p:txBody>
        </p: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id="{5922581E-3FB7-9626-EDE8-DFDA68D7C53B}"/>
                </a:ext>
              </a:extLst>
            </p:cNvPr>
            <p:cNvSpPr/>
            <p:nvPr/>
          </p:nvSpPr>
          <p:spPr>
            <a:xfrm>
              <a:off x="945771" y="3279546"/>
              <a:ext cx="546683" cy="493063"/>
            </a:xfrm>
            <a:custGeom>
              <a:avLst/>
              <a:gdLst>
                <a:gd name="connsiteX0" fmla="*/ 102582 w 102581"/>
                <a:gd name="connsiteY0" fmla="*/ 51274 h 102547"/>
                <a:gd name="connsiteX1" fmla="*/ 51291 w 102581"/>
                <a:gd name="connsiteY1" fmla="*/ 102547 h 102547"/>
                <a:gd name="connsiteX2" fmla="*/ 0 w 102581"/>
                <a:gd name="connsiteY2" fmla="*/ 51274 h 102547"/>
                <a:gd name="connsiteX3" fmla="*/ 51291 w 102581"/>
                <a:gd name="connsiteY3" fmla="*/ 0 h 102547"/>
                <a:gd name="connsiteX4" fmla="*/ 102582 w 102581"/>
                <a:gd name="connsiteY4" fmla="*/ 51274 h 10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581" h="102547">
                  <a:moveTo>
                    <a:pt x="102582" y="51274"/>
                  </a:moveTo>
                  <a:cubicBezTo>
                    <a:pt x="102582" y="79591"/>
                    <a:pt x="79618" y="102547"/>
                    <a:pt x="51291" y="102547"/>
                  </a:cubicBezTo>
                  <a:cubicBezTo>
                    <a:pt x="22964" y="102547"/>
                    <a:pt x="0" y="79591"/>
                    <a:pt x="0" y="51274"/>
                  </a:cubicBezTo>
                  <a:cubicBezTo>
                    <a:pt x="0" y="22956"/>
                    <a:pt x="22964" y="0"/>
                    <a:pt x="51291" y="0"/>
                  </a:cubicBezTo>
                  <a:cubicBezTo>
                    <a:pt x="79618" y="0"/>
                    <a:pt x="102582" y="22956"/>
                    <a:pt x="102582" y="51274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</a:endParaRPr>
            </a:p>
          </p:txBody>
        </p:sp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id="{7A2E7A97-8D5C-A626-D198-A98486301857}"/>
                </a:ext>
              </a:extLst>
            </p:cNvPr>
            <p:cNvSpPr/>
            <p:nvPr/>
          </p:nvSpPr>
          <p:spPr>
            <a:xfrm>
              <a:off x="945771" y="4156478"/>
              <a:ext cx="546683" cy="493063"/>
            </a:xfrm>
            <a:custGeom>
              <a:avLst/>
              <a:gdLst>
                <a:gd name="connsiteX0" fmla="*/ 102582 w 102581"/>
                <a:gd name="connsiteY0" fmla="*/ 51274 h 102547"/>
                <a:gd name="connsiteX1" fmla="*/ 51291 w 102581"/>
                <a:gd name="connsiteY1" fmla="*/ 102547 h 102547"/>
                <a:gd name="connsiteX2" fmla="*/ 0 w 102581"/>
                <a:gd name="connsiteY2" fmla="*/ 51274 h 102547"/>
                <a:gd name="connsiteX3" fmla="*/ 51291 w 102581"/>
                <a:gd name="connsiteY3" fmla="*/ 0 h 102547"/>
                <a:gd name="connsiteX4" fmla="*/ 102582 w 102581"/>
                <a:gd name="connsiteY4" fmla="*/ 51274 h 10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581" h="102547">
                  <a:moveTo>
                    <a:pt x="102582" y="51274"/>
                  </a:moveTo>
                  <a:cubicBezTo>
                    <a:pt x="102582" y="79591"/>
                    <a:pt x="79618" y="102547"/>
                    <a:pt x="51291" y="102547"/>
                  </a:cubicBezTo>
                  <a:cubicBezTo>
                    <a:pt x="22964" y="102547"/>
                    <a:pt x="0" y="79591"/>
                    <a:pt x="0" y="51274"/>
                  </a:cubicBezTo>
                  <a:cubicBezTo>
                    <a:pt x="0" y="22956"/>
                    <a:pt x="22964" y="0"/>
                    <a:pt x="51291" y="0"/>
                  </a:cubicBezTo>
                  <a:cubicBezTo>
                    <a:pt x="79618" y="0"/>
                    <a:pt x="102582" y="22956"/>
                    <a:pt x="102582" y="51274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58FDDB3-B4B3-4ECA-5491-CBE50959C42C}"/>
                </a:ext>
              </a:extLst>
            </p:cNvPr>
            <p:cNvGrpSpPr/>
            <p:nvPr/>
          </p:nvGrpSpPr>
          <p:grpSpPr>
            <a:xfrm>
              <a:off x="4131884" y="3338137"/>
              <a:ext cx="1875730" cy="371710"/>
              <a:chOff x="4666594" y="3318107"/>
              <a:chExt cx="6303338" cy="404615"/>
            </a:xfrm>
          </p:grpSpPr>
          <p:sp>
            <p:nvSpPr>
              <p:cNvPr id="69" name="Freeform 13">
                <a:extLst>
                  <a:ext uri="{FF2B5EF4-FFF2-40B4-BE49-F238E27FC236}">
                    <a16:creationId xmlns:a16="http://schemas.microsoft.com/office/drawing/2014/main" id="{57C47F67-EA78-8693-3E5E-A734FFEAD7C1}"/>
                  </a:ext>
                </a:extLst>
              </p:cNvPr>
              <p:cNvSpPr/>
              <p:nvPr/>
            </p:nvSpPr>
            <p:spPr>
              <a:xfrm>
                <a:off x="4666594" y="3456161"/>
                <a:ext cx="6303338" cy="123847"/>
              </a:xfrm>
              <a:custGeom>
                <a:avLst/>
                <a:gdLst>
                  <a:gd name="connsiteX0" fmla="*/ 1103021 w 1103020"/>
                  <a:gd name="connsiteY0" fmla="*/ 10572 h 21672"/>
                  <a:gd name="connsiteX1" fmla="*/ 1092445 w 1103020"/>
                  <a:gd name="connsiteY1" fmla="*/ 0 h 21672"/>
                  <a:gd name="connsiteX2" fmla="*/ 0 w 1103020"/>
                  <a:gd name="connsiteY2" fmla="*/ 0 h 21672"/>
                  <a:gd name="connsiteX3" fmla="*/ 0 w 1103020"/>
                  <a:gd name="connsiteY3" fmla="*/ 21672 h 21672"/>
                  <a:gd name="connsiteX4" fmla="*/ 1092445 w 1103020"/>
                  <a:gd name="connsiteY4" fmla="*/ 21672 h 21672"/>
                  <a:gd name="connsiteX5" fmla="*/ 1103021 w 1103020"/>
                  <a:gd name="connsiteY5" fmla="*/ 10572 h 2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3020" h="21672">
                    <a:moveTo>
                      <a:pt x="1103021" y="10572"/>
                    </a:moveTo>
                    <a:lnTo>
                      <a:pt x="1092445" y="0"/>
                    </a:lnTo>
                    <a:lnTo>
                      <a:pt x="0" y="0"/>
                    </a:lnTo>
                    <a:lnTo>
                      <a:pt x="0" y="21672"/>
                    </a:lnTo>
                    <a:lnTo>
                      <a:pt x="1092445" y="21672"/>
                    </a:lnTo>
                    <a:lnTo>
                      <a:pt x="1103021" y="10572"/>
                    </a:lnTo>
                    <a:close/>
                  </a:path>
                </a:pathLst>
              </a:custGeom>
              <a:solidFill>
                <a:srgbClr val="12ABD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/>
                </a:endParaRP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305E0377-A3C7-E8B5-2DDE-8B76273F9DEF}"/>
                  </a:ext>
                </a:extLst>
              </p:cNvPr>
              <p:cNvGrpSpPr/>
              <p:nvPr/>
            </p:nvGrpSpPr>
            <p:grpSpPr>
              <a:xfrm>
                <a:off x="4666594" y="3318107"/>
                <a:ext cx="6242906" cy="404615"/>
                <a:chOff x="4666594" y="3318107"/>
                <a:chExt cx="6242906" cy="404615"/>
              </a:xfrm>
            </p:grpSpPr>
            <p:sp>
              <p:nvSpPr>
                <p:cNvPr id="71" name="Freeform 14">
                  <a:extLst>
                    <a:ext uri="{FF2B5EF4-FFF2-40B4-BE49-F238E27FC236}">
                      <a16:creationId xmlns:a16="http://schemas.microsoft.com/office/drawing/2014/main" id="{6EF4D2CF-149B-4876-369E-D4866F351FB2}"/>
                    </a:ext>
                  </a:extLst>
                </p:cNvPr>
                <p:cNvSpPr/>
                <p:nvPr/>
              </p:nvSpPr>
              <p:spPr>
                <a:xfrm>
                  <a:off x="4666594" y="3601898"/>
                  <a:ext cx="6242906" cy="120824"/>
                </a:xfrm>
                <a:custGeom>
                  <a:avLst/>
                  <a:gdLst>
                    <a:gd name="connsiteX0" fmla="*/ 0 w 1092445"/>
                    <a:gd name="connsiteY0" fmla="*/ 0 h 21143"/>
                    <a:gd name="connsiteX1" fmla="*/ 0 w 1092445"/>
                    <a:gd name="connsiteY1" fmla="*/ 21144 h 21143"/>
                    <a:gd name="connsiteX2" fmla="*/ 1070765 w 1092445"/>
                    <a:gd name="connsiteY2" fmla="*/ 21144 h 21143"/>
                    <a:gd name="connsiteX3" fmla="*/ 1092445 w 1092445"/>
                    <a:gd name="connsiteY3" fmla="*/ 0 h 21143"/>
                    <a:gd name="connsiteX4" fmla="*/ 0 w 1092445"/>
                    <a:gd name="connsiteY4" fmla="*/ 0 h 21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445" h="21143">
                      <a:moveTo>
                        <a:pt x="0" y="0"/>
                      </a:moveTo>
                      <a:lnTo>
                        <a:pt x="0" y="21144"/>
                      </a:lnTo>
                      <a:lnTo>
                        <a:pt x="1070765" y="21144"/>
                      </a:lnTo>
                      <a:lnTo>
                        <a:pt x="109244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F878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/>
                  </a:endParaRPr>
                </a:p>
              </p:txBody>
            </p:sp>
            <p:sp>
              <p:nvSpPr>
                <p:cNvPr id="72" name="Freeform 15">
                  <a:extLst>
                    <a:ext uri="{FF2B5EF4-FFF2-40B4-BE49-F238E27FC236}">
                      <a16:creationId xmlns:a16="http://schemas.microsoft.com/office/drawing/2014/main" id="{4549FC5F-FA67-E6E2-78A8-1F7610DA0259}"/>
                    </a:ext>
                  </a:extLst>
                </p:cNvPr>
                <p:cNvSpPr/>
                <p:nvPr/>
              </p:nvSpPr>
              <p:spPr>
                <a:xfrm>
                  <a:off x="4666594" y="3318107"/>
                  <a:ext cx="6242906" cy="123847"/>
                </a:xfrm>
                <a:custGeom>
                  <a:avLst/>
                  <a:gdLst>
                    <a:gd name="connsiteX0" fmla="*/ 1070765 w 1092445"/>
                    <a:gd name="connsiteY0" fmla="*/ 0 h 21672"/>
                    <a:gd name="connsiteX1" fmla="*/ 0 w 1092445"/>
                    <a:gd name="connsiteY1" fmla="*/ 0 h 21672"/>
                    <a:gd name="connsiteX2" fmla="*/ 0 w 1092445"/>
                    <a:gd name="connsiteY2" fmla="*/ 21672 h 21672"/>
                    <a:gd name="connsiteX3" fmla="*/ 1092445 w 1092445"/>
                    <a:gd name="connsiteY3" fmla="*/ 21672 h 21672"/>
                    <a:gd name="connsiteX4" fmla="*/ 1070765 w 1092445"/>
                    <a:gd name="connsiteY4" fmla="*/ 0 h 21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445" h="21672">
                      <a:moveTo>
                        <a:pt x="1070765" y="0"/>
                      </a:moveTo>
                      <a:lnTo>
                        <a:pt x="0" y="0"/>
                      </a:lnTo>
                      <a:lnTo>
                        <a:pt x="0" y="21672"/>
                      </a:lnTo>
                      <a:lnTo>
                        <a:pt x="1092445" y="21672"/>
                      </a:lnTo>
                      <a:lnTo>
                        <a:pt x="1070765" y="0"/>
                      </a:lnTo>
                      <a:close/>
                    </a:path>
                  </a:pathLst>
                </a:custGeom>
                <a:solidFill>
                  <a:srgbClr val="805AA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/>
                  </a:endParaRPr>
                </a:p>
              </p:txBody>
            </p:sp>
          </p:grp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9FA886F-1509-54CA-512F-92E9C0B83728}"/>
                </a:ext>
              </a:extLst>
            </p:cNvPr>
            <p:cNvSpPr txBox="1"/>
            <p:nvPr/>
          </p:nvSpPr>
          <p:spPr>
            <a:xfrm>
              <a:off x="1059709" y="2452718"/>
              <a:ext cx="330540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buntu"/>
                </a:rPr>
                <a:t>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8747BD2-4121-A2A0-5949-B5C51A219D39}"/>
                </a:ext>
              </a:extLst>
            </p:cNvPr>
            <p:cNvSpPr txBox="1"/>
            <p:nvPr/>
          </p:nvSpPr>
          <p:spPr>
            <a:xfrm>
              <a:off x="1059709" y="3322683"/>
              <a:ext cx="330540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buntu"/>
                </a:rPr>
                <a:t>2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72452C2-0336-4AF9-9F38-5777A44051E1}"/>
                </a:ext>
              </a:extLst>
            </p:cNvPr>
            <p:cNvSpPr txBox="1"/>
            <p:nvPr/>
          </p:nvSpPr>
          <p:spPr>
            <a:xfrm>
              <a:off x="1059709" y="4192648"/>
              <a:ext cx="330540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buntu"/>
                </a:rPr>
                <a:t>3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6881D00-3B12-F873-E813-A6E6458CB413}"/>
                </a:ext>
              </a:extLst>
            </p:cNvPr>
            <p:cNvSpPr txBox="1"/>
            <p:nvPr/>
          </p:nvSpPr>
          <p:spPr>
            <a:xfrm>
              <a:off x="1514022" y="2469564"/>
              <a:ext cx="1507624" cy="33855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"/>
                </a:rPr>
                <a:t>LEARNING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59B6404-24B6-5252-4458-EEA45B8B891A}"/>
                </a:ext>
              </a:extLst>
            </p:cNvPr>
            <p:cNvSpPr txBox="1"/>
            <p:nvPr/>
          </p:nvSpPr>
          <p:spPr>
            <a:xfrm>
              <a:off x="1585915" y="3459459"/>
              <a:ext cx="1507624" cy="33855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"/>
                </a:rPr>
                <a:t>ADAPTING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FD048B9-E090-DC31-C3B7-4638627D8195}"/>
                </a:ext>
              </a:extLst>
            </p:cNvPr>
            <p:cNvSpPr txBox="1"/>
            <p:nvPr/>
          </p:nvSpPr>
          <p:spPr>
            <a:xfrm>
              <a:off x="1530039" y="4233732"/>
              <a:ext cx="1507624" cy="33855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"/>
                </a:rPr>
                <a:t>EMPOWERING</a:t>
              </a:r>
            </a:p>
          </p:txBody>
        </p:sp>
      </p:grpSp>
      <p:pic>
        <p:nvPicPr>
          <p:cNvPr id="23" name="Picture 2" descr="A Graphic the Neurodiversity Spectrum: Dyscalculla, Dyslexia, ADHD, Tourette Syndrome, Acquired Neurodiversity, Mental Health, ADC, DCD/Dyspraxia">
            <a:extLst>
              <a:ext uri="{FF2B5EF4-FFF2-40B4-BE49-F238E27FC236}">
                <a16:creationId xmlns:a16="http://schemas.microsoft.com/office/drawing/2014/main" id="{C2041CBC-0A4C-8A6C-E1DA-64EDB266B6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t="1256" r="2402" b="4009"/>
          <a:stretch/>
        </p:blipFill>
        <p:spPr bwMode="auto">
          <a:xfrm>
            <a:off x="6184388" y="902537"/>
            <a:ext cx="5789643" cy="56758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Footer Placeholder 3">
            <a:extLst>
              <a:ext uri="{FF2B5EF4-FFF2-40B4-BE49-F238E27FC236}">
                <a16:creationId xmlns:a16="http://schemas.microsoft.com/office/drawing/2014/main" id="{DB3AF1A7-092F-D04C-C22D-FBD9D405B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77" name="Slide Number Placeholder 5">
            <a:extLst>
              <a:ext uri="{FF2B5EF4-FFF2-40B4-BE49-F238E27FC236}">
                <a16:creationId xmlns:a16="http://schemas.microsoft.com/office/drawing/2014/main" id="{0142EA9E-8337-F2F0-6EA4-E9D9B02DC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95A9E4-2CE9-4E32-BE85-7C32F0F78A6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58722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">
            <a:extLst>
              <a:ext uri="{FF2B5EF4-FFF2-40B4-BE49-F238E27FC236}">
                <a16:creationId xmlns:a16="http://schemas.microsoft.com/office/drawing/2014/main" id="{6AA585C2-5F3C-70AB-229C-56F7BFC01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563" y="217748"/>
            <a:ext cx="510838" cy="539450"/>
            <a:chOff x="11501102" y="171573"/>
            <a:chExt cx="419436" cy="388988"/>
          </a:xfrm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16C28693-7AF3-D79F-0021-4A0A98E16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4642" y="334376"/>
              <a:ext cx="275896" cy="226185"/>
            </a:xfrm>
            <a:custGeom>
              <a:avLst/>
              <a:gdLst/>
              <a:ahLst/>
              <a:cxnLst>
                <a:cxn ang="0">
                  <a:pos x="125" y="107"/>
                </a:cxn>
                <a:cxn ang="0">
                  <a:pos x="188" y="43"/>
                </a:cxn>
                <a:cxn ang="0">
                  <a:pos x="141" y="0"/>
                </a:cxn>
                <a:cxn ang="0">
                  <a:pos x="49" y="99"/>
                </a:cxn>
                <a:cxn ang="0">
                  <a:pos x="0" y="144"/>
                </a:cxn>
                <a:cxn ang="0">
                  <a:pos x="37" y="154"/>
                </a:cxn>
                <a:cxn ang="0">
                  <a:pos x="125" y="125"/>
                </a:cxn>
                <a:cxn ang="0">
                  <a:pos x="81" y="86"/>
                </a:cxn>
                <a:cxn ang="0">
                  <a:pos x="125" y="107"/>
                </a:cxn>
              </a:cxnLst>
              <a:rect l="0" t="0" r="r" b="b"/>
              <a:pathLst>
                <a:path w="188" h="154">
                  <a:moveTo>
                    <a:pt x="125" y="107"/>
                  </a:moveTo>
                  <a:cubicBezTo>
                    <a:pt x="160" y="107"/>
                    <a:pt x="188" y="78"/>
                    <a:pt x="188" y="43"/>
                  </a:cubicBezTo>
                  <a:cubicBezTo>
                    <a:pt x="186" y="28"/>
                    <a:pt x="181" y="0"/>
                    <a:pt x="141" y="0"/>
                  </a:cubicBezTo>
                  <a:cubicBezTo>
                    <a:pt x="99" y="0"/>
                    <a:pt x="84" y="60"/>
                    <a:pt x="49" y="99"/>
                  </a:cubicBezTo>
                  <a:cubicBezTo>
                    <a:pt x="47" y="121"/>
                    <a:pt x="26" y="140"/>
                    <a:pt x="0" y="144"/>
                  </a:cubicBezTo>
                  <a:cubicBezTo>
                    <a:pt x="6" y="150"/>
                    <a:pt x="20" y="154"/>
                    <a:pt x="37" y="154"/>
                  </a:cubicBezTo>
                  <a:cubicBezTo>
                    <a:pt x="68" y="154"/>
                    <a:pt x="106" y="145"/>
                    <a:pt x="125" y="125"/>
                  </a:cubicBezTo>
                  <a:cubicBezTo>
                    <a:pt x="99" y="126"/>
                    <a:pt x="82" y="109"/>
                    <a:pt x="81" y="86"/>
                  </a:cubicBezTo>
                  <a:cubicBezTo>
                    <a:pt x="93" y="101"/>
                    <a:pt x="108" y="107"/>
                    <a:pt x="125" y="107"/>
                  </a:cubicBezTo>
                </a:path>
              </a:pathLst>
            </a:custGeom>
            <a:solidFill>
              <a:srgbClr val="12ABD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14E0E2A-6FCA-A6B7-DEC8-291C4E0D8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1102" y="171573"/>
              <a:ext cx="419436" cy="356676"/>
            </a:xfrm>
            <a:custGeom>
              <a:avLst/>
              <a:gdLst/>
              <a:ahLst/>
              <a:cxnLst>
                <a:cxn ang="0">
                  <a:pos x="286" y="152"/>
                </a:cxn>
                <a:cxn ang="0">
                  <a:pos x="237" y="51"/>
                </a:cxn>
                <a:cxn ang="0">
                  <a:pos x="160" y="3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0" y="158"/>
                </a:cxn>
                <a:cxn ang="0">
                  <a:pos x="53" y="236"/>
                </a:cxn>
                <a:cxn ang="0">
                  <a:pos x="107" y="237"/>
                </a:cxn>
                <a:cxn ang="0">
                  <a:pos x="147" y="210"/>
                </a:cxn>
                <a:cxn ang="0">
                  <a:pos x="239" y="111"/>
                </a:cxn>
                <a:cxn ang="0">
                  <a:pos x="286" y="154"/>
                </a:cxn>
                <a:cxn ang="0">
                  <a:pos x="286" y="152"/>
                </a:cxn>
              </a:cxnLst>
              <a:rect l="0" t="0" r="r" b="b"/>
              <a:pathLst>
                <a:path w="286" h="243">
                  <a:moveTo>
                    <a:pt x="286" y="152"/>
                  </a:moveTo>
                  <a:cubicBezTo>
                    <a:pt x="286" y="112"/>
                    <a:pt x="266" y="78"/>
                    <a:pt x="237" y="51"/>
                  </a:cubicBezTo>
                  <a:cubicBezTo>
                    <a:pt x="215" y="30"/>
                    <a:pt x="188" y="15"/>
                    <a:pt x="160" y="3"/>
                  </a:cubicBezTo>
                  <a:cubicBezTo>
                    <a:pt x="158" y="2"/>
                    <a:pt x="156" y="1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19" y="41"/>
                    <a:pt x="0" y="72"/>
                    <a:pt x="0" y="158"/>
                  </a:cubicBezTo>
                  <a:cubicBezTo>
                    <a:pt x="0" y="192"/>
                    <a:pt x="21" y="224"/>
                    <a:pt x="53" y="236"/>
                  </a:cubicBezTo>
                  <a:cubicBezTo>
                    <a:pt x="71" y="243"/>
                    <a:pt x="89" y="243"/>
                    <a:pt x="107" y="237"/>
                  </a:cubicBezTo>
                  <a:cubicBezTo>
                    <a:pt x="123" y="232"/>
                    <a:pt x="136" y="222"/>
                    <a:pt x="147" y="210"/>
                  </a:cubicBezTo>
                  <a:cubicBezTo>
                    <a:pt x="182" y="171"/>
                    <a:pt x="197" y="111"/>
                    <a:pt x="239" y="111"/>
                  </a:cubicBezTo>
                  <a:cubicBezTo>
                    <a:pt x="279" y="111"/>
                    <a:pt x="284" y="139"/>
                    <a:pt x="286" y="154"/>
                  </a:cubicBezTo>
                  <a:cubicBezTo>
                    <a:pt x="286" y="154"/>
                    <a:pt x="286" y="153"/>
                    <a:pt x="286" y="152"/>
                  </a:cubicBezTo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B70CD8-9F3B-45B8-BBD7-7F895FAC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017" y="323050"/>
            <a:ext cx="10515600" cy="465907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+mj-lt"/>
              </a:rPr>
              <a:t>LEARNING TOGETHER WITH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8ECFA0-7A4A-4F7C-9ACE-5DB723F8A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7232" y="1280397"/>
            <a:ext cx="2520000" cy="4716000"/>
            <a:chOff x="833071" y="1369496"/>
            <a:chExt cx="2249424" cy="456237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14AFA0E-74B7-49D3-87AF-996332F2242B}"/>
                </a:ext>
              </a:extLst>
            </p:cNvPr>
            <p:cNvSpPr/>
            <p:nvPr/>
          </p:nvSpPr>
          <p:spPr>
            <a:xfrm>
              <a:off x="1149075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CF28152-89A8-4AAD-8825-962CDC901B3F}"/>
                </a:ext>
              </a:extLst>
            </p:cNvPr>
            <p:cNvSpPr/>
            <p:nvPr/>
          </p:nvSpPr>
          <p:spPr>
            <a:xfrm>
              <a:off x="881896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C8C95253-2397-4569-8851-B6515CBEAA3C}"/>
                </a:ext>
              </a:extLst>
            </p:cNvPr>
            <p:cNvSpPr/>
            <p:nvPr/>
          </p:nvSpPr>
          <p:spPr>
            <a:xfrm>
              <a:off x="837553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98C2A4A-ADC5-4285-B39E-8EFFF6E03E48}"/>
                </a:ext>
              </a:extLst>
            </p:cNvPr>
            <p:cNvSpPr/>
            <p:nvPr/>
          </p:nvSpPr>
          <p:spPr>
            <a:xfrm>
              <a:off x="833071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70AD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04EB1EE-4C48-4433-8FA0-9581ABDE40EB}"/>
                </a:ext>
              </a:extLst>
            </p:cNvPr>
            <p:cNvSpPr/>
            <p:nvPr/>
          </p:nvSpPr>
          <p:spPr>
            <a:xfrm>
              <a:off x="833071" y="2237992"/>
              <a:ext cx="2249424" cy="2199120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16EB258-F7AB-4CE4-938A-E3A74169B6AB}"/>
                </a:ext>
              </a:extLst>
            </p:cNvPr>
            <p:cNvSpPr txBox="1"/>
            <p:nvPr/>
          </p:nvSpPr>
          <p:spPr>
            <a:xfrm>
              <a:off x="934907" y="1636464"/>
              <a:ext cx="2045751" cy="43088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OUR EMPLOYEES</a:t>
              </a:r>
            </a:p>
          </p:txBody>
        </p:sp>
      </p:grpSp>
      <p:pic>
        <p:nvPicPr>
          <p:cNvPr id="46" name="Picture 45" descr="A group of people sitting around a table during the Neruoinclusion session">
            <a:extLst>
              <a:ext uri="{FF2B5EF4-FFF2-40B4-BE49-F238E27FC236}">
                <a16:creationId xmlns:a16="http://schemas.microsoft.com/office/drawing/2014/main" id="{E1420355-85B9-F52C-DACA-B3D8BE5D8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30" y="2385402"/>
            <a:ext cx="2303127" cy="1750264"/>
          </a:xfrm>
          <a:prstGeom prst="rect">
            <a:avLst/>
          </a:prstGeom>
        </p:spPr>
      </p:pic>
      <p:grpSp>
        <p:nvGrpSpPr>
          <p:cNvPr id="53" name="Group 52" descr="Pulse Survey">
            <a:extLst>
              <a:ext uri="{FF2B5EF4-FFF2-40B4-BE49-F238E27FC236}">
                <a16:creationId xmlns:a16="http://schemas.microsoft.com/office/drawing/2014/main" id="{FC14BB23-0CCD-371F-9793-706D476AAB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833635" y="4776037"/>
            <a:ext cx="1850162" cy="718071"/>
            <a:chOff x="833635" y="4776037"/>
            <a:chExt cx="1850162" cy="718071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8452B9CD-0A33-D083-2FC6-C172B60C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374" y="4808035"/>
              <a:ext cx="1832681" cy="646334"/>
            </a:xfrm>
            <a:prstGeom prst="rect">
              <a:avLst/>
            </a:prstGeom>
          </p:spPr>
        </p:pic>
        <p:sp>
          <p:nvSpPr>
            <p:cNvPr id="11" name="Rectangle: Rounded Corners 37">
              <a:extLst>
                <a:ext uri="{FF2B5EF4-FFF2-40B4-BE49-F238E27FC236}">
                  <a16:creationId xmlns:a16="http://schemas.microsoft.com/office/drawing/2014/main" id="{0C7A8066-36F7-9FF6-EB71-F2454675AB1F}"/>
                </a:ext>
              </a:extLst>
            </p:cNvPr>
            <p:cNvSpPr/>
            <p:nvPr/>
          </p:nvSpPr>
          <p:spPr>
            <a:xfrm rot="16200000">
              <a:off x="1399680" y="4209992"/>
              <a:ext cx="718071" cy="1850162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A5C84"/>
                </a:solidFill>
                <a:effectLst/>
                <a:uLnTx/>
                <a:uFillTx/>
                <a:latin typeface="Ubuntu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9BC389A-6970-4BE7-815D-902222D24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14670" y="1280397"/>
            <a:ext cx="2953338" cy="4716000"/>
            <a:chOff x="3526084" y="1369496"/>
            <a:chExt cx="2377601" cy="456237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C84C528-EE80-4783-86F0-4ED2D6C5AFF3}"/>
                </a:ext>
              </a:extLst>
            </p:cNvPr>
            <p:cNvSpPr/>
            <p:nvPr/>
          </p:nvSpPr>
          <p:spPr>
            <a:xfrm>
              <a:off x="3906177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C67DEB6-385D-4F8F-96E1-BA89AF96A35C}"/>
                </a:ext>
              </a:extLst>
            </p:cNvPr>
            <p:cNvSpPr/>
            <p:nvPr/>
          </p:nvSpPr>
          <p:spPr>
            <a:xfrm>
              <a:off x="3638998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F944FC30-2E1B-47FE-B2DF-D93676723FA0}"/>
                </a:ext>
              </a:extLst>
            </p:cNvPr>
            <p:cNvSpPr/>
            <p:nvPr/>
          </p:nvSpPr>
          <p:spPr>
            <a:xfrm>
              <a:off x="3594655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FA79200-32F7-4B92-9EAC-9600319D69AC}"/>
                </a:ext>
              </a:extLst>
            </p:cNvPr>
            <p:cNvSpPr/>
            <p:nvPr/>
          </p:nvSpPr>
          <p:spPr>
            <a:xfrm>
              <a:off x="3590173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70AD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DCC88D6-24DC-44DF-BC9E-99CFDD7A68D8}"/>
                </a:ext>
              </a:extLst>
            </p:cNvPr>
            <p:cNvSpPr/>
            <p:nvPr/>
          </p:nvSpPr>
          <p:spPr>
            <a:xfrm>
              <a:off x="3590173" y="2237992"/>
              <a:ext cx="2249424" cy="2199120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4E6E979-B1FB-40BD-B1B7-87A2A57F64F4}"/>
                </a:ext>
              </a:extLst>
            </p:cNvPr>
            <p:cNvSpPr txBox="1"/>
            <p:nvPr/>
          </p:nvSpPr>
          <p:spPr>
            <a:xfrm>
              <a:off x="3526084" y="1647001"/>
              <a:ext cx="2377601" cy="43088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EXTERNAL EXPERTS</a:t>
              </a:r>
            </a:p>
          </p:txBody>
        </p:sp>
      </p:grpSp>
      <p:pic>
        <p:nvPicPr>
          <p:cNvPr id="63" name="Image 3" descr="Karine Vasselin with other participants, attended the ILO annual conference held in Geneva">
            <a:extLst>
              <a:ext uri="{FF2B5EF4-FFF2-40B4-BE49-F238E27FC236}">
                <a16:creationId xmlns:a16="http://schemas.microsoft.com/office/drawing/2014/main" id="{71AAEC90-4B97-B2CA-EEEF-822BB59673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34" t="10097" r="3947"/>
          <a:stretch/>
        </p:blipFill>
        <p:spPr>
          <a:xfrm>
            <a:off x="3478854" y="2260826"/>
            <a:ext cx="2387961" cy="2032517"/>
          </a:xfrm>
          <a:prstGeom prst="rect">
            <a:avLst/>
          </a:prstGeom>
        </p:spPr>
      </p:pic>
      <p:pic>
        <p:nvPicPr>
          <p:cNvPr id="2048" name="Image 3" descr="Our External Partners ILO">
            <a:extLst>
              <a:ext uri="{FF2B5EF4-FFF2-40B4-BE49-F238E27FC236}">
                <a16:creationId xmlns:a16="http://schemas.microsoft.com/office/drawing/2014/main" id="{06836E46-F173-6105-2319-E018354BA51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321" t="11947" r="56564" b="74324"/>
          <a:stretch/>
        </p:blipFill>
        <p:spPr>
          <a:xfrm>
            <a:off x="3475658" y="4653296"/>
            <a:ext cx="1046623" cy="969648"/>
          </a:xfrm>
          <a:prstGeom prst="ellipse">
            <a:avLst/>
          </a:prstGeom>
        </p:spPr>
      </p:pic>
      <p:pic>
        <p:nvPicPr>
          <p:cNvPr id="9" name="Image 34" descr="Our External Partners Neurodiversity in Business -  an industry group for sharing best practices on ND recruitment, retention, and empowerment">
            <a:extLst>
              <a:ext uri="{FF2B5EF4-FFF2-40B4-BE49-F238E27FC236}">
                <a16:creationId xmlns:a16="http://schemas.microsoft.com/office/drawing/2014/main" id="{7B8A1F22-EA49-3B70-2A57-8AABD661B8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466" t="11536" r="14376" b="12720"/>
          <a:stretch/>
        </p:blipFill>
        <p:spPr>
          <a:xfrm>
            <a:off x="4784069" y="4571464"/>
            <a:ext cx="1134124" cy="1242135"/>
          </a:xfrm>
          <a:prstGeom prst="round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314B74-3EC3-40DD-AE9E-A8D0C3B7F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94346" y="1280397"/>
            <a:ext cx="2609966" cy="4716000"/>
            <a:chOff x="6347275" y="1369496"/>
            <a:chExt cx="2249424" cy="456237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D2500EB-D6BF-44B0-8F57-D3D272ACBB89}"/>
                </a:ext>
              </a:extLst>
            </p:cNvPr>
            <p:cNvSpPr/>
            <p:nvPr/>
          </p:nvSpPr>
          <p:spPr>
            <a:xfrm>
              <a:off x="6663279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3631343-7A4D-4C5D-B1EA-32F59A715FF5}"/>
                </a:ext>
              </a:extLst>
            </p:cNvPr>
            <p:cNvSpPr/>
            <p:nvPr/>
          </p:nvSpPr>
          <p:spPr>
            <a:xfrm>
              <a:off x="6396100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319DDBD6-A940-4A8A-9D9B-6AA958939E88}"/>
                </a:ext>
              </a:extLst>
            </p:cNvPr>
            <p:cNvSpPr/>
            <p:nvPr/>
          </p:nvSpPr>
          <p:spPr>
            <a:xfrm>
              <a:off x="6351757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8D3170D-03C9-4300-826F-C124EE42F879}"/>
                </a:ext>
              </a:extLst>
            </p:cNvPr>
            <p:cNvSpPr/>
            <p:nvPr/>
          </p:nvSpPr>
          <p:spPr>
            <a:xfrm>
              <a:off x="6347275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70AD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7F4F9AB-7FD2-4B3F-A268-4094AD7252D1}"/>
                </a:ext>
              </a:extLst>
            </p:cNvPr>
            <p:cNvSpPr/>
            <p:nvPr/>
          </p:nvSpPr>
          <p:spPr>
            <a:xfrm>
              <a:off x="6347275" y="2237992"/>
              <a:ext cx="2249424" cy="2199120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714F787-6334-7F37-E0FA-38251C211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24180" y="1599806"/>
            <a:ext cx="1886453" cy="43088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PARTNERS</a:t>
            </a:r>
          </a:p>
        </p:txBody>
      </p:sp>
      <p:pic>
        <p:nvPicPr>
          <p:cNvPr id="12" name="Picture 2" descr="Our Partners Google">
            <a:hlinkClick r:id="rId6"/>
            <a:extLst>
              <a:ext uri="{FF2B5EF4-FFF2-40B4-BE49-F238E27FC236}">
                <a16:creationId xmlns:a16="http://schemas.microsoft.com/office/drawing/2014/main" id="{5C127225-5D5F-7CBE-F174-5627F63CC9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3" b="18601"/>
          <a:stretch/>
        </p:blipFill>
        <p:spPr bwMode="auto">
          <a:xfrm>
            <a:off x="7071676" y="2239232"/>
            <a:ext cx="1110760" cy="39449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 group of people standing in front of a screen during the Neurodiversity session.">
            <a:extLst>
              <a:ext uri="{FF2B5EF4-FFF2-40B4-BE49-F238E27FC236}">
                <a16:creationId xmlns:a16="http://schemas.microsoft.com/office/drawing/2014/main" id="{1815F594-9C63-ED54-A9E8-1AE10811BC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8931" y="2671688"/>
            <a:ext cx="2465352" cy="1232676"/>
          </a:xfrm>
          <a:prstGeom prst="rect">
            <a:avLst/>
          </a:prstGeom>
        </p:spPr>
      </p:pic>
      <p:pic>
        <p:nvPicPr>
          <p:cNvPr id="8" name="Image 1" descr="Our Partners Manifeste Neurodiversite">
            <a:extLst>
              <a:ext uri="{FF2B5EF4-FFF2-40B4-BE49-F238E27FC236}">
                <a16:creationId xmlns:a16="http://schemas.microsoft.com/office/drawing/2014/main" id="{29839588-91EF-8079-F770-CA7310C71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91" y="4040666"/>
            <a:ext cx="1907313" cy="158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08EA9C-DA0D-4689-87E6-1E43498A3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30215" y="1316397"/>
            <a:ext cx="2548402" cy="4680000"/>
            <a:chOff x="9104376" y="1369496"/>
            <a:chExt cx="2249424" cy="4562375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971AE75-3F25-4846-AA10-D2CDDD40FDEE}"/>
                </a:ext>
              </a:extLst>
            </p:cNvPr>
            <p:cNvSpPr/>
            <p:nvPr/>
          </p:nvSpPr>
          <p:spPr>
            <a:xfrm>
              <a:off x="9420380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9966838-942E-4229-9B70-BCC2E2E3CA7D}"/>
                </a:ext>
              </a:extLst>
            </p:cNvPr>
            <p:cNvSpPr/>
            <p:nvPr/>
          </p:nvSpPr>
          <p:spPr>
            <a:xfrm>
              <a:off x="9153201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">
              <a:extLst>
                <a:ext uri="{FF2B5EF4-FFF2-40B4-BE49-F238E27FC236}">
                  <a16:creationId xmlns:a16="http://schemas.microsoft.com/office/drawing/2014/main" id="{B261E0FD-8813-422B-8140-54723B12C9A3}"/>
                </a:ext>
              </a:extLst>
            </p:cNvPr>
            <p:cNvSpPr/>
            <p:nvPr/>
          </p:nvSpPr>
          <p:spPr>
            <a:xfrm>
              <a:off x="9108858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B09768A-0066-4923-A0DD-DB33A39CEA1C}"/>
                </a:ext>
              </a:extLst>
            </p:cNvPr>
            <p:cNvSpPr/>
            <p:nvPr/>
          </p:nvSpPr>
          <p:spPr>
            <a:xfrm>
              <a:off x="9104376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70AD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C7848E2-446D-40F4-9D44-9DC46BCA81CD}"/>
                </a:ext>
              </a:extLst>
            </p:cNvPr>
            <p:cNvSpPr/>
            <p:nvPr/>
          </p:nvSpPr>
          <p:spPr>
            <a:xfrm>
              <a:off x="9104376" y="2237991"/>
              <a:ext cx="2249424" cy="2199120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B5D722-686F-465F-AD6E-B106131F40CA}"/>
                </a:ext>
              </a:extLst>
            </p:cNvPr>
            <p:cNvSpPr txBox="1"/>
            <p:nvPr/>
          </p:nvSpPr>
          <p:spPr>
            <a:xfrm>
              <a:off x="9153201" y="1667839"/>
              <a:ext cx="2200599" cy="41549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OTHER COUNTRIES</a:t>
              </a:r>
            </a:p>
          </p:txBody>
        </p:sp>
      </p:grpSp>
      <p:pic>
        <p:nvPicPr>
          <p:cNvPr id="18" name="Picture 2" descr="Neurodiversity Spectrum">
            <a:extLst>
              <a:ext uri="{FF2B5EF4-FFF2-40B4-BE49-F238E27FC236}">
                <a16:creationId xmlns:a16="http://schemas.microsoft.com/office/drawing/2014/main" id="{4461DB61-59CC-CB1B-C99F-82123D0A7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t="6529" r="10332" b="8966"/>
          <a:stretch/>
        </p:blipFill>
        <p:spPr bwMode="auto">
          <a:xfrm>
            <a:off x="9585058" y="2347612"/>
            <a:ext cx="1916044" cy="19342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E93B106-EA62-5B87-9353-FE371CDC8B40}"/>
              </a:ext>
            </a:extLst>
          </p:cNvPr>
          <p:cNvSpPr txBox="1"/>
          <p:nvPr/>
        </p:nvSpPr>
        <p:spPr>
          <a:xfrm>
            <a:off x="9492859" y="4637960"/>
            <a:ext cx="2008243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Global taskforce with 12 Countries</a:t>
            </a:r>
          </a:p>
        </p:txBody>
      </p:sp>
      <p:sp>
        <p:nvSpPr>
          <p:cNvPr id="2051" name="Rectangle 27">
            <a:extLst>
              <a:ext uri="{FF2B5EF4-FFF2-40B4-BE49-F238E27FC236}">
                <a16:creationId xmlns:a16="http://schemas.microsoft.com/office/drawing/2014/main" id="{484C105A-299E-329F-91DC-D2C087C8E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8849" y="6425222"/>
            <a:ext cx="4532162" cy="219456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Company Confidential © Capgemini 2025. All rights reserved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Footer Placeholder 3">
            <a:extLst>
              <a:ext uri="{FF2B5EF4-FFF2-40B4-BE49-F238E27FC236}">
                <a16:creationId xmlns:a16="http://schemas.microsoft.com/office/drawing/2014/main" id="{34975787-BAD2-5638-9FEA-A69D1047AA77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#ZeroCon25</a:t>
            </a:r>
            <a:endParaRPr lang="en-GB" dirty="0"/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03FAE69D-F92A-DEB6-E327-853E2C0846A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95A9E4-2CE9-4E32-BE85-7C32F0F78A6D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4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8CEA48-2284-DF44-E681-1007F675E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1">
            <a:extLst>
              <a:ext uri="{FF2B5EF4-FFF2-40B4-BE49-F238E27FC236}">
                <a16:creationId xmlns:a16="http://schemas.microsoft.com/office/drawing/2014/main" id="{88E2015C-CC58-73F1-B820-BB9A8CADC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563" y="217748"/>
            <a:ext cx="510838" cy="539450"/>
            <a:chOff x="11501102" y="171573"/>
            <a:chExt cx="419436" cy="388988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0E0B97D5-A229-9EE7-D9AE-1880E171E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4642" y="334376"/>
              <a:ext cx="275896" cy="226185"/>
            </a:xfrm>
            <a:custGeom>
              <a:avLst/>
              <a:gdLst/>
              <a:ahLst/>
              <a:cxnLst>
                <a:cxn ang="0">
                  <a:pos x="125" y="107"/>
                </a:cxn>
                <a:cxn ang="0">
                  <a:pos x="188" y="43"/>
                </a:cxn>
                <a:cxn ang="0">
                  <a:pos x="141" y="0"/>
                </a:cxn>
                <a:cxn ang="0">
                  <a:pos x="49" y="99"/>
                </a:cxn>
                <a:cxn ang="0">
                  <a:pos x="0" y="144"/>
                </a:cxn>
                <a:cxn ang="0">
                  <a:pos x="37" y="154"/>
                </a:cxn>
                <a:cxn ang="0">
                  <a:pos x="125" y="125"/>
                </a:cxn>
                <a:cxn ang="0">
                  <a:pos x="81" y="86"/>
                </a:cxn>
                <a:cxn ang="0">
                  <a:pos x="125" y="107"/>
                </a:cxn>
              </a:cxnLst>
              <a:rect l="0" t="0" r="r" b="b"/>
              <a:pathLst>
                <a:path w="188" h="154">
                  <a:moveTo>
                    <a:pt x="125" y="107"/>
                  </a:moveTo>
                  <a:cubicBezTo>
                    <a:pt x="160" y="107"/>
                    <a:pt x="188" y="78"/>
                    <a:pt x="188" y="43"/>
                  </a:cubicBezTo>
                  <a:cubicBezTo>
                    <a:pt x="186" y="28"/>
                    <a:pt x="181" y="0"/>
                    <a:pt x="141" y="0"/>
                  </a:cubicBezTo>
                  <a:cubicBezTo>
                    <a:pt x="99" y="0"/>
                    <a:pt x="84" y="60"/>
                    <a:pt x="49" y="99"/>
                  </a:cubicBezTo>
                  <a:cubicBezTo>
                    <a:pt x="47" y="121"/>
                    <a:pt x="26" y="140"/>
                    <a:pt x="0" y="144"/>
                  </a:cubicBezTo>
                  <a:cubicBezTo>
                    <a:pt x="6" y="150"/>
                    <a:pt x="20" y="154"/>
                    <a:pt x="37" y="154"/>
                  </a:cubicBezTo>
                  <a:cubicBezTo>
                    <a:pt x="68" y="154"/>
                    <a:pt x="106" y="145"/>
                    <a:pt x="125" y="125"/>
                  </a:cubicBezTo>
                  <a:cubicBezTo>
                    <a:pt x="99" y="126"/>
                    <a:pt x="82" y="109"/>
                    <a:pt x="81" y="86"/>
                  </a:cubicBezTo>
                  <a:cubicBezTo>
                    <a:pt x="93" y="101"/>
                    <a:pt x="108" y="107"/>
                    <a:pt x="125" y="107"/>
                  </a:cubicBezTo>
                </a:path>
              </a:pathLst>
            </a:custGeom>
            <a:solidFill>
              <a:srgbClr val="12ABD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1AB7315-6277-14A5-FD8F-29DBDB658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1102" y="171573"/>
              <a:ext cx="419436" cy="356676"/>
            </a:xfrm>
            <a:custGeom>
              <a:avLst/>
              <a:gdLst/>
              <a:ahLst/>
              <a:cxnLst>
                <a:cxn ang="0">
                  <a:pos x="286" y="152"/>
                </a:cxn>
                <a:cxn ang="0">
                  <a:pos x="237" y="51"/>
                </a:cxn>
                <a:cxn ang="0">
                  <a:pos x="160" y="3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0" y="158"/>
                </a:cxn>
                <a:cxn ang="0">
                  <a:pos x="53" y="236"/>
                </a:cxn>
                <a:cxn ang="0">
                  <a:pos x="107" y="237"/>
                </a:cxn>
                <a:cxn ang="0">
                  <a:pos x="147" y="210"/>
                </a:cxn>
                <a:cxn ang="0">
                  <a:pos x="239" y="111"/>
                </a:cxn>
                <a:cxn ang="0">
                  <a:pos x="286" y="154"/>
                </a:cxn>
                <a:cxn ang="0">
                  <a:pos x="286" y="152"/>
                </a:cxn>
              </a:cxnLst>
              <a:rect l="0" t="0" r="r" b="b"/>
              <a:pathLst>
                <a:path w="286" h="243">
                  <a:moveTo>
                    <a:pt x="286" y="152"/>
                  </a:moveTo>
                  <a:cubicBezTo>
                    <a:pt x="286" y="112"/>
                    <a:pt x="266" y="78"/>
                    <a:pt x="237" y="51"/>
                  </a:cubicBezTo>
                  <a:cubicBezTo>
                    <a:pt x="215" y="30"/>
                    <a:pt x="188" y="15"/>
                    <a:pt x="160" y="3"/>
                  </a:cubicBezTo>
                  <a:cubicBezTo>
                    <a:pt x="158" y="2"/>
                    <a:pt x="156" y="1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19" y="41"/>
                    <a:pt x="0" y="72"/>
                    <a:pt x="0" y="158"/>
                  </a:cubicBezTo>
                  <a:cubicBezTo>
                    <a:pt x="0" y="192"/>
                    <a:pt x="21" y="224"/>
                    <a:pt x="53" y="236"/>
                  </a:cubicBezTo>
                  <a:cubicBezTo>
                    <a:pt x="71" y="243"/>
                    <a:pt x="89" y="243"/>
                    <a:pt x="107" y="237"/>
                  </a:cubicBezTo>
                  <a:cubicBezTo>
                    <a:pt x="123" y="232"/>
                    <a:pt x="136" y="222"/>
                    <a:pt x="147" y="210"/>
                  </a:cubicBezTo>
                  <a:cubicBezTo>
                    <a:pt x="182" y="171"/>
                    <a:pt x="197" y="111"/>
                    <a:pt x="239" y="111"/>
                  </a:cubicBezTo>
                  <a:cubicBezTo>
                    <a:pt x="279" y="111"/>
                    <a:pt x="284" y="139"/>
                    <a:pt x="286" y="154"/>
                  </a:cubicBezTo>
                  <a:cubicBezTo>
                    <a:pt x="286" y="154"/>
                    <a:pt x="286" y="153"/>
                    <a:pt x="286" y="152"/>
                  </a:cubicBezTo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F4D257-5248-C0E2-6CB7-3A71031EF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575" y="260648"/>
            <a:ext cx="10515600" cy="568233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+mj-lt"/>
              </a:rPr>
              <a:t>ADAPTING OUR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0D3DE-9CF5-D3C5-62E0-ADE1407EB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8994" y="1322550"/>
            <a:ext cx="2462539" cy="4562375"/>
            <a:chOff x="833071" y="1369496"/>
            <a:chExt cx="2249424" cy="456237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1BA6EDD-CE0F-E679-10B5-FD93CF74350D}"/>
                </a:ext>
              </a:extLst>
            </p:cNvPr>
            <p:cNvSpPr/>
            <p:nvPr/>
          </p:nvSpPr>
          <p:spPr>
            <a:xfrm>
              <a:off x="1149075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CA9D155-AE37-C314-760B-EBF3DA77CAE7}"/>
                </a:ext>
              </a:extLst>
            </p:cNvPr>
            <p:cNvSpPr/>
            <p:nvPr/>
          </p:nvSpPr>
          <p:spPr>
            <a:xfrm>
              <a:off x="881896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F09A2C35-62BD-901F-7413-0A5F35E8E9E2}"/>
                </a:ext>
              </a:extLst>
            </p:cNvPr>
            <p:cNvSpPr/>
            <p:nvPr/>
          </p:nvSpPr>
          <p:spPr>
            <a:xfrm>
              <a:off x="837553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DD637FF-127E-2903-556B-E724E081BC29}"/>
                </a:ext>
              </a:extLst>
            </p:cNvPr>
            <p:cNvSpPr/>
            <p:nvPr/>
          </p:nvSpPr>
          <p:spPr>
            <a:xfrm>
              <a:off x="833071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70AD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309731C-9E1B-DC29-5C8F-68C23FAAD579}"/>
                </a:ext>
              </a:extLst>
            </p:cNvPr>
            <p:cNvSpPr/>
            <p:nvPr/>
          </p:nvSpPr>
          <p:spPr>
            <a:xfrm>
              <a:off x="833071" y="2237991"/>
              <a:ext cx="2249424" cy="2428541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457C57-6273-507A-0F10-725F7B01883D}"/>
                </a:ext>
              </a:extLst>
            </p:cNvPr>
            <p:cNvSpPr txBox="1"/>
            <p:nvPr/>
          </p:nvSpPr>
          <p:spPr>
            <a:xfrm>
              <a:off x="896856" y="1573625"/>
              <a:ext cx="2045751" cy="43088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WORKPLACE</a:t>
              </a:r>
            </a:p>
          </p:txBody>
        </p:sp>
      </p:grpSp>
      <p:pic>
        <p:nvPicPr>
          <p:cNvPr id="39" name="Image 12" descr="An image of Sensory Room in Belgium office">
            <a:extLst>
              <a:ext uri="{FF2B5EF4-FFF2-40B4-BE49-F238E27FC236}">
                <a16:creationId xmlns:a16="http://schemas.microsoft.com/office/drawing/2014/main" id="{088B5EB0-1103-9D78-8805-C5C0794B61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091" t="15470" r="5078" b="32150"/>
          <a:stretch/>
        </p:blipFill>
        <p:spPr>
          <a:xfrm>
            <a:off x="586907" y="2553262"/>
            <a:ext cx="2299579" cy="118833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E372B9E-0FD0-8CCF-032A-12ABE307CEA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67085" y="3832191"/>
            <a:ext cx="2253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r-FR" sz="1600" b="1" dirty="0">
                <a:solidFill>
                  <a:schemeClr val="bg1"/>
                </a:solidFill>
              </a:rPr>
              <a:t>Belgium Office </a:t>
            </a:r>
          </a:p>
          <a:p>
            <a:pPr>
              <a:spcBef>
                <a:spcPct val="0"/>
              </a:spcBef>
            </a:pPr>
            <a:r>
              <a:rPr lang="fr-FR" sz="1600" b="1" dirty="0" err="1">
                <a:solidFill>
                  <a:schemeClr val="accent1"/>
                </a:solidFill>
              </a:rPr>
              <a:t>Sensory</a:t>
            </a:r>
            <a:r>
              <a:rPr lang="fr-FR" sz="1600" b="1" dirty="0">
                <a:solidFill>
                  <a:schemeClr val="accent1"/>
                </a:solidFill>
              </a:rPr>
              <a:t> Room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123016-C929-FE34-443D-E6F43CB839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2144" y="4945251"/>
            <a:ext cx="20365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solidFill>
                  <a:srgbClr val="1E3951"/>
                </a:solidFill>
              </a:rPr>
              <a:t>New Inclusive global guidelines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3AAE11-18D7-B706-E124-B42C74B58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57187" y="1369496"/>
            <a:ext cx="2648739" cy="4562375"/>
            <a:chOff x="3528325" y="1369496"/>
            <a:chExt cx="2377601" cy="456237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72837FD-4599-9D1C-EFEA-DE38B38DEA77}"/>
                </a:ext>
              </a:extLst>
            </p:cNvPr>
            <p:cNvSpPr/>
            <p:nvPr/>
          </p:nvSpPr>
          <p:spPr>
            <a:xfrm>
              <a:off x="3906177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604320C-F000-AC3D-B6CE-8C303A3F5E80}"/>
                </a:ext>
              </a:extLst>
            </p:cNvPr>
            <p:cNvSpPr/>
            <p:nvPr/>
          </p:nvSpPr>
          <p:spPr>
            <a:xfrm>
              <a:off x="3638998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1D43D004-BA79-B377-F0F5-BFD809F10FA7}"/>
                </a:ext>
              </a:extLst>
            </p:cNvPr>
            <p:cNvSpPr/>
            <p:nvPr/>
          </p:nvSpPr>
          <p:spPr>
            <a:xfrm>
              <a:off x="3594655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0E5C295-7056-E0AE-EAFF-3624369EF86E}"/>
                </a:ext>
              </a:extLst>
            </p:cNvPr>
            <p:cNvSpPr/>
            <p:nvPr/>
          </p:nvSpPr>
          <p:spPr>
            <a:xfrm>
              <a:off x="3590173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70AD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EF10ECC-13B1-AFC6-7164-7650A503EF1A}"/>
                </a:ext>
              </a:extLst>
            </p:cNvPr>
            <p:cNvSpPr/>
            <p:nvPr/>
          </p:nvSpPr>
          <p:spPr>
            <a:xfrm>
              <a:off x="3590173" y="2237992"/>
              <a:ext cx="2249424" cy="2428538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010C466-1386-FCBF-768C-AA23CAAFE556}"/>
                </a:ext>
              </a:extLst>
            </p:cNvPr>
            <p:cNvSpPr txBox="1"/>
            <p:nvPr/>
          </p:nvSpPr>
          <p:spPr>
            <a:xfrm>
              <a:off x="3528325" y="1581387"/>
              <a:ext cx="2377601" cy="43088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RECRUITMENT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807ECEA-C27C-C949-EF18-367A104C45D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431704" y="3288493"/>
            <a:ext cx="2324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fr-FR" sz="1600" b="1" dirty="0" err="1">
                <a:solidFill>
                  <a:schemeClr val="bg1"/>
                </a:solidFill>
              </a:rPr>
              <a:t>Partners</a:t>
            </a:r>
            <a:r>
              <a:rPr lang="fr-FR" sz="1600" b="1" dirty="0">
                <a:solidFill>
                  <a:schemeClr val="bg1"/>
                </a:solidFill>
              </a:rPr>
              <a:t> In UK and US</a:t>
            </a:r>
          </a:p>
        </p:txBody>
      </p:sp>
      <p:pic>
        <p:nvPicPr>
          <p:cNvPr id="46" name="Image 4" descr="Our Partners- Ambitious about Autism">
            <a:extLst>
              <a:ext uri="{FF2B5EF4-FFF2-40B4-BE49-F238E27FC236}">
                <a16:creationId xmlns:a16="http://schemas.microsoft.com/office/drawing/2014/main" id="{718A0DD4-E691-2366-081C-24E0310B64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1" r="8733"/>
          <a:stretch/>
        </p:blipFill>
        <p:spPr>
          <a:xfrm>
            <a:off x="3528411" y="2448108"/>
            <a:ext cx="1983919" cy="759228"/>
          </a:xfrm>
          <a:prstGeom prst="rect">
            <a:avLst/>
          </a:prstGeom>
        </p:spPr>
      </p:pic>
      <p:pic>
        <p:nvPicPr>
          <p:cNvPr id="45" name="Image 2" descr="Our Partners- Zavikon">
            <a:extLst>
              <a:ext uri="{FF2B5EF4-FFF2-40B4-BE49-F238E27FC236}">
                <a16:creationId xmlns:a16="http://schemas.microsoft.com/office/drawing/2014/main" id="{E93B0122-B38C-AC4D-D10A-3E71D526EB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074" y="3719601"/>
            <a:ext cx="1983919" cy="78951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F1B008E-8F39-BA97-A517-7B6FEE42F4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645980" y="4869160"/>
            <a:ext cx="2017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/>
          </a:lstStyle>
          <a:p>
            <a:r>
              <a:rPr lang="en-US" sz="1600" noProof="1">
                <a:solidFill>
                  <a:srgbClr val="1E3951"/>
                </a:solidFill>
              </a:rPr>
              <a:t>Neurodiversity explained to Talent Acquisition  and HR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8DF01B-143D-2528-C32D-CB2B2A607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46932" y="1369496"/>
            <a:ext cx="2657550" cy="4562375"/>
            <a:chOff x="6347275" y="1369496"/>
            <a:chExt cx="2249424" cy="456237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F9B376B-2F88-1013-196A-7FC065E8FDB2}"/>
                </a:ext>
              </a:extLst>
            </p:cNvPr>
            <p:cNvSpPr/>
            <p:nvPr/>
          </p:nvSpPr>
          <p:spPr>
            <a:xfrm>
              <a:off x="6663279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49EBF58-71A7-9A59-F449-D7A5DF0DA348}"/>
                </a:ext>
              </a:extLst>
            </p:cNvPr>
            <p:cNvSpPr/>
            <p:nvPr/>
          </p:nvSpPr>
          <p:spPr>
            <a:xfrm>
              <a:off x="6396100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3E06F5A9-745C-56CC-5BAF-80A5B862F2A4}"/>
                </a:ext>
              </a:extLst>
            </p:cNvPr>
            <p:cNvSpPr/>
            <p:nvPr/>
          </p:nvSpPr>
          <p:spPr>
            <a:xfrm>
              <a:off x="6351757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48DFA12-3243-DAB0-192E-5BBE9688BC69}"/>
                </a:ext>
              </a:extLst>
            </p:cNvPr>
            <p:cNvSpPr/>
            <p:nvPr/>
          </p:nvSpPr>
          <p:spPr>
            <a:xfrm>
              <a:off x="6347275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70AD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027B706-3947-4E7B-2D71-EB4987374399}"/>
                </a:ext>
              </a:extLst>
            </p:cNvPr>
            <p:cNvSpPr/>
            <p:nvPr/>
          </p:nvSpPr>
          <p:spPr>
            <a:xfrm>
              <a:off x="6347275" y="2237991"/>
              <a:ext cx="2249424" cy="2463457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33302E3-99BC-1776-CAFE-E5EF7E37CB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441795" y="1599382"/>
            <a:ext cx="1886453" cy="43088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8F5CEB-AB8A-D486-A66D-7545BBA0FA4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036777" y="2214708"/>
            <a:ext cx="9590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fr-FR" sz="1600" b="1" dirty="0">
                <a:solidFill>
                  <a:schemeClr val="bg1"/>
                </a:solidFill>
              </a:rPr>
              <a:t>In Brazil</a:t>
            </a:r>
          </a:p>
        </p:txBody>
      </p:sp>
      <p:grpSp>
        <p:nvGrpSpPr>
          <p:cNvPr id="58" name="Group 57" descr="Self ID accessible feature logo and a session on Neuroinclusion">
            <a:extLst>
              <a:ext uri="{FF2B5EF4-FFF2-40B4-BE49-F238E27FC236}">
                <a16:creationId xmlns:a16="http://schemas.microsoft.com/office/drawing/2014/main" id="{E0700E5B-8599-F58F-60D5-C0AF33973C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405768" y="2519277"/>
            <a:ext cx="2167362" cy="2117643"/>
            <a:chOff x="6785931" y="2363908"/>
            <a:chExt cx="1524098" cy="1834424"/>
          </a:xfrm>
        </p:grpSpPr>
        <p:pic>
          <p:nvPicPr>
            <p:cNvPr id="53" name="Picture 12" descr="A group of people in a room&#10;&#10;Description automatically generated">
              <a:extLst>
                <a:ext uri="{FF2B5EF4-FFF2-40B4-BE49-F238E27FC236}">
                  <a16:creationId xmlns:a16="http://schemas.microsoft.com/office/drawing/2014/main" id="{22D8F798-0672-220A-E31F-86659DF35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5931" y="3067466"/>
              <a:ext cx="1524098" cy="1130866"/>
            </a:xfrm>
            <a:prstGeom prst="rect">
              <a:avLst/>
            </a:prstGeom>
          </p:spPr>
        </p:pic>
        <p:pic>
          <p:nvPicPr>
            <p:cNvPr id="52" name="Image 15">
              <a:extLst>
                <a:ext uri="{FF2B5EF4-FFF2-40B4-BE49-F238E27FC236}">
                  <a16:creationId xmlns:a16="http://schemas.microsoft.com/office/drawing/2014/main" id="{A1B0878D-2ED0-CDFB-8FDF-C8C964904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1795" t="71689" r="41049" b="14435"/>
            <a:stretch/>
          </p:blipFill>
          <p:spPr>
            <a:xfrm>
              <a:off x="6785931" y="2363909"/>
              <a:ext cx="1524098" cy="751495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453F8AF-0A9D-00F3-A925-B55AF3740B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517324" y="4909419"/>
            <a:ext cx="2092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1600"/>
            </a:lvl1pPr>
          </a:lstStyle>
          <a:p>
            <a:r>
              <a:rPr lang="en-IN" dirty="0">
                <a:solidFill>
                  <a:srgbClr val="1E3951"/>
                </a:solidFill>
              </a:rPr>
              <a:t>Self ID possibility </a:t>
            </a:r>
            <a:br>
              <a:rPr lang="en-IN" dirty="0">
                <a:solidFill>
                  <a:srgbClr val="1E3951"/>
                </a:solidFill>
              </a:rPr>
            </a:br>
            <a:r>
              <a:rPr lang="en-IN" dirty="0">
                <a:solidFill>
                  <a:srgbClr val="1E3951"/>
                </a:solidFill>
              </a:rPr>
              <a:t>and accessible features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C0FE58-F2DF-419F-B47D-4EACD1F3F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04375" y="1369496"/>
            <a:ext cx="2553087" cy="4562375"/>
            <a:chOff x="9104376" y="1369496"/>
            <a:chExt cx="2265700" cy="4562375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5B416F8-D290-AFFE-3934-160F93340AAC}"/>
                </a:ext>
              </a:extLst>
            </p:cNvPr>
            <p:cNvSpPr/>
            <p:nvPr/>
          </p:nvSpPr>
          <p:spPr>
            <a:xfrm>
              <a:off x="9420380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527E0E6-7B2A-7E9F-8049-07A36B76816C}"/>
                </a:ext>
              </a:extLst>
            </p:cNvPr>
            <p:cNvSpPr/>
            <p:nvPr/>
          </p:nvSpPr>
          <p:spPr>
            <a:xfrm>
              <a:off x="9153201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">
              <a:extLst>
                <a:ext uri="{FF2B5EF4-FFF2-40B4-BE49-F238E27FC236}">
                  <a16:creationId xmlns:a16="http://schemas.microsoft.com/office/drawing/2014/main" id="{4641C302-10A6-01AF-628B-0079FF617506}"/>
                </a:ext>
              </a:extLst>
            </p:cNvPr>
            <p:cNvSpPr/>
            <p:nvPr/>
          </p:nvSpPr>
          <p:spPr>
            <a:xfrm>
              <a:off x="9108858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69A9AFD-4A9F-D9F4-9972-5DE06BA2F5D7}"/>
                </a:ext>
              </a:extLst>
            </p:cNvPr>
            <p:cNvSpPr/>
            <p:nvPr/>
          </p:nvSpPr>
          <p:spPr>
            <a:xfrm>
              <a:off x="9104376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70AD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80F8B3-7C2E-0D26-0732-59FC15F557F4}"/>
                </a:ext>
              </a:extLst>
            </p:cNvPr>
            <p:cNvSpPr/>
            <p:nvPr/>
          </p:nvSpPr>
          <p:spPr>
            <a:xfrm>
              <a:off x="9104376" y="2237990"/>
              <a:ext cx="2249424" cy="2428540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6ED9E1D-F204-7899-A4D7-8F7961092B92}"/>
                </a:ext>
              </a:extLst>
            </p:cNvPr>
            <p:cNvSpPr txBox="1"/>
            <p:nvPr/>
          </p:nvSpPr>
          <p:spPr>
            <a:xfrm>
              <a:off x="9169477" y="1607077"/>
              <a:ext cx="2200599" cy="41549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 TOGETHER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0B9D88D-AED7-7BC2-40E6-A000D7474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44427" y="2237989"/>
            <a:ext cx="2152173" cy="3395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>
              <a:spcBef>
                <a:spcPct val="0"/>
              </a:spcBef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noProof="1"/>
              <a:t>Autism awareness day</a:t>
            </a:r>
          </a:p>
        </p:txBody>
      </p:sp>
      <p:pic>
        <p:nvPicPr>
          <p:cNvPr id="61" name="Image 22">
            <a:extLst>
              <a:ext uri="{FF2B5EF4-FFF2-40B4-BE49-F238E27FC236}">
                <a16:creationId xmlns:a16="http://schemas.microsoft.com/office/drawing/2014/main" id="{28B620A8-DCF3-D9D9-10AB-7BAF78A5E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2489" y="2626348"/>
            <a:ext cx="1888087" cy="195478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664BBAE-5E44-9593-C53A-2D717C60B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56160" y="4701449"/>
            <a:ext cx="22449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1600"/>
            </a:lvl1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500" noProof="1">
                <a:solidFill>
                  <a:srgbClr val="1E3951"/>
                </a:solidFill>
              </a:rPr>
              <a:t>Global Disability etiquette training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1E3951"/>
                </a:solidFill>
              </a:rPr>
              <a:t>450+ People managers trained in India</a:t>
            </a: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2F2B6AC3-F2E3-44C4-B3C2-763B9B071C5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-1798849" y="6425222"/>
            <a:ext cx="4532162" cy="219456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Company Confidential © Capgemini 2025. All rights reserved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20220FE-5370-916D-0817-86A4B4C87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#ZeroCon25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A40B07D-B8D8-F6D6-85E4-5F49DA2AD61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95A9E4-2CE9-4E32-BE85-7C32F0F78A6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63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0FC5E0-488E-1A5B-7C6E-46D669085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">
            <a:extLst>
              <a:ext uri="{FF2B5EF4-FFF2-40B4-BE49-F238E27FC236}">
                <a16:creationId xmlns:a16="http://schemas.microsoft.com/office/drawing/2014/main" id="{DFE2D88E-7A53-4CB0-7CEC-4A4C3A88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8563" y="217748"/>
            <a:ext cx="510838" cy="539450"/>
            <a:chOff x="11501102" y="171573"/>
            <a:chExt cx="419436" cy="388988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53899B7-FF11-043D-472D-CA025E3C5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4642" y="334376"/>
              <a:ext cx="275896" cy="226185"/>
            </a:xfrm>
            <a:custGeom>
              <a:avLst/>
              <a:gdLst/>
              <a:ahLst/>
              <a:cxnLst>
                <a:cxn ang="0">
                  <a:pos x="125" y="107"/>
                </a:cxn>
                <a:cxn ang="0">
                  <a:pos x="188" y="43"/>
                </a:cxn>
                <a:cxn ang="0">
                  <a:pos x="141" y="0"/>
                </a:cxn>
                <a:cxn ang="0">
                  <a:pos x="49" y="99"/>
                </a:cxn>
                <a:cxn ang="0">
                  <a:pos x="0" y="144"/>
                </a:cxn>
                <a:cxn ang="0">
                  <a:pos x="37" y="154"/>
                </a:cxn>
                <a:cxn ang="0">
                  <a:pos x="125" y="125"/>
                </a:cxn>
                <a:cxn ang="0">
                  <a:pos x="81" y="86"/>
                </a:cxn>
                <a:cxn ang="0">
                  <a:pos x="125" y="107"/>
                </a:cxn>
              </a:cxnLst>
              <a:rect l="0" t="0" r="r" b="b"/>
              <a:pathLst>
                <a:path w="188" h="154">
                  <a:moveTo>
                    <a:pt x="125" y="107"/>
                  </a:moveTo>
                  <a:cubicBezTo>
                    <a:pt x="160" y="107"/>
                    <a:pt x="188" y="78"/>
                    <a:pt x="188" y="43"/>
                  </a:cubicBezTo>
                  <a:cubicBezTo>
                    <a:pt x="186" y="28"/>
                    <a:pt x="181" y="0"/>
                    <a:pt x="141" y="0"/>
                  </a:cubicBezTo>
                  <a:cubicBezTo>
                    <a:pt x="99" y="0"/>
                    <a:pt x="84" y="60"/>
                    <a:pt x="49" y="99"/>
                  </a:cubicBezTo>
                  <a:cubicBezTo>
                    <a:pt x="47" y="121"/>
                    <a:pt x="26" y="140"/>
                    <a:pt x="0" y="144"/>
                  </a:cubicBezTo>
                  <a:cubicBezTo>
                    <a:pt x="6" y="150"/>
                    <a:pt x="20" y="154"/>
                    <a:pt x="37" y="154"/>
                  </a:cubicBezTo>
                  <a:cubicBezTo>
                    <a:pt x="68" y="154"/>
                    <a:pt x="106" y="145"/>
                    <a:pt x="125" y="125"/>
                  </a:cubicBezTo>
                  <a:cubicBezTo>
                    <a:pt x="99" y="126"/>
                    <a:pt x="82" y="109"/>
                    <a:pt x="81" y="86"/>
                  </a:cubicBezTo>
                  <a:cubicBezTo>
                    <a:pt x="93" y="101"/>
                    <a:pt x="108" y="107"/>
                    <a:pt x="125" y="107"/>
                  </a:cubicBezTo>
                </a:path>
              </a:pathLst>
            </a:custGeom>
            <a:solidFill>
              <a:srgbClr val="12ABD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DA2B6DA9-9502-9998-E6F5-3BA29CFD7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1102" y="171573"/>
              <a:ext cx="419436" cy="356676"/>
            </a:xfrm>
            <a:custGeom>
              <a:avLst/>
              <a:gdLst/>
              <a:ahLst/>
              <a:cxnLst>
                <a:cxn ang="0">
                  <a:pos x="286" y="152"/>
                </a:cxn>
                <a:cxn ang="0">
                  <a:pos x="237" y="51"/>
                </a:cxn>
                <a:cxn ang="0">
                  <a:pos x="160" y="3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0" y="158"/>
                </a:cxn>
                <a:cxn ang="0">
                  <a:pos x="53" y="236"/>
                </a:cxn>
                <a:cxn ang="0">
                  <a:pos x="107" y="237"/>
                </a:cxn>
                <a:cxn ang="0">
                  <a:pos x="147" y="210"/>
                </a:cxn>
                <a:cxn ang="0">
                  <a:pos x="239" y="111"/>
                </a:cxn>
                <a:cxn ang="0">
                  <a:pos x="286" y="154"/>
                </a:cxn>
                <a:cxn ang="0">
                  <a:pos x="286" y="152"/>
                </a:cxn>
              </a:cxnLst>
              <a:rect l="0" t="0" r="r" b="b"/>
              <a:pathLst>
                <a:path w="286" h="243">
                  <a:moveTo>
                    <a:pt x="286" y="152"/>
                  </a:moveTo>
                  <a:cubicBezTo>
                    <a:pt x="286" y="112"/>
                    <a:pt x="266" y="78"/>
                    <a:pt x="237" y="51"/>
                  </a:cubicBezTo>
                  <a:cubicBezTo>
                    <a:pt x="215" y="30"/>
                    <a:pt x="188" y="15"/>
                    <a:pt x="160" y="3"/>
                  </a:cubicBezTo>
                  <a:cubicBezTo>
                    <a:pt x="158" y="2"/>
                    <a:pt x="156" y="1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19" y="41"/>
                    <a:pt x="0" y="72"/>
                    <a:pt x="0" y="158"/>
                  </a:cubicBezTo>
                  <a:cubicBezTo>
                    <a:pt x="0" y="192"/>
                    <a:pt x="21" y="224"/>
                    <a:pt x="53" y="236"/>
                  </a:cubicBezTo>
                  <a:cubicBezTo>
                    <a:pt x="71" y="243"/>
                    <a:pt x="89" y="243"/>
                    <a:pt x="107" y="237"/>
                  </a:cubicBezTo>
                  <a:cubicBezTo>
                    <a:pt x="123" y="232"/>
                    <a:pt x="136" y="222"/>
                    <a:pt x="147" y="210"/>
                  </a:cubicBezTo>
                  <a:cubicBezTo>
                    <a:pt x="182" y="171"/>
                    <a:pt x="197" y="111"/>
                    <a:pt x="239" y="111"/>
                  </a:cubicBezTo>
                  <a:cubicBezTo>
                    <a:pt x="279" y="111"/>
                    <a:pt x="284" y="139"/>
                    <a:pt x="286" y="154"/>
                  </a:cubicBezTo>
                  <a:cubicBezTo>
                    <a:pt x="286" y="154"/>
                    <a:pt x="286" y="153"/>
                    <a:pt x="286" y="152"/>
                  </a:cubicBezTo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DA7A20-EFC4-96AF-2357-E4C378935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138" y="299276"/>
            <a:ext cx="10515600" cy="520689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+mj-lt"/>
              </a:rPr>
              <a:t>EMPOWERING THROUGH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851C95-F290-6929-86D0-FD50D0E00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3071" y="1369496"/>
            <a:ext cx="2249424" cy="4562375"/>
            <a:chOff x="833071" y="1369496"/>
            <a:chExt cx="2249424" cy="456237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0C87A4E-AAE9-ED0F-4CCA-4B60AB5D510A}"/>
                </a:ext>
              </a:extLst>
            </p:cNvPr>
            <p:cNvSpPr/>
            <p:nvPr/>
          </p:nvSpPr>
          <p:spPr>
            <a:xfrm>
              <a:off x="1149075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CD4090-F028-E552-3009-04205BECED9B}"/>
                </a:ext>
              </a:extLst>
            </p:cNvPr>
            <p:cNvSpPr/>
            <p:nvPr/>
          </p:nvSpPr>
          <p:spPr>
            <a:xfrm>
              <a:off x="881896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86A087E0-6375-E1F6-F0A6-40CBBAA3E278}"/>
                </a:ext>
              </a:extLst>
            </p:cNvPr>
            <p:cNvSpPr/>
            <p:nvPr/>
          </p:nvSpPr>
          <p:spPr>
            <a:xfrm>
              <a:off x="837553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F589613-2CD9-609C-7678-1D7975832A76}"/>
                </a:ext>
              </a:extLst>
            </p:cNvPr>
            <p:cNvSpPr/>
            <p:nvPr/>
          </p:nvSpPr>
          <p:spPr>
            <a:xfrm>
              <a:off x="833071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70AD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6C62B64-ACC4-77B9-047E-A54798EF43B2}"/>
                </a:ext>
              </a:extLst>
            </p:cNvPr>
            <p:cNvSpPr/>
            <p:nvPr/>
          </p:nvSpPr>
          <p:spPr>
            <a:xfrm>
              <a:off x="833071" y="2237991"/>
              <a:ext cx="2249424" cy="2640858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5B64046-6236-8737-51AA-D0AF00FCB144}"/>
                </a:ext>
              </a:extLst>
            </p:cNvPr>
            <p:cNvSpPr txBox="1"/>
            <p:nvPr/>
          </p:nvSpPr>
          <p:spPr>
            <a:xfrm>
              <a:off x="934907" y="1449800"/>
              <a:ext cx="2045751" cy="70788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TRAINING &amp;  	COMMS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F271C8C-ECAA-E708-87B0-E2958CD85B08}"/>
              </a:ext>
            </a:extLst>
          </p:cNvPr>
          <p:cNvSpPr/>
          <p:nvPr/>
        </p:nvSpPr>
        <p:spPr>
          <a:xfrm>
            <a:off x="899543" y="2253593"/>
            <a:ext cx="105696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500" b="1" dirty="0">
                <a:solidFill>
                  <a:schemeClr val="bg1"/>
                </a:solidFill>
              </a:rPr>
              <a:t>For </a:t>
            </a:r>
            <a:r>
              <a:rPr lang="en-IN" sz="1500" b="1" dirty="0">
                <a:solidFill>
                  <a:srgbClr val="005482"/>
                </a:solidFill>
              </a:rPr>
              <a:t>ALL</a:t>
            </a:r>
          </a:p>
        </p:txBody>
      </p:sp>
      <p:pic>
        <p:nvPicPr>
          <p:cNvPr id="9" name="Image 47" descr="Capgemini's Neuroinclusion Program details">
            <a:extLst>
              <a:ext uri="{FF2B5EF4-FFF2-40B4-BE49-F238E27FC236}">
                <a16:creationId xmlns:a16="http://schemas.microsoft.com/office/drawing/2014/main" id="{685B130C-220A-4572-CC46-E43A962B5E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503" t="19550" r="32164" b="44351"/>
          <a:stretch/>
        </p:blipFill>
        <p:spPr>
          <a:xfrm>
            <a:off x="899543" y="2526665"/>
            <a:ext cx="2069624" cy="14383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EE1F05-AAF7-C93B-76E6-57A1DE84E6F2}"/>
              </a:ext>
            </a:extLst>
          </p:cNvPr>
          <p:cNvSpPr/>
          <p:nvPr/>
        </p:nvSpPr>
        <p:spPr>
          <a:xfrm>
            <a:off x="956665" y="4099138"/>
            <a:ext cx="2114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500" b="1" dirty="0">
                <a:solidFill>
                  <a:schemeClr val="bg1"/>
                </a:solidFill>
              </a:rPr>
              <a:t>For </a:t>
            </a:r>
            <a:r>
              <a:rPr lang="en-IN" sz="1500" b="1" dirty="0">
                <a:solidFill>
                  <a:srgbClr val="005482"/>
                </a:solidFill>
              </a:rPr>
              <a:t>our Neurodivergent colleagues</a:t>
            </a:r>
          </a:p>
        </p:txBody>
      </p:sp>
      <p:grpSp>
        <p:nvGrpSpPr>
          <p:cNvPr id="41" name="Group 40" descr="Capgemini Training brief">
            <a:extLst>
              <a:ext uri="{FF2B5EF4-FFF2-40B4-BE49-F238E27FC236}">
                <a16:creationId xmlns:a16="http://schemas.microsoft.com/office/drawing/2014/main" id="{5D8B67D5-84EE-8ABC-1429-454ABBB1C4C1}"/>
              </a:ext>
            </a:extLst>
          </p:cNvPr>
          <p:cNvGrpSpPr/>
          <p:nvPr/>
        </p:nvGrpSpPr>
        <p:grpSpPr>
          <a:xfrm>
            <a:off x="929564" y="4648737"/>
            <a:ext cx="2090672" cy="868495"/>
            <a:chOff x="-1850919" y="1147831"/>
            <a:chExt cx="7920880" cy="2951218"/>
          </a:xfrm>
        </p:grpSpPr>
        <p:pic>
          <p:nvPicPr>
            <p:cNvPr id="27" name="Image 45">
              <a:extLst>
                <a:ext uri="{FF2B5EF4-FFF2-40B4-BE49-F238E27FC236}">
                  <a16:creationId xmlns:a16="http://schemas.microsoft.com/office/drawing/2014/main" id="{7EE30733-EFE3-E91C-66E1-5A7F2B93E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909" t="24564" r="46666" b="47352"/>
            <a:stretch/>
          </p:blipFill>
          <p:spPr>
            <a:xfrm>
              <a:off x="-1850919" y="1147831"/>
              <a:ext cx="7920880" cy="2951218"/>
            </a:xfrm>
            <a:prstGeom prst="rect">
              <a:avLst/>
            </a:prstGeom>
          </p:spPr>
        </p:pic>
        <p:pic>
          <p:nvPicPr>
            <p:cNvPr id="8" name="Image 45">
              <a:extLst>
                <a:ext uri="{FF2B5EF4-FFF2-40B4-BE49-F238E27FC236}">
                  <a16:creationId xmlns:a16="http://schemas.microsoft.com/office/drawing/2014/main" id="{B5BC0ABE-EC42-3DF2-E460-46EDC9BAB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" t="14930" r="83785" b="79202"/>
            <a:stretch/>
          </p:blipFill>
          <p:spPr>
            <a:xfrm>
              <a:off x="2039839" y="3074349"/>
              <a:ext cx="2708276" cy="61663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29C785-8FFB-EB03-CCAA-B5C4DB7EF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590173" y="1369496"/>
            <a:ext cx="2658827" cy="4562375"/>
            <a:chOff x="3590173" y="1369496"/>
            <a:chExt cx="2527675" cy="456237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4D5B14-FF6F-E294-1873-D505749B45B0}"/>
                </a:ext>
              </a:extLst>
            </p:cNvPr>
            <p:cNvSpPr/>
            <p:nvPr/>
          </p:nvSpPr>
          <p:spPr>
            <a:xfrm>
              <a:off x="3906177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79444B1-B74A-F39B-B2FB-6E794F32F155}"/>
                </a:ext>
              </a:extLst>
            </p:cNvPr>
            <p:cNvSpPr/>
            <p:nvPr/>
          </p:nvSpPr>
          <p:spPr>
            <a:xfrm>
              <a:off x="3638998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C15C5682-1B8E-4F76-C71B-84B0F8D0CA52}"/>
                </a:ext>
              </a:extLst>
            </p:cNvPr>
            <p:cNvSpPr/>
            <p:nvPr/>
          </p:nvSpPr>
          <p:spPr>
            <a:xfrm>
              <a:off x="3594655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0D73E5-EC8E-70A2-4387-D492F4C0B732}"/>
                </a:ext>
              </a:extLst>
            </p:cNvPr>
            <p:cNvSpPr/>
            <p:nvPr/>
          </p:nvSpPr>
          <p:spPr>
            <a:xfrm>
              <a:off x="3590173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70AD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7B2DB0E-F7AB-3C77-16BC-3888AEB9BC1C}"/>
                </a:ext>
              </a:extLst>
            </p:cNvPr>
            <p:cNvSpPr/>
            <p:nvPr/>
          </p:nvSpPr>
          <p:spPr>
            <a:xfrm>
              <a:off x="3590173" y="2237991"/>
              <a:ext cx="2249424" cy="2640857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51B9713-DD45-3DCA-7218-5C579766A28E}"/>
                </a:ext>
              </a:extLst>
            </p:cNvPr>
            <p:cNvSpPr txBox="1"/>
            <p:nvPr/>
          </p:nvSpPr>
          <p:spPr>
            <a:xfrm>
              <a:off x="3740247" y="1468322"/>
              <a:ext cx="2377601" cy="67710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EMPLOYEE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NETWORK</a:t>
              </a:r>
            </a:p>
          </p:txBody>
        </p:sp>
      </p:grpSp>
      <p:pic>
        <p:nvPicPr>
          <p:cNvPr id="43" name="Picture 2" descr="Award shortlisted screenshot">
            <a:extLst>
              <a:ext uri="{FF2B5EF4-FFF2-40B4-BE49-F238E27FC236}">
                <a16:creationId xmlns:a16="http://schemas.microsoft.com/office/drawing/2014/main" id="{CC0F23BD-3CE1-9F19-8C73-2B032D00F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187" y="2287452"/>
            <a:ext cx="1553072" cy="155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 descr="Country flag where Capgemini's Employee Network in currently present">
            <a:extLst>
              <a:ext uri="{FF2B5EF4-FFF2-40B4-BE49-F238E27FC236}">
                <a16:creationId xmlns:a16="http://schemas.microsoft.com/office/drawing/2014/main" id="{2F4F76C4-B677-B687-25E5-044E5CFBC4B2}"/>
              </a:ext>
            </a:extLst>
          </p:cNvPr>
          <p:cNvGrpSpPr/>
          <p:nvPr/>
        </p:nvGrpSpPr>
        <p:grpSpPr>
          <a:xfrm>
            <a:off x="4005188" y="3908324"/>
            <a:ext cx="1586756" cy="911438"/>
            <a:chOff x="4085206" y="4080706"/>
            <a:chExt cx="1248944" cy="73905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F8C007D-BF16-74F1-38C5-242449349C1F}"/>
                </a:ext>
              </a:extLst>
            </p:cNvPr>
            <p:cNvGrpSpPr/>
            <p:nvPr/>
          </p:nvGrpSpPr>
          <p:grpSpPr>
            <a:xfrm>
              <a:off x="4156114" y="4143976"/>
              <a:ext cx="1064269" cy="646750"/>
              <a:chOff x="4041895" y="4123030"/>
              <a:chExt cx="1064269" cy="646750"/>
            </a:xfrm>
          </p:grpSpPr>
          <p:pic>
            <p:nvPicPr>
              <p:cNvPr id="49" name="Picture 26" descr="Logo, icon&#10;&#10;Description automatically generated">
                <a:extLst>
                  <a:ext uri="{FF2B5EF4-FFF2-40B4-BE49-F238E27FC236}">
                    <a16:creationId xmlns:a16="http://schemas.microsoft.com/office/drawing/2014/main" id="{BDECD593-A70F-39BC-0C32-E3ACB126F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41895" y="4128195"/>
                <a:ext cx="289988" cy="289988"/>
              </a:xfrm>
              <a:prstGeom prst="rect">
                <a:avLst/>
              </a:prstGeom>
            </p:spPr>
          </p:pic>
          <p:pic>
            <p:nvPicPr>
              <p:cNvPr id="50" name="Picture 28" descr="Logo&#10;&#10;Description automatically generated">
                <a:extLst>
                  <a:ext uri="{FF2B5EF4-FFF2-40B4-BE49-F238E27FC236}">
                    <a16:creationId xmlns:a16="http://schemas.microsoft.com/office/drawing/2014/main" id="{DA8F2A3E-941F-DCEC-B924-1C77C24C9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16175" y="4131286"/>
                <a:ext cx="289987" cy="289987"/>
              </a:xfrm>
              <a:prstGeom prst="rect">
                <a:avLst/>
              </a:prstGeom>
            </p:spPr>
          </p:pic>
          <p:pic>
            <p:nvPicPr>
              <p:cNvPr id="52" name="Picture 34" descr="A white and red circle with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D2E96D45-6D9E-FAE8-D68E-0A3DD06C6B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16175" y="4473377"/>
                <a:ext cx="289989" cy="290827"/>
              </a:xfrm>
              <a:prstGeom prst="rect">
                <a:avLst/>
              </a:prstGeom>
            </p:spPr>
          </p:pic>
          <p:pic>
            <p:nvPicPr>
              <p:cNvPr id="55" name="Picture 56" descr="A flag in a circle&#10;&#10;Description automatically generated with low confidence">
                <a:extLst>
                  <a:ext uri="{FF2B5EF4-FFF2-40B4-BE49-F238E27FC236}">
                    <a16:creationId xmlns:a16="http://schemas.microsoft.com/office/drawing/2014/main" id="{48845509-CE3A-2685-7D07-11DE2E759D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29093" y="4123030"/>
                <a:ext cx="289987" cy="289987"/>
              </a:xfrm>
              <a:prstGeom prst="rect">
                <a:avLst/>
              </a:prstGeom>
            </p:spPr>
          </p:pic>
          <p:pic>
            <p:nvPicPr>
              <p:cNvPr id="59" name="Picture 6">
                <a:extLst>
                  <a:ext uri="{FF2B5EF4-FFF2-40B4-BE49-F238E27FC236}">
                    <a16:creationId xmlns:a16="http://schemas.microsoft.com/office/drawing/2014/main" id="{3DD1DBD7-83C4-FAD6-EE81-7E0017733D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2719" y="4479792"/>
                <a:ext cx="289988" cy="289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46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2EDD3540-A00D-534D-C2A2-6BD7D4132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25951" y="4476966"/>
                <a:ext cx="285352" cy="287238"/>
              </a:xfrm>
              <a:prstGeom prst="rect">
                <a:avLst/>
              </a:prstGeom>
            </p:spPr>
          </p:pic>
        </p:grpSp>
        <p:sp>
          <p:nvSpPr>
            <p:cNvPr id="65" name="Rectangle: Rounded Corners 37">
              <a:extLst>
                <a:ext uri="{FF2B5EF4-FFF2-40B4-BE49-F238E27FC236}">
                  <a16:creationId xmlns:a16="http://schemas.microsoft.com/office/drawing/2014/main" id="{16D1CAD6-4700-9D52-5F92-9143AA8090C4}"/>
                </a:ext>
              </a:extLst>
            </p:cNvPr>
            <p:cNvSpPr/>
            <p:nvPr/>
          </p:nvSpPr>
          <p:spPr>
            <a:xfrm rot="16200000">
              <a:off x="4340150" y="3825762"/>
              <a:ext cx="739055" cy="124894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buntu"/>
                <a:ea typeface="+mn-ea"/>
                <a:cs typeface="+mn-cs"/>
              </a:endParaRPr>
            </a:p>
          </p:txBody>
        </p:sp>
      </p:grpSp>
      <p:pic>
        <p:nvPicPr>
          <p:cNvPr id="18" name="Picture 4" descr="Employee Network logo for NeuroAbility">
            <a:extLst>
              <a:ext uri="{FF2B5EF4-FFF2-40B4-BE49-F238E27FC236}">
                <a16:creationId xmlns:a16="http://schemas.microsoft.com/office/drawing/2014/main" id="{ED8A3434-7C90-9C12-B2FC-8166824BA29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2" t="18474" r="1902" b="11685"/>
          <a:stretch/>
        </p:blipFill>
        <p:spPr>
          <a:xfrm>
            <a:off x="3633395" y="4915521"/>
            <a:ext cx="2116969" cy="3567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2EF367-014D-55B1-3311-72E1AC38B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90274" y="1369496"/>
            <a:ext cx="2249424" cy="4562375"/>
            <a:chOff x="6347275" y="1369496"/>
            <a:chExt cx="2249424" cy="456237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AC213D2-5605-F65A-4D26-C07293BB1554}"/>
                </a:ext>
              </a:extLst>
            </p:cNvPr>
            <p:cNvSpPr/>
            <p:nvPr/>
          </p:nvSpPr>
          <p:spPr>
            <a:xfrm>
              <a:off x="6663279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FF1F41A-AFE8-B46E-65F3-D8C163BBBB35}"/>
                </a:ext>
              </a:extLst>
            </p:cNvPr>
            <p:cNvSpPr/>
            <p:nvPr/>
          </p:nvSpPr>
          <p:spPr>
            <a:xfrm>
              <a:off x="6396100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4FD9204D-E939-F1F4-CB84-B1295FA44F17}"/>
                </a:ext>
              </a:extLst>
            </p:cNvPr>
            <p:cNvSpPr/>
            <p:nvPr/>
          </p:nvSpPr>
          <p:spPr>
            <a:xfrm>
              <a:off x="6351757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082871B-2C1C-931A-9CA5-0E5AC42DF0AF}"/>
                </a:ext>
              </a:extLst>
            </p:cNvPr>
            <p:cNvSpPr/>
            <p:nvPr/>
          </p:nvSpPr>
          <p:spPr>
            <a:xfrm>
              <a:off x="6347275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70AD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FAF0280-45F9-034A-412C-217E8A31C83E}"/>
                </a:ext>
              </a:extLst>
            </p:cNvPr>
            <p:cNvSpPr/>
            <p:nvPr/>
          </p:nvSpPr>
          <p:spPr>
            <a:xfrm>
              <a:off x="6347275" y="2237992"/>
              <a:ext cx="2249424" cy="2640856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A6A9AED-3044-8593-8926-E2D0F0AA2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90065" y="1468322"/>
            <a:ext cx="2114958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NEUROABILITY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DA70C0F-7224-9D94-A3D7-BEFCB1F4832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632143" y="5258969"/>
            <a:ext cx="230425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IN" sz="1500" dirty="0">
                <a:solidFill>
                  <a:srgbClr val="1E3951"/>
                </a:solidFill>
              </a:rPr>
              <a:t>In Australia, India, New Zealand, Brazil, UK, Poland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7CE8F688-868B-14D9-A556-B5844AF18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84" y="2355237"/>
            <a:ext cx="1997068" cy="24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B145B259-CE24-94CE-AA5A-7034D8D503AA}"/>
              </a:ext>
            </a:extLst>
          </p:cNvPr>
          <p:cNvSpPr/>
          <p:nvPr/>
        </p:nvSpPr>
        <p:spPr>
          <a:xfrm>
            <a:off x="6610223" y="4974179"/>
            <a:ext cx="18884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IN" sz="1600" dirty="0">
                <a:solidFill>
                  <a:srgbClr val="1E3951"/>
                </a:solidFill>
              </a:rPr>
              <a:t>In-house app for neuro-ability speech practice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4FAC4D-9773-C25F-8890-3EF34E865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04376" y="1369496"/>
            <a:ext cx="2842742" cy="4562375"/>
            <a:chOff x="9104376" y="1369496"/>
            <a:chExt cx="2842742" cy="4562375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FBE6D14-2B4C-B980-4860-8E0F90667C3A}"/>
                </a:ext>
              </a:extLst>
            </p:cNvPr>
            <p:cNvSpPr/>
            <p:nvPr/>
          </p:nvSpPr>
          <p:spPr>
            <a:xfrm>
              <a:off x="9420380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D25E233-70AF-777A-87C3-B2271F915A5E}"/>
                </a:ext>
              </a:extLst>
            </p:cNvPr>
            <p:cNvSpPr/>
            <p:nvPr/>
          </p:nvSpPr>
          <p:spPr>
            <a:xfrm>
              <a:off x="9153201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">
              <a:extLst>
                <a:ext uri="{FF2B5EF4-FFF2-40B4-BE49-F238E27FC236}">
                  <a16:creationId xmlns:a16="http://schemas.microsoft.com/office/drawing/2014/main" id="{5795343F-4FBD-5AC0-5B1D-86D0F967E159}"/>
                </a:ext>
              </a:extLst>
            </p:cNvPr>
            <p:cNvSpPr/>
            <p:nvPr/>
          </p:nvSpPr>
          <p:spPr>
            <a:xfrm>
              <a:off x="9108858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2EBB218-BA56-B7E8-D7ED-6E0E21591F48}"/>
                </a:ext>
              </a:extLst>
            </p:cNvPr>
            <p:cNvSpPr/>
            <p:nvPr/>
          </p:nvSpPr>
          <p:spPr>
            <a:xfrm>
              <a:off x="9104376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70AD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D1227B5-6CA5-1915-165F-EDA7B0E486BD}"/>
                </a:ext>
              </a:extLst>
            </p:cNvPr>
            <p:cNvSpPr/>
            <p:nvPr/>
          </p:nvSpPr>
          <p:spPr>
            <a:xfrm>
              <a:off x="9104376" y="2237991"/>
              <a:ext cx="2249424" cy="2640856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6C7A10B-FC1E-FA90-ED90-905F7C789D17}"/>
                </a:ext>
              </a:extLst>
            </p:cNvPr>
            <p:cNvSpPr txBox="1"/>
            <p:nvPr/>
          </p:nvSpPr>
          <p:spPr>
            <a:xfrm>
              <a:off x="9238842" y="1468322"/>
              <a:ext cx="2708276" cy="67710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COMMUNITY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PROGRAMS</a:t>
              </a:r>
            </a:p>
          </p:txBody>
        </p:sp>
      </p:grpSp>
      <p:pic>
        <p:nvPicPr>
          <p:cNvPr id="4108" name="Picture 12" descr="Multi-award-winner">
            <a:extLst>
              <a:ext uri="{FF2B5EF4-FFF2-40B4-BE49-F238E27FC236}">
                <a16:creationId xmlns:a16="http://schemas.microsoft.com/office/drawing/2014/main" id="{FC409E29-F804-5ED4-E6C9-FAB4F8B81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132" y="2235925"/>
            <a:ext cx="1005606" cy="6771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7A3B89FC-8B12-2597-B347-F97581713D4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147436" y="2868753"/>
            <a:ext cx="2114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500" b="1" dirty="0">
                <a:solidFill>
                  <a:srgbClr val="005482"/>
                </a:solidFill>
              </a:rPr>
              <a:t>Digital Seeds </a:t>
            </a:r>
          </a:p>
          <a:p>
            <a:pPr algn="ctr"/>
            <a:r>
              <a:rPr lang="en-IN" sz="1500" dirty="0">
                <a:solidFill>
                  <a:schemeClr val="bg1"/>
                </a:solidFill>
              </a:rPr>
              <a:t>Volunteer Program</a:t>
            </a:r>
          </a:p>
        </p:txBody>
      </p:sp>
      <p:pic>
        <p:nvPicPr>
          <p:cNvPr id="4098" name="Picture 2" descr="Awarded for the best volunteering program">
            <a:extLst>
              <a:ext uri="{FF2B5EF4-FFF2-40B4-BE49-F238E27FC236}">
                <a16:creationId xmlns:a16="http://schemas.microsoft.com/office/drawing/2014/main" id="{6EB1A22D-06FF-1A9F-4E88-F2773A80A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437" y="3404059"/>
            <a:ext cx="2114999" cy="142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1399D71-0B2E-1BAD-8F5E-DFC2DF603EA6}"/>
              </a:ext>
            </a:extLst>
          </p:cNvPr>
          <p:cNvSpPr/>
          <p:nvPr/>
        </p:nvSpPr>
        <p:spPr>
          <a:xfrm>
            <a:off x="9126142" y="4915521"/>
            <a:ext cx="23689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IN" sz="1600" dirty="0">
                <a:solidFill>
                  <a:srgbClr val="1E3951"/>
                </a:solidFill>
              </a:rPr>
              <a:t>Innovative learning strategies for neuroatypical children</a:t>
            </a:r>
          </a:p>
        </p:txBody>
      </p:sp>
      <p:sp>
        <p:nvSpPr>
          <p:cNvPr id="53" name="Rectangle 27">
            <a:extLst>
              <a:ext uri="{FF2B5EF4-FFF2-40B4-BE49-F238E27FC236}">
                <a16:creationId xmlns:a16="http://schemas.microsoft.com/office/drawing/2014/main" id="{5956E198-D46B-9F9B-5159-2B902330D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8849" y="6425222"/>
            <a:ext cx="4532162" cy="219456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Company Confidential © Capgemini 2025. All rights reserved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Footer Placeholder 3">
            <a:extLst>
              <a:ext uri="{FF2B5EF4-FFF2-40B4-BE49-F238E27FC236}">
                <a16:creationId xmlns:a16="http://schemas.microsoft.com/office/drawing/2014/main" id="{9FC0DE1A-F632-BE44-7D88-1DC896DE6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#ZeroCon25</a:t>
            </a:r>
            <a:endParaRPr lang="en-GB" dirty="0"/>
          </a:p>
        </p:txBody>
      </p:sp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72830C20-CD3D-8028-C7A0-6DF7746E3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95A9E4-2CE9-4E32-BE85-7C32F0F78A6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19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D96F8A8-6095-BECB-63EC-3608877D93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5528" y="389265"/>
            <a:ext cx="10657184" cy="7921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 Medium"/>
                <a:ea typeface="+mj-ea"/>
                <a:cs typeface="+mj-cs"/>
              </a:rPr>
              <a:t>NEXT STEPS</a:t>
            </a:r>
            <a:b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Medium"/>
                <a:ea typeface="+mj-ea"/>
                <a:cs typeface="+mj-cs"/>
              </a:rPr>
            </a:b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buntu Medium"/>
                <a:ea typeface="+mj-ea"/>
                <a:cs typeface="+mj-cs"/>
              </a:rPr>
              <a:t>Strengthening Our Global Framework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EDC2B60-F578-6720-0DD9-98095F223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528" y="1618568"/>
            <a:ext cx="8658944" cy="465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D366C2-6DBE-A1F7-F4D7-043075DD6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#ZeroCon25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343169-95BF-0EFE-542F-FAE3F102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488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</Words>
  <Application>Microsoft Office PowerPoint</Application>
  <PresentationFormat>Breitbild</PresentationFormat>
  <Paragraphs>89</Paragraphs>
  <Slides>8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Cambria</vt:lpstr>
      <vt:lpstr>Helvetica</vt:lpstr>
      <vt:lpstr>Roboto</vt:lpstr>
      <vt:lpstr>Ubuntu</vt:lpstr>
      <vt:lpstr>Ubuntu Medium</vt:lpstr>
      <vt:lpstr>Wingdings</vt:lpstr>
      <vt:lpstr>Office Theme</vt:lpstr>
      <vt:lpstr>Template PresentationGo</vt:lpstr>
      <vt:lpstr>A global business and technology transformation company implementing a global programme to support neurodiverse employees.</vt:lpstr>
      <vt:lpstr>Karine Vasselin Vice President Capgemini Group Diversity &amp; Inclusion Lead</vt:lpstr>
      <vt:lpstr>Unlocking the potential of neurodivergent talent</vt:lpstr>
      <vt:lpstr> Building an Inclusive Workplace for  Neuroatypical Individuals</vt:lpstr>
      <vt:lpstr>LEARNING TOGETHER WITH</vt:lpstr>
      <vt:lpstr>ADAPTING OUR</vt:lpstr>
      <vt:lpstr>EMPOWERING THROUGH</vt:lpstr>
      <vt:lpstr>NEXT STEPS Strengthening Our Global Framework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Katerina Stanton Balazs</dc:creator>
  <cp:lastModifiedBy>Anna Königseder</cp:lastModifiedBy>
  <cp:revision>17</cp:revision>
  <dcterms:created xsi:type="dcterms:W3CDTF">2022-12-05T13:52:15Z</dcterms:created>
  <dcterms:modified xsi:type="dcterms:W3CDTF">2025-02-16T09:10:02Z</dcterms:modified>
</cp:coreProperties>
</file>