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1" r:id="rId2"/>
    <p:sldId id="289" r:id="rId3"/>
    <p:sldId id="292" r:id="rId4"/>
    <p:sldId id="293" r:id="rId5"/>
    <p:sldId id="294" r:id="rId6"/>
    <p:sldId id="295" r:id="rId7"/>
    <p:sldId id="296" r:id="rId8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50B01A31-4FC3-4A3F-85D8-F1E8E84FAFD3}" type="datetimeFigureOut">
              <a:rPr lang="de-DE" smtClean="0"/>
              <a:t>17.04.2025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9B240-9A03-4146-B0AF-14A87EE6B94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6285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50B01A31-4FC3-4A3F-85D8-F1E8E84FAFD3}" type="datetimeFigureOut">
              <a:rPr lang="de-DE" smtClean="0"/>
              <a:t>17.04.2025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9B240-9A03-4146-B0AF-14A87EE6B94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8944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50B01A31-4FC3-4A3F-85D8-F1E8E84FAFD3}" type="datetimeFigureOut">
              <a:rPr lang="de-DE" smtClean="0"/>
              <a:t>17.04.2025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9B240-9A03-4146-B0AF-14A87EE6B94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4725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484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bg1">
              <a:alpha val="54000"/>
            </a:schemeClr>
          </a:solidFill>
        </p:spPr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COSMOS+ </a:t>
            </a:r>
            <a:r>
              <a:rPr lang="de-DE" dirty="0" err="1"/>
              <a:t>presentation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9B240-9A03-4146-B0AF-14A87EE6B947}" type="slidenum">
              <a:rPr lang="de-DE" smtClean="0"/>
              <a:t>‹#›</a:t>
            </a:fld>
            <a:endParaRPr lang="de-DE"/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339" y="5692081"/>
            <a:ext cx="1824203" cy="1062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9468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50B01A31-4FC3-4A3F-85D8-F1E8E84FAFD3}" type="datetimeFigureOut">
              <a:rPr lang="de-DE" smtClean="0"/>
              <a:t>17.04.2025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9B240-9A03-4146-B0AF-14A87EE6B94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5862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50B01A31-4FC3-4A3F-85D8-F1E8E84FAFD3}" type="datetimeFigureOut">
              <a:rPr lang="de-DE" smtClean="0"/>
              <a:t>17.04.2025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9B240-9A03-4146-B0AF-14A87EE6B94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77212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50B01A31-4FC3-4A3F-85D8-F1E8E84FAFD3}" type="datetimeFigureOut">
              <a:rPr lang="de-DE" smtClean="0"/>
              <a:t>17.04.2025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9B240-9A03-4146-B0AF-14A87EE6B94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5053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50B01A31-4FC3-4A3F-85D8-F1E8E84FAFD3}" type="datetimeFigureOut">
              <a:rPr lang="de-DE" smtClean="0"/>
              <a:t>17.04.2025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9B240-9A03-4146-B0AF-14A87EE6B94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0585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50B01A31-4FC3-4A3F-85D8-F1E8E84FAFD3}" type="datetimeFigureOut">
              <a:rPr lang="de-DE" smtClean="0"/>
              <a:t>17.04.2025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9B240-9A03-4146-B0AF-14A87EE6B94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09526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50B01A31-4FC3-4A3F-85D8-F1E8E84FAFD3}" type="datetimeFigureOut">
              <a:rPr lang="de-DE" smtClean="0"/>
              <a:t>17.04.2025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9B240-9A03-4146-B0AF-14A87EE6B94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2806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50B01A31-4FC3-4A3F-85D8-F1E8E84FAFD3}" type="datetimeFigureOut">
              <a:rPr lang="de-DE" smtClean="0"/>
              <a:t>17.04.2025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9B240-9A03-4146-B0AF-14A87EE6B94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0017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COSMOS+ </a:t>
            </a:r>
            <a:r>
              <a:rPr lang="de-DE" dirty="0" err="1"/>
              <a:t>presentation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59B240-9A03-4146-B0AF-14A87EE6B94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5635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markus.rankka@businessfinland.fi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1703512" y="255588"/>
            <a:ext cx="8856984" cy="1143000"/>
          </a:xfrm>
        </p:spPr>
        <p:txBody>
          <a:bodyPr>
            <a:noAutofit/>
          </a:bodyPr>
          <a:lstStyle/>
          <a:p>
            <a:r>
              <a:rPr lang="pl-PL" sz="4000" dirty="0"/>
              <a:t>Pitch </a:t>
            </a:r>
            <a:r>
              <a:rPr lang="pl-PL" sz="4000" dirty="0" err="1"/>
              <a:t>session</a:t>
            </a:r>
            <a:endParaRPr lang="de-DE" sz="4000" dirty="0"/>
          </a:p>
        </p:txBody>
      </p:sp>
      <p:pic>
        <p:nvPicPr>
          <p:cNvPr id="8" name="Grafik 3">
            <a:extLst>
              <a:ext uri="{FF2B5EF4-FFF2-40B4-BE49-F238E27FC236}">
                <a16:creationId xmlns:a16="http://schemas.microsoft.com/office/drawing/2014/main" id="{C752176C-002B-42F6-9764-806602D9BE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9186" y="1946992"/>
            <a:ext cx="3457574" cy="2683942"/>
          </a:xfrm>
          <a:prstGeom prst="rect">
            <a:avLst/>
          </a:prstGeom>
        </p:spPr>
      </p:pic>
      <p:sp>
        <p:nvSpPr>
          <p:cNvPr id="10" name="pole tekstowe 9">
            <a:extLst>
              <a:ext uri="{FF2B5EF4-FFF2-40B4-BE49-F238E27FC236}">
                <a16:creationId xmlns:a16="http://schemas.microsoft.com/office/drawing/2014/main" id="{63D93504-DE92-43BD-87EA-4690CEC929A5}"/>
              </a:ext>
            </a:extLst>
          </p:cNvPr>
          <p:cNvSpPr txBox="1"/>
          <p:nvPr/>
        </p:nvSpPr>
        <p:spPr>
          <a:xfrm>
            <a:off x="6677025" y="5179338"/>
            <a:ext cx="531495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PRESENTATION TITLE (edit &amp; add)</a:t>
            </a:r>
          </a:p>
          <a:p>
            <a:r>
              <a:rPr lang="en-US" sz="2400" dirty="0"/>
              <a:t>Name (of the speaker) (edit&amp; add)</a:t>
            </a:r>
          </a:p>
          <a:p>
            <a:r>
              <a:rPr lang="en-US" sz="2400" dirty="0" err="1"/>
              <a:t>Organisation</a:t>
            </a:r>
            <a:r>
              <a:rPr lang="en-US" sz="2400" dirty="0"/>
              <a:t> (edit &amp; add)</a:t>
            </a:r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948287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1703512" y="274638"/>
            <a:ext cx="8856984" cy="1143000"/>
          </a:xfrm>
        </p:spPr>
        <p:txBody>
          <a:bodyPr>
            <a:noAutofit/>
          </a:bodyPr>
          <a:lstStyle/>
          <a:p>
            <a:r>
              <a:rPr lang="pl-PL" sz="4000" dirty="0"/>
              <a:t>Pitch </a:t>
            </a:r>
            <a:r>
              <a:rPr lang="pl-PL" sz="4000" dirty="0" err="1"/>
              <a:t>session</a:t>
            </a:r>
            <a:endParaRPr lang="de-DE" sz="4000" dirty="0"/>
          </a:p>
        </p:txBody>
      </p:sp>
      <p:sp>
        <p:nvSpPr>
          <p:cNvPr id="6" name="Inhaltsplatzhalter 7">
            <a:extLst>
              <a:ext uri="{FF2B5EF4-FFF2-40B4-BE49-F238E27FC236}">
                <a16:creationId xmlns:a16="http://schemas.microsoft.com/office/drawing/2014/main" id="{080D93B7-F6F9-4256-8C68-0F33B178C3E1}"/>
              </a:ext>
            </a:extLst>
          </p:cNvPr>
          <p:cNvSpPr txBox="1">
            <a:spLocks/>
          </p:cNvSpPr>
          <p:nvPr/>
        </p:nvSpPr>
        <p:spPr>
          <a:xfrm>
            <a:off x="1811523" y="1721768"/>
            <a:ext cx="8640961" cy="435133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b="1" dirty="0">
              <a:latin typeface="Arial Narrow" panose="020B0606020202030204" pitchFamily="34" charset="0"/>
            </a:endParaRPr>
          </a:p>
          <a:p>
            <a:pPr marL="0" indent="0" algn="ctr">
              <a:buNone/>
            </a:pPr>
            <a:endParaRPr lang="en-US" b="1" dirty="0">
              <a:latin typeface="Arial Narrow" panose="020B0606020202030204" pitchFamily="34" charset="0"/>
            </a:endParaRPr>
          </a:p>
          <a:p>
            <a:pPr marL="0" indent="0" algn="ctr">
              <a:buNone/>
            </a:pPr>
            <a:endParaRPr lang="en-US" b="1" dirty="0">
              <a:latin typeface="Arial Narrow" panose="020B0606020202030204" pitchFamily="34" charset="0"/>
            </a:endParaRPr>
          </a:p>
          <a:p>
            <a:pPr marL="0" indent="0" algn="ctr">
              <a:buNone/>
            </a:pPr>
            <a:r>
              <a:rPr lang="en-US" b="1" dirty="0">
                <a:latin typeface="Arial Narrow" panose="020B0606020202030204" pitchFamily="34" charset="0"/>
              </a:rPr>
              <a:t>Insert text outlining your project idea here</a:t>
            </a:r>
          </a:p>
          <a:p>
            <a:pPr marL="0" indent="0" algn="ctr">
              <a:buNone/>
            </a:pPr>
            <a:r>
              <a:rPr lang="en-US" dirty="0">
                <a:latin typeface="Arial Narrow" panose="020B0606020202030204" pitchFamily="34" charset="0"/>
              </a:rPr>
              <a:t>(Refer to slide 5 for instructions)</a:t>
            </a:r>
          </a:p>
          <a:p>
            <a:endParaRPr lang="de-DE" dirty="0">
              <a:latin typeface="Arial Narrow" panose="020B0606020202030204" pitchFamily="34" charset="0"/>
            </a:endParaRPr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B4B00043-FF84-4E1D-AD1A-A149D540D03C}"/>
              </a:ext>
            </a:extLst>
          </p:cNvPr>
          <p:cNvSpPr txBox="1">
            <a:spLocks/>
          </p:cNvSpPr>
          <p:nvPr/>
        </p:nvSpPr>
        <p:spPr>
          <a:xfrm>
            <a:off x="188268" y="1721768"/>
            <a:ext cx="6110064" cy="399579"/>
          </a:xfrm>
          <a:prstGeom prst="rect">
            <a:avLst/>
          </a:prstGeom>
          <a:solidFill>
            <a:schemeClr val="bg1">
              <a:alpha val="54000"/>
            </a:schemeClr>
          </a:solidFill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2800" b="1" dirty="0" err="1">
                <a:latin typeface="Arial Narrow" panose="020B0606020202030204" pitchFamily="34" charset="0"/>
              </a:rPr>
              <a:t>Our</a:t>
            </a:r>
            <a:r>
              <a:rPr lang="de-DE" sz="2800" b="1" dirty="0">
                <a:latin typeface="Arial Narrow" panose="020B0606020202030204" pitchFamily="34" charset="0"/>
              </a:rPr>
              <a:t> p</a:t>
            </a:r>
            <a:r>
              <a:rPr lang="pl-PL" sz="2800" b="1" dirty="0" err="1">
                <a:latin typeface="Arial Narrow" panose="020B0606020202030204" pitchFamily="34" charset="0"/>
              </a:rPr>
              <a:t>roject</a:t>
            </a:r>
            <a:r>
              <a:rPr lang="pl-PL" sz="2800" b="1" dirty="0">
                <a:latin typeface="Arial Narrow" panose="020B0606020202030204" pitchFamily="34" charset="0"/>
              </a:rPr>
              <a:t> idea</a:t>
            </a:r>
            <a:endParaRPr lang="de-DE" sz="2800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6682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1703512" y="274638"/>
            <a:ext cx="8856984" cy="1143000"/>
          </a:xfrm>
        </p:spPr>
        <p:txBody>
          <a:bodyPr>
            <a:noAutofit/>
          </a:bodyPr>
          <a:lstStyle/>
          <a:p>
            <a:r>
              <a:rPr lang="pl-PL" sz="4000" dirty="0"/>
              <a:t>Pitch </a:t>
            </a:r>
            <a:r>
              <a:rPr lang="pl-PL" sz="4000" dirty="0" err="1"/>
              <a:t>session</a:t>
            </a:r>
            <a:endParaRPr lang="de-DE" sz="4000" dirty="0"/>
          </a:p>
        </p:txBody>
      </p:sp>
      <p:sp>
        <p:nvSpPr>
          <p:cNvPr id="6" name="Inhaltsplatzhalter 7">
            <a:extLst>
              <a:ext uri="{FF2B5EF4-FFF2-40B4-BE49-F238E27FC236}">
                <a16:creationId xmlns:a16="http://schemas.microsoft.com/office/drawing/2014/main" id="{080D93B7-F6F9-4256-8C68-0F33B178C3E1}"/>
              </a:ext>
            </a:extLst>
          </p:cNvPr>
          <p:cNvSpPr txBox="1">
            <a:spLocks/>
          </p:cNvSpPr>
          <p:nvPr/>
        </p:nvSpPr>
        <p:spPr>
          <a:xfrm>
            <a:off x="1811523" y="1721768"/>
            <a:ext cx="8640961" cy="435133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b="1" dirty="0">
              <a:latin typeface="Arial Narrow" panose="020B0606020202030204" pitchFamily="34" charset="0"/>
            </a:endParaRPr>
          </a:p>
          <a:p>
            <a:pPr marL="0" indent="0" algn="ctr">
              <a:buNone/>
            </a:pPr>
            <a:endParaRPr lang="en-US" b="1" dirty="0">
              <a:latin typeface="Arial Narrow" panose="020B0606020202030204" pitchFamily="34" charset="0"/>
            </a:endParaRPr>
          </a:p>
          <a:p>
            <a:pPr marL="0" indent="0" algn="ctr">
              <a:buNone/>
            </a:pPr>
            <a:endParaRPr lang="en-US" b="1" dirty="0">
              <a:latin typeface="Arial Narrow" panose="020B0606020202030204" pitchFamily="34" charset="0"/>
            </a:endParaRPr>
          </a:p>
          <a:p>
            <a:pPr marL="0" indent="0" algn="ctr">
              <a:buNone/>
            </a:pPr>
            <a:r>
              <a:rPr lang="en-US" sz="3200" b="1" dirty="0">
                <a:latin typeface="Arial Narrow" panose="020B0606020202030204" pitchFamily="34" charset="0"/>
              </a:rPr>
              <a:t>Possible topic/topics you wish to participate in</a:t>
            </a:r>
            <a:r>
              <a:rPr lang="en-US" sz="3200" dirty="0">
                <a:latin typeface="Arial Narrow" panose="020B0606020202030204" pitchFamily="34" charset="0"/>
              </a:rPr>
              <a:t> (Refer to slide 5 for instructions)</a:t>
            </a:r>
          </a:p>
          <a:p>
            <a:pPr marL="0" indent="0">
              <a:buNone/>
            </a:pPr>
            <a:endParaRPr lang="pl-PL" dirty="0">
              <a:latin typeface="Arial Narrow" panose="020B0606020202030204" pitchFamily="34" charset="0"/>
            </a:endParaRPr>
          </a:p>
          <a:p>
            <a:pPr marL="0" indent="0" algn="ctr">
              <a:buNone/>
            </a:pPr>
            <a:r>
              <a:rPr lang="pl-PL" dirty="0" err="1">
                <a:latin typeface="Arial Narrow" panose="020B0606020202030204" pitchFamily="34" charset="0"/>
              </a:rPr>
              <a:t>Keywords</a:t>
            </a:r>
            <a:endParaRPr lang="de-DE" dirty="0">
              <a:latin typeface="Arial Narrow" panose="020B0606020202030204" pitchFamily="34" charset="0"/>
            </a:endParaRPr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B4B00043-FF84-4E1D-AD1A-A149D540D03C}"/>
              </a:ext>
            </a:extLst>
          </p:cNvPr>
          <p:cNvSpPr txBox="1">
            <a:spLocks/>
          </p:cNvSpPr>
          <p:nvPr/>
        </p:nvSpPr>
        <p:spPr>
          <a:xfrm>
            <a:off x="188268" y="1721768"/>
            <a:ext cx="6110064" cy="399579"/>
          </a:xfrm>
          <a:prstGeom prst="rect">
            <a:avLst/>
          </a:prstGeom>
          <a:solidFill>
            <a:schemeClr val="bg1">
              <a:alpha val="54000"/>
            </a:schemeClr>
          </a:solidFill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2800" b="1" dirty="0" err="1">
                <a:latin typeface="Arial Narrow" panose="020B0606020202030204" pitchFamily="34" charset="0"/>
              </a:rPr>
              <a:t>Topic</a:t>
            </a:r>
            <a:endParaRPr lang="de-DE" sz="2800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3622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1703512" y="274638"/>
            <a:ext cx="8856984" cy="1143000"/>
          </a:xfrm>
        </p:spPr>
        <p:txBody>
          <a:bodyPr>
            <a:noAutofit/>
          </a:bodyPr>
          <a:lstStyle/>
          <a:p>
            <a:r>
              <a:rPr lang="pl-PL" sz="4000" dirty="0"/>
              <a:t>Pitch </a:t>
            </a:r>
            <a:r>
              <a:rPr lang="pl-PL" sz="4000" dirty="0" err="1"/>
              <a:t>session</a:t>
            </a:r>
            <a:endParaRPr lang="de-DE" sz="4000" dirty="0"/>
          </a:p>
        </p:txBody>
      </p:sp>
      <p:sp>
        <p:nvSpPr>
          <p:cNvPr id="6" name="Inhaltsplatzhalter 7">
            <a:extLst>
              <a:ext uri="{FF2B5EF4-FFF2-40B4-BE49-F238E27FC236}">
                <a16:creationId xmlns:a16="http://schemas.microsoft.com/office/drawing/2014/main" id="{080D93B7-F6F9-4256-8C68-0F33B178C3E1}"/>
              </a:ext>
            </a:extLst>
          </p:cNvPr>
          <p:cNvSpPr txBox="1">
            <a:spLocks/>
          </p:cNvSpPr>
          <p:nvPr/>
        </p:nvSpPr>
        <p:spPr>
          <a:xfrm>
            <a:off x="1811523" y="1721768"/>
            <a:ext cx="8640961" cy="435133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b="1" dirty="0">
              <a:latin typeface="Arial Narrow" panose="020B0606020202030204" pitchFamily="34" charset="0"/>
            </a:endParaRPr>
          </a:p>
          <a:p>
            <a:pPr marL="0" indent="0" algn="ctr">
              <a:buNone/>
            </a:pPr>
            <a:endParaRPr lang="en-US" b="1" dirty="0">
              <a:latin typeface="Arial Narrow" panose="020B0606020202030204" pitchFamily="34" charset="0"/>
            </a:endParaRPr>
          </a:p>
          <a:p>
            <a:pPr marL="0" indent="0" algn="ctr">
              <a:buNone/>
            </a:pPr>
            <a:endParaRPr lang="en-US" b="1" dirty="0">
              <a:latin typeface="Arial Narrow" panose="020B0606020202030204" pitchFamily="34" charset="0"/>
            </a:endParaRPr>
          </a:p>
          <a:p>
            <a:pPr marL="0" indent="0" algn="ctr">
              <a:buNone/>
            </a:pPr>
            <a:r>
              <a:rPr lang="en-US" sz="3200" b="1" dirty="0">
                <a:latin typeface="Arial Narrow" panose="020B0606020202030204" pitchFamily="34" charset="0"/>
              </a:rPr>
              <a:t>Please insert your contact details here</a:t>
            </a:r>
          </a:p>
          <a:p>
            <a:pPr marL="0" indent="0" algn="ctr">
              <a:buNone/>
            </a:pPr>
            <a:r>
              <a:rPr lang="en-US" sz="3200" dirty="0">
                <a:latin typeface="Arial Narrow" panose="020B0606020202030204" pitchFamily="34" charset="0"/>
              </a:rPr>
              <a:t>(Refer to slide 6 for instructions)</a:t>
            </a:r>
            <a:endParaRPr lang="de-DE" sz="3200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pl-PL" dirty="0">
              <a:latin typeface="Arial Narrow" panose="020B0606020202030204" pitchFamily="34" charset="0"/>
            </a:endParaRPr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B4B00043-FF84-4E1D-AD1A-A149D540D03C}"/>
              </a:ext>
            </a:extLst>
          </p:cNvPr>
          <p:cNvSpPr txBox="1">
            <a:spLocks/>
          </p:cNvSpPr>
          <p:nvPr/>
        </p:nvSpPr>
        <p:spPr>
          <a:xfrm>
            <a:off x="188268" y="1721768"/>
            <a:ext cx="6110064" cy="399579"/>
          </a:xfrm>
          <a:prstGeom prst="rect">
            <a:avLst/>
          </a:prstGeom>
          <a:solidFill>
            <a:schemeClr val="bg1">
              <a:alpha val="54000"/>
            </a:schemeClr>
          </a:solidFill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2800" b="1" dirty="0">
                <a:latin typeface="Arial Narrow" panose="020B0606020202030204" pitchFamily="34" charset="0"/>
              </a:rPr>
              <a:t>Contact </a:t>
            </a:r>
            <a:r>
              <a:rPr lang="pl-PL" sz="2800" b="1" dirty="0" err="1">
                <a:latin typeface="Arial Narrow" panose="020B0606020202030204" pitchFamily="34" charset="0"/>
              </a:rPr>
              <a:t>us</a:t>
            </a:r>
            <a:endParaRPr lang="de-DE" sz="2800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562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1703512" y="274638"/>
            <a:ext cx="8856984" cy="1143000"/>
          </a:xfrm>
        </p:spPr>
        <p:txBody>
          <a:bodyPr>
            <a:noAutofit/>
          </a:bodyPr>
          <a:lstStyle/>
          <a:p>
            <a:r>
              <a:rPr lang="pl-PL" sz="4000" dirty="0"/>
              <a:t>Pitch </a:t>
            </a:r>
            <a:r>
              <a:rPr lang="pl-PL" sz="4000" dirty="0" err="1"/>
              <a:t>session</a:t>
            </a:r>
            <a:endParaRPr lang="de-DE" sz="4000" dirty="0"/>
          </a:p>
        </p:txBody>
      </p:sp>
      <p:sp>
        <p:nvSpPr>
          <p:cNvPr id="6" name="Inhaltsplatzhalter 7">
            <a:extLst>
              <a:ext uri="{FF2B5EF4-FFF2-40B4-BE49-F238E27FC236}">
                <a16:creationId xmlns:a16="http://schemas.microsoft.com/office/drawing/2014/main" id="{080D93B7-F6F9-4256-8C68-0F33B178C3E1}"/>
              </a:ext>
            </a:extLst>
          </p:cNvPr>
          <p:cNvSpPr txBox="1">
            <a:spLocks/>
          </p:cNvSpPr>
          <p:nvPr/>
        </p:nvSpPr>
        <p:spPr>
          <a:xfrm>
            <a:off x="1977851" y="2425477"/>
            <a:ext cx="8640961" cy="3072731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b="1" u="sng" dirty="0">
                <a:latin typeface="Arial Narrow" panose="020B0606020202030204" pitchFamily="34" charset="0"/>
              </a:rPr>
              <a:t>The second and third slides may show:</a:t>
            </a:r>
          </a:p>
          <a:p>
            <a:r>
              <a:rPr lang="en-US" sz="2800" dirty="0">
                <a:latin typeface="Arial Narrow" panose="020B0606020202030204" pitchFamily="34" charset="0"/>
              </a:rPr>
              <a:t>The expertise possessed by your company/</a:t>
            </a:r>
            <a:r>
              <a:rPr lang="en-US" sz="2800" dirty="0" err="1">
                <a:latin typeface="Arial Narrow" panose="020B0606020202030204" pitchFamily="34" charset="0"/>
              </a:rPr>
              <a:t>organisation</a:t>
            </a:r>
            <a:endParaRPr lang="en-US" sz="2800" dirty="0">
              <a:latin typeface="Arial Narrow" panose="020B0606020202030204" pitchFamily="34" charset="0"/>
            </a:endParaRPr>
          </a:p>
          <a:p>
            <a:r>
              <a:rPr lang="en-US" sz="2800" dirty="0">
                <a:latin typeface="Arial Narrow" panose="020B0606020202030204" pitchFamily="34" charset="0"/>
              </a:rPr>
              <a:t>The objectives of your project proposal</a:t>
            </a:r>
          </a:p>
          <a:p>
            <a:r>
              <a:rPr lang="en-US" sz="2800" dirty="0">
                <a:latin typeface="Arial Narrow" panose="020B0606020202030204" pitchFamily="34" charset="0"/>
              </a:rPr>
              <a:t>An indication of the existing partnership/consortium</a:t>
            </a:r>
          </a:p>
          <a:p>
            <a:r>
              <a:rPr lang="en-US" sz="2800" dirty="0">
                <a:latin typeface="Arial Narrow" panose="020B0606020202030204" pitchFamily="34" charset="0"/>
              </a:rPr>
              <a:t>The requirements for additional partner(s)</a:t>
            </a:r>
          </a:p>
          <a:p>
            <a:r>
              <a:rPr lang="en-US" sz="2800" dirty="0">
                <a:latin typeface="Arial Narrow" panose="020B0606020202030204" pitchFamily="34" charset="0"/>
              </a:rPr>
              <a:t>The topics you are interested in</a:t>
            </a:r>
          </a:p>
          <a:p>
            <a:r>
              <a:rPr lang="en-US" sz="2800" dirty="0">
                <a:latin typeface="Arial Narrow" panose="020B0606020202030204" pitchFamily="34" charset="0"/>
              </a:rPr>
              <a:t>Involvement in previous/ongoing projects in the area</a:t>
            </a:r>
            <a:endParaRPr lang="pl-PL" sz="2800" dirty="0">
              <a:latin typeface="Arial Narrow" panose="020B0606020202030204" pitchFamily="34" charset="0"/>
            </a:endParaRPr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B4B00043-FF84-4E1D-AD1A-A149D540D03C}"/>
              </a:ext>
            </a:extLst>
          </p:cNvPr>
          <p:cNvSpPr txBox="1">
            <a:spLocks/>
          </p:cNvSpPr>
          <p:nvPr/>
        </p:nvSpPr>
        <p:spPr>
          <a:xfrm>
            <a:off x="188268" y="1721768"/>
            <a:ext cx="6110064" cy="399579"/>
          </a:xfrm>
          <a:prstGeom prst="rect">
            <a:avLst/>
          </a:prstGeom>
          <a:solidFill>
            <a:schemeClr val="bg1">
              <a:alpha val="54000"/>
            </a:schemeClr>
          </a:solidFill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2800" b="1" dirty="0">
                <a:latin typeface="Arial Narrow" panose="020B0606020202030204" pitchFamily="34" charset="0"/>
              </a:rPr>
              <a:t>INSTRUCTION 1/3</a:t>
            </a:r>
            <a:endParaRPr lang="de-DE" sz="2800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71852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1703512" y="274638"/>
            <a:ext cx="8856984" cy="1143000"/>
          </a:xfrm>
        </p:spPr>
        <p:txBody>
          <a:bodyPr>
            <a:noAutofit/>
          </a:bodyPr>
          <a:lstStyle/>
          <a:p>
            <a:r>
              <a:rPr lang="pl-PL" sz="4000" dirty="0"/>
              <a:t>Pitch </a:t>
            </a:r>
            <a:r>
              <a:rPr lang="pl-PL" sz="4000" dirty="0" err="1"/>
              <a:t>session</a:t>
            </a:r>
            <a:endParaRPr lang="de-DE" sz="4000" dirty="0"/>
          </a:p>
        </p:txBody>
      </p:sp>
      <p:sp>
        <p:nvSpPr>
          <p:cNvPr id="6" name="Inhaltsplatzhalter 7">
            <a:extLst>
              <a:ext uri="{FF2B5EF4-FFF2-40B4-BE49-F238E27FC236}">
                <a16:creationId xmlns:a16="http://schemas.microsoft.com/office/drawing/2014/main" id="{080D93B7-F6F9-4256-8C68-0F33B178C3E1}"/>
              </a:ext>
            </a:extLst>
          </p:cNvPr>
          <p:cNvSpPr txBox="1">
            <a:spLocks/>
          </p:cNvSpPr>
          <p:nvPr/>
        </p:nvSpPr>
        <p:spPr>
          <a:xfrm>
            <a:off x="1977851" y="2425477"/>
            <a:ext cx="8640961" cy="3072731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l-PL" sz="2800" dirty="0">
              <a:latin typeface="Arial Narrow" panose="020B0606020202030204" pitchFamily="34" charset="0"/>
            </a:endParaRPr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B4B00043-FF84-4E1D-AD1A-A149D540D03C}"/>
              </a:ext>
            </a:extLst>
          </p:cNvPr>
          <p:cNvSpPr txBox="1">
            <a:spLocks/>
          </p:cNvSpPr>
          <p:nvPr/>
        </p:nvSpPr>
        <p:spPr>
          <a:xfrm>
            <a:off x="188268" y="1721768"/>
            <a:ext cx="6110064" cy="399579"/>
          </a:xfrm>
          <a:prstGeom prst="rect">
            <a:avLst/>
          </a:prstGeom>
          <a:solidFill>
            <a:schemeClr val="bg1">
              <a:alpha val="54000"/>
            </a:schemeClr>
          </a:solidFill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2800" b="1" dirty="0">
                <a:latin typeface="Arial Narrow" panose="020B0606020202030204" pitchFamily="34" charset="0"/>
              </a:rPr>
              <a:t>INSTRUCTION 2/3</a:t>
            </a:r>
            <a:endParaRPr lang="de-DE" sz="2800" b="1" dirty="0">
              <a:latin typeface="Arial Narrow" panose="020B0606020202030204" pitchFamily="34" charset="0"/>
            </a:endParaRP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4DFA9920-2DC0-480B-958C-FAD99B123840}"/>
              </a:ext>
            </a:extLst>
          </p:cNvPr>
          <p:cNvSpPr txBox="1"/>
          <p:nvPr/>
        </p:nvSpPr>
        <p:spPr>
          <a:xfrm>
            <a:off x="1703511" y="2413338"/>
            <a:ext cx="9240713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800" b="1" u="sng" dirty="0">
                <a:latin typeface="Arial Narrow" panose="020B0606020202030204" pitchFamily="34" charset="0"/>
              </a:rPr>
              <a:t>The ‘Contact’ slide should include: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Arial Narrow" panose="020B0606020202030204" pitchFamily="34" charset="0"/>
              </a:rPr>
              <a:t>Your name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Arial Narrow" panose="020B0606020202030204" pitchFamily="34" charset="0"/>
              </a:rPr>
              <a:t>The name of your </a:t>
            </a:r>
            <a:r>
              <a:rPr lang="en-US" sz="2800" dirty="0" err="1">
                <a:latin typeface="Arial Narrow" panose="020B0606020202030204" pitchFamily="34" charset="0"/>
              </a:rPr>
              <a:t>organisation</a:t>
            </a:r>
            <a:endParaRPr lang="en-US" sz="2800" dirty="0">
              <a:latin typeface="Arial Narrow" panose="020B0606020202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Arial Narrow" panose="020B0606020202030204" pitchFamily="34" charset="0"/>
              </a:rPr>
              <a:t>Your </a:t>
            </a:r>
            <a:r>
              <a:rPr lang="en-US" sz="2800" dirty="0" err="1">
                <a:latin typeface="Arial Narrow" panose="020B0606020202030204" pitchFamily="34" charset="0"/>
              </a:rPr>
              <a:t>organisation’s</a:t>
            </a:r>
            <a:r>
              <a:rPr lang="en-US" sz="2800" dirty="0">
                <a:latin typeface="Arial Narrow" panose="020B0606020202030204" pitchFamily="34" charset="0"/>
              </a:rPr>
              <a:t> logo in the </a:t>
            </a:r>
            <a:r>
              <a:rPr lang="pl-PL" sz="2800" dirty="0" err="1">
                <a:latin typeface="Arial Narrow" panose="020B0606020202030204" pitchFamily="34" charset="0"/>
              </a:rPr>
              <a:t>lower</a:t>
            </a:r>
            <a:r>
              <a:rPr lang="en-US" sz="2800" dirty="0">
                <a:latin typeface="Arial Narrow" panose="020B0606020202030204" pitchFamily="34" charset="0"/>
              </a:rPr>
              <a:t> right corner (of slides 1-4);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Arial Narrow" panose="020B0606020202030204" pitchFamily="34" charset="0"/>
              </a:rPr>
              <a:t>The nature of your </a:t>
            </a:r>
            <a:r>
              <a:rPr lang="en-US" sz="2800" dirty="0" err="1">
                <a:latin typeface="Arial Narrow" panose="020B0606020202030204" pitchFamily="34" charset="0"/>
              </a:rPr>
              <a:t>organisation</a:t>
            </a:r>
            <a:r>
              <a:rPr lang="en-US" sz="2800" dirty="0">
                <a:latin typeface="Arial Narrow" panose="020B0606020202030204" pitchFamily="34" charset="0"/>
              </a:rPr>
              <a:t>; e.g., academic institution, SME, large company, governmental </a:t>
            </a:r>
            <a:r>
              <a:rPr lang="en-US" sz="2800" dirty="0" err="1">
                <a:latin typeface="Arial Narrow" panose="020B0606020202030204" pitchFamily="34" charset="0"/>
              </a:rPr>
              <a:t>organisation</a:t>
            </a:r>
            <a:r>
              <a:rPr lang="en-US" sz="2800" dirty="0">
                <a:latin typeface="Arial Narrow" panose="020B0606020202030204" pitchFamily="34" charset="0"/>
              </a:rPr>
              <a:t>, NGO, etc.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Arial Narrow" panose="020B0606020202030204" pitchFamily="34" charset="0"/>
              </a:rPr>
              <a:t>The country from which your </a:t>
            </a:r>
            <a:r>
              <a:rPr lang="en-US" sz="2800" dirty="0" err="1">
                <a:latin typeface="Arial Narrow" panose="020B0606020202030204" pitchFamily="34" charset="0"/>
              </a:rPr>
              <a:t>organisation</a:t>
            </a:r>
            <a:r>
              <a:rPr lang="en-US" sz="2800" dirty="0">
                <a:latin typeface="Arial Narrow" panose="020B0606020202030204" pitchFamily="34" charset="0"/>
              </a:rPr>
              <a:t> operates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20794722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1703512" y="274638"/>
            <a:ext cx="8856984" cy="1143000"/>
          </a:xfrm>
        </p:spPr>
        <p:txBody>
          <a:bodyPr>
            <a:noAutofit/>
          </a:bodyPr>
          <a:lstStyle/>
          <a:p>
            <a:r>
              <a:rPr lang="pl-PL" sz="4000" dirty="0"/>
              <a:t>Pitch </a:t>
            </a:r>
            <a:r>
              <a:rPr lang="pl-PL" sz="4000" dirty="0" err="1"/>
              <a:t>session</a:t>
            </a:r>
            <a:endParaRPr lang="de-DE" sz="4000" dirty="0"/>
          </a:p>
        </p:txBody>
      </p:sp>
      <p:sp>
        <p:nvSpPr>
          <p:cNvPr id="6" name="Inhaltsplatzhalter 7">
            <a:extLst>
              <a:ext uri="{FF2B5EF4-FFF2-40B4-BE49-F238E27FC236}">
                <a16:creationId xmlns:a16="http://schemas.microsoft.com/office/drawing/2014/main" id="{080D93B7-F6F9-4256-8C68-0F33B178C3E1}"/>
              </a:ext>
            </a:extLst>
          </p:cNvPr>
          <p:cNvSpPr txBox="1">
            <a:spLocks/>
          </p:cNvSpPr>
          <p:nvPr/>
        </p:nvSpPr>
        <p:spPr>
          <a:xfrm>
            <a:off x="1977851" y="2425477"/>
            <a:ext cx="8640961" cy="3072731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l-PL" sz="2800" dirty="0">
              <a:latin typeface="Arial Narrow" panose="020B0606020202030204" pitchFamily="34" charset="0"/>
            </a:endParaRPr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B4B00043-FF84-4E1D-AD1A-A149D540D03C}"/>
              </a:ext>
            </a:extLst>
          </p:cNvPr>
          <p:cNvSpPr txBox="1">
            <a:spLocks/>
          </p:cNvSpPr>
          <p:nvPr/>
        </p:nvSpPr>
        <p:spPr>
          <a:xfrm>
            <a:off x="188268" y="1721768"/>
            <a:ext cx="6110064" cy="399579"/>
          </a:xfrm>
          <a:prstGeom prst="rect">
            <a:avLst/>
          </a:prstGeom>
          <a:solidFill>
            <a:schemeClr val="bg1">
              <a:alpha val="54000"/>
            </a:schemeClr>
          </a:solidFill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2800" b="1" dirty="0">
                <a:latin typeface="Arial Narrow" panose="020B0606020202030204" pitchFamily="34" charset="0"/>
              </a:rPr>
              <a:t>INSTRUCTION 3/3</a:t>
            </a:r>
            <a:endParaRPr lang="de-DE" sz="2800" b="1" dirty="0">
              <a:latin typeface="Arial Narrow" panose="020B0606020202030204" pitchFamily="34" charset="0"/>
            </a:endParaRP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4DFA9920-2DC0-480B-958C-FAD99B123840}"/>
              </a:ext>
            </a:extLst>
          </p:cNvPr>
          <p:cNvSpPr txBox="1"/>
          <p:nvPr/>
        </p:nvSpPr>
        <p:spPr>
          <a:xfrm>
            <a:off x="1104900" y="2121347"/>
            <a:ext cx="11087099" cy="28931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600" b="1" u="sng" dirty="0">
                <a:latin typeface="Arial Narrow" panose="020B0606020202030204" pitchFamily="34" charset="0"/>
              </a:rPr>
              <a:t>Please note: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600" dirty="0">
                <a:latin typeface="Arial Narrow" panose="020B0606020202030204" pitchFamily="34" charset="0"/>
              </a:rPr>
              <a:t>Pitch </a:t>
            </a:r>
            <a:r>
              <a:rPr lang="en-US" sz="2600" dirty="0">
                <a:latin typeface="Arial Narrow" panose="020B0606020202030204" pitchFamily="34" charset="0"/>
              </a:rPr>
              <a:t>must be held in English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dirty="0">
                <a:latin typeface="Arial Narrow" panose="020B0606020202030204" pitchFamily="34" charset="0"/>
              </a:rPr>
              <a:t>Do not overload your slides – provide links to additional material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dirty="0">
                <a:latin typeface="Arial Narrow" panose="020B0606020202030204" pitchFamily="34" charset="0"/>
              </a:rPr>
              <a:t>Do not use videos, etc. as these may not be compatible with </a:t>
            </a:r>
            <a:r>
              <a:rPr lang="en-US" sz="2600" dirty="0" err="1">
                <a:latin typeface="Arial Narrow" panose="020B0606020202030204" pitchFamily="34" charset="0"/>
              </a:rPr>
              <a:t>th</a:t>
            </a:r>
            <a:r>
              <a:rPr lang="pl-PL" sz="2600" dirty="0">
                <a:latin typeface="Arial Narrow" panose="020B0606020202030204" pitchFamily="34" charset="0"/>
              </a:rPr>
              <a:t>e </a:t>
            </a:r>
            <a:r>
              <a:rPr lang="en-US" sz="2600" dirty="0">
                <a:latin typeface="Arial Narrow" panose="020B0606020202030204" pitchFamily="34" charset="0"/>
              </a:rPr>
              <a:t>IT system in the venue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600" dirty="0" err="1">
                <a:latin typeface="Arial Narrow" panose="020B0606020202030204" pitchFamily="34" charset="0"/>
              </a:rPr>
              <a:t>Pitches</a:t>
            </a:r>
            <a:r>
              <a:rPr lang="pl-PL" sz="2600" dirty="0">
                <a:latin typeface="Arial Narrow" panose="020B0606020202030204" pitchFamily="34" charset="0"/>
              </a:rPr>
              <a:t> </a:t>
            </a:r>
            <a:r>
              <a:rPr lang="en-US" sz="2600" dirty="0">
                <a:latin typeface="Arial Narrow" panose="020B0606020202030204" pitchFamily="34" charset="0"/>
              </a:rPr>
              <a:t>should be submitted to</a:t>
            </a:r>
            <a:r>
              <a:rPr lang="en-GB" sz="2600" b="1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 Mr. Markus </a:t>
            </a:r>
            <a:r>
              <a:rPr lang="en-GB" sz="2600" b="1" dirty="0" err="1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Rankka</a:t>
            </a:r>
            <a:r>
              <a:rPr lang="en-GB" sz="2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 </a:t>
            </a:r>
            <a:r>
              <a:rPr lang="en-GB" sz="2600" u="sng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markus.rankka@businessfinland.fi</a:t>
            </a:r>
            <a:endParaRPr lang="en-US" sz="2600" dirty="0">
              <a:latin typeface="Arial Narrow" panose="020B0606020202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dirty="0">
                <a:latin typeface="Arial Narrow" panose="020B0606020202030204" pitchFamily="34" charset="0"/>
              </a:rPr>
              <a:t>Submission deadline: </a:t>
            </a:r>
            <a:r>
              <a:rPr lang="en-GB" sz="2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 </a:t>
            </a:r>
            <a:r>
              <a:rPr lang="pl-PL" sz="2600" b="1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28.05.2025</a:t>
            </a:r>
            <a:r>
              <a:rPr lang="en-GB" sz="2600" b="1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 (</a:t>
            </a:r>
            <a:r>
              <a:rPr lang="pl-PL" sz="2600" b="1" dirty="0" err="1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Wednesday</a:t>
            </a:r>
            <a:r>
              <a:rPr lang="en-GB" sz="2600" b="1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) at 17:00</a:t>
            </a:r>
            <a:r>
              <a:rPr lang="pl-PL" sz="2600" b="1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 CET</a:t>
            </a:r>
            <a:r>
              <a:rPr lang="en-GB" sz="2600" b="1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 </a:t>
            </a:r>
            <a:endParaRPr lang="pl-PL" sz="2600" b="1" dirty="0">
              <a:latin typeface="Arial Narrow" panose="020B0606020202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600" dirty="0">
                <a:latin typeface="Arial Narrow" panose="020B0606020202030204" pitchFamily="34" charset="0"/>
              </a:rPr>
              <a:t>Pitch </a:t>
            </a:r>
            <a:r>
              <a:rPr lang="pl-PL" sz="2600" dirty="0" err="1">
                <a:latin typeface="Arial Narrow" panose="020B0606020202030204" pitchFamily="34" charset="0"/>
              </a:rPr>
              <a:t>confirmation</a:t>
            </a:r>
            <a:r>
              <a:rPr lang="pl-PL" sz="2600" dirty="0">
                <a:latin typeface="Arial Narrow" panose="020B0606020202030204" pitchFamily="34" charset="0"/>
              </a:rPr>
              <a:t> </a:t>
            </a:r>
            <a:r>
              <a:rPr lang="pl-PL" sz="2600" dirty="0" err="1">
                <a:latin typeface="Arial Narrow" panose="020B0606020202030204" pitchFamily="34" charset="0"/>
              </a:rPr>
              <a:t>will</a:t>
            </a:r>
            <a:r>
              <a:rPr lang="pl-PL" sz="2600" dirty="0">
                <a:latin typeface="Arial Narrow" panose="020B0606020202030204" pitchFamily="34" charset="0"/>
              </a:rPr>
              <a:t> be </a:t>
            </a:r>
            <a:r>
              <a:rPr lang="pl-PL" sz="2600" dirty="0" err="1">
                <a:latin typeface="Arial Narrow" panose="020B0606020202030204" pitchFamily="34" charset="0"/>
              </a:rPr>
              <a:t>sent</a:t>
            </a:r>
            <a:r>
              <a:rPr lang="pl-PL" sz="2600" dirty="0">
                <a:latin typeface="Arial Narrow" panose="020B0606020202030204" pitchFamily="34" charset="0"/>
              </a:rPr>
              <a:t> </a:t>
            </a:r>
            <a:r>
              <a:rPr lang="pl-PL" sz="2600" dirty="0" err="1">
                <a:latin typeface="Arial Narrow" panose="020B0606020202030204" pitchFamily="34" charset="0"/>
              </a:rPr>
              <a:t>few</a:t>
            </a:r>
            <a:r>
              <a:rPr lang="pl-PL" sz="2600" dirty="0">
                <a:latin typeface="Arial Narrow" panose="020B0606020202030204" pitchFamily="34" charset="0"/>
              </a:rPr>
              <a:t> </a:t>
            </a:r>
            <a:r>
              <a:rPr lang="pl-PL" sz="2600" dirty="0" err="1">
                <a:latin typeface="Arial Narrow" panose="020B0606020202030204" pitchFamily="34" charset="0"/>
              </a:rPr>
              <a:t>days</a:t>
            </a:r>
            <a:r>
              <a:rPr lang="pl-PL" sz="2600" dirty="0">
                <a:latin typeface="Arial Narrow" panose="020B0606020202030204" pitchFamily="34" charset="0"/>
              </a:rPr>
              <a:t> </a:t>
            </a:r>
            <a:r>
              <a:rPr lang="pl-PL" sz="2600" dirty="0" err="1">
                <a:latin typeface="Arial Narrow" panose="020B0606020202030204" pitchFamily="34" charset="0"/>
              </a:rPr>
              <a:t>prior</a:t>
            </a:r>
            <a:r>
              <a:rPr lang="pl-PL" sz="2600" dirty="0">
                <a:latin typeface="Arial Narrow" panose="020B0606020202030204" pitchFamily="34" charset="0"/>
              </a:rPr>
              <a:t> to event</a:t>
            </a:r>
          </a:p>
        </p:txBody>
      </p:sp>
    </p:spTree>
    <p:extLst>
      <p:ext uri="{BB962C8B-B14F-4D97-AF65-F5344CB8AC3E}">
        <p14:creationId xmlns:p14="http://schemas.microsoft.com/office/powerpoint/2010/main" val="2245626346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288</Words>
  <Application>Microsoft Office PowerPoint</Application>
  <PresentationFormat>Widescreen</PresentationFormat>
  <Paragraphs>52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Arial Narrow</vt:lpstr>
      <vt:lpstr>Calibri</vt:lpstr>
      <vt:lpstr>Larissa</vt:lpstr>
      <vt:lpstr>Pitch session</vt:lpstr>
      <vt:lpstr>Pitch session</vt:lpstr>
      <vt:lpstr>Pitch session</vt:lpstr>
      <vt:lpstr>Pitch session</vt:lpstr>
      <vt:lpstr>Pitch session</vt:lpstr>
      <vt:lpstr>Pitch session</vt:lpstr>
      <vt:lpstr>Pitch session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Pitch session</dc:title>
  <dc:creator>Piotr Świerczyński</dc:creator>
  <cp:lastModifiedBy>Maciej Sławiński</cp:lastModifiedBy>
  <cp:revision>7</cp:revision>
  <dcterms:created xsi:type="dcterms:W3CDTF">2022-10-06T07:36:15Z</dcterms:created>
  <dcterms:modified xsi:type="dcterms:W3CDTF">2025-04-17T12:58:23Z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1e939cc-945f-447d-b5c0-f5a8e3aaa77b_Enabled">
    <vt:lpwstr>true</vt:lpwstr>
  </property>
  <property fmtid="{D5CDD505-2E9C-101B-9397-08002B2CF9AE}" pid="3" name="MSIP_Label_91e939cc-945f-447d-b5c0-f5a8e3aaa77b_SetDate">
    <vt:lpwstr>2022-10-06T07:36:40Z</vt:lpwstr>
  </property>
  <property fmtid="{D5CDD505-2E9C-101B-9397-08002B2CF9AE}" pid="4" name="MSIP_Label_91e939cc-945f-447d-b5c0-f5a8e3aaa77b_Method">
    <vt:lpwstr>Privileged</vt:lpwstr>
  </property>
  <property fmtid="{D5CDD505-2E9C-101B-9397-08002B2CF9AE}" pid="5" name="MSIP_Label_91e939cc-945f-447d-b5c0-f5a8e3aaa77b_Name">
    <vt:lpwstr>K1 - Publiczna bez oznakowania</vt:lpwstr>
  </property>
  <property fmtid="{D5CDD505-2E9C-101B-9397-08002B2CF9AE}" pid="6" name="MSIP_Label_91e939cc-945f-447d-b5c0-f5a8e3aaa77b_SiteId">
    <vt:lpwstr>114511be-be5b-44a7-b2ab-a51e832dea9d</vt:lpwstr>
  </property>
  <property fmtid="{D5CDD505-2E9C-101B-9397-08002B2CF9AE}" pid="7" name="MSIP_Label_91e939cc-945f-447d-b5c0-f5a8e3aaa77b_ActionId">
    <vt:lpwstr>c990b294-3540-423c-a37b-5d7183773b9c</vt:lpwstr>
  </property>
  <property fmtid="{D5CDD505-2E9C-101B-9397-08002B2CF9AE}" pid="8" name="MSIP_Label_91e939cc-945f-447d-b5c0-f5a8e3aaa77b_ContentBits">
    <vt:lpwstr>0</vt:lpwstr>
  </property>
</Properties>
</file>