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59" r:id="rId3"/>
    <p:sldId id="262" r:id="rId4"/>
    <p:sldId id="263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7" autoAdjust="0"/>
    <p:restoredTop sz="75503" autoAdjust="0"/>
  </p:normalViewPr>
  <p:slideViewPr>
    <p:cSldViewPr snapToGrid="0">
      <p:cViewPr varScale="1">
        <p:scale>
          <a:sx n="62" d="100"/>
          <a:sy n="62" d="100"/>
        </p:scale>
        <p:origin x="134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iscillah Mokua" userId="87fdac5445172895" providerId="LiveId" clId="{3A19C40A-C697-4C69-9411-D3F3330B2A4C}"/>
    <pc:docChg chg="modSld">
      <pc:chgData name="Priscillah Mokua" userId="87fdac5445172895" providerId="LiveId" clId="{3A19C40A-C697-4C69-9411-D3F3330B2A4C}" dt="2025-02-05T21:06:47.795" v="1" actId="20577"/>
      <pc:docMkLst>
        <pc:docMk/>
      </pc:docMkLst>
      <pc:sldChg chg="modSp mod">
        <pc:chgData name="Priscillah Mokua" userId="87fdac5445172895" providerId="LiveId" clId="{3A19C40A-C697-4C69-9411-D3F3330B2A4C}" dt="2025-02-05T21:06:47.795" v="1" actId="20577"/>
        <pc:sldMkLst>
          <pc:docMk/>
          <pc:sldMk cId="1109316183" sldId="265"/>
        </pc:sldMkLst>
        <pc:spChg chg="mod">
          <ac:chgData name="Priscillah Mokua" userId="87fdac5445172895" providerId="LiveId" clId="{3A19C40A-C697-4C69-9411-D3F3330B2A4C}" dt="2025-02-05T21:06:47.795" v="1" actId="20577"/>
          <ac:spMkLst>
            <pc:docMk/>
            <pc:sldMk cId="1109316183" sldId="265"/>
            <ac:spMk id="11" creationId="{3D12346A-244A-C62E-52D1-C600A5BB60D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</a:t>
            </a:r>
            <a:r>
              <a:rPr lang="en-US"/>
              <a:t>in this way.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2673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03/02/2025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03/02/2025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03/02/2025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03/02/2025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03/02/2025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03/02/2025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03/02/2025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>
            <a:normAutofit/>
          </a:bodyPr>
          <a:lstStyle/>
          <a:p>
            <a:r>
              <a:rPr lang="en-US" sz="4000" dirty="0"/>
              <a:t>Bridging Gaps: Sign Language eBooks for Inclusive Education</a:t>
            </a:r>
            <a:r>
              <a:rPr lang="en-US" sz="4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en-GB" sz="4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Priscillah Mokua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LoHo learning LTD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Kenya</a:t>
            </a:r>
          </a:p>
          <a:p>
            <a:pPr algn="l" latinLnBrk="0"/>
            <a:r>
              <a:rPr lang="en-US" b="1" i="0" dirty="0">
                <a:solidFill>
                  <a:srgbClr val="042426"/>
                </a:solidFill>
                <a:effectLst/>
                <a:latin typeface="Manrope"/>
              </a:rPr>
              <a:t>                         Tech solutions for deaf and hard of hearing individuals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0" i="0" dirty="0">
                <a:solidFill>
                  <a:srgbClr val="042426"/>
                </a:solidFill>
                <a:effectLst/>
                <a:latin typeface="+mn-lt"/>
              </a:rPr>
              <a:t>Thursday 6 March 2025 | 15:00 - 16:00</a:t>
            </a:r>
            <a:endParaRPr lang="en-US" sz="2400" b="1" dirty="0">
              <a:latin typeface="+mn-lt"/>
              <a:ea typeface="Roboto" panose="02000000000000000000" pitchFamily="2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E3ED3E-7F19-4215-AE1E-24844E82A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17" y="5001425"/>
            <a:ext cx="2293398" cy="1720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Who We Are</a:t>
            </a:r>
            <a:br>
              <a:rPr lang="en-US" b="1" dirty="0"/>
            </a:b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Transforming Education for all learners including Deaf Learners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Digital learning solutions provider.(Advocates for universal design)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Focus on accessible, bilingual education for Deaf and Hard of Hearing (DHH) learners.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Partnering with institutions to bridge the digital divide.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Extended to distribute content to visually Impaired learners Sub Saharan Africa.</a:t>
            </a:r>
          </a:p>
          <a:p>
            <a:pPr marL="0" indent="0">
              <a:buNone/>
            </a:pPr>
            <a:endParaRPr lang="en-US" dirty="0"/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863596-1D66-49AD-94F8-A83572F31F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00" y="5257740"/>
            <a:ext cx="2311153" cy="173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chemeClr val="bg1">
                    <a:lumMod val="50000"/>
                  </a:schemeClr>
                </a:solidFill>
              </a:rPr>
              <a:t>The Essence of Our Project</a:t>
            </a:r>
            <a:br>
              <a:rPr lang="en-US" sz="31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100" b="1" dirty="0">
                <a:solidFill>
                  <a:schemeClr val="bg1">
                    <a:lumMod val="50000"/>
                  </a:schemeClr>
                </a:solidFill>
              </a:rPr>
              <a:t>Sign Language eBooks: </a:t>
            </a:r>
            <a:r>
              <a:rPr lang="en-US" sz="2700" b="1" dirty="0">
                <a:solidFill>
                  <a:schemeClr val="bg1">
                    <a:lumMod val="50000"/>
                  </a:schemeClr>
                </a:solidFill>
              </a:rPr>
              <a:t>A Game-Changer for Inclusive Education</a:t>
            </a:r>
            <a:br>
              <a:rPr lang="en-US" dirty="0"/>
            </a:b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Kenya Sign Language (KSL)-interpreted eBooks for Deaf learners.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Interactive learning with AI-powered sign language support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Designed for learners, parents, and educators.</a:t>
            </a:r>
          </a:p>
          <a:p>
            <a:pPr marL="0" indent="0"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75B35A-A27E-4077-8915-EA88D4A3A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16" y="4417721"/>
            <a:ext cx="3071671" cy="2303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9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492" y="136525"/>
            <a:ext cx="10224868" cy="1554163"/>
          </a:xfrm>
        </p:spPr>
        <p:txBody>
          <a:bodyPr>
            <a:normAutofit/>
          </a:bodyPr>
          <a:lstStyle/>
          <a:p>
            <a:r>
              <a:rPr lang="en-US" b="1" dirty="0"/>
              <a:t>                      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Impact Created</a:t>
            </a:r>
            <a:br>
              <a:rPr lang="en-US" b="1" dirty="0"/>
            </a:b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349 schools served across Kenya.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26% of schools for Deaf &amp; Blind learners using our content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80+ Deaf learners &amp; 60+ parents engaged through pilot programs.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Improved literacy &amp; school transitions for DHH learners</a:t>
            </a:r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27A2C2-9AA1-4721-8BF7-793A9EFA22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16" y="4874919"/>
            <a:ext cx="2462073" cy="155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504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Financing, Sustainability &amp; Challenges</a:t>
            </a:r>
            <a:br>
              <a:rPr lang="en-US" b="1" dirty="0"/>
            </a:b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KE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Funding Approach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Partnerships with organizations.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Revenue from institutional licensing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Challenges &amp; Lessons Learned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Scaling AI-powered sign language support.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Ensuring widespread adoption in mainstream schools.</a:t>
            </a:r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15C53F-FC0D-4EEF-935C-F66253A424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17" y="5117246"/>
            <a:ext cx="2541971" cy="1604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316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US" b="1" dirty="0"/>
              <a:t>Call to Action – Join Us!</a:t>
            </a:r>
            <a:br>
              <a:rPr lang="en-US" b="1" dirty="0"/>
            </a:b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We intend to roll out the program using AI fully for sustainability &amp; scalability.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Forge Collaborative Partnerships with Established Organizations.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Invest in impact.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Collaborate on Impact Evaluation for Sustainable Outcomes.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9273B2-A802-49B7-8AAE-1F809883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16" y="4417721"/>
            <a:ext cx="3071671" cy="2303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623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US" b="1" dirty="0"/>
              <a:t>Want to learn more?</a:t>
            </a:r>
            <a:br>
              <a:rPr lang="en-US" b="1" dirty="0"/>
            </a:b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Reach out to us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Email:  pmokua@loholearning.co.ke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Phone no: +254700817023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Website: www.loholearning.co.ke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7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9273B2-A802-49B7-8AAE-1F809883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16" y="4417721"/>
            <a:ext cx="3071671" cy="2303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64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3184</TotalTime>
  <Words>376</Words>
  <Application>Microsoft Office PowerPoint</Application>
  <PresentationFormat>Widescreen</PresentationFormat>
  <Paragraphs>52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Manrope</vt:lpstr>
      <vt:lpstr>Roboto</vt:lpstr>
      <vt:lpstr>Office Theme</vt:lpstr>
      <vt:lpstr>Bridging Gaps: Sign Language eBooks for Inclusive Education </vt:lpstr>
      <vt:lpstr>Who We Are </vt:lpstr>
      <vt:lpstr>The Essence of Our Project Sign Language eBooks: A Game-Changer for Inclusive Education </vt:lpstr>
      <vt:lpstr>                        Impact Created </vt:lpstr>
      <vt:lpstr>Financing, Sustainability &amp; Challenges </vt:lpstr>
      <vt:lpstr>Call to Action – Join Us! </vt:lpstr>
      <vt:lpstr>Want to learn more?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Priscillah Mokua</cp:lastModifiedBy>
  <cp:revision>28</cp:revision>
  <dcterms:created xsi:type="dcterms:W3CDTF">2022-12-05T13:52:15Z</dcterms:created>
  <dcterms:modified xsi:type="dcterms:W3CDTF">2025-02-05T21:07:26Z</dcterms:modified>
</cp:coreProperties>
</file>