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8" r:id="rId2"/>
    <p:sldId id="259" r:id="rId3"/>
    <p:sldId id="262" r:id="rId4"/>
    <p:sldId id="263" r:id="rId5"/>
    <p:sldId id="265" r:id="rId6"/>
    <p:sldId id="266" r:id="rId7"/>
    <p:sldId id="267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97" autoAdjust="0"/>
    <p:restoredTop sz="75503" autoAdjust="0"/>
  </p:normalViewPr>
  <p:slideViewPr>
    <p:cSldViewPr snapToGrid="0">
      <p:cViewPr varScale="1">
        <p:scale>
          <a:sx n="62" d="100"/>
          <a:sy n="62" d="100"/>
        </p:scale>
        <p:origin x="134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9" d="100"/>
          <a:sy n="49" d="100"/>
        </p:scale>
        <p:origin x="2668" y="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riscillah Mokua" userId="87fdac5445172895" providerId="LiveId" clId="{3A19C40A-C697-4C69-9411-D3F3330B2A4C}"/>
    <pc:docChg chg="modSld">
      <pc:chgData name="Priscillah Mokua" userId="87fdac5445172895" providerId="LiveId" clId="{3A19C40A-C697-4C69-9411-D3F3330B2A4C}" dt="2025-02-05T21:06:47.795" v="1" actId="20577"/>
      <pc:docMkLst>
        <pc:docMk/>
      </pc:docMkLst>
      <pc:sldChg chg="modSp mod">
        <pc:chgData name="Priscillah Mokua" userId="87fdac5445172895" providerId="LiveId" clId="{3A19C40A-C697-4C69-9411-D3F3330B2A4C}" dt="2025-02-05T21:06:47.795" v="1" actId="20577"/>
        <pc:sldMkLst>
          <pc:docMk/>
          <pc:sldMk cId="1109316183" sldId="265"/>
        </pc:sldMkLst>
        <pc:spChg chg="mod">
          <ac:chgData name="Priscillah Mokua" userId="87fdac5445172895" providerId="LiveId" clId="{3A19C40A-C697-4C69-9411-D3F3330B2A4C}" dt="2025-02-05T21:06:47.795" v="1" actId="20577"/>
          <ac:spMkLst>
            <pc:docMk/>
            <pc:sldMk cId="1109316183" sldId="265"/>
            <ac:spMk id="11" creationId="{3D12346A-244A-C62E-52D1-C600A5BB60DA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C92A86-C5C9-6113-6AC7-4064BBD094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277400-9A88-4A14-1B97-2E611F2842E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4067AC-4DA6-47DD-9DAA-82F8496AEA1D}" type="datetimeFigureOut">
              <a:rPr lang="en-GB" smtClean="0"/>
              <a:t>03/02/2025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149F3E-834F-ADBB-A517-1E7341E464A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F16239-9E04-27B8-09A3-ACB4AC19F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2F9E2-E68F-463D-B409-4BB1E4E53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48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B6916-6BB4-491D-A9F6-98CF7382B083}" type="datetimeFigureOut">
              <a:rPr lang="en-GB" smtClean="0"/>
              <a:t>03/02/2025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881E3-068B-48DF-8881-A991B8AEA7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556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Please add your notes here.</a:t>
            </a:r>
          </a:p>
          <a:p>
            <a:r>
              <a:rPr lang="en-US" dirty="0"/>
              <a:t>Title; First name, last name of speaker(s); Name of Organization, Name of Country, Name of Session (as written in Agenda)</a:t>
            </a:r>
          </a:p>
          <a:p>
            <a:r>
              <a:rPr lang="en-US" dirty="0"/>
              <a:t>#ZeroCon24</a:t>
            </a:r>
          </a:p>
          <a:p>
            <a:r>
              <a:rPr lang="en-US" dirty="0"/>
              <a:t>Day and Time of Session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8220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Sample Slide: presenting three points on our project and the relationship to this year’s theme of the Zero Project Conference. Point 1; Point 2; Point 3 connect together </a:t>
            </a:r>
            <a:r>
              <a:rPr lang="en-US"/>
              <a:t>in this way. 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33322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2673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4B8CD-9207-0F5A-87AB-B27A517BCE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A2C4F2-5991-51CC-558C-A4D5E1F7B1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69FD-5A00-3B11-103C-21BA8A71B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0F1C7164-87D9-4217-364F-45206FDAD5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0236DA-C301-789C-C8AF-938A5F826071}"/>
              </a:ext>
            </a:extLst>
          </p:cNvPr>
          <p:cNvSpPr txBox="1"/>
          <p:nvPr userDrawn="1"/>
        </p:nvSpPr>
        <p:spPr>
          <a:xfrm>
            <a:off x="393290" y="276328"/>
            <a:ext cx="83398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dirty="0">
                <a:solidFill>
                  <a:srgbClr val="2B8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Zero Project Conference 2025 (#ZeroCon25)</a:t>
            </a:r>
            <a:endParaRPr lang="en-GB" sz="3200" b="0" dirty="0">
              <a:solidFill>
                <a:srgbClr val="2B88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5722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9A398-607E-19AA-2FA2-6A9486FF4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67A71F-93D1-3FE1-9D98-47190B6F93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B76AF-A44B-BCC8-6368-2FCB92476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FF940-A1E4-49C1-A94C-258B66B1FEFB}" type="datetime1">
              <a:rPr lang="en-GB" smtClean="0"/>
              <a:t>03/02/2025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8CFEDC-9A6E-A3AD-47BB-4544BD985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38CCB9-6F66-B343-A239-09809FB7E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6B42D19-6742-C21D-3E3A-50AF0056C0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962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8C57BD-472C-6054-F85B-C6E7EBFD78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A5734E-BF7C-6ADA-36DF-8345F81F3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9FA9AB-245D-7C9C-7F7C-F0DDADFC8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194E-3B7B-4619-9F0B-8946120CC2C2}" type="datetime1">
              <a:rPr lang="en-GB" smtClean="0"/>
              <a:t>03/02/2025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8715A0-7D97-C371-F46C-459234CE3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A92BB482-4C0F-1893-218E-340DCE3E41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465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2CDE7-D24B-A1C8-5E44-202ABECFC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2AA8D-420E-E8B5-CDB6-88D320632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8133A-0964-2A2C-F557-E8A9D21E4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F230-EE29-4360-9E5D-C4AB95018DB3}" type="datetime1">
              <a:rPr lang="en-GB" smtClean="0"/>
              <a:t>03/02/2025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6AD633-B6D6-91FA-64FB-501EA2FB2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AAD51-9D5D-25E1-F465-809F007EC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7A3ADA9-529C-6BD8-8B18-D897077722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03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D86FF-9CEB-1D25-2E90-369E9B0FF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8384C-F6AC-F088-2F50-A86FF934D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C40FCB-67DF-CE66-B624-667997970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451A-BAE8-4BB7-B4A9-840375C61CF2}" type="datetime1">
              <a:rPr lang="en-GB" smtClean="0"/>
              <a:t>03/02/2025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D9611E-370E-03AF-C519-6268D0A66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8EE00-A0DC-F045-A7B2-6D6970D17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8684AF3-AE79-E964-B9D1-32174968E2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813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0645F-4ADB-34A8-8348-8DA5EC0B3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EFF4-799C-B171-FDEC-9F32D3683D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E9D5E4-9475-B9C9-B19F-C6F90A2573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D3DB3A-533A-A389-C798-9BB43D1F7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F48CE-F800-44D8-9FB8-C2F14BB717AF}" type="datetime1">
              <a:rPr lang="en-GB" smtClean="0"/>
              <a:t>03/02/2025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692D28-6A9A-84C4-8E6F-E19FDA416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7EFDAC-0A32-E484-69C9-CAC7902FD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509410CA-2628-6086-32C8-F078A3F00D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122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2298A-1F8E-C04A-F0FC-303981F88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04B0BE-77C8-FC6F-2D01-52EA579BE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30E7F1-9FCB-C624-0AD0-0B4362A9CC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940BA5-6077-6C83-9A0A-D929E13531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1A5F4E-F46E-F9D4-EB91-01F3AF3BB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A89E74-A823-F039-110E-16DB1050A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A53-9EBB-475F-81CE-60A0FA17D35A}" type="datetime1">
              <a:rPr lang="en-GB" smtClean="0"/>
              <a:t>03/02/2025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5C4120-5D85-2DAB-1B82-679CBFE0F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2AED93-B0A6-16E2-54DD-BAC7D1CF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6C21E80C-5188-0E99-CB29-5452401034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7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EC525-402E-F69C-210B-5268E9E93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CFC308-6A34-9878-DECA-D72CAED76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E1DF0-723F-4583-B7C7-FD8C4EA08810}" type="datetime1">
              <a:rPr lang="en-GB" smtClean="0"/>
              <a:t>03/02/2025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50079B-A083-6A7F-4194-BA4D85C48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6EC79D-9860-3786-8D4E-46E02CC0E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Picture 5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9B978296-E8D6-80D7-911A-F4F68A8F61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18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DBA8C4-CBF7-6C7C-BB26-6A44D83DE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F14AC-2947-477D-A5A3-42D95CFB8153}" type="datetime1">
              <a:rPr lang="en-GB" smtClean="0"/>
              <a:t>03/02/2025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A765CF-3B46-DDD1-5D61-DEE395693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92119D-5AC0-FA92-AC8A-20B4D8168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5" name="Picture 4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0459225-7B96-6284-00B2-CF639F8926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805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85413-E692-6DD2-584B-C153D1CDA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573494-908C-8287-2878-B8109DD71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E99BDB-AE6B-E7B3-79DD-6DA3BEF435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EEE4D6-70C6-0DAC-3D3B-CEF908DC7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A894F-2169-40F5-A488-0DED1E32D92D}" type="datetime1">
              <a:rPr lang="en-GB" smtClean="0"/>
              <a:t>03/02/2025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9C3971-79A3-C209-564C-BD5D9D86E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402702-277B-3ACF-851A-C0C404ED8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2A8373D0-4AD4-04E7-6DAC-6E1FA94700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665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B3E06-41AF-0ACA-CCBD-F5BAB7AC3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6BC9B1-E8C2-C7D8-0ACB-3D5B734FE3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8FB8E-65FD-4C56-E3A9-054836CB1F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E3F7DA-8E45-6DD8-7482-BC161C470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0F5A-532D-4F87-AB6D-3F2ECE8BF666}" type="datetime1">
              <a:rPr lang="en-GB" smtClean="0"/>
              <a:t>03/02/2025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FDB1F6-A587-5CC5-B4A1-6CBC2452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3402A9-A0E0-7045-EA1F-7AA57991E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C97FE7C3-62EE-EBCF-7381-9E13CB86EC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75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C4DFD2-A48F-938F-9C39-58C9547BD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346B3-1FB5-CBE0-B15E-5E254CF78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92518"/>
            <a:ext cx="10515600" cy="38612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545C8-B46A-1919-AEB8-64178D1CD9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3C978-C8B7-45B7-A1FD-262897265120}" type="datetime1">
              <a:rPr lang="en-GB" smtClean="0"/>
              <a:t>03/02/2025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CA2EC-9AAA-A334-BAFC-D20203C40D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F4DD50-8E12-ED09-0BAF-BA8058E0E3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87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782FC-8B01-42F4-8056-DCC2EFED95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1073" y="1201784"/>
            <a:ext cx="11390812" cy="2073065"/>
          </a:xfrm>
        </p:spPr>
        <p:txBody>
          <a:bodyPr>
            <a:normAutofit/>
          </a:bodyPr>
          <a:lstStyle/>
          <a:p>
            <a:r>
              <a:rPr lang="en-US" sz="4000" dirty="0"/>
              <a:t>Bridging Gaps: Sign Language eBooks for Inclusive Education</a:t>
            </a:r>
            <a:r>
              <a:rPr lang="en-US" sz="40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n-GB" sz="40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D29E75-4221-A94E-345A-B32600075C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451" y="3444665"/>
            <a:ext cx="11234057" cy="2211557"/>
          </a:xfrm>
        </p:spPr>
        <p:txBody>
          <a:bodyPr>
            <a:normAutofit/>
          </a:bodyPr>
          <a:lstStyle/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Priscillah Mokua</a:t>
            </a:r>
          </a:p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LoHo learning LTD</a:t>
            </a:r>
          </a:p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Kenya</a:t>
            </a:r>
          </a:p>
          <a:p>
            <a:pPr algn="l" latinLnBrk="0"/>
            <a:r>
              <a:rPr lang="en-US" b="1" i="0" dirty="0">
                <a:solidFill>
                  <a:srgbClr val="042426"/>
                </a:solidFill>
                <a:effectLst/>
                <a:latin typeface="Manrope"/>
              </a:rPr>
              <a:t>                         Tech solutions for deaf and hard of hearing individuals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E4771D02-F4E4-C632-E5D7-C5E26F71C09C}"/>
              </a:ext>
            </a:extLst>
          </p:cNvPr>
          <p:cNvSpPr txBox="1">
            <a:spLocks/>
          </p:cNvSpPr>
          <p:nvPr/>
        </p:nvSpPr>
        <p:spPr>
          <a:xfrm>
            <a:off x="842554" y="5692088"/>
            <a:ext cx="10567851" cy="8468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0" i="0" dirty="0">
                <a:solidFill>
                  <a:srgbClr val="042426"/>
                </a:solidFill>
                <a:effectLst/>
                <a:latin typeface="+mn-lt"/>
              </a:rPr>
              <a:t>Thursday 6 March 2025 | 15:00 - 16:00</a:t>
            </a:r>
            <a:endParaRPr lang="en-US" sz="2400" b="1" dirty="0">
              <a:latin typeface="+mn-lt"/>
              <a:ea typeface="Roboto" panose="02000000000000000000" pitchFamily="2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DF2F47-DE12-0075-6EDB-366148F7F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>
                <a:latin typeface="Roboto" panose="02000000000000000000" pitchFamily="2" charset="0"/>
                <a:ea typeface="Roboto" panose="02000000000000000000" pitchFamily="2" charset="0"/>
              </a:rPr>
              <a:t>1</a:t>
            </a:fld>
            <a:endParaRPr lang="en-GB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AE3ED3E-7F19-4215-AE1E-24844E82AD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17" y="5001425"/>
            <a:ext cx="2293398" cy="1720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76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9867EA19-6E67-4295-F673-081EFF01B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43160" cy="1325563"/>
          </a:xfrm>
        </p:spPr>
        <p:txBody>
          <a:bodyPr/>
          <a:lstStyle/>
          <a:p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Who We Are</a:t>
            </a:r>
            <a:br>
              <a:rPr lang="en-US" b="1" dirty="0"/>
            </a:br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D12346A-244A-C62E-52D1-C600A5BB60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2518"/>
            <a:ext cx="10056223" cy="386122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Transforming Education for all learners including Deaf Learners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Digital learning solutions provider.(Advocates for universal design)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Focus on accessible, bilingual education for Deaf and Hard of Hearing (DHH) learners.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Partnering with institutions to bridge the digital divide.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Extended to distribute content to visually Impaired learners Sub Saharan Africa.</a:t>
            </a:r>
          </a:p>
          <a:p>
            <a:pPr marL="0" indent="0">
              <a:buNone/>
            </a:pPr>
            <a:endParaRPr lang="en-US" dirty="0"/>
          </a:p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2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863596-1D66-49AD-94F8-A83572F31F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00" y="5257740"/>
            <a:ext cx="2311153" cy="1733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236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9867EA19-6E67-4295-F673-081EFF01B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43160" cy="1325563"/>
          </a:xfrm>
        </p:spPr>
        <p:txBody>
          <a:bodyPr>
            <a:normAutofit fontScale="90000"/>
          </a:bodyPr>
          <a:lstStyle/>
          <a:p>
            <a:r>
              <a:rPr lang="en-US" sz="3100" b="1" dirty="0">
                <a:solidFill>
                  <a:schemeClr val="bg1">
                    <a:lumMod val="50000"/>
                  </a:schemeClr>
                </a:solidFill>
              </a:rPr>
              <a:t>The Essence of Our Project</a:t>
            </a:r>
            <a:br>
              <a:rPr lang="en-US" sz="3100" b="1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US" sz="3100" b="1" dirty="0">
                <a:solidFill>
                  <a:schemeClr val="bg1">
                    <a:lumMod val="50000"/>
                  </a:schemeClr>
                </a:solidFill>
              </a:rPr>
              <a:t>Sign Language eBooks: </a:t>
            </a:r>
            <a:r>
              <a:rPr lang="en-US" sz="2700" b="1" dirty="0">
                <a:solidFill>
                  <a:schemeClr val="bg1">
                    <a:lumMod val="50000"/>
                  </a:schemeClr>
                </a:solidFill>
              </a:rPr>
              <a:t>A Game-Changer for Inclusive Education</a:t>
            </a:r>
            <a:br>
              <a:rPr lang="en-US" dirty="0"/>
            </a:br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D12346A-244A-C62E-52D1-C600A5BB60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2518"/>
            <a:ext cx="10056223" cy="3861226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Kenya Sign Language (KSL)-interpreted eBooks for Deaf learners.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Interactive learning with AI-powered sign language support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Designed for learners, parents, and educators.</a:t>
            </a:r>
          </a:p>
          <a:p>
            <a:pPr marL="0" indent="0">
              <a:buNone/>
            </a:pP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3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75B35A-A27E-4077-8915-EA88D4A3A9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16" y="4417721"/>
            <a:ext cx="3071671" cy="230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972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9867EA19-6E67-4295-F673-081EFF01B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492" y="136525"/>
            <a:ext cx="10224868" cy="1554163"/>
          </a:xfrm>
        </p:spPr>
        <p:txBody>
          <a:bodyPr>
            <a:normAutofit/>
          </a:bodyPr>
          <a:lstStyle/>
          <a:p>
            <a:r>
              <a:rPr lang="en-US" b="1" dirty="0"/>
              <a:t>                       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Impact Created</a:t>
            </a:r>
            <a:br>
              <a:rPr lang="en-US" b="1" dirty="0"/>
            </a:br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D12346A-244A-C62E-52D1-C600A5BB60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2518"/>
            <a:ext cx="10056223" cy="3861226"/>
          </a:xfrm>
        </p:spPr>
        <p:txBody>
          <a:bodyPr/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349 schools served across Kenya.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26% of schools for Deaf &amp; Blind learners using our content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80+ Deaf learners &amp; 60+ parents engaged through pilot programs.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Improved literacy &amp; school transitions for DHH learners</a:t>
            </a:r>
          </a:p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4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7A2C2-9AA1-4721-8BF7-793A9EFA22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16" y="4874919"/>
            <a:ext cx="2462073" cy="155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504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9867EA19-6E67-4295-F673-081EFF01B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43160" cy="1325563"/>
          </a:xfrm>
        </p:spPr>
        <p:txBody>
          <a:bodyPr/>
          <a:lstStyle/>
          <a:p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Financing, Sustainability &amp; Challenges</a:t>
            </a:r>
            <a:br>
              <a:rPr lang="en-US" b="1" dirty="0"/>
            </a:br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D12346A-244A-C62E-52D1-C600A5BB60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2518"/>
            <a:ext cx="10056223" cy="38612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KE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Funding Approach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Partnerships with organizations.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Revenue from institutional licensing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Challenges &amp; Lessons Learned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Scaling AI-powered sign language support.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Ensuring widespread adoption in mainstream schools.</a:t>
            </a:r>
          </a:p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5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15C53F-FC0D-4EEF-935C-F66253A424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17" y="5117246"/>
            <a:ext cx="2541971" cy="1604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316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9867EA19-6E67-4295-F673-081EFF01B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43160" cy="1325563"/>
          </a:xfrm>
        </p:spPr>
        <p:txBody>
          <a:bodyPr/>
          <a:lstStyle/>
          <a:p>
            <a:r>
              <a:rPr lang="en-US" b="1" dirty="0"/>
              <a:t>Call to Action – Join Us!</a:t>
            </a:r>
            <a:br>
              <a:rPr lang="en-US" b="1" dirty="0"/>
            </a:br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D12346A-244A-C62E-52D1-C600A5BB60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2518"/>
            <a:ext cx="10056223" cy="3861226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We intend to roll out the program using AI fully for sustainability &amp; scalability.</a:t>
            </a:r>
          </a:p>
          <a:p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Forge Collaborative Partnerships with Established Organizations.</a:t>
            </a:r>
          </a:p>
          <a:p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Invest in impact.</a:t>
            </a:r>
          </a:p>
          <a:p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Collaborate on Impact Evaluation for Sustainable Outcomes.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6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9273B2-A802-49B7-8AAE-1F8098830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16" y="4417721"/>
            <a:ext cx="3071671" cy="230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6235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9867EA19-6E67-4295-F673-081EFF01B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43160" cy="1325563"/>
          </a:xfrm>
        </p:spPr>
        <p:txBody>
          <a:bodyPr/>
          <a:lstStyle/>
          <a:p>
            <a:r>
              <a:rPr lang="en-US" b="1" dirty="0"/>
              <a:t>Want to learn more?</a:t>
            </a:r>
            <a:br>
              <a:rPr lang="en-US" b="1" dirty="0"/>
            </a:br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D12346A-244A-C62E-52D1-C600A5BB60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2518"/>
            <a:ext cx="10056223" cy="3861226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Reach out to us</a:t>
            </a:r>
          </a:p>
          <a:p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Email:  pmokua@loholearning.co.ke</a:t>
            </a:r>
          </a:p>
          <a:p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Phone no: +254700817023</a:t>
            </a:r>
          </a:p>
          <a:p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Website: www.loholearning.co.ke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7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9273B2-A802-49B7-8AAE-1F8098830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16" y="4417721"/>
            <a:ext cx="3071671" cy="230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643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3184</TotalTime>
  <Words>376</Words>
  <Application>Microsoft Office PowerPoint</Application>
  <PresentationFormat>Widescreen</PresentationFormat>
  <Paragraphs>52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Manrope</vt:lpstr>
      <vt:lpstr>Roboto</vt:lpstr>
      <vt:lpstr>Office Theme</vt:lpstr>
      <vt:lpstr>Bridging Gaps: Sign Language eBooks for Inclusive Education </vt:lpstr>
      <vt:lpstr>Who We Are </vt:lpstr>
      <vt:lpstr>The Essence of Our Project Sign Language eBooks: A Game-Changer for Inclusive Education </vt:lpstr>
      <vt:lpstr>                        Impact Created </vt:lpstr>
      <vt:lpstr>Financing, Sustainability &amp; Challenges </vt:lpstr>
      <vt:lpstr>Call to Action – Join Us! </vt:lpstr>
      <vt:lpstr>Want to learn more?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Katerina Stanton Balazs</dc:creator>
  <cp:lastModifiedBy>Priscillah Mokua</cp:lastModifiedBy>
  <cp:revision>28</cp:revision>
  <dcterms:created xsi:type="dcterms:W3CDTF">2022-12-05T13:52:15Z</dcterms:created>
  <dcterms:modified xsi:type="dcterms:W3CDTF">2025-02-05T21:07:26Z</dcterms:modified>
</cp:coreProperties>
</file>