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na Bator | Łukasiewicz – IMN" userId="1f106a08-327f-4c0b-8a39-b2701e150bfe" providerId="ADAL" clId="{353C017E-E08E-46B1-B4C4-B742450E07F9}"/>
    <pc:docChg chg="custSel modSld">
      <pc:chgData name="Marlena Bator | Łukasiewicz – IMN" userId="1f106a08-327f-4c0b-8a39-b2701e150bfe" providerId="ADAL" clId="{353C017E-E08E-46B1-B4C4-B742450E07F9}" dt="2025-01-28T12:01:53.870" v="23" actId="20577"/>
      <pc:docMkLst>
        <pc:docMk/>
      </pc:docMkLst>
      <pc:sldChg chg="modSp mod">
        <pc:chgData name="Marlena Bator | Łukasiewicz – IMN" userId="1f106a08-327f-4c0b-8a39-b2701e150bfe" providerId="ADAL" clId="{353C017E-E08E-46B1-B4C4-B742450E07F9}" dt="2025-01-28T12:01:53.870" v="23" actId="20577"/>
        <pc:sldMkLst>
          <pc:docMk/>
          <pc:sldMk cId="2992343442" sldId="259"/>
        </pc:sldMkLst>
        <pc:spChg chg="mod">
          <ac:chgData name="Marlena Bator | Łukasiewicz – IMN" userId="1f106a08-327f-4c0b-8a39-b2701e150bfe" providerId="ADAL" clId="{353C017E-E08E-46B1-B4C4-B742450E07F9}" dt="2025-01-24T09:14:48.442" v="5" actId="255"/>
          <ac:spMkLst>
            <pc:docMk/>
            <pc:sldMk cId="2992343442" sldId="259"/>
            <ac:spMk id="7" creationId="{F979AC25-B270-D095-1590-15EA48920A69}"/>
          </ac:spMkLst>
        </pc:spChg>
        <pc:spChg chg="mod">
          <ac:chgData name="Marlena Bator | Łukasiewicz – IMN" userId="1f106a08-327f-4c0b-8a39-b2701e150bfe" providerId="ADAL" clId="{353C017E-E08E-46B1-B4C4-B742450E07F9}" dt="2025-01-28T12:01:53.870" v="23" actId="20577"/>
          <ac:spMkLst>
            <pc:docMk/>
            <pc:sldMk cId="2992343442" sldId="259"/>
            <ac:spMk id="8" creationId="{5B695318-1365-43BC-14F2-B0D3A418697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97352D-432A-CC3B-CA03-99DE8C88B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38B10B-4DE3-6E6D-6079-2830886DC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4CD4B4-4257-DD2B-20B7-FFD1CC19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B203EE-8772-73F8-5CF7-19E24B46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A73F74-B47C-410C-3E8B-584CA717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10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F2901-0279-6381-9BDE-13194F4E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553EA8-8EE4-7BF9-2951-A434A37EC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4C67D3-EEE9-E583-A69D-FDDA3094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8788D3-2FAA-AA21-5A6E-0BF0CD30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D044F1-A88F-3B5F-A18A-8E6572F3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32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4EACE47-9DE8-ED44-97C8-89309D9CE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9537CAF-2352-B2BB-7497-C255B83CA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881549-F03E-8742-5E07-C669CE63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9A92E3-7FAE-03C5-6B58-88B31151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3687AC-4D67-01F0-5BC0-1AA1E511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7CC83E-D754-7401-4669-2E749092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FAF009-0299-1681-FEB4-9224B948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D4FA643-1DB3-DDC8-D198-0C612297B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C194D5-3D90-0DA3-0A51-65A92590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8B34EA-C6AB-11CE-1AC0-E0BADD8E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6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F1493-A027-D4F9-73AA-A2FA5FA5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EE512B3-06B1-2C79-E8F2-F159D0B34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9EB8BD-732E-D59F-D307-7C8837AA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E02B7C-8D9A-2243-E028-B6649BF6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5E9A32-ACBB-C2AA-2522-61B200D3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1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504023-455D-170F-4F1D-018F1D20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59E9A9-FCB9-2152-4C10-4750C5AF2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29F799A-D36F-1C5C-837B-344019F2F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37E7A2-BF26-AB0A-D493-81FBE89A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63B032D-2F63-AF29-7788-B828EDAA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A702EC3-DBF6-38AF-260F-78FB5C4C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4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9D7491-3A3E-2612-1FBD-880158E7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60AEFE-2369-4797-8456-76F418EE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1357A1-9525-C11E-3869-4F66AE93E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B0E574-D3BC-7A85-4432-519FF9BD0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39BEA1C-C614-AFF5-4C93-9E89DEE6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D2D6270-2C30-ECE5-8C4E-5E7540E7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451B6B-DC3F-29C5-3EE0-BE28C62C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1E065E7-6096-B5DA-BC81-CDD2F64A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0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732072-5707-DFFF-7CAB-C25ABDEA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B2AFDB4-2CD1-3866-E7D1-53CE63683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DE5CB52-E950-4C98-BD1A-337DDE8B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6D4F4E-A751-C700-2FB7-DDAAAEC1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40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02A3D6D-5E09-DA55-BD05-E58BB3C8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5B9AFD2-B92B-F9D3-E845-724AD27C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6F390E-F252-C7E4-30BF-607E78C7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2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B729EE-EECB-FE27-DDB7-E034E00F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BD0C03-8BB7-C27E-0D65-CBBB7535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E36ED7-C75C-38EE-DD68-407E91F9F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F5322E-AD2A-542F-BEF6-C700A316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48E5B7-9D27-2ECE-7B23-788F77F4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D19180-6310-7CE3-84F2-FBA9DBF1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15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B45D3-06A8-B51B-B3DF-54340ADD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6AFC8B8-4371-EDE4-CEDD-37FA2C60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D17CCE3-FE5B-8985-3A74-9C725F582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4B24C8-F948-6F3D-A945-ED116274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337ABF-D409-6CFB-411F-B0569462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8B965E1-8E9B-0A67-D906-2AD156A3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917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0EB1459-AF10-56A1-5252-03AC22DE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DE7EB8-FA81-943D-DF99-743FCFB44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CC21AF-7F6D-A61C-C52E-34959F0BD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D2CF7-82E2-497F-BC54-20443FB62840}" type="datetimeFigureOut">
              <a:rPr lang="pl-PL" smtClean="0"/>
              <a:t>2025-01-28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197920-B1CE-A573-0CBB-3E28CC0CD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9BD6514-B735-830A-958F-B89D2B590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EA6E8F-CE53-4471-A19A-110F45563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022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2">
            <a:extLst>
              <a:ext uri="{FF2B5EF4-FFF2-40B4-BE49-F238E27FC236}">
                <a16:creationId xmlns:a16="http://schemas.microsoft.com/office/drawing/2014/main" id="{15E3368D-A3BF-D34D-33CA-8177857B9EE3}"/>
              </a:ext>
            </a:extLst>
          </p:cNvPr>
          <p:cNvSpPr txBox="1">
            <a:spLocks/>
          </p:cNvSpPr>
          <p:nvPr/>
        </p:nvSpPr>
        <p:spPr>
          <a:xfrm>
            <a:off x="235596" y="2313122"/>
            <a:ext cx="11538651" cy="4097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i="1" dirty="0" err="1"/>
              <a:t>Tips</a:t>
            </a:r>
            <a:r>
              <a:rPr lang="pl-PL" sz="1200" i="1" dirty="0"/>
              <a:t>:</a:t>
            </a:r>
            <a:endParaRPr lang="en-US" dirty="0"/>
          </a:p>
          <a:p>
            <a:pPr marL="171450" indent="-171450"/>
            <a:r>
              <a:rPr lang="pl-PL" sz="1200" i="1" dirty="0" err="1"/>
              <a:t>Introduce</a:t>
            </a:r>
            <a:r>
              <a:rPr lang="pl-PL" sz="1200" i="1" dirty="0"/>
              <a:t> </a:t>
            </a:r>
            <a:r>
              <a:rPr lang="pl-PL" sz="1200" i="1" dirty="0" err="1"/>
              <a:t>your</a:t>
            </a:r>
            <a:r>
              <a:rPr lang="pl-PL" sz="1200" i="1" dirty="0"/>
              <a:t> </a:t>
            </a:r>
            <a:r>
              <a:rPr lang="pl-PL" sz="1200" i="1" dirty="0" err="1"/>
              <a:t>organisation</a:t>
            </a:r>
            <a:r>
              <a:rPr lang="pl-PL" sz="1200" i="1" dirty="0"/>
              <a:t>, team, </a:t>
            </a:r>
            <a:r>
              <a:rPr lang="pl-PL" sz="1200" i="1" dirty="0" err="1"/>
              <a:t>resources</a:t>
            </a:r>
            <a:r>
              <a:rPr lang="pl-PL" sz="1200" i="1" dirty="0"/>
              <a:t> </a:t>
            </a:r>
          </a:p>
          <a:p>
            <a:pPr marL="171450" indent="-171450"/>
            <a:r>
              <a:rPr lang="pl-PL" sz="1200" i="1" dirty="0" err="1"/>
              <a:t>Intruduce</a:t>
            </a:r>
            <a:r>
              <a:rPr lang="pl-PL" sz="1200" i="1" dirty="0"/>
              <a:t> </a:t>
            </a:r>
            <a:r>
              <a:rPr lang="pl-PL" sz="1200" i="1" dirty="0" err="1"/>
              <a:t>your</a:t>
            </a:r>
            <a:r>
              <a:rPr lang="pl-PL" sz="1200" i="1" dirty="0"/>
              <a:t> </a:t>
            </a:r>
            <a:r>
              <a:rPr lang="pl-PL" sz="1200" i="1" dirty="0" err="1"/>
              <a:t>experience</a:t>
            </a:r>
            <a:endParaRPr lang="pl-PL" sz="1200" i="1" dirty="0"/>
          </a:p>
          <a:p>
            <a:pPr marL="171450" indent="-171450"/>
            <a:r>
              <a:rPr lang="pl-PL" sz="1200" i="1" dirty="0"/>
              <a:t>1 </a:t>
            </a:r>
            <a:r>
              <a:rPr lang="pl-PL" sz="1200" i="1" dirty="0" err="1"/>
              <a:t>slide</a:t>
            </a:r>
            <a:endParaRPr lang="pl-PL" sz="1200" i="1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243E64A3-E4DE-554C-3408-D581D0ADFB2F}"/>
              </a:ext>
            </a:extLst>
          </p:cNvPr>
          <p:cNvSpPr txBox="1">
            <a:spLocks/>
          </p:cNvSpPr>
          <p:nvPr/>
        </p:nvSpPr>
        <p:spPr>
          <a:xfrm>
            <a:off x="235596" y="1248697"/>
            <a:ext cx="7850155" cy="144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Who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we </a:t>
            </a:r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are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pic>
        <p:nvPicPr>
          <p:cNvPr id="7" name="Obraz 6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85478CF8-418F-E981-F1EC-DEA7DCDE7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r="47500" b="45805"/>
          <a:stretch/>
        </p:blipFill>
        <p:spPr>
          <a:xfrm>
            <a:off x="9615948" y="0"/>
            <a:ext cx="2576052" cy="13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D1493A88-2BE0-46A1-2AB1-8394D443E13A}"/>
              </a:ext>
            </a:extLst>
          </p:cNvPr>
          <p:cNvSpPr txBox="1">
            <a:spLocks/>
          </p:cNvSpPr>
          <p:nvPr/>
        </p:nvSpPr>
        <p:spPr>
          <a:xfrm>
            <a:off x="235596" y="2313122"/>
            <a:ext cx="11538651" cy="4097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pl-PL" sz="1200" i="1" dirty="0" err="1"/>
              <a:t>Tips</a:t>
            </a:r>
            <a:r>
              <a:rPr lang="pl-PL" sz="1200" i="1" dirty="0"/>
              <a:t>:</a:t>
            </a:r>
          </a:p>
          <a:p>
            <a:r>
              <a:rPr lang="pl-PL" sz="1200" i="1" dirty="0" err="1"/>
              <a:t>Who</a:t>
            </a:r>
            <a:r>
              <a:rPr lang="pl-PL" sz="1200" i="1" dirty="0"/>
              <a:t> we </a:t>
            </a:r>
            <a:r>
              <a:rPr lang="pl-PL" sz="1200" i="1" dirty="0" err="1"/>
              <a:t>need</a:t>
            </a:r>
            <a:r>
              <a:rPr lang="pl-PL" sz="1200" i="1" dirty="0"/>
              <a:t> to </a:t>
            </a:r>
            <a:r>
              <a:rPr lang="pl-PL" sz="1200" i="1" dirty="0" err="1"/>
              <a:t>our</a:t>
            </a:r>
            <a:r>
              <a:rPr lang="pl-PL" sz="1200" i="1" dirty="0"/>
              <a:t> </a:t>
            </a:r>
            <a:r>
              <a:rPr lang="pl-PL" sz="1200" i="1" dirty="0" err="1"/>
              <a:t>project</a:t>
            </a:r>
            <a:r>
              <a:rPr lang="pl-PL" sz="1200" i="1" dirty="0"/>
              <a:t>/</a:t>
            </a:r>
            <a:r>
              <a:rPr lang="pl-PL" sz="1200" i="1" dirty="0" err="1"/>
              <a:t>consortium</a:t>
            </a:r>
            <a:r>
              <a:rPr lang="pl-PL" sz="1200" i="1" dirty="0"/>
              <a:t>?</a:t>
            </a:r>
          </a:p>
          <a:p>
            <a:r>
              <a:rPr lang="pl-PL" sz="1200" i="1" dirty="0"/>
              <a:t>W</a:t>
            </a:r>
            <a:r>
              <a:rPr lang="en-US" sz="1200" i="1" dirty="0"/>
              <a:t>hat is the main resource/skill we need?</a:t>
            </a:r>
            <a:endParaRPr lang="pl-PL" sz="1200" i="1" dirty="0"/>
          </a:p>
          <a:p>
            <a:r>
              <a:rPr lang="pl-PL" sz="1200" i="1" dirty="0"/>
              <a:t>1 </a:t>
            </a:r>
            <a:r>
              <a:rPr lang="pl-PL" sz="1200" i="1" dirty="0" err="1"/>
              <a:t>slide</a:t>
            </a:r>
            <a:endParaRPr lang="pl-PL" sz="1200" i="1" dirty="0"/>
          </a:p>
          <a:p>
            <a:pPr marL="0" indent="0">
              <a:buNone/>
            </a:pPr>
            <a:endParaRPr lang="pl-PL" sz="1200" i="1" dirty="0"/>
          </a:p>
          <a:p>
            <a:pPr marL="0" indent="0" algn="l">
              <a:buNone/>
            </a:pPr>
            <a:r>
              <a:rPr lang="pl-PL" sz="1200" i="1" dirty="0"/>
              <a:t> </a:t>
            </a:r>
            <a:endParaRPr lang="en-US" dirty="0"/>
          </a:p>
        </p:txBody>
      </p:sp>
      <p:sp>
        <p:nvSpPr>
          <p:cNvPr id="8" name="Tytuł 5">
            <a:extLst>
              <a:ext uri="{FF2B5EF4-FFF2-40B4-BE49-F238E27FC236}">
                <a16:creationId xmlns:a16="http://schemas.microsoft.com/office/drawing/2014/main" id="{F1A23976-8204-8210-9C81-A9FA1E81B4CD}"/>
              </a:ext>
            </a:extLst>
          </p:cNvPr>
          <p:cNvSpPr txBox="1">
            <a:spLocks/>
          </p:cNvSpPr>
          <p:nvPr/>
        </p:nvSpPr>
        <p:spPr>
          <a:xfrm>
            <a:off x="235596" y="1248697"/>
            <a:ext cx="7850155" cy="144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are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we </a:t>
            </a:r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for?</a:t>
            </a:r>
          </a:p>
        </p:txBody>
      </p:sp>
      <p:pic>
        <p:nvPicPr>
          <p:cNvPr id="13" name="Obraz 12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AEF2E505-E53A-D3EA-B04A-15CC04C0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r="47500" b="45805"/>
          <a:stretch/>
        </p:blipFill>
        <p:spPr>
          <a:xfrm>
            <a:off x="9615948" y="0"/>
            <a:ext cx="2576052" cy="13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0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hemat blokowy: proces alternatywny 3">
            <a:extLst>
              <a:ext uri="{FF2B5EF4-FFF2-40B4-BE49-F238E27FC236}">
                <a16:creationId xmlns:a16="http://schemas.microsoft.com/office/drawing/2014/main" id="{3EAB7ABC-384D-1D9C-9BB3-545D3323AE93}"/>
              </a:ext>
            </a:extLst>
          </p:cNvPr>
          <p:cNvSpPr/>
          <p:nvPr/>
        </p:nvSpPr>
        <p:spPr>
          <a:xfrm>
            <a:off x="98321" y="98322"/>
            <a:ext cx="4709276" cy="1150375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Name</a:t>
            </a:r>
            <a:r>
              <a:rPr lang="pl-PL">
                <a:solidFill>
                  <a:schemeClr val="tx1"/>
                </a:solidFill>
              </a:rPr>
              <a:t> </a:t>
            </a:r>
            <a:r>
              <a:rPr lang="pl-PL" dirty="0">
                <a:solidFill>
                  <a:schemeClr val="tx1"/>
                </a:solidFill>
              </a:rPr>
              <a:t>of the</a:t>
            </a:r>
            <a:r>
              <a:rPr lang="pl-PL">
                <a:solidFill>
                  <a:schemeClr val="tx1"/>
                </a:solidFill>
              </a:rPr>
              <a:t> </a:t>
            </a:r>
            <a:r>
              <a:rPr lang="pl-PL" dirty="0" err="1">
                <a:solidFill>
                  <a:schemeClr val="tx1"/>
                </a:solidFill>
              </a:rPr>
              <a:t>organization</a:t>
            </a:r>
            <a:r>
              <a:rPr lang="pl-PL">
                <a:solidFill>
                  <a:schemeClr val="tx1"/>
                </a:solidFill>
              </a:rPr>
              <a:t> &amp; </a:t>
            </a:r>
            <a:r>
              <a:rPr lang="pl-PL" err="1">
                <a:solidFill>
                  <a:schemeClr val="tx1"/>
                </a:solidFill>
              </a:rPr>
              <a:t>logotype</a:t>
            </a:r>
            <a:r>
              <a:rPr lang="pl-PL">
                <a:solidFill>
                  <a:schemeClr val="tx1"/>
                </a:solidFill>
              </a:rPr>
              <a:t>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204E2F1B-FD40-B4DC-3FA5-F25F71BE118A}"/>
              </a:ext>
            </a:extLst>
          </p:cNvPr>
          <p:cNvSpPr txBox="1">
            <a:spLocks/>
          </p:cNvSpPr>
          <p:nvPr/>
        </p:nvSpPr>
        <p:spPr>
          <a:xfrm>
            <a:off x="235596" y="2313122"/>
            <a:ext cx="11538651" cy="4097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i="1" dirty="0" err="1">
                <a:ea typeface="Calibri"/>
                <a:cs typeface="Calibri"/>
              </a:rPr>
              <a:t>Tips</a:t>
            </a:r>
            <a:r>
              <a:rPr lang="pl-PL" sz="1200" i="1" dirty="0">
                <a:ea typeface="Calibri"/>
                <a:cs typeface="Calibri"/>
              </a:rPr>
              <a:t>:</a:t>
            </a:r>
          </a:p>
          <a:p>
            <a:pPr marL="285750" indent="-285750"/>
            <a:r>
              <a:rPr lang="pl-PL" sz="1200" i="1" dirty="0" err="1"/>
              <a:t>Name</a:t>
            </a:r>
            <a:r>
              <a:rPr lang="pl-PL" sz="1200" i="1" dirty="0"/>
              <a:t> and </a:t>
            </a:r>
            <a:r>
              <a:rPr lang="pl-PL" sz="1200" i="1" dirty="0" err="1"/>
              <a:t>surname</a:t>
            </a:r>
            <a:r>
              <a:rPr lang="pl-PL" sz="1200" i="1" dirty="0"/>
              <a:t> </a:t>
            </a:r>
            <a:endParaRPr lang="pl-PL" dirty="0"/>
          </a:p>
          <a:p>
            <a:pPr marL="285750" indent="-285750"/>
            <a:r>
              <a:rPr lang="pl-PL" sz="1200" i="1" dirty="0" err="1">
                <a:ea typeface="Calibri"/>
                <a:cs typeface="Calibri"/>
              </a:rPr>
              <a:t>Name</a:t>
            </a:r>
            <a:r>
              <a:rPr lang="pl-PL" sz="1200" i="1" dirty="0">
                <a:ea typeface="Calibri"/>
                <a:cs typeface="Calibri"/>
              </a:rPr>
              <a:t> of </a:t>
            </a:r>
            <a:r>
              <a:rPr lang="pl-PL" sz="1200" i="1" dirty="0" err="1">
                <a:ea typeface="Calibri"/>
                <a:cs typeface="Calibri"/>
              </a:rPr>
              <a:t>organization</a:t>
            </a:r>
            <a:endParaRPr lang="pl-PL" sz="1200" i="1" dirty="0">
              <a:ea typeface="Calibri"/>
              <a:cs typeface="Calibri"/>
            </a:endParaRPr>
          </a:p>
          <a:p>
            <a:pPr marL="285750" indent="-285750"/>
            <a:r>
              <a:rPr lang="pl-PL" sz="1200" i="1" dirty="0" err="1">
                <a:ea typeface="Calibri"/>
                <a:cs typeface="Calibri"/>
              </a:rPr>
              <a:t>Contact</a:t>
            </a:r>
            <a:r>
              <a:rPr lang="pl-PL" sz="1200" i="1" dirty="0">
                <a:ea typeface="Calibri"/>
                <a:cs typeface="Calibri"/>
              </a:rPr>
              <a:t> (e-mail </a:t>
            </a:r>
            <a:r>
              <a:rPr lang="pl-PL" sz="1200" i="1" dirty="0" err="1">
                <a:ea typeface="Calibri"/>
                <a:cs typeface="Calibri"/>
              </a:rPr>
              <a:t>address</a:t>
            </a:r>
            <a:r>
              <a:rPr lang="pl-PL" sz="1200" i="1" dirty="0">
                <a:ea typeface="Calibri"/>
                <a:cs typeface="Calibri"/>
              </a:rPr>
              <a:t>, </a:t>
            </a:r>
            <a:r>
              <a:rPr lang="pl-PL" sz="1200" i="1" dirty="0" err="1">
                <a:ea typeface="Calibri"/>
                <a:cs typeface="Calibri"/>
              </a:rPr>
              <a:t>telephone</a:t>
            </a:r>
            <a:r>
              <a:rPr lang="pl-PL" sz="1200" i="1" dirty="0">
                <a:ea typeface="Calibri"/>
                <a:cs typeface="Calibri"/>
              </a:rPr>
              <a:t> </a:t>
            </a:r>
            <a:r>
              <a:rPr lang="pl-PL" sz="1200" i="1" dirty="0" err="1">
                <a:ea typeface="Calibri"/>
                <a:cs typeface="Calibri"/>
              </a:rPr>
              <a:t>number</a:t>
            </a:r>
            <a:r>
              <a:rPr lang="pl-PL" sz="1200" i="1" dirty="0">
                <a:ea typeface="Calibri"/>
                <a:cs typeface="Calibri"/>
              </a:rPr>
              <a:t>, </a:t>
            </a:r>
            <a:r>
              <a:rPr lang="pl-PL" sz="1200" i="1" dirty="0" err="1">
                <a:ea typeface="Calibri"/>
                <a:cs typeface="Calibri"/>
              </a:rPr>
              <a:t>website</a:t>
            </a:r>
            <a:r>
              <a:rPr lang="pl-PL" sz="1200" i="1" dirty="0">
                <a:ea typeface="Calibri"/>
                <a:cs typeface="Calibri"/>
              </a:rPr>
              <a:t>)</a:t>
            </a:r>
          </a:p>
          <a:p>
            <a:pPr marL="285750" indent="-285750"/>
            <a:r>
              <a:rPr lang="pl-PL" sz="1200" i="1" dirty="0">
                <a:ea typeface="Calibri"/>
                <a:cs typeface="Calibri"/>
              </a:rPr>
              <a:t>QR </a:t>
            </a:r>
            <a:r>
              <a:rPr lang="pl-PL" sz="1200" i="1" dirty="0" err="1">
                <a:ea typeface="Calibri"/>
                <a:cs typeface="Calibri"/>
              </a:rPr>
              <a:t>code</a:t>
            </a:r>
            <a:r>
              <a:rPr lang="pl-PL" sz="1200" i="1" dirty="0">
                <a:ea typeface="Calibri"/>
                <a:cs typeface="Calibri"/>
              </a:rPr>
              <a:t> with the link to </a:t>
            </a:r>
            <a:r>
              <a:rPr lang="pl-PL" sz="1200" i="1" dirty="0" err="1">
                <a:ea typeface="Calibri"/>
                <a:cs typeface="Calibri"/>
              </a:rPr>
              <a:t>your</a:t>
            </a:r>
            <a:r>
              <a:rPr lang="pl-PL" sz="1200" i="1" dirty="0">
                <a:ea typeface="Calibri"/>
                <a:cs typeface="Calibri"/>
              </a:rPr>
              <a:t> </a:t>
            </a:r>
            <a:r>
              <a:rPr lang="pl-PL" sz="1200" i="1" dirty="0" err="1">
                <a:ea typeface="Calibri"/>
                <a:cs typeface="Calibri"/>
              </a:rPr>
              <a:t>website</a:t>
            </a:r>
            <a:r>
              <a:rPr lang="pl-PL" sz="1200" i="1" dirty="0">
                <a:ea typeface="Calibri"/>
                <a:cs typeface="Calibri"/>
              </a:rPr>
              <a:t>/profile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200" i="1" dirty="0"/>
              <a:t>1 </a:t>
            </a:r>
            <a:r>
              <a:rPr lang="pl-PL" sz="1200" i="1" dirty="0" err="1"/>
              <a:t>slide</a:t>
            </a:r>
            <a:endParaRPr lang="pl-PL" sz="1200" i="1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08833FF8-3F25-1140-285C-B2D6A15C1B24}"/>
              </a:ext>
            </a:extLst>
          </p:cNvPr>
          <p:cNvSpPr txBox="1">
            <a:spLocks/>
          </p:cNvSpPr>
          <p:nvPr/>
        </p:nvSpPr>
        <p:spPr>
          <a:xfrm>
            <a:off x="235596" y="1248697"/>
            <a:ext cx="7850155" cy="144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Contact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braz 6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65D4BDB4-936C-065B-1169-D8333456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r="47500" b="45805"/>
          <a:stretch/>
        </p:blipFill>
        <p:spPr>
          <a:xfrm>
            <a:off x="9615948" y="0"/>
            <a:ext cx="2576052" cy="13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>
            <a:extLst>
              <a:ext uri="{FF2B5EF4-FFF2-40B4-BE49-F238E27FC236}">
                <a16:creationId xmlns:a16="http://schemas.microsoft.com/office/drawing/2014/main" id="{F979AC25-B270-D095-1590-15EA48920A69}"/>
              </a:ext>
            </a:extLst>
          </p:cNvPr>
          <p:cNvSpPr txBox="1">
            <a:spLocks/>
          </p:cNvSpPr>
          <p:nvPr/>
        </p:nvSpPr>
        <p:spPr>
          <a:xfrm>
            <a:off x="235596" y="3207857"/>
            <a:ext cx="11538651" cy="40975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" sz="18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*This slide is for informational purposes for the organizer - it will not be presented during the event. </a:t>
            </a:r>
            <a:endParaRPr lang="pl-PL" sz="1800" b="1" dirty="0">
              <a:solidFill>
                <a:schemeClr val="accent1">
                  <a:lumMod val="75000"/>
                </a:schemeClr>
              </a:solidFill>
              <a:ea typeface="+mj-ea"/>
              <a:cs typeface="Calibri"/>
            </a:endParaRPr>
          </a:p>
          <a:p>
            <a:pPr marL="0" indent="0">
              <a:buNone/>
            </a:pPr>
            <a:endParaRPr lang="pl-PL" sz="18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" name="Tytuł 5">
            <a:extLst>
              <a:ext uri="{FF2B5EF4-FFF2-40B4-BE49-F238E27FC236}">
                <a16:creationId xmlns:a16="http://schemas.microsoft.com/office/drawing/2014/main" id="{5B695318-1365-43BC-14F2-B0D3A4186975}"/>
              </a:ext>
            </a:extLst>
          </p:cNvPr>
          <p:cNvSpPr txBox="1">
            <a:spLocks/>
          </p:cNvSpPr>
          <p:nvPr/>
        </p:nvSpPr>
        <p:spPr>
          <a:xfrm>
            <a:off x="235596" y="1248697"/>
            <a:ext cx="7850155" cy="144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Topic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the </a:t>
            </a:r>
            <a:r>
              <a:rPr lang="pl-PL" sz="21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presentation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*:</a:t>
            </a:r>
          </a:p>
          <a:p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(</a:t>
            </a: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please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select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at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</a:t>
            </a: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least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 one </a:t>
            </a:r>
            <a:r>
              <a:rPr lang="pl-PL" sz="14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topic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Calibri"/>
              </a:rPr>
              <a:t>)</a:t>
            </a:r>
          </a:p>
          <a:p>
            <a:endParaRPr lang="pl-PL" sz="21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Energy</a:t>
            </a:r>
            <a:endParaRPr lang="pl-PL" sz="21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Maritime</a:t>
            </a:r>
            <a:endParaRPr lang="pl-PL" sz="21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Space</a:t>
            </a:r>
            <a:endParaRPr lang="pl-PL" sz="21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Cross </a:t>
            </a:r>
            <a:r>
              <a:rPr lang="pl-PL" sz="21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domain</a:t>
            </a:r>
            <a:r>
              <a:rPr lang="pl-PL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pl-PL" sz="21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topic</a:t>
            </a:r>
            <a:r>
              <a:rPr lang="pl-PL" sz="210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pl-PL" sz="210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d</a:t>
            </a:r>
            <a:r>
              <a:rPr lang="en-US" sz="2100" dirty="0" err="1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oes</a:t>
            </a:r>
            <a:r>
              <a:rPr lang="en-US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 not fit into the above</a:t>
            </a:r>
            <a:r>
              <a:rPr lang="pl-PL" sz="21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  <a:endParaRPr lang="pl-PL" sz="21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pl-PL" sz="900" b="1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pic>
        <p:nvPicPr>
          <p:cNvPr id="9" name="Obraz 8" descr="Obraz zawierający tekst, zrzut ekranu, logo, Czcionka&#10;&#10;Opis wygenerowany automatycznie">
            <a:extLst>
              <a:ext uri="{FF2B5EF4-FFF2-40B4-BE49-F238E27FC236}">
                <a16:creationId xmlns:a16="http://schemas.microsoft.com/office/drawing/2014/main" id="{BE9163CD-675D-08E2-E977-756FAF61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r="47500" b="45805"/>
          <a:stretch/>
        </p:blipFill>
        <p:spPr>
          <a:xfrm>
            <a:off x="9615948" y="0"/>
            <a:ext cx="2576052" cy="13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3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134</Words>
  <Application>Microsoft Office PowerPoint</Application>
  <PresentationFormat>Panoramiczny</PresentationFormat>
  <Paragraphs>28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Marlena Bator | Łukasiewicz – IMN</dc:creator>
  <cp:lastModifiedBy>Marlena Bator | Łukasiewicz – IMN</cp:lastModifiedBy>
  <cp:revision>1</cp:revision>
  <dcterms:created xsi:type="dcterms:W3CDTF">2025-01-22T20:11:49Z</dcterms:created>
  <dcterms:modified xsi:type="dcterms:W3CDTF">2025-01-28T12:01:55Z</dcterms:modified>
</cp:coreProperties>
</file>