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8" r:id="rId2"/>
    <p:sldId id="263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000000"/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7670" autoAdjust="0"/>
    <p:restoredTop sz="75497" autoAdjust="0"/>
  </p:normalViewPr>
  <p:slideViewPr>
    <p:cSldViewPr snapToGrid="0">
      <p:cViewPr varScale="1">
        <p:scale>
          <a:sx n="83" d="100"/>
          <a:sy n="83" d="100"/>
        </p:scale>
        <p:origin x="8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04/02/2025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04/02/2025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add your notes here.</a:t>
            </a:r>
          </a:p>
          <a:p>
            <a:r>
              <a:rPr lang="en-US" dirty="0"/>
              <a:t>Title; First name, last name of speaker(s); Name of Organization, Name of Country, Name of Session (as written in Agenda)</a:t>
            </a:r>
          </a:p>
          <a:p>
            <a:r>
              <a:rPr lang="en-US" dirty="0"/>
              <a:t>#ZeroCon24</a:t>
            </a:r>
          </a:p>
          <a:p>
            <a:r>
              <a:rPr lang="en-US" dirty="0"/>
              <a:t>Day and Time of Session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4A1C28-C7CC-FA1F-8B32-C63AF1CBA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3A065B-5F5D-37D6-FCC4-6E912F0FAE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FF6D41-406D-F932-43C5-ACDB92D40D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Sample Slide: presenting three points on our project and the relationship to this year’s theme of the Zero Project Conference. Point 1; Point 2; Point 3 connect together in this way.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970CAA-706A-D56F-A4E1-60B9728814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9533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Sample Slide: presenting three points on our project and the relationship to this year’s theme of the Zero Project Conference. Point 1; Point 2; Point 3 connect together in this way.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1466E1-F6F5-9622-797E-C6EF35042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52173F-1CB5-8D7F-E872-5D83DDBE9C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132667-1BFE-FAB3-F566-CB3BC12AD7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Sample Slide: presenting three points on our project and the relationship to this year’s theme of the Zero Project Conference. Point 1; Point 2; Point 3 connect together in this way.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50E569-05F5-D823-0B63-AA244A5B3D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4044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24E663-B43F-837C-8616-1E2D886FB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85FA21-B8E4-F4F0-B6C5-46215B93A8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C4363F-1047-CBB5-E0E5-6BD216F339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Sample Slide: presenting three points on our project and the relationship to this year’s theme of the Zero Project Conference. Point 1; Point 2; Point 3 connect together in this way.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D915A8-236D-1A60-4DC3-8D48482126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23704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60AB1-303E-594E-C8AA-23CB2AF89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107B3-D003-3EF5-77A6-C2D935780F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93AC9E-3966-F1CF-E9B8-A40C9FDE1B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Sample Slide: presenting three points on our project and the relationship to this year’s theme of the Zero Project Conference. Point 1; Point 2; Point 3 connect together in this way.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0BE18-7391-BAC1-F1CB-FD1FDDD5F2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6895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8339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dirty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Zero Project Conference 2025 (#ZeroCon25)</a:t>
            </a:r>
            <a:endParaRPr lang="en-GB" sz="3200" b="0" dirty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04/02/2025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04/02/2025</a:t>
            </a:fld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04/02/2025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04/02/2025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04/02/2025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04/02/2025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04/02/2025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04/02/2025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04/02/2025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04/02/2025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04/02/2025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073" y="1201784"/>
            <a:ext cx="11390812" cy="2073065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595959"/>
                </a:solidFill>
              </a:rPr>
              <a:t>A Disabled Engineer Helping to Empower Students with Disabilities</a:t>
            </a:r>
            <a:endParaRPr lang="en-GB" sz="5400" dirty="0">
              <a:solidFill>
                <a:srgbClr val="59595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451" y="3444665"/>
            <a:ext cx="11234057" cy="22115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59595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Dr. Wajdi Wazzan</a:t>
            </a:r>
          </a:p>
          <a:p>
            <a:r>
              <a:rPr lang="en-US" dirty="0">
                <a:solidFill>
                  <a:srgbClr val="59595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King Abdulaziz University</a:t>
            </a:r>
          </a:p>
          <a:p>
            <a:r>
              <a:rPr lang="en-US" dirty="0">
                <a:solidFill>
                  <a:srgbClr val="59595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Saudi Arabia</a:t>
            </a:r>
          </a:p>
          <a:p>
            <a:r>
              <a:rPr lang="en-US" dirty="0">
                <a:solidFill>
                  <a:srgbClr val="59595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Diverse Minds, New Insights: Researchers with disabilities</a:t>
            </a:r>
            <a:endParaRPr lang="en-GB" dirty="0">
              <a:solidFill>
                <a:srgbClr val="59595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842554" y="5692088"/>
            <a:ext cx="10567851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>
                <a:solidFill>
                  <a:srgbClr val="59595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Wednesday 5 March 2025 | 15:00 - 16:00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>
                <a:latin typeface="Roboto" panose="02000000000000000000" pitchFamily="2" charset="0"/>
                <a:ea typeface="Roboto" panose="02000000000000000000" pitchFamily="2" charset="0"/>
              </a:rPr>
              <a:t>1</a:t>
            </a:fld>
            <a:endParaRPr lang="en-GB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6823F-9E2E-26DC-865F-AA6F284A6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0B70EA5-4283-6D64-0024-BD5B8F9F6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/>
          <a:lstStyle/>
          <a:p>
            <a:r>
              <a:rPr lang="en-GB" dirty="0">
                <a:solidFill>
                  <a:srgbClr val="595959"/>
                </a:solidFill>
              </a:rPr>
              <a:t>A little about me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42E49358-F400-431A-AC04-5B3A36210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056223" cy="3861226"/>
          </a:xfrm>
        </p:spPr>
        <p:txBody>
          <a:bodyPr/>
          <a:lstStyle/>
          <a:p>
            <a:r>
              <a:rPr lang="en-GB" dirty="0">
                <a:solidFill>
                  <a:srgbClr val="595959"/>
                </a:solidFill>
              </a:rPr>
              <a:t>Glad to be at this </a:t>
            </a:r>
            <a:r>
              <a:rPr lang="pl-PL" dirty="0">
                <a:solidFill>
                  <a:srgbClr val="595959"/>
                </a:solidFill>
              </a:rPr>
              <a:t>C</a:t>
            </a:r>
            <a:r>
              <a:rPr lang="en-GB" dirty="0" err="1">
                <a:solidFill>
                  <a:srgbClr val="595959"/>
                </a:solidFill>
              </a:rPr>
              <a:t>onference</a:t>
            </a:r>
            <a:r>
              <a:rPr lang="en-GB" dirty="0">
                <a:solidFill>
                  <a:srgbClr val="595959"/>
                </a:solidFill>
              </a:rPr>
              <a:t> again!</a:t>
            </a:r>
          </a:p>
          <a:p>
            <a:r>
              <a:rPr lang="en-GB" dirty="0">
                <a:solidFill>
                  <a:srgbClr val="595959"/>
                </a:solidFill>
              </a:rPr>
              <a:t>Living with polio and love football </a:t>
            </a:r>
          </a:p>
          <a:p>
            <a:r>
              <a:rPr lang="en-GB" dirty="0">
                <a:solidFill>
                  <a:srgbClr val="595959"/>
                </a:solidFill>
              </a:rPr>
              <a:t>Associate professor of Industrial Engineering</a:t>
            </a:r>
          </a:p>
          <a:p>
            <a:r>
              <a:rPr lang="en-GB" dirty="0">
                <a:solidFill>
                  <a:srgbClr val="595959"/>
                </a:solidFill>
              </a:rPr>
              <a:t>Secretary general gulf cooperation counsel for students with disabilities at higher education institution.</a:t>
            </a:r>
          </a:p>
          <a:p>
            <a:r>
              <a:rPr lang="en-GB" dirty="0">
                <a:solidFill>
                  <a:srgbClr val="595959"/>
                </a:solidFill>
              </a:rPr>
              <a:t>Married to a lovely lady with two boys (IE’s too)</a:t>
            </a:r>
          </a:p>
          <a:p>
            <a:r>
              <a:rPr lang="en-GB" dirty="0">
                <a:solidFill>
                  <a:srgbClr val="595959"/>
                </a:solidFill>
              </a:rPr>
              <a:t>Managed SWD services at KAU for 13 years. In 2011 we had 60 students, now we have 2150 students !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88735-1B95-086A-97E9-D88E3E8CE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4091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867EA19-6E67-4295-F673-081EFF01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/>
          <a:lstStyle/>
          <a:p>
            <a:r>
              <a:rPr lang="en-GB" dirty="0">
                <a:solidFill>
                  <a:srgbClr val="595959"/>
                </a:solidFill>
              </a:rPr>
              <a:t>Was it easy?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D12346A-244A-C62E-52D1-C600A5BB6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056223" cy="3861226"/>
          </a:xfrm>
        </p:spPr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595959"/>
                </a:solidFill>
              </a:rPr>
              <a:t>Difficult to say yes.</a:t>
            </a:r>
          </a:p>
          <a:p>
            <a:r>
              <a:rPr lang="en-GB" dirty="0">
                <a:solidFill>
                  <a:srgbClr val="595959"/>
                </a:solidFill>
              </a:rPr>
              <a:t>Education (mainstream schooling)</a:t>
            </a:r>
          </a:p>
          <a:p>
            <a:pPr lvl="1"/>
            <a:r>
              <a:rPr lang="en-GB" dirty="0">
                <a:solidFill>
                  <a:srgbClr val="595959"/>
                </a:solidFill>
              </a:rPr>
              <a:t>Some difficulties</a:t>
            </a:r>
          </a:p>
          <a:p>
            <a:pPr lvl="1"/>
            <a:r>
              <a:rPr lang="en-GB" dirty="0">
                <a:solidFill>
                  <a:srgbClr val="595959"/>
                </a:solidFill>
              </a:rPr>
              <a:t>After high school hurdle </a:t>
            </a:r>
          </a:p>
          <a:p>
            <a:pPr lvl="1"/>
            <a:r>
              <a:rPr lang="en-GB" dirty="0">
                <a:solidFill>
                  <a:srgbClr val="595959"/>
                </a:solidFill>
              </a:rPr>
              <a:t>Higer education was good</a:t>
            </a:r>
          </a:p>
          <a:p>
            <a:r>
              <a:rPr lang="en-GB" dirty="0">
                <a:solidFill>
                  <a:srgbClr val="595959"/>
                </a:solidFill>
              </a:rPr>
              <a:t>Employment</a:t>
            </a:r>
          </a:p>
          <a:p>
            <a:pPr lvl="1"/>
            <a:r>
              <a:rPr lang="en-GB" dirty="0">
                <a:solidFill>
                  <a:srgbClr val="595959"/>
                </a:solidFill>
              </a:rPr>
              <a:t>Another hurdle</a:t>
            </a:r>
          </a:p>
          <a:p>
            <a:r>
              <a:rPr lang="en-GB" dirty="0">
                <a:solidFill>
                  <a:srgbClr val="595959"/>
                </a:solidFill>
              </a:rPr>
              <a:t>Why am I saying that? (specially for the young)</a:t>
            </a:r>
          </a:p>
          <a:p>
            <a:r>
              <a:rPr lang="en-GB" dirty="0">
                <a:solidFill>
                  <a:srgbClr val="595959"/>
                </a:solidFill>
              </a:rPr>
              <a:t>New law in Saudi Arabia (2024)</a:t>
            </a:r>
          </a:p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7C8D4-8713-D941-D55D-3DFAB1B39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5D9F21B8-9A24-64F4-A65C-8FFCFC1B7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/>
          <a:lstStyle/>
          <a:p>
            <a:r>
              <a:rPr lang="en-US" dirty="0">
                <a:solidFill>
                  <a:srgbClr val="595959"/>
                </a:solidFill>
              </a:rPr>
              <a:t>IE helping PWD ?</a:t>
            </a:r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F6D12332-DE0A-E8AE-FC51-B231084D0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056223" cy="3861226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595959"/>
                </a:solidFill>
              </a:rPr>
              <a:t>A little bit strange!</a:t>
            </a:r>
          </a:p>
          <a:p>
            <a:r>
              <a:rPr lang="en-GB" dirty="0">
                <a:solidFill>
                  <a:srgbClr val="595959"/>
                </a:solidFill>
              </a:rPr>
              <a:t>I dedicated my research to advance the inclusion of PWD</a:t>
            </a:r>
          </a:p>
          <a:p>
            <a:r>
              <a:rPr lang="en-GB" dirty="0">
                <a:solidFill>
                  <a:srgbClr val="595959"/>
                </a:solidFill>
              </a:rPr>
              <a:t>Some examples:</a:t>
            </a:r>
          </a:p>
          <a:p>
            <a:pPr lvl="1"/>
            <a:r>
              <a:rPr lang="en-GB" dirty="0">
                <a:solidFill>
                  <a:srgbClr val="595959"/>
                </a:solidFill>
              </a:rPr>
              <a:t>The blind bath (innovation)</a:t>
            </a:r>
          </a:p>
          <a:p>
            <a:pPr lvl="1"/>
            <a:r>
              <a:rPr lang="en-GB" dirty="0">
                <a:solidFill>
                  <a:srgbClr val="595959"/>
                </a:solidFill>
              </a:rPr>
              <a:t>The five star rating for accessibility in higher education</a:t>
            </a:r>
          </a:p>
          <a:p>
            <a:pPr lvl="1"/>
            <a:r>
              <a:rPr lang="en-GB" dirty="0">
                <a:solidFill>
                  <a:srgbClr val="595959"/>
                </a:solidFill>
              </a:rPr>
              <a:t>All my undergrad students research is about disability (e-commerce, employment, air travel accessibility, etc.)</a:t>
            </a:r>
          </a:p>
          <a:p>
            <a:r>
              <a:rPr lang="en-GB" dirty="0">
                <a:solidFill>
                  <a:srgbClr val="595959"/>
                </a:solidFill>
              </a:rPr>
              <a:t>Took me a little bit from my department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3F594-3810-7334-E751-CF55B24BE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8135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30925-EF21-DBC5-F154-2299B0D30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EA204175-70C1-8207-F6BD-E235332BA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/>
          <a:lstStyle/>
          <a:p>
            <a:r>
              <a:rPr lang="en-GB" dirty="0">
                <a:solidFill>
                  <a:srgbClr val="595959"/>
                </a:solidFill>
              </a:rPr>
              <a:t>Some achievements 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C9D230C7-D3F4-0BCD-4A1A-960EAFD04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7"/>
            <a:ext cx="10056223" cy="4700357"/>
          </a:xfrm>
        </p:spPr>
        <p:txBody>
          <a:bodyPr>
            <a:normAutofit fontScale="92500" lnSpcReduction="20000"/>
          </a:bodyPr>
          <a:lstStyle/>
          <a:p>
            <a:r>
              <a:rPr lang="en-GB" dirty="0">
                <a:solidFill>
                  <a:srgbClr val="595959"/>
                </a:solidFill>
              </a:rPr>
              <a:t>An increase of about 40 times in number of students at KAU</a:t>
            </a:r>
          </a:p>
          <a:p>
            <a:r>
              <a:rPr lang="en-GB" dirty="0">
                <a:solidFill>
                  <a:srgbClr val="595959"/>
                </a:solidFill>
              </a:rPr>
              <a:t>Changed the built and academic environments</a:t>
            </a:r>
          </a:p>
          <a:p>
            <a:r>
              <a:rPr lang="en-GB" dirty="0">
                <a:solidFill>
                  <a:srgbClr val="595959"/>
                </a:solidFill>
              </a:rPr>
              <a:t>Almost every college has a student with disability including medical and engineering college</a:t>
            </a:r>
          </a:p>
          <a:p>
            <a:r>
              <a:rPr lang="en-GB" dirty="0">
                <a:solidFill>
                  <a:srgbClr val="595959"/>
                </a:solidFill>
              </a:rPr>
              <a:t>Some of students that I supervised continue their studies and got PHDs</a:t>
            </a:r>
          </a:p>
          <a:p>
            <a:r>
              <a:rPr lang="en-GB" dirty="0">
                <a:solidFill>
                  <a:srgbClr val="595959"/>
                </a:solidFill>
              </a:rPr>
              <a:t>Most importantly, managed to change the perception of PWD at KAU</a:t>
            </a:r>
          </a:p>
          <a:p>
            <a:r>
              <a:rPr lang="en-GB" dirty="0">
                <a:solidFill>
                  <a:srgbClr val="595959"/>
                </a:solidFill>
              </a:rPr>
              <a:t>KAU is will known now for accommodating PWD</a:t>
            </a:r>
          </a:p>
          <a:p>
            <a:r>
              <a:rPr lang="en-GB" dirty="0">
                <a:solidFill>
                  <a:srgbClr val="595959"/>
                </a:solidFill>
              </a:rPr>
              <a:t>Trying to move our experience to GCC universitas</a:t>
            </a:r>
          </a:p>
          <a:p>
            <a:r>
              <a:rPr lang="en-GB" dirty="0">
                <a:solidFill>
                  <a:srgbClr val="595959"/>
                </a:solidFill>
              </a:rPr>
              <a:t>Winning the Zero Project 3 times and many awards and recognition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75A4C-C36D-FCCE-8A80-FDE66A045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284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D27895-8FFC-0BB9-4CD8-B9E24024CF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F56263CC-0244-1DB1-9F10-F8DC45BFB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/>
          <a:lstStyle/>
          <a:p>
            <a:r>
              <a:rPr lang="en-GB" dirty="0">
                <a:solidFill>
                  <a:srgbClr val="595959"/>
                </a:solidFill>
              </a:rPr>
              <a:t>Final remarks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434BF00C-4127-38D7-9D07-55CEA35AE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056223" cy="3861226"/>
          </a:xfrm>
        </p:spPr>
        <p:txBody>
          <a:bodyPr/>
          <a:lstStyle/>
          <a:p>
            <a:r>
              <a:rPr lang="en-GB" dirty="0">
                <a:solidFill>
                  <a:srgbClr val="595959"/>
                </a:solidFill>
              </a:rPr>
              <a:t>Lovely journey </a:t>
            </a:r>
          </a:p>
          <a:p>
            <a:r>
              <a:rPr lang="en-GB" dirty="0">
                <a:solidFill>
                  <a:srgbClr val="595959"/>
                </a:solidFill>
              </a:rPr>
              <a:t>And</a:t>
            </a:r>
          </a:p>
          <a:p>
            <a:r>
              <a:rPr lang="en-GB" sz="6000" dirty="0">
                <a:solidFill>
                  <a:srgbClr val="595959"/>
                </a:solidFill>
              </a:rPr>
              <a:t>Nothing for us without 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E0CC96-96FB-7657-849F-F302E32EA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2960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546</Words>
  <Application>Microsoft Office PowerPoint</Application>
  <PresentationFormat>Panoramiczny</PresentationFormat>
  <Paragraphs>65</Paragraphs>
  <Slides>6</Slides>
  <Notes>6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0" baseType="lpstr">
      <vt:lpstr>Arial</vt:lpstr>
      <vt:lpstr>Calibri</vt:lpstr>
      <vt:lpstr>Roboto</vt:lpstr>
      <vt:lpstr>Office Theme</vt:lpstr>
      <vt:lpstr>A Disabled Engineer Helping to Empower Students with Disabilities</vt:lpstr>
      <vt:lpstr>A little about me</vt:lpstr>
      <vt:lpstr>Was it easy?</vt:lpstr>
      <vt:lpstr>IE helping PWD ?</vt:lpstr>
      <vt:lpstr>Some achievements </vt:lpstr>
      <vt:lpstr>Final remarks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Małgorzata Grobelna</cp:lastModifiedBy>
  <cp:revision>37</cp:revision>
  <dcterms:created xsi:type="dcterms:W3CDTF">2022-12-05T13:52:15Z</dcterms:created>
  <dcterms:modified xsi:type="dcterms:W3CDTF">2025-02-04T08:37:32Z</dcterms:modified>
</cp:coreProperties>
</file>