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2.xml"/><Relationship Id="rId4" Type="http://schemas.openxmlformats.org/officeDocument/2006/relationships/image" Target="../media/image1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滇池绿道视频 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2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Rain Chan</dc:creator>
  <cp:lastModifiedBy>郑远泰</cp:lastModifiedBy>
  <cp:revision>6</cp:revision>
  <dcterms:created xsi:type="dcterms:W3CDTF">2023-08-09T12:44:00Z</dcterms:created>
  <dcterms:modified xsi:type="dcterms:W3CDTF">2026-09-02T02:13:36Z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C407AD4668864AA99C8611A050D5264C_12</vt:lpwstr>
  </property>
</Properties>
</file>