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4.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704" r:id="rId3"/>
    <p:sldMasterId id="2147483723" r:id="rId4"/>
    <p:sldMasterId id="2147483768" r:id="rId5"/>
  </p:sldMasterIdLst>
  <p:notesMasterIdLst>
    <p:notesMasterId r:id="rId21"/>
  </p:notesMasterIdLst>
  <p:sldIdLst>
    <p:sldId id="2147483520" r:id="rId6"/>
    <p:sldId id="2141412133" r:id="rId7"/>
    <p:sldId id="257" r:id="rId8"/>
    <p:sldId id="2141412230" r:id="rId9"/>
    <p:sldId id="1473758487" r:id="rId10"/>
    <p:sldId id="2141412236" r:id="rId11"/>
    <p:sldId id="2141412174" r:id="rId12"/>
    <p:sldId id="259" r:id="rId13"/>
    <p:sldId id="2134807299" r:id="rId14"/>
    <p:sldId id="2147476499" r:id="rId15"/>
    <p:sldId id="2147476498" r:id="rId16"/>
    <p:sldId id="2141412196" r:id="rId17"/>
    <p:sldId id="2141412158" r:id="rId18"/>
    <p:sldId id="310" r:id="rId19"/>
    <p:sldId id="5187" r:id="rId2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00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DC2EB4-870B-49E4-AA65-1B932541CB57}" v="6" dt="2026-01-23T21:33:46.3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94" autoAdjust="0"/>
  </p:normalViewPr>
  <p:slideViewPr>
    <p:cSldViewPr snapToGrid="0">
      <p:cViewPr>
        <p:scale>
          <a:sx n="40" d="100"/>
          <a:sy n="40" d="100"/>
        </p:scale>
        <p:origin x="120" y="39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592C02-2F19-43D1-8F51-5C0DFEC56BCB}" type="datetimeFigureOut">
              <a:rPr lang="es-CO" smtClean="0"/>
              <a:t>23/01/2026</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C3E9F-D855-4008-95F0-2A8FCB4797AB}" type="slidenum">
              <a:rPr lang="es-CO" smtClean="0"/>
              <a:t>‹Nº›</a:t>
            </a:fld>
            <a:endParaRPr lang="es-CO"/>
          </a:p>
        </p:txBody>
      </p:sp>
    </p:spTree>
    <p:extLst>
      <p:ext uri="{BB962C8B-B14F-4D97-AF65-F5344CB8AC3E}">
        <p14:creationId xmlns:p14="http://schemas.microsoft.com/office/powerpoint/2010/main" val="2102537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latin typeface="Calibri"/>
              <a:cs typeface="Calibri"/>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06DA9E-C859-C746-8D68-30A9BE6A7A49}" type="slidenum">
              <a:rPr kumimoji="0" lang="en-CO"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O"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17582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8E236-2AA4-188F-BB9D-A4B9E93731F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F466117-CFE3-7FA9-731B-44BCB4CDEB7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4087F87-4E47-2FB5-0341-E1618630368F}"/>
              </a:ext>
            </a:extLst>
          </p:cNvPr>
          <p:cNvSpPr>
            <a:spLocks noGrp="1"/>
          </p:cNvSpPr>
          <p:nvPr>
            <p:ph type="body" idx="1"/>
          </p:nvPr>
        </p:nvSpPr>
        <p:spPr/>
        <p:txBody>
          <a:bodyPr/>
          <a:lstStyle/>
          <a:p>
            <a:r>
              <a:rPr lang="en-US"/>
              <a:t>NO AJUSTAR</a:t>
            </a:r>
            <a:endParaRPr lang="es-ES"/>
          </a:p>
        </p:txBody>
      </p:sp>
      <p:sp>
        <p:nvSpPr>
          <p:cNvPr id="4" name="Marcador de número de diapositiva 3">
            <a:extLst>
              <a:ext uri="{FF2B5EF4-FFF2-40B4-BE49-F238E27FC236}">
                <a16:creationId xmlns:a16="http://schemas.microsoft.com/office/drawing/2014/main" id="{910B4BE2-43A3-0110-77B6-ED579DE76B0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06DA9E-C859-C746-8D68-30A9BE6A7A49}" type="slidenum">
              <a:rPr kumimoji="0" lang="en-CO"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O"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90342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C376B7-5C6E-4DF6-AAB6-2EB6A7182544}"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6621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kern="1200">
                <a:solidFill>
                  <a:schemeClr val="tx1"/>
                </a:solidFill>
                <a:effectLst/>
                <a:latin typeface="+mn-lt"/>
                <a:ea typeface="+mn-ea"/>
                <a:cs typeface="+mn-cs"/>
              </a:rPr>
              <a:t>13-</a:t>
            </a:r>
            <a:r>
              <a:rPr lang="es-ES" sz="1200" kern="1200">
                <a:solidFill>
                  <a:schemeClr val="tx1"/>
                </a:solidFill>
                <a:effectLst/>
                <a:latin typeface="+mn-lt"/>
                <a:ea typeface="+mn-ea"/>
                <a:cs typeface="+mn-cs"/>
              </a:rPr>
              <a:t> </a:t>
            </a:r>
            <a:r>
              <a:rPr lang="es-ES_tradnl" sz="1200" b="1" kern="1200">
                <a:solidFill>
                  <a:schemeClr val="tx1"/>
                </a:solidFill>
                <a:effectLst/>
                <a:latin typeface="+mn-lt"/>
                <a:ea typeface="+mn-ea"/>
                <a:cs typeface="+mn-cs"/>
              </a:rPr>
              <a:t>Industrias Culturales y Creativas</a:t>
            </a:r>
            <a:endParaRPr lang="es-ES_tradnl" sz="1200" kern="1200">
              <a:solidFill>
                <a:schemeClr val="tx1"/>
              </a:solidFill>
              <a:effectLst/>
              <a:latin typeface="+mn-lt"/>
              <a:ea typeface="+mn-ea"/>
              <a:cs typeface="+mn-cs"/>
            </a:endParaRPr>
          </a:p>
          <a:p>
            <a:r>
              <a:rPr lang="es-ES_tradnl" sz="1200" kern="1200">
                <a:solidFill>
                  <a:schemeClr val="tx1"/>
                </a:solidFill>
                <a:effectLst/>
                <a:latin typeface="+mn-lt"/>
                <a:ea typeface="+mn-ea"/>
                <a:cs typeface="+mn-cs"/>
              </a:rPr>
              <a:t> </a:t>
            </a:r>
          </a:p>
          <a:p>
            <a:r>
              <a:rPr lang="es-ES_tradnl" sz="1200" kern="1200">
                <a:solidFill>
                  <a:schemeClr val="tx1"/>
                </a:solidFill>
                <a:effectLst/>
                <a:latin typeface="+mn-lt"/>
                <a:ea typeface="+mn-ea"/>
                <a:cs typeface="+mn-cs"/>
              </a:rPr>
              <a:t> </a:t>
            </a:r>
          </a:p>
          <a:p>
            <a:r>
              <a:rPr lang="es-ES_tradnl" sz="1200" kern="1200">
                <a:solidFill>
                  <a:schemeClr val="tx1"/>
                </a:solidFill>
                <a:effectLst/>
                <a:latin typeface="+mn-lt"/>
                <a:ea typeface="+mn-ea"/>
                <a:cs typeface="+mn-cs"/>
              </a:rPr>
              <a:t>Reconocemos el aporte de la actividad creativa en el desarrollo social, económico y cultural de la ciudad.</a:t>
            </a:r>
          </a:p>
          <a:p>
            <a:r>
              <a:rPr lang="es-ES_tradnl" sz="1200" kern="1200">
                <a:solidFill>
                  <a:schemeClr val="tx1"/>
                </a:solidFill>
                <a:effectLst/>
                <a:latin typeface="+mn-lt"/>
                <a:ea typeface="+mn-ea"/>
                <a:cs typeface="+mn-cs"/>
              </a:rPr>
              <a:t>Así mismo, sabemos que su organización cultural o empresa creativa se enfrenta a algunos obstáculos que limitan su potencial de sostenibilidad; por ello, aquí le brindamos algunas claves para que su emprendimiento creativo y cultural multiplique sus opciones de progreso, a partir de la formalización de su iniciativa empresarial.</a:t>
            </a:r>
          </a:p>
          <a:p>
            <a:r>
              <a:rPr lang="es-ES_tradnl" sz="1200" kern="1200">
                <a:solidFill>
                  <a:schemeClr val="tx1"/>
                </a:solidFill>
                <a:effectLst/>
                <a:latin typeface="+mn-lt"/>
                <a:ea typeface="+mn-ea"/>
                <a:cs typeface="+mn-cs"/>
              </a:rPr>
              <a:t>Por esta razón tenemos iniciativas como: </a:t>
            </a:r>
          </a:p>
          <a:p>
            <a:r>
              <a:rPr lang="es-ES_tradnl" sz="1200" kern="1200">
                <a:solidFill>
                  <a:schemeClr val="tx1"/>
                </a:solidFill>
                <a:effectLst/>
                <a:latin typeface="+mn-lt"/>
                <a:ea typeface="+mn-ea"/>
                <a:cs typeface="+mn-cs"/>
              </a:rPr>
              <a:t> </a:t>
            </a:r>
          </a:p>
          <a:p>
            <a:r>
              <a:rPr lang="es-ES_tradnl" sz="1200" b="1" kern="1200">
                <a:solidFill>
                  <a:schemeClr val="tx1"/>
                </a:solidFill>
                <a:effectLst/>
                <a:latin typeface="+mn-lt"/>
                <a:ea typeface="+mn-ea"/>
                <a:cs typeface="+mn-cs"/>
              </a:rPr>
              <a:t>-BAM (Bogotá Visual </a:t>
            </a:r>
            <a:r>
              <a:rPr lang="es-ES_tradnl" sz="1200" b="1" kern="1200" err="1">
                <a:solidFill>
                  <a:schemeClr val="tx1"/>
                </a:solidFill>
                <a:effectLst/>
                <a:latin typeface="+mn-lt"/>
                <a:ea typeface="+mn-ea"/>
                <a:cs typeface="+mn-cs"/>
              </a:rPr>
              <a:t>Market</a:t>
            </a:r>
            <a:r>
              <a:rPr lang="es-ES_tradnl" sz="1200" b="1" kern="1200">
                <a:solidFill>
                  <a:schemeClr val="tx1"/>
                </a:solidFill>
                <a:effectLst/>
                <a:latin typeface="+mn-lt"/>
                <a:ea typeface="+mn-ea"/>
                <a:cs typeface="+mn-cs"/>
              </a:rPr>
              <a:t>):</a:t>
            </a:r>
            <a:r>
              <a:rPr lang="es-ES_tradnl" sz="1200" kern="1200">
                <a:solidFill>
                  <a:schemeClr val="tx1"/>
                </a:solidFill>
                <a:effectLst/>
                <a:latin typeface="+mn-lt"/>
                <a:ea typeface="+mn-ea"/>
                <a:cs typeface="+mn-cs"/>
              </a:rPr>
              <a:t> su objetivo es difundir la oferta nacional e internacional de proyectos en desarrollo de películas y servicios relacionados con la producción audio visual.</a:t>
            </a:r>
          </a:p>
          <a:p>
            <a:r>
              <a:rPr lang="es-ES_tradnl" sz="1200" kern="1200">
                <a:solidFill>
                  <a:schemeClr val="tx1"/>
                </a:solidFill>
                <a:effectLst/>
                <a:latin typeface="+mn-lt"/>
                <a:ea typeface="+mn-ea"/>
                <a:cs typeface="+mn-cs"/>
              </a:rPr>
              <a:t> </a:t>
            </a:r>
          </a:p>
          <a:p>
            <a:r>
              <a:rPr lang="es-ES_tradnl" sz="1200" b="1" kern="1200">
                <a:solidFill>
                  <a:schemeClr val="tx1"/>
                </a:solidFill>
                <a:effectLst/>
                <a:latin typeface="+mn-lt"/>
                <a:ea typeface="+mn-ea"/>
                <a:cs typeface="+mn-cs"/>
              </a:rPr>
              <a:t>-BOMM (Bogotá </a:t>
            </a:r>
            <a:r>
              <a:rPr lang="es-ES_tradnl" sz="1200" b="1" kern="1200" err="1">
                <a:solidFill>
                  <a:schemeClr val="tx1"/>
                </a:solidFill>
                <a:effectLst/>
                <a:latin typeface="+mn-lt"/>
                <a:ea typeface="+mn-ea"/>
                <a:cs typeface="+mn-cs"/>
              </a:rPr>
              <a:t>Music</a:t>
            </a:r>
            <a:r>
              <a:rPr lang="es-ES_tradnl" sz="1200" b="1" kern="1200">
                <a:solidFill>
                  <a:schemeClr val="tx1"/>
                </a:solidFill>
                <a:effectLst/>
                <a:latin typeface="+mn-lt"/>
                <a:ea typeface="+mn-ea"/>
                <a:cs typeface="+mn-cs"/>
              </a:rPr>
              <a:t> </a:t>
            </a:r>
            <a:r>
              <a:rPr lang="es-ES_tradnl" sz="1200" b="1" kern="1200" err="1">
                <a:solidFill>
                  <a:schemeClr val="tx1"/>
                </a:solidFill>
                <a:effectLst/>
                <a:latin typeface="+mn-lt"/>
                <a:ea typeface="+mn-ea"/>
                <a:cs typeface="+mn-cs"/>
              </a:rPr>
              <a:t>Market</a:t>
            </a:r>
            <a:r>
              <a:rPr lang="es-ES_tradnl" sz="1200" b="1" kern="1200">
                <a:solidFill>
                  <a:schemeClr val="tx1"/>
                </a:solidFill>
                <a:effectLst/>
                <a:latin typeface="+mn-lt"/>
                <a:ea typeface="+mn-ea"/>
                <a:cs typeface="+mn-cs"/>
              </a:rPr>
              <a:t>):</a:t>
            </a:r>
            <a:r>
              <a:rPr lang="es-ES_tradnl" sz="1200" kern="1200">
                <a:solidFill>
                  <a:schemeClr val="tx1"/>
                </a:solidFill>
                <a:effectLst/>
                <a:latin typeface="+mn-lt"/>
                <a:ea typeface="+mn-ea"/>
                <a:cs typeface="+mn-cs"/>
              </a:rPr>
              <a:t> es un espacio diseñado para que músicos, compositores, productores y agencias, disqueras entre otros, descubran nuevas oportunidades de negocio y aprendan sobre las últimas tendencias de la industria de la música.</a:t>
            </a:r>
          </a:p>
          <a:p>
            <a:r>
              <a:rPr lang="es-ES_tradnl" sz="1200" kern="1200">
                <a:solidFill>
                  <a:schemeClr val="tx1"/>
                </a:solidFill>
                <a:effectLst/>
                <a:latin typeface="+mn-lt"/>
                <a:ea typeface="+mn-ea"/>
                <a:cs typeface="+mn-cs"/>
              </a:rPr>
              <a:t> </a:t>
            </a:r>
          </a:p>
          <a:p>
            <a:r>
              <a:rPr lang="es-ES_tradnl" sz="1200" b="1" kern="1200">
                <a:solidFill>
                  <a:schemeClr val="tx1"/>
                </a:solidFill>
                <a:effectLst/>
                <a:latin typeface="+mn-lt"/>
                <a:ea typeface="+mn-ea"/>
                <a:cs typeface="+mn-cs"/>
              </a:rPr>
              <a:t>-</a:t>
            </a:r>
            <a:r>
              <a:rPr lang="es-ES_tradnl" sz="1200" b="1" kern="1200" err="1">
                <a:solidFill>
                  <a:schemeClr val="tx1"/>
                </a:solidFill>
                <a:effectLst/>
                <a:latin typeface="+mn-lt"/>
                <a:ea typeface="+mn-ea"/>
                <a:cs typeface="+mn-cs"/>
              </a:rPr>
              <a:t>Artecámara</a:t>
            </a:r>
            <a:endParaRPr lang="es-ES_tradnl" sz="1200" kern="1200">
              <a:solidFill>
                <a:schemeClr val="tx1"/>
              </a:solidFill>
              <a:effectLst/>
              <a:latin typeface="+mn-lt"/>
              <a:ea typeface="+mn-ea"/>
              <a:cs typeface="+mn-cs"/>
            </a:endParaRPr>
          </a:p>
          <a:p>
            <a:r>
              <a:rPr lang="es-ES_tradnl" sz="1200" kern="1200">
                <a:solidFill>
                  <a:schemeClr val="tx1"/>
                </a:solidFill>
                <a:effectLst/>
                <a:latin typeface="+mn-lt"/>
                <a:ea typeface="+mn-ea"/>
                <a:cs typeface="+mn-cs"/>
              </a:rPr>
              <a:t>Busca promover los nuevos talentos en artes visuales y diseño, con el fin de impulsar el desarrollo empresarial.</a:t>
            </a:r>
          </a:p>
          <a:p>
            <a:r>
              <a:rPr lang="es-ES_tradnl" sz="1200" kern="1200">
                <a:solidFill>
                  <a:schemeClr val="tx1"/>
                </a:solidFill>
                <a:effectLst/>
                <a:latin typeface="+mn-lt"/>
                <a:ea typeface="+mn-ea"/>
                <a:cs typeface="+mn-cs"/>
              </a:rPr>
              <a:t> </a:t>
            </a:r>
          </a:p>
          <a:p>
            <a:r>
              <a:rPr lang="es-ES_tradnl" sz="1200" b="1" kern="1200">
                <a:solidFill>
                  <a:schemeClr val="tx1"/>
                </a:solidFill>
                <a:effectLst/>
                <a:latin typeface="+mn-lt"/>
                <a:ea typeface="+mn-ea"/>
                <a:cs typeface="+mn-cs"/>
              </a:rPr>
              <a:t>-ARTBO (Feria internacional de Arte de Bogotá)</a:t>
            </a:r>
            <a:endParaRPr lang="es-ES_tradnl" sz="1200" kern="1200">
              <a:solidFill>
                <a:schemeClr val="tx1"/>
              </a:solidFill>
              <a:effectLst/>
              <a:latin typeface="+mn-lt"/>
              <a:ea typeface="+mn-ea"/>
              <a:cs typeface="+mn-cs"/>
            </a:endParaRPr>
          </a:p>
          <a:p>
            <a:r>
              <a:rPr lang="es-ES_tradnl" sz="1200" kern="1200">
                <a:solidFill>
                  <a:schemeClr val="tx1"/>
                </a:solidFill>
                <a:effectLst/>
                <a:latin typeface="+mn-lt"/>
                <a:ea typeface="+mn-ea"/>
                <a:cs typeface="+mn-cs"/>
              </a:rPr>
              <a:t>Es el encuentro por excelencia para el mercado del Arte en América Latina, para disfrutar y comprar obras de arte cuidadosamente seleccionadas.</a:t>
            </a:r>
          </a:p>
          <a:p>
            <a:endParaRPr lang="es-ES"/>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A93929-5AE0-D04B-AFAD-4FD2C53B2658}" type="slidenum">
              <a:rPr kumimoji="0" lang="es-E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E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03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Master" Target="../slideMasters/slideMaster5.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5.sv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5.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5.sv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20.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23.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0.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1.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3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Master" Target="../slideMasters/slideMaster4.xml"/><Relationship Id="rId4" Type="http://schemas.openxmlformats.org/officeDocument/2006/relationships/image" Target="../media/image5.sv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Master" Target="../slideMasters/slideMaster4.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5.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Master" Target="../slideMasters/slideMaster5.xml"/><Relationship Id="rId4" Type="http://schemas.openxmlformats.org/officeDocument/2006/relationships/image" Target="../media/image34.sv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ortada">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A6D55-B2A1-A140-9206-B8C87D0393A1}"/>
              </a:ext>
            </a:extLst>
          </p:cNvPr>
          <p:cNvSpPr>
            <a:spLocks noGrp="1"/>
          </p:cNvSpPr>
          <p:nvPr>
            <p:ph type="ctrTitle" hasCustomPrompt="1"/>
          </p:nvPr>
        </p:nvSpPr>
        <p:spPr>
          <a:xfrm>
            <a:off x="623889" y="3450774"/>
            <a:ext cx="8382088" cy="701731"/>
          </a:xfrm>
          <a:prstGeom prst="rect">
            <a:avLst/>
          </a:prstGeom>
        </p:spPr>
        <p:txBody>
          <a:bodyPr wrap="square" anchor="t" anchorCtr="0">
            <a:spAutoFit/>
          </a:bodyPr>
          <a:lstStyle>
            <a:lvl1pPr algn="l">
              <a:defRPr sz="4400" b="1" i="0">
                <a:solidFill>
                  <a:schemeClr val="bg1"/>
                </a:solidFill>
                <a:latin typeface="+mn-lt"/>
              </a:defRPr>
            </a:lvl1pPr>
          </a:lstStyle>
          <a:p>
            <a:r>
              <a:rPr lang="es-ES_tradnl" noProof="0" dirty="0"/>
              <a:t>Título Presentación</a:t>
            </a:r>
          </a:p>
        </p:txBody>
      </p:sp>
      <p:sp>
        <p:nvSpPr>
          <p:cNvPr id="3" name="Subtitle 2">
            <a:extLst>
              <a:ext uri="{FF2B5EF4-FFF2-40B4-BE49-F238E27FC236}">
                <a16:creationId xmlns:a16="http://schemas.microsoft.com/office/drawing/2014/main" id="{2934B1F3-AA4B-2C40-BA24-48AE72C01024}"/>
              </a:ext>
            </a:extLst>
          </p:cNvPr>
          <p:cNvSpPr>
            <a:spLocks noGrp="1"/>
          </p:cNvSpPr>
          <p:nvPr>
            <p:ph type="subTitle" idx="1" hasCustomPrompt="1"/>
          </p:nvPr>
        </p:nvSpPr>
        <p:spPr>
          <a:xfrm>
            <a:off x="637135" y="5198673"/>
            <a:ext cx="8959391" cy="341632"/>
          </a:xfrm>
          <a:prstGeom prst="rect">
            <a:avLst/>
          </a:prstGeom>
        </p:spPr>
        <p:txBody>
          <a:bodyPr wrap="square" anchor="t" anchorCtr="0">
            <a:spAutoFit/>
          </a:bodyPr>
          <a:lstStyle>
            <a:lvl1pPr marL="0" indent="0" algn="l">
              <a:buNone/>
              <a:defRPr sz="1800" b="1" i="0" spc="0" baseline="0">
                <a:solidFill>
                  <a:schemeClr val="bg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_tradnl" noProof="0" dirty="0"/>
              <a:t>Subtítulo de la presentación o autor</a:t>
            </a:r>
          </a:p>
        </p:txBody>
      </p:sp>
      <p:sp>
        <p:nvSpPr>
          <p:cNvPr id="10" name="Text Placeholder 9">
            <a:extLst>
              <a:ext uri="{FF2B5EF4-FFF2-40B4-BE49-F238E27FC236}">
                <a16:creationId xmlns:a16="http://schemas.microsoft.com/office/drawing/2014/main" id="{E992B4A1-B705-3C4D-BBD2-8602AFD3A18E}"/>
              </a:ext>
            </a:extLst>
          </p:cNvPr>
          <p:cNvSpPr>
            <a:spLocks noGrp="1"/>
          </p:cNvSpPr>
          <p:nvPr>
            <p:ph type="body" sz="quarter" idx="10" hasCustomPrompt="1"/>
          </p:nvPr>
        </p:nvSpPr>
        <p:spPr>
          <a:xfrm>
            <a:off x="623889" y="6164082"/>
            <a:ext cx="6626225" cy="244682"/>
          </a:xfrm>
          <a:prstGeom prst="rect">
            <a:avLst/>
          </a:prstGeom>
        </p:spPr>
        <p:txBody>
          <a:bodyPr wrap="square">
            <a:spAutoFit/>
          </a:bodyPr>
          <a:lstStyle>
            <a:lvl1pPr marL="0" indent="0">
              <a:buNone/>
              <a:defRPr sz="1100" b="0" i="0">
                <a:solidFill>
                  <a:schemeClr val="bg1"/>
                </a:solidFill>
                <a:latin typeface="+mn-lt"/>
              </a:defRPr>
            </a:lvl1pPr>
          </a:lstStyle>
          <a:p>
            <a:pPr lvl="0"/>
            <a:r>
              <a:rPr lang="es-ES_tradnl" noProof="0" dirty="0"/>
              <a:t>Dia  mes año en palabras</a:t>
            </a:r>
          </a:p>
        </p:txBody>
      </p:sp>
      <p:sp>
        <p:nvSpPr>
          <p:cNvPr id="5" name="Text Placeholder 4">
            <a:extLst>
              <a:ext uri="{FF2B5EF4-FFF2-40B4-BE49-F238E27FC236}">
                <a16:creationId xmlns:a16="http://schemas.microsoft.com/office/drawing/2014/main" id="{6BD28324-0ECD-4A44-A45E-63504D2A250C}"/>
              </a:ext>
            </a:extLst>
          </p:cNvPr>
          <p:cNvSpPr>
            <a:spLocks noGrp="1"/>
          </p:cNvSpPr>
          <p:nvPr>
            <p:ph type="body" sz="quarter" idx="11" hasCustomPrompt="1"/>
          </p:nvPr>
        </p:nvSpPr>
        <p:spPr>
          <a:xfrm>
            <a:off x="636588" y="5540305"/>
            <a:ext cx="5022851" cy="346075"/>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lang="en-CO" sz="1400" b="0" i="0" kern="1200" spc="0" baseline="0" dirty="0">
                <a:solidFill>
                  <a:schemeClr val="bg1"/>
                </a:solidFill>
                <a:latin typeface="Arial" panose="020B0604020202020204" pitchFamily="34" charset="0"/>
                <a:ea typeface="+mn-ea"/>
                <a:cs typeface="Arial" panose="020B0604020202020204" pitchFamily="34" charset="0"/>
              </a:defRPr>
            </a:lvl1pPr>
          </a:lstStyle>
          <a:p>
            <a:pPr lvl="0"/>
            <a:r>
              <a:rPr lang="es-ES_tradnl" noProof="0" dirty="0"/>
              <a:t>Departamento o división</a:t>
            </a:r>
          </a:p>
        </p:txBody>
      </p:sp>
      <p:pic>
        <p:nvPicPr>
          <p:cNvPr id="6" name="Imagen 5" descr="Imagen que contiene Texto&#10;&#10;Descripción generada automáticamente">
            <a:extLst>
              <a:ext uri="{FF2B5EF4-FFF2-40B4-BE49-F238E27FC236}">
                <a16:creationId xmlns:a16="http://schemas.microsoft.com/office/drawing/2014/main" id="{6F6F9194-DB63-EFD4-F8B7-501EB1AFE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72193" y="634153"/>
            <a:ext cx="4048664" cy="805043"/>
          </a:xfrm>
          <a:prstGeom prst="rect">
            <a:avLst/>
          </a:prstGeom>
        </p:spPr>
      </p:pic>
    </p:spTree>
    <p:extLst>
      <p:ext uri="{BB962C8B-B14F-4D97-AF65-F5344CB8AC3E}">
        <p14:creationId xmlns:p14="http://schemas.microsoft.com/office/powerpoint/2010/main" val="281255126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estacado_FondoRojo2">
    <p:bg>
      <p:bgRef idx="1001">
        <a:schemeClr val="bg2"/>
      </p:bgRef>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8C61C58-9BE9-4B6C-8917-FB3316E2924F}"/>
              </a:ext>
            </a:extLst>
          </p:cNvPr>
          <p:cNvPicPr>
            <a:picLocks noChangeAspect="1"/>
          </p:cNvPicPr>
          <p:nvPr/>
        </p:nvPicPr>
        <p:blipFill rotWithShape="1">
          <a:blip r:embed="rId2">
            <a:extLst>
              <a:ext uri="{28A0092B-C50C-407E-A947-70E740481C1C}">
                <a14:useLocalDpi xmlns:a14="http://schemas.microsoft.com/office/drawing/2010/main" val="0"/>
              </a:ext>
            </a:extLst>
          </a:blip>
          <a:srcRect t="11384"/>
          <a:stretch/>
        </p:blipFill>
        <p:spPr>
          <a:xfrm>
            <a:off x="444452" y="0"/>
            <a:ext cx="8151387" cy="5997917"/>
          </a:xfrm>
          <a:prstGeom prst="rect">
            <a:avLst/>
          </a:prstGeom>
        </p:spPr>
      </p:pic>
      <p:sp>
        <p:nvSpPr>
          <p:cNvPr id="2" name="Title 1">
            <a:extLst>
              <a:ext uri="{FF2B5EF4-FFF2-40B4-BE49-F238E27FC236}">
                <a16:creationId xmlns:a16="http://schemas.microsoft.com/office/drawing/2014/main" id="{CF06ABEA-676B-6F48-B73B-ABAD0132B362}"/>
              </a:ext>
            </a:extLst>
          </p:cNvPr>
          <p:cNvSpPr>
            <a:spLocks noGrp="1"/>
          </p:cNvSpPr>
          <p:nvPr>
            <p:ph type="title" hasCustomPrompt="1"/>
          </p:nvPr>
        </p:nvSpPr>
        <p:spPr>
          <a:xfrm>
            <a:off x="2395781" y="1523981"/>
            <a:ext cx="5030787" cy="1951304"/>
          </a:xfrm>
          <a:prstGeom prst="rect">
            <a:avLst/>
          </a:prstGeom>
        </p:spPr>
        <p:txBody>
          <a:bodyPr wrap="square" anchor="t" anchorCtr="0">
            <a:spAutoFit/>
          </a:bodyPr>
          <a:lstStyle>
            <a:lvl1pPr marL="0" algn="l" defTabSz="914377" rtl="0" eaLnBrk="1" latinLnBrk="0" hangingPunct="1">
              <a:lnSpc>
                <a:spcPct val="90000"/>
              </a:lnSpc>
              <a:spcBef>
                <a:spcPct val="0"/>
              </a:spcBef>
              <a:buNone/>
              <a:defRPr lang="es-ES_tradnl" sz="4400" b="1" i="0" kern="1200" noProof="0" dirty="0">
                <a:solidFill>
                  <a:schemeClr val="bg1"/>
                </a:solidFill>
                <a:latin typeface="+mn-lt"/>
                <a:ea typeface="+mj-ea"/>
                <a:cs typeface="+mj-cs"/>
              </a:defRPr>
            </a:lvl1pPr>
          </a:lstStyle>
          <a:p>
            <a:r>
              <a:rPr lang="es-ES_tradnl" noProof="0" dirty="0"/>
              <a:t>Texto destacado</a:t>
            </a:r>
            <a:br>
              <a:rPr lang="es-ES_tradnl" noProof="0" dirty="0"/>
            </a:br>
            <a:r>
              <a:rPr lang="es-ES_tradnl" noProof="0" dirty="0"/>
              <a:t>terminar con punto.</a:t>
            </a:r>
          </a:p>
        </p:txBody>
      </p:sp>
      <p:sp>
        <p:nvSpPr>
          <p:cNvPr id="5" name="Text Placeholder 4">
            <a:extLst>
              <a:ext uri="{FF2B5EF4-FFF2-40B4-BE49-F238E27FC236}">
                <a16:creationId xmlns:a16="http://schemas.microsoft.com/office/drawing/2014/main" id="{C617CFE3-A156-4483-AD87-5FB82A2EBDC3}"/>
              </a:ext>
            </a:extLst>
          </p:cNvPr>
          <p:cNvSpPr>
            <a:spLocks noGrp="1"/>
          </p:cNvSpPr>
          <p:nvPr>
            <p:ph type="body" sz="quarter" idx="10" hasCustomPrompt="1"/>
          </p:nvPr>
        </p:nvSpPr>
        <p:spPr>
          <a:xfrm>
            <a:off x="2398749" y="4176351"/>
            <a:ext cx="5027819" cy="707886"/>
          </a:xfrm>
          <a:prstGeom prst="rect">
            <a:avLst/>
          </a:prstGeom>
        </p:spPr>
        <p:txBody>
          <a:bodyPr wrap="square">
            <a:spAutoFit/>
          </a:bodyPr>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lang="es-ES_tradnl" sz="2000" b="0" i="0" kern="1200" dirty="0">
                <a:solidFill>
                  <a:schemeClr val="bg1"/>
                </a:solidFill>
                <a:latin typeface="+mn-lt"/>
                <a:ea typeface="+mj-ea"/>
                <a:cs typeface="+mj-cs"/>
              </a:defRPr>
            </a:lvl1pPr>
          </a:lstStyle>
          <a:p>
            <a:pPr lvl="0"/>
            <a:r>
              <a:rPr lang="es-ES_tradnl" noProof="0" dirty="0"/>
              <a:t>Texto secundario, generalmente es un pequeño párrafo, no siempre se necesita.</a:t>
            </a:r>
          </a:p>
        </p:txBody>
      </p:sp>
    </p:spTree>
    <p:extLst>
      <p:ext uri="{BB962C8B-B14F-4D97-AF65-F5344CB8AC3E}">
        <p14:creationId xmlns:p14="http://schemas.microsoft.com/office/powerpoint/2010/main" val="11405501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4">
          <p15:clr>
            <a:srgbClr val="FBAE40"/>
          </p15:clr>
        </p15:guide>
        <p15:guide id="2" pos="415">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Contraportada">
    <p:bg>
      <p:bgRef idx="1001">
        <a:schemeClr val="bg2"/>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0763E06-889E-419D-B18B-19352B3875FA}"/>
              </a:ext>
            </a:extLst>
          </p:cNvPr>
          <p:cNvSpPr txBox="1">
            <a:spLocks/>
          </p:cNvSpPr>
          <p:nvPr/>
        </p:nvSpPr>
        <p:spPr>
          <a:xfrm>
            <a:off x="838199" y="5567682"/>
            <a:ext cx="3052311" cy="424732"/>
          </a:xfrm>
          <a:prstGeom prst="rect">
            <a:avLst/>
          </a:prstGeom>
        </p:spPr>
        <p:txBody>
          <a:bodyPr wrap="square" anchor="t" anchorCtr="0">
            <a:spAutoFit/>
          </a:bodyPr>
          <a:lstStyle>
            <a:lvl1pPr algn="l" defTabSz="914400" rtl="0" eaLnBrk="1" latinLnBrk="0" hangingPunct="1">
              <a:lnSpc>
                <a:spcPct val="90000"/>
              </a:lnSpc>
              <a:spcBef>
                <a:spcPct val="0"/>
              </a:spcBef>
              <a:buNone/>
              <a:defRPr sz="3200" b="0" i="0" kern="1200">
                <a:solidFill>
                  <a:schemeClr val="accent1"/>
                </a:solidFill>
                <a:latin typeface="MarkPro-Bold" panose="020B0604020101010102" pitchFamily="34" charset="77"/>
                <a:ea typeface="+mj-ea"/>
                <a:cs typeface="+mj-cs"/>
              </a:defRPr>
            </a:lvl1pPr>
          </a:lstStyle>
          <a:p>
            <a:r>
              <a:rPr lang="es-ES_tradnl" sz="2400" b="1" i="0">
                <a:solidFill>
                  <a:schemeClr val="tx1"/>
                </a:solidFill>
                <a:latin typeface="+mj-lt"/>
              </a:rPr>
              <a:t>Gracias</a:t>
            </a:r>
          </a:p>
        </p:txBody>
      </p:sp>
      <p:pic>
        <p:nvPicPr>
          <p:cNvPr id="10" name="Imagen 9">
            <a:extLst>
              <a:ext uri="{FF2B5EF4-FFF2-40B4-BE49-F238E27FC236}">
                <a16:creationId xmlns:a16="http://schemas.microsoft.com/office/drawing/2014/main" id="{543D4F8E-15C1-44EA-9D45-549A3F5AF7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0418"/>
            <a:ext cx="12192000" cy="1338582"/>
          </a:xfrm>
          <a:prstGeom prst="rect">
            <a:avLst/>
          </a:prstGeom>
        </p:spPr>
      </p:pic>
      <p:pic>
        <p:nvPicPr>
          <p:cNvPr id="5" name="Gráfico 2">
            <a:extLst>
              <a:ext uri="{FF2B5EF4-FFF2-40B4-BE49-F238E27FC236}">
                <a16:creationId xmlns:a16="http://schemas.microsoft.com/office/drawing/2014/main" id="{522130BD-35A9-F244-861D-74FD5C7D17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2107431"/>
            <a:ext cx="2286000" cy="752874"/>
          </a:xfrm>
          <a:prstGeom prst="rect">
            <a:avLst/>
          </a:prstGeom>
        </p:spPr>
      </p:pic>
      <p:pic>
        <p:nvPicPr>
          <p:cNvPr id="6" name="Gráfico 2">
            <a:extLst>
              <a:ext uri="{FF2B5EF4-FFF2-40B4-BE49-F238E27FC236}">
                <a16:creationId xmlns:a16="http://schemas.microsoft.com/office/drawing/2014/main" id="{F34D53A0-917F-B24F-8170-D0BFDB75F3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2107431"/>
            <a:ext cx="2286000" cy="752874"/>
          </a:xfrm>
          <a:prstGeom prst="rect">
            <a:avLst/>
          </a:prstGeom>
        </p:spPr>
      </p:pic>
      <p:pic>
        <p:nvPicPr>
          <p:cNvPr id="7" name="Gráfico 6">
            <a:extLst>
              <a:ext uri="{FF2B5EF4-FFF2-40B4-BE49-F238E27FC236}">
                <a16:creationId xmlns:a16="http://schemas.microsoft.com/office/drawing/2014/main" id="{E31B55AC-31E2-4A09-B94D-715EA9A0056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73317" y="5730239"/>
            <a:ext cx="2380484" cy="204657"/>
          </a:xfrm>
          <a:prstGeom prst="rect">
            <a:avLst/>
          </a:prstGeom>
        </p:spPr>
      </p:pic>
    </p:spTree>
    <p:extLst>
      <p:ext uri="{BB962C8B-B14F-4D97-AF65-F5344CB8AC3E}">
        <p14:creationId xmlns:p14="http://schemas.microsoft.com/office/powerpoint/2010/main" val="93346172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87">
          <p15:clr>
            <a:srgbClr val="FBAE40"/>
          </p15:clr>
        </p15:guide>
        <p15:guide id="2" pos="279">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Imagen con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713570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_Destacado+Foto2">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545301"/>
      </p:ext>
    </p:extLst>
  </p:cSld>
  <p:clrMapOvr>
    <a:masterClrMapping/>
  </p:clrMapOvr>
  <p:extLst>
    <p:ext uri="{DCECCB84-F9BA-43D5-87BE-67443E8EF086}">
      <p15:sldGuideLst xmlns:p15="http://schemas.microsoft.com/office/powerpoint/2012/main">
        <p15:guide id="1" orient="horz" pos="414">
          <p15:clr>
            <a:srgbClr val="FBAE40"/>
          </p15:clr>
        </p15:guide>
        <p15:guide id="2" pos="415">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26CF91-D7C8-4E58-9517-77DA4774BB0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D49EFFA-3E19-4B5B-A3AF-9136691CA5F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B794223-B17F-492B-9FF3-E5F4D6A50241}"/>
              </a:ext>
            </a:extLst>
          </p:cNvPr>
          <p:cNvSpPr>
            <a:spLocks noGrp="1"/>
          </p:cNvSpPr>
          <p:nvPr>
            <p:ph type="dt" sz="half" idx="10"/>
          </p:nvPr>
        </p:nvSpPr>
        <p:spPr/>
        <p:txBody>
          <a:bodyPr/>
          <a:lstStyle/>
          <a:p>
            <a:fld id="{30BC8ADE-EDCE-4422-9918-77038D10319B}" type="datetimeFigureOut">
              <a:rPr lang="es-CO" smtClean="0"/>
              <a:t>23/01/2026</a:t>
            </a:fld>
            <a:endParaRPr lang="es-CO"/>
          </a:p>
        </p:txBody>
      </p:sp>
      <p:sp>
        <p:nvSpPr>
          <p:cNvPr id="5" name="Marcador de pie de página 4">
            <a:extLst>
              <a:ext uri="{FF2B5EF4-FFF2-40B4-BE49-F238E27FC236}">
                <a16:creationId xmlns:a16="http://schemas.microsoft.com/office/drawing/2014/main" id="{442F8119-DC53-4805-A1F3-D6D099C4589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BCE2477-718F-4255-826F-C64F9DDAE141}"/>
              </a:ext>
            </a:extLst>
          </p:cNvPr>
          <p:cNvSpPr>
            <a:spLocks noGrp="1"/>
          </p:cNvSpPr>
          <p:nvPr>
            <p:ph type="sldNum" sz="quarter" idx="12"/>
          </p:nvPr>
        </p:nvSpPr>
        <p:spPr/>
        <p:txBody>
          <a:bodyPr/>
          <a:lstStyle/>
          <a:p>
            <a:fld id="{125B5F7E-196F-4288-8811-7E879EF8FD82}" type="slidenum">
              <a:rPr lang="es-CO" smtClean="0"/>
              <a:t>‹Nº›</a:t>
            </a:fld>
            <a:endParaRPr lang="es-CO"/>
          </a:p>
        </p:txBody>
      </p:sp>
    </p:spTree>
    <p:extLst>
      <p:ext uri="{BB962C8B-B14F-4D97-AF65-F5344CB8AC3E}">
        <p14:creationId xmlns:p14="http://schemas.microsoft.com/office/powerpoint/2010/main" val="26579856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8_Título y texto vertical">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C211582-163E-47D8-806E-E67547A3F0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31334714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8148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Encabezado+TextoyVinetas">
  <p:cSld name="1_Encabezado+TextoyVinetas">
    <p:spTree>
      <p:nvGrpSpPr>
        <p:cNvPr id="1" name="Shape 22"/>
        <p:cNvGrpSpPr/>
        <p:nvPr/>
      </p:nvGrpSpPr>
      <p:grpSpPr>
        <a:xfrm>
          <a:off x="0" y="0"/>
          <a:ext cx="0" cy="0"/>
          <a:chOff x="0" y="0"/>
          <a:chExt cx="0" cy="0"/>
        </a:xfrm>
      </p:grpSpPr>
      <p:sp>
        <p:nvSpPr>
          <p:cNvPr id="23" name="Google Shape;23;p22"/>
          <p:cNvSpPr txBox="1">
            <a:spLocks noGrp="1"/>
          </p:cNvSpPr>
          <p:nvPr>
            <p:ph type="title"/>
          </p:nvPr>
        </p:nvSpPr>
        <p:spPr>
          <a:xfrm>
            <a:off x="455612" y="344386"/>
            <a:ext cx="10793233" cy="397032"/>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chemeClr val="dk2"/>
              </a:buClr>
              <a:buSzPts val="2200"/>
              <a:buFont typeface="Arial"/>
              <a:buNone/>
              <a:defRPr sz="2200" b="1"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 name="Google Shape;24;p22"/>
          <p:cNvSpPr txBox="1">
            <a:spLocks noGrp="1"/>
          </p:cNvSpPr>
          <p:nvPr>
            <p:ph type="body" idx="1"/>
          </p:nvPr>
        </p:nvSpPr>
        <p:spPr>
          <a:xfrm>
            <a:off x="455613" y="1714884"/>
            <a:ext cx="5388595" cy="2017091"/>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20000"/>
              </a:lnSpc>
              <a:spcBef>
                <a:spcPts val="1200"/>
              </a:spcBef>
              <a:spcAft>
                <a:spcPts val="0"/>
              </a:spcAft>
              <a:buClr>
                <a:schemeClr val="dk1"/>
              </a:buClr>
              <a:buSzPts val="1620"/>
              <a:buFont typeface="Arial"/>
              <a:buNone/>
              <a:defRPr sz="1800" b="0" i="0" u="none" strike="noStrike" cap="none">
                <a:solidFill>
                  <a:schemeClr val="dk1"/>
                </a:solidFill>
                <a:latin typeface="Arial"/>
                <a:ea typeface="Arial"/>
                <a:cs typeface="Arial"/>
                <a:sym typeface="Arial"/>
              </a:defRPr>
            </a:lvl1pPr>
            <a:lvl2pPr marL="914400" marR="0" lvl="1" indent="-228600" algn="l" rtl="0">
              <a:lnSpc>
                <a:spcPct val="120000"/>
              </a:lnSpc>
              <a:spcBef>
                <a:spcPts val="1200"/>
              </a:spcBef>
              <a:spcAft>
                <a:spcPts val="0"/>
              </a:spcAft>
              <a:buClr>
                <a:schemeClr val="dk1"/>
              </a:buClr>
              <a:buSzPts val="1440"/>
              <a:buFont typeface="Arial"/>
              <a:buNone/>
              <a:defRPr sz="1600" b="0" i="0" u="none" strike="noStrike" cap="none">
                <a:solidFill>
                  <a:schemeClr val="dk1"/>
                </a:solidFill>
                <a:latin typeface="Arial"/>
                <a:ea typeface="Arial"/>
                <a:cs typeface="Arial"/>
                <a:sym typeface="Arial"/>
              </a:defRPr>
            </a:lvl2pPr>
            <a:lvl3pPr marL="1371600" marR="0" lvl="2" indent="-228600" algn="l" rtl="0">
              <a:lnSpc>
                <a:spcPct val="120000"/>
              </a:lnSpc>
              <a:spcBef>
                <a:spcPts val="1200"/>
              </a:spcBef>
              <a:spcAft>
                <a:spcPts val="0"/>
              </a:spcAft>
              <a:buClr>
                <a:schemeClr val="dk1"/>
              </a:buClr>
              <a:buSzPts val="1260"/>
              <a:buFont typeface="Arial"/>
              <a:buNone/>
              <a:defRPr sz="1400" b="0" i="0" u="none" strike="noStrike" cap="none">
                <a:solidFill>
                  <a:schemeClr val="dk1"/>
                </a:solidFill>
                <a:latin typeface="Arial"/>
                <a:ea typeface="Arial"/>
                <a:cs typeface="Arial"/>
                <a:sym typeface="Arial"/>
              </a:defRPr>
            </a:lvl3pPr>
            <a:lvl4pPr marL="1828800" marR="0" lvl="3" indent="-228600" algn="l" rtl="0">
              <a:lnSpc>
                <a:spcPct val="120000"/>
              </a:lnSpc>
              <a:spcBef>
                <a:spcPts val="1200"/>
              </a:spcBef>
              <a:spcAft>
                <a:spcPts val="0"/>
              </a:spcAft>
              <a:buClr>
                <a:schemeClr val="dk1"/>
              </a:buClr>
              <a:buSzPts val="108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20000"/>
              </a:lnSpc>
              <a:spcBef>
                <a:spcPts val="1200"/>
              </a:spcBef>
              <a:spcAft>
                <a:spcPts val="0"/>
              </a:spcAft>
              <a:buClr>
                <a:schemeClr val="dk1"/>
              </a:buClr>
              <a:buSzPts val="1080"/>
              <a:buFont typeface="Arial"/>
              <a:buNone/>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25" name="Google Shape;25;p22"/>
          <p:cNvPicPr preferRelativeResize="0"/>
          <p:nvPr/>
        </p:nvPicPr>
        <p:blipFill rotWithShape="1">
          <a:blip r:embed="rId2">
            <a:alphaModFix/>
          </a:blip>
          <a:srcRect l="14852" t="12304" r="9359"/>
          <a:stretch/>
        </p:blipFill>
        <p:spPr>
          <a:xfrm>
            <a:off x="11444288" y="385640"/>
            <a:ext cx="304800" cy="348974"/>
          </a:xfrm>
          <a:prstGeom prst="rect">
            <a:avLst/>
          </a:prstGeom>
          <a:noFill/>
          <a:ln>
            <a:noFill/>
          </a:ln>
        </p:spPr>
      </p:pic>
      <p:sp>
        <p:nvSpPr>
          <p:cNvPr id="26" name="Google Shape;26;p22"/>
          <p:cNvSpPr txBox="1">
            <a:spLocks noGrp="1"/>
          </p:cNvSpPr>
          <p:nvPr>
            <p:ph type="body" idx="2"/>
          </p:nvPr>
        </p:nvSpPr>
        <p:spPr>
          <a:xfrm>
            <a:off x="6405839" y="1714884"/>
            <a:ext cx="5322335" cy="1631216"/>
          </a:xfrm>
          <a:prstGeom prst="rect">
            <a:avLst/>
          </a:prstGeom>
          <a:noFill/>
          <a:ln>
            <a:noFill/>
          </a:ln>
        </p:spPr>
        <p:txBody>
          <a:bodyPr spcFirstLastPara="1" wrap="square" lIns="91425" tIns="45700" rIns="91425" bIns="45700" anchor="t" anchorCtr="0">
            <a:spAutoFit/>
          </a:bodyPr>
          <a:lstStyle>
            <a:lvl1pPr marL="457200" marR="0" lvl="0" indent="-308610" algn="l" rtl="0">
              <a:lnSpc>
                <a:spcPct val="100000"/>
              </a:lnSpc>
              <a:spcBef>
                <a:spcPts val="1200"/>
              </a:spcBef>
              <a:spcAft>
                <a:spcPts val="0"/>
              </a:spcAft>
              <a:buClr>
                <a:schemeClr val="dk1"/>
              </a:buClr>
              <a:buSzPts val="1260"/>
              <a:buFont typeface="Arial"/>
              <a:buChar char="•"/>
              <a:defRPr sz="1400" b="0" i="0" u="none" strike="noStrike" cap="none">
                <a:solidFill>
                  <a:schemeClr val="dk1"/>
                </a:solidFill>
                <a:latin typeface="Arial"/>
                <a:ea typeface="Arial"/>
                <a:cs typeface="Arial"/>
                <a:sym typeface="Arial"/>
              </a:defRPr>
            </a:lvl1pPr>
            <a:lvl2pPr marL="914400" marR="0" lvl="1" indent="-297180" algn="l" rtl="0">
              <a:lnSpc>
                <a:spcPct val="100000"/>
              </a:lnSpc>
              <a:spcBef>
                <a:spcPts val="1200"/>
              </a:spcBef>
              <a:spcAft>
                <a:spcPts val="0"/>
              </a:spcAft>
              <a:buClr>
                <a:schemeClr val="dk1"/>
              </a:buClr>
              <a:buSzPts val="1080"/>
              <a:buFont typeface="Arial"/>
              <a:buChar char="•"/>
              <a:defRPr sz="1200" b="0" i="0" u="none" strike="noStrike" cap="none">
                <a:solidFill>
                  <a:schemeClr val="dk1"/>
                </a:solidFill>
                <a:latin typeface="Arial"/>
                <a:ea typeface="Arial"/>
                <a:cs typeface="Arial"/>
                <a:sym typeface="Arial"/>
              </a:defRPr>
            </a:lvl2pPr>
            <a:lvl3pPr marL="1371600" marR="0" lvl="2" indent="-291464" algn="l" rtl="0">
              <a:lnSpc>
                <a:spcPct val="100000"/>
              </a:lnSpc>
              <a:spcBef>
                <a:spcPts val="1200"/>
              </a:spcBef>
              <a:spcAft>
                <a:spcPts val="0"/>
              </a:spcAft>
              <a:buClr>
                <a:schemeClr val="dk1"/>
              </a:buClr>
              <a:buSzPts val="990"/>
              <a:buFont typeface="Arial"/>
              <a:buChar char="•"/>
              <a:defRPr sz="1100" b="0" i="0" u="none" strike="noStrike" cap="none">
                <a:solidFill>
                  <a:schemeClr val="dk1"/>
                </a:solidFill>
                <a:latin typeface="Arial"/>
                <a:ea typeface="Arial"/>
                <a:cs typeface="Arial"/>
                <a:sym typeface="Arial"/>
              </a:defRPr>
            </a:lvl3pPr>
            <a:lvl4pPr marL="1828800" marR="0" lvl="3" indent="-288607" algn="l" rtl="0">
              <a:lnSpc>
                <a:spcPct val="100000"/>
              </a:lnSpc>
              <a:spcBef>
                <a:spcPts val="1200"/>
              </a:spcBef>
              <a:spcAft>
                <a:spcPts val="0"/>
              </a:spcAft>
              <a:buClr>
                <a:schemeClr val="dk1"/>
              </a:buClr>
              <a:buSzPts val="945"/>
              <a:buFont typeface="Arial"/>
              <a:buChar char="•"/>
              <a:defRPr sz="1050" b="0" i="0" u="none" strike="noStrike" cap="none">
                <a:solidFill>
                  <a:schemeClr val="dk1"/>
                </a:solidFill>
                <a:latin typeface="Arial"/>
                <a:ea typeface="Arial"/>
                <a:cs typeface="Arial"/>
                <a:sym typeface="Arial"/>
              </a:defRPr>
            </a:lvl4pPr>
            <a:lvl5pPr marL="2286000" marR="0" lvl="4" indent="-288607" algn="l" rtl="0">
              <a:lnSpc>
                <a:spcPct val="100000"/>
              </a:lnSpc>
              <a:spcBef>
                <a:spcPts val="1200"/>
              </a:spcBef>
              <a:spcAft>
                <a:spcPts val="0"/>
              </a:spcAft>
              <a:buClr>
                <a:schemeClr val="dk1"/>
              </a:buClr>
              <a:buSzPts val="945"/>
              <a:buFont typeface="Arial"/>
              <a:buChar char="•"/>
              <a:defRPr sz="105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27" name="Google Shape;27;p22"/>
          <p:cNvPicPr preferRelativeResize="0"/>
          <p:nvPr/>
        </p:nvPicPr>
        <p:blipFill rotWithShape="1">
          <a:blip r:embed="rId2">
            <a:alphaModFix/>
          </a:blip>
          <a:srcRect l="14852" t="12304" r="9359"/>
          <a:stretch/>
        </p:blipFill>
        <p:spPr>
          <a:xfrm>
            <a:off x="11444288" y="385640"/>
            <a:ext cx="304800" cy="348974"/>
          </a:xfrm>
          <a:prstGeom prst="rect">
            <a:avLst/>
          </a:prstGeom>
          <a:noFill/>
          <a:ln>
            <a:noFill/>
          </a:ln>
        </p:spPr>
      </p:pic>
    </p:spTree>
    <p:extLst>
      <p:ext uri="{BB962C8B-B14F-4D97-AF65-F5344CB8AC3E}">
        <p14:creationId xmlns:p14="http://schemas.microsoft.com/office/powerpoint/2010/main" val="3658404398"/>
      </p:ext>
    </p:extLst>
  </p:cSld>
  <p:clrMapOvr>
    <a:masterClrMapping/>
  </p:clrMapOvr>
  <p:extLst>
    <p:ext uri="{DCECCB84-F9BA-43D5-87BE-67443E8EF086}">
      <p15:sldGuideLst xmlns:p15="http://schemas.microsoft.com/office/powerpoint/2012/main">
        <p15:guide id="1" orient="horz" pos="187">
          <p15:clr>
            <a:srgbClr val="FBAE40"/>
          </p15:clr>
        </p15:guide>
        <p15:guide id="2" pos="27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estacado_FondoGris">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5" name="Gráfico 4">
            <a:extLst>
              <a:ext uri="{FF2B5EF4-FFF2-40B4-BE49-F238E27FC236}">
                <a16:creationId xmlns:a16="http://schemas.microsoft.com/office/drawing/2014/main" id="{81EA4789-55BD-484A-9564-3FCD1751EEC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14292"/>
          <a:stretch/>
        </p:blipFill>
        <p:spPr>
          <a:xfrm>
            <a:off x="658812" y="657224"/>
            <a:ext cx="9128997" cy="6200776"/>
          </a:xfrm>
          <a:prstGeom prst="rect">
            <a:avLst/>
          </a:prstGeom>
        </p:spPr>
      </p:pic>
      <p:sp>
        <p:nvSpPr>
          <p:cNvPr id="7" name="Title 1">
            <a:extLst>
              <a:ext uri="{FF2B5EF4-FFF2-40B4-BE49-F238E27FC236}">
                <a16:creationId xmlns:a16="http://schemas.microsoft.com/office/drawing/2014/main" id="{609E760E-D25E-534B-B1D9-558584EAF4CD}"/>
              </a:ext>
            </a:extLst>
          </p:cNvPr>
          <p:cNvSpPr>
            <a:spLocks noGrp="1"/>
          </p:cNvSpPr>
          <p:nvPr>
            <p:ph type="title" hasCustomPrompt="1"/>
          </p:nvPr>
        </p:nvSpPr>
        <p:spPr>
          <a:xfrm>
            <a:off x="1180440" y="1391624"/>
            <a:ext cx="5030787" cy="1951304"/>
          </a:xfrm>
          <a:prstGeom prst="rect">
            <a:avLst/>
          </a:prstGeom>
        </p:spPr>
        <p:txBody>
          <a:bodyPr wrap="square" anchor="t" anchorCtr="0">
            <a:spAutoFit/>
          </a:bodyPr>
          <a:lstStyle>
            <a:lvl1pPr marL="0" algn="l" defTabSz="914377" rtl="0" eaLnBrk="1" latinLnBrk="0" hangingPunct="1">
              <a:lnSpc>
                <a:spcPct val="90000"/>
              </a:lnSpc>
              <a:spcBef>
                <a:spcPct val="0"/>
              </a:spcBef>
              <a:buNone/>
              <a:defRPr lang="es-ES_tradnl" sz="4400" b="1" i="0" kern="1200" noProof="0" dirty="0">
                <a:solidFill>
                  <a:schemeClr val="bg1"/>
                </a:solidFill>
                <a:latin typeface="+mn-lt"/>
                <a:ea typeface="+mj-ea"/>
                <a:cs typeface="+mj-cs"/>
              </a:defRPr>
            </a:lvl1pPr>
          </a:lstStyle>
          <a:p>
            <a:r>
              <a:rPr lang="es-ES_tradnl" noProof="0" dirty="0"/>
              <a:t>Texto destacado</a:t>
            </a:r>
            <a:br>
              <a:rPr lang="es-ES_tradnl" noProof="0" dirty="0"/>
            </a:br>
            <a:r>
              <a:rPr lang="es-ES_tradnl" noProof="0" dirty="0"/>
              <a:t>terminar con punto.</a:t>
            </a:r>
          </a:p>
        </p:txBody>
      </p:sp>
      <p:sp>
        <p:nvSpPr>
          <p:cNvPr id="10" name="Text Placeholder 4">
            <a:extLst>
              <a:ext uri="{FF2B5EF4-FFF2-40B4-BE49-F238E27FC236}">
                <a16:creationId xmlns:a16="http://schemas.microsoft.com/office/drawing/2014/main" id="{4A85CB5A-3FA4-0543-B6FB-F790349F8F37}"/>
              </a:ext>
            </a:extLst>
          </p:cNvPr>
          <p:cNvSpPr>
            <a:spLocks noGrp="1"/>
          </p:cNvSpPr>
          <p:nvPr>
            <p:ph type="body" sz="quarter" idx="10" hasCustomPrompt="1"/>
          </p:nvPr>
        </p:nvSpPr>
        <p:spPr>
          <a:xfrm>
            <a:off x="1183408" y="4130052"/>
            <a:ext cx="5027819" cy="707886"/>
          </a:xfrm>
          <a:prstGeom prst="rect">
            <a:avLst/>
          </a:prstGeom>
        </p:spPr>
        <p:txBody>
          <a:bodyPr wrap="square">
            <a:spAutoFit/>
          </a:bodyPr>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lang="es-ES_tradnl" sz="2000" b="0" i="0" kern="1200" dirty="0">
                <a:solidFill>
                  <a:schemeClr val="bg1"/>
                </a:solidFill>
                <a:latin typeface="+mn-lt"/>
                <a:ea typeface="+mj-ea"/>
                <a:cs typeface="+mj-cs"/>
              </a:defRPr>
            </a:lvl1pPr>
          </a:lstStyle>
          <a:p>
            <a:pPr lvl="0"/>
            <a:r>
              <a:rPr lang="es-ES_tradnl" noProof="0" dirty="0"/>
              <a:t>Texto secundario, generalmente es un pequeño párrafo, no siempre se necesita.</a:t>
            </a:r>
          </a:p>
        </p:txBody>
      </p:sp>
    </p:spTree>
    <p:extLst>
      <p:ext uri="{BB962C8B-B14F-4D97-AF65-F5344CB8AC3E}">
        <p14:creationId xmlns:p14="http://schemas.microsoft.com/office/powerpoint/2010/main" val="1217565055"/>
      </p:ext>
    </p:extLst>
  </p:cSld>
  <p:clrMapOvr>
    <a:masterClrMapping/>
  </p:clrMapOvr>
  <p:extLst>
    <p:ext uri="{DCECCB84-F9BA-43D5-87BE-67443E8EF086}">
      <p15:sldGuideLst xmlns:p15="http://schemas.microsoft.com/office/powerpoint/2012/main">
        <p15:guide id="1" orient="horz" pos="414">
          <p15:clr>
            <a:srgbClr val="FBAE40"/>
          </p15:clr>
        </p15:guide>
        <p15:guide id="2" pos="41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estacado_FondoRojo4">
    <p:bg>
      <p:bgRef idx="1001">
        <a:schemeClr val="bg2"/>
      </p:bgRef>
    </p:bg>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1F8BC16D-7EDE-4B1A-81A6-87926CBC47B7}"/>
              </a:ext>
            </a:extLst>
          </p:cNvPr>
          <p:cNvSpPr>
            <a:spLocks noGrp="1"/>
          </p:cNvSpPr>
          <p:nvPr>
            <p:ph type="body" sz="quarter" idx="10" hasCustomPrompt="1"/>
          </p:nvPr>
        </p:nvSpPr>
        <p:spPr>
          <a:xfrm>
            <a:off x="658814" y="4556200"/>
            <a:ext cx="7582511" cy="707886"/>
          </a:xfrm>
          <a:prstGeom prst="rect">
            <a:avLst/>
          </a:prstGeom>
        </p:spPr>
        <p:txBody>
          <a:bodyPr wrap="square">
            <a:spAutoFit/>
          </a:bodyPr>
          <a:lstStyle>
            <a:lvl1pPr marL="0" indent="0" algn="l">
              <a:lnSpc>
                <a:spcPct val="100000"/>
              </a:lnSpc>
              <a:buNone/>
              <a:defRPr lang="es-ES_tradnl" sz="2000" b="0" i="0" kern="1200" dirty="0">
                <a:solidFill>
                  <a:schemeClr val="tx1"/>
                </a:solidFill>
                <a:latin typeface="+mn-lt"/>
                <a:ea typeface="+mj-ea"/>
                <a:cs typeface="+mj-cs"/>
              </a:defRPr>
            </a:lvl1pPr>
          </a:lstStyle>
          <a:p>
            <a:pPr lvl="0"/>
            <a:r>
              <a:rPr lang="es-ES_tradnl" noProof="0" dirty="0"/>
              <a:t>Texto secundario, generalmente es un pequeño párrafo, no siempre se necesita.</a:t>
            </a:r>
          </a:p>
        </p:txBody>
      </p:sp>
      <p:sp>
        <p:nvSpPr>
          <p:cNvPr id="14" name="Text Placeholder 4">
            <a:extLst>
              <a:ext uri="{FF2B5EF4-FFF2-40B4-BE49-F238E27FC236}">
                <a16:creationId xmlns:a16="http://schemas.microsoft.com/office/drawing/2014/main" id="{0507171A-E605-4972-B324-CAFCD11A6532}"/>
              </a:ext>
            </a:extLst>
          </p:cNvPr>
          <p:cNvSpPr>
            <a:spLocks noGrp="1"/>
          </p:cNvSpPr>
          <p:nvPr>
            <p:ph type="body" sz="quarter" idx="11" hasCustomPrompt="1"/>
          </p:nvPr>
        </p:nvSpPr>
        <p:spPr>
          <a:xfrm>
            <a:off x="658814" y="657225"/>
            <a:ext cx="7582511" cy="1311128"/>
          </a:xfrm>
          <a:prstGeom prst="rect">
            <a:avLst/>
          </a:prstGeom>
        </p:spPr>
        <p:txBody>
          <a:bodyPr wrap="square">
            <a:sp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lang="es-ES_tradnl" sz="4400" b="1" i="0" kern="1200">
                <a:solidFill>
                  <a:schemeClr val="tx1"/>
                </a:solidFill>
                <a:latin typeface="+mn-lt"/>
                <a:ea typeface="+mj-ea"/>
                <a:cs typeface="+mj-cs"/>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_tradnl" noProof="0" dirty="0"/>
              <a:t>Texto destacado</a:t>
            </a:r>
            <a:br>
              <a:rPr lang="es-ES_tradnl" noProof="0" dirty="0"/>
            </a:br>
            <a:r>
              <a:rPr lang="es-ES_tradnl" noProof="0" dirty="0"/>
              <a:t>terminar con punto.</a:t>
            </a:r>
          </a:p>
        </p:txBody>
      </p:sp>
      <p:pic>
        <p:nvPicPr>
          <p:cNvPr id="10" name="Imagen 9">
            <a:extLst>
              <a:ext uri="{FF2B5EF4-FFF2-40B4-BE49-F238E27FC236}">
                <a16:creationId xmlns:a16="http://schemas.microsoft.com/office/drawing/2014/main" id="{F3C0450A-F3A9-42FA-A6F7-35DE85C7B1F3}"/>
              </a:ext>
            </a:extLst>
          </p:cNvPr>
          <p:cNvPicPr>
            <a:picLocks noChangeAspect="1"/>
          </p:cNvPicPr>
          <p:nvPr/>
        </p:nvPicPr>
        <p:blipFill rotWithShape="1">
          <a:blip r:embed="rId2">
            <a:extLst>
              <a:ext uri="{28A0092B-C50C-407E-A947-70E740481C1C}">
                <a14:useLocalDpi xmlns:a14="http://schemas.microsoft.com/office/drawing/2010/main" val="0"/>
              </a:ext>
            </a:extLst>
          </a:blip>
          <a:srcRect l="30358"/>
          <a:stretch/>
        </p:blipFill>
        <p:spPr>
          <a:xfrm rot="5400000" flipV="1">
            <a:off x="6857891" y="2778260"/>
            <a:ext cx="6858000" cy="1301487"/>
          </a:xfrm>
          <a:prstGeom prst="rect">
            <a:avLst/>
          </a:prstGeom>
        </p:spPr>
      </p:pic>
    </p:spTree>
    <p:extLst>
      <p:ext uri="{BB962C8B-B14F-4D97-AF65-F5344CB8AC3E}">
        <p14:creationId xmlns:p14="http://schemas.microsoft.com/office/powerpoint/2010/main" val="16444238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4">
          <p15:clr>
            <a:srgbClr val="FBAE40"/>
          </p15:clr>
        </p15:guide>
        <p15:guide id="2" pos="41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stacado+Foto1">
    <p:spTree>
      <p:nvGrpSpPr>
        <p:cNvPr id="1" name=""/>
        <p:cNvGrpSpPr/>
        <p:nvPr/>
      </p:nvGrpSpPr>
      <p:grpSpPr>
        <a:xfrm>
          <a:off x="0" y="0"/>
          <a:ext cx="0" cy="0"/>
          <a:chOff x="0" y="0"/>
          <a:chExt cx="0" cy="0"/>
        </a:xfrm>
      </p:grpSpPr>
      <p:pic>
        <p:nvPicPr>
          <p:cNvPr id="4" name="Imagen 3" descr="Hombre sentado en un escritorio&#10;&#10;Descripción generada automáticamente con confianza baja">
            <a:extLst>
              <a:ext uri="{FF2B5EF4-FFF2-40B4-BE49-F238E27FC236}">
                <a16:creationId xmlns:a16="http://schemas.microsoft.com/office/drawing/2014/main" id="{BEE6239D-64B4-471F-A96E-F387286D30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Imagen 11">
            <a:extLst>
              <a:ext uri="{FF2B5EF4-FFF2-40B4-BE49-F238E27FC236}">
                <a16:creationId xmlns:a16="http://schemas.microsoft.com/office/drawing/2014/main" id="{EAAE963E-0830-CA4E-9141-EEF31BF7E79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957" r="1459"/>
          <a:stretch/>
        </p:blipFill>
        <p:spPr>
          <a:xfrm>
            <a:off x="5223165" y="1"/>
            <a:ext cx="6968836" cy="6362700"/>
          </a:xfrm>
          <a:prstGeom prst="rect">
            <a:avLst/>
          </a:prstGeom>
        </p:spPr>
      </p:pic>
      <p:pic>
        <p:nvPicPr>
          <p:cNvPr id="12" name="Imagen 11">
            <a:extLst>
              <a:ext uri="{FF2B5EF4-FFF2-40B4-BE49-F238E27FC236}">
                <a16:creationId xmlns:a16="http://schemas.microsoft.com/office/drawing/2014/main" id="{5BAFF5BF-9A9F-42A5-A65A-56ED0DFF98DB}"/>
              </a:ext>
            </a:extLst>
          </p:cNvPr>
          <p:cNvPicPr>
            <a:picLocks noChangeAspect="1"/>
          </p:cNvPicPr>
          <p:nvPr/>
        </p:nvPicPr>
        <p:blipFill rotWithShape="1">
          <a:blip r:embed="rId3">
            <a:extLst>
              <a:ext uri="{28A0092B-C50C-407E-A947-70E740481C1C}">
                <a14:useLocalDpi xmlns:a14="http://schemas.microsoft.com/office/drawing/2010/main" val="0"/>
              </a:ext>
            </a:extLst>
          </a:blip>
          <a:srcRect t="1957" r="1459"/>
          <a:stretch/>
        </p:blipFill>
        <p:spPr>
          <a:xfrm>
            <a:off x="5223165" y="1"/>
            <a:ext cx="6968836" cy="6362700"/>
          </a:xfrm>
          <a:prstGeom prst="rect">
            <a:avLst/>
          </a:prstGeom>
        </p:spPr>
      </p:pic>
      <p:sp>
        <p:nvSpPr>
          <p:cNvPr id="9" name="Text Placeholder 4">
            <a:extLst>
              <a:ext uri="{FF2B5EF4-FFF2-40B4-BE49-F238E27FC236}">
                <a16:creationId xmlns:a16="http://schemas.microsoft.com/office/drawing/2014/main" id="{F7AD6B45-1675-7C48-BE2D-74909E942B68}"/>
              </a:ext>
            </a:extLst>
          </p:cNvPr>
          <p:cNvSpPr>
            <a:spLocks noGrp="1"/>
          </p:cNvSpPr>
          <p:nvPr>
            <p:ph type="body" sz="quarter" idx="11" hasCustomPrompt="1"/>
          </p:nvPr>
        </p:nvSpPr>
        <p:spPr>
          <a:xfrm>
            <a:off x="6360365" y="601561"/>
            <a:ext cx="5268651" cy="1920526"/>
          </a:xfrm>
          <a:prstGeom prst="rect">
            <a:avLst/>
          </a:prstGeom>
        </p:spPr>
        <p:txBody>
          <a:bodyPr wrap="square">
            <a:sp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lang="es-ES_tradnl" sz="4400" b="1" i="0" kern="1200">
                <a:solidFill>
                  <a:schemeClr val="bg1"/>
                </a:solidFill>
                <a:latin typeface="+mn-lt"/>
                <a:ea typeface="+mj-ea"/>
                <a:cs typeface="+mj-cs"/>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_tradnl" noProof="0" dirty="0"/>
              <a:t>Texto destacado</a:t>
            </a:r>
            <a:br>
              <a:rPr lang="es-ES_tradnl" noProof="0" dirty="0"/>
            </a:br>
            <a:r>
              <a:rPr lang="es-ES_tradnl" noProof="0" dirty="0"/>
              <a:t>terminar con punto.</a:t>
            </a:r>
          </a:p>
        </p:txBody>
      </p:sp>
      <p:sp>
        <p:nvSpPr>
          <p:cNvPr id="11" name="Title 1">
            <a:extLst>
              <a:ext uri="{FF2B5EF4-FFF2-40B4-BE49-F238E27FC236}">
                <a16:creationId xmlns:a16="http://schemas.microsoft.com/office/drawing/2014/main" id="{2D9EA699-9B3B-2B46-A405-12D567211908}"/>
              </a:ext>
            </a:extLst>
          </p:cNvPr>
          <p:cNvSpPr>
            <a:spLocks noGrp="1"/>
          </p:cNvSpPr>
          <p:nvPr>
            <p:ph type="title" hasCustomPrompt="1"/>
          </p:nvPr>
        </p:nvSpPr>
        <p:spPr>
          <a:xfrm>
            <a:off x="6360365" y="3355135"/>
            <a:ext cx="4985243" cy="646331"/>
          </a:xfrm>
          <a:prstGeom prst="rect">
            <a:avLst/>
          </a:prstGeom>
        </p:spPr>
        <p:txBody>
          <a:bodyPr wrap="square" anchor="t" anchorCtr="0">
            <a:spAutoFit/>
          </a:bodyPr>
          <a:lstStyle>
            <a:lvl1pPr>
              <a:defRPr lang="es-ES_tradnl" sz="2000" b="0" i="0" kern="1200" noProof="0" dirty="0">
                <a:solidFill>
                  <a:schemeClr val="bg1"/>
                </a:solidFill>
                <a:latin typeface="+mn-lt"/>
                <a:ea typeface="+mj-ea"/>
                <a:cs typeface="+mj-cs"/>
              </a:defRPr>
            </a:lvl1pPr>
          </a:lstStyle>
          <a:p>
            <a:pPr lvl="0"/>
            <a:r>
              <a:rPr lang="es-ES_tradnl" noProof="0" dirty="0"/>
              <a:t>Texto secundario, generalmente es un pequeño párrafo, no siempre se necesita.</a:t>
            </a:r>
          </a:p>
        </p:txBody>
      </p:sp>
    </p:spTree>
    <p:extLst>
      <p:ext uri="{BB962C8B-B14F-4D97-AF65-F5344CB8AC3E}">
        <p14:creationId xmlns:p14="http://schemas.microsoft.com/office/powerpoint/2010/main" val="759494134"/>
      </p:ext>
    </p:extLst>
  </p:cSld>
  <p:clrMapOvr>
    <a:masterClrMapping/>
  </p:clrMapOvr>
  <p:extLst>
    <p:ext uri="{DCECCB84-F9BA-43D5-87BE-67443E8EF086}">
      <p15:sldGuideLst xmlns:p15="http://schemas.microsoft.com/office/powerpoint/2012/main">
        <p15:guide id="1" orient="horz" pos="414">
          <p15:clr>
            <a:srgbClr val="FBAE40"/>
          </p15:clr>
        </p15:guide>
        <p15:guide id="2" pos="41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stacado+Foto2">
    <p:spTree>
      <p:nvGrpSpPr>
        <p:cNvPr id="1" name=""/>
        <p:cNvGrpSpPr/>
        <p:nvPr/>
      </p:nvGrpSpPr>
      <p:grpSpPr>
        <a:xfrm>
          <a:off x="0" y="0"/>
          <a:ext cx="0" cy="0"/>
          <a:chOff x="0" y="0"/>
          <a:chExt cx="0" cy="0"/>
        </a:xfrm>
      </p:grpSpPr>
      <p:pic>
        <p:nvPicPr>
          <p:cNvPr id="6" name="Picture 5" descr="A picture containing text, person, posing&#10;&#10;Description automatically generated">
            <a:extLst>
              <a:ext uri="{FF2B5EF4-FFF2-40B4-BE49-F238E27FC236}">
                <a16:creationId xmlns:a16="http://schemas.microsoft.com/office/drawing/2014/main" id="{891A76AD-630E-EF45-A3AE-14553891F4B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480" r="18417" b="17340"/>
          <a:stretch/>
        </p:blipFill>
        <p:spPr>
          <a:xfrm>
            <a:off x="-1" y="-2"/>
            <a:ext cx="12192001" cy="7496500"/>
          </a:xfrm>
          <a:prstGeom prst="rect">
            <a:avLst/>
          </a:prstGeom>
        </p:spPr>
      </p:pic>
      <p:pic>
        <p:nvPicPr>
          <p:cNvPr id="7" name="Imagen 6">
            <a:extLst>
              <a:ext uri="{FF2B5EF4-FFF2-40B4-BE49-F238E27FC236}">
                <a16:creationId xmlns:a16="http://schemas.microsoft.com/office/drawing/2014/main" id="{F1D0C6E3-0807-4FA2-8777-D20DE8CAC5F8}"/>
              </a:ext>
            </a:extLst>
          </p:cNvPr>
          <p:cNvPicPr>
            <a:picLocks noChangeAspect="1"/>
          </p:cNvPicPr>
          <p:nvPr/>
        </p:nvPicPr>
        <p:blipFill rotWithShape="1">
          <a:blip r:embed="rId3">
            <a:extLst>
              <a:ext uri="{28A0092B-C50C-407E-A947-70E740481C1C}">
                <a14:useLocalDpi xmlns:a14="http://schemas.microsoft.com/office/drawing/2010/main" val="0"/>
              </a:ext>
            </a:extLst>
          </a:blip>
          <a:srcRect l="2133" t="6655"/>
          <a:stretch/>
        </p:blipFill>
        <p:spPr>
          <a:xfrm>
            <a:off x="-2" y="-2"/>
            <a:ext cx="7233139" cy="6365207"/>
          </a:xfrm>
          <a:prstGeom prst="rect">
            <a:avLst/>
          </a:prstGeom>
        </p:spPr>
      </p:pic>
      <p:sp>
        <p:nvSpPr>
          <p:cNvPr id="11" name="Text Placeholder 4">
            <a:extLst>
              <a:ext uri="{FF2B5EF4-FFF2-40B4-BE49-F238E27FC236}">
                <a16:creationId xmlns:a16="http://schemas.microsoft.com/office/drawing/2014/main" id="{B3F4AB9E-C2AD-FA44-9FDF-8B0229A69F5B}"/>
              </a:ext>
            </a:extLst>
          </p:cNvPr>
          <p:cNvSpPr>
            <a:spLocks noGrp="1"/>
          </p:cNvSpPr>
          <p:nvPr>
            <p:ph type="body" sz="quarter" idx="11" hasCustomPrompt="1"/>
          </p:nvPr>
        </p:nvSpPr>
        <p:spPr>
          <a:xfrm>
            <a:off x="517109" y="548211"/>
            <a:ext cx="5268651" cy="1920526"/>
          </a:xfrm>
          <a:prstGeom prst="rect">
            <a:avLst/>
          </a:prstGeom>
        </p:spPr>
        <p:txBody>
          <a:bodyPr wrap="square">
            <a:sp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lang="es-ES_tradnl" sz="4400" b="1" i="0" kern="1200">
                <a:solidFill>
                  <a:schemeClr val="bg1"/>
                </a:solidFill>
                <a:latin typeface="+mn-lt"/>
                <a:ea typeface="+mj-ea"/>
                <a:cs typeface="+mj-cs"/>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_tradnl" noProof="0" dirty="0"/>
              <a:t>Texto destacado</a:t>
            </a:r>
            <a:br>
              <a:rPr lang="es-ES_tradnl" noProof="0" dirty="0"/>
            </a:br>
            <a:r>
              <a:rPr lang="es-ES_tradnl" noProof="0" dirty="0"/>
              <a:t>terminar con punto.</a:t>
            </a:r>
          </a:p>
        </p:txBody>
      </p:sp>
      <p:sp>
        <p:nvSpPr>
          <p:cNvPr id="9" name="Title 1">
            <a:extLst>
              <a:ext uri="{FF2B5EF4-FFF2-40B4-BE49-F238E27FC236}">
                <a16:creationId xmlns:a16="http://schemas.microsoft.com/office/drawing/2014/main" id="{77175E26-8ED2-004D-A663-F204C8FBBB23}"/>
              </a:ext>
            </a:extLst>
          </p:cNvPr>
          <p:cNvSpPr>
            <a:spLocks noGrp="1"/>
          </p:cNvSpPr>
          <p:nvPr>
            <p:ph type="title" hasCustomPrompt="1"/>
          </p:nvPr>
        </p:nvSpPr>
        <p:spPr>
          <a:xfrm>
            <a:off x="517109" y="3770638"/>
            <a:ext cx="4283491" cy="954108"/>
          </a:xfrm>
          <a:prstGeom prst="rect">
            <a:avLst/>
          </a:prstGeom>
        </p:spPr>
        <p:txBody>
          <a:bodyPr wrap="square" anchor="t" anchorCtr="0">
            <a:spAutoFit/>
          </a:bodyPr>
          <a:lstStyle>
            <a:lvl1pPr>
              <a:defRPr lang="es-ES_tradnl" sz="2000" b="0" i="0" kern="1200" noProof="0" dirty="0">
                <a:solidFill>
                  <a:schemeClr val="bg1"/>
                </a:solidFill>
                <a:latin typeface="+mn-lt"/>
                <a:ea typeface="+mj-ea"/>
                <a:cs typeface="+mj-cs"/>
              </a:defRPr>
            </a:lvl1pPr>
          </a:lstStyle>
          <a:p>
            <a:pPr lvl="0"/>
            <a:r>
              <a:rPr lang="es-ES_tradnl" noProof="0" dirty="0"/>
              <a:t>Texto secundario, generalmente es un pequeño párrafo, no siempre se necesita.</a:t>
            </a:r>
          </a:p>
        </p:txBody>
      </p:sp>
    </p:spTree>
    <p:extLst>
      <p:ext uri="{BB962C8B-B14F-4D97-AF65-F5344CB8AC3E}">
        <p14:creationId xmlns:p14="http://schemas.microsoft.com/office/powerpoint/2010/main" val="663074274"/>
      </p:ext>
    </p:extLst>
  </p:cSld>
  <p:clrMapOvr>
    <a:masterClrMapping/>
  </p:clrMapOvr>
  <p:extLst>
    <p:ext uri="{DCECCB84-F9BA-43D5-87BE-67443E8EF086}">
      <p15:sldGuideLst xmlns:p15="http://schemas.microsoft.com/office/powerpoint/2012/main">
        <p15:guide id="1" orient="horz" pos="414">
          <p15:clr>
            <a:srgbClr val="FBAE40"/>
          </p15:clr>
        </p15:guide>
        <p15:guide id="2" pos="41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Gris">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4312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co">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6901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Rojo">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14972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raportada">
    <p:bg>
      <p:bgRef idx="1001">
        <a:schemeClr val="bg2"/>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0763E06-889E-419D-B18B-19352B3875FA}"/>
              </a:ext>
            </a:extLst>
          </p:cNvPr>
          <p:cNvSpPr txBox="1">
            <a:spLocks/>
          </p:cNvSpPr>
          <p:nvPr userDrawn="1"/>
        </p:nvSpPr>
        <p:spPr>
          <a:xfrm>
            <a:off x="838201" y="5567683"/>
            <a:ext cx="3052311" cy="424732"/>
          </a:xfrm>
          <a:prstGeom prst="rect">
            <a:avLst/>
          </a:prstGeom>
        </p:spPr>
        <p:txBody>
          <a:bodyPr wrap="square" anchor="t" anchorCtr="0">
            <a:spAutoFit/>
          </a:bodyPr>
          <a:lstStyle>
            <a:lvl1pPr algn="l" defTabSz="914400" rtl="0" eaLnBrk="1" latinLnBrk="0" hangingPunct="1">
              <a:lnSpc>
                <a:spcPct val="90000"/>
              </a:lnSpc>
              <a:spcBef>
                <a:spcPct val="0"/>
              </a:spcBef>
              <a:buNone/>
              <a:defRPr sz="3200" b="0" i="0" kern="1200">
                <a:solidFill>
                  <a:schemeClr val="accent1"/>
                </a:solidFill>
                <a:latin typeface="MarkPro-Bold" panose="020B0604020101010102" pitchFamily="34" charset="77"/>
                <a:ea typeface="+mj-ea"/>
                <a:cs typeface="+mj-cs"/>
              </a:defRPr>
            </a:lvl1pPr>
          </a:lstStyle>
          <a:p>
            <a:r>
              <a:rPr lang="es-ES_tradnl" sz="2400" b="1" i="0" dirty="0">
                <a:solidFill>
                  <a:schemeClr val="tx1"/>
                </a:solidFill>
                <a:latin typeface="+mj-lt"/>
              </a:rPr>
              <a:t>Gracias</a:t>
            </a:r>
          </a:p>
        </p:txBody>
      </p:sp>
      <p:pic>
        <p:nvPicPr>
          <p:cNvPr id="10" name="Imagen 9">
            <a:extLst>
              <a:ext uri="{FF2B5EF4-FFF2-40B4-BE49-F238E27FC236}">
                <a16:creationId xmlns:a16="http://schemas.microsoft.com/office/drawing/2014/main" id="{543D4F8E-15C1-44EA-9D45-549A3F5AF7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0418"/>
            <a:ext cx="12192000" cy="1338583"/>
          </a:xfrm>
          <a:prstGeom prst="rect">
            <a:avLst/>
          </a:prstGeom>
        </p:spPr>
      </p:pic>
      <p:pic>
        <p:nvPicPr>
          <p:cNvPr id="5" name="Gráfico 2">
            <a:extLst>
              <a:ext uri="{FF2B5EF4-FFF2-40B4-BE49-F238E27FC236}">
                <a16:creationId xmlns:a16="http://schemas.microsoft.com/office/drawing/2014/main" id="{522130BD-35A9-F244-861D-74FD5C7D17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2107431"/>
            <a:ext cx="2286000" cy="752875"/>
          </a:xfrm>
          <a:prstGeom prst="rect">
            <a:avLst/>
          </a:prstGeom>
        </p:spPr>
      </p:pic>
      <p:pic>
        <p:nvPicPr>
          <p:cNvPr id="6" name="Gráfico 2">
            <a:extLst>
              <a:ext uri="{FF2B5EF4-FFF2-40B4-BE49-F238E27FC236}">
                <a16:creationId xmlns:a16="http://schemas.microsoft.com/office/drawing/2014/main" id="{F34D53A0-917F-B24F-8170-D0BFDB75F36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38200" y="2107431"/>
            <a:ext cx="2286000" cy="752875"/>
          </a:xfrm>
          <a:prstGeom prst="rect">
            <a:avLst/>
          </a:prstGeom>
        </p:spPr>
      </p:pic>
      <p:pic>
        <p:nvPicPr>
          <p:cNvPr id="7" name="Gráfico 6">
            <a:extLst>
              <a:ext uri="{FF2B5EF4-FFF2-40B4-BE49-F238E27FC236}">
                <a16:creationId xmlns:a16="http://schemas.microsoft.com/office/drawing/2014/main" id="{E31B55AC-31E2-4A09-B94D-715EA9A0056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973318" y="5730241"/>
            <a:ext cx="2380484" cy="204657"/>
          </a:xfrm>
          <a:prstGeom prst="rect">
            <a:avLst/>
          </a:prstGeom>
        </p:spPr>
      </p:pic>
    </p:spTree>
    <p:extLst>
      <p:ext uri="{BB962C8B-B14F-4D97-AF65-F5344CB8AC3E}">
        <p14:creationId xmlns:p14="http://schemas.microsoft.com/office/powerpoint/2010/main" val="137114499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87">
          <p15:clr>
            <a:srgbClr val="FBAE40"/>
          </p15:clr>
        </p15:guide>
        <p15:guide id="2" pos="27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ortada">
    <p:bg>
      <p:bgPr>
        <a:solidFill>
          <a:schemeClr val="tx2"/>
        </a:solidFill>
        <a:effectLst/>
      </p:bgPr>
    </p:bg>
    <p:spTree>
      <p:nvGrpSpPr>
        <p:cNvPr id="1" name=""/>
        <p:cNvGrpSpPr/>
        <p:nvPr/>
      </p:nvGrpSpPr>
      <p:grpSpPr>
        <a:xfrm>
          <a:off x="0" y="0"/>
          <a:ext cx="0" cy="0"/>
          <a:chOff x="0" y="0"/>
          <a:chExt cx="0" cy="0"/>
        </a:xfrm>
      </p:grpSpPr>
      <p:pic>
        <p:nvPicPr>
          <p:cNvPr id="8" name="Imagen 15">
            <a:extLst>
              <a:ext uri="{FF2B5EF4-FFF2-40B4-BE49-F238E27FC236}">
                <a16:creationId xmlns:a16="http://schemas.microsoft.com/office/drawing/2014/main" id="{B1907852-B291-AC47-A996-AB40142EF97D}"/>
              </a:ext>
            </a:extLst>
          </p:cNvPr>
          <p:cNvPicPr>
            <a:picLocks noChangeAspect="1"/>
          </p:cNvPicPr>
          <p:nvPr/>
        </p:nvPicPr>
        <p:blipFill rotWithShape="1">
          <a:blip r:embed="rId2">
            <a:extLst>
              <a:ext uri="{28A0092B-C50C-407E-A947-70E740481C1C}">
                <a14:useLocalDpi xmlns:a14="http://schemas.microsoft.com/office/drawing/2010/main" val="0"/>
              </a:ext>
            </a:extLst>
          </a:blip>
          <a:srcRect l="7568" t="9671" r="15908" b="3272"/>
          <a:stretch/>
        </p:blipFill>
        <p:spPr>
          <a:xfrm>
            <a:off x="0" y="21772"/>
            <a:ext cx="12192000" cy="6858000"/>
          </a:xfrm>
          <a:prstGeom prst="rect">
            <a:avLst/>
          </a:prstGeom>
        </p:spPr>
      </p:pic>
      <p:sp>
        <p:nvSpPr>
          <p:cNvPr id="2" name="Title 1">
            <a:extLst>
              <a:ext uri="{FF2B5EF4-FFF2-40B4-BE49-F238E27FC236}">
                <a16:creationId xmlns:a16="http://schemas.microsoft.com/office/drawing/2014/main" id="{38EA6D55-B2A1-A140-9206-B8C87D0393A1}"/>
              </a:ext>
            </a:extLst>
          </p:cNvPr>
          <p:cNvSpPr>
            <a:spLocks noGrp="1"/>
          </p:cNvSpPr>
          <p:nvPr>
            <p:ph type="ctrTitle" hasCustomPrompt="1"/>
          </p:nvPr>
        </p:nvSpPr>
        <p:spPr>
          <a:xfrm>
            <a:off x="623889" y="3450774"/>
            <a:ext cx="8382088" cy="701731"/>
          </a:xfrm>
          <a:prstGeom prst="rect">
            <a:avLst/>
          </a:prstGeom>
        </p:spPr>
        <p:txBody>
          <a:bodyPr wrap="square" anchor="t" anchorCtr="0">
            <a:spAutoFit/>
          </a:bodyPr>
          <a:lstStyle>
            <a:lvl1pPr algn="l">
              <a:defRPr sz="4400" b="1" i="0">
                <a:solidFill>
                  <a:schemeClr val="bg1"/>
                </a:solidFill>
                <a:latin typeface="+mn-lt"/>
              </a:defRPr>
            </a:lvl1pPr>
          </a:lstStyle>
          <a:p>
            <a:r>
              <a:rPr lang="es-ES_tradnl" noProof="0"/>
              <a:t>Título Presentación</a:t>
            </a:r>
          </a:p>
        </p:txBody>
      </p:sp>
      <p:sp>
        <p:nvSpPr>
          <p:cNvPr id="3" name="Subtitle 2">
            <a:extLst>
              <a:ext uri="{FF2B5EF4-FFF2-40B4-BE49-F238E27FC236}">
                <a16:creationId xmlns:a16="http://schemas.microsoft.com/office/drawing/2014/main" id="{2934B1F3-AA4B-2C40-BA24-48AE72C01024}"/>
              </a:ext>
            </a:extLst>
          </p:cNvPr>
          <p:cNvSpPr>
            <a:spLocks noGrp="1"/>
          </p:cNvSpPr>
          <p:nvPr>
            <p:ph type="subTitle" idx="1" hasCustomPrompt="1"/>
          </p:nvPr>
        </p:nvSpPr>
        <p:spPr>
          <a:xfrm>
            <a:off x="637135" y="5198673"/>
            <a:ext cx="8959391" cy="341632"/>
          </a:xfrm>
          <a:prstGeom prst="rect">
            <a:avLst/>
          </a:prstGeom>
        </p:spPr>
        <p:txBody>
          <a:bodyPr wrap="square" anchor="t" anchorCtr="0">
            <a:spAutoFit/>
          </a:bodyPr>
          <a:lstStyle>
            <a:lvl1pPr marL="0" indent="0" algn="l">
              <a:buNone/>
              <a:defRPr sz="1800" b="1" i="0" spc="0" baseline="0">
                <a:solidFill>
                  <a:schemeClr val="bg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_tradnl" noProof="0"/>
              <a:t>Subtítulo de la presentación o autor</a:t>
            </a:r>
          </a:p>
        </p:txBody>
      </p:sp>
      <p:sp>
        <p:nvSpPr>
          <p:cNvPr id="10" name="Text Placeholder 9">
            <a:extLst>
              <a:ext uri="{FF2B5EF4-FFF2-40B4-BE49-F238E27FC236}">
                <a16:creationId xmlns:a16="http://schemas.microsoft.com/office/drawing/2014/main" id="{E992B4A1-B705-3C4D-BBD2-8602AFD3A18E}"/>
              </a:ext>
            </a:extLst>
          </p:cNvPr>
          <p:cNvSpPr>
            <a:spLocks noGrp="1"/>
          </p:cNvSpPr>
          <p:nvPr>
            <p:ph type="body" sz="quarter" idx="10" hasCustomPrompt="1"/>
          </p:nvPr>
        </p:nvSpPr>
        <p:spPr>
          <a:xfrm>
            <a:off x="623889" y="6164082"/>
            <a:ext cx="6626225" cy="244682"/>
          </a:xfrm>
          <a:prstGeom prst="rect">
            <a:avLst/>
          </a:prstGeom>
        </p:spPr>
        <p:txBody>
          <a:bodyPr wrap="square">
            <a:spAutoFit/>
          </a:bodyPr>
          <a:lstStyle>
            <a:lvl1pPr marL="0" indent="0">
              <a:buNone/>
              <a:defRPr sz="1100" b="0" i="0">
                <a:solidFill>
                  <a:schemeClr val="bg1"/>
                </a:solidFill>
                <a:latin typeface="+mn-lt"/>
              </a:defRPr>
            </a:lvl1pPr>
          </a:lstStyle>
          <a:p>
            <a:pPr lvl="0"/>
            <a:r>
              <a:rPr lang="es-ES_tradnl" noProof="0"/>
              <a:t>Dia  mes año en palabras</a:t>
            </a:r>
          </a:p>
        </p:txBody>
      </p:sp>
      <p:sp>
        <p:nvSpPr>
          <p:cNvPr id="5" name="Text Placeholder 4">
            <a:extLst>
              <a:ext uri="{FF2B5EF4-FFF2-40B4-BE49-F238E27FC236}">
                <a16:creationId xmlns:a16="http://schemas.microsoft.com/office/drawing/2014/main" id="{6BD28324-0ECD-4A44-A45E-63504D2A250C}"/>
              </a:ext>
            </a:extLst>
          </p:cNvPr>
          <p:cNvSpPr>
            <a:spLocks noGrp="1"/>
          </p:cNvSpPr>
          <p:nvPr>
            <p:ph type="body" sz="quarter" idx="11" hasCustomPrompt="1"/>
          </p:nvPr>
        </p:nvSpPr>
        <p:spPr>
          <a:xfrm>
            <a:off x="636588" y="5540305"/>
            <a:ext cx="5022851" cy="346075"/>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lang="en-CO" sz="1400" b="0" i="0" kern="1200" spc="0" baseline="0" dirty="0">
                <a:solidFill>
                  <a:schemeClr val="bg1"/>
                </a:solidFill>
                <a:latin typeface="Arial" panose="020B0604020202020204" pitchFamily="34" charset="0"/>
                <a:ea typeface="+mn-ea"/>
                <a:cs typeface="Arial" panose="020B0604020202020204" pitchFamily="34" charset="0"/>
              </a:defRPr>
            </a:lvl1pPr>
          </a:lstStyle>
          <a:p>
            <a:pPr lvl="0"/>
            <a:r>
              <a:rPr lang="es-ES_tradnl" noProof="0"/>
              <a:t>Departamento o división</a:t>
            </a:r>
          </a:p>
        </p:txBody>
      </p:sp>
      <p:pic>
        <p:nvPicPr>
          <p:cNvPr id="13" name="Gráfico 5">
            <a:extLst>
              <a:ext uri="{FF2B5EF4-FFF2-40B4-BE49-F238E27FC236}">
                <a16:creationId xmlns:a16="http://schemas.microsoft.com/office/drawing/2014/main" id="{1F4DEA71-D9F1-4A4A-AB15-21A05C5E6C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3424" y="681494"/>
            <a:ext cx="2572717" cy="847301"/>
          </a:xfrm>
          <a:prstGeom prst="rect">
            <a:avLst/>
          </a:prstGeom>
        </p:spPr>
      </p:pic>
    </p:spTree>
    <p:extLst>
      <p:ext uri="{BB962C8B-B14F-4D97-AF65-F5344CB8AC3E}">
        <p14:creationId xmlns:p14="http://schemas.microsoft.com/office/powerpoint/2010/main" val="183254073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ortada con Cobranding">
    <p:spTree>
      <p:nvGrpSpPr>
        <p:cNvPr id="1" name=""/>
        <p:cNvGrpSpPr/>
        <p:nvPr/>
      </p:nvGrpSpPr>
      <p:grpSpPr>
        <a:xfrm>
          <a:off x="0" y="0"/>
          <a:ext cx="0" cy="0"/>
          <a:chOff x="0" y="0"/>
          <a:chExt cx="0" cy="0"/>
        </a:xfrm>
      </p:grpSpPr>
      <p:pic>
        <p:nvPicPr>
          <p:cNvPr id="24" name="Gráfico 23">
            <a:extLst>
              <a:ext uri="{FF2B5EF4-FFF2-40B4-BE49-F238E27FC236}">
                <a16:creationId xmlns:a16="http://schemas.microsoft.com/office/drawing/2014/main" id="{C1DFCEB1-DE92-40A8-8972-3A87AA9FD9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09" y="0"/>
            <a:ext cx="12203309" cy="6858000"/>
          </a:xfrm>
          <a:prstGeom prst="rect">
            <a:avLst/>
          </a:prstGeom>
        </p:spPr>
      </p:pic>
      <p:sp>
        <p:nvSpPr>
          <p:cNvPr id="2" name="Title 1">
            <a:extLst>
              <a:ext uri="{FF2B5EF4-FFF2-40B4-BE49-F238E27FC236}">
                <a16:creationId xmlns:a16="http://schemas.microsoft.com/office/drawing/2014/main" id="{38EA6D55-B2A1-A140-9206-B8C87D0393A1}"/>
              </a:ext>
            </a:extLst>
          </p:cNvPr>
          <p:cNvSpPr>
            <a:spLocks noGrp="1"/>
          </p:cNvSpPr>
          <p:nvPr>
            <p:ph type="ctrTitle" hasCustomPrompt="1"/>
          </p:nvPr>
        </p:nvSpPr>
        <p:spPr>
          <a:xfrm>
            <a:off x="695325" y="2503953"/>
            <a:ext cx="8983779" cy="701731"/>
          </a:xfrm>
          <a:prstGeom prst="rect">
            <a:avLst/>
          </a:prstGeom>
        </p:spPr>
        <p:txBody>
          <a:bodyPr wrap="square" anchor="t" anchorCtr="0">
            <a:spAutoFit/>
          </a:bodyPr>
          <a:lstStyle>
            <a:lvl1pPr algn="l">
              <a:defRPr sz="4400" b="1" i="0">
                <a:solidFill>
                  <a:schemeClr val="bg1"/>
                </a:solidFill>
                <a:latin typeface="+mn-lt"/>
              </a:defRPr>
            </a:lvl1pPr>
          </a:lstStyle>
          <a:p>
            <a:r>
              <a:rPr lang="es-ES_tradnl" noProof="0" dirty="0"/>
              <a:t>Título de presentación</a:t>
            </a:r>
          </a:p>
        </p:txBody>
      </p:sp>
      <p:sp>
        <p:nvSpPr>
          <p:cNvPr id="3" name="Subtitle 2">
            <a:extLst>
              <a:ext uri="{FF2B5EF4-FFF2-40B4-BE49-F238E27FC236}">
                <a16:creationId xmlns:a16="http://schemas.microsoft.com/office/drawing/2014/main" id="{2934B1F3-AA4B-2C40-BA24-48AE72C01024}"/>
              </a:ext>
            </a:extLst>
          </p:cNvPr>
          <p:cNvSpPr>
            <a:spLocks noGrp="1"/>
          </p:cNvSpPr>
          <p:nvPr>
            <p:ph type="subTitle" idx="1" hasCustomPrompt="1"/>
          </p:nvPr>
        </p:nvSpPr>
        <p:spPr>
          <a:xfrm>
            <a:off x="700548" y="4120762"/>
            <a:ext cx="8983779" cy="341632"/>
          </a:xfrm>
          <a:prstGeom prst="rect">
            <a:avLst/>
          </a:prstGeom>
        </p:spPr>
        <p:txBody>
          <a:bodyPr wrap="square" anchor="t" anchorCtr="0">
            <a:spAutoFit/>
          </a:bodyPr>
          <a:lstStyle>
            <a:lvl1pPr marL="0" indent="0" algn="l">
              <a:buNone/>
              <a:defRPr sz="1800" b="1" i="0" spc="100" baseline="0">
                <a:solidFill>
                  <a:schemeClr val="bg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_tradnl" noProof="0" dirty="0"/>
              <a:t>Subtítulo de presentación o autor</a:t>
            </a:r>
          </a:p>
        </p:txBody>
      </p:sp>
      <p:sp>
        <p:nvSpPr>
          <p:cNvPr id="10" name="Text Placeholder 9">
            <a:extLst>
              <a:ext uri="{FF2B5EF4-FFF2-40B4-BE49-F238E27FC236}">
                <a16:creationId xmlns:a16="http://schemas.microsoft.com/office/drawing/2014/main" id="{E992B4A1-B705-3C4D-BBD2-8602AFD3A18E}"/>
              </a:ext>
            </a:extLst>
          </p:cNvPr>
          <p:cNvSpPr>
            <a:spLocks noGrp="1"/>
          </p:cNvSpPr>
          <p:nvPr>
            <p:ph type="body" sz="quarter" idx="10" hasCustomPrompt="1"/>
          </p:nvPr>
        </p:nvSpPr>
        <p:spPr>
          <a:xfrm>
            <a:off x="707684" y="5265497"/>
            <a:ext cx="6626225" cy="230832"/>
          </a:xfrm>
          <a:prstGeom prst="rect">
            <a:avLst/>
          </a:prstGeom>
        </p:spPr>
        <p:txBody>
          <a:bodyPr wrap="square">
            <a:spAutoFit/>
          </a:bodyPr>
          <a:lstStyle>
            <a:lvl1pPr marL="0" indent="0">
              <a:buNone/>
              <a:defRPr sz="1000" b="0" i="0">
                <a:solidFill>
                  <a:schemeClr val="accent1"/>
                </a:solidFill>
                <a:latin typeface="+mn-lt"/>
              </a:defRPr>
            </a:lvl1pPr>
          </a:lstStyle>
          <a:p>
            <a:pPr lvl="0"/>
            <a:r>
              <a:rPr lang="es-ES_tradnl" noProof="0" dirty="0"/>
              <a:t>En alianza con</a:t>
            </a:r>
          </a:p>
        </p:txBody>
      </p:sp>
      <p:sp>
        <p:nvSpPr>
          <p:cNvPr id="14" name="Text Placeholder 9">
            <a:extLst>
              <a:ext uri="{FF2B5EF4-FFF2-40B4-BE49-F238E27FC236}">
                <a16:creationId xmlns:a16="http://schemas.microsoft.com/office/drawing/2014/main" id="{0DE522B3-CD70-0647-8171-73615E533F47}"/>
              </a:ext>
            </a:extLst>
          </p:cNvPr>
          <p:cNvSpPr>
            <a:spLocks noGrp="1"/>
          </p:cNvSpPr>
          <p:nvPr>
            <p:ph type="body" sz="quarter" idx="11" hasCustomPrompt="1"/>
          </p:nvPr>
        </p:nvSpPr>
        <p:spPr>
          <a:xfrm>
            <a:off x="707684" y="4547867"/>
            <a:ext cx="6626225" cy="230832"/>
          </a:xfrm>
          <a:prstGeom prst="rect">
            <a:avLst/>
          </a:prstGeom>
        </p:spPr>
        <p:txBody>
          <a:bodyPr wrap="square">
            <a:spAutoFit/>
          </a:bodyPr>
          <a:lstStyle>
            <a:lvl1pPr marL="0" indent="0">
              <a:buNone/>
              <a:defRPr sz="1000" b="0" i="0">
                <a:solidFill>
                  <a:schemeClr val="bg1"/>
                </a:solidFill>
                <a:latin typeface="Arial" panose="020B0604020202020204" pitchFamily="34" charset="0"/>
                <a:cs typeface="Arial" panose="020B0604020202020204" pitchFamily="34" charset="0"/>
              </a:defRPr>
            </a:lvl1pPr>
          </a:lstStyle>
          <a:p>
            <a:pPr lvl="0"/>
            <a:r>
              <a:rPr lang="es-ES_tradnl" noProof="0" dirty="0"/>
              <a:t>Fecha día mes año</a:t>
            </a:r>
          </a:p>
        </p:txBody>
      </p:sp>
      <p:pic>
        <p:nvPicPr>
          <p:cNvPr id="18" name="Gráfico 5">
            <a:extLst>
              <a:ext uri="{FF2B5EF4-FFF2-40B4-BE49-F238E27FC236}">
                <a16:creationId xmlns:a16="http://schemas.microsoft.com/office/drawing/2014/main" id="{D47BBC00-357B-104A-B470-E1A7B92A80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3424" y="681494"/>
            <a:ext cx="2572717" cy="847301"/>
          </a:xfrm>
          <a:prstGeom prst="rect">
            <a:avLst/>
          </a:prstGeom>
        </p:spPr>
      </p:pic>
    </p:spTree>
    <p:extLst>
      <p:ext uri="{BB962C8B-B14F-4D97-AF65-F5344CB8AC3E}">
        <p14:creationId xmlns:p14="http://schemas.microsoft.com/office/powerpoint/2010/main" val="996369805"/>
      </p:ext>
    </p:extLst>
  </p:cSld>
  <p:clrMapOvr>
    <a:masterClrMapping/>
  </p:clrMapOvr>
  <p:extLst>
    <p:ext uri="{DCECCB84-F9BA-43D5-87BE-67443E8EF086}">
      <p15:sldGuideLst xmlns:p15="http://schemas.microsoft.com/office/powerpoint/2012/main">
        <p15:guide id="3" pos="438">
          <p15:clr>
            <a:srgbClr val="FBAE40"/>
          </p15:clr>
        </p15:guide>
        <p15:guide id="4" orient="horz" pos="340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ortada con Cobranding">
    <p:spTree>
      <p:nvGrpSpPr>
        <p:cNvPr id="1" name=""/>
        <p:cNvGrpSpPr/>
        <p:nvPr/>
      </p:nvGrpSpPr>
      <p:grpSpPr>
        <a:xfrm>
          <a:off x="0" y="0"/>
          <a:ext cx="0" cy="0"/>
          <a:chOff x="0" y="0"/>
          <a:chExt cx="0" cy="0"/>
        </a:xfrm>
      </p:grpSpPr>
      <p:pic>
        <p:nvPicPr>
          <p:cNvPr id="24" name="Gráfico 23">
            <a:extLst>
              <a:ext uri="{FF2B5EF4-FFF2-40B4-BE49-F238E27FC236}">
                <a16:creationId xmlns:a16="http://schemas.microsoft.com/office/drawing/2014/main" id="{C1DFCEB1-DE92-40A8-8972-3A87AA9FD9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09" y="0"/>
            <a:ext cx="12203309" cy="6858000"/>
          </a:xfrm>
          <a:prstGeom prst="rect">
            <a:avLst/>
          </a:prstGeom>
        </p:spPr>
      </p:pic>
      <p:sp>
        <p:nvSpPr>
          <p:cNvPr id="2" name="Title 1">
            <a:extLst>
              <a:ext uri="{FF2B5EF4-FFF2-40B4-BE49-F238E27FC236}">
                <a16:creationId xmlns:a16="http://schemas.microsoft.com/office/drawing/2014/main" id="{38EA6D55-B2A1-A140-9206-B8C87D0393A1}"/>
              </a:ext>
            </a:extLst>
          </p:cNvPr>
          <p:cNvSpPr>
            <a:spLocks noGrp="1"/>
          </p:cNvSpPr>
          <p:nvPr>
            <p:ph type="ctrTitle" hasCustomPrompt="1"/>
          </p:nvPr>
        </p:nvSpPr>
        <p:spPr>
          <a:xfrm>
            <a:off x="695325" y="2503953"/>
            <a:ext cx="8983779" cy="701731"/>
          </a:xfrm>
          <a:prstGeom prst="rect">
            <a:avLst/>
          </a:prstGeom>
        </p:spPr>
        <p:txBody>
          <a:bodyPr wrap="square" anchor="t" anchorCtr="0">
            <a:spAutoFit/>
          </a:bodyPr>
          <a:lstStyle>
            <a:lvl1pPr algn="l">
              <a:defRPr sz="4400" b="1" i="0">
                <a:solidFill>
                  <a:schemeClr val="bg1"/>
                </a:solidFill>
                <a:latin typeface="+mn-lt"/>
              </a:defRPr>
            </a:lvl1pPr>
          </a:lstStyle>
          <a:p>
            <a:r>
              <a:rPr lang="es-ES_tradnl" noProof="0"/>
              <a:t>Título de presentación</a:t>
            </a:r>
          </a:p>
        </p:txBody>
      </p:sp>
      <p:sp>
        <p:nvSpPr>
          <p:cNvPr id="3" name="Subtitle 2">
            <a:extLst>
              <a:ext uri="{FF2B5EF4-FFF2-40B4-BE49-F238E27FC236}">
                <a16:creationId xmlns:a16="http://schemas.microsoft.com/office/drawing/2014/main" id="{2934B1F3-AA4B-2C40-BA24-48AE72C01024}"/>
              </a:ext>
            </a:extLst>
          </p:cNvPr>
          <p:cNvSpPr>
            <a:spLocks noGrp="1"/>
          </p:cNvSpPr>
          <p:nvPr>
            <p:ph type="subTitle" idx="1" hasCustomPrompt="1"/>
          </p:nvPr>
        </p:nvSpPr>
        <p:spPr>
          <a:xfrm>
            <a:off x="700548" y="4120762"/>
            <a:ext cx="8983779" cy="341632"/>
          </a:xfrm>
          <a:prstGeom prst="rect">
            <a:avLst/>
          </a:prstGeom>
        </p:spPr>
        <p:txBody>
          <a:bodyPr wrap="square" anchor="t" anchorCtr="0">
            <a:spAutoFit/>
          </a:bodyPr>
          <a:lstStyle>
            <a:lvl1pPr marL="0" indent="0" algn="l">
              <a:buNone/>
              <a:defRPr sz="1800" b="1" i="0" spc="100" baseline="0">
                <a:solidFill>
                  <a:schemeClr val="bg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_tradnl" noProof="0"/>
              <a:t>Subtítulo de presentación o autor</a:t>
            </a:r>
          </a:p>
        </p:txBody>
      </p:sp>
      <p:sp>
        <p:nvSpPr>
          <p:cNvPr id="10" name="Text Placeholder 9">
            <a:extLst>
              <a:ext uri="{FF2B5EF4-FFF2-40B4-BE49-F238E27FC236}">
                <a16:creationId xmlns:a16="http://schemas.microsoft.com/office/drawing/2014/main" id="{E992B4A1-B705-3C4D-BBD2-8602AFD3A18E}"/>
              </a:ext>
            </a:extLst>
          </p:cNvPr>
          <p:cNvSpPr>
            <a:spLocks noGrp="1"/>
          </p:cNvSpPr>
          <p:nvPr>
            <p:ph type="body" sz="quarter" idx="10" hasCustomPrompt="1"/>
          </p:nvPr>
        </p:nvSpPr>
        <p:spPr>
          <a:xfrm>
            <a:off x="707684" y="5265497"/>
            <a:ext cx="6626225" cy="230832"/>
          </a:xfrm>
          <a:prstGeom prst="rect">
            <a:avLst/>
          </a:prstGeom>
        </p:spPr>
        <p:txBody>
          <a:bodyPr wrap="square">
            <a:spAutoFit/>
          </a:bodyPr>
          <a:lstStyle>
            <a:lvl1pPr marL="0" indent="0">
              <a:buNone/>
              <a:defRPr sz="1000" b="0" i="0">
                <a:solidFill>
                  <a:schemeClr val="accent1"/>
                </a:solidFill>
                <a:latin typeface="+mn-lt"/>
              </a:defRPr>
            </a:lvl1pPr>
          </a:lstStyle>
          <a:p>
            <a:pPr lvl="0"/>
            <a:r>
              <a:rPr lang="es-ES_tradnl" noProof="0"/>
              <a:t>En alianza con</a:t>
            </a:r>
          </a:p>
        </p:txBody>
      </p:sp>
      <p:sp>
        <p:nvSpPr>
          <p:cNvPr id="14" name="Text Placeholder 9">
            <a:extLst>
              <a:ext uri="{FF2B5EF4-FFF2-40B4-BE49-F238E27FC236}">
                <a16:creationId xmlns:a16="http://schemas.microsoft.com/office/drawing/2014/main" id="{0DE522B3-CD70-0647-8171-73615E533F47}"/>
              </a:ext>
            </a:extLst>
          </p:cNvPr>
          <p:cNvSpPr>
            <a:spLocks noGrp="1"/>
          </p:cNvSpPr>
          <p:nvPr>
            <p:ph type="body" sz="quarter" idx="11" hasCustomPrompt="1"/>
          </p:nvPr>
        </p:nvSpPr>
        <p:spPr>
          <a:xfrm>
            <a:off x="707684" y="4547867"/>
            <a:ext cx="6626225" cy="230832"/>
          </a:xfrm>
          <a:prstGeom prst="rect">
            <a:avLst/>
          </a:prstGeom>
        </p:spPr>
        <p:txBody>
          <a:bodyPr wrap="square">
            <a:spAutoFit/>
          </a:bodyPr>
          <a:lstStyle>
            <a:lvl1pPr marL="0" indent="0">
              <a:buNone/>
              <a:defRPr sz="1000" b="0" i="0">
                <a:solidFill>
                  <a:schemeClr val="bg1"/>
                </a:solidFill>
                <a:latin typeface="Arial" panose="020B0604020202020204" pitchFamily="34" charset="0"/>
                <a:cs typeface="Arial" panose="020B0604020202020204" pitchFamily="34" charset="0"/>
              </a:defRPr>
            </a:lvl1pPr>
          </a:lstStyle>
          <a:p>
            <a:pPr lvl="0"/>
            <a:r>
              <a:rPr lang="es-ES_tradnl" noProof="0"/>
              <a:t>Fecha día mes año</a:t>
            </a:r>
          </a:p>
        </p:txBody>
      </p:sp>
      <p:pic>
        <p:nvPicPr>
          <p:cNvPr id="18" name="Gráfico 5">
            <a:extLst>
              <a:ext uri="{FF2B5EF4-FFF2-40B4-BE49-F238E27FC236}">
                <a16:creationId xmlns:a16="http://schemas.microsoft.com/office/drawing/2014/main" id="{D47BBC00-357B-104A-B470-E1A7B92A80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3424" y="681494"/>
            <a:ext cx="2572717" cy="847301"/>
          </a:xfrm>
          <a:prstGeom prst="rect">
            <a:avLst/>
          </a:prstGeom>
        </p:spPr>
      </p:pic>
    </p:spTree>
    <p:extLst>
      <p:ext uri="{BB962C8B-B14F-4D97-AF65-F5344CB8AC3E}">
        <p14:creationId xmlns:p14="http://schemas.microsoft.com/office/powerpoint/2010/main" val="2103220609"/>
      </p:ext>
    </p:extLst>
  </p:cSld>
  <p:clrMapOvr>
    <a:masterClrMapping/>
  </p:clrMapOvr>
  <p:extLst>
    <p:ext uri="{DCECCB84-F9BA-43D5-87BE-67443E8EF086}">
      <p15:sldGuideLst xmlns:p15="http://schemas.microsoft.com/office/powerpoint/2012/main">
        <p15:guide id="3" pos="438">
          <p15:clr>
            <a:srgbClr val="FBAE40"/>
          </p15:clr>
        </p15:guide>
        <p15:guide id="4" orient="horz" pos="340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dice">
    <p:spTree>
      <p:nvGrpSpPr>
        <p:cNvPr id="1" name=""/>
        <p:cNvGrpSpPr/>
        <p:nvPr/>
      </p:nvGrpSpPr>
      <p:grpSpPr>
        <a:xfrm>
          <a:off x="0" y="0"/>
          <a:ext cx="0" cy="0"/>
          <a:chOff x="0" y="0"/>
          <a:chExt cx="0" cy="0"/>
        </a:xfrm>
      </p:grpSpPr>
      <p:pic>
        <p:nvPicPr>
          <p:cNvPr id="6" name="Gráfico 5">
            <a:extLst>
              <a:ext uri="{FF2B5EF4-FFF2-40B4-BE49-F238E27FC236}">
                <a16:creationId xmlns:a16="http://schemas.microsoft.com/office/drawing/2014/main" id="{ABF3019B-25EE-45C6-BF85-646750387C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990"/>
            <a:ext cx="10974096" cy="1744143"/>
          </a:xfrm>
          <a:prstGeom prst="rect">
            <a:avLst/>
          </a:prstGeom>
        </p:spPr>
      </p:pic>
      <p:sp>
        <p:nvSpPr>
          <p:cNvPr id="3" name="Text Placeholder 13">
            <a:extLst>
              <a:ext uri="{FF2B5EF4-FFF2-40B4-BE49-F238E27FC236}">
                <a16:creationId xmlns:a16="http://schemas.microsoft.com/office/drawing/2014/main" id="{DCC160A5-73F7-4F52-A661-4E3AD233BB81}"/>
              </a:ext>
            </a:extLst>
          </p:cNvPr>
          <p:cNvSpPr>
            <a:spLocks noGrp="1"/>
          </p:cNvSpPr>
          <p:nvPr>
            <p:ph type="body" sz="quarter" idx="11" hasCustomPrompt="1"/>
          </p:nvPr>
        </p:nvSpPr>
        <p:spPr>
          <a:xfrm>
            <a:off x="6644851" y="2420237"/>
            <a:ext cx="4190365" cy="2190343"/>
          </a:xfrm>
          <a:prstGeom prst="rect">
            <a:avLst/>
          </a:prstGeom>
        </p:spPr>
        <p:txBody>
          <a:bodyPr>
            <a:spAutoFit/>
          </a:bodyPr>
          <a:lstStyle>
            <a:lvl1pPr marL="0" indent="0">
              <a:spcBef>
                <a:spcPts val="1600"/>
              </a:spcBef>
              <a:buNone/>
              <a:defRPr sz="1800" b="0" i="0">
                <a:solidFill>
                  <a:schemeClr val="tx1"/>
                </a:solidFill>
                <a:latin typeface="Arial" panose="020B0604020202020204" pitchFamily="34" charset="0"/>
                <a:cs typeface="Arial" panose="020B0604020202020204" pitchFamily="34" charset="0"/>
              </a:defRPr>
            </a:lvl1pPr>
            <a:lvl2pPr marL="457189" indent="0">
              <a:buNone/>
              <a:defRPr>
                <a:solidFill>
                  <a:srgbClr val="FF0000"/>
                </a:solidFill>
              </a:defRPr>
            </a:lvl2pPr>
            <a:lvl3pPr marL="914377" indent="0">
              <a:buNone/>
              <a:defRPr>
                <a:solidFill>
                  <a:srgbClr val="FF0000"/>
                </a:solidFill>
              </a:defRPr>
            </a:lvl3pPr>
            <a:lvl4pPr marL="1371566" indent="0">
              <a:buNone/>
              <a:defRPr>
                <a:solidFill>
                  <a:srgbClr val="FF0000"/>
                </a:solidFill>
              </a:defRPr>
            </a:lvl4pPr>
            <a:lvl5pPr marL="1828754" indent="0">
              <a:buNone/>
              <a:defRPr>
                <a:solidFill>
                  <a:srgbClr val="FF0000"/>
                </a:solidFill>
              </a:defRPr>
            </a:lvl5pPr>
          </a:lstStyle>
          <a:p>
            <a:pPr lvl="0"/>
            <a:r>
              <a:rPr lang="es-ES_tradnl" noProof="0"/>
              <a:t>Tema 1</a:t>
            </a:r>
          </a:p>
          <a:p>
            <a:pPr lvl="0"/>
            <a:r>
              <a:rPr lang="es-ES_tradnl" noProof="0"/>
              <a:t>Tema 2</a:t>
            </a:r>
          </a:p>
          <a:p>
            <a:pPr lvl="0"/>
            <a:r>
              <a:rPr lang="es-ES_tradnl" noProof="0"/>
              <a:t>Tema 3</a:t>
            </a:r>
          </a:p>
          <a:p>
            <a:pPr lvl="0"/>
            <a:r>
              <a:rPr lang="es-ES_tradnl" noProof="0"/>
              <a:t>Tema 4</a:t>
            </a:r>
          </a:p>
          <a:p>
            <a:pPr lvl="0"/>
            <a:r>
              <a:rPr lang="es-ES_tradnl" noProof="0"/>
              <a:t>Tema 5</a:t>
            </a:r>
          </a:p>
        </p:txBody>
      </p:sp>
      <p:sp>
        <p:nvSpPr>
          <p:cNvPr id="4" name="Text Placeholder 15">
            <a:extLst>
              <a:ext uri="{FF2B5EF4-FFF2-40B4-BE49-F238E27FC236}">
                <a16:creationId xmlns:a16="http://schemas.microsoft.com/office/drawing/2014/main" id="{FC75C435-A126-48BE-9562-5597E439EC1B}"/>
              </a:ext>
            </a:extLst>
          </p:cNvPr>
          <p:cNvSpPr>
            <a:spLocks noGrp="1"/>
          </p:cNvSpPr>
          <p:nvPr>
            <p:ph type="body" sz="quarter" idx="12" hasCustomPrompt="1"/>
          </p:nvPr>
        </p:nvSpPr>
        <p:spPr>
          <a:xfrm>
            <a:off x="6185504" y="2420237"/>
            <a:ext cx="459347" cy="2159566"/>
          </a:xfrm>
          <a:prstGeom prst="rect">
            <a:avLst/>
          </a:prstGeom>
        </p:spPr>
        <p:txBody>
          <a:bodyPr vert="horz" wrap="square" lIns="91440" tIns="45720" rIns="91440" bIns="45720" rtlCol="0">
            <a:spAutoFit/>
          </a:bodyPr>
          <a:lstStyle>
            <a:lvl1pPr algn="l">
              <a:spcBef>
                <a:spcPts val="1600"/>
              </a:spcBef>
              <a:buFontTx/>
              <a:buNone/>
              <a:defRPr lang="en-US" sz="1800" b="0" i="0" dirty="0">
                <a:solidFill>
                  <a:schemeClr val="tx2"/>
                </a:solidFill>
                <a:latin typeface="Arial" panose="020B0604020202020204" pitchFamily="34" charset="0"/>
                <a:cs typeface="Arial" panose="020B0604020202020204" pitchFamily="34" charset="0"/>
              </a:defRPr>
            </a:lvl1pPr>
          </a:lstStyle>
          <a:p>
            <a:pPr marL="0" lvl="0" indent="0">
              <a:buNone/>
            </a:pPr>
            <a:r>
              <a:rPr lang="es-ES_tradnl" noProof="0"/>
              <a:t>1.</a:t>
            </a:r>
          </a:p>
          <a:p>
            <a:pPr marL="0" lvl="0" indent="0">
              <a:buNone/>
            </a:pPr>
            <a:r>
              <a:rPr lang="es-ES_tradnl" noProof="0"/>
              <a:t>2.</a:t>
            </a:r>
          </a:p>
          <a:p>
            <a:pPr marL="0" lvl="0" indent="0">
              <a:buNone/>
            </a:pPr>
            <a:r>
              <a:rPr lang="es-ES_tradnl" noProof="0"/>
              <a:t>3.</a:t>
            </a:r>
          </a:p>
          <a:p>
            <a:pPr marL="0" lvl="0" indent="0">
              <a:buNone/>
            </a:pPr>
            <a:r>
              <a:rPr lang="es-ES_tradnl" noProof="0"/>
              <a:t>4.</a:t>
            </a:r>
          </a:p>
          <a:p>
            <a:pPr marL="0" lvl="0" indent="0">
              <a:buNone/>
            </a:pPr>
            <a:r>
              <a:rPr lang="es-ES_tradnl" noProof="0"/>
              <a:t>5.</a:t>
            </a:r>
          </a:p>
        </p:txBody>
      </p:sp>
      <p:sp>
        <p:nvSpPr>
          <p:cNvPr id="8" name="Title 1">
            <a:extLst>
              <a:ext uri="{FF2B5EF4-FFF2-40B4-BE49-F238E27FC236}">
                <a16:creationId xmlns:a16="http://schemas.microsoft.com/office/drawing/2014/main" id="{13AEA309-256B-4A52-BCDE-7E6FBF0039AB}"/>
              </a:ext>
            </a:extLst>
          </p:cNvPr>
          <p:cNvSpPr txBox="1">
            <a:spLocks/>
          </p:cNvSpPr>
          <p:nvPr/>
        </p:nvSpPr>
        <p:spPr>
          <a:xfrm>
            <a:off x="604839" y="607284"/>
            <a:ext cx="3052311" cy="701731"/>
          </a:xfrm>
          <a:prstGeom prst="rect">
            <a:avLst/>
          </a:prstGeom>
        </p:spPr>
        <p:txBody>
          <a:bodyPr wrap="square" anchor="t" anchorCtr="0">
            <a:spAutoFit/>
          </a:bodyPr>
          <a:lstStyle>
            <a:lvl1pPr algn="l" defTabSz="914400" rtl="0" eaLnBrk="1" latinLnBrk="0" hangingPunct="1">
              <a:lnSpc>
                <a:spcPct val="90000"/>
              </a:lnSpc>
              <a:spcBef>
                <a:spcPct val="0"/>
              </a:spcBef>
              <a:buNone/>
              <a:defRPr sz="3200" b="0" i="0" kern="1200">
                <a:solidFill>
                  <a:schemeClr val="accent1"/>
                </a:solidFill>
                <a:latin typeface="MarkPro-Bold" panose="020B0604020101010102" pitchFamily="34" charset="77"/>
                <a:ea typeface="+mj-ea"/>
                <a:cs typeface="+mj-cs"/>
              </a:defRPr>
            </a:lvl1pPr>
          </a:lstStyle>
          <a:p>
            <a:r>
              <a:rPr lang="es-ES_tradnl" sz="4400" b="1" i="0">
                <a:solidFill>
                  <a:schemeClr val="bg2"/>
                </a:solidFill>
                <a:latin typeface="+mj-lt"/>
              </a:rPr>
              <a:t>Contenido</a:t>
            </a:r>
          </a:p>
        </p:txBody>
      </p:sp>
    </p:spTree>
    <p:extLst>
      <p:ext uri="{BB962C8B-B14F-4D97-AF65-F5344CB8AC3E}">
        <p14:creationId xmlns:p14="http://schemas.microsoft.com/office/powerpoint/2010/main" val="2418143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Encabezad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34D795E-2F80-6B4C-8466-70BA29E7E2C6}"/>
              </a:ext>
            </a:extLst>
          </p:cNvPr>
          <p:cNvSpPr>
            <a:spLocks noGrp="1"/>
          </p:cNvSpPr>
          <p:nvPr>
            <p:ph type="title" hasCustomPrompt="1"/>
          </p:nvPr>
        </p:nvSpPr>
        <p:spPr>
          <a:xfrm>
            <a:off x="455613" y="344388"/>
            <a:ext cx="10267023" cy="397032"/>
          </a:xfrm>
          <a:prstGeom prst="rect">
            <a:avLst/>
          </a:prstGeom>
        </p:spPr>
        <p:txBody>
          <a:bodyPr wrap="square" anchor="t" anchorCtr="0">
            <a:spAutoFit/>
          </a:bodyPr>
          <a:lstStyle>
            <a:lvl1pPr>
              <a:defRPr lang="en-US" sz="2200" b="1" i="0" kern="1200" dirty="0">
                <a:solidFill>
                  <a:schemeClr val="tx2"/>
                </a:solidFill>
                <a:latin typeface="+mn-lt"/>
                <a:ea typeface="+mj-ea"/>
                <a:cs typeface="+mj-cs"/>
              </a:defRPr>
            </a:lvl1pPr>
          </a:lstStyle>
          <a:p>
            <a:r>
              <a:rPr lang="es-ES_tradnl" noProof="0"/>
              <a:t>Encabezado – Máximo dos renglones- Arial 22</a:t>
            </a:r>
          </a:p>
        </p:txBody>
      </p:sp>
      <p:pic>
        <p:nvPicPr>
          <p:cNvPr id="6" name="Picture 5">
            <a:extLst>
              <a:ext uri="{FF2B5EF4-FFF2-40B4-BE49-F238E27FC236}">
                <a16:creationId xmlns:a16="http://schemas.microsoft.com/office/drawing/2014/main" id="{0BFDE280-2E63-3349-BFC5-3F8B1F1DF481}"/>
              </a:ext>
            </a:extLst>
          </p:cNvPr>
          <p:cNvPicPr>
            <a:picLocks noChangeAspect="1"/>
          </p:cNvPicPr>
          <p:nvPr/>
        </p:nvPicPr>
        <p:blipFill rotWithShape="1">
          <a:blip r:embed="rId2">
            <a:extLst>
              <a:ext uri="{28A0092B-C50C-407E-A947-70E740481C1C}">
                <a14:useLocalDpi xmlns:a14="http://schemas.microsoft.com/office/drawing/2010/main" val="0"/>
              </a:ext>
            </a:extLst>
          </a:blip>
          <a:srcRect l="14852" t="12304" r="9360"/>
          <a:stretch/>
        </p:blipFill>
        <p:spPr>
          <a:xfrm>
            <a:off x="11444288" y="385641"/>
            <a:ext cx="304800" cy="348975"/>
          </a:xfrm>
          <a:prstGeom prst="rect">
            <a:avLst/>
          </a:prstGeom>
        </p:spPr>
      </p:pic>
      <p:pic>
        <p:nvPicPr>
          <p:cNvPr id="4" name="Picture 3">
            <a:extLst>
              <a:ext uri="{FF2B5EF4-FFF2-40B4-BE49-F238E27FC236}">
                <a16:creationId xmlns:a16="http://schemas.microsoft.com/office/drawing/2014/main" id="{269A1524-2591-FC47-97EA-CE62F22AFEDB}"/>
              </a:ext>
            </a:extLst>
          </p:cNvPr>
          <p:cNvPicPr>
            <a:picLocks noChangeAspect="1"/>
          </p:cNvPicPr>
          <p:nvPr/>
        </p:nvPicPr>
        <p:blipFill rotWithShape="1">
          <a:blip r:embed="rId2">
            <a:extLst>
              <a:ext uri="{28A0092B-C50C-407E-A947-70E740481C1C}">
                <a14:useLocalDpi xmlns:a14="http://schemas.microsoft.com/office/drawing/2010/main" val="0"/>
              </a:ext>
            </a:extLst>
          </a:blip>
          <a:srcRect l="14852" t="12304" r="9360"/>
          <a:stretch/>
        </p:blipFill>
        <p:spPr>
          <a:xfrm>
            <a:off x="11444288" y="385641"/>
            <a:ext cx="304800" cy="348975"/>
          </a:xfrm>
          <a:prstGeom prst="rect">
            <a:avLst/>
          </a:prstGeom>
        </p:spPr>
      </p:pic>
    </p:spTree>
    <p:extLst>
      <p:ext uri="{BB962C8B-B14F-4D97-AF65-F5344CB8AC3E}">
        <p14:creationId xmlns:p14="http://schemas.microsoft.com/office/powerpoint/2010/main" val="2417906117"/>
      </p:ext>
    </p:extLst>
  </p:cSld>
  <p:clrMapOvr>
    <a:masterClrMapping/>
  </p:clrMapOvr>
  <p:extLst>
    <p:ext uri="{DCECCB84-F9BA-43D5-87BE-67443E8EF086}">
      <p15:sldGuideLst xmlns:p15="http://schemas.microsoft.com/office/powerpoint/2012/main">
        <p15:guide id="1" orient="horz" pos="187">
          <p15:clr>
            <a:srgbClr val="FBAE40"/>
          </p15:clr>
        </p15:guide>
        <p15:guide id="2" pos="27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Encabezado+texto+graf">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34D795E-2F80-6B4C-8466-70BA29E7E2C6}"/>
              </a:ext>
            </a:extLst>
          </p:cNvPr>
          <p:cNvSpPr>
            <a:spLocks noGrp="1"/>
          </p:cNvSpPr>
          <p:nvPr>
            <p:ph type="title" hasCustomPrompt="1"/>
          </p:nvPr>
        </p:nvSpPr>
        <p:spPr>
          <a:xfrm>
            <a:off x="455614" y="344388"/>
            <a:ext cx="10698343" cy="397032"/>
          </a:xfrm>
          <a:prstGeom prst="rect">
            <a:avLst/>
          </a:prstGeom>
        </p:spPr>
        <p:txBody>
          <a:bodyPr wrap="square" anchor="t" anchorCtr="0">
            <a:spAutoFit/>
          </a:bodyPr>
          <a:lstStyle>
            <a:lvl1pPr>
              <a:defRPr lang="en-US" sz="2200" b="1" i="0" kern="1200" dirty="0">
                <a:solidFill>
                  <a:schemeClr val="tx2"/>
                </a:solidFill>
                <a:latin typeface="+mn-lt"/>
                <a:ea typeface="+mj-ea"/>
                <a:cs typeface="+mj-cs"/>
              </a:defRPr>
            </a:lvl1pPr>
          </a:lstStyle>
          <a:p>
            <a:r>
              <a:rPr lang="es-ES_tradnl" noProof="0"/>
              <a:t>Encabezado – Máximo dos renglones- Arial 22</a:t>
            </a:r>
          </a:p>
        </p:txBody>
      </p:sp>
      <p:sp>
        <p:nvSpPr>
          <p:cNvPr id="3" name="Text Placeholder 2">
            <a:extLst>
              <a:ext uri="{FF2B5EF4-FFF2-40B4-BE49-F238E27FC236}">
                <a16:creationId xmlns:a16="http://schemas.microsoft.com/office/drawing/2014/main" id="{41AD7FE5-7B46-D243-A1F1-F5AD91F02DB4}"/>
              </a:ext>
            </a:extLst>
          </p:cNvPr>
          <p:cNvSpPr>
            <a:spLocks noGrp="1"/>
          </p:cNvSpPr>
          <p:nvPr>
            <p:ph type="body" sz="quarter" idx="13" hasCustomPrompt="1"/>
          </p:nvPr>
        </p:nvSpPr>
        <p:spPr>
          <a:xfrm>
            <a:off x="455614" y="1714884"/>
            <a:ext cx="5322335" cy="1508105"/>
          </a:xfrm>
          <a:prstGeom prst="rect">
            <a:avLst/>
          </a:prstGeom>
        </p:spPr>
        <p:txBody>
          <a:bodyPr wrap="square">
            <a:spAutoFit/>
          </a:bodyPr>
          <a:lstStyle>
            <a:lvl1pPr marL="0" indent="0">
              <a:lnSpc>
                <a:spcPct val="100000"/>
              </a:lnSpc>
              <a:spcBef>
                <a:spcPts val="600"/>
              </a:spcBef>
              <a:buSzPct val="90000"/>
              <a:buNone/>
              <a:defRPr sz="1800">
                <a:solidFill>
                  <a:schemeClr val="tx1"/>
                </a:solidFill>
                <a:latin typeface="Arial" panose="020B0604020202020204" pitchFamily="34" charset="0"/>
                <a:cs typeface="Arial" panose="020B0604020202020204" pitchFamily="34" charset="0"/>
              </a:defRPr>
            </a:lvl1pPr>
            <a:lvl2pPr marL="457189" indent="0">
              <a:lnSpc>
                <a:spcPct val="100000"/>
              </a:lnSpc>
              <a:spcBef>
                <a:spcPts val="600"/>
              </a:spcBef>
              <a:buSzPct val="90000"/>
              <a:buNone/>
              <a:defRPr sz="1600">
                <a:solidFill>
                  <a:schemeClr val="tx1"/>
                </a:solidFill>
                <a:latin typeface="Arial" panose="020B0604020202020204" pitchFamily="34" charset="0"/>
                <a:cs typeface="Arial" panose="020B0604020202020204" pitchFamily="34" charset="0"/>
              </a:defRPr>
            </a:lvl2pPr>
            <a:lvl3pPr marL="914377" indent="0">
              <a:lnSpc>
                <a:spcPct val="100000"/>
              </a:lnSpc>
              <a:spcBef>
                <a:spcPts val="600"/>
              </a:spcBef>
              <a:buSzPct val="90000"/>
              <a:buNone/>
              <a:tabLst/>
              <a:defRPr sz="1400">
                <a:solidFill>
                  <a:schemeClr val="tx1"/>
                </a:solidFill>
                <a:latin typeface="Arial" panose="020B0604020202020204" pitchFamily="34" charset="0"/>
                <a:cs typeface="Arial" panose="020B0604020202020204" pitchFamily="34" charset="0"/>
              </a:defRPr>
            </a:lvl3pPr>
            <a:lvl4pPr marL="1371566" indent="0">
              <a:lnSpc>
                <a:spcPct val="100000"/>
              </a:lnSpc>
              <a:spcBef>
                <a:spcPts val="600"/>
              </a:spcBef>
              <a:buSzPct val="90000"/>
              <a:buNone/>
              <a:defRPr sz="1200">
                <a:solidFill>
                  <a:schemeClr val="tx1"/>
                </a:solidFill>
                <a:latin typeface="Arial" panose="020B0604020202020204" pitchFamily="34" charset="0"/>
                <a:cs typeface="Arial" panose="020B0604020202020204" pitchFamily="34" charset="0"/>
              </a:defRPr>
            </a:lvl4pPr>
            <a:lvl5pPr marL="1828754" indent="0">
              <a:lnSpc>
                <a:spcPct val="100000"/>
              </a:lnSpc>
              <a:spcBef>
                <a:spcPts val="600"/>
              </a:spcBef>
              <a:buSzPct val="90000"/>
              <a:buNone/>
              <a:defRPr sz="1200">
                <a:solidFill>
                  <a:schemeClr val="tx1"/>
                </a:solidFill>
                <a:latin typeface="Arial" panose="020B0604020202020204" pitchFamily="34" charset="0"/>
                <a:cs typeface="Arial" panose="020B0604020202020204" pitchFamily="34" charset="0"/>
              </a:defRPr>
            </a:lvl5pPr>
          </a:lstStyle>
          <a:p>
            <a:pPr lvl="0"/>
            <a:r>
              <a:rPr lang="es-ES_tradnl" noProof="0"/>
              <a:t>Texto sin </a:t>
            </a:r>
            <a:r>
              <a:rPr lang="es-ES_tradnl" noProof="0" err="1"/>
              <a:t>bullets</a:t>
            </a:r>
            <a:endParaRPr lang="es-ES_tradnl" noProof="0"/>
          </a:p>
          <a:p>
            <a:pPr lvl="1"/>
            <a:r>
              <a:rPr lang="es-ES_tradnl" noProof="0"/>
              <a:t>Segundo nivel</a:t>
            </a:r>
          </a:p>
          <a:p>
            <a:pPr lvl="2"/>
            <a:r>
              <a:rPr lang="es-ES_tradnl" noProof="0"/>
              <a:t>Tercer nivel</a:t>
            </a:r>
          </a:p>
          <a:p>
            <a:pPr lvl="3"/>
            <a:r>
              <a:rPr lang="es-ES_tradnl" noProof="0"/>
              <a:t>Cuarto nivel</a:t>
            </a:r>
          </a:p>
          <a:p>
            <a:pPr lvl="4"/>
            <a:r>
              <a:rPr lang="es-ES_tradnl" noProof="0"/>
              <a:t>Quinto nivel</a:t>
            </a:r>
          </a:p>
        </p:txBody>
      </p:sp>
      <p:sp>
        <p:nvSpPr>
          <p:cNvPr id="5" name="Chart Placeholder 4">
            <a:extLst>
              <a:ext uri="{FF2B5EF4-FFF2-40B4-BE49-F238E27FC236}">
                <a16:creationId xmlns:a16="http://schemas.microsoft.com/office/drawing/2014/main" id="{C6B6CDDD-14DC-134E-946F-6446B4DE9ABD}"/>
              </a:ext>
            </a:extLst>
          </p:cNvPr>
          <p:cNvSpPr>
            <a:spLocks noGrp="1"/>
          </p:cNvSpPr>
          <p:nvPr>
            <p:ph type="chart" sz="quarter" idx="14"/>
          </p:nvPr>
        </p:nvSpPr>
        <p:spPr>
          <a:xfrm>
            <a:off x="6215063" y="1722438"/>
            <a:ext cx="5619751" cy="4691063"/>
          </a:xfrm>
          <a:prstGeom prst="rect">
            <a:avLst/>
          </a:prstGeom>
        </p:spPr>
        <p:txBody>
          <a:bodyPr/>
          <a:lstStyle>
            <a:lvl1pPr marL="0" indent="0">
              <a:buNone/>
              <a:defRPr sz="1800" b="0" i="0">
                <a:solidFill>
                  <a:schemeClr val="tx1"/>
                </a:solidFill>
                <a:latin typeface="Arial" panose="020B0604020202020204" pitchFamily="34" charset="0"/>
                <a:cs typeface="Arial" panose="020B0604020202020204" pitchFamily="34" charset="0"/>
              </a:defRPr>
            </a:lvl1pPr>
          </a:lstStyle>
          <a:p>
            <a:r>
              <a:rPr lang="es-ES"/>
              <a:t>Haga clic en el icono para agregar un gráfico</a:t>
            </a:r>
            <a:endParaRPr lang="en-CO"/>
          </a:p>
        </p:txBody>
      </p:sp>
      <p:pic>
        <p:nvPicPr>
          <p:cNvPr id="6" name="Picture 5">
            <a:extLst>
              <a:ext uri="{FF2B5EF4-FFF2-40B4-BE49-F238E27FC236}">
                <a16:creationId xmlns:a16="http://schemas.microsoft.com/office/drawing/2014/main" id="{DDF413FB-F66B-488F-A04C-EC8DB457A304}"/>
              </a:ext>
            </a:extLst>
          </p:cNvPr>
          <p:cNvPicPr>
            <a:picLocks noChangeAspect="1"/>
          </p:cNvPicPr>
          <p:nvPr/>
        </p:nvPicPr>
        <p:blipFill rotWithShape="1">
          <a:blip r:embed="rId2">
            <a:extLst>
              <a:ext uri="{28A0092B-C50C-407E-A947-70E740481C1C}">
                <a14:useLocalDpi xmlns:a14="http://schemas.microsoft.com/office/drawing/2010/main" val="0"/>
              </a:ext>
            </a:extLst>
          </a:blip>
          <a:srcRect l="14852" t="12304" r="9360"/>
          <a:stretch/>
        </p:blipFill>
        <p:spPr>
          <a:xfrm>
            <a:off x="11444288" y="385641"/>
            <a:ext cx="304800" cy="348975"/>
          </a:xfrm>
          <a:prstGeom prst="rect">
            <a:avLst/>
          </a:prstGeom>
        </p:spPr>
      </p:pic>
      <p:pic>
        <p:nvPicPr>
          <p:cNvPr id="7" name="Picture 6">
            <a:extLst>
              <a:ext uri="{FF2B5EF4-FFF2-40B4-BE49-F238E27FC236}">
                <a16:creationId xmlns:a16="http://schemas.microsoft.com/office/drawing/2014/main" id="{EC3123FA-6C14-D742-828A-279C6934F7E8}"/>
              </a:ext>
            </a:extLst>
          </p:cNvPr>
          <p:cNvPicPr>
            <a:picLocks noChangeAspect="1"/>
          </p:cNvPicPr>
          <p:nvPr/>
        </p:nvPicPr>
        <p:blipFill rotWithShape="1">
          <a:blip r:embed="rId2">
            <a:extLst>
              <a:ext uri="{28A0092B-C50C-407E-A947-70E740481C1C}">
                <a14:useLocalDpi xmlns:a14="http://schemas.microsoft.com/office/drawing/2010/main" val="0"/>
              </a:ext>
            </a:extLst>
          </a:blip>
          <a:srcRect l="14852" t="12304" r="9360"/>
          <a:stretch/>
        </p:blipFill>
        <p:spPr>
          <a:xfrm>
            <a:off x="11444288" y="385641"/>
            <a:ext cx="304800" cy="348975"/>
          </a:xfrm>
          <a:prstGeom prst="rect">
            <a:avLst/>
          </a:prstGeom>
        </p:spPr>
      </p:pic>
    </p:spTree>
    <p:extLst>
      <p:ext uri="{BB962C8B-B14F-4D97-AF65-F5344CB8AC3E}">
        <p14:creationId xmlns:p14="http://schemas.microsoft.com/office/powerpoint/2010/main" val="1067130042"/>
      </p:ext>
    </p:extLst>
  </p:cSld>
  <p:clrMapOvr>
    <a:masterClrMapping/>
  </p:clrMapOvr>
  <p:extLst>
    <p:ext uri="{DCECCB84-F9BA-43D5-87BE-67443E8EF086}">
      <p15:sldGuideLst xmlns:p15="http://schemas.microsoft.com/office/powerpoint/2012/main">
        <p15:guide id="1" orient="horz" pos="187">
          <p15:clr>
            <a:srgbClr val="FBAE40"/>
          </p15:clr>
        </p15:guide>
        <p15:guide id="2" pos="27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Encabezado+TextoyVineta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34D795E-2F80-6B4C-8466-70BA29E7E2C6}"/>
              </a:ext>
            </a:extLst>
          </p:cNvPr>
          <p:cNvSpPr>
            <a:spLocks noGrp="1"/>
          </p:cNvSpPr>
          <p:nvPr>
            <p:ph type="title" hasCustomPrompt="1"/>
          </p:nvPr>
        </p:nvSpPr>
        <p:spPr>
          <a:xfrm>
            <a:off x="455613" y="344388"/>
            <a:ext cx="10793233" cy="397032"/>
          </a:xfrm>
          <a:prstGeom prst="rect">
            <a:avLst/>
          </a:prstGeom>
        </p:spPr>
        <p:txBody>
          <a:bodyPr wrap="square" anchor="t" anchorCtr="0">
            <a:spAutoFit/>
          </a:bodyPr>
          <a:lstStyle>
            <a:lvl1pPr>
              <a:defRPr lang="en-US" sz="2200" b="1" i="0" kern="1200" dirty="0">
                <a:solidFill>
                  <a:schemeClr val="tx2"/>
                </a:solidFill>
                <a:latin typeface="+mn-lt"/>
                <a:ea typeface="+mj-ea"/>
                <a:cs typeface="+mj-cs"/>
              </a:defRPr>
            </a:lvl1pPr>
          </a:lstStyle>
          <a:p>
            <a:r>
              <a:rPr lang="es-ES_tradnl" noProof="0"/>
              <a:t>Encabezado – Máximo dos renglones- Arial 22</a:t>
            </a:r>
          </a:p>
        </p:txBody>
      </p:sp>
      <p:sp>
        <p:nvSpPr>
          <p:cNvPr id="3" name="Text Placeholder 2">
            <a:extLst>
              <a:ext uri="{FF2B5EF4-FFF2-40B4-BE49-F238E27FC236}">
                <a16:creationId xmlns:a16="http://schemas.microsoft.com/office/drawing/2014/main" id="{41AD7FE5-7B46-D243-A1F1-F5AD91F02DB4}"/>
              </a:ext>
            </a:extLst>
          </p:cNvPr>
          <p:cNvSpPr>
            <a:spLocks noGrp="1"/>
          </p:cNvSpPr>
          <p:nvPr>
            <p:ph type="body" sz="quarter" idx="13" hasCustomPrompt="1"/>
          </p:nvPr>
        </p:nvSpPr>
        <p:spPr>
          <a:xfrm>
            <a:off x="455613" y="1714885"/>
            <a:ext cx="5388595" cy="2047827"/>
          </a:xfrm>
          <a:prstGeom prst="rect">
            <a:avLst/>
          </a:prstGeom>
        </p:spPr>
        <p:txBody>
          <a:bodyPr wrap="square">
            <a:spAutoFit/>
          </a:bodyPr>
          <a:lstStyle>
            <a:lvl1pPr marL="0" indent="0">
              <a:lnSpc>
                <a:spcPct val="120000"/>
              </a:lnSpc>
              <a:spcBef>
                <a:spcPts val="1200"/>
              </a:spcBef>
              <a:buSzPct val="90000"/>
              <a:buNone/>
              <a:defRPr sz="1800">
                <a:solidFill>
                  <a:schemeClr val="tx1"/>
                </a:solidFill>
                <a:latin typeface="Arial" panose="020B0604020202020204" pitchFamily="34" charset="0"/>
                <a:cs typeface="Arial" panose="020B0604020202020204" pitchFamily="34" charset="0"/>
              </a:defRPr>
            </a:lvl1pPr>
            <a:lvl2pPr marL="457189" indent="0">
              <a:lnSpc>
                <a:spcPct val="120000"/>
              </a:lnSpc>
              <a:spcBef>
                <a:spcPts val="1200"/>
              </a:spcBef>
              <a:buSzPct val="90000"/>
              <a:buNone/>
              <a:defRPr sz="1600">
                <a:solidFill>
                  <a:schemeClr val="tx1"/>
                </a:solidFill>
                <a:latin typeface="Arial" panose="020B0604020202020204" pitchFamily="34" charset="0"/>
                <a:cs typeface="Arial" panose="020B0604020202020204" pitchFamily="34" charset="0"/>
              </a:defRPr>
            </a:lvl2pPr>
            <a:lvl3pPr marL="914377" indent="0">
              <a:lnSpc>
                <a:spcPct val="120000"/>
              </a:lnSpc>
              <a:spcBef>
                <a:spcPts val="1200"/>
              </a:spcBef>
              <a:buSzPct val="90000"/>
              <a:buNone/>
              <a:tabLst/>
              <a:defRPr sz="1400">
                <a:solidFill>
                  <a:schemeClr val="tx1"/>
                </a:solidFill>
                <a:latin typeface="Arial" panose="020B0604020202020204" pitchFamily="34" charset="0"/>
                <a:cs typeface="Arial" panose="020B0604020202020204" pitchFamily="34" charset="0"/>
              </a:defRPr>
            </a:lvl3pPr>
            <a:lvl4pPr marL="1371566" indent="0">
              <a:lnSpc>
                <a:spcPct val="120000"/>
              </a:lnSpc>
              <a:spcBef>
                <a:spcPts val="1200"/>
              </a:spcBef>
              <a:buSzPct val="90000"/>
              <a:buNone/>
              <a:defRPr sz="1200">
                <a:solidFill>
                  <a:schemeClr val="tx1"/>
                </a:solidFill>
                <a:latin typeface="Arial" panose="020B0604020202020204" pitchFamily="34" charset="0"/>
                <a:cs typeface="Arial" panose="020B0604020202020204" pitchFamily="34" charset="0"/>
              </a:defRPr>
            </a:lvl4pPr>
            <a:lvl5pPr marL="1828754" indent="0">
              <a:lnSpc>
                <a:spcPct val="120000"/>
              </a:lnSpc>
              <a:spcBef>
                <a:spcPts val="1200"/>
              </a:spcBef>
              <a:buSzPct val="90000"/>
              <a:buNone/>
              <a:defRPr sz="1200">
                <a:solidFill>
                  <a:schemeClr val="tx1"/>
                </a:solidFill>
                <a:latin typeface="Arial" panose="020B0604020202020204" pitchFamily="34" charset="0"/>
                <a:cs typeface="Arial" panose="020B0604020202020204" pitchFamily="34" charset="0"/>
              </a:defRPr>
            </a:lvl5pPr>
          </a:lstStyle>
          <a:p>
            <a:pPr lvl="0"/>
            <a:r>
              <a:rPr lang="es-ES_tradnl" noProof="0"/>
              <a:t>Texto sin </a:t>
            </a:r>
            <a:r>
              <a:rPr lang="es-ES_tradnl" noProof="0" err="1"/>
              <a:t>bullets</a:t>
            </a:r>
            <a:endParaRPr lang="es-ES_tradnl" noProof="0"/>
          </a:p>
          <a:p>
            <a:pPr lvl="1"/>
            <a:r>
              <a:rPr lang="es-ES_tradnl" noProof="0"/>
              <a:t>Segundo nivel</a:t>
            </a:r>
          </a:p>
          <a:p>
            <a:pPr lvl="2"/>
            <a:r>
              <a:rPr lang="es-ES_tradnl" noProof="0"/>
              <a:t>Tercer nivel</a:t>
            </a:r>
          </a:p>
          <a:p>
            <a:pPr lvl="3"/>
            <a:r>
              <a:rPr lang="es-ES_tradnl" noProof="0"/>
              <a:t>Cuarto nivel</a:t>
            </a:r>
          </a:p>
          <a:p>
            <a:pPr lvl="4"/>
            <a:r>
              <a:rPr lang="es-ES_tradnl" noProof="0"/>
              <a:t>Quinto nivel</a:t>
            </a:r>
          </a:p>
        </p:txBody>
      </p:sp>
      <p:pic>
        <p:nvPicPr>
          <p:cNvPr id="5" name="Picture 5">
            <a:extLst>
              <a:ext uri="{FF2B5EF4-FFF2-40B4-BE49-F238E27FC236}">
                <a16:creationId xmlns:a16="http://schemas.microsoft.com/office/drawing/2014/main" id="{14ACD529-59DB-49C0-947A-A61538B7B374}"/>
              </a:ext>
            </a:extLst>
          </p:cNvPr>
          <p:cNvPicPr>
            <a:picLocks noChangeAspect="1"/>
          </p:cNvPicPr>
          <p:nvPr/>
        </p:nvPicPr>
        <p:blipFill rotWithShape="1">
          <a:blip r:embed="rId2">
            <a:extLst>
              <a:ext uri="{28A0092B-C50C-407E-A947-70E740481C1C}">
                <a14:useLocalDpi xmlns:a14="http://schemas.microsoft.com/office/drawing/2010/main" val="0"/>
              </a:ext>
            </a:extLst>
          </a:blip>
          <a:srcRect l="14852" t="12304" r="9360"/>
          <a:stretch/>
        </p:blipFill>
        <p:spPr>
          <a:xfrm>
            <a:off x="11444288" y="385641"/>
            <a:ext cx="304800" cy="348975"/>
          </a:xfrm>
          <a:prstGeom prst="rect">
            <a:avLst/>
          </a:prstGeom>
        </p:spPr>
      </p:pic>
      <p:sp>
        <p:nvSpPr>
          <p:cNvPr id="11" name="Text Placeholder 2">
            <a:extLst>
              <a:ext uri="{FF2B5EF4-FFF2-40B4-BE49-F238E27FC236}">
                <a16:creationId xmlns:a16="http://schemas.microsoft.com/office/drawing/2014/main" id="{42A5C74B-7FB7-BC43-A610-9EF4F5CFBE9D}"/>
              </a:ext>
            </a:extLst>
          </p:cNvPr>
          <p:cNvSpPr>
            <a:spLocks noGrp="1"/>
          </p:cNvSpPr>
          <p:nvPr>
            <p:ph type="body" sz="quarter" idx="14" hasCustomPrompt="1"/>
          </p:nvPr>
        </p:nvSpPr>
        <p:spPr>
          <a:xfrm>
            <a:off x="6405841" y="1714884"/>
            <a:ext cx="5322335" cy="1631216"/>
          </a:xfrm>
          <a:prstGeom prst="rect">
            <a:avLst/>
          </a:prstGeom>
        </p:spPr>
        <p:txBody>
          <a:bodyPr wrap="square">
            <a:spAutoFit/>
          </a:bodyPr>
          <a:lstStyle>
            <a:lvl1pPr>
              <a:lnSpc>
                <a:spcPct val="100000"/>
              </a:lnSpc>
              <a:spcBef>
                <a:spcPts val="1200"/>
              </a:spcBef>
              <a:buSzPct val="90000"/>
              <a:defRPr sz="1400">
                <a:solidFill>
                  <a:schemeClr val="tx1"/>
                </a:solidFill>
                <a:latin typeface="Arial" panose="020B0604020202020204" pitchFamily="34" charset="0"/>
                <a:cs typeface="Arial" panose="020B0604020202020204" pitchFamily="34" charset="0"/>
              </a:defRPr>
            </a:lvl1pPr>
            <a:lvl2pPr>
              <a:lnSpc>
                <a:spcPct val="100000"/>
              </a:lnSpc>
              <a:spcBef>
                <a:spcPts val="1200"/>
              </a:spcBef>
              <a:buSzPct val="90000"/>
              <a:defRPr sz="1200">
                <a:solidFill>
                  <a:schemeClr val="tx1"/>
                </a:solidFill>
                <a:latin typeface="Arial" panose="020B0604020202020204" pitchFamily="34" charset="0"/>
                <a:cs typeface="Arial" panose="020B0604020202020204" pitchFamily="34" charset="0"/>
              </a:defRPr>
            </a:lvl2pPr>
            <a:lvl3pPr marL="1073124" indent="-158747">
              <a:lnSpc>
                <a:spcPct val="100000"/>
              </a:lnSpc>
              <a:spcBef>
                <a:spcPts val="1200"/>
              </a:spcBef>
              <a:buSzPct val="90000"/>
              <a:tabLst/>
              <a:defRPr sz="1100">
                <a:solidFill>
                  <a:schemeClr val="tx1"/>
                </a:solidFill>
                <a:latin typeface="Arial" panose="020B0604020202020204" pitchFamily="34" charset="0"/>
                <a:cs typeface="Arial" panose="020B0604020202020204" pitchFamily="34" charset="0"/>
              </a:defRPr>
            </a:lvl3pPr>
            <a:lvl4pPr>
              <a:lnSpc>
                <a:spcPct val="100000"/>
              </a:lnSpc>
              <a:spcBef>
                <a:spcPts val="1200"/>
              </a:spcBef>
              <a:buSzPct val="90000"/>
              <a:defRPr sz="1051">
                <a:solidFill>
                  <a:schemeClr val="tx1"/>
                </a:solidFill>
                <a:latin typeface="Arial" panose="020B0604020202020204" pitchFamily="34" charset="0"/>
                <a:cs typeface="Arial" panose="020B0604020202020204" pitchFamily="34" charset="0"/>
              </a:defRPr>
            </a:lvl4pPr>
            <a:lvl5pPr>
              <a:lnSpc>
                <a:spcPct val="100000"/>
              </a:lnSpc>
              <a:spcBef>
                <a:spcPts val="1200"/>
              </a:spcBef>
              <a:buSzPct val="90000"/>
              <a:defRPr sz="1051">
                <a:solidFill>
                  <a:schemeClr val="tx1"/>
                </a:solidFill>
                <a:latin typeface="Arial" panose="020B0604020202020204" pitchFamily="34" charset="0"/>
                <a:cs typeface="Arial" panose="020B0604020202020204" pitchFamily="34" charset="0"/>
              </a:defRPr>
            </a:lvl5pPr>
          </a:lstStyle>
          <a:p>
            <a:pPr lvl="0"/>
            <a:r>
              <a:rPr lang="es-ES_tradnl" noProof="0"/>
              <a:t>Texto con </a:t>
            </a:r>
            <a:r>
              <a:rPr lang="es-ES_tradnl" noProof="0" err="1"/>
              <a:t>bullets</a:t>
            </a:r>
            <a:endParaRPr lang="es-ES_tradnl" noProof="0"/>
          </a:p>
          <a:p>
            <a:pPr lvl="1"/>
            <a:r>
              <a:rPr lang="es-ES_tradnl" noProof="0"/>
              <a:t>Segundo nivel</a:t>
            </a:r>
          </a:p>
          <a:p>
            <a:pPr lvl="2"/>
            <a:r>
              <a:rPr lang="es-ES_tradnl" noProof="0"/>
              <a:t>Tercer nivel</a:t>
            </a:r>
          </a:p>
          <a:p>
            <a:pPr lvl="3"/>
            <a:r>
              <a:rPr lang="es-ES_tradnl" noProof="0"/>
              <a:t>Cuarto nivel</a:t>
            </a:r>
          </a:p>
          <a:p>
            <a:pPr lvl="4"/>
            <a:r>
              <a:rPr lang="es-ES_tradnl" noProof="0"/>
              <a:t>Quinto nivel</a:t>
            </a:r>
          </a:p>
        </p:txBody>
      </p:sp>
      <p:pic>
        <p:nvPicPr>
          <p:cNvPr id="6" name="Picture 5">
            <a:extLst>
              <a:ext uri="{FF2B5EF4-FFF2-40B4-BE49-F238E27FC236}">
                <a16:creationId xmlns:a16="http://schemas.microsoft.com/office/drawing/2014/main" id="{28A5179B-8A18-C948-B26B-D80913F7BBFA}"/>
              </a:ext>
            </a:extLst>
          </p:cNvPr>
          <p:cNvPicPr>
            <a:picLocks noChangeAspect="1"/>
          </p:cNvPicPr>
          <p:nvPr/>
        </p:nvPicPr>
        <p:blipFill rotWithShape="1">
          <a:blip r:embed="rId2">
            <a:extLst>
              <a:ext uri="{28A0092B-C50C-407E-A947-70E740481C1C}">
                <a14:useLocalDpi xmlns:a14="http://schemas.microsoft.com/office/drawing/2010/main" val="0"/>
              </a:ext>
            </a:extLst>
          </a:blip>
          <a:srcRect l="14852" t="12304" r="9360"/>
          <a:stretch/>
        </p:blipFill>
        <p:spPr>
          <a:xfrm>
            <a:off x="11444288" y="385641"/>
            <a:ext cx="304800" cy="348975"/>
          </a:xfrm>
          <a:prstGeom prst="rect">
            <a:avLst/>
          </a:prstGeom>
        </p:spPr>
      </p:pic>
    </p:spTree>
    <p:extLst>
      <p:ext uri="{BB962C8B-B14F-4D97-AF65-F5344CB8AC3E}">
        <p14:creationId xmlns:p14="http://schemas.microsoft.com/office/powerpoint/2010/main" val="2086838130"/>
      </p:ext>
    </p:extLst>
  </p:cSld>
  <p:clrMapOvr>
    <a:masterClrMapping/>
  </p:clrMapOvr>
  <p:extLst>
    <p:ext uri="{DCECCB84-F9BA-43D5-87BE-67443E8EF086}">
      <p15:sldGuideLst xmlns:p15="http://schemas.microsoft.com/office/powerpoint/2012/main">
        <p15:guide id="1" orient="horz" pos="187">
          <p15:clr>
            <a:srgbClr val="FBAE40"/>
          </p15:clr>
        </p15:guide>
        <p15:guide id="2" pos="27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Encabezado+Vineta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34D795E-2F80-6B4C-8466-70BA29E7E2C6}"/>
              </a:ext>
            </a:extLst>
          </p:cNvPr>
          <p:cNvSpPr>
            <a:spLocks noGrp="1"/>
          </p:cNvSpPr>
          <p:nvPr>
            <p:ph type="title" hasCustomPrompt="1"/>
          </p:nvPr>
        </p:nvSpPr>
        <p:spPr>
          <a:xfrm>
            <a:off x="455613" y="344388"/>
            <a:ext cx="10775980" cy="397032"/>
          </a:xfrm>
          <a:prstGeom prst="rect">
            <a:avLst/>
          </a:prstGeom>
        </p:spPr>
        <p:txBody>
          <a:bodyPr wrap="square" anchor="t" anchorCtr="0">
            <a:spAutoFit/>
          </a:bodyPr>
          <a:lstStyle>
            <a:lvl1pPr>
              <a:defRPr lang="en-US" sz="2200" b="1" i="0" kern="1200" dirty="0">
                <a:solidFill>
                  <a:schemeClr val="tx2"/>
                </a:solidFill>
                <a:latin typeface="+mn-lt"/>
                <a:ea typeface="+mj-ea"/>
                <a:cs typeface="+mj-cs"/>
              </a:defRPr>
            </a:lvl1pPr>
          </a:lstStyle>
          <a:p>
            <a:r>
              <a:rPr lang="es-ES_tradnl" noProof="0"/>
              <a:t>Encabezado – Máximo dos renglones- Arial 22</a:t>
            </a:r>
          </a:p>
        </p:txBody>
      </p:sp>
      <p:sp>
        <p:nvSpPr>
          <p:cNvPr id="3" name="Text Placeholder 2">
            <a:extLst>
              <a:ext uri="{FF2B5EF4-FFF2-40B4-BE49-F238E27FC236}">
                <a16:creationId xmlns:a16="http://schemas.microsoft.com/office/drawing/2014/main" id="{41AD7FE5-7B46-D243-A1F1-F5AD91F02DB4}"/>
              </a:ext>
            </a:extLst>
          </p:cNvPr>
          <p:cNvSpPr>
            <a:spLocks noGrp="1"/>
          </p:cNvSpPr>
          <p:nvPr>
            <p:ph type="body" sz="quarter" idx="13" hasCustomPrompt="1"/>
          </p:nvPr>
        </p:nvSpPr>
        <p:spPr>
          <a:xfrm>
            <a:off x="455614" y="1714885"/>
            <a:ext cx="5322335" cy="1692771"/>
          </a:xfrm>
          <a:prstGeom prst="rect">
            <a:avLst/>
          </a:prstGeom>
        </p:spPr>
        <p:txBody>
          <a:bodyPr wrap="square">
            <a:spAutoFit/>
          </a:bodyPr>
          <a:lstStyle>
            <a:lvl1pPr>
              <a:spcBef>
                <a:spcPts val="800"/>
              </a:spcBef>
              <a:defRPr lang="es-ES_tradnl" sz="1600" noProof="0" dirty="0">
                <a:solidFill>
                  <a:schemeClr val="tx1"/>
                </a:solidFill>
                <a:latin typeface="Arial" panose="020B0604020202020204" pitchFamily="34" charset="0"/>
                <a:cs typeface="Arial" panose="020B0604020202020204" pitchFamily="34" charset="0"/>
              </a:defRPr>
            </a:lvl1pPr>
            <a:lvl2pPr>
              <a:spcBef>
                <a:spcPts val="800"/>
              </a:spcBef>
              <a:defRPr lang="es-ES_tradnl" sz="1400" noProof="0" dirty="0">
                <a:solidFill>
                  <a:schemeClr val="tx1"/>
                </a:solidFill>
                <a:latin typeface="Arial" panose="020B0604020202020204" pitchFamily="34" charset="0"/>
                <a:cs typeface="Arial" panose="020B0604020202020204" pitchFamily="34" charset="0"/>
              </a:defRPr>
            </a:lvl2pPr>
            <a:lvl3pPr>
              <a:spcBef>
                <a:spcPts val="800"/>
              </a:spcBef>
              <a:defRPr lang="es-ES_tradnl" sz="1200" noProof="0" dirty="0">
                <a:solidFill>
                  <a:schemeClr val="tx1"/>
                </a:solidFill>
                <a:latin typeface="Arial" panose="020B0604020202020204" pitchFamily="34" charset="0"/>
                <a:cs typeface="Arial" panose="020B0604020202020204" pitchFamily="34" charset="0"/>
              </a:defRPr>
            </a:lvl3pPr>
            <a:lvl4pPr>
              <a:spcBef>
                <a:spcPts val="800"/>
              </a:spcBef>
              <a:defRPr lang="es-ES_tradnl" sz="1100" noProof="0" dirty="0">
                <a:solidFill>
                  <a:schemeClr val="tx1"/>
                </a:solidFill>
                <a:latin typeface="Arial" panose="020B0604020202020204" pitchFamily="34" charset="0"/>
                <a:cs typeface="Arial" panose="020B0604020202020204" pitchFamily="34" charset="0"/>
              </a:defRPr>
            </a:lvl4pPr>
            <a:lvl5pPr>
              <a:spcBef>
                <a:spcPts val="800"/>
              </a:spcBef>
              <a:defRPr lang="es-ES_tradnl" sz="1100" noProof="0" dirty="0">
                <a:solidFill>
                  <a:schemeClr val="tx1"/>
                </a:solidFill>
                <a:latin typeface="Arial" panose="020B0604020202020204" pitchFamily="34" charset="0"/>
                <a:cs typeface="Arial" panose="020B0604020202020204" pitchFamily="34" charset="0"/>
              </a:defRPr>
            </a:lvl5pPr>
          </a:lstStyle>
          <a:p>
            <a:pPr lvl="0">
              <a:lnSpc>
                <a:spcPct val="100000"/>
              </a:lnSpc>
              <a:spcBef>
                <a:spcPts val="1200"/>
              </a:spcBef>
              <a:buSzPct val="90000"/>
            </a:pPr>
            <a:r>
              <a:rPr lang="es-ES_tradnl" noProof="0"/>
              <a:t>Texto con </a:t>
            </a:r>
            <a:r>
              <a:rPr lang="es-ES_tradnl" noProof="0" err="1"/>
              <a:t>bullets</a:t>
            </a:r>
            <a:endParaRPr lang="es-ES_tradnl" noProof="0"/>
          </a:p>
          <a:p>
            <a:pPr lvl="1">
              <a:lnSpc>
                <a:spcPct val="100000"/>
              </a:lnSpc>
              <a:spcBef>
                <a:spcPts val="1200"/>
              </a:spcBef>
              <a:buSzPct val="90000"/>
            </a:pPr>
            <a:r>
              <a:rPr lang="es-ES_tradnl" noProof="0"/>
              <a:t>Segundo nivel</a:t>
            </a:r>
          </a:p>
          <a:p>
            <a:pPr marL="1073124" lvl="2" indent="-158747">
              <a:lnSpc>
                <a:spcPct val="100000"/>
              </a:lnSpc>
              <a:spcBef>
                <a:spcPts val="1200"/>
              </a:spcBef>
              <a:buSzPct val="90000"/>
              <a:tabLst/>
            </a:pPr>
            <a:r>
              <a:rPr lang="es-ES_tradnl" noProof="0"/>
              <a:t>Tercer nivel</a:t>
            </a:r>
          </a:p>
          <a:p>
            <a:pPr lvl="3">
              <a:lnSpc>
                <a:spcPct val="100000"/>
              </a:lnSpc>
              <a:spcBef>
                <a:spcPts val="1200"/>
              </a:spcBef>
              <a:buSzPct val="90000"/>
            </a:pPr>
            <a:r>
              <a:rPr lang="es-ES_tradnl" noProof="0"/>
              <a:t>Cuarto nivel</a:t>
            </a:r>
          </a:p>
          <a:p>
            <a:pPr lvl="4">
              <a:lnSpc>
                <a:spcPct val="100000"/>
              </a:lnSpc>
              <a:spcBef>
                <a:spcPts val="1200"/>
              </a:spcBef>
              <a:buSzPct val="90000"/>
            </a:pPr>
            <a:r>
              <a:rPr lang="es-ES_tradnl" noProof="0"/>
              <a:t>Quinto nivel</a:t>
            </a:r>
          </a:p>
        </p:txBody>
      </p:sp>
      <p:sp>
        <p:nvSpPr>
          <p:cNvPr id="7" name="Text Placeholder 2">
            <a:extLst>
              <a:ext uri="{FF2B5EF4-FFF2-40B4-BE49-F238E27FC236}">
                <a16:creationId xmlns:a16="http://schemas.microsoft.com/office/drawing/2014/main" id="{F7D295FB-4D81-8841-85AB-26ED0F7F3223}"/>
              </a:ext>
            </a:extLst>
          </p:cNvPr>
          <p:cNvSpPr>
            <a:spLocks noGrp="1"/>
          </p:cNvSpPr>
          <p:nvPr>
            <p:ph type="body" sz="quarter" idx="14" hasCustomPrompt="1"/>
          </p:nvPr>
        </p:nvSpPr>
        <p:spPr>
          <a:xfrm>
            <a:off x="6405841" y="1714885"/>
            <a:ext cx="5322335" cy="1692771"/>
          </a:xfrm>
          <a:prstGeom prst="rect">
            <a:avLst/>
          </a:prstGeom>
        </p:spPr>
        <p:txBody>
          <a:bodyPr wrap="square">
            <a:spAutoFit/>
          </a:bodyPr>
          <a:lstStyle>
            <a:lvl1pPr>
              <a:spcBef>
                <a:spcPts val="800"/>
              </a:spcBef>
              <a:defRPr lang="es-ES_tradnl" sz="1600" noProof="0" dirty="0">
                <a:solidFill>
                  <a:schemeClr val="tx1"/>
                </a:solidFill>
                <a:latin typeface="Arial" panose="020B0604020202020204" pitchFamily="34" charset="0"/>
                <a:cs typeface="Arial" panose="020B0604020202020204" pitchFamily="34" charset="0"/>
              </a:defRPr>
            </a:lvl1pPr>
            <a:lvl2pPr>
              <a:spcBef>
                <a:spcPts val="800"/>
              </a:spcBef>
              <a:defRPr lang="es-ES_tradnl" sz="1400" noProof="0" dirty="0">
                <a:solidFill>
                  <a:schemeClr val="tx1"/>
                </a:solidFill>
                <a:latin typeface="Arial" panose="020B0604020202020204" pitchFamily="34" charset="0"/>
                <a:cs typeface="Arial" panose="020B0604020202020204" pitchFamily="34" charset="0"/>
              </a:defRPr>
            </a:lvl2pPr>
            <a:lvl3pPr>
              <a:spcBef>
                <a:spcPts val="800"/>
              </a:spcBef>
              <a:defRPr lang="es-ES_tradnl" sz="1200" noProof="0" dirty="0">
                <a:solidFill>
                  <a:schemeClr val="tx1"/>
                </a:solidFill>
                <a:latin typeface="Arial" panose="020B0604020202020204" pitchFamily="34" charset="0"/>
                <a:cs typeface="Arial" panose="020B0604020202020204" pitchFamily="34" charset="0"/>
              </a:defRPr>
            </a:lvl3pPr>
            <a:lvl4pPr>
              <a:spcBef>
                <a:spcPts val="800"/>
              </a:spcBef>
              <a:defRPr lang="es-ES_tradnl" sz="1100" noProof="0" dirty="0">
                <a:solidFill>
                  <a:schemeClr val="tx1"/>
                </a:solidFill>
                <a:latin typeface="Arial" panose="020B0604020202020204" pitchFamily="34" charset="0"/>
                <a:cs typeface="Arial" panose="020B0604020202020204" pitchFamily="34" charset="0"/>
              </a:defRPr>
            </a:lvl4pPr>
            <a:lvl5pPr>
              <a:spcBef>
                <a:spcPts val="800"/>
              </a:spcBef>
              <a:defRPr lang="es-ES_tradnl" sz="1100" noProof="0" dirty="0">
                <a:solidFill>
                  <a:schemeClr val="tx1"/>
                </a:solidFill>
                <a:latin typeface="Arial" panose="020B0604020202020204" pitchFamily="34" charset="0"/>
                <a:cs typeface="Arial" panose="020B0604020202020204" pitchFamily="34" charset="0"/>
              </a:defRPr>
            </a:lvl5pPr>
          </a:lstStyle>
          <a:p>
            <a:pPr lvl="0">
              <a:lnSpc>
                <a:spcPct val="100000"/>
              </a:lnSpc>
              <a:spcBef>
                <a:spcPts val="1200"/>
              </a:spcBef>
              <a:buSzPct val="90000"/>
            </a:pPr>
            <a:r>
              <a:rPr lang="es-ES_tradnl" noProof="0"/>
              <a:t>Texto con </a:t>
            </a:r>
            <a:r>
              <a:rPr lang="es-ES_tradnl" noProof="0" err="1"/>
              <a:t>bullets</a:t>
            </a:r>
            <a:endParaRPr lang="es-ES_tradnl" noProof="0"/>
          </a:p>
          <a:p>
            <a:pPr lvl="1">
              <a:lnSpc>
                <a:spcPct val="100000"/>
              </a:lnSpc>
              <a:spcBef>
                <a:spcPts val="1200"/>
              </a:spcBef>
              <a:buSzPct val="90000"/>
            </a:pPr>
            <a:r>
              <a:rPr lang="es-ES_tradnl" noProof="0"/>
              <a:t>Segundo nivel</a:t>
            </a:r>
          </a:p>
          <a:p>
            <a:pPr marL="1073124" lvl="2" indent="-158747">
              <a:lnSpc>
                <a:spcPct val="100000"/>
              </a:lnSpc>
              <a:spcBef>
                <a:spcPts val="1200"/>
              </a:spcBef>
              <a:buSzPct val="90000"/>
              <a:tabLst/>
            </a:pPr>
            <a:r>
              <a:rPr lang="es-ES_tradnl" noProof="0"/>
              <a:t>Tercer nivel</a:t>
            </a:r>
          </a:p>
          <a:p>
            <a:pPr lvl="3">
              <a:lnSpc>
                <a:spcPct val="100000"/>
              </a:lnSpc>
              <a:spcBef>
                <a:spcPts val="1200"/>
              </a:spcBef>
              <a:buSzPct val="90000"/>
            </a:pPr>
            <a:r>
              <a:rPr lang="es-ES_tradnl" noProof="0"/>
              <a:t>Cuarto nivel</a:t>
            </a:r>
          </a:p>
          <a:p>
            <a:pPr lvl="4">
              <a:lnSpc>
                <a:spcPct val="100000"/>
              </a:lnSpc>
              <a:spcBef>
                <a:spcPts val="1200"/>
              </a:spcBef>
              <a:buSzPct val="90000"/>
            </a:pPr>
            <a:r>
              <a:rPr lang="es-ES_tradnl" noProof="0"/>
              <a:t>Quinto nivel</a:t>
            </a:r>
          </a:p>
        </p:txBody>
      </p:sp>
      <p:pic>
        <p:nvPicPr>
          <p:cNvPr id="5" name="Picture 5">
            <a:extLst>
              <a:ext uri="{FF2B5EF4-FFF2-40B4-BE49-F238E27FC236}">
                <a16:creationId xmlns:a16="http://schemas.microsoft.com/office/drawing/2014/main" id="{EE975209-023C-474C-B503-FD2EC7BABC93}"/>
              </a:ext>
            </a:extLst>
          </p:cNvPr>
          <p:cNvPicPr>
            <a:picLocks noChangeAspect="1"/>
          </p:cNvPicPr>
          <p:nvPr/>
        </p:nvPicPr>
        <p:blipFill rotWithShape="1">
          <a:blip r:embed="rId2">
            <a:extLst>
              <a:ext uri="{28A0092B-C50C-407E-A947-70E740481C1C}">
                <a14:useLocalDpi xmlns:a14="http://schemas.microsoft.com/office/drawing/2010/main" val="0"/>
              </a:ext>
            </a:extLst>
          </a:blip>
          <a:srcRect l="14852" t="12304" r="9360"/>
          <a:stretch/>
        </p:blipFill>
        <p:spPr>
          <a:xfrm>
            <a:off x="11444288" y="385641"/>
            <a:ext cx="304800" cy="348975"/>
          </a:xfrm>
          <a:prstGeom prst="rect">
            <a:avLst/>
          </a:prstGeom>
        </p:spPr>
      </p:pic>
      <p:pic>
        <p:nvPicPr>
          <p:cNvPr id="6" name="Picture 5">
            <a:extLst>
              <a:ext uri="{FF2B5EF4-FFF2-40B4-BE49-F238E27FC236}">
                <a16:creationId xmlns:a16="http://schemas.microsoft.com/office/drawing/2014/main" id="{8D509EAA-3744-FB4F-A0BA-6A8697992D15}"/>
              </a:ext>
            </a:extLst>
          </p:cNvPr>
          <p:cNvPicPr>
            <a:picLocks noChangeAspect="1"/>
          </p:cNvPicPr>
          <p:nvPr/>
        </p:nvPicPr>
        <p:blipFill rotWithShape="1">
          <a:blip r:embed="rId2">
            <a:extLst>
              <a:ext uri="{28A0092B-C50C-407E-A947-70E740481C1C}">
                <a14:useLocalDpi xmlns:a14="http://schemas.microsoft.com/office/drawing/2010/main" val="0"/>
              </a:ext>
            </a:extLst>
          </a:blip>
          <a:srcRect l="14852" t="12304" r="9360"/>
          <a:stretch/>
        </p:blipFill>
        <p:spPr>
          <a:xfrm>
            <a:off x="11444288" y="385641"/>
            <a:ext cx="304800" cy="348975"/>
          </a:xfrm>
          <a:prstGeom prst="rect">
            <a:avLst/>
          </a:prstGeom>
        </p:spPr>
      </p:pic>
    </p:spTree>
    <p:extLst>
      <p:ext uri="{BB962C8B-B14F-4D97-AF65-F5344CB8AC3E}">
        <p14:creationId xmlns:p14="http://schemas.microsoft.com/office/powerpoint/2010/main" val="2474167843"/>
      </p:ext>
    </p:extLst>
  </p:cSld>
  <p:clrMapOvr>
    <a:masterClrMapping/>
  </p:clrMapOvr>
  <p:extLst>
    <p:ext uri="{DCECCB84-F9BA-43D5-87BE-67443E8EF086}">
      <p15:sldGuideLst xmlns:p15="http://schemas.microsoft.com/office/powerpoint/2012/main">
        <p15:guide id="1" orient="horz" pos="187">
          <p15:clr>
            <a:srgbClr val="FBAE40"/>
          </p15:clr>
        </p15:guide>
        <p15:guide id="2" pos="279">
          <p15:clr>
            <a:srgbClr val="FBAE40"/>
          </p15:clr>
        </p15:guide>
        <p15:guide id="3" orient="horz" pos="107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ncabezado+texto+image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34D795E-2F80-6B4C-8466-70BA29E7E2C6}"/>
              </a:ext>
            </a:extLst>
          </p:cNvPr>
          <p:cNvSpPr>
            <a:spLocks noGrp="1"/>
          </p:cNvSpPr>
          <p:nvPr>
            <p:ph type="title" hasCustomPrompt="1"/>
          </p:nvPr>
        </p:nvSpPr>
        <p:spPr>
          <a:xfrm>
            <a:off x="455613" y="344388"/>
            <a:ext cx="10775980" cy="397032"/>
          </a:xfrm>
          <a:prstGeom prst="rect">
            <a:avLst/>
          </a:prstGeom>
        </p:spPr>
        <p:txBody>
          <a:bodyPr wrap="square" anchor="t" anchorCtr="0">
            <a:spAutoFit/>
          </a:bodyPr>
          <a:lstStyle>
            <a:lvl1pPr>
              <a:defRPr lang="en-US" sz="2200" b="1" i="0" kern="1200" dirty="0">
                <a:solidFill>
                  <a:schemeClr val="tx2"/>
                </a:solidFill>
                <a:latin typeface="+mn-lt"/>
                <a:ea typeface="+mj-ea"/>
                <a:cs typeface="+mj-cs"/>
              </a:defRPr>
            </a:lvl1pPr>
          </a:lstStyle>
          <a:p>
            <a:r>
              <a:rPr lang="es-ES_tradnl" noProof="0"/>
              <a:t>Encabezado – Máximo dos renglones- Arial 22</a:t>
            </a:r>
          </a:p>
        </p:txBody>
      </p:sp>
      <p:pic>
        <p:nvPicPr>
          <p:cNvPr id="5" name="Picture 5">
            <a:extLst>
              <a:ext uri="{FF2B5EF4-FFF2-40B4-BE49-F238E27FC236}">
                <a16:creationId xmlns:a16="http://schemas.microsoft.com/office/drawing/2014/main" id="{EE975209-023C-474C-B503-FD2EC7BABC93}"/>
              </a:ext>
            </a:extLst>
          </p:cNvPr>
          <p:cNvPicPr>
            <a:picLocks noChangeAspect="1"/>
          </p:cNvPicPr>
          <p:nvPr/>
        </p:nvPicPr>
        <p:blipFill rotWithShape="1">
          <a:blip r:embed="rId2">
            <a:extLst>
              <a:ext uri="{28A0092B-C50C-407E-A947-70E740481C1C}">
                <a14:useLocalDpi xmlns:a14="http://schemas.microsoft.com/office/drawing/2010/main" val="0"/>
              </a:ext>
            </a:extLst>
          </a:blip>
          <a:srcRect l="14852" t="12304" r="9360"/>
          <a:stretch/>
        </p:blipFill>
        <p:spPr>
          <a:xfrm>
            <a:off x="11444288" y="385641"/>
            <a:ext cx="304800" cy="348975"/>
          </a:xfrm>
          <a:prstGeom prst="rect">
            <a:avLst/>
          </a:prstGeom>
        </p:spPr>
      </p:pic>
      <p:sp>
        <p:nvSpPr>
          <p:cNvPr id="6" name="Text Placeholder 11">
            <a:extLst>
              <a:ext uri="{FF2B5EF4-FFF2-40B4-BE49-F238E27FC236}">
                <a16:creationId xmlns:a16="http://schemas.microsoft.com/office/drawing/2014/main" id="{7F3CBB7A-9759-8145-87E8-2AB5BE78839D}"/>
              </a:ext>
            </a:extLst>
          </p:cNvPr>
          <p:cNvSpPr>
            <a:spLocks noGrp="1"/>
          </p:cNvSpPr>
          <p:nvPr>
            <p:ph type="body" sz="quarter" idx="11" hasCustomPrompt="1"/>
          </p:nvPr>
        </p:nvSpPr>
        <p:spPr>
          <a:xfrm>
            <a:off x="455614" y="1330882"/>
            <a:ext cx="4460516" cy="369332"/>
          </a:xfrm>
          <a:prstGeom prst="rect">
            <a:avLst/>
          </a:prstGeom>
        </p:spPr>
        <p:txBody>
          <a:bodyPr wrap="square" anchor="t" anchorCtr="0">
            <a:spAutoFit/>
          </a:bodyPr>
          <a:lstStyle>
            <a:lvl1pPr marL="0" indent="0">
              <a:buSzPct val="70000"/>
              <a:buFontTx/>
              <a:buNone/>
              <a:tabLst/>
              <a:defRPr sz="2000" b="1" i="0" spc="0" baseline="0">
                <a:solidFill>
                  <a:schemeClr val="tx1"/>
                </a:solidFill>
                <a:latin typeface="+mn-lt"/>
              </a:defRPr>
            </a:lvl1pPr>
            <a:lvl2pPr marL="493701" indent="-169858">
              <a:buSzPct val="70000"/>
              <a:buFont typeface="AppleSymbols"/>
              <a:buChar char="⎼"/>
              <a:tabLst/>
              <a:defRPr sz="1400" b="0" i="0">
                <a:latin typeface="MarkPro-Light" panose="020B0604020101010102" pitchFamily="34" charset="77"/>
              </a:defRPr>
            </a:lvl2pPr>
          </a:lstStyle>
          <a:p>
            <a:pPr lvl="0"/>
            <a:r>
              <a:rPr lang="es-ES_tradnl" noProof="0"/>
              <a:t>Subtitulo</a:t>
            </a:r>
          </a:p>
        </p:txBody>
      </p:sp>
      <p:sp>
        <p:nvSpPr>
          <p:cNvPr id="9" name="Text Placeholder 11">
            <a:extLst>
              <a:ext uri="{FF2B5EF4-FFF2-40B4-BE49-F238E27FC236}">
                <a16:creationId xmlns:a16="http://schemas.microsoft.com/office/drawing/2014/main" id="{3F159EF8-C418-8343-8ABD-FE2E04C989B2}"/>
              </a:ext>
            </a:extLst>
          </p:cNvPr>
          <p:cNvSpPr>
            <a:spLocks noGrp="1"/>
          </p:cNvSpPr>
          <p:nvPr>
            <p:ph type="body" sz="quarter" idx="12" hasCustomPrompt="1"/>
          </p:nvPr>
        </p:nvSpPr>
        <p:spPr>
          <a:xfrm>
            <a:off x="455613" y="2149362"/>
            <a:ext cx="4902971" cy="300531"/>
          </a:xfrm>
          <a:prstGeom prst="rect">
            <a:avLst/>
          </a:prstGeom>
        </p:spPr>
        <p:txBody>
          <a:bodyPr wrap="square" anchor="t" anchorCtr="0">
            <a:spAutoFit/>
          </a:bodyPr>
          <a:lstStyle>
            <a:lvl1pPr marL="0" indent="0">
              <a:lnSpc>
                <a:spcPts val="1800"/>
              </a:lnSpc>
              <a:buSzPct val="70000"/>
              <a:buFontTx/>
              <a:buNone/>
              <a:tabLst/>
              <a:defRPr sz="1200" b="0" i="0" spc="0" baseline="0">
                <a:solidFill>
                  <a:schemeClr val="tx1"/>
                </a:solidFill>
                <a:latin typeface="+mn-lt"/>
              </a:defRPr>
            </a:lvl1pPr>
            <a:lvl2pPr marL="493701" indent="-169858">
              <a:buSzPct val="70000"/>
              <a:buFont typeface="AppleSymbols"/>
              <a:buChar char="⎼"/>
              <a:tabLst/>
              <a:defRPr sz="1400" b="0" i="0">
                <a:latin typeface="MarkPro-Light" panose="020B0604020101010102" pitchFamily="34" charset="77"/>
              </a:defRPr>
            </a:lvl2pPr>
          </a:lstStyle>
          <a:p>
            <a:pPr lvl="0"/>
            <a:r>
              <a:rPr lang="es-ES_tradnl" noProof="0"/>
              <a:t>Cuerpo de texto</a:t>
            </a:r>
          </a:p>
        </p:txBody>
      </p:sp>
      <p:pic>
        <p:nvPicPr>
          <p:cNvPr id="7" name="Picture 5">
            <a:extLst>
              <a:ext uri="{FF2B5EF4-FFF2-40B4-BE49-F238E27FC236}">
                <a16:creationId xmlns:a16="http://schemas.microsoft.com/office/drawing/2014/main" id="{E97E3071-8E9C-374E-AE78-8938C8377B82}"/>
              </a:ext>
            </a:extLst>
          </p:cNvPr>
          <p:cNvPicPr>
            <a:picLocks noChangeAspect="1"/>
          </p:cNvPicPr>
          <p:nvPr/>
        </p:nvPicPr>
        <p:blipFill rotWithShape="1">
          <a:blip r:embed="rId2">
            <a:extLst>
              <a:ext uri="{28A0092B-C50C-407E-A947-70E740481C1C}">
                <a14:useLocalDpi xmlns:a14="http://schemas.microsoft.com/office/drawing/2010/main" val="0"/>
              </a:ext>
            </a:extLst>
          </a:blip>
          <a:srcRect l="14852" t="12304" r="9360"/>
          <a:stretch/>
        </p:blipFill>
        <p:spPr>
          <a:xfrm>
            <a:off x="11444288" y="385641"/>
            <a:ext cx="304800" cy="348975"/>
          </a:xfrm>
          <a:prstGeom prst="rect">
            <a:avLst/>
          </a:prstGeom>
        </p:spPr>
      </p:pic>
    </p:spTree>
    <p:extLst>
      <p:ext uri="{BB962C8B-B14F-4D97-AF65-F5344CB8AC3E}">
        <p14:creationId xmlns:p14="http://schemas.microsoft.com/office/powerpoint/2010/main" val="2952897886"/>
      </p:ext>
    </p:extLst>
  </p:cSld>
  <p:clrMapOvr>
    <a:masterClrMapping/>
  </p:clrMapOvr>
  <p:extLst>
    <p:ext uri="{DCECCB84-F9BA-43D5-87BE-67443E8EF086}">
      <p15:sldGuideLst xmlns:p15="http://schemas.microsoft.com/office/powerpoint/2012/main">
        <p15:guide id="1" orient="horz" pos="187">
          <p15:clr>
            <a:srgbClr val="FBAE40"/>
          </p15:clr>
        </p15:guide>
        <p15:guide id="2" pos="279">
          <p15:clr>
            <a:srgbClr val="FBAE40"/>
          </p15:clr>
        </p15:guide>
        <p15:guide id="3" orient="horz" pos="107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estacado_FondoRojo1">
    <p:bg>
      <p:bgRef idx="1001">
        <a:schemeClr val="bg2"/>
      </p:bgRef>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3A70357-7026-497B-BA5A-307048F7C9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658814" y="296863"/>
            <a:ext cx="8965479" cy="5558848"/>
          </a:xfrm>
          <a:prstGeom prst="rect">
            <a:avLst/>
          </a:prstGeom>
        </p:spPr>
      </p:pic>
      <p:sp>
        <p:nvSpPr>
          <p:cNvPr id="2" name="Title 1">
            <a:extLst>
              <a:ext uri="{FF2B5EF4-FFF2-40B4-BE49-F238E27FC236}">
                <a16:creationId xmlns:a16="http://schemas.microsoft.com/office/drawing/2014/main" id="{CF06ABEA-676B-6F48-B73B-ABAD0132B362}"/>
              </a:ext>
            </a:extLst>
          </p:cNvPr>
          <p:cNvSpPr>
            <a:spLocks noGrp="1"/>
          </p:cNvSpPr>
          <p:nvPr>
            <p:ph type="title" hasCustomPrompt="1"/>
          </p:nvPr>
        </p:nvSpPr>
        <p:spPr>
          <a:xfrm>
            <a:off x="1496291" y="1574940"/>
            <a:ext cx="6696364" cy="1341905"/>
          </a:xfrm>
          <a:prstGeom prst="rect">
            <a:avLst/>
          </a:prstGeom>
        </p:spPr>
        <p:txBody>
          <a:bodyPr wrap="square" anchor="t" anchorCtr="0">
            <a:spAutoFit/>
          </a:bodyPr>
          <a:lstStyle>
            <a:lvl1pPr marL="0" algn="l" defTabSz="914377" rtl="0" eaLnBrk="1" latinLnBrk="0" hangingPunct="1">
              <a:lnSpc>
                <a:spcPct val="90000"/>
              </a:lnSpc>
              <a:spcBef>
                <a:spcPct val="0"/>
              </a:spcBef>
              <a:buNone/>
              <a:defRPr lang="es-ES_tradnl" sz="4400" b="1" i="0" kern="1200" noProof="0" dirty="0">
                <a:solidFill>
                  <a:schemeClr val="bg1"/>
                </a:solidFill>
                <a:latin typeface="+mn-lt"/>
                <a:ea typeface="+mj-ea"/>
                <a:cs typeface="+mj-cs"/>
              </a:defRPr>
            </a:lvl1pPr>
          </a:lstStyle>
          <a:p>
            <a:r>
              <a:rPr lang="es-ES_tradnl" noProof="0"/>
              <a:t>Texto destacado</a:t>
            </a:r>
            <a:br>
              <a:rPr lang="es-ES_tradnl" noProof="0"/>
            </a:br>
            <a:r>
              <a:rPr lang="es-ES_tradnl" noProof="0"/>
              <a:t>terminar con punto.</a:t>
            </a:r>
          </a:p>
        </p:txBody>
      </p:sp>
      <p:sp>
        <p:nvSpPr>
          <p:cNvPr id="7" name="Text Placeholder 4">
            <a:extLst>
              <a:ext uri="{FF2B5EF4-FFF2-40B4-BE49-F238E27FC236}">
                <a16:creationId xmlns:a16="http://schemas.microsoft.com/office/drawing/2014/main" id="{70B1C10A-8B0B-4AB3-8525-1D89729A60C1}"/>
              </a:ext>
            </a:extLst>
          </p:cNvPr>
          <p:cNvSpPr>
            <a:spLocks noGrp="1"/>
          </p:cNvSpPr>
          <p:nvPr>
            <p:ph type="body" sz="quarter" idx="10" hasCustomPrompt="1"/>
          </p:nvPr>
        </p:nvSpPr>
        <p:spPr>
          <a:xfrm>
            <a:off x="1496291" y="4122773"/>
            <a:ext cx="4599709" cy="1046440"/>
          </a:xfrm>
          <a:prstGeom prst="rect">
            <a:avLst/>
          </a:prstGeom>
        </p:spPr>
        <p:txBody>
          <a:bodyPr wrap="square">
            <a:spAutoFit/>
          </a:bodyPr>
          <a:lstStyle>
            <a:lvl1pPr marL="0" indent="0" algn="l">
              <a:lnSpc>
                <a:spcPct val="100000"/>
              </a:lnSpc>
              <a:buNone/>
              <a:defRPr lang="es-ES_tradnl" sz="2000" b="0" i="0" kern="1200" dirty="0">
                <a:solidFill>
                  <a:schemeClr val="bg1"/>
                </a:solidFill>
                <a:latin typeface="+mn-lt"/>
                <a:ea typeface="+mj-ea"/>
                <a:cs typeface="+mj-cs"/>
              </a:defRPr>
            </a:lvl1pPr>
          </a:lstStyle>
          <a:p>
            <a:pPr lvl="0"/>
            <a:r>
              <a:rPr lang="es-ES_tradnl" noProof="0"/>
              <a:t>Texto secundario, generalmente es un pequeño párrafo, no siempre se necesita.</a:t>
            </a:r>
          </a:p>
        </p:txBody>
      </p:sp>
    </p:spTree>
    <p:extLst>
      <p:ext uri="{BB962C8B-B14F-4D97-AF65-F5344CB8AC3E}">
        <p14:creationId xmlns:p14="http://schemas.microsoft.com/office/powerpoint/2010/main" val="160992955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4">
          <p15:clr>
            <a:srgbClr val="FBAE40"/>
          </p15:clr>
        </p15:guide>
        <p15:guide id="2" pos="41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estacado_FondoRojo2">
    <p:bg>
      <p:bgRef idx="1001">
        <a:schemeClr val="bg2"/>
      </p:bgRef>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8C61C58-9BE9-4B6C-8917-FB3316E2924F}"/>
              </a:ext>
            </a:extLst>
          </p:cNvPr>
          <p:cNvPicPr>
            <a:picLocks noChangeAspect="1"/>
          </p:cNvPicPr>
          <p:nvPr/>
        </p:nvPicPr>
        <p:blipFill rotWithShape="1">
          <a:blip r:embed="rId2">
            <a:extLst>
              <a:ext uri="{28A0092B-C50C-407E-A947-70E740481C1C}">
                <a14:useLocalDpi xmlns:a14="http://schemas.microsoft.com/office/drawing/2010/main" val="0"/>
              </a:ext>
            </a:extLst>
          </a:blip>
          <a:srcRect t="11384"/>
          <a:stretch/>
        </p:blipFill>
        <p:spPr>
          <a:xfrm>
            <a:off x="444452" y="0"/>
            <a:ext cx="8151387" cy="5997917"/>
          </a:xfrm>
          <a:prstGeom prst="rect">
            <a:avLst/>
          </a:prstGeom>
        </p:spPr>
      </p:pic>
      <p:sp>
        <p:nvSpPr>
          <p:cNvPr id="2" name="Title 1">
            <a:extLst>
              <a:ext uri="{FF2B5EF4-FFF2-40B4-BE49-F238E27FC236}">
                <a16:creationId xmlns:a16="http://schemas.microsoft.com/office/drawing/2014/main" id="{CF06ABEA-676B-6F48-B73B-ABAD0132B362}"/>
              </a:ext>
            </a:extLst>
          </p:cNvPr>
          <p:cNvSpPr>
            <a:spLocks noGrp="1"/>
          </p:cNvSpPr>
          <p:nvPr>
            <p:ph type="title" hasCustomPrompt="1"/>
          </p:nvPr>
        </p:nvSpPr>
        <p:spPr>
          <a:xfrm>
            <a:off x="2395781" y="1523981"/>
            <a:ext cx="5030787" cy="1951304"/>
          </a:xfrm>
          <a:prstGeom prst="rect">
            <a:avLst/>
          </a:prstGeom>
        </p:spPr>
        <p:txBody>
          <a:bodyPr wrap="square" anchor="t" anchorCtr="0">
            <a:spAutoFit/>
          </a:bodyPr>
          <a:lstStyle>
            <a:lvl1pPr marL="0" algn="l" defTabSz="914377" rtl="0" eaLnBrk="1" latinLnBrk="0" hangingPunct="1">
              <a:lnSpc>
                <a:spcPct val="90000"/>
              </a:lnSpc>
              <a:spcBef>
                <a:spcPct val="0"/>
              </a:spcBef>
              <a:buNone/>
              <a:defRPr lang="es-ES_tradnl" sz="4400" b="1" i="0" kern="1200" noProof="0" dirty="0">
                <a:solidFill>
                  <a:schemeClr val="bg1"/>
                </a:solidFill>
                <a:latin typeface="+mn-lt"/>
                <a:ea typeface="+mj-ea"/>
                <a:cs typeface="+mj-cs"/>
              </a:defRPr>
            </a:lvl1pPr>
          </a:lstStyle>
          <a:p>
            <a:r>
              <a:rPr lang="es-ES_tradnl" noProof="0"/>
              <a:t>Texto destacado</a:t>
            </a:r>
            <a:br>
              <a:rPr lang="es-ES_tradnl" noProof="0"/>
            </a:br>
            <a:r>
              <a:rPr lang="es-ES_tradnl" noProof="0"/>
              <a:t>terminar con punto.</a:t>
            </a:r>
          </a:p>
        </p:txBody>
      </p:sp>
      <p:sp>
        <p:nvSpPr>
          <p:cNvPr id="5" name="Text Placeholder 4">
            <a:extLst>
              <a:ext uri="{FF2B5EF4-FFF2-40B4-BE49-F238E27FC236}">
                <a16:creationId xmlns:a16="http://schemas.microsoft.com/office/drawing/2014/main" id="{C617CFE3-A156-4483-AD87-5FB82A2EBDC3}"/>
              </a:ext>
            </a:extLst>
          </p:cNvPr>
          <p:cNvSpPr>
            <a:spLocks noGrp="1"/>
          </p:cNvSpPr>
          <p:nvPr>
            <p:ph type="body" sz="quarter" idx="10" hasCustomPrompt="1"/>
          </p:nvPr>
        </p:nvSpPr>
        <p:spPr>
          <a:xfrm>
            <a:off x="2398749" y="4176351"/>
            <a:ext cx="5027819" cy="707886"/>
          </a:xfrm>
          <a:prstGeom prst="rect">
            <a:avLst/>
          </a:prstGeom>
        </p:spPr>
        <p:txBody>
          <a:bodyPr wrap="square">
            <a:spAutoFit/>
          </a:bodyPr>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lang="es-ES_tradnl" sz="2000" b="0" i="0" kern="1200" dirty="0">
                <a:solidFill>
                  <a:schemeClr val="bg1"/>
                </a:solidFill>
                <a:latin typeface="+mn-lt"/>
                <a:ea typeface="+mj-ea"/>
                <a:cs typeface="+mj-cs"/>
              </a:defRPr>
            </a:lvl1pPr>
          </a:lstStyle>
          <a:p>
            <a:pPr lvl="0"/>
            <a:r>
              <a:rPr lang="es-ES_tradnl" noProof="0"/>
              <a:t>Texto secundario, generalmente es un pequeño párrafo, no siempre se necesita.</a:t>
            </a:r>
          </a:p>
        </p:txBody>
      </p:sp>
    </p:spTree>
    <p:extLst>
      <p:ext uri="{BB962C8B-B14F-4D97-AF65-F5344CB8AC3E}">
        <p14:creationId xmlns:p14="http://schemas.microsoft.com/office/powerpoint/2010/main" val="396650952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4">
          <p15:clr>
            <a:srgbClr val="FBAE40"/>
          </p15:clr>
        </p15:guide>
        <p15:guide id="2" pos="41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Destacado_FondoGris">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5" name="Gráfico 4">
            <a:extLst>
              <a:ext uri="{FF2B5EF4-FFF2-40B4-BE49-F238E27FC236}">
                <a16:creationId xmlns:a16="http://schemas.microsoft.com/office/drawing/2014/main" id="{81EA4789-55BD-484A-9564-3FCD1751EECB}"/>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14292"/>
          <a:stretch/>
        </p:blipFill>
        <p:spPr>
          <a:xfrm>
            <a:off x="658812" y="657224"/>
            <a:ext cx="9128997" cy="6200776"/>
          </a:xfrm>
          <a:prstGeom prst="rect">
            <a:avLst/>
          </a:prstGeom>
        </p:spPr>
      </p:pic>
      <p:sp>
        <p:nvSpPr>
          <p:cNvPr id="7" name="Title 1">
            <a:extLst>
              <a:ext uri="{FF2B5EF4-FFF2-40B4-BE49-F238E27FC236}">
                <a16:creationId xmlns:a16="http://schemas.microsoft.com/office/drawing/2014/main" id="{609E760E-D25E-534B-B1D9-558584EAF4CD}"/>
              </a:ext>
            </a:extLst>
          </p:cNvPr>
          <p:cNvSpPr>
            <a:spLocks noGrp="1"/>
          </p:cNvSpPr>
          <p:nvPr>
            <p:ph type="title" hasCustomPrompt="1"/>
          </p:nvPr>
        </p:nvSpPr>
        <p:spPr>
          <a:xfrm>
            <a:off x="1180440" y="1391624"/>
            <a:ext cx="5030787" cy="1951304"/>
          </a:xfrm>
          <a:prstGeom prst="rect">
            <a:avLst/>
          </a:prstGeom>
        </p:spPr>
        <p:txBody>
          <a:bodyPr wrap="square" anchor="t" anchorCtr="0">
            <a:spAutoFit/>
          </a:bodyPr>
          <a:lstStyle>
            <a:lvl1pPr marL="0" algn="l" defTabSz="914377" rtl="0" eaLnBrk="1" latinLnBrk="0" hangingPunct="1">
              <a:lnSpc>
                <a:spcPct val="90000"/>
              </a:lnSpc>
              <a:spcBef>
                <a:spcPct val="0"/>
              </a:spcBef>
              <a:buNone/>
              <a:defRPr lang="es-ES_tradnl" sz="4400" b="1" i="0" kern="1200" noProof="0" dirty="0">
                <a:solidFill>
                  <a:schemeClr val="bg1"/>
                </a:solidFill>
                <a:latin typeface="+mn-lt"/>
                <a:ea typeface="+mj-ea"/>
                <a:cs typeface="+mj-cs"/>
              </a:defRPr>
            </a:lvl1pPr>
          </a:lstStyle>
          <a:p>
            <a:r>
              <a:rPr lang="es-ES_tradnl" noProof="0"/>
              <a:t>Texto destacado</a:t>
            </a:r>
            <a:br>
              <a:rPr lang="es-ES_tradnl" noProof="0"/>
            </a:br>
            <a:r>
              <a:rPr lang="es-ES_tradnl" noProof="0"/>
              <a:t>terminar con punto.</a:t>
            </a:r>
          </a:p>
        </p:txBody>
      </p:sp>
      <p:sp>
        <p:nvSpPr>
          <p:cNvPr id="10" name="Text Placeholder 4">
            <a:extLst>
              <a:ext uri="{FF2B5EF4-FFF2-40B4-BE49-F238E27FC236}">
                <a16:creationId xmlns:a16="http://schemas.microsoft.com/office/drawing/2014/main" id="{4A85CB5A-3FA4-0543-B6FB-F790349F8F37}"/>
              </a:ext>
            </a:extLst>
          </p:cNvPr>
          <p:cNvSpPr>
            <a:spLocks noGrp="1"/>
          </p:cNvSpPr>
          <p:nvPr>
            <p:ph type="body" sz="quarter" idx="10" hasCustomPrompt="1"/>
          </p:nvPr>
        </p:nvSpPr>
        <p:spPr>
          <a:xfrm>
            <a:off x="1183408" y="4130052"/>
            <a:ext cx="5027819" cy="707886"/>
          </a:xfrm>
          <a:prstGeom prst="rect">
            <a:avLst/>
          </a:prstGeom>
        </p:spPr>
        <p:txBody>
          <a:bodyPr wrap="square">
            <a:spAutoFit/>
          </a:bodyPr>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lang="es-ES_tradnl" sz="2000" b="0" i="0" kern="1200" dirty="0">
                <a:solidFill>
                  <a:schemeClr val="bg1"/>
                </a:solidFill>
                <a:latin typeface="+mn-lt"/>
                <a:ea typeface="+mj-ea"/>
                <a:cs typeface="+mj-cs"/>
              </a:defRPr>
            </a:lvl1pPr>
          </a:lstStyle>
          <a:p>
            <a:pPr lvl="0"/>
            <a:r>
              <a:rPr lang="es-ES_tradnl" noProof="0"/>
              <a:t>Texto secundario, generalmente es un pequeño párrafo, no siempre se necesita.</a:t>
            </a:r>
          </a:p>
        </p:txBody>
      </p:sp>
    </p:spTree>
    <p:extLst>
      <p:ext uri="{BB962C8B-B14F-4D97-AF65-F5344CB8AC3E}">
        <p14:creationId xmlns:p14="http://schemas.microsoft.com/office/powerpoint/2010/main" val="1061378109"/>
      </p:ext>
    </p:extLst>
  </p:cSld>
  <p:clrMapOvr>
    <a:masterClrMapping/>
  </p:clrMapOvr>
  <p:extLst>
    <p:ext uri="{DCECCB84-F9BA-43D5-87BE-67443E8EF086}">
      <p15:sldGuideLst xmlns:p15="http://schemas.microsoft.com/office/powerpoint/2012/main">
        <p15:guide id="1" orient="horz" pos="414">
          <p15:clr>
            <a:srgbClr val="FBAE40"/>
          </p15:clr>
        </p15:guide>
        <p15:guide id="2" pos="41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dice">
    <p:spTree>
      <p:nvGrpSpPr>
        <p:cNvPr id="1" name=""/>
        <p:cNvGrpSpPr/>
        <p:nvPr/>
      </p:nvGrpSpPr>
      <p:grpSpPr>
        <a:xfrm>
          <a:off x="0" y="0"/>
          <a:ext cx="0" cy="0"/>
          <a:chOff x="0" y="0"/>
          <a:chExt cx="0" cy="0"/>
        </a:xfrm>
      </p:grpSpPr>
      <p:pic>
        <p:nvPicPr>
          <p:cNvPr id="6" name="Gráfico 5">
            <a:extLst>
              <a:ext uri="{FF2B5EF4-FFF2-40B4-BE49-F238E27FC236}">
                <a16:creationId xmlns:a16="http://schemas.microsoft.com/office/drawing/2014/main" id="{ABF3019B-25EE-45C6-BF85-646750387C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990"/>
            <a:ext cx="10974096" cy="1744143"/>
          </a:xfrm>
          <a:prstGeom prst="rect">
            <a:avLst/>
          </a:prstGeom>
        </p:spPr>
      </p:pic>
      <p:sp>
        <p:nvSpPr>
          <p:cNvPr id="3" name="Text Placeholder 13">
            <a:extLst>
              <a:ext uri="{FF2B5EF4-FFF2-40B4-BE49-F238E27FC236}">
                <a16:creationId xmlns:a16="http://schemas.microsoft.com/office/drawing/2014/main" id="{DCC160A5-73F7-4F52-A661-4E3AD233BB81}"/>
              </a:ext>
            </a:extLst>
          </p:cNvPr>
          <p:cNvSpPr>
            <a:spLocks noGrp="1"/>
          </p:cNvSpPr>
          <p:nvPr>
            <p:ph type="body" sz="quarter" idx="11" hasCustomPrompt="1"/>
          </p:nvPr>
        </p:nvSpPr>
        <p:spPr>
          <a:xfrm>
            <a:off x="6644851" y="2420237"/>
            <a:ext cx="4190365" cy="2190343"/>
          </a:xfrm>
          <a:prstGeom prst="rect">
            <a:avLst/>
          </a:prstGeom>
        </p:spPr>
        <p:txBody>
          <a:bodyPr>
            <a:spAutoFit/>
          </a:bodyPr>
          <a:lstStyle>
            <a:lvl1pPr marL="0" indent="0">
              <a:spcBef>
                <a:spcPts val="1600"/>
              </a:spcBef>
              <a:buNone/>
              <a:defRPr sz="1800" b="0" i="0">
                <a:solidFill>
                  <a:schemeClr val="tx1"/>
                </a:solidFill>
                <a:latin typeface="Arial" panose="020B0604020202020204" pitchFamily="34" charset="0"/>
                <a:cs typeface="Arial" panose="020B0604020202020204" pitchFamily="34" charset="0"/>
              </a:defRPr>
            </a:lvl1pPr>
            <a:lvl2pPr marL="457189" indent="0">
              <a:buNone/>
              <a:defRPr>
                <a:solidFill>
                  <a:srgbClr val="FF0000"/>
                </a:solidFill>
              </a:defRPr>
            </a:lvl2pPr>
            <a:lvl3pPr marL="914377" indent="0">
              <a:buNone/>
              <a:defRPr>
                <a:solidFill>
                  <a:srgbClr val="FF0000"/>
                </a:solidFill>
              </a:defRPr>
            </a:lvl3pPr>
            <a:lvl4pPr marL="1371566" indent="0">
              <a:buNone/>
              <a:defRPr>
                <a:solidFill>
                  <a:srgbClr val="FF0000"/>
                </a:solidFill>
              </a:defRPr>
            </a:lvl4pPr>
            <a:lvl5pPr marL="1828754" indent="0">
              <a:buNone/>
              <a:defRPr>
                <a:solidFill>
                  <a:srgbClr val="FF0000"/>
                </a:solidFill>
              </a:defRPr>
            </a:lvl5pPr>
          </a:lstStyle>
          <a:p>
            <a:pPr lvl="0"/>
            <a:r>
              <a:rPr lang="es-ES_tradnl" noProof="0" dirty="0"/>
              <a:t>Tema 1</a:t>
            </a:r>
          </a:p>
          <a:p>
            <a:pPr lvl="0"/>
            <a:r>
              <a:rPr lang="es-ES_tradnl" noProof="0" dirty="0"/>
              <a:t>Tema 2</a:t>
            </a:r>
          </a:p>
          <a:p>
            <a:pPr lvl="0"/>
            <a:r>
              <a:rPr lang="es-ES_tradnl" noProof="0" dirty="0"/>
              <a:t>Tema 3</a:t>
            </a:r>
          </a:p>
          <a:p>
            <a:pPr lvl="0"/>
            <a:r>
              <a:rPr lang="es-ES_tradnl" noProof="0" dirty="0"/>
              <a:t>Tema 4</a:t>
            </a:r>
          </a:p>
          <a:p>
            <a:pPr lvl="0"/>
            <a:r>
              <a:rPr lang="es-ES_tradnl" noProof="0" dirty="0"/>
              <a:t>Tema 5</a:t>
            </a:r>
          </a:p>
        </p:txBody>
      </p:sp>
      <p:sp>
        <p:nvSpPr>
          <p:cNvPr id="4" name="Text Placeholder 15">
            <a:extLst>
              <a:ext uri="{FF2B5EF4-FFF2-40B4-BE49-F238E27FC236}">
                <a16:creationId xmlns:a16="http://schemas.microsoft.com/office/drawing/2014/main" id="{FC75C435-A126-48BE-9562-5597E439EC1B}"/>
              </a:ext>
            </a:extLst>
          </p:cNvPr>
          <p:cNvSpPr>
            <a:spLocks noGrp="1"/>
          </p:cNvSpPr>
          <p:nvPr>
            <p:ph type="body" sz="quarter" idx="12" hasCustomPrompt="1"/>
          </p:nvPr>
        </p:nvSpPr>
        <p:spPr>
          <a:xfrm>
            <a:off x="6185504" y="2420237"/>
            <a:ext cx="459347" cy="2159566"/>
          </a:xfrm>
          <a:prstGeom prst="rect">
            <a:avLst/>
          </a:prstGeom>
        </p:spPr>
        <p:txBody>
          <a:bodyPr vert="horz" wrap="square" lIns="91440" tIns="45720" rIns="91440" bIns="45720" rtlCol="0">
            <a:spAutoFit/>
          </a:bodyPr>
          <a:lstStyle>
            <a:lvl1pPr algn="l">
              <a:spcBef>
                <a:spcPts val="1600"/>
              </a:spcBef>
              <a:buFontTx/>
              <a:buNone/>
              <a:defRPr lang="en-US" sz="1800" b="0" i="0" dirty="0">
                <a:solidFill>
                  <a:schemeClr val="tx2"/>
                </a:solidFill>
                <a:latin typeface="Arial" panose="020B0604020202020204" pitchFamily="34" charset="0"/>
                <a:cs typeface="Arial" panose="020B0604020202020204" pitchFamily="34" charset="0"/>
              </a:defRPr>
            </a:lvl1pPr>
          </a:lstStyle>
          <a:p>
            <a:pPr marL="0" lvl="0" indent="0">
              <a:buNone/>
            </a:pPr>
            <a:r>
              <a:rPr lang="es-ES_tradnl" noProof="0" dirty="0"/>
              <a:t>1.</a:t>
            </a:r>
          </a:p>
          <a:p>
            <a:pPr marL="0" lvl="0" indent="0">
              <a:buNone/>
            </a:pPr>
            <a:r>
              <a:rPr lang="es-ES_tradnl" noProof="0" dirty="0"/>
              <a:t>2.</a:t>
            </a:r>
          </a:p>
          <a:p>
            <a:pPr marL="0" lvl="0" indent="0">
              <a:buNone/>
            </a:pPr>
            <a:r>
              <a:rPr lang="es-ES_tradnl" noProof="0" dirty="0"/>
              <a:t>3.</a:t>
            </a:r>
          </a:p>
          <a:p>
            <a:pPr marL="0" lvl="0" indent="0">
              <a:buNone/>
            </a:pPr>
            <a:r>
              <a:rPr lang="es-ES_tradnl" noProof="0" dirty="0"/>
              <a:t>4.</a:t>
            </a:r>
          </a:p>
          <a:p>
            <a:pPr marL="0" lvl="0" indent="0">
              <a:buNone/>
            </a:pPr>
            <a:r>
              <a:rPr lang="es-ES_tradnl" noProof="0" dirty="0"/>
              <a:t>5.</a:t>
            </a:r>
          </a:p>
        </p:txBody>
      </p:sp>
      <p:sp>
        <p:nvSpPr>
          <p:cNvPr id="8" name="Title 1">
            <a:extLst>
              <a:ext uri="{FF2B5EF4-FFF2-40B4-BE49-F238E27FC236}">
                <a16:creationId xmlns:a16="http://schemas.microsoft.com/office/drawing/2014/main" id="{13AEA309-256B-4A52-BCDE-7E6FBF0039AB}"/>
              </a:ext>
            </a:extLst>
          </p:cNvPr>
          <p:cNvSpPr txBox="1">
            <a:spLocks/>
          </p:cNvSpPr>
          <p:nvPr userDrawn="1"/>
        </p:nvSpPr>
        <p:spPr>
          <a:xfrm>
            <a:off x="604839" y="607284"/>
            <a:ext cx="3052311" cy="701731"/>
          </a:xfrm>
          <a:prstGeom prst="rect">
            <a:avLst/>
          </a:prstGeom>
        </p:spPr>
        <p:txBody>
          <a:bodyPr wrap="square" anchor="t" anchorCtr="0">
            <a:spAutoFit/>
          </a:bodyPr>
          <a:lstStyle>
            <a:lvl1pPr algn="l" defTabSz="914400" rtl="0" eaLnBrk="1" latinLnBrk="0" hangingPunct="1">
              <a:lnSpc>
                <a:spcPct val="90000"/>
              </a:lnSpc>
              <a:spcBef>
                <a:spcPct val="0"/>
              </a:spcBef>
              <a:buNone/>
              <a:defRPr sz="3200" b="0" i="0" kern="1200">
                <a:solidFill>
                  <a:schemeClr val="accent1"/>
                </a:solidFill>
                <a:latin typeface="MarkPro-Bold" panose="020B0604020101010102" pitchFamily="34" charset="77"/>
                <a:ea typeface="+mj-ea"/>
                <a:cs typeface="+mj-cs"/>
              </a:defRPr>
            </a:lvl1pPr>
          </a:lstStyle>
          <a:p>
            <a:r>
              <a:rPr lang="es-ES_tradnl" sz="4400" b="1" i="0" dirty="0">
                <a:solidFill>
                  <a:schemeClr val="bg2"/>
                </a:solidFill>
                <a:latin typeface="+mj-lt"/>
              </a:rPr>
              <a:t>Contenido</a:t>
            </a:r>
          </a:p>
        </p:txBody>
      </p:sp>
    </p:spTree>
    <p:extLst>
      <p:ext uri="{BB962C8B-B14F-4D97-AF65-F5344CB8AC3E}">
        <p14:creationId xmlns:p14="http://schemas.microsoft.com/office/powerpoint/2010/main" val="24304863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Destacado_FondoRojo4">
    <p:bg>
      <p:bgRef idx="1001">
        <a:schemeClr val="bg2"/>
      </p:bgRef>
    </p:bg>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1F8BC16D-7EDE-4B1A-81A6-87926CBC47B7}"/>
              </a:ext>
            </a:extLst>
          </p:cNvPr>
          <p:cNvSpPr>
            <a:spLocks noGrp="1"/>
          </p:cNvSpPr>
          <p:nvPr>
            <p:ph type="body" sz="quarter" idx="10" hasCustomPrompt="1"/>
          </p:nvPr>
        </p:nvSpPr>
        <p:spPr>
          <a:xfrm>
            <a:off x="658814" y="4556200"/>
            <a:ext cx="7582511" cy="707886"/>
          </a:xfrm>
          <a:prstGeom prst="rect">
            <a:avLst/>
          </a:prstGeom>
        </p:spPr>
        <p:txBody>
          <a:bodyPr wrap="square">
            <a:spAutoFit/>
          </a:bodyPr>
          <a:lstStyle>
            <a:lvl1pPr marL="0" indent="0" algn="l">
              <a:lnSpc>
                <a:spcPct val="100000"/>
              </a:lnSpc>
              <a:buNone/>
              <a:defRPr lang="es-ES_tradnl" sz="2000" b="0" i="0" kern="1200" dirty="0">
                <a:solidFill>
                  <a:schemeClr val="tx1"/>
                </a:solidFill>
                <a:latin typeface="+mn-lt"/>
                <a:ea typeface="+mj-ea"/>
                <a:cs typeface="+mj-cs"/>
              </a:defRPr>
            </a:lvl1pPr>
          </a:lstStyle>
          <a:p>
            <a:pPr lvl="0"/>
            <a:r>
              <a:rPr lang="es-ES_tradnl" noProof="0"/>
              <a:t>Texto secundario, generalmente es un pequeño párrafo, no siempre se necesita.</a:t>
            </a:r>
          </a:p>
        </p:txBody>
      </p:sp>
      <p:sp>
        <p:nvSpPr>
          <p:cNvPr id="14" name="Text Placeholder 4">
            <a:extLst>
              <a:ext uri="{FF2B5EF4-FFF2-40B4-BE49-F238E27FC236}">
                <a16:creationId xmlns:a16="http://schemas.microsoft.com/office/drawing/2014/main" id="{0507171A-E605-4972-B324-CAFCD11A6532}"/>
              </a:ext>
            </a:extLst>
          </p:cNvPr>
          <p:cNvSpPr>
            <a:spLocks noGrp="1"/>
          </p:cNvSpPr>
          <p:nvPr>
            <p:ph type="body" sz="quarter" idx="11" hasCustomPrompt="1"/>
          </p:nvPr>
        </p:nvSpPr>
        <p:spPr>
          <a:xfrm>
            <a:off x="658814" y="657225"/>
            <a:ext cx="7582511" cy="1311128"/>
          </a:xfrm>
          <a:prstGeom prst="rect">
            <a:avLst/>
          </a:prstGeom>
        </p:spPr>
        <p:txBody>
          <a:bodyPr wrap="square">
            <a:sp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lang="es-ES_tradnl" sz="4400" b="1" i="0" kern="1200">
                <a:solidFill>
                  <a:schemeClr val="tx1"/>
                </a:solidFill>
                <a:latin typeface="+mn-lt"/>
                <a:ea typeface="+mj-ea"/>
                <a:cs typeface="+mj-cs"/>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_tradnl" noProof="0"/>
              <a:t>Texto destacado</a:t>
            </a:r>
            <a:br>
              <a:rPr lang="es-ES_tradnl" noProof="0"/>
            </a:br>
            <a:r>
              <a:rPr lang="es-ES_tradnl" noProof="0"/>
              <a:t>terminar con punto.</a:t>
            </a:r>
          </a:p>
        </p:txBody>
      </p:sp>
      <p:pic>
        <p:nvPicPr>
          <p:cNvPr id="10" name="Imagen 9">
            <a:extLst>
              <a:ext uri="{FF2B5EF4-FFF2-40B4-BE49-F238E27FC236}">
                <a16:creationId xmlns:a16="http://schemas.microsoft.com/office/drawing/2014/main" id="{F3C0450A-F3A9-42FA-A6F7-35DE85C7B1F3}"/>
              </a:ext>
            </a:extLst>
          </p:cNvPr>
          <p:cNvPicPr>
            <a:picLocks noChangeAspect="1"/>
          </p:cNvPicPr>
          <p:nvPr/>
        </p:nvPicPr>
        <p:blipFill rotWithShape="1">
          <a:blip r:embed="rId2">
            <a:extLst>
              <a:ext uri="{28A0092B-C50C-407E-A947-70E740481C1C}">
                <a14:useLocalDpi xmlns:a14="http://schemas.microsoft.com/office/drawing/2010/main" val="0"/>
              </a:ext>
            </a:extLst>
          </a:blip>
          <a:srcRect l="30358"/>
          <a:stretch/>
        </p:blipFill>
        <p:spPr>
          <a:xfrm rot="5400000" flipV="1">
            <a:off x="6857891" y="2778260"/>
            <a:ext cx="6858000" cy="1301487"/>
          </a:xfrm>
          <a:prstGeom prst="rect">
            <a:avLst/>
          </a:prstGeom>
        </p:spPr>
      </p:pic>
    </p:spTree>
    <p:extLst>
      <p:ext uri="{BB962C8B-B14F-4D97-AF65-F5344CB8AC3E}">
        <p14:creationId xmlns:p14="http://schemas.microsoft.com/office/powerpoint/2010/main" val="47417622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4">
          <p15:clr>
            <a:srgbClr val="FBAE40"/>
          </p15:clr>
        </p15:guide>
        <p15:guide id="2" pos="41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Destacado+Foto1">
    <p:spTree>
      <p:nvGrpSpPr>
        <p:cNvPr id="1" name=""/>
        <p:cNvGrpSpPr/>
        <p:nvPr/>
      </p:nvGrpSpPr>
      <p:grpSpPr>
        <a:xfrm>
          <a:off x="0" y="0"/>
          <a:ext cx="0" cy="0"/>
          <a:chOff x="0" y="0"/>
          <a:chExt cx="0" cy="0"/>
        </a:xfrm>
      </p:grpSpPr>
      <p:pic>
        <p:nvPicPr>
          <p:cNvPr id="4" name="Imagen 3" descr="Hombre sentado en un escritorio&#10;&#10;Descripción generada automáticamente con confianza baja">
            <a:extLst>
              <a:ext uri="{FF2B5EF4-FFF2-40B4-BE49-F238E27FC236}">
                <a16:creationId xmlns:a16="http://schemas.microsoft.com/office/drawing/2014/main" id="{BEE6239D-64B4-471F-A96E-F387286D30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Imagen 11">
            <a:extLst>
              <a:ext uri="{FF2B5EF4-FFF2-40B4-BE49-F238E27FC236}">
                <a16:creationId xmlns:a16="http://schemas.microsoft.com/office/drawing/2014/main" id="{EAAE963E-0830-CA4E-9141-EEF31BF7E79A}"/>
              </a:ext>
            </a:extLst>
          </p:cNvPr>
          <p:cNvPicPr>
            <a:picLocks noChangeAspect="1"/>
          </p:cNvPicPr>
          <p:nvPr/>
        </p:nvPicPr>
        <p:blipFill rotWithShape="1">
          <a:blip r:embed="rId3">
            <a:extLst>
              <a:ext uri="{28A0092B-C50C-407E-A947-70E740481C1C}">
                <a14:useLocalDpi xmlns:a14="http://schemas.microsoft.com/office/drawing/2010/main" val="0"/>
              </a:ext>
            </a:extLst>
          </a:blip>
          <a:srcRect t="1957" r="1459"/>
          <a:stretch/>
        </p:blipFill>
        <p:spPr>
          <a:xfrm>
            <a:off x="5223165" y="1"/>
            <a:ext cx="6968836" cy="6362700"/>
          </a:xfrm>
          <a:prstGeom prst="rect">
            <a:avLst/>
          </a:prstGeom>
        </p:spPr>
      </p:pic>
      <p:pic>
        <p:nvPicPr>
          <p:cNvPr id="12" name="Imagen 11">
            <a:extLst>
              <a:ext uri="{FF2B5EF4-FFF2-40B4-BE49-F238E27FC236}">
                <a16:creationId xmlns:a16="http://schemas.microsoft.com/office/drawing/2014/main" id="{5BAFF5BF-9A9F-42A5-A65A-56ED0DFF98DB}"/>
              </a:ext>
            </a:extLst>
          </p:cNvPr>
          <p:cNvPicPr>
            <a:picLocks noChangeAspect="1"/>
          </p:cNvPicPr>
          <p:nvPr/>
        </p:nvPicPr>
        <p:blipFill rotWithShape="1">
          <a:blip r:embed="rId3">
            <a:extLst>
              <a:ext uri="{28A0092B-C50C-407E-A947-70E740481C1C}">
                <a14:useLocalDpi xmlns:a14="http://schemas.microsoft.com/office/drawing/2010/main" val="0"/>
              </a:ext>
            </a:extLst>
          </a:blip>
          <a:srcRect t="1957" r="1459"/>
          <a:stretch/>
        </p:blipFill>
        <p:spPr>
          <a:xfrm>
            <a:off x="5223165" y="1"/>
            <a:ext cx="6968836" cy="6362700"/>
          </a:xfrm>
          <a:prstGeom prst="rect">
            <a:avLst/>
          </a:prstGeom>
        </p:spPr>
      </p:pic>
      <p:sp>
        <p:nvSpPr>
          <p:cNvPr id="9" name="Text Placeholder 4">
            <a:extLst>
              <a:ext uri="{FF2B5EF4-FFF2-40B4-BE49-F238E27FC236}">
                <a16:creationId xmlns:a16="http://schemas.microsoft.com/office/drawing/2014/main" id="{F7AD6B45-1675-7C48-BE2D-74909E942B68}"/>
              </a:ext>
            </a:extLst>
          </p:cNvPr>
          <p:cNvSpPr>
            <a:spLocks noGrp="1"/>
          </p:cNvSpPr>
          <p:nvPr>
            <p:ph type="body" sz="quarter" idx="11" hasCustomPrompt="1"/>
          </p:nvPr>
        </p:nvSpPr>
        <p:spPr>
          <a:xfrm>
            <a:off x="6360365" y="601561"/>
            <a:ext cx="5268651" cy="1920526"/>
          </a:xfrm>
          <a:prstGeom prst="rect">
            <a:avLst/>
          </a:prstGeom>
        </p:spPr>
        <p:txBody>
          <a:bodyPr wrap="square">
            <a:sp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lang="es-ES_tradnl" sz="4400" b="1" i="0" kern="1200">
                <a:solidFill>
                  <a:schemeClr val="bg1"/>
                </a:solidFill>
                <a:latin typeface="+mn-lt"/>
                <a:ea typeface="+mj-ea"/>
                <a:cs typeface="+mj-cs"/>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_tradnl" noProof="0"/>
              <a:t>Texto destacado</a:t>
            </a:r>
            <a:br>
              <a:rPr lang="es-ES_tradnl" noProof="0"/>
            </a:br>
            <a:r>
              <a:rPr lang="es-ES_tradnl" noProof="0"/>
              <a:t>terminar con punto.</a:t>
            </a:r>
          </a:p>
        </p:txBody>
      </p:sp>
      <p:sp>
        <p:nvSpPr>
          <p:cNvPr id="11" name="Title 1">
            <a:extLst>
              <a:ext uri="{FF2B5EF4-FFF2-40B4-BE49-F238E27FC236}">
                <a16:creationId xmlns:a16="http://schemas.microsoft.com/office/drawing/2014/main" id="{2D9EA699-9B3B-2B46-A405-12D567211908}"/>
              </a:ext>
            </a:extLst>
          </p:cNvPr>
          <p:cNvSpPr>
            <a:spLocks noGrp="1"/>
          </p:cNvSpPr>
          <p:nvPr>
            <p:ph type="title" hasCustomPrompt="1"/>
          </p:nvPr>
        </p:nvSpPr>
        <p:spPr>
          <a:xfrm>
            <a:off x="6360365" y="3355135"/>
            <a:ext cx="4985243" cy="646331"/>
          </a:xfrm>
          <a:prstGeom prst="rect">
            <a:avLst/>
          </a:prstGeom>
        </p:spPr>
        <p:txBody>
          <a:bodyPr wrap="square" anchor="t" anchorCtr="0">
            <a:spAutoFit/>
          </a:bodyPr>
          <a:lstStyle>
            <a:lvl1pPr>
              <a:defRPr lang="es-ES_tradnl" sz="2000" b="0" i="0" kern="1200" noProof="0" dirty="0">
                <a:solidFill>
                  <a:schemeClr val="bg1"/>
                </a:solidFill>
                <a:latin typeface="+mn-lt"/>
                <a:ea typeface="+mj-ea"/>
                <a:cs typeface="+mj-cs"/>
              </a:defRPr>
            </a:lvl1pPr>
          </a:lstStyle>
          <a:p>
            <a:pPr lvl="0"/>
            <a:r>
              <a:rPr lang="es-ES_tradnl" noProof="0"/>
              <a:t>Texto secundario, generalmente es un pequeño párrafo, no siempre se necesita.</a:t>
            </a:r>
          </a:p>
        </p:txBody>
      </p:sp>
    </p:spTree>
    <p:extLst>
      <p:ext uri="{BB962C8B-B14F-4D97-AF65-F5344CB8AC3E}">
        <p14:creationId xmlns:p14="http://schemas.microsoft.com/office/powerpoint/2010/main" val="4095778869"/>
      </p:ext>
    </p:extLst>
  </p:cSld>
  <p:clrMapOvr>
    <a:masterClrMapping/>
  </p:clrMapOvr>
  <p:extLst>
    <p:ext uri="{DCECCB84-F9BA-43D5-87BE-67443E8EF086}">
      <p15:sldGuideLst xmlns:p15="http://schemas.microsoft.com/office/powerpoint/2012/main">
        <p15:guide id="1" orient="horz" pos="414">
          <p15:clr>
            <a:srgbClr val="FBAE40"/>
          </p15:clr>
        </p15:guide>
        <p15:guide id="2" pos="41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estacado+Foto2">
    <p:spTree>
      <p:nvGrpSpPr>
        <p:cNvPr id="1" name=""/>
        <p:cNvGrpSpPr/>
        <p:nvPr/>
      </p:nvGrpSpPr>
      <p:grpSpPr>
        <a:xfrm>
          <a:off x="0" y="0"/>
          <a:ext cx="0" cy="0"/>
          <a:chOff x="0" y="0"/>
          <a:chExt cx="0" cy="0"/>
        </a:xfrm>
      </p:grpSpPr>
      <p:pic>
        <p:nvPicPr>
          <p:cNvPr id="6" name="Picture 5" descr="A picture containing text, person, posing&#10;&#10;Description automatically generated">
            <a:extLst>
              <a:ext uri="{FF2B5EF4-FFF2-40B4-BE49-F238E27FC236}">
                <a16:creationId xmlns:a16="http://schemas.microsoft.com/office/drawing/2014/main" id="{891A76AD-630E-EF45-A3AE-14553891F4B7}"/>
              </a:ext>
            </a:extLst>
          </p:cNvPr>
          <p:cNvPicPr>
            <a:picLocks noChangeAspect="1"/>
          </p:cNvPicPr>
          <p:nvPr/>
        </p:nvPicPr>
        <p:blipFill rotWithShape="1">
          <a:blip r:embed="rId2">
            <a:extLst>
              <a:ext uri="{28A0092B-C50C-407E-A947-70E740481C1C}">
                <a14:useLocalDpi xmlns:a14="http://schemas.microsoft.com/office/drawing/2010/main" val="0"/>
              </a:ext>
            </a:extLst>
          </a:blip>
          <a:srcRect t="7480" r="18417" b="17340"/>
          <a:stretch/>
        </p:blipFill>
        <p:spPr>
          <a:xfrm>
            <a:off x="-1" y="-2"/>
            <a:ext cx="12192001" cy="7496500"/>
          </a:xfrm>
          <a:prstGeom prst="rect">
            <a:avLst/>
          </a:prstGeom>
        </p:spPr>
      </p:pic>
      <p:pic>
        <p:nvPicPr>
          <p:cNvPr id="7" name="Imagen 6">
            <a:extLst>
              <a:ext uri="{FF2B5EF4-FFF2-40B4-BE49-F238E27FC236}">
                <a16:creationId xmlns:a16="http://schemas.microsoft.com/office/drawing/2014/main" id="{F1D0C6E3-0807-4FA2-8777-D20DE8CAC5F8}"/>
              </a:ext>
            </a:extLst>
          </p:cNvPr>
          <p:cNvPicPr>
            <a:picLocks noChangeAspect="1"/>
          </p:cNvPicPr>
          <p:nvPr/>
        </p:nvPicPr>
        <p:blipFill rotWithShape="1">
          <a:blip r:embed="rId3">
            <a:extLst>
              <a:ext uri="{28A0092B-C50C-407E-A947-70E740481C1C}">
                <a14:useLocalDpi xmlns:a14="http://schemas.microsoft.com/office/drawing/2010/main" val="0"/>
              </a:ext>
            </a:extLst>
          </a:blip>
          <a:srcRect l="2133" t="6655"/>
          <a:stretch/>
        </p:blipFill>
        <p:spPr>
          <a:xfrm>
            <a:off x="-2" y="-2"/>
            <a:ext cx="7233139" cy="6365207"/>
          </a:xfrm>
          <a:prstGeom prst="rect">
            <a:avLst/>
          </a:prstGeom>
        </p:spPr>
      </p:pic>
      <p:sp>
        <p:nvSpPr>
          <p:cNvPr id="11" name="Text Placeholder 4">
            <a:extLst>
              <a:ext uri="{FF2B5EF4-FFF2-40B4-BE49-F238E27FC236}">
                <a16:creationId xmlns:a16="http://schemas.microsoft.com/office/drawing/2014/main" id="{B3F4AB9E-C2AD-FA44-9FDF-8B0229A69F5B}"/>
              </a:ext>
            </a:extLst>
          </p:cNvPr>
          <p:cNvSpPr>
            <a:spLocks noGrp="1"/>
          </p:cNvSpPr>
          <p:nvPr>
            <p:ph type="body" sz="quarter" idx="11" hasCustomPrompt="1"/>
          </p:nvPr>
        </p:nvSpPr>
        <p:spPr>
          <a:xfrm>
            <a:off x="517109" y="548211"/>
            <a:ext cx="5268651" cy="1920526"/>
          </a:xfrm>
          <a:prstGeom prst="rect">
            <a:avLst/>
          </a:prstGeom>
        </p:spPr>
        <p:txBody>
          <a:bodyPr wrap="square">
            <a:sp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lang="es-ES_tradnl" sz="4400" b="1" i="0" kern="1200">
                <a:solidFill>
                  <a:schemeClr val="bg1"/>
                </a:solidFill>
                <a:latin typeface="+mn-lt"/>
                <a:ea typeface="+mj-ea"/>
                <a:cs typeface="+mj-cs"/>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_tradnl" noProof="0"/>
              <a:t>Texto destacado</a:t>
            </a:r>
            <a:br>
              <a:rPr lang="es-ES_tradnl" noProof="0"/>
            </a:br>
            <a:r>
              <a:rPr lang="es-ES_tradnl" noProof="0"/>
              <a:t>terminar con punto.</a:t>
            </a:r>
          </a:p>
        </p:txBody>
      </p:sp>
      <p:sp>
        <p:nvSpPr>
          <p:cNvPr id="9" name="Title 1">
            <a:extLst>
              <a:ext uri="{FF2B5EF4-FFF2-40B4-BE49-F238E27FC236}">
                <a16:creationId xmlns:a16="http://schemas.microsoft.com/office/drawing/2014/main" id="{77175E26-8ED2-004D-A663-F204C8FBBB23}"/>
              </a:ext>
            </a:extLst>
          </p:cNvPr>
          <p:cNvSpPr>
            <a:spLocks noGrp="1"/>
          </p:cNvSpPr>
          <p:nvPr>
            <p:ph type="title" hasCustomPrompt="1"/>
          </p:nvPr>
        </p:nvSpPr>
        <p:spPr>
          <a:xfrm>
            <a:off x="517109" y="3770638"/>
            <a:ext cx="4283491" cy="954108"/>
          </a:xfrm>
          <a:prstGeom prst="rect">
            <a:avLst/>
          </a:prstGeom>
        </p:spPr>
        <p:txBody>
          <a:bodyPr wrap="square" anchor="t" anchorCtr="0">
            <a:spAutoFit/>
          </a:bodyPr>
          <a:lstStyle>
            <a:lvl1pPr>
              <a:defRPr lang="es-ES_tradnl" sz="2000" b="0" i="0" kern="1200" noProof="0" dirty="0">
                <a:solidFill>
                  <a:schemeClr val="bg1"/>
                </a:solidFill>
                <a:latin typeface="+mn-lt"/>
                <a:ea typeface="+mj-ea"/>
                <a:cs typeface="+mj-cs"/>
              </a:defRPr>
            </a:lvl1pPr>
          </a:lstStyle>
          <a:p>
            <a:pPr lvl="0"/>
            <a:r>
              <a:rPr lang="es-ES_tradnl" noProof="0"/>
              <a:t>Texto secundario, generalmente es un pequeño párrafo, no siempre se necesita.</a:t>
            </a:r>
          </a:p>
        </p:txBody>
      </p:sp>
    </p:spTree>
    <p:extLst>
      <p:ext uri="{BB962C8B-B14F-4D97-AF65-F5344CB8AC3E}">
        <p14:creationId xmlns:p14="http://schemas.microsoft.com/office/powerpoint/2010/main" val="3368483773"/>
      </p:ext>
    </p:extLst>
  </p:cSld>
  <p:clrMapOvr>
    <a:masterClrMapping/>
  </p:clrMapOvr>
  <p:extLst>
    <p:ext uri="{DCECCB84-F9BA-43D5-87BE-67443E8EF086}">
      <p15:sldGuideLst xmlns:p15="http://schemas.microsoft.com/office/powerpoint/2012/main">
        <p15:guide id="1" orient="horz" pos="414">
          <p15:clr>
            <a:srgbClr val="FBAE40"/>
          </p15:clr>
        </p15:guide>
        <p15:guide id="2" pos="41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Gris">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85559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co">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407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Rojo">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5311168"/>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raportada">
    <p:bg>
      <p:bgRef idx="1001">
        <a:schemeClr val="bg2"/>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0763E06-889E-419D-B18B-19352B3875FA}"/>
              </a:ext>
            </a:extLst>
          </p:cNvPr>
          <p:cNvSpPr txBox="1">
            <a:spLocks/>
          </p:cNvSpPr>
          <p:nvPr/>
        </p:nvSpPr>
        <p:spPr>
          <a:xfrm>
            <a:off x="838201" y="5567683"/>
            <a:ext cx="3052311" cy="424732"/>
          </a:xfrm>
          <a:prstGeom prst="rect">
            <a:avLst/>
          </a:prstGeom>
        </p:spPr>
        <p:txBody>
          <a:bodyPr wrap="square" anchor="t" anchorCtr="0">
            <a:spAutoFit/>
          </a:bodyPr>
          <a:lstStyle>
            <a:lvl1pPr algn="l" defTabSz="914400" rtl="0" eaLnBrk="1" latinLnBrk="0" hangingPunct="1">
              <a:lnSpc>
                <a:spcPct val="90000"/>
              </a:lnSpc>
              <a:spcBef>
                <a:spcPct val="0"/>
              </a:spcBef>
              <a:buNone/>
              <a:defRPr sz="3200" b="0" i="0" kern="1200">
                <a:solidFill>
                  <a:schemeClr val="accent1"/>
                </a:solidFill>
                <a:latin typeface="MarkPro-Bold" panose="020B0604020101010102" pitchFamily="34" charset="77"/>
                <a:ea typeface="+mj-ea"/>
                <a:cs typeface="+mj-cs"/>
              </a:defRPr>
            </a:lvl1pPr>
          </a:lstStyle>
          <a:p>
            <a:r>
              <a:rPr lang="es-ES_tradnl" sz="2400" b="1" i="0">
                <a:solidFill>
                  <a:schemeClr val="tx1"/>
                </a:solidFill>
                <a:latin typeface="+mj-lt"/>
              </a:rPr>
              <a:t>Gracias</a:t>
            </a:r>
          </a:p>
        </p:txBody>
      </p:sp>
      <p:pic>
        <p:nvPicPr>
          <p:cNvPr id="10" name="Imagen 9">
            <a:extLst>
              <a:ext uri="{FF2B5EF4-FFF2-40B4-BE49-F238E27FC236}">
                <a16:creationId xmlns:a16="http://schemas.microsoft.com/office/drawing/2014/main" id="{543D4F8E-15C1-44EA-9D45-549A3F5AF7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0418"/>
            <a:ext cx="12192000" cy="1338583"/>
          </a:xfrm>
          <a:prstGeom prst="rect">
            <a:avLst/>
          </a:prstGeom>
        </p:spPr>
      </p:pic>
      <p:pic>
        <p:nvPicPr>
          <p:cNvPr id="5" name="Gráfico 2">
            <a:extLst>
              <a:ext uri="{FF2B5EF4-FFF2-40B4-BE49-F238E27FC236}">
                <a16:creationId xmlns:a16="http://schemas.microsoft.com/office/drawing/2014/main" id="{522130BD-35A9-F244-861D-74FD5C7D17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2107431"/>
            <a:ext cx="2286000" cy="752875"/>
          </a:xfrm>
          <a:prstGeom prst="rect">
            <a:avLst/>
          </a:prstGeom>
        </p:spPr>
      </p:pic>
      <p:pic>
        <p:nvPicPr>
          <p:cNvPr id="6" name="Gráfico 2">
            <a:extLst>
              <a:ext uri="{FF2B5EF4-FFF2-40B4-BE49-F238E27FC236}">
                <a16:creationId xmlns:a16="http://schemas.microsoft.com/office/drawing/2014/main" id="{F34D53A0-917F-B24F-8170-D0BFDB75F3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2107431"/>
            <a:ext cx="2286000" cy="752875"/>
          </a:xfrm>
          <a:prstGeom prst="rect">
            <a:avLst/>
          </a:prstGeom>
        </p:spPr>
      </p:pic>
      <p:pic>
        <p:nvPicPr>
          <p:cNvPr id="7" name="Gráfico 6">
            <a:extLst>
              <a:ext uri="{FF2B5EF4-FFF2-40B4-BE49-F238E27FC236}">
                <a16:creationId xmlns:a16="http://schemas.microsoft.com/office/drawing/2014/main" id="{E31B55AC-31E2-4A09-B94D-715EA9A0056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73318" y="5730241"/>
            <a:ext cx="2380484" cy="204657"/>
          </a:xfrm>
          <a:prstGeom prst="rect">
            <a:avLst/>
          </a:prstGeom>
        </p:spPr>
      </p:pic>
    </p:spTree>
    <p:extLst>
      <p:ext uri="{BB962C8B-B14F-4D97-AF65-F5344CB8AC3E}">
        <p14:creationId xmlns:p14="http://schemas.microsoft.com/office/powerpoint/2010/main" val="260105725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87">
          <p15:clr>
            <a:srgbClr val="FBAE40"/>
          </p15:clr>
        </p15:guide>
        <p15:guide id="2" pos="279">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Imagen con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7978085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Destacado+Foto2">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9153998"/>
      </p:ext>
    </p:extLst>
  </p:cSld>
  <p:clrMapOvr>
    <a:masterClrMapping/>
  </p:clrMapOvr>
  <p:extLst>
    <p:ext uri="{DCECCB84-F9BA-43D5-87BE-67443E8EF086}">
      <p15:sldGuideLst xmlns:p15="http://schemas.microsoft.com/office/powerpoint/2012/main">
        <p15:guide id="1" orient="horz" pos="414">
          <p15:clr>
            <a:srgbClr val="FBAE40"/>
          </p15:clr>
        </p15:guide>
        <p15:guide id="2" pos="415">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26CF91-D7C8-4E58-9517-77DA4774BB0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D49EFFA-3E19-4B5B-A3AF-9136691CA5F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B794223-B17F-492B-9FF3-E5F4D6A50241}"/>
              </a:ext>
            </a:extLst>
          </p:cNvPr>
          <p:cNvSpPr>
            <a:spLocks noGrp="1"/>
          </p:cNvSpPr>
          <p:nvPr>
            <p:ph type="dt" sz="half" idx="10"/>
          </p:nvPr>
        </p:nvSpPr>
        <p:spPr/>
        <p:txBody>
          <a:bodyPr/>
          <a:lstStyle/>
          <a:p>
            <a:fld id="{30BC8ADE-EDCE-4422-9918-77038D10319B}" type="datetimeFigureOut">
              <a:rPr lang="es-CO" smtClean="0"/>
              <a:t>23/01/2026</a:t>
            </a:fld>
            <a:endParaRPr lang="es-CO"/>
          </a:p>
        </p:txBody>
      </p:sp>
      <p:sp>
        <p:nvSpPr>
          <p:cNvPr id="5" name="Marcador de pie de página 4">
            <a:extLst>
              <a:ext uri="{FF2B5EF4-FFF2-40B4-BE49-F238E27FC236}">
                <a16:creationId xmlns:a16="http://schemas.microsoft.com/office/drawing/2014/main" id="{442F8119-DC53-4805-A1F3-D6D099C4589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BCE2477-718F-4255-826F-C64F9DDAE141}"/>
              </a:ext>
            </a:extLst>
          </p:cNvPr>
          <p:cNvSpPr>
            <a:spLocks noGrp="1"/>
          </p:cNvSpPr>
          <p:nvPr>
            <p:ph type="sldNum" sz="quarter" idx="12"/>
          </p:nvPr>
        </p:nvSpPr>
        <p:spPr/>
        <p:txBody>
          <a:bodyPr/>
          <a:lstStyle/>
          <a:p>
            <a:fld id="{125B5F7E-196F-4288-8811-7E879EF8FD82}" type="slidenum">
              <a:rPr lang="es-CO" smtClean="0"/>
              <a:t>‹Nº›</a:t>
            </a:fld>
            <a:endParaRPr lang="es-CO"/>
          </a:p>
        </p:txBody>
      </p:sp>
    </p:spTree>
    <p:extLst>
      <p:ext uri="{BB962C8B-B14F-4D97-AF65-F5344CB8AC3E}">
        <p14:creationId xmlns:p14="http://schemas.microsoft.com/office/powerpoint/2010/main" val="2857864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cabezad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34D795E-2F80-6B4C-8466-70BA29E7E2C6}"/>
              </a:ext>
            </a:extLst>
          </p:cNvPr>
          <p:cNvSpPr>
            <a:spLocks noGrp="1"/>
          </p:cNvSpPr>
          <p:nvPr>
            <p:ph type="title" hasCustomPrompt="1"/>
          </p:nvPr>
        </p:nvSpPr>
        <p:spPr>
          <a:xfrm>
            <a:off x="455613" y="344388"/>
            <a:ext cx="10267023" cy="397032"/>
          </a:xfrm>
          <a:prstGeom prst="rect">
            <a:avLst/>
          </a:prstGeom>
        </p:spPr>
        <p:txBody>
          <a:bodyPr wrap="square" anchor="t" anchorCtr="0">
            <a:spAutoFit/>
          </a:bodyPr>
          <a:lstStyle>
            <a:lvl1pPr>
              <a:defRPr lang="en-US" sz="2200" b="1" i="0" kern="1200" dirty="0">
                <a:solidFill>
                  <a:schemeClr val="tx2"/>
                </a:solidFill>
                <a:latin typeface="+mn-lt"/>
                <a:ea typeface="+mj-ea"/>
                <a:cs typeface="+mj-cs"/>
              </a:defRPr>
            </a:lvl1pPr>
          </a:lstStyle>
          <a:p>
            <a:r>
              <a:rPr lang="es-ES_tradnl" noProof="0" dirty="0"/>
              <a:t>Encabezado – Máximo dos renglones- Arial 22</a:t>
            </a:r>
          </a:p>
        </p:txBody>
      </p:sp>
      <p:pic>
        <p:nvPicPr>
          <p:cNvPr id="6" name="Picture 5">
            <a:extLst>
              <a:ext uri="{FF2B5EF4-FFF2-40B4-BE49-F238E27FC236}">
                <a16:creationId xmlns:a16="http://schemas.microsoft.com/office/drawing/2014/main" id="{0BFDE280-2E63-3349-BFC5-3F8B1F1DF481}"/>
              </a:ext>
            </a:extLst>
          </p:cNvPr>
          <p:cNvPicPr>
            <a:picLocks noChangeAspect="1"/>
          </p:cNvPicPr>
          <p:nvPr/>
        </p:nvPicPr>
        <p:blipFill rotWithShape="1">
          <a:blip r:embed="rId2">
            <a:extLst>
              <a:ext uri="{28A0092B-C50C-407E-A947-70E740481C1C}">
                <a14:useLocalDpi xmlns:a14="http://schemas.microsoft.com/office/drawing/2010/main" val="0"/>
              </a:ext>
            </a:extLst>
          </a:blip>
          <a:srcRect l="14852" t="12304" r="9360"/>
          <a:stretch/>
        </p:blipFill>
        <p:spPr>
          <a:xfrm>
            <a:off x="11444288" y="385641"/>
            <a:ext cx="304800" cy="348975"/>
          </a:xfrm>
          <a:prstGeom prst="rect">
            <a:avLst/>
          </a:prstGeom>
        </p:spPr>
      </p:pic>
      <p:pic>
        <p:nvPicPr>
          <p:cNvPr id="4" name="Picture 3">
            <a:extLst>
              <a:ext uri="{FF2B5EF4-FFF2-40B4-BE49-F238E27FC236}">
                <a16:creationId xmlns:a16="http://schemas.microsoft.com/office/drawing/2014/main" id="{269A1524-2591-FC47-97EA-CE62F22AFED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852" t="12304" r="9360"/>
          <a:stretch/>
        </p:blipFill>
        <p:spPr>
          <a:xfrm>
            <a:off x="11444288" y="385641"/>
            <a:ext cx="304800" cy="348975"/>
          </a:xfrm>
          <a:prstGeom prst="rect">
            <a:avLst/>
          </a:prstGeom>
        </p:spPr>
      </p:pic>
    </p:spTree>
    <p:extLst>
      <p:ext uri="{BB962C8B-B14F-4D97-AF65-F5344CB8AC3E}">
        <p14:creationId xmlns:p14="http://schemas.microsoft.com/office/powerpoint/2010/main" val="552287526"/>
      </p:ext>
    </p:extLst>
  </p:cSld>
  <p:clrMapOvr>
    <a:masterClrMapping/>
  </p:clrMapOvr>
  <p:extLst>
    <p:ext uri="{DCECCB84-F9BA-43D5-87BE-67443E8EF086}">
      <p15:sldGuideLst xmlns:p15="http://schemas.microsoft.com/office/powerpoint/2012/main">
        <p15:guide id="1" orient="horz" pos="187">
          <p15:clr>
            <a:srgbClr val="FBAE40"/>
          </p15:clr>
        </p15:guide>
        <p15:guide id="2" pos="279">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8_Título y texto vertical">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C211582-163E-47D8-806E-E67547A3F0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2000" cy="6857999"/>
          </a:xfrm>
          <a:prstGeom prst="rect">
            <a:avLst/>
          </a:prstGeom>
        </p:spPr>
      </p:pic>
    </p:spTree>
    <p:extLst>
      <p:ext uri="{BB962C8B-B14F-4D97-AF65-F5344CB8AC3E}">
        <p14:creationId xmlns:p14="http://schemas.microsoft.com/office/powerpoint/2010/main" val="16203273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77380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_Contraportada">
    <p:bg>
      <p:bgRef idx="1001">
        <a:schemeClr val="bg2"/>
      </p:bgRef>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34D795E-2F80-6B4C-8466-70BA29E7E2C6}"/>
              </a:ext>
            </a:extLst>
          </p:cNvPr>
          <p:cNvSpPr>
            <a:spLocks noGrp="1"/>
          </p:cNvSpPr>
          <p:nvPr>
            <p:ph type="title" hasCustomPrompt="1"/>
          </p:nvPr>
        </p:nvSpPr>
        <p:spPr>
          <a:xfrm>
            <a:off x="838201" y="5567683"/>
            <a:ext cx="1879121" cy="424732"/>
          </a:xfrm>
          <a:prstGeom prst="rect">
            <a:avLst/>
          </a:prstGeom>
        </p:spPr>
        <p:txBody>
          <a:bodyPr wrap="square" anchor="t" anchorCtr="0">
            <a:spAutoFit/>
          </a:bodyPr>
          <a:lstStyle>
            <a:lvl1pPr>
              <a:defRPr lang="en-US" sz="2400" b="1" i="0" kern="1200" dirty="0">
                <a:solidFill>
                  <a:schemeClr val="tx1"/>
                </a:solidFill>
                <a:latin typeface="+mn-lt"/>
                <a:ea typeface="+mj-ea"/>
                <a:cs typeface="+mj-cs"/>
              </a:defRPr>
            </a:lvl1pPr>
          </a:lstStyle>
          <a:p>
            <a:r>
              <a:rPr lang="es-ES_tradnl" noProof="0" dirty="0" err="1"/>
              <a:t>Thank</a:t>
            </a:r>
            <a:r>
              <a:rPr lang="es-ES_tradnl" noProof="0" dirty="0"/>
              <a:t> </a:t>
            </a:r>
            <a:r>
              <a:rPr lang="es-ES_tradnl" noProof="0" dirty="0" err="1"/>
              <a:t>you</a:t>
            </a:r>
            <a:endParaRPr lang="es-ES_tradnl" noProof="0" dirty="0"/>
          </a:p>
        </p:txBody>
      </p:sp>
      <p:pic>
        <p:nvPicPr>
          <p:cNvPr id="10" name="Imagen 9">
            <a:extLst>
              <a:ext uri="{FF2B5EF4-FFF2-40B4-BE49-F238E27FC236}">
                <a16:creationId xmlns:a16="http://schemas.microsoft.com/office/drawing/2014/main" id="{543D4F8E-15C1-44EA-9D45-549A3F5AF7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90418"/>
            <a:ext cx="12192000" cy="1338583"/>
          </a:xfrm>
          <a:prstGeom prst="rect">
            <a:avLst/>
          </a:prstGeom>
        </p:spPr>
      </p:pic>
      <p:pic>
        <p:nvPicPr>
          <p:cNvPr id="7" name="Gráfico 6">
            <a:extLst>
              <a:ext uri="{FF2B5EF4-FFF2-40B4-BE49-F238E27FC236}">
                <a16:creationId xmlns:a16="http://schemas.microsoft.com/office/drawing/2014/main" id="{E31B55AC-31E2-4A09-B94D-715EA9A0056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973318" y="5730241"/>
            <a:ext cx="2380484" cy="204657"/>
          </a:xfrm>
          <a:prstGeom prst="rect">
            <a:avLst/>
          </a:prstGeom>
        </p:spPr>
      </p:pic>
      <p:pic>
        <p:nvPicPr>
          <p:cNvPr id="2" name="Imagen 1" descr="Imagen que contiene Texto&#10;&#10;Descripción generada automáticamente">
            <a:extLst>
              <a:ext uri="{FF2B5EF4-FFF2-40B4-BE49-F238E27FC236}">
                <a16:creationId xmlns:a16="http://schemas.microsoft.com/office/drawing/2014/main" id="{FC5825D0-880D-9C42-22B8-F2723ACFF3B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41667" y="2350811"/>
            <a:ext cx="3090056" cy="614432"/>
          </a:xfrm>
          <a:prstGeom prst="rect">
            <a:avLst/>
          </a:prstGeom>
        </p:spPr>
      </p:pic>
    </p:spTree>
    <p:extLst>
      <p:ext uri="{BB962C8B-B14F-4D97-AF65-F5344CB8AC3E}">
        <p14:creationId xmlns:p14="http://schemas.microsoft.com/office/powerpoint/2010/main" val="54508639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87">
          <p15:clr>
            <a:srgbClr val="FBAE40"/>
          </p15:clr>
        </p15:guide>
        <p15:guide id="2" pos="279">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2_Contraportada">
    <p:bg>
      <p:bgRef idx="1001">
        <a:schemeClr val="bg2"/>
      </p:bgRef>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34D795E-2F80-6B4C-8466-70BA29E7E2C6}"/>
              </a:ext>
            </a:extLst>
          </p:cNvPr>
          <p:cNvSpPr>
            <a:spLocks noGrp="1"/>
          </p:cNvSpPr>
          <p:nvPr>
            <p:ph type="title" hasCustomPrompt="1"/>
          </p:nvPr>
        </p:nvSpPr>
        <p:spPr>
          <a:xfrm>
            <a:off x="838199" y="5567682"/>
            <a:ext cx="1801483" cy="424732"/>
          </a:xfrm>
          <a:prstGeom prst="rect">
            <a:avLst/>
          </a:prstGeom>
        </p:spPr>
        <p:txBody>
          <a:bodyPr wrap="square" anchor="t" anchorCtr="0">
            <a:spAutoFit/>
          </a:bodyPr>
          <a:lstStyle>
            <a:lvl1pPr>
              <a:defRPr lang="en-US" sz="2400" b="1" i="0" kern="1200" dirty="0">
                <a:solidFill>
                  <a:schemeClr val="tx1"/>
                </a:solidFill>
                <a:latin typeface="+mn-lt"/>
                <a:ea typeface="+mj-ea"/>
                <a:cs typeface="+mj-cs"/>
              </a:defRPr>
            </a:lvl1pPr>
          </a:lstStyle>
          <a:p>
            <a:r>
              <a:rPr lang="es-ES_tradnl" noProof="0" dirty="0" err="1"/>
              <a:t>Thank</a:t>
            </a:r>
            <a:r>
              <a:rPr lang="es-ES_tradnl" noProof="0" dirty="0"/>
              <a:t> </a:t>
            </a:r>
            <a:r>
              <a:rPr lang="es-ES_tradnl" noProof="0" dirty="0" err="1"/>
              <a:t>you</a:t>
            </a:r>
            <a:endParaRPr lang="es-ES_tradnl" noProof="0" dirty="0"/>
          </a:p>
        </p:txBody>
      </p:sp>
      <p:pic>
        <p:nvPicPr>
          <p:cNvPr id="10" name="Imagen 9">
            <a:extLst>
              <a:ext uri="{FF2B5EF4-FFF2-40B4-BE49-F238E27FC236}">
                <a16:creationId xmlns:a16="http://schemas.microsoft.com/office/drawing/2014/main" id="{543D4F8E-15C1-44EA-9D45-549A3F5AF7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90418"/>
            <a:ext cx="12192000" cy="1338582"/>
          </a:xfrm>
          <a:prstGeom prst="rect">
            <a:avLst/>
          </a:prstGeom>
        </p:spPr>
      </p:pic>
      <p:pic>
        <p:nvPicPr>
          <p:cNvPr id="7" name="Gráfico 6">
            <a:extLst>
              <a:ext uri="{FF2B5EF4-FFF2-40B4-BE49-F238E27FC236}">
                <a16:creationId xmlns:a16="http://schemas.microsoft.com/office/drawing/2014/main" id="{E31B55AC-31E2-4A09-B94D-715EA9A0056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973317" y="5730239"/>
            <a:ext cx="2380484" cy="204657"/>
          </a:xfrm>
          <a:prstGeom prst="rect">
            <a:avLst/>
          </a:prstGeom>
        </p:spPr>
      </p:pic>
      <p:pic>
        <p:nvPicPr>
          <p:cNvPr id="2" name="Imagen 1" descr="Imagen que contiene Texto&#10;&#10;Descripción generada automáticamente">
            <a:extLst>
              <a:ext uri="{FF2B5EF4-FFF2-40B4-BE49-F238E27FC236}">
                <a16:creationId xmlns:a16="http://schemas.microsoft.com/office/drawing/2014/main" id="{B54E9AF3-EB98-78BC-579B-F6789C4308F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7756" y="2225615"/>
            <a:ext cx="3413073" cy="905773"/>
          </a:xfrm>
          <a:prstGeom prst="rect">
            <a:avLst/>
          </a:prstGeom>
        </p:spPr>
      </p:pic>
    </p:spTree>
    <p:extLst>
      <p:ext uri="{BB962C8B-B14F-4D97-AF65-F5344CB8AC3E}">
        <p14:creationId xmlns:p14="http://schemas.microsoft.com/office/powerpoint/2010/main" val="3270345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87">
          <p15:clr>
            <a:srgbClr val="FBAE40"/>
          </p15:clr>
        </p15:guide>
        <p15:guide id="2" pos="279">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Portada">
  <p:cSld name="Portada">
    <p:bg>
      <p:bgPr>
        <a:solidFill>
          <a:schemeClr val="dk2"/>
        </a:solidFill>
        <a:effectLst/>
      </p:bgPr>
    </p:bg>
    <p:spTree>
      <p:nvGrpSpPr>
        <p:cNvPr id="1" name="Shape 10"/>
        <p:cNvGrpSpPr/>
        <p:nvPr/>
      </p:nvGrpSpPr>
      <p:grpSpPr>
        <a:xfrm>
          <a:off x="0" y="0"/>
          <a:ext cx="0" cy="0"/>
          <a:chOff x="0" y="0"/>
          <a:chExt cx="0" cy="0"/>
        </a:xfrm>
      </p:grpSpPr>
      <p:pic>
        <p:nvPicPr>
          <p:cNvPr id="11" name="Google Shape;11;p8"/>
          <p:cNvPicPr preferRelativeResize="0"/>
          <p:nvPr/>
        </p:nvPicPr>
        <p:blipFill rotWithShape="1">
          <a:blip r:embed="rId2">
            <a:alphaModFix/>
          </a:blip>
          <a:srcRect l="7567" t="9671" r="15908" b="3271"/>
          <a:stretch/>
        </p:blipFill>
        <p:spPr>
          <a:xfrm>
            <a:off x="0" y="21772"/>
            <a:ext cx="12192000" cy="6858000"/>
          </a:xfrm>
          <a:prstGeom prst="rect">
            <a:avLst/>
          </a:prstGeom>
          <a:noFill/>
          <a:ln>
            <a:noFill/>
          </a:ln>
        </p:spPr>
      </p:pic>
      <p:sp>
        <p:nvSpPr>
          <p:cNvPr id="12" name="Google Shape;12;p8"/>
          <p:cNvSpPr txBox="1">
            <a:spLocks noGrp="1"/>
          </p:cNvSpPr>
          <p:nvPr>
            <p:ph type="ctrTitle"/>
          </p:nvPr>
        </p:nvSpPr>
        <p:spPr>
          <a:xfrm>
            <a:off x="623889" y="3450774"/>
            <a:ext cx="8382088" cy="701690"/>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chemeClr val="lt1"/>
              </a:buClr>
              <a:buSzPts val="4400"/>
              <a:buFont typeface="Arial  "/>
              <a:buNone/>
              <a:defRPr sz="4400" b="1" i="0" u="none" strike="noStrike" cap="none">
                <a:solidFill>
                  <a:schemeClr val="lt1"/>
                </a:solidFill>
                <a:latin typeface="Arial  "/>
                <a:ea typeface="Arial  "/>
                <a:cs typeface="Arial  "/>
                <a:sym typeface="Arial  "/>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8"/>
          <p:cNvSpPr txBox="1">
            <a:spLocks noGrp="1"/>
          </p:cNvSpPr>
          <p:nvPr>
            <p:ph type="subTitle" idx="1"/>
          </p:nvPr>
        </p:nvSpPr>
        <p:spPr>
          <a:xfrm>
            <a:off x="637135" y="5198673"/>
            <a:ext cx="8959391" cy="469832"/>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10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
                <a:ea typeface="Arial  "/>
                <a:cs typeface="Arial  "/>
                <a:sym typeface="Arial  "/>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
                <a:ea typeface="Arial  "/>
                <a:cs typeface="Arial  "/>
                <a:sym typeface="Arial  "/>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
                <a:ea typeface="Arial  "/>
                <a:cs typeface="Arial  "/>
                <a:sym typeface="Arial  "/>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
                <a:ea typeface="Arial  "/>
                <a:cs typeface="Arial  "/>
                <a:sym typeface="Arial  "/>
              </a:defRPr>
            </a:lvl9pPr>
          </a:lstStyle>
          <a:p>
            <a:endParaRPr/>
          </a:p>
        </p:txBody>
      </p:sp>
      <p:sp>
        <p:nvSpPr>
          <p:cNvPr id="14" name="Google Shape;14;p8"/>
          <p:cNvSpPr txBox="1">
            <a:spLocks noGrp="1"/>
          </p:cNvSpPr>
          <p:nvPr>
            <p:ph type="body" idx="2"/>
          </p:nvPr>
        </p:nvSpPr>
        <p:spPr>
          <a:xfrm>
            <a:off x="623889" y="6164082"/>
            <a:ext cx="6626225" cy="372882"/>
          </a:xfrm>
          <a:prstGeom prst="rect">
            <a:avLst/>
          </a:prstGeom>
          <a:noFill/>
          <a:ln>
            <a:noFill/>
          </a:ln>
        </p:spPr>
        <p:txBody>
          <a:bodyPr spcFirstLastPara="1" wrap="square" lIns="91425" tIns="45700" rIns="91425" bIns="45700" anchor="t" anchorCtr="0">
            <a:spAutoFit/>
          </a:bodyPr>
          <a:lstStyle>
            <a:lvl1pPr marL="457189" marR="0" lvl="0" indent="-228594" algn="l" rtl="0">
              <a:lnSpc>
                <a:spcPct val="90000"/>
              </a:lnSpc>
              <a:spcBef>
                <a:spcPts val="1000"/>
              </a:spcBef>
              <a:spcAft>
                <a:spcPts val="0"/>
              </a:spcAft>
              <a:buClr>
                <a:schemeClr val="lt1"/>
              </a:buClr>
              <a:buSzPts val="1100"/>
              <a:buFont typeface="Arial"/>
              <a:buNone/>
              <a:defRPr sz="1100" b="0" i="0" u="none" strike="noStrike" cap="none">
                <a:solidFill>
                  <a:schemeClr val="lt1"/>
                </a:solidFill>
                <a:latin typeface="Arial  "/>
                <a:ea typeface="Arial  "/>
                <a:cs typeface="Arial  "/>
                <a:sym typeface="Arial  "/>
              </a:defRPr>
            </a:lvl1pPr>
            <a:lvl2pPr marL="914377" marR="0" lvl="1" indent="-38099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566" marR="0" lvl="2" indent="-355591"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754" marR="0" lvl="3"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5943" marR="0" lvl="4"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9pPr>
          </a:lstStyle>
          <a:p>
            <a:endParaRPr/>
          </a:p>
        </p:txBody>
      </p:sp>
      <p:sp>
        <p:nvSpPr>
          <p:cNvPr id="15" name="Google Shape;15;p8"/>
          <p:cNvSpPr txBox="1">
            <a:spLocks noGrp="1"/>
          </p:cNvSpPr>
          <p:nvPr>
            <p:ph type="body" idx="3"/>
          </p:nvPr>
        </p:nvSpPr>
        <p:spPr>
          <a:xfrm>
            <a:off x="636588" y="5540305"/>
            <a:ext cx="5022851" cy="346075"/>
          </a:xfrm>
          <a:prstGeom prst="rect">
            <a:avLst/>
          </a:prstGeom>
          <a:noFill/>
          <a:ln>
            <a:noFill/>
          </a:ln>
        </p:spPr>
        <p:txBody>
          <a:bodyPr spcFirstLastPara="1" wrap="square" lIns="91425" tIns="45700" rIns="91425" bIns="45700" anchor="t" anchorCtr="0">
            <a:noAutofit/>
          </a:bodyPr>
          <a:lstStyle>
            <a:lvl1pPr marL="457189" marR="0" lvl="0" indent="-228594"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377" marR="0" lvl="1" indent="-38099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566" marR="0" lvl="2" indent="-355591"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754" marR="0" lvl="3"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5943" marR="0" lvl="4"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9pPr>
          </a:lstStyle>
          <a:p>
            <a:endParaRPr/>
          </a:p>
        </p:txBody>
      </p:sp>
      <p:pic>
        <p:nvPicPr>
          <p:cNvPr id="16" name="Google Shape;16;p8"/>
          <p:cNvPicPr preferRelativeResize="0"/>
          <p:nvPr/>
        </p:nvPicPr>
        <p:blipFill rotWithShape="1">
          <a:blip r:embed="rId3">
            <a:alphaModFix/>
          </a:blip>
          <a:srcRect/>
          <a:stretch/>
        </p:blipFill>
        <p:spPr>
          <a:xfrm>
            <a:off x="733424" y="681494"/>
            <a:ext cx="2572717" cy="847301"/>
          </a:xfrm>
          <a:prstGeom prst="rect">
            <a:avLst/>
          </a:prstGeom>
          <a:noFill/>
          <a:ln>
            <a:noFill/>
          </a:ln>
        </p:spPr>
      </p:pic>
    </p:spTree>
    <p:extLst>
      <p:ext uri="{BB962C8B-B14F-4D97-AF65-F5344CB8AC3E}">
        <p14:creationId xmlns:p14="http://schemas.microsoft.com/office/powerpoint/2010/main" val="4480576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Portada con Cobranding">
  <p:cSld name="Portada con Cobranding">
    <p:spTree>
      <p:nvGrpSpPr>
        <p:cNvPr id="1" name="Shape 21"/>
        <p:cNvGrpSpPr/>
        <p:nvPr/>
      </p:nvGrpSpPr>
      <p:grpSpPr>
        <a:xfrm>
          <a:off x="0" y="0"/>
          <a:ext cx="0" cy="0"/>
          <a:chOff x="0" y="0"/>
          <a:chExt cx="0" cy="0"/>
        </a:xfrm>
      </p:grpSpPr>
      <p:pic>
        <p:nvPicPr>
          <p:cNvPr id="22" name="Google Shape;22;p13"/>
          <p:cNvPicPr preferRelativeResize="0"/>
          <p:nvPr/>
        </p:nvPicPr>
        <p:blipFill rotWithShape="1">
          <a:blip r:embed="rId2">
            <a:alphaModFix/>
          </a:blip>
          <a:srcRect/>
          <a:stretch/>
        </p:blipFill>
        <p:spPr>
          <a:xfrm>
            <a:off x="-11309" y="0"/>
            <a:ext cx="12203309" cy="6858000"/>
          </a:xfrm>
          <a:prstGeom prst="rect">
            <a:avLst/>
          </a:prstGeom>
          <a:noFill/>
          <a:ln>
            <a:noFill/>
          </a:ln>
        </p:spPr>
      </p:pic>
      <p:sp>
        <p:nvSpPr>
          <p:cNvPr id="23" name="Google Shape;23;p13"/>
          <p:cNvSpPr txBox="1">
            <a:spLocks noGrp="1"/>
          </p:cNvSpPr>
          <p:nvPr>
            <p:ph type="ctrTitle"/>
          </p:nvPr>
        </p:nvSpPr>
        <p:spPr>
          <a:xfrm>
            <a:off x="695325" y="2503953"/>
            <a:ext cx="8983779" cy="701690"/>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chemeClr val="lt1"/>
              </a:buClr>
              <a:buSzPts val="4400"/>
              <a:buFont typeface="Arial  "/>
              <a:buNone/>
              <a:defRPr sz="4400" b="1" i="0">
                <a:solidFill>
                  <a:schemeClr val="lt1"/>
                </a:solidFill>
                <a:latin typeface="Arial  "/>
                <a:ea typeface="Arial  "/>
                <a:cs typeface="Arial  "/>
                <a:sym typeface="Arial  "/>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 name="Google Shape;24;p13"/>
          <p:cNvSpPr txBox="1">
            <a:spLocks noGrp="1"/>
          </p:cNvSpPr>
          <p:nvPr>
            <p:ph type="subTitle" idx="1"/>
          </p:nvPr>
        </p:nvSpPr>
        <p:spPr>
          <a:xfrm>
            <a:off x="700548" y="4120762"/>
            <a:ext cx="8983779" cy="469832"/>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10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
                <a:ea typeface="Arial  "/>
                <a:cs typeface="Arial  "/>
                <a:sym typeface="Arial  "/>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
                <a:ea typeface="Arial  "/>
                <a:cs typeface="Arial  "/>
                <a:sym typeface="Arial  "/>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
                <a:ea typeface="Arial  "/>
                <a:cs typeface="Arial  "/>
                <a:sym typeface="Arial  "/>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
                <a:ea typeface="Arial  "/>
                <a:cs typeface="Arial  "/>
                <a:sym typeface="Arial  "/>
              </a:defRPr>
            </a:lvl9pPr>
          </a:lstStyle>
          <a:p>
            <a:endParaRPr/>
          </a:p>
        </p:txBody>
      </p:sp>
      <p:sp>
        <p:nvSpPr>
          <p:cNvPr id="25" name="Google Shape;25;p13"/>
          <p:cNvSpPr txBox="1">
            <a:spLocks noGrp="1"/>
          </p:cNvSpPr>
          <p:nvPr>
            <p:ph type="body" idx="2"/>
          </p:nvPr>
        </p:nvSpPr>
        <p:spPr>
          <a:xfrm>
            <a:off x="707684" y="5265498"/>
            <a:ext cx="6626225" cy="359032"/>
          </a:xfrm>
          <a:prstGeom prst="rect">
            <a:avLst/>
          </a:prstGeom>
          <a:noFill/>
          <a:ln>
            <a:noFill/>
          </a:ln>
        </p:spPr>
        <p:txBody>
          <a:bodyPr spcFirstLastPara="1" wrap="square" lIns="91425" tIns="45700" rIns="91425" bIns="45700" anchor="t" anchorCtr="0">
            <a:spAutoFit/>
          </a:bodyPr>
          <a:lstStyle>
            <a:lvl1pPr marL="457189" marR="0" lvl="0" indent="-228594" algn="l" rtl="0">
              <a:lnSpc>
                <a:spcPct val="90000"/>
              </a:lnSpc>
              <a:spcBef>
                <a:spcPts val="1000"/>
              </a:spcBef>
              <a:spcAft>
                <a:spcPts val="0"/>
              </a:spcAft>
              <a:buClr>
                <a:schemeClr val="accent1"/>
              </a:buClr>
              <a:buSzPts val="1000"/>
              <a:buFont typeface="Arial"/>
              <a:buNone/>
              <a:defRPr sz="1000" b="0" i="0" u="none" strike="noStrike" cap="none">
                <a:solidFill>
                  <a:schemeClr val="accent1"/>
                </a:solidFill>
                <a:latin typeface="Arial  "/>
                <a:ea typeface="Arial  "/>
                <a:cs typeface="Arial  "/>
                <a:sym typeface="Arial  "/>
              </a:defRPr>
            </a:lvl1pPr>
            <a:lvl2pPr marL="914377" marR="0" lvl="1" indent="-38099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566" marR="0" lvl="2" indent="-355591"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754" marR="0" lvl="3"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5943" marR="0" lvl="4"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9pPr>
          </a:lstStyle>
          <a:p>
            <a:endParaRPr/>
          </a:p>
        </p:txBody>
      </p:sp>
      <p:sp>
        <p:nvSpPr>
          <p:cNvPr id="26" name="Google Shape;26;p13"/>
          <p:cNvSpPr txBox="1">
            <a:spLocks noGrp="1"/>
          </p:cNvSpPr>
          <p:nvPr>
            <p:ph type="body" idx="3"/>
          </p:nvPr>
        </p:nvSpPr>
        <p:spPr>
          <a:xfrm>
            <a:off x="707684" y="4547868"/>
            <a:ext cx="6626225" cy="359032"/>
          </a:xfrm>
          <a:prstGeom prst="rect">
            <a:avLst/>
          </a:prstGeom>
          <a:noFill/>
          <a:ln>
            <a:noFill/>
          </a:ln>
        </p:spPr>
        <p:txBody>
          <a:bodyPr spcFirstLastPara="1" wrap="square" lIns="91425" tIns="45700" rIns="91425" bIns="45700" anchor="t" anchorCtr="0">
            <a:spAutoFit/>
          </a:bodyPr>
          <a:lstStyle>
            <a:lvl1pPr marL="457189" marR="0" lvl="0" indent="-228594" algn="l" rtl="0">
              <a:lnSpc>
                <a:spcPct val="90000"/>
              </a:lnSpc>
              <a:spcBef>
                <a:spcPts val="10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1pPr>
            <a:lvl2pPr marL="914377" marR="0" lvl="1" indent="-38099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566" marR="0" lvl="2" indent="-355591"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754" marR="0" lvl="3"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5943" marR="0" lvl="4"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9pPr>
          </a:lstStyle>
          <a:p>
            <a:endParaRPr/>
          </a:p>
        </p:txBody>
      </p:sp>
      <p:pic>
        <p:nvPicPr>
          <p:cNvPr id="27" name="Google Shape;27;p13"/>
          <p:cNvPicPr preferRelativeResize="0"/>
          <p:nvPr/>
        </p:nvPicPr>
        <p:blipFill rotWithShape="1">
          <a:blip r:embed="rId3">
            <a:alphaModFix/>
          </a:blip>
          <a:srcRect/>
          <a:stretch/>
        </p:blipFill>
        <p:spPr>
          <a:xfrm>
            <a:off x="733424" y="681494"/>
            <a:ext cx="2572717" cy="847301"/>
          </a:xfrm>
          <a:prstGeom prst="rect">
            <a:avLst/>
          </a:prstGeom>
          <a:noFill/>
          <a:ln>
            <a:noFill/>
          </a:ln>
        </p:spPr>
      </p:pic>
    </p:spTree>
    <p:extLst>
      <p:ext uri="{BB962C8B-B14F-4D97-AF65-F5344CB8AC3E}">
        <p14:creationId xmlns:p14="http://schemas.microsoft.com/office/powerpoint/2010/main" val="2563587722"/>
      </p:ext>
    </p:extLst>
  </p:cSld>
  <p:clrMapOvr>
    <a:masterClrMapping/>
  </p:clrMapOvr>
  <p:extLst>
    <p:ext uri="{DCECCB84-F9BA-43D5-87BE-67443E8EF086}">
      <p15:sldGuideLst xmlns:p15="http://schemas.microsoft.com/office/powerpoint/2012/main">
        <p15:guide id="1" pos="438">
          <p15:clr>
            <a:srgbClr val="FBAE40"/>
          </p15:clr>
        </p15:guide>
        <p15:guide id="2" orient="horz" pos="3407">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Indice">
  <p:cSld name="Indice">
    <p:spTree>
      <p:nvGrpSpPr>
        <p:cNvPr id="1" name="Shape 28"/>
        <p:cNvGrpSpPr/>
        <p:nvPr/>
      </p:nvGrpSpPr>
      <p:grpSpPr>
        <a:xfrm>
          <a:off x="0" y="0"/>
          <a:ext cx="0" cy="0"/>
          <a:chOff x="0" y="0"/>
          <a:chExt cx="0" cy="0"/>
        </a:xfrm>
      </p:grpSpPr>
      <p:pic>
        <p:nvPicPr>
          <p:cNvPr id="29" name="Google Shape;29;p14"/>
          <p:cNvPicPr preferRelativeResize="0"/>
          <p:nvPr/>
        </p:nvPicPr>
        <p:blipFill rotWithShape="1">
          <a:blip r:embed="rId2">
            <a:alphaModFix/>
          </a:blip>
          <a:srcRect/>
          <a:stretch/>
        </p:blipFill>
        <p:spPr>
          <a:xfrm>
            <a:off x="0" y="990"/>
            <a:ext cx="10974096" cy="1744143"/>
          </a:xfrm>
          <a:prstGeom prst="rect">
            <a:avLst/>
          </a:prstGeom>
          <a:noFill/>
          <a:ln>
            <a:noFill/>
          </a:ln>
        </p:spPr>
      </p:pic>
      <p:sp>
        <p:nvSpPr>
          <p:cNvPr id="30" name="Google Shape;30;p14"/>
          <p:cNvSpPr txBox="1">
            <a:spLocks noGrp="1"/>
          </p:cNvSpPr>
          <p:nvPr>
            <p:ph type="body" idx="1"/>
          </p:nvPr>
        </p:nvSpPr>
        <p:spPr>
          <a:xfrm>
            <a:off x="6644851" y="2420237"/>
            <a:ext cx="4190365" cy="546776"/>
          </a:xfrm>
          <a:prstGeom prst="rect">
            <a:avLst/>
          </a:prstGeom>
          <a:noFill/>
          <a:ln>
            <a:noFill/>
          </a:ln>
        </p:spPr>
        <p:txBody>
          <a:bodyPr spcFirstLastPara="1" wrap="square" lIns="91425" tIns="45700" rIns="91425" bIns="45700" anchor="t" anchorCtr="0">
            <a:spAutoFit/>
          </a:bodyPr>
          <a:lstStyle>
            <a:lvl1pPr marL="457189" marR="0" lvl="0" indent="-228594" algn="l" rtl="0">
              <a:lnSpc>
                <a:spcPct val="90000"/>
              </a:lnSpc>
              <a:spcBef>
                <a:spcPts val="16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377" marR="0" lvl="1" indent="-228594" algn="l" rtl="0">
              <a:lnSpc>
                <a:spcPct val="90000"/>
              </a:lnSpc>
              <a:spcBef>
                <a:spcPts val="500"/>
              </a:spcBef>
              <a:spcAft>
                <a:spcPts val="0"/>
              </a:spcAft>
              <a:buClr>
                <a:srgbClr val="FF0000"/>
              </a:buClr>
              <a:buSzPts val="2400"/>
              <a:buFont typeface="Arial"/>
              <a:buNone/>
              <a:defRPr sz="2400" b="0" i="0" u="none" strike="noStrike" cap="none">
                <a:solidFill>
                  <a:srgbClr val="FF0000"/>
                </a:solidFill>
                <a:latin typeface="Arial"/>
                <a:ea typeface="Arial"/>
                <a:cs typeface="Arial"/>
                <a:sym typeface="Arial"/>
              </a:defRPr>
            </a:lvl2pPr>
            <a:lvl3pPr marL="1371566" marR="0" lvl="2" indent="-228594" algn="l" rtl="0">
              <a:lnSpc>
                <a:spcPct val="90000"/>
              </a:lnSpc>
              <a:spcBef>
                <a:spcPts val="500"/>
              </a:spcBef>
              <a:spcAft>
                <a:spcPts val="0"/>
              </a:spcAft>
              <a:buClr>
                <a:srgbClr val="FF0000"/>
              </a:buClr>
              <a:buSzPts val="2000"/>
              <a:buFont typeface="Arial"/>
              <a:buNone/>
              <a:defRPr sz="2000" b="0" i="0" u="none" strike="noStrike" cap="none">
                <a:solidFill>
                  <a:srgbClr val="FF0000"/>
                </a:solidFill>
                <a:latin typeface="Arial"/>
                <a:ea typeface="Arial"/>
                <a:cs typeface="Arial"/>
                <a:sym typeface="Arial"/>
              </a:defRPr>
            </a:lvl3pPr>
            <a:lvl4pPr marL="1828754" marR="0" lvl="3" indent="-228594" algn="l" rtl="0">
              <a:lnSpc>
                <a:spcPct val="90000"/>
              </a:lnSpc>
              <a:spcBef>
                <a:spcPts val="500"/>
              </a:spcBef>
              <a:spcAft>
                <a:spcPts val="0"/>
              </a:spcAft>
              <a:buClr>
                <a:srgbClr val="FF0000"/>
              </a:buClr>
              <a:buSzPts val="1800"/>
              <a:buFont typeface="Arial"/>
              <a:buNone/>
              <a:defRPr sz="1800" b="0" i="0" u="none" strike="noStrike" cap="none">
                <a:solidFill>
                  <a:srgbClr val="FF0000"/>
                </a:solidFill>
                <a:latin typeface="Arial"/>
                <a:ea typeface="Arial"/>
                <a:cs typeface="Arial"/>
                <a:sym typeface="Arial"/>
              </a:defRPr>
            </a:lvl4pPr>
            <a:lvl5pPr marL="2285943" marR="0" lvl="4" indent="-228594" algn="l" rtl="0">
              <a:lnSpc>
                <a:spcPct val="90000"/>
              </a:lnSpc>
              <a:spcBef>
                <a:spcPts val="500"/>
              </a:spcBef>
              <a:spcAft>
                <a:spcPts val="0"/>
              </a:spcAft>
              <a:buClr>
                <a:srgbClr val="FF0000"/>
              </a:buClr>
              <a:buSzPts val="1800"/>
              <a:buFont typeface="Arial"/>
              <a:buNone/>
              <a:defRPr sz="1800" b="0" i="0" u="none" strike="noStrike" cap="none">
                <a:solidFill>
                  <a:srgbClr val="FF0000"/>
                </a:solidFill>
                <a:latin typeface="Arial"/>
                <a:ea typeface="Arial"/>
                <a:cs typeface="Arial"/>
                <a:sym typeface="Arial"/>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9pPr>
          </a:lstStyle>
          <a:p>
            <a:endParaRPr/>
          </a:p>
        </p:txBody>
      </p:sp>
      <p:sp>
        <p:nvSpPr>
          <p:cNvPr id="31" name="Google Shape;31;p14"/>
          <p:cNvSpPr txBox="1">
            <a:spLocks noGrp="1"/>
          </p:cNvSpPr>
          <p:nvPr>
            <p:ph type="body" idx="2"/>
          </p:nvPr>
        </p:nvSpPr>
        <p:spPr>
          <a:xfrm>
            <a:off x="6185504" y="2420237"/>
            <a:ext cx="459347" cy="546776"/>
          </a:xfrm>
          <a:prstGeom prst="rect">
            <a:avLst/>
          </a:prstGeom>
          <a:noFill/>
          <a:ln>
            <a:noFill/>
          </a:ln>
        </p:spPr>
        <p:txBody>
          <a:bodyPr spcFirstLastPara="1" wrap="square" lIns="91425" tIns="45700" rIns="91425" bIns="45700" anchor="t" anchorCtr="0">
            <a:spAutoFit/>
          </a:bodyPr>
          <a:lstStyle>
            <a:lvl1pPr marL="457189" marR="0" lvl="0" indent="-228594" algn="l" rtl="0">
              <a:lnSpc>
                <a:spcPct val="90000"/>
              </a:lnSpc>
              <a:spcBef>
                <a:spcPts val="16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377" marR="0" lvl="1" indent="-38099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566" marR="0" lvl="2" indent="-355591"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754" marR="0" lvl="3"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5943" marR="0" lvl="4"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9pPr>
          </a:lstStyle>
          <a:p>
            <a:endParaRPr/>
          </a:p>
        </p:txBody>
      </p:sp>
      <p:sp>
        <p:nvSpPr>
          <p:cNvPr id="32" name="Google Shape;32;p14"/>
          <p:cNvSpPr txBox="1">
            <a:spLocks noGrp="1"/>
          </p:cNvSpPr>
          <p:nvPr>
            <p:ph type="ctrTitle"/>
          </p:nvPr>
        </p:nvSpPr>
        <p:spPr>
          <a:xfrm>
            <a:off x="690468" y="653452"/>
            <a:ext cx="3099973" cy="609399"/>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chemeClr val="lt1"/>
              </a:buClr>
              <a:buSzPts val="4400"/>
              <a:buFont typeface="Arial  "/>
              <a:buNone/>
              <a:defRPr sz="4400" b="1" i="0">
                <a:solidFill>
                  <a:schemeClr val="lt1"/>
                </a:solidFill>
                <a:latin typeface="Arial  "/>
                <a:ea typeface="Arial  "/>
                <a:cs typeface="Arial  "/>
                <a:sym typeface="Arial  "/>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3609320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Encabezado+texto+graf">
  <p:cSld name="Encabezado+texto+graf">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455614" y="344387"/>
            <a:ext cx="10698343" cy="396991"/>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chemeClr val="dk2"/>
              </a:buClr>
              <a:buSzPts val="2200"/>
              <a:buFont typeface="Arial  "/>
              <a:buNone/>
              <a:defRPr sz="2200" b="1" i="0">
                <a:solidFill>
                  <a:schemeClr val="dk2"/>
                </a:solidFill>
                <a:latin typeface="Arial  "/>
                <a:ea typeface="Arial  "/>
                <a:cs typeface="Arial  "/>
                <a:sym typeface="Arial  "/>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15"/>
          <p:cNvSpPr txBox="1">
            <a:spLocks noGrp="1"/>
          </p:cNvSpPr>
          <p:nvPr>
            <p:ph type="body" idx="1"/>
          </p:nvPr>
        </p:nvSpPr>
        <p:spPr>
          <a:xfrm>
            <a:off x="455614" y="1714884"/>
            <a:ext cx="5322335" cy="446236"/>
          </a:xfrm>
          <a:prstGeom prst="rect">
            <a:avLst/>
          </a:prstGeom>
          <a:noFill/>
          <a:ln>
            <a:noFill/>
          </a:ln>
        </p:spPr>
        <p:txBody>
          <a:bodyPr spcFirstLastPara="1" wrap="square" lIns="91425" tIns="45700" rIns="91425" bIns="45700" anchor="t" anchorCtr="0">
            <a:spAutoFit/>
          </a:bodyPr>
          <a:lstStyle>
            <a:lvl1pPr marL="457189" marR="0" lvl="0" indent="-228594" algn="l" rtl="0">
              <a:lnSpc>
                <a:spcPct val="100000"/>
              </a:lnSpc>
              <a:spcBef>
                <a:spcPts val="600"/>
              </a:spcBef>
              <a:spcAft>
                <a:spcPts val="0"/>
              </a:spcAft>
              <a:buClr>
                <a:schemeClr val="dk1"/>
              </a:buClr>
              <a:buSzPts val="1620"/>
              <a:buFont typeface="Arial"/>
              <a:buNone/>
              <a:defRPr sz="1800" b="0" i="0" u="none" strike="noStrike" cap="none">
                <a:solidFill>
                  <a:schemeClr val="dk1"/>
                </a:solidFill>
                <a:latin typeface="Arial"/>
                <a:ea typeface="Arial"/>
                <a:cs typeface="Arial"/>
                <a:sym typeface="Arial"/>
              </a:defRPr>
            </a:lvl1pPr>
            <a:lvl2pPr marL="914377" marR="0" lvl="1" indent="-228594" algn="l" rtl="0">
              <a:lnSpc>
                <a:spcPct val="100000"/>
              </a:lnSpc>
              <a:spcBef>
                <a:spcPts val="600"/>
              </a:spcBef>
              <a:spcAft>
                <a:spcPts val="0"/>
              </a:spcAft>
              <a:buClr>
                <a:schemeClr val="dk1"/>
              </a:buClr>
              <a:buSzPts val="1440"/>
              <a:buFont typeface="Arial"/>
              <a:buNone/>
              <a:defRPr sz="1600" b="0" i="0" u="none" strike="noStrike" cap="none">
                <a:solidFill>
                  <a:schemeClr val="dk1"/>
                </a:solidFill>
                <a:latin typeface="Arial"/>
                <a:ea typeface="Arial"/>
                <a:cs typeface="Arial"/>
                <a:sym typeface="Arial"/>
              </a:defRPr>
            </a:lvl2pPr>
            <a:lvl3pPr marL="1371566" marR="0" lvl="2" indent="-228594" algn="l" rtl="0">
              <a:lnSpc>
                <a:spcPct val="100000"/>
              </a:lnSpc>
              <a:spcBef>
                <a:spcPts val="600"/>
              </a:spcBef>
              <a:spcAft>
                <a:spcPts val="0"/>
              </a:spcAft>
              <a:buClr>
                <a:schemeClr val="dk1"/>
              </a:buClr>
              <a:buSzPts val="1260"/>
              <a:buFont typeface="Arial"/>
              <a:buNone/>
              <a:defRPr sz="1400" b="0" i="0" u="none" strike="noStrike" cap="none">
                <a:solidFill>
                  <a:schemeClr val="dk1"/>
                </a:solidFill>
                <a:latin typeface="Arial"/>
                <a:ea typeface="Arial"/>
                <a:cs typeface="Arial"/>
                <a:sym typeface="Arial"/>
              </a:defRPr>
            </a:lvl3pPr>
            <a:lvl4pPr marL="1828754" marR="0" lvl="3" indent="-228594" algn="l" rtl="0">
              <a:lnSpc>
                <a:spcPct val="100000"/>
              </a:lnSpc>
              <a:spcBef>
                <a:spcPts val="600"/>
              </a:spcBef>
              <a:spcAft>
                <a:spcPts val="0"/>
              </a:spcAft>
              <a:buClr>
                <a:schemeClr val="dk1"/>
              </a:buClr>
              <a:buSzPts val="1080"/>
              <a:buFont typeface="Arial"/>
              <a:buNone/>
              <a:defRPr sz="1200" b="0" i="0" u="none" strike="noStrike" cap="none">
                <a:solidFill>
                  <a:schemeClr val="dk1"/>
                </a:solidFill>
                <a:latin typeface="Arial"/>
                <a:ea typeface="Arial"/>
                <a:cs typeface="Arial"/>
                <a:sym typeface="Arial"/>
              </a:defRPr>
            </a:lvl4pPr>
            <a:lvl5pPr marL="2285943" marR="0" lvl="4" indent="-228594" algn="l" rtl="0">
              <a:lnSpc>
                <a:spcPct val="100000"/>
              </a:lnSpc>
              <a:spcBef>
                <a:spcPts val="600"/>
              </a:spcBef>
              <a:spcAft>
                <a:spcPts val="0"/>
              </a:spcAft>
              <a:buClr>
                <a:schemeClr val="dk1"/>
              </a:buClr>
              <a:buSzPts val="1080"/>
              <a:buFont typeface="Arial"/>
              <a:buNone/>
              <a:defRPr sz="1200" b="0" i="0" u="none" strike="noStrike" cap="none">
                <a:solidFill>
                  <a:schemeClr val="dk1"/>
                </a:solidFill>
                <a:latin typeface="Arial"/>
                <a:ea typeface="Arial"/>
                <a:cs typeface="Arial"/>
                <a:sym typeface="Arial"/>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9pPr>
          </a:lstStyle>
          <a:p>
            <a:endParaRPr/>
          </a:p>
        </p:txBody>
      </p:sp>
      <p:sp>
        <p:nvSpPr>
          <p:cNvPr id="36" name="Google Shape;36;p15"/>
          <p:cNvSpPr>
            <a:spLocks noGrp="1"/>
          </p:cNvSpPr>
          <p:nvPr>
            <p:ph type="chart" idx="2"/>
          </p:nvPr>
        </p:nvSpPr>
        <p:spPr>
          <a:xfrm>
            <a:off x="6215063" y="1722438"/>
            <a:ext cx="5619751" cy="46910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9pPr>
          </a:lstStyle>
          <a:p>
            <a:endParaRPr/>
          </a:p>
        </p:txBody>
      </p:sp>
      <p:pic>
        <p:nvPicPr>
          <p:cNvPr id="37" name="Google Shape;37;p15"/>
          <p:cNvPicPr preferRelativeResize="0"/>
          <p:nvPr/>
        </p:nvPicPr>
        <p:blipFill rotWithShape="1">
          <a:blip r:embed="rId2">
            <a:alphaModFix/>
          </a:blip>
          <a:srcRect l="14852" t="12304" r="9359"/>
          <a:stretch/>
        </p:blipFill>
        <p:spPr>
          <a:xfrm>
            <a:off x="11444288" y="385641"/>
            <a:ext cx="304800" cy="348975"/>
          </a:xfrm>
          <a:prstGeom prst="rect">
            <a:avLst/>
          </a:prstGeom>
          <a:noFill/>
          <a:ln>
            <a:noFill/>
          </a:ln>
        </p:spPr>
      </p:pic>
      <p:pic>
        <p:nvPicPr>
          <p:cNvPr id="38" name="Google Shape;38;p15"/>
          <p:cNvPicPr preferRelativeResize="0"/>
          <p:nvPr/>
        </p:nvPicPr>
        <p:blipFill rotWithShape="1">
          <a:blip r:embed="rId2">
            <a:alphaModFix/>
          </a:blip>
          <a:srcRect l="14852" t="12304" r="9359"/>
          <a:stretch/>
        </p:blipFill>
        <p:spPr>
          <a:xfrm>
            <a:off x="11444288" y="385641"/>
            <a:ext cx="304800" cy="348975"/>
          </a:xfrm>
          <a:prstGeom prst="rect">
            <a:avLst/>
          </a:prstGeom>
          <a:noFill/>
          <a:ln>
            <a:noFill/>
          </a:ln>
        </p:spPr>
      </p:pic>
    </p:spTree>
    <p:extLst>
      <p:ext uri="{BB962C8B-B14F-4D97-AF65-F5344CB8AC3E}">
        <p14:creationId xmlns:p14="http://schemas.microsoft.com/office/powerpoint/2010/main" val="571489719"/>
      </p:ext>
    </p:extLst>
  </p:cSld>
  <p:clrMapOvr>
    <a:masterClrMapping/>
  </p:clrMapOvr>
  <p:extLst>
    <p:ext uri="{DCECCB84-F9BA-43D5-87BE-67443E8EF086}">
      <p15:sldGuideLst xmlns:p15="http://schemas.microsoft.com/office/powerpoint/2012/main">
        <p15:guide id="1" orient="horz" pos="187">
          <p15:clr>
            <a:srgbClr val="FBAE40"/>
          </p15:clr>
        </p15:guide>
        <p15:guide id="2" pos="279">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Encabezado+TextoyVinetas">
  <p:cSld name="Encabezado+TextoyVinetas">
    <p:spTree>
      <p:nvGrpSpPr>
        <p:cNvPr id="1" name="Shape 39"/>
        <p:cNvGrpSpPr/>
        <p:nvPr/>
      </p:nvGrpSpPr>
      <p:grpSpPr>
        <a:xfrm>
          <a:off x="0" y="0"/>
          <a:ext cx="0" cy="0"/>
          <a:chOff x="0" y="0"/>
          <a:chExt cx="0" cy="0"/>
        </a:xfrm>
      </p:grpSpPr>
      <p:sp>
        <p:nvSpPr>
          <p:cNvPr id="40" name="Google Shape;40;p16"/>
          <p:cNvSpPr txBox="1">
            <a:spLocks noGrp="1"/>
          </p:cNvSpPr>
          <p:nvPr>
            <p:ph type="title"/>
          </p:nvPr>
        </p:nvSpPr>
        <p:spPr>
          <a:xfrm>
            <a:off x="455613" y="344387"/>
            <a:ext cx="10793233" cy="396991"/>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chemeClr val="dk2"/>
              </a:buClr>
              <a:buSzPts val="2200"/>
              <a:buFont typeface="Arial  "/>
              <a:buNone/>
              <a:defRPr sz="2200" b="1" i="0">
                <a:solidFill>
                  <a:schemeClr val="dk2"/>
                </a:solidFill>
                <a:latin typeface="Arial  "/>
                <a:ea typeface="Arial  "/>
                <a:cs typeface="Arial  "/>
                <a:sym typeface="Arial  "/>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16"/>
          <p:cNvSpPr txBox="1">
            <a:spLocks noGrp="1"/>
          </p:cNvSpPr>
          <p:nvPr>
            <p:ph type="body" idx="1"/>
          </p:nvPr>
        </p:nvSpPr>
        <p:spPr>
          <a:xfrm>
            <a:off x="455613" y="1714885"/>
            <a:ext cx="5388595" cy="578580"/>
          </a:xfrm>
          <a:prstGeom prst="rect">
            <a:avLst/>
          </a:prstGeom>
          <a:noFill/>
          <a:ln>
            <a:noFill/>
          </a:ln>
        </p:spPr>
        <p:txBody>
          <a:bodyPr spcFirstLastPara="1" wrap="square" lIns="91425" tIns="45700" rIns="91425" bIns="45700" anchor="t" anchorCtr="0">
            <a:spAutoFit/>
          </a:bodyPr>
          <a:lstStyle>
            <a:lvl1pPr marL="457189" marR="0" lvl="0" indent="-228594" algn="l" rtl="0">
              <a:lnSpc>
                <a:spcPct val="120000"/>
              </a:lnSpc>
              <a:spcBef>
                <a:spcPts val="1200"/>
              </a:spcBef>
              <a:spcAft>
                <a:spcPts val="0"/>
              </a:spcAft>
              <a:buClr>
                <a:schemeClr val="dk1"/>
              </a:buClr>
              <a:buSzPts val="1620"/>
              <a:buFont typeface="Arial"/>
              <a:buNone/>
              <a:defRPr sz="1800" b="0" i="0" u="none" strike="noStrike" cap="none">
                <a:solidFill>
                  <a:schemeClr val="dk1"/>
                </a:solidFill>
                <a:latin typeface="Arial"/>
                <a:ea typeface="Arial"/>
                <a:cs typeface="Arial"/>
                <a:sym typeface="Arial"/>
              </a:defRPr>
            </a:lvl1pPr>
            <a:lvl2pPr marL="914377" marR="0" lvl="1" indent="-228594" algn="l" rtl="0">
              <a:lnSpc>
                <a:spcPct val="120000"/>
              </a:lnSpc>
              <a:spcBef>
                <a:spcPts val="1200"/>
              </a:spcBef>
              <a:spcAft>
                <a:spcPts val="0"/>
              </a:spcAft>
              <a:buClr>
                <a:schemeClr val="dk1"/>
              </a:buClr>
              <a:buSzPts val="1440"/>
              <a:buFont typeface="Arial"/>
              <a:buNone/>
              <a:defRPr sz="1600" b="0" i="0" u="none" strike="noStrike" cap="none">
                <a:solidFill>
                  <a:schemeClr val="dk1"/>
                </a:solidFill>
                <a:latin typeface="Arial"/>
                <a:ea typeface="Arial"/>
                <a:cs typeface="Arial"/>
                <a:sym typeface="Arial"/>
              </a:defRPr>
            </a:lvl2pPr>
            <a:lvl3pPr marL="1371566" marR="0" lvl="2" indent="-228594" algn="l" rtl="0">
              <a:lnSpc>
                <a:spcPct val="120000"/>
              </a:lnSpc>
              <a:spcBef>
                <a:spcPts val="1200"/>
              </a:spcBef>
              <a:spcAft>
                <a:spcPts val="0"/>
              </a:spcAft>
              <a:buClr>
                <a:schemeClr val="dk1"/>
              </a:buClr>
              <a:buSzPts val="1260"/>
              <a:buFont typeface="Arial"/>
              <a:buNone/>
              <a:defRPr sz="1400" b="0" i="0" u="none" strike="noStrike" cap="none">
                <a:solidFill>
                  <a:schemeClr val="dk1"/>
                </a:solidFill>
                <a:latin typeface="Arial"/>
                <a:ea typeface="Arial"/>
                <a:cs typeface="Arial"/>
                <a:sym typeface="Arial"/>
              </a:defRPr>
            </a:lvl3pPr>
            <a:lvl4pPr marL="1828754" marR="0" lvl="3" indent="-228594" algn="l" rtl="0">
              <a:lnSpc>
                <a:spcPct val="120000"/>
              </a:lnSpc>
              <a:spcBef>
                <a:spcPts val="1200"/>
              </a:spcBef>
              <a:spcAft>
                <a:spcPts val="0"/>
              </a:spcAft>
              <a:buClr>
                <a:schemeClr val="dk1"/>
              </a:buClr>
              <a:buSzPts val="1080"/>
              <a:buFont typeface="Arial"/>
              <a:buNone/>
              <a:defRPr sz="1200" b="0" i="0" u="none" strike="noStrike" cap="none">
                <a:solidFill>
                  <a:schemeClr val="dk1"/>
                </a:solidFill>
                <a:latin typeface="Arial"/>
                <a:ea typeface="Arial"/>
                <a:cs typeface="Arial"/>
                <a:sym typeface="Arial"/>
              </a:defRPr>
            </a:lvl4pPr>
            <a:lvl5pPr marL="2285943" marR="0" lvl="4" indent="-228594" algn="l" rtl="0">
              <a:lnSpc>
                <a:spcPct val="120000"/>
              </a:lnSpc>
              <a:spcBef>
                <a:spcPts val="1200"/>
              </a:spcBef>
              <a:spcAft>
                <a:spcPts val="0"/>
              </a:spcAft>
              <a:buClr>
                <a:schemeClr val="dk1"/>
              </a:buClr>
              <a:buSzPts val="1080"/>
              <a:buFont typeface="Arial"/>
              <a:buNone/>
              <a:defRPr sz="1200" b="0" i="0" u="none" strike="noStrike" cap="none">
                <a:solidFill>
                  <a:schemeClr val="dk1"/>
                </a:solidFill>
                <a:latin typeface="Arial"/>
                <a:ea typeface="Arial"/>
                <a:cs typeface="Arial"/>
                <a:sym typeface="Arial"/>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9pPr>
          </a:lstStyle>
          <a:p>
            <a:endParaRPr/>
          </a:p>
        </p:txBody>
      </p:sp>
      <p:pic>
        <p:nvPicPr>
          <p:cNvPr id="42" name="Google Shape;42;p16"/>
          <p:cNvPicPr preferRelativeResize="0"/>
          <p:nvPr/>
        </p:nvPicPr>
        <p:blipFill rotWithShape="1">
          <a:blip r:embed="rId2">
            <a:alphaModFix/>
          </a:blip>
          <a:srcRect l="14852" t="12304" r="9359"/>
          <a:stretch/>
        </p:blipFill>
        <p:spPr>
          <a:xfrm>
            <a:off x="11444288" y="385641"/>
            <a:ext cx="304800" cy="348975"/>
          </a:xfrm>
          <a:prstGeom prst="rect">
            <a:avLst/>
          </a:prstGeom>
          <a:noFill/>
          <a:ln>
            <a:noFill/>
          </a:ln>
        </p:spPr>
      </p:pic>
      <p:sp>
        <p:nvSpPr>
          <p:cNvPr id="43" name="Google Shape;43;p16"/>
          <p:cNvSpPr txBox="1">
            <a:spLocks noGrp="1"/>
          </p:cNvSpPr>
          <p:nvPr>
            <p:ph type="body" idx="2"/>
          </p:nvPr>
        </p:nvSpPr>
        <p:spPr>
          <a:xfrm>
            <a:off x="6405841" y="1714885"/>
            <a:ext cx="5322335" cy="461624"/>
          </a:xfrm>
          <a:prstGeom prst="rect">
            <a:avLst/>
          </a:prstGeom>
          <a:noFill/>
          <a:ln>
            <a:noFill/>
          </a:ln>
        </p:spPr>
        <p:txBody>
          <a:bodyPr spcFirstLastPara="1" wrap="square" lIns="91425" tIns="45700" rIns="91425" bIns="45700" anchor="t" anchorCtr="0">
            <a:spAutoFit/>
          </a:bodyPr>
          <a:lstStyle>
            <a:lvl1pPr marL="457189" marR="0" lvl="0" indent="-308603" algn="l" rtl="0">
              <a:lnSpc>
                <a:spcPct val="100000"/>
              </a:lnSpc>
              <a:spcBef>
                <a:spcPts val="1200"/>
              </a:spcBef>
              <a:spcAft>
                <a:spcPts val="0"/>
              </a:spcAft>
              <a:buClr>
                <a:schemeClr val="dk1"/>
              </a:buClr>
              <a:buSzPts val="1260"/>
              <a:buFont typeface="Arial"/>
              <a:buChar char="•"/>
              <a:defRPr sz="1400" b="0" i="0" u="none" strike="noStrike" cap="none">
                <a:solidFill>
                  <a:schemeClr val="dk1"/>
                </a:solidFill>
                <a:latin typeface="Arial"/>
                <a:ea typeface="Arial"/>
                <a:cs typeface="Arial"/>
                <a:sym typeface="Arial"/>
              </a:defRPr>
            </a:lvl1pPr>
            <a:lvl2pPr marL="914377" marR="0" lvl="1" indent="-297173" algn="l" rtl="0">
              <a:lnSpc>
                <a:spcPct val="100000"/>
              </a:lnSpc>
              <a:spcBef>
                <a:spcPts val="1200"/>
              </a:spcBef>
              <a:spcAft>
                <a:spcPts val="0"/>
              </a:spcAft>
              <a:buClr>
                <a:schemeClr val="dk1"/>
              </a:buClr>
              <a:buSzPts val="1080"/>
              <a:buFont typeface="Arial"/>
              <a:buChar char="•"/>
              <a:defRPr sz="1200" b="0" i="0" u="none" strike="noStrike" cap="none">
                <a:solidFill>
                  <a:schemeClr val="dk1"/>
                </a:solidFill>
                <a:latin typeface="Arial"/>
                <a:ea typeface="Arial"/>
                <a:cs typeface="Arial"/>
                <a:sym typeface="Arial"/>
              </a:defRPr>
            </a:lvl2pPr>
            <a:lvl3pPr marL="1371566" marR="0" lvl="2" indent="-291457" algn="l" rtl="0">
              <a:lnSpc>
                <a:spcPct val="100000"/>
              </a:lnSpc>
              <a:spcBef>
                <a:spcPts val="1200"/>
              </a:spcBef>
              <a:spcAft>
                <a:spcPts val="0"/>
              </a:spcAft>
              <a:buClr>
                <a:schemeClr val="dk1"/>
              </a:buClr>
              <a:buSzPts val="990"/>
              <a:buFont typeface="Arial"/>
              <a:buChar char="•"/>
              <a:defRPr sz="1100" b="0" i="0" u="none" strike="noStrike" cap="none">
                <a:solidFill>
                  <a:schemeClr val="dk1"/>
                </a:solidFill>
                <a:latin typeface="Arial"/>
                <a:ea typeface="Arial"/>
                <a:cs typeface="Arial"/>
                <a:sym typeface="Arial"/>
              </a:defRPr>
            </a:lvl3pPr>
            <a:lvl4pPr marL="1828754" marR="0" lvl="3" indent="-288599" algn="l" rtl="0">
              <a:lnSpc>
                <a:spcPct val="100000"/>
              </a:lnSpc>
              <a:spcBef>
                <a:spcPts val="1200"/>
              </a:spcBef>
              <a:spcAft>
                <a:spcPts val="0"/>
              </a:spcAft>
              <a:buClr>
                <a:schemeClr val="dk1"/>
              </a:buClr>
              <a:buSzPts val="945"/>
              <a:buFont typeface="Arial"/>
              <a:buChar char="•"/>
              <a:defRPr sz="1051" b="0" i="0" u="none" strike="noStrike" cap="none">
                <a:solidFill>
                  <a:schemeClr val="dk1"/>
                </a:solidFill>
                <a:latin typeface="Arial"/>
                <a:ea typeface="Arial"/>
                <a:cs typeface="Arial"/>
                <a:sym typeface="Arial"/>
              </a:defRPr>
            </a:lvl4pPr>
            <a:lvl5pPr marL="2285943" marR="0" lvl="4" indent="-288599" algn="l" rtl="0">
              <a:lnSpc>
                <a:spcPct val="100000"/>
              </a:lnSpc>
              <a:spcBef>
                <a:spcPts val="1200"/>
              </a:spcBef>
              <a:spcAft>
                <a:spcPts val="0"/>
              </a:spcAft>
              <a:buClr>
                <a:schemeClr val="dk1"/>
              </a:buClr>
              <a:buSzPts val="945"/>
              <a:buFont typeface="Arial"/>
              <a:buChar char="•"/>
              <a:defRPr sz="1051" b="0" i="0" u="none" strike="noStrike" cap="none">
                <a:solidFill>
                  <a:schemeClr val="dk1"/>
                </a:solidFill>
                <a:latin typeface="Arial"/>
                <a:ea typeface="Arial"/>
                <a:cs typeface="Arial"/>
                <a:sym typeface="Arial"/>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9pPr>
          </a:lstStyle>
          <a:p>
            <a:endParaRPr/>
          </a:p>
        </p:txBody>
      </p:sp>
      <p:pic>
        <p:nvPicPr>
          <p:cNvPr id="44" name="Google Shape;44;p16"/>
          <p:cNvPicPr preferRelativeResize="0"/>
          <p:nvPr/>
        </p:nvPicPr>
        <p:blipFill rotWithShape="1">
          <a:blip r:embed="rId2">
            <a:alphaModFix/>
          </a:blip>
          <a:srcRect l="14852" t="12304" r="9359"/>
          <a:stretch/>
        </p:blipFill>
        <p:spPr>
          <a:xfrm>
            <a:off x="11444288" y="385641"/>
            <a:ext cx="304800" cy="348975"/>
          </a:xfrm>
          <a:prstGeom prst="rect">
            <a:avLst/>
          </a:prstGeom>
          <a:noFill/>
          <a:ln>
            <a:noFill/>
          </a:ln>
        </p:spPr>
      </p:pic>
    </p:spTree>
    <p:extLst>
      <p:ext uri="{BB962C8B-B14F-4D97-AF65-F5344CB8AC3E}">
        <p14:creationId xmlns:p14="http://schemas.microsoft.com/office/powerpoint/2010/main" val="463450874"/>
      </p:ext>
    </p:extLst>
  </p:cSld>
  <p:clrMapOvr>
    <a:masterClrMapping/>
  </p:clrMapOvr>
  <p:extLst>
    <p:ext uri="{DCECCB84-F9BA-43D5-87BE-67443E8EF086}">
      <p15:sldGuideLst xmlns:p15="http://schemas.microsoft.com/office/powerpoint/2012/main">
        <p15:guide id="1" orient="horz" pos="187">
          <p15:clr>
            <a:srgbClr val="FBAE40"/>
          </p15:clr>
        </p15:guide>
        <p15:guide id="2" pos="279">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Encabezado+Vinetas">
  <p:cSld name="Encabezado+Vinetas">
    <p:spTree>
      <p:nvGrpSpPr>
        <p:cNvPr id="1" name="Shape 45"/>
        <p:cNvGrpSpPr/>
        <p:nvPr/>
      </p:nvGrpSpPr>
      <p:grpSpPr>
        <a:xfrm>
          <a:off x="0" y="0"/>
          <a:ext cx="0" cy="0"/>
          <a:chOff x="0" y="0"/>
          <a:chExt cx="0" cy="0"/>
        </a:xfrm>
      </p:grpSpPr>
      <p:sp>
        <p:nvSpPr>
          <p:cNvPr id="46" name="Google Shape;46;p17"/>
          <p:cNvSpPr txBox="1">
            <a:spLocks noGrp="1"/>
          </p:cNvSpPr>
          <p:nvPr>
            <p:ph type="title"/>
          </p:nvPr>
        </p:nvSpPr>
        <p:spPr>
          <a:xfrm>
            <a:off x="455613" y="344387"/>
            <a:ext cx="10775980" cy="396991"/>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chemeClr val="dk2"/>
              </a:buClr>
              <a:buSzPts val="2200"/>
              <a:buFont typeface="Arial  "/>
              <a:buNone/>
              <a:defRPr sz="2200" b="1" i="0">
                <a:solidFill>
                  <a:schemeClr val="dk2"/>
                </a:solidFill>
                <a:latin typeface="Arial  "/>
                <a:ea typeface="Arial  "/>
                <a:cs typeface="Arial  "/>
                <a:sym typeface="Arial  "/>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Google Shape;47;p17"/>
          <p:cNvSpPr txBox="1">
            <a:spLocks noGrp="1"/>
          </p:cNvSpPr>
          <p:nvPr>
            <p:ph type="body" idx="1"/>
          </p:nvPr>
        </p:nvSpPr>
        <p:spPr>
          <a:xfrm>
            <a:off x="455614" y="1714884"/>
            <a:ext cx="5322335" cy="416484"/>
          </a:xfrm>
          <a:prstGeom prst="rect">
            <a:avLst/>
          </a:prstGeom>
          <a:noFill/>
          <a:ln>
            <a:noFill/>
          </a:ln>
        </p:spPr>
        <p:txBody>
          <a:bodyPr spcFirstLastPara="1" wrap="square" lIns="91425" tIns="45700" rIns="91425" bIns="45700" anchor="t" anchorCtr="0">
            <a:spAutoFit/>
          </a:bodyPr>
          <a:lstStyle>
            <a:lvl1pPr marL="457189" marR="0" lvl="0" indent="-330192"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377" marR="0" lvl="1" indent="-317492" algn="l" rtl="0">
              <a:lnSpc>
                <a:spcPct val="9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566" marR="0" lvl="2" indent="-304792" algn="l" rtl="0">
              <a:lnSpc>
                <a:spcPct val="90000"/>
              </a:lnSpc>
              <a:spcBef>
                <a:spcPts val="8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754" marR="0" lvl="3" indent="-298443" algn="l" rtl="0">
              <a:lnSpc>
                <a:spcPct val="90000"/>
              </a:lnSpc>
              <a:spcBef>
                <a:spcPts val="8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5943" marR="0" lvl="4" indent="-298443" algn="l" rtl="0">
              <a:lnSpc>
                <a:spcPct val="90000"/>
              </a:lnSpc>
              <a:spcBef>
                <a:spcPts val="8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9pPr>
          </a:lstStyle>
          <a:p>
            <a:endParaRPr/>
          </a:p>
        </p:txBody>
      </p:sp>
      <p:sp>
        <p:nvSpPr>
          <p:cNvPr id="48" name="Google Shape;48;p17"/>
          <p:cNvSpPr txBox="1">
            <a:spLocks noGrp="1"/>
          </p:cNvSpPr>
          <p:nvPr>
            <p:ph type="body" idx="2"/>
          </p:nvPr>
        </p:nvSpPr>
        <p:spPr>
          <a:xfrm>
            <a:off x="6405841" y="1714884"/>
            <a:ext cx="5322335" cy="416484"/>
          </a:xfrm>
          <a:prstGeom prst="rect">
            <a:avLst/>
          </a:prstGeom>
          <a:noFill/>
          <a:ln>
            <a:noFill/>
          </a:ln>
        </p:spPr>
        <p:txBody>
          <a:bodyPr spcFirstLastPara="1" wrap="square" lIns="91425" tIns="45700" rIns="91425" bIns="45700" anchor="t" anchorCtr="0">
            <a:spAutoFit/>
          </a:bodyPr>
          <a:lstStyle>
            <a:lvl1pPr marL="457189" marR="0" lvl="0" indent="-330192"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377" marR="0" lvl="1" indent="-317492" algn="l" rtl="0">
              <a:lnSpc>
                <a:spcPct val="9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566" marR="0" lvl="2" indent="-304792" algn="l" rtl="0">
              <a:lnSpc>
                <a:spcPct val="90000"/>
              </a:lnSpc>
              <a:spcBef>
                <a:spcPts val="8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754" marR="0" lvl="3" indent="-298443" algn="l" rtl="0">
              <a:lnSpc>
                <a:spcPct val="90000"/>
              </a:lnSpc>
              <a:spcBef>
                <a:spcPts val="8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5943" marR="0" lvl="4" indent="-298443" algn="l" rtl="0">
              <a:lnSpc>
                <a:spcPct val="90000"/>
              </a:lnSpc>
              <a:spcBef>
                <a:spcPts val="8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9pPr>
          </a:lstStyle>
          <a:p>
            <a:endParaRPr/>
          </a:p>
        </p:txBody>
      </p:sp>
      <p:pic>
        <p:nvPicPr>
          <p:cNvPr id="49" name="Google Shape;49;p17"/>
          <p:cNvPicPr preferRelativeResize="0"/>
          <p:nvPr/>
        </p:nvPicPr>
        <p:blipFill rotWithShape="1">
          <a:blip r:embed="rId2">
            <a:alphaModFix/>
          </a:blip>
          <a:srcRect l="14852" t="12304" r="9359"/>
          <a:stretch/>
        </p:blipFill>
        <p:spPr>
          <a:xfrm>
            <a:off x="11444288" y="385641"/>
            <a:ext cx="304800" cy="348975"/>
          </a:xfrm>
          <a:prstGeom prst="rect">
            <a:avLst/>
          </a:prstGeom>
          <a:noFill/>
          <a:ln>
            <a:noFill/>
          </a:ln>
        </p:spPr>
      </p:pic>
      <p:pic>
        <p:nvPicPr>
          <p:cNvPr id="50" name="Google Shape;50;p17"/>
          <p:cNvPicPr preferRelativeResize="0"/>
          <p:nvPr/>
        </p:nvPicPr>
        <p:blipFill rotWithShape="1">
          <a:blip r:embed="rId2">
            <a:alphaModFix/>
          </a:blip>
          <a:srcRect l="14852" t="12304" r="9359"/>
          <a:stretch/>
        </p:blipFill>
        <p:spPr>
          <a:xfrm>
            <a:off x="11444288" y="385641"/>
            <a:ext cx="304800" cy="348975"/>
          </a:xfrm>
          <a:prstGeom prst="rect">
            <a:avLst/>
          </a:prstGeom>
          <a:noFill/>
          <a:ln>
            <a:noFill/>
          </a:ln>
        </p:spPr>
      </p:pic>
    </p:spTree>
    <p:extLst>
      <p:ext uri="{BB962C8B-B14F-4D97-AF65-F5344CB8AC3E}">
        <p14:creationId xmlns:p14="http://schemas.microsoft.com/office/powerpoint/2010/main" val="2519307118"/>
      </p:ext>
    </p:extLst>
  </p:cSld>
  <p:clrMapOvr>
    <a:masterClrMapping/>
  </p:clrMapOvr>
  <p:extLst>
    <p:ext uri="{DCECCB84-F9BA-43D5-87BE-67443E8EF086}">
      <p15:sldGuideLst xmlns:p15="http://schemas.microsoft.com/office/powerpoint/2012/main">
        <p15:guide id="1" orient="horz" pos="187">
          <p15:clr>
            <a:srgbClr val="FBAE40"/>
          </p15:clr>
        </p15:guide>
        <p15:guide id="2" pos="279">
          <p15:clr>
            <a:srgbClr val="FBAE40"/>
          </p15:clr>
        </p15:guide>
        <p15:guide id="3" orient="horz" pos="107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Encabezado+texto+graf">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34D795E-2F80-6B4C-8466-70BA29E7E2C6}"/>
              </a:ext>
            </a:extLst>
          </p:cNvPr>
          <p:cNvSpPr>
            <a:spLocks noGrp="1"/>
          </p:cNvSpPr>
          <p:nvPr>
            <p:ph type="title" hasCustomPrompt="1"/>
          </p:nvPr>
        </p:nvSpPr>
        <p:spPr>
          <a:xfrm>
            <a:off x="455614" y="344388"/>
            <a:ext cx="10698343" cy="397032"/>
          </a:xfrm>
          <a:prstGeom prst="rect">
            <a:avLst/>
          </a:prstGeom>
        </p:spPr>
        <p:txBody>
          <a:bodyPr wrap="square" anchor="t" anchorCtr="0">
            <a:spAutoFit/>
          </a:bodyPr>
          <a:lstStyle>
            <a:lvl1pPr>
              <a:defRPr lang="en-US" sz="2200" b="1" i="0" kern="1200" dirty="0">
                <a:solidFill>
                  <a:schemeClr val="tx2"/>
                </a:solidFill>
                <a:latin typeface="+mn-lt"/>
                <a:ea typeface="+mj-ea"/>
                <a:cs typeface="+mj-cs"/>
              </a:defRPr>
            </a:lvl1pPr>
          </a:lstStyle>
          <a:p>
            <a:r>
              <a:rPr lang="es-ES_tradnl" noProof="0" dirty="0"/>
              <a:t>Encabezado – Máximo dos renglones- Arial 22</a:t>
            </a:r>
          </a:p>
        </p:txBody>
      </p:sp>
      <p:sp>
        <p:nvSpPr>
          <p:cNvPr id="3" name="Text Placeholder 2">
            <a:extLst>
              <a:ext uri="{FF2B5EF4-FFF2-40B4-BE49-F238E27FC236}">
                <a16:creationId xmlns:a16="http://schemas.microsoft.com/office/drawing/2014/main" id="{41AD7FE5-7B46-D243-A1F1-F5AD91F02DB4}"/>
              </a:ext>
            </a:extLst>
          </p:cNvPr>
          <p:cNvSpPr>
            <a:spLocks noGrp="1"/>
          </p:cNvSpPr>
          <p:nvPr>
            <p:ph type="body" sz="quarter" idx="13" hasCustomPrompt="1"/>
          </p:nvPr>
        </p:nvSpPr>
        <p:spPr>
          <a:xfrm>
            <a:off x="455614" y="1714884"/>
            <a:ext cx="5322335" cy="1508105"/>
          </a:xfrm>
          <a:prstGeom prst="rect">
            <a:avLst/>
          </a:prstGeom>
        </p:spPr>
        <p:txBody>
          <a:bodyPr wrap="square">
            <a:spAutoFit/>
          </a:bodyPr>
          <a:lstStyle>
            <a:lvl1pPr marL="0" indent="0">
              <a:lnSpc>
                <a:spcPct val="100000"/>
              </a:lnSpc>
              <a:spcBef>
                <a:spcPts val="600"/>
              </a:spcBef>
              <a:buSzPct val="90000"/>
              <a:buNone/>
              <a:defRPr sz="1800">
                <a:solidFill>
                  <a:schemeClr val="tx1"/>
                </a:solidFill>
                <a:latin typeface="Arial" panose="020B0604020202020204" pitchFamily="34" charset="0"/>
                <a:cs typeface="Arial" panose="020B0604020202020204" pitchFamily="34" charset="0"/>
              </a:defRPr>
            </a:lvl1pPr>
            <a:lvl2pPr marL="457189" indent="0">
              <a:lnSpc>
                <a:spcPct val="100000"/>
              </a:lnSpc>
              <a:spcBef>
                <a:spcPts val="600"/>
              </a:spcBef>
              <a:buSzPct val="90000"/>
              <a:buNone/>
              <a:defRPr sz="1600">
                <a:solidFill>
                  <a:schemeClr val="tx1"/>
                </a:solidFill>
                <a:latin typeface="Arial" panose="020B0604020202020204" pitchFamily="34" charset="0"/>
                <a:cs typeface="Arial" panose="020B0604020202020204" pitchFamily="34" charset="0"/>
              </a:defRPr>
            </a:lvl2pPr>
            <a:lvl3pPr marL="914377" indent="0">
              <a:lnSpc>
                <a:spcPct val="100000"/>
              </a:lnSpc>
              <a:spcBef>
                <a:spcPts val="600"/>
              </a:spcBef>
              <a:buSzPct val="90000"/>
              <a:buNone/>
              <a:tabLst/>
              <a:defRPr sz="1400">
                <a:solidFill>
                  <a:schemeClr val="tx1"/>
                </a:solidFill>
                <a:latin typeface="Arial" panose="020B0604020202020204" pitchFamily="34" charset="0"/>
                <a:cs typeface="Arial" panose="020B0604020202020204" pitchFamily="34" charset="0"/>
              </a:defRPr>
            </a:lvl3pPr>
            <a:lvl4pPr marL="1371566" indent="0">
              <a:lnSpc>
                <a:spcPct val="100000"/>
              </a:lnSpc>
              <a:spcBef>
                <a:spcPts val="600"/>
              </a:spcBef>
              <a:buSzPct val="90000"/>
              <a:buNone/>
              <a:defRPr sz="1200">
                <a:solidFill>
                  <a:schemeClr val="tx1"/>
                </a:solidFill>
                <a:latin typeface="Arial" panose="020B0604020202020204" pitchFamily="34" charset="0"/>
                <a:cs typeface="Arial" panose="020B0604020202020204" pitchFamily="34" charset="0"/>
              </a:defRPr>
            </a:lvl4pPr>
            <a:lvl5pPr marL="1828754" indent="0">
              <a:lnSpc>
                <a:spcPct val="100000"/>
              </a:lnSpc>
              <a:spcBef>
                <a:spcPts val="600"/>
              </a:spcBef>
              <a:buSzPct val="90000"/>
              <a:buNone/>
              <a:defRPr sz="1200">
                <a:solidFill>
                  <a:schemeClr val="tx1"/>
                </a:solidFill>
                <a:latin typeface="Arial" panose="020B0604020202020204" pitchFamily="34" charset="0"/>
                <a:cs typeface="Arial" panose="020B0604020202020204" pitchFamily="34" charset="0"/>
              </a:defRPr>
            </a:lvl5pPr>
          </a:lstStyle>
          <a:p>
            <a:pPr lvl="0"/>
            <a:r>
              <a:rPr lang="es-ES_tradnl" noProof="0" dirty="0"/>
              <a:t>Texto sin </a:t>
            </a:r>
            <a:r>
              <a:rPr lang="es-ES_tradnl" noProof="0" dirty="0" err="1"/>
              <a:t>bullets</a:t>
            </a:r>
            <a:endParaRPr lang="es-ES_tradnl" noProof="0" dirty="0"/>
          </a:p>
          <a:p>
            <a:pPr lvl="1"/>
            <a:r>
              <a:rPr lang="es-ES_tradnl" noProof="0" dirty="0"/>
              <a:t>Segundo nivel</a:t>
            </a:r>
          </a:p>
          <a:p>
            <a:pPr lvl="2"/>
            <a:r>
              <a:rPr lang="es-ES_tradnl" noProof="0" dirty="0"/>
              <a:t>Tercer nivel</a:t>
            </a:r>
          </a:p>
          <a:p>
            <a:pPr lvl="3"/>
            <a:r>
              <a:rPr lang="es-ES_tradnl" noProof="0" dirty="0"/>
              <a:t>Cuarto nivel</a:t>
            </a:r>
          </a:p>
          <a:p>
            <a:pPr lvl="4"/>
            <a:r>
              <a:rPr lang="es-ES_tradnl" noProof="0" dirty="0"/>
              <a:t>Quinto nivel</a:t>
            </a:r>
          </a:p>
        </p:txBody>
      </p:sp>
      <p:sp>
        <p:nvSpPr>
          <p:cNvPr id="5" name="Chart Placeholder 4">
            <a:extLst>
              <a:ext uri="{FF2B5EF4-FFF2-40B4-BE49-F238E27FC236}">
                <a16:creationId xmlns:a16="http://schemas.microsoft.com/office/drawing/2014/main" id="{C6B6CDDD-14DC-134E-946F-6446B4DE9ABD}"/>
              </a:ext>
            </a:extLst>
          </p:cNvPr>
          <p:cNvSpPr>
            <a:spLocks noGrp="1"/>
          </p:cNvSpPr>
          <p:nvPr>
            <p:ph type="chart" sz="quarter" idx="14"/>
          </p:nvPr>
        </p:nvSpPr>
        <p:spPr>
          <a:xfrm>
            <a:off x="6215063" y="1722438"/>
            <a:ext cx="5619751" cy="4691063"/>
          </a:xfrm>
          <a:prstGeom prst="rect">
            <a:avLst/>
          </a:prstGeom>
        </p:spPr>
        <p:txBody>
          <a:bodyPr/>
          <a:lstStyle>
            <a:lvl1pPr marL="0" indent="0">
              <a:buNone/>
              <a:defRPr sz="1800" b="0" i="0">
                <a:solidFill>
                  <a:schemeClr val="tx1"/>
                </a:solidFill>
                <a:latin typeface="Arial" panose="020B0604020202020204" pitchFamily="34" charset="0"/>
                <a:cs typeface="Arial" panose="020B0604020202020204" pitchFamily="34" charset="0"/>
              </a:defRPr>
            </a:lvl1pPr>
          </a:lstStyle>
          <a:p>
            <a:r>
              <a:rPr lang="es-ES"/>
              <a:t>Haga clic en el icono para agregar un gráfico</a:t>
            </a:r>
            <a:endParaRPr lang="en-CO" dirty="0"/>
          </a:p>
        </p:txBody>
      </p:sp>
      <p:pic>
        <p:nvPicPr>
          <p:cNvPr id="6" name="Picture 5">
            <a:extLst>
              <a:ext uri="{FF2B5EF4-FFF2-40B4-BE49-F238E27FC236}">
                <a16:creationId xmlns:a16="http://schemas.microsoft.com/office/drawing/2014/main" id="{DDF413FB-F66B-488F-A04C-EC8DB457A304}"/>
              </a:ext>
            </a:extLst>
          </p:cNvPr>
          <p:cNvPicPr>
            <a:picLocks noChangeAspect="1"/>
          </p:cNvPicPr>
          <p:nvPr/>
        </p:nvPicPr>
        <p:blipFill rotWithShape="1">
          <a:blip r:embed="rId2">
            <a:extLst>
              <a:ext uri="{28A0092B-C50C-407E-A947-70E740481C1C}">
                <a14:useLocalDpi xmlns:a14="http://schemas.microsoft.com/office/drawing/2010/main" val="0"/>
              </a:ext>
            </a:extLst>
          </a:blip>
          <a:srcRect l="14852" t="12304" r="9360"/>
          <a:stretch/>
        </p:blipFill>
        <p:spPr>
          <a:xfrm>
            <a:off x="11444288" y="385641"/>
            <a:ext cx="304800" cy="348975"/>
          </a:xfrm>
          <a:prstGeom prst="rect">
            <a:avLst/>
          </a:prstGeom>
        </p:spPr>
      </p:pic>
      <p:pic>
        <p:nvPicPr>
          <p:cNvPr id="7" name="Picture 6">
            <a:extLst>
              <a:ext uri="{FF2B5EF4-FFF2-40B4-BE49-F238E27FC236}">
                <a16:creationId xmlns:a16="http://schemas.microsoft.com/office/drawing/2014/main" id="{EC3123FA-6C14-D742-828A-279C6934F7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852" t="12304" r="9360"/>
          <a:stretch/>
        </p:blipFill>
        <p:spPr>
          <a:xfrm>
            <a:off x="11444288" y="385641"/>
            <a:ext cx="304800" cy="348975"/>
          </a:xfrm>
          <a:prstGeom prst="rect">
            <a:avLst/>
          </a:prstGeom>
        </p:spPr>
      </p:pic>
    </p:spTree>
    <p:extLst>
      <p:ext uri="{BB962C8B-B14F-4D97-AF65-F5344CB8AC3E}">
        <p14:creationId xmlns:p14="http://schemas.microsoft.com/office/powerpoint/2010/main" val="475981946"/>
      </p:ext>
    </p:extLst>
  </p:cSld>
  <p:clrMapOvr>
    <a:masterClrMapping/>
  </p:clrMapOvr>
  <p:extLst>
    <p:ext uri="{DCECCB84-F9BA-43D5-87BE-67443E8EF086}">
      <p15:sldGuideLst xmlns:p15="http://schemas.microsoft.com/office/powerpoint/2012/main">
        <p15:guide id="1" orient="horz" pos="187">
          <p15:clr>
            <a:srgbClr val="FBAE40"/>
          </p15:clr>
        </p15:guide>
        <p15:guide id="2" pos="279">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Encabezado+texto+imagen">
  <p:cSld name="Encabezado+texto+imagen">
    <p:spTree>
      <p:nvGrpSpPr>
        <p:cNvPr id="1" name="Shape 51"/>
        <p:cNvGrpSpPr/>
        <p:nvPr/>
      </p:nvGrpSpPr>
      <p:grpSpPr>
        <a:xfrm>
          <a:off x="0" y="0"/>
          <a:ext cx="0" cy="0"/>
          <a:chOff x="0" y="0"/>
          <a:chExt cx="0" cy="0"/>
        </a:xfrm>
      </p:grpSpPr>
      <p:sp>
        <p:nvSpPr>
          <p:cNvPr id="52" name="Google Shape;52;p18"/>
          <p:cNvSpPr txBox="1">
            <a:spLocks noGrp="1"/>
          </p:cNvSpPr>
          <p:nvPr>
            <p:ph type="title"/>
          </p:nvPr>
        </p:nvSpPr>
        <p:spPr>
          <a:xfrm>
            <a:off x="455613" y="344387"/>
            <a:ext cx="10775980" cy="396991"/>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chemeClr val="dk2"/>
              </a:buClr>
              <a:buSzPts val="2200"/>
              <a:buFont typeface="Arial  "/>
              <a:buNone/>
              <a:defRPr sz="2200" b="1" i="0">
                <a:solidFill>
                  <a:schemeClr val="dk2"/>
                </a:solidFill>
                <a:latin typeface="Arial  "/>
                <a:ea typeface="Arial  "/>
                <a:cs typeface="Arial  "/>
                <a:sym typeface="Arial  "/>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3" name="Google Shape;53;p18"/>
          <p:cNvPicPr preferRelativeResize="0"/>
          <p:nvPr/>
        </p:nvPicPr>
        <p:blipFill rotWithShape="1">
          <a:blip r:embed="rId2">
            <a:alphaModFix/>
          </a:blip>
          <a:srcRect l="14852" t="12304" r="9359"/>
          <a:stretch/>
        </p:blipFill>
        <p:spPr>
          <a:xfrm>
            <a:off x="11444288" y="385641"/>
            <a:ext cx="304800" cy="348975"/>
          </a:xfrm>
          <a:prstGeom prst="rect">
            <a:avLst/>
          </a:prstGeom>
          <a:noFill/>
          <a:ln>
            <a:noFill/>
          </a:ln>
        </p:spPr>
      </p:pic>
      <p:sp>
        <p:nvSpPr>
          <p:cNvPr id="54" name="Google Shape;54;p18"/>
          <p:cNvSpPr txBox="1">
            <a:spLocks noGrp="1"/>
          </p:cNvSpPr>
          <p:nvPr>
            <p:ph type="body" idx="1"/>
          </p:nvPr>
        </p:nvSpPr>
        <p:spPr>
          <a:xfrm>
            <a:off x="455614" y="1330882"/>
            <a:ext cx="4460516" cy="497532"/>
          </a:xfrm>
          <a:prstGeom prst="rect">
            <a:avLst/>
          </a:prstGeom>
          <a:noFill/>
          <a:ln>
            <a:noFill/>
          </a:ln>
        </p:spPr>
        <p:txBody>
          <a:bodyPr spcFirstLastPara="1" wrap="square" lIns="91425" tIns="45700" rIns="91425" bIns="45700" anchor="t" anchorCtr="0">
            <a:spAutoFit/>
          </a:bodyPr>
          <a:lstStyle>
            <a:lvl1pPr marL="457189" marR="0" lvl="0" indent="-228594" algn="l" rtl="0">
              <a:lnSpc>
                <a:spcPct val="90000"/>
              </a:lnSpc>
              <a:spcBef>
                <a:spcPts val="1000"/>
              </a:spcBef>
              <a:spcAft>
                <a:spcPts val="0"/>
              </a:spcAft>
              <a:buClr>
                <a:schemeClr val="dk1"/>
              </a:buClr>
              <a:buSzPts val="1400"/>
              <a:buFont typeface="Arial"/>
              <a:buNone/>
              <a:defRPr sz="2000" b="1" i="0" u="none" strike="noStrike" cap="none">
                <a:solidFill>
                  <a:schemeClr val="dk1"/>
                </a:solidFill>
                <a:latin typeface="Arial  "/>
                <a:ea typeface="Arial  "/>
                <a:cs typeface="Arial  "/>
                <a:sym typeface="Arial  "/>
              </a:defRPr>
            </a:lvl1pPr>
            <a:lvl2pPr marL="914377" marR="0" lvl="1" indent="-290823" algn="l" rtl="0">
              <a:lnSpc>
                <a:spcPct val="90000"/>
              </a:lnSpc>
              <a:spcBef>
                <a:spcPts val="500"/>
              </a:spcBef>
              <a:spcAft>
                <a:spcPts val="0"/>
              </a:spcAft>
              <a:buClr>
                <a:schemeClr val="dk1"/>
              </a:buClr>
              <a:buSzPts val="980"/>
              <a:buFont typeface="Noto Sans Symbols"/>
              <a:buChar char="⎼"/>
              <a:defRPr sz="1400" b="0" i="0" u="none" strike="noStrike" cap="none">
                <a:solidFill>
                  <a:schemeClr val="dk1"/>
                </a:solidFill>
                <a:latin typeface="Arial"/>
                <a:ea typeface="Arial"/>
                <a:cs typeface="Arial"/>
                <a:sym typeface="Arial"/>
              </a:defRPr>
            </a:lvl2pPr>
            <a:lvl3pPr marL="1371566" marR="0" lvl="2" indent="-355591"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754" marR="0" lvl="3"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5943" marR="0" lvl="4"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9pPr>
          </a:lstStyle>
          <a:p>
            <a:endParaRPr/>
          </a:p>
        </p:txBody>
      </p:sp>
      <p:sp>
        <p:nvSpPr>
          <p:cNvPr id="55" name="Google Shape;55;p18"/>
          <p:cNvSpPr txBox="1">
            <a:spLocks noGrp="1"/>
          </p:cNvSpPr>
          <p:nvPr>
            <p:ph type="body" idx="2"/>
          </p:nvPr>
        </p:nvSpPr>
        <p:spPr>
          <a:xfrm>
            <a:off x="455613" y="2149362"/>
            <a:ext cx="4902971" cy="497532"/>
          </a:xfrm>
          <a:prstGeom prst="rect">
            <a:avLst/>
          </a:prstGeom>
          <a:noFill/>
          <a:ln>
            <a:noFill/>
          </a:ln>
        </p:spPr>
        <p:txBody>
          <a:bodyPr spcFirstLastPara="1" wrap="square" lIns="91425" tIns="45700" rIns="91425" bIns="45700" anchor="t" anchorCtr="0">
            <a:spAutoFit/>
          </a:bodyPr>
          <a:lstStyle>
            <a:lvl1pPr marL="457189" marR="0" lvl="0" indent="-228594" algn="l" rtl="0">
              <a:lnSpc>
                <a:spcPct val="150000"/>
              </a:lnSpc>
              <a:spcBef>
                <a:spcPts val="1000"/>
              </a:spcBef>
              <a:spcAft>
                <a:spcPts val="0"/>
              </a:spcAft>
              <a:buClr>
                <a:schemeClr val="dk1"/>
              </a:buClr>
              <a:buSzPts val="840"/>
              <a:buFont typeface="Arial"/>
              <a:buNone/>
              <a:defRPr sz="1200" b="0" i="0" u="none" strike="noStrike" cap="none">
                <a:solidFill>
                  <a:schemeClr val="dk1"/>
                </a:solidFill>
                <a:latin typeface="Arial  "/>
                <a:ea typeface="Arial  "/>
                <a:cs typeface="Arial  "/>
                <a:sym typeface="Arial  "/>
              </a:defRPr>
            </a:lvl1pPr>
            <a:lvl2pPr marL="914377" marR="0" lvl="1" indent="-290823" algn="l" rtl="0">
              <a:lnSpc>
                <a:spcPct val="90000"/>
              </a:lnSpc>
              <a:spcBef>
                <a:spcPts val="500"/>
              </a:spcBef>
              <a:spcAft>
                <a:spcPts val="0"/>
              </a:spcAft>
              <a:buClr>
                <a:schemeClr val="dk1"/>
              </a:buClr>
              <a:buSzPts val="980"/>
              <a:buFont typeface="Noto Sans Symbols"/>
              <a:buChar char="⎼"/>
              <a:defRPr sz="1400" b="0" i="0" u="none" strike="noStrike" cap="none">
                <a:solidFill>
                  <a:schemeClr val="dk1"/>
                </a:solidFill>
                <a:latin typeface="Arial"/>
                <a:ea typeface="Arial"/>
                <a:cs typeface="Arial"/>
                <a:sym typeface="Arial"/>
              </a:defRPr>
            </a:lvl2pPr>
            <a:lvl3pPr marL="1371566" marR="0" lvl="2" indent="-355591"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754" marR="0" lvl="3"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5943" marR="0" lvl="4"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9pPr>
          </a:lstStyle>
          <a:p>
            <a:endParaRPr/>
          </a:p>
        </p:txBody>
      </p:sp>
      <p:pic>
        <p:nvPicPr>
          <p:cNvPr id="56" name="Google Shape;56;p18"/>
          <p:cNvPicPr preferRelativeResize="0"/>
          <p:nvPr/>
        </p:nvPicPr>
        <p:blipFill rotWithShape="1">
          <a:blip r:embed="rId2">
            <a:alphaModFix/>
          </a:blip>
          <a:srcRect l="14852" t="12304" r="9359"/>
          <a:stretch/>
        </p:blipFill>
        <p:spPr>
          <a:xfrm>
            <a:off x="11444288" y="385641"/>
            <a:ext cx="304800" cy="348975"/>
          </a:xfrm>
          <a:prstGeom prst="rect">
            <a:avLst/>
          </a:prstGeom>
          <a:noFill/>
          <a:ln>
            <a:noFill/>
          </a:ln>
        </p:spPr>
      </p:pic>
    </p:spTree>
    <p:extLst>
      <p:ext uri="{BB962C8B-B14F-4D97-AF65-F5344CB8AC3E}">
        <p14:creationId xmlns:p14="http://schemas.microsoft.com/office/powerpoint/2010/main" val="178165921"/>
      </p:ext>
    </p:extLst>
  </p:cSld>
  <p:clrMapOvr>
    <a:masterClrMapping/>
  </p:clrMapOvr>
  <p:extLst>
    <p:ext uri="{DCECCB84-F9BA-43D5-87BE-67443E8EF086}">
      <p15:sldGuideLst xmlns:p15="http://schemas.microsoft.com/office/powerpoint/2012/main">
        <p15:guide id="1" orient="horz" pos="187">
          <p15:clr>
            <a:srgbClr val="FBAE40"/>
          </p15:clr>
        </p15:guide>
        <p15:guide id="2" pos="279">
          <p15:clr>
            <a:srgbClr val="FBAE40"/>
          </p15:clr>
        </p15:guide>
        <p15:guide id="3" orient="horz" pos="107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Destacado_FondoRojo1">
  <p:cSld name="Destacado_FondoRojo1">
    <p:bg>
      <p:bgPr>
        <a:solidFill>
          <a:schemeClr val="dk2"/>
        </a:solidFill>
        <a:effectLst/>
      </p:bgPr>
    </p:bg>
    <p:spTree>
      <p:nvGrpSpPr>
        <p:cNvPr id="1" name="Shape 57"/>
        <p:cNvGrpSpPr/>
        <p:nvPr/>
      </p:nvGrpSpPr>
      <p:grpSpPr>
        <a:xfrm>
          <a:off x="0" y="0"/>
          <a:ext cx="0" cy="0"/>
          <a:chOff x="0" y="0"/>
          <a:chExt cx="0" cy="0"/>
        </a:xfrm>
      </p:grpSpPr>
      <p:pic>
        <p:nvPicPr>
          <p:cNvPr id="58" name="Google Shape;58;p19"/>
          <p:cNvPicPr preferRelativeResize="0"/>
          <p:nvPr/>
        </p:nvPicPr>
        <p:blipFill rotWithShape="1">
          <a:blip r:embed="rId2">
            <a:alphaModFix/>
          </a:blip>
          <a:srcRect/>
          <a:stretch/>
        </p:blipFill>
        <p:spPr>
          <a:xfrm rot="10800000" flipH="1">
            <a:off x="658814" y="296863"/>
            <a:ext cx="8965479" cy="5558848"/>
          </a:xfrm>
          <a:prstGeom prst="rect">
            <a:avLst/>
          </a:prstGeom>
          <a:noFill/>
          <a:ln>
            <a:noFill/>
          </a:ln>
        </p:spPr>
      </p:pic>
      <p:sp>
        <p:nvSpPr>
          <p:cNvPr id="59" name="Google Shape;59;p19"/>
          <p:cNvSpPr txBox="1">
            <a:spLocks noGrp="1"/>
          </p:cNvSpPr>
          <p:nvPr>
            <p:ph type="title"/>
          </p:nvPr>
        </p:nvSpPr>
        <p:spPr>
          <a:xfrm>
            <a:off x="1496291" y="1574939"/>
            <a:ext cx="6696364" cy="701690"/>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chemeClr val="dk1"/>
              </a:buClr>
              <a:buSzPts val="4400"/>
              <a:buFont typeface="Arial  "/>
              <a:buNone/>
              <a:defRPr sz="4400" b="1" i="0">
                <a:solidFill>
                  <a:schemeClr val="dk1"/>
                </a:solidFill>
                <a:latin typeface="Arial  "/>
                <a:ea typeface="Arial  "/>
                <a:cs typeface="Arial  "/>
                <a:sym typeface="Arial  "/>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19"/>
          <p:cNvSpPr txBox="1">
            <a:spLocks noGrp="1"/>
          </p:cNvSpPr>
          <p:nvPr>
            <p:ph type="body" idx="1"/>
          </p:nvPr>
        </p:nvSpPr>
        <p:spPr>
          <a:xfrm>
            <a:off x="1496291" y="4122774"/>
            <a:ext cx="4599709" cy="528309"/>
          </a:xfrm>
          <a:prstGeom prst="rect">
            <a:avLst/>
          </a:prstGeom>
          <a:noFill/>
          <a:ln>
            <a:noFill/>
          </a:ln>
        </p:spPr>
        <p:txBody>
          <a:bodyPr spcFirstLastPara="1" wrap="square" lIns="91425" tIns="45700" rIns="91425" bIns="45700" anchor="t" anchorCtr="0">
            <a:spAutoFit/>
          </a:bodyPr>
          <a:lstStyle>
            <a:lvl1pPr marL="457189" marR="0" lvl="0" indent="-228594" algn="l" rtl="0">
              <a:lnSpc>
                <a:spcPct val="100000"/>
              </a:lnSpc>
              <a:spcBef>
                <a:spcPts val="1000"/>
              </a:spcBef>
              <a:spcAft>
                <a:spcPts val="0"/>
              </a:spcAft>
              <a:buClr>
                <a:schemeClr val="dk1"/>
              </a:buClr>
              <a:buSzPts val="2000"/>
              <a:buFont typeface="Arial"/>
              <a:buNone/>
              <a:defRPr sz="2000" b="0" i="0" u="none" strike="noStrike" cap="none">
                <a:solidFill>
                  <a:schemeClr val="dk1"/>
                </a:solidFill>
                <a:latin typeface="Arial  "/>
                <a:ea typeface="Arial  "/>
                <a:cs typeface="Arial  "/>
                <a:sym typeface="Arial  "/>
              </a:defRPr>
            </a:lvl1pPr>
            <a:lvl2pPr marL="914377" marR="0" lvl="1" indent="-38099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566" marR="0" lvl="2" indent="-355591"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754" marR="0" lvl="3" indent="-342891"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5943" marR="0" lvl="4" indent="-342891"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131" marR="0" lvl="5" indent="-342891"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
                <a:ea typeface="Arial  "/>
                <a:cs typeface="Arial  "/>
                <a:sym typeface="Arial  "/>
              </a:defRPr>
            </a:lvl6pPr>
            <a:lvl7pPr marL="3200320" marR="0" lvl="6" indent="-342891"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
                <a:ea typeface="Arial  "/>
                <a:cs typeface="Arial  "/>
                <a:sym typeface="Arial  "/>
              </a:defRPr>
            </a:lvl7pPr>
            <a:lvl8pPr marL="3657509" marR="0" lvl="7" indent="-342891"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
                <a:ea typeface="Arial  "/>
                <a:cs typeface="Arial  "/>
                <a:sym typeface="Arial  "/>
              </a:defRPr>
            </a:lvl8pPr>
            <a:lvl9pPr marL="4114697" marR="0" lvl="8" indent="-342891"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
                <a:ea typeface="Arial  "/>
                <a:cs typeface="Arial  "/>
                <a:sym typeface="Arial  "/>
              </a:defRPr>
            </a:lvl9pPr>
          </a:lstStyle>
          <a:p>
            <a:endParaRPr/>
          </a:p>
        </p:txBody>
      </p:sp>
    </p:spTree>
    <p:extLst>
      <p:ext uri="{BB962C8B-B14F-4D97-AF65-F5344CB8AC3E}">
        <p14:creationId xmlns:p14="http://schemas.microsoft.com/office/powerpoint/2010/main" val="4105863606"/>
      </p:ext>
    </p:extLst>
  </p:cSld>
  <p:clrMapOvr>
    <a:masterClrMapping/>
  </p:clrMapOvr>
  <p:extLst>
    <p:ext uri="{DCECCB84-F9BA-43D5-87BE-67443E8EF086}">
      <p15:sldGuideLst xmlns:p15="http://schemas.microsoft.com/office/powerpoint/2012/main">
        <p15:guide id="1" orient="horz" pos="414">
          <p15:clr>
            <a:srgbClr val="FBAE40"/>
          </p15:clr>
        </p15:guide>
        <p15:guide id="2" pos="415">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Destacado_FondoRojo2">
  <p:cSld name="Destacado_FondoRojo2">
    <p:bg>
      <p:bgPr>
        <a:solidFill>
          <a:schemeClr val="dk2"/>
        </a:solidFill>
        <a:effectLst/>
      </p:bgPr>
    </p:bg>
    <p:spTree>
      <p:nvGrpSpPr>
        <p:cNvPr id="1" name="Shape 61"/>
        <p:cNvGrpSpPr/>
        <p:nvPr/>
      </p:nvGrpSpPr>
      <p:grpSpPr>
        <a:xfrm>
          <a:off x="0" y="0"/>
          <a:ext cx="0" cy="0"/>
          <a:chOff x="0" y="0"/>
          <a:chExt cx="0" cy="0"/>
        </a:xfrm>
      </p:grpSpPr>
      <p:pic>
        <p:nvPicPr>
          <p:cNvPr id="62" name="Google Shape;62;p20"/>
          <p:cNvPicPr preferRelativeResize="0"/>
          <p:nvPr/>
        </p:nvPicPr>
        <p:blipFill rotWithShape="1">
          <a:blip r:embed="rId2">
            <a:alphaModFix/>
          </a:blip>
          <a:srcRect t="11384"/>
          <a:stretch/>
        </p:blipFill>
        <p:spPr>
          <a:xfrm>
            <a:off x="444452" y="0"/>
            <a:ext cx="8151387" cy="5997917"/>
          </a:xfrm>
          <a:prstGeom prst="rect">
            <a:avLst/>
          </a:prstGeom>
          <a:noFill/>
          <a:ln>
            <a:noFill/>
          </a:ln>
        </p:spPr>
      </p:pic>
      <p:sp>
        <p:nvSpPr>
          <p:cNvPr id="63" name="Google Shape;63;p20"/>
          <p:cNvSpPr txBox="1">
            <a:spLocks noGrp="1"/>
          </p:cNvSpPr>
          <p:nvPr>
            <p:ph type="title"/>
          </p:nvPr>
        </p:nvSpPr>
        <p:spPr>
          <a:xfrm>
            <a:off x="2395781" y="1523982"/>
            <a:ext cx="5030787" cy="701690"/>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chemeClr val="dk1"/>
              </a:buClr>
              <a:buSzPts val="4400"/>
              <a:buFont typeface="Arial  "/>
              <a:buNone/>
              <a:defRPr sz="4400" b="1" i="0">
                <a:solidFill>
                  <a:schemeClr val="dk1"/>
                </a:solidFill>
                <a:latin typeface="Arial  "/>
                <a:ea typeface="Arial  "/>
                <a:cs typeface="Arial  "/>
                <a:sym typeface="Arial  "/>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4" name="Google Shape;64;p20"/>
          <p:cNvSpPr txBox="1">
            <a:spLocks noGrp="1"/>
          </p:cNvSpPr>
          <p:nvPr>
            <p:ph type="body" idx="1"/>
          </p:nvPr>
        </p:nvSpPr>
        <p:spPr>
          <a:xfrm>
            <a:off x="2398749" y="4176351"/>
            <a:ext cx="5027819" cy="528309"/>
          </a:xfrm>
          <a:prstGeom prst="rect">
            <a:avLst/>
          </a:prstGeom>
          <a:noFill/>
          <a:ln>
            <a:noFill/>
          </a:ln>
        </p:spPr>
        <p:txBody>
          <a:bodyPr spcFirstLastPara="1" wrap="square" lIns="91425" tIns="45700" rIns="91425" bIns="45700" anchor="t" anchorCtr="0">
            <a:spAutoFit/>
          </a:bodyPr>
          <a:lstStyle>
            <a:lvl1pPr marL="457189" marR="0" lvl="0" indent="-228594" algn="l" rtl="0">
              <a:lnSpc>
                <a:spcPct val="100000"/>
              </a:lnSpc>
              <a:spcBef>
                <a:spcPts val="1000"/>
              </a:spcBef>
              <a:spcAft>
                <a:spcPts val="0"/>
              </a:spcAft>
              <a:buClr>
                <a:schemeClr val="dk1"/>
              </a:buClr>
              <a:buSzPts val="2000"/>
              <a:buFont typeface="Arial"/>
              <a:buNone/>
              <a:defRPr sz="2000" b="0" i="0" u="none" strike="noStrike" cap="none">
                <a:solidFill>
                  <a:schemeClr val="dk1"/>
                </a:solidFill>
                <a:latin typeface="Arial  "/>
                <a:ea typeface="Arial  "/>
                <a:cs typeface="Arial  "/>
                <a:sym typeface="Arial  "/>
              </a:defRPr>
            </a:lvl1pPr>
            <a:lvl2pPr marL="914377" marR="0" lvl="1" indent="-38099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566" marR="0" lvl="2" indent="-355591"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754" marR="0" lvl="3" indent="-342891"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5943" marR="0" lvl="4" indent="-342891"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131" marR="0" lvl="5" indent="-342891"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
                <a:ea typeface="Arial  "/>
                <a:cs typeface="Arial  "/>
                <a:sym typeface="Arial  "/>
              </a:defRPr>
            </a:lvl6pPr>
            <a:lvl7pPr marL="3200320" marR="0" lvl="6" indent="-342891"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
                <a:ea typeface="Arial  "/>
                <a:cs typeface="Arial  "/>
                <a:sym typeface="Arial  "/>
              </a:defRPr>
            </a:lvl7pPr>
            <a:lvl8pPr marL="3657509" marR="0" lvl="7" indent="-342891"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
                <a:ea typeface="Arial  "/>
                <a:cs typeface="Arial  "/>
                <a:sym typeface="Arial  "/>
              </a:defRPr>
            </a:lvl8pPr>
            <a:lvl9pPr marL="4114697" marR="0" lvl="8" indent="-342891"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
                <a:ea typeface="Arial  "/>
                <a:cs typeface="Arial  "/>
                <a:sym typeface="Arial  "/>
              </a:defRPr>
            </a:lvl9pPr>
          </a:lstStyle>
          <a:p>
            <a:endParaRPr/>
          </a:p>
        </p:txBody>
      </p:sp>
    </p:spTree>
    <p:extLst>
      <p:ext uri="{BB962C8B-B14F-4D97-AF65-F5344CB8AC3E}">
        <p14:creationId xmlns:p14="http://schemas.microsoft.com/office/powerpoint/2010/main" val="3488118812"/>
      </p:ext>
    </p:extLst>
  </p:cSld>
  <p:clrMapOvr>
    <a:masterClrMapping/>
  </p:clrMapOvr>
  <p:extLst>
    <p:ext uri="{DCECCB84-F9BA-43D5-87BE-67443E8EF086}">
      <p15:sldGuideLst xmlns:p15="http://schemas.microsoft.com/office/powerpoint/2012/main">
        <p15:guide id="1" orient="horz" pos="414">
          <p15:clr>
            <a:srgbClr val="FBAE40"/>
          </p15:clr>
        </p15:guide>
        <p15:guide id="2" pos="415">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Destacado_FondoGris">
  <p:cSld name="Destacado_FondoGris">
    <p:bg>
      <p:bgPr>
        <a:solidFill>
          <a:srgbClr val="E7E7E7"/>
        </a:solidFill>
        <a:effectLst/>
      </p:bgPr>
    </p:bg>
    <p:spTree>
      <p:nvGrpSpPr>
        <p:cNvPr id="1" name="Shape 65"/>
        <p:cNvGrpSpPr/>
        <p:nvPr/>
      </p:nvGrpSpPr>
      <p:grpSpPr>
        <a:xfrm>
          <a:off x="0" y="0"/>
          <a:ext cx="0" cy="0"/>
          <a:chOff x="0" y="0"/>
          <a:chExt cx="0" cy="0"/>
        </a:xfrm>
      </p:grpSpPr>
      <p:pic>
        <p:nvPicPr>
          <p:cNvPr id="66" name="Google Shape;66;p21"/>
          <p:cNvPicPr preferRelativeResize="0"/>
          <p:nvPr/>
        </p:nvPicPr>
        <p:blipFill rotWithShape="1">
          <a:blip r:embed="rId2">
            <a:alphaModFix/>
          </a:blip>
          <a:srcRect b="14291"/>
          <a:stretch/>
        </p:blipFill>
        <p:spPr>
          <a:xfrm>
            <a:off x="658812" y="657224"/>
            <a:ext cx="9128997" cy="6200776"/>
          </a:xfrm>
          <a:prstGeom prst="rect">
            <a:avLst/>
          </a:prstGeom>
          <a:noFill/>
          <a:ln>
            <a:noFill/>
          </a:ln>
        </p:spPr>
      </p:pic>
      <p:sp>
        <p:nvSpPr>
          <p:cNvPr id="67" name="Google Shape;67;p21"/>
          <p:cNvSpPr txBox="1">
            <a:spLocks noGrp="1"/>
          </p:cNvSpPr>
          <p:nvPr>
            <p:ph type="title"/>
          </p:nvPr>
        </p:nvSpPr>
        <p:spPr>
          <a:xfrm>
            <a:off x="1180440" y="1391625"/>
            <a:ext cx="5030787" cy="701690"/>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chemeClr val="lt1"/>
              </a:buClr>
              <a:buSzPts val="4400"/>
              <a:buFont typeface="Arial  "/>
              <a:buNone/>
              <a:defRPr sz="4400" b="1" i="0">
                <a:solidFill>
                  <a:schemeClr val="lt1"/>
                </a:solidFill>
                <a:latin typeface="Arial  "/>
                <a:ea typeface="Arial  "/>
                <a:cs typeface="Arial  "/>
                <a:sym typeface="Arial  "/>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21"/>
          <p:cNvSpPr txBox="1">
            <a:spLocks noGrp="1"/>
          </p:cNvSpPr>
          <p:nvPr>
            <p:ph type="body" idx="1"/>
          </p:nvPr>
        </p:nvSpPr>
        <p:spPr>
          <a:xfrm>
            <a:off x="1183408" y="4130053"/>
            <a:ext cx="5027819" cy="528309"/>
          </a:xfrm>
          <a:prstGeom prst="rect">
            <a:avLst/>
          </a:prstGeom>
          <a:noFill/>
          <a:ln>
            <a:noFill/>
          </a:ln>
        </p:spPr>
        <p:txBody>
          <a:bodyPr spcFirstLastPara="1" wrap="square" lIns="91425" tIns="45700" rIns="91425" bIns="45700" anchor="t" anchorCtr="0">
            <a:spAutoFit/>
          </a:bodyPr>
          <a:lstStyle>
            <a:lvl1pPr marL="457189" marR="0" lvl="0" indent="-228594" algn="l" rtl="0">
              <a:lnSpc>
                <a:spcPct val="100000"/>
              </a:lnSpc>
              <a:spcBef>
                <a:spcPts val="1000"/>
              </a:spcBef>
              <a:spcAft>
                <a:spcPts val="0"/>
              </a:spcAft>
              <a:buClr>
                <a:schemeClr val="lt1"/>
              </a:buClr>
              <a:buSzPts val="2000"/>
              <a:buFont typeface="Arial"/>
              <a:buNone/>
              <a:defRPr sz="2000" b="0" i="0" u="none" strike="noStrike" cap="none">
                <a:solidFill>
                  <a:schemeClr val="lt1"/>
                </a:solidFill>
                <a:latin typeface="Arial  "/>
                <a:ea typeface="Arial  "/>
                <a:cs typeface="Arial  "/>
                <a:sym typeface="Arial  "/>
              </a:defRPr>
            </a:lvl1pPr>
            <a:lvl2pPr marL="914377" marR="0" lvl="1" indent="-38099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566" marR="0" lvl="2" indent="-355591"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754" marR="0" lvl="3"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5943" marR="0" lvl="4"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9pPr>
          </a:lstStyle>
          <a:p>
            <a:endParaRPr/>
          </a:p>
        </p:txBody>
      </p:sp>
    </p:spTree>
    <p:extLst>
      <p:ext uri="{BB962C8B-B14F-4D97-AF65-F5344CB8AC3E}">
        <p14:creationId xmlns:p14="http://schemas.microsoft.com/office/powerpoint/2010/main" val="74674511"/>
      </p:ext>
    </p:extLst>
  </p:cSld>
  <p:clrMapOvr>
    <a:masterClrMapping/>
  </p:clrMapOvr>
  <p:extLst>
    <p:ext uri="{DCECCB84-F9BA-43D5-87BE-67443E8EF086}">
      <p15:sldGuideLst xmlns:p15="http://schemas.microsoft.com/office/powerpoint/2012/main">
        <p15:guide id="1" orient="horz" pos="414">
          <p15:clr>
            <a:srgbClr val="FBAE40"/>
          </p15:clr>
        </p15:guide>
        <p15:guide id="2" pos="415">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Destacado_FondoRojo4">
  <p:cSld name="Destacado_FondoRojo4">
    <p:bg>
      <p:bgPr>
        <a:solidFill>
          <a:schemeClr val="dk2"/>
        </a:solidFill>
        <a:effectLst/>
      </p:bgPr>
    </p:bg>
    <p:spTree>
      <p:nvGrpSpPr>
        <p:cNvPr id="1" name="Shape 69"/>
        <p:cNvGrpSpPr/>
        <p:nvPr/>
      </p:nvGrpSpPr>
      <p:grpSpPr>
        <a:xfrm>
          <a:off x="0" y="0"/>
          <a:ext cx="0" cy="0"/>
          <a:chOff x="0" y="0"/>
          <a:chExt cx="0" cy="0"/>
        </a:xfrm>
      </p:grpSpPr>
      <p:sp>
        <p:nvSpPr>
          <p:cNvPr id="70" name="Google Shape;70;p22"/>
          <p:cNvSpPr txBox="1">
            <a:spLocks noGrp="1"/>
          </p:cNvSpPr>
          <p:nvPr>
            <p:ph type="body" idx="1"/>
          </p:nvPr>
        </p:nvSpPr>
        <p:spPr>
          <a:xfrm>
            <a:off x="658814" y="4556201"/>
            <a:ext cx="7582511" cy="528309"/>
          </a:xfrm>
          <a:prstGeom prst="rect">
            <a:avLst/>
          </a:prstGeom>
          <a:noFill/>
          <a:ln>
            <a:noFill/>
          </a:ln>
        </p:spPr>
        <p:txBody>
          <a:bodyPr spcFirstLastPara="1" wrap="square" lIns="91425" tIns="45700" rIns="91425" bIns="45700" anchor="t" anchorCtr="0">
            <a:spAutoFit/>
          </a:bodyPr>
          <a:lstStyle>
            <a:lvl1pPr marL="457189" marR="0" lvl="0" indent="-228594" algn="l" rtl="0">
              <a:lnSpc>
                <a:spcPct val="100000"/>
              </a:lnSpc>
              <a:spcBef>
                <a:spcPts val="1000"/>
              </a:spcBef>
              <a:spcAft>
                <a:spcPts val="0"/>
              </a:spcAft>
              <a:buClr>
                <a:schemeClr val="lt1"/>
              </a:buClr>
              <a:buSzPts val="2000"/>
              <a:buFont typeface="Arial"/>
              <a:buNone/>
              <a:defRPr sz="2000" b="0" i="0" u="none" strike="noStrike" cap="none">
                <a:solidFill>
                  <a:schemeClr val="lt1"/>
                </a:solidFill>
                <a:latin typeface="Arial  "/>
                <a:ea typeface="Arial  "/>
                <a:cs typeface="Arial  "/>
                <a:sym typeface="Arial  "/>
              </a:defRPr>
            </a:lvl1pPr>
            <a:lvl2pPr marL="914377" marR="0" lvl="1" indent="-38099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566" marR="0" lvl="2" indent="-355591"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754" marR="0" lvl="3" indent="-342891"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5943" marR="0" lvl="4" indent="-342891"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131" marR="0" lvl="5" indent="-342891"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
                <a:ea typeface="Arial  "/>
                <a:cs typeface="Arial  "/>
                <a:sym typeface="Arial  "/>
              </a:defRPr>
            </a:lvl6pPr>
            <a:lvl7pPr marL="3200320" marR="0" lvl="6" indent="-342891"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
                <a:ea typeface="Arial  "/>
                <a:cs typeface="Arial  "/>
                <a:sym typeface="Arial  "/>
              </a:defRPr>
            </a:lvl7pPr>
            <a:lvl8pPr marL="3657509" marR="0" lvl="7" indent="-342891"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
                <a:ea typeface="Arial  "/>
                <a:cs typeface="Arial  "/>
                <a:sym typeface="Arial  "/>
              </a:defRPr>
            </a:lvl8pPr>
            <a:lvl9pPr marL="4114697" marR="0" lvl="8" indent="-342891"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
                <a:ea typeface="Arial  "/>
                <a:cs typeface="Arial  "/>
                <a:sym typeface="Arial  "/>
              </a:defRPr>
            </a:lvl9pPr>
          </a:lstStyle>
          <a:p>
            <a:endParaRPr/>
          </a:p>
        </p:txBody>
      </p:sp>
      <p:sp>
        <p:nvSpPr>
          <p:cNvPr id="71" name="Google Shape;71;p22"/>
          <p:cNvSpPr txBox="1">
            <a:spLocks noGrp="1"/>
          </p:cNvSpPr>
          <p:nvPr>
            <p:ph type="body" idx="2"/>
          </p:nvPr>
        </p:nvSpPr>
        <p:spPr>
          <a:xfrm>
            <a:off x="658814" y="657226"/>
            <a:ext cx="7582511" cy="829930"/>
          </a:xfrm>
          <a:prstGeom prst="rect">
            <a:avLst/>
          </a:prstGeom>
          <a:noFill/>
          <a:ln>
            <a:noFill/>
          </a:ln>
        </p:spPr>
        <p:txBody>
          <a:bodyPr spcFirstLastPara="1" wrap="square" lIns="91425" tIns="45700" rIns="91425" bIns="45700" anchor="t" anchorCtr="0">
            <a:spAutoFit/>
          </a:bodyPr>
          <a:lstStyle>
            <a:lvl1pPr marL="457189" marR="0" lvl="0" indent="-228594" algn="l" rtl="0">
              <a:lnSpc>
                <a:spcPct val="90000"/>
              </a:lnSpc>
              <a:spcBef>
                <a:spcPts val="1000"/>
              </a:spcBef>
              <a:spcAft>
                <a:spcPts val="0"/>
              </a:spcAft>
              <a:buClr>
                <a:schemeClr val="lt1"/>
              </a:buClr>
              <a:buSzPts val="4400"/>
              <a:buFont typeface="Arial"/>
              <a:buNone/>
              <a:defRPr sz="4400" b="1" i="0" u="none" strike="noStrike" cap="none">
                <a:solidFill>
                  <a:schemeClr val="lt1"/>
                </a:solidFill>
                <a:latin typeface="Arial  "/>
                <a:ea typeface="Arial  "/>
                <a:cs typeface="Arial  "/>
                <a:sym typeface="Arial  "/>
              </a:defRPr>
            </a:lvl1pPr>
            <a:lvl2pPr marL="914377" marR="0" lvl="1" indent="-38099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566" marR="0" lvl="2" indent="-355591"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754" marR="0" lvl="3" indent="-342891"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5943" marR="0" lvl="4" indent="-342891"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131" marR="0" lvl="5" indent="-342891"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
                <a:ea typeface="Arial  "/>
                <a:cs typeface="Arial  "/>
                <a:sym typeface="Arial  "/>
              </a:defRPr>
            </a:lvl6pPr>
            <a:lvl7pPr marL="3200320" marR="0" lvl="6" indent="-342891"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
                <a:ea typeface="Arial  "/>
                <a:cs typeface="Arial  "/>
                <a:sym typeface="Arial  "/>
              </a:defRPr>
            </a:lvl7pPr>
            <a:lvl8pPr marL="3657509" marR="0" lvl="7" indent="-342891"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
                <a:ea typeface="Arial  "/>
                <a:cs typeface="Arial  "/>
                <a:sym typeface="Arial  "/>
              </a:defRPr>
            </a:lvl8pPr>
            <a:lvl9pPr marL="4114697" marR="0" lvl="8" indent="-342891"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
                <a:ea typeface="Arial  "/>
                <a:cs typeface="Arial  "/>
                <a:sym typeface="Arial  "/>
              </a:defRPr>
            </a:lvl9pPr>
          </a:lstStyle>
          <a:p>
            <a:endParaRPr/>
          </a:p>
        </p:txBody>
      </p:sp>
      <p:pic>
        <p:nvPicPr>
          <p:cNvPr id="72" name="Google Shape;72;p22"/>
          <p:cNvPicPr preferRelativeResize="0"/>
          <p:nvPr/>
        </p:nvPicPr>
        <p:blipFill rotWithShape="1">
          <a:blip r:embed="rId2">
            <a:alphaModFix/>
          </a:blip>
          <a:srcRect l="30357"/>
          <a:stretch/>
        </p:blipFill>
        <p:spPr>
          <a:xfrm rot="-5400000" flipH="1">
            <a:off x="6857891" y="2778260"/>
            <a:ext cx="6858000" cy="1301487"/>
          </a:xfrm>
          <a:prstGeom prst="rect">
            <a:avLst/>
          </a:prstGeom>
          <a:noFill/>
          <a:ln>
            <a:noFill/>
          </a:ln>
        </p:spPr>
      </p:pic>
    </p:spTree>
    <p:extLst>
      <p:ext uri="{BB962C8B-B14F-4D97-AF65-F5344CB8AC3E}">
        <p14:creationId xmlns:p14="http://schemas.microsoft.com/office/powerpoint/2010/main" val="961092536"/>
      </p:ext>
    </p:extLst>
  </p:cSld>
  <p:clrMapOvr>
    <a:masterClrMapping/>
  </p:clrMapOvr>
  <p:extLst>
    <p:ext uri="{DCECCB84-F9BA-43D5-87BE-67443E8EF086}">
      <p15:sldGuideLst xmlns:p15="http://schemas.microsoft.com/office/powerpoint/2012/main">
        <p15:guide id="1" orient="horz" pos="414">
          <p15:clr>
            <a:srgbClr val="FBAE40"/>
          </p15:clr>
        </p15:guide>
        <p15:guide id="2" pos="415">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Destacado+Foto1">
  <p:cSld name="Destacado+Foto1">
    <p:spTree>
      <p:nvGrpSpPr>
        <p:cNvPr id="1" name="Shape 73"/>
        <p:cNvGrpSpPr/>
        <p:nvPr/>
      </p:nvGrpSpPr>
      <p:grpSpPr>
        <a:xfrm>
          <a:off x="0" y="0"/>
          <a:ext cx="0" cy="0"/>
          <a:chOff x="0" y="0"/>
          <a:chExt cx="0" cy="0"/>
        </a:xfrm>
      </p:grpSpPr>
      <p:pic>
        <p:nvPicPr>
          <p:cNvPr id="74" name="Google Shape;74;p23" descr="Hombre sentado en un escritorio&#10;&#10;Descripción generada automáticamente con confianza baja"/>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75" name="Google Shape;75;p23"/>
          <p:cNvPicPr preferRelativeResize="0"/>
          <p:nvPr/>
        </p:nvPicPr>
        <p:blipFill rotWithShape="1">
          <a:blip r:embed="rId3">
            <a:alphaModFix/>
          </a:blip>
          <a:srcRect t="1957" r="1459"/>
          <a:stretch/>
        </p:blipFill>
        <p:spPr>
          <a:xfrm>
            <a:off x="5223165" y="1"/>
            <a:ext cx="6968836" cy="6362700"/>
          </a:xfrm>
          <a:prstGeom prst="rect">
            <a:avLst/>
          </a:prstGeom>
          <a:noFill/>
          <a:ln>
            <a:noFill/>
          </a:ln>
        </p:spPr>
      </p:pic>
      <p:pic>
        <p:nvPicPr>
          <p:cNvPr id="76" name="Google Shape;76;p23"/>
          <p:cNvPicPr preferRelativeResize="0"/>
          <p:nvPr/>
        </p:nvPicPr>
        <p:blipFill rotWithShape="1">
          <a:blip r:embed="rId3">
            <a:alphaModFix/>
          </a:blip>
          <a:srcRect t="1957" r="1459"/>
          <a:stretch/>
        </p:blipFill>
        <p:spPr>
          <a:xfrm>
            <a:off x="5223165" y="1"/>
            <a:ext cx="6968836" cy="6362700"/>
          </a:xfrm>
          <a:prstGeom prst="rect">
            <a:avLst/>
          </a:prstGeom>
          <a:noFill/>
          <a:ln>
            <a:noFill/>
          </a:ln>
        </p:spPr>
      </p:pic>
      <p:sp>
        <p:nvSpPr>
          <p:cNvPr id="77" name="Google Shape;77;p23"/>
          <p:cNvSpPr txBox="1">
            <a:spLocks noGrp="1"/>
          </p:cNvSpPr>
          <p:nvPr>
            <p:ph type="body" idx="1"/>
          </p:nvPr>
        </p:nvSpPr>
        <p:spPr>
          <a:xfrm>
            <a:off x="6360365" y="601559"/>
            <a:ext cx="5268651" cy="829930"/>
          </a:xfrm>
          <a:prstGeom prst="rect">
            <a:avLst/>
          </a:prstGeom>
          <a:noFill/>
          <a:ln>
            <a:noFill/>
          </a:ln>
        </p:spPr>
        <p:txBody>
          <a:bodyPr spcFirstLastPara="1" wrap="square" lIns="91425" tIns="45700" rIns="91425" bIns="45700" anchor="t" anchorCtr="0">
            <a:spAutoFit/>
          </a:bodyPr>
          <a:lstStyle>
            <a:lvl1pPr marL="457189" marR="0" lvl="0" indent="-228594" algn="l" rtl="0">
              <a:lnSpc>
                <a:spcPct val="90000"/>
              </a:lnSpc>
              <a:spcBef>
                <a:spcPts val="1000"/>
              </a:spcBef>
              <a:spcAft>
                <a:spcPts val="0"/>
              </a:spcAft>
              <a:buClr>
                <a:schemeClr val="lt1"/>
              </a:buClr>
              <a:buSzPts val="4400"/>
              <a:buFont typeface="Arial"/>
              <a:buNone/>
              <a:defRPr sz="4400" b="1" i="0" u="none" strike="noStrike" cap="none">
                <a:solidFill>
                  <a:schemeClr val="lt1"/>
                </a:solidFill>
                <a:latin typeface="Arial  "/>
                <a:ea typeface="Arial  "/>
                <a:cs typeface="Arial  "/>
                <a:sym typeface="Arial  "/>
              </a:defRPr>
            </a:lvl1pPr>
            <a:lvl2pPr marL="914377" marR="0" lvl="1" indent="-38099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566" marR="0" lvl="2" indent="-355591"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754" marR="0" lvl="3"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5943" marR="0" lvl="4"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9pPr>
          </a:lstStyle>
          <a:p>
            <a:endParaRPr/>
          </a:p>
        </p:txBody>
      </p:sp>
      <p:sp>
        <p:nvSpPr>
          <p:cNvPr id="78" name="Google Shape;78;p23"/>
          <p:cNvSpPr txBox="1">
            <a:spLocks noGrp="1"/>
          </p:cNvSpPr>
          <p:nvPr>
            <p:ph type="title"/>
          </p:nvPr>
        </p:nvSpPr>
        <p:spPr>
          <a:xfrm>
            <a:off x="6360365" y="3355135"/>
            <a:ext cx="4985243" cy="369291"/>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chemeClr val="lt1"/>
              </a:buClr>
              <a:buSzPts val="2000"/>
              <a:buFont typeface="Arial  "/>
              <a:buNone/>
              <a:defRPr sz="2000" b="0" i="0">
                <a:solidFill>
                  <a:schemeClr val="lt1"/>
                </a:solidFill>
                <a:latin typeface="Arial  "/>
                <a:ea typeface="Arial  "/>
                <a:cs typeface="Arial  "/>
                <a:sym typeface="Arial  "/>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116256520"/>
      </p:ext>
    </p:extLst>
  </p:cSld>
  <p:clrMapOvr>
    <a:masterClrMapping/>
  </p:clrMapOvr>
  <p:extLst>
    <p:ext uri="{DCECCB84-F9BA-43D5-87BE-67443E8EF086}">
      <p15:sldGuideLst xmlns:p15="http://schemas.microsoft.com/office/powerpoint/2012/main">
        <p15:guide id="1" orient="horz" pos="414">
          <p15:clr>
            <a:srgbClr val="FBAE40"/>
          </p15:clr>
        </p15:guide>
        <p15:guide id="2" pos="415">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Destacado+Foto2">
  <p:cSld name="Destacado+Foto2">
    <p:spTree>
      <p:nvGrpSpPr>
        <p:cNvPr id="1" name="Shape 79"/>
        <p:cNvGrpSpPr/>
        <p:nvPr/>
      </p:nvGrpSpPr>
      <p:grpSpPr>
        <a:xfrm>
          <a:off x="0" y="0"/>
          <a:ext cx="0" cy="0"/>
          <a:chOff x="0" y="0"/>
          <a:chExt cx="0" cy="0"/>
        </a:xfrm>
      </p:grpSpPr>
      <p:pic>
        <p:nvPicPr>
          <p:cNvPr id="80" name="Google Shape;80;p24" descr="A picture containing text, person, posing&#10;&#10;Description automatically generated"/>
          <p:cNvPicPr preferRelativeResize="0"/>
          <p:nvPr/>
        </p:nvPicPr>
        <p:blipFill rotWithShape="1">
          <a:blip r:embed="rId2">
            <a:alphaModFix/>
          </a:blip>
          <a:srcRect t="7480" r="18417" b="17339"/>
          <a:stretch/>
        </p:blipFill>
        <p:spPr>
          <a:xfrm>
            <a:off x="-1" y="-2"/>
            <a:ext cx="12192001" cy="7496500"/>
          </a:xfrm>
          <a:prstGeom prst="rect">
            <a:avLst/>
          </a:prstGeom>
          <a:noFill/>
          <a:ln>
            <a:noFill/>
          </a:ln>
        </p:spPr>
      </p:pic>
      <p:pic>
        <p:nvPicPr>
          <p:cNvPr id="81" name="Google Shape;81;p24"/>
          <p:cNvPicPr preferRelativeResize="0"/>
          <p:nvPr/>
        </p:nvPicPr>
        <p:blipFill rotWithShape="1">
          <a:blip r:embed="rId3">
            <a:alphaModFix/>
          </a:blip>
          <a:srcRect l="2132" t="6655"/>
          <a:stretch/>
        </p:blipFill>
        <p:spPr>
          <a:xfrm>
            <a:off x="-2" y="-2"/>
            <a:ext cx="7233139" cy="6365207"/>
          </a:xfrm>
          <a:prstGeom prst="rect">
            <a:avLst/>
          </a:prstGeom>
          <a:noFill/>
          <a:ln>
            <a:noFill/>
          </a:ln>
        </p:spPr>
      </p:pic>
      <p:sp>
        <p:nvSpPr>
          <p:cNvPr id="82" name="Google Shape;82;p24"/>
          <p:cNvSpPr txBox="1">
            <a:spLocks noGrp="1"/>
          </p:cNvSpPr>
          <p:nvPr>
            <p:ph type="body" idx="1"/>
          </p:nvPr>
        </p:nvSpPr>
        <p:spPr>
          <a:xfrm>
            <a:off x="517109" y="548210"/>
            <a:ext cx="5268651" cy="829930"/>
          </a:xfrm>
          <a:prstGeom prst="rect">
            <a:avLst/>
          </a:prstGeom>
          <a:noFill/>
          <a:ln>
            <a:noFill/>
          </a:ln>
        </p:spPr>
        <p:txBody>
          <a:bodyPr spcFirstLastPara="1" wrap="square" lIns="91425" tIns="45700" rIns="91425" bIns="45700" anchor="t" anchorCtr="0">
            <a:spAutoFit/>
          </a:bodyPr>
          <a:lstStyle>
            <a:lvl1pPr marL="457189" marR="0" lvl="0" indent="-228594" algn="l" rtl="0">
              <a:lnSpc>
                <a:spcPct val="90000"/>
              </a:lnSpc>
              <a:spcBef>
                <a:spcPts val="1000"/>
              </a:spcBef>
              <a:spcAft>
                <a:spcPts val="0"/>
              </a:spcAft>
              <a:buClr>
                <a:schemeClr val="lt1"/>
              </a:buClr>
              <a:buSzPts val="4400"/>
              <a:buFont typeface="Arial"/>
              <a:buNone/>
              <a:defRPr sz="4400" b="1" i="0" u="none" strike="noStrike" cap="none">
                <a:solidFill>
                  <a:schemeClr val="lt1"/>
                </a:solidFill>
                <a:latin typeface="Arial  "/>
                <a:ea typeface="Arial  "/>
                <a:cs typeface="Arial  "/>
                <a:sym typeface="Arial  "/>
              </a:defRPr>
            </a:lvl1pPr>
            <a:lvl2pPr marL="914377" marR="0" lvl="1" indent="-38099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566" marR="0" lvl="2" indent="-355591"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754" marR="0" lvl="3"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5943" marR="0" lvl="4"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
                <a:ea typeface="Arial  "/>
                <a:cs typeface="Arial  "/>
                <a:sym typeface="Arial  "/>
              </a:defRPr>
            </a:lvl9pPr>
          </a:lstStyle>
          <a:p>
            <a:endParaRPr/>
          </a:p>
        </p:txBody>
      </p:sp>
      <p:sp>
        <p:nvSpPr>
          <p:cNvPr id="83" name="Google Shape;83;p24"/>
          <p:cNvSpPr txBox="1">
            <a:spLocks noGrp="1"/>
          </p:cNvSpPr>
          <p:nvPr>
            <p:ph type="title"/>
          </p:nvPr>
        </p:nvSpPr>
        <p:spPr>
          <a:xfrm>
            <a:off x="517109" y="3770637"/>
            <a:ext cx="4283491" cy="369291"/>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chemeClr val="lt1"/>
              </a:buClr>
              <a:buSzPts val="2000"/>
              <a:buFont typeface="Arial  "/>
              <a:buNone/>
              <a:defRPr sz="2000" b="0" i="0">
                <a:solidFill>
                  <a:schemeClr val="lt1"/>
                </a:solidFill>
                <a:latin typeface="Arial  "/>
                <a:ea typeface="Arial  "/>
                <a:cs typeface="Arial  "/>
                <a:sym typeface="Arial  "/>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805934641"/>
      </p:ext>
    </p:extLst>
  </p:cSld>
  <p:clrMapOvr>
    <a:masterClrMapping/>
  </p:clrMapOvr>
  <p:extLst>
    <p:ext uri="{DCECCB84-F9BA-43D5-87BE-67443E8EF086}">
      <p15:sldGuideLst xmlns:p15="http://schemas.microsoft.com/office/powerpoint/2012/main">
        <p15:guide id="1" orient="horz" pos="414">
          <p15:clr>
            <a:srgbClr val="FBAE40"/>
          </p15:clr>
        </p15:guide>
        <p15:guide id="2" pos="415">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Gris" type="blank">
  <p:cSld name="Gris">
    <p:bg>
      <p:bgPr>
        <a:solidFill>
          <a:schemeClr val="dk1"/>
        </a:solidFill>
        <a:effectLst/>
      </p:bgPr>
    </p:bg>
    <p:spTree>
      <p:nvGrpSpPr>
        <p:cNvPr id="1" name="Shape 84"/>
        <p:cNvGrpSpPr/>
        <p:nvPr/>
      </p:nvGrpSpPr>
      <p:grpSpPr>
        <a:xfrm>
          <a:off x="0" y="0"/>
          <a:ext cx="0" cy="0"/>
          <a:chOff x="0" y="0"/>
          <a:chExt cx="0" cy="0"/>
        </a:xfrm>
      </p:grpSpPr>
    </p:spTree>
    <p:extLst>
      <p:ext uri="{BB962C8B-B14F-4D97-AF65-F5344CB8AC3E}">
        <p14:creationId xmlns:p14="http://schemas.microsoft.com/office/powerpoint/2010/main" val="32739861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co">
  <p:cSld name="Blanco">
    <p:bg>
      <p:bgPr>
        <a:solidFill>
          <a:schemeClr val="lt1"/>
        </a:solidFill>
        <a:effectLst/>
      </p:bgPr>
    </p:bg>
    <p:spTree>
      <p:nvGrpSpPr>
        <p:cNvPr id="1" name="Shape 85"/>
        <p:cNvGrpSpPr/>
        <p:nvPr/>
      </p:nvGrpSpPr>
      <p:grpSpPr>
        <a:xfrm>
          <a:off x="0" y="0"/>
          <a:ext cx="0" cy="0"/>
          <a:chOff x="0" y="0"/>
          <a:chExt cx="0" cy="0"/>
        </a:xfrm>
      </p:grpSpPr>
    </p:spTree>
    <p:extLst>
      <p:ext uri="{BB962C8B-B14F-4D97-AF65-F5344CB8AC3E}">
        <p14:creationId xmlns:p14="http://schemas.microsoft.com/office/powerpoint/2010/main" val="4621592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ontraportada">
  <p:cSld name="Contraportada">
    <p:bg>
      <p:bgPr>
        <a:solidFill>
          <a:schemeClr val="dk2"/>
        </a:solidFill>
        <a:effectLst/>
      </p:bgPr>
    </p:bg>
    <p:spTree>
      <p:nvGrpSpPr>
        <p:cNvPr id="1" name="Shape 87"/>
        <p:cNvGrpSpPr/>
        <p:nvPr/>
      </p:nvGrpSpPr>
      <p:grpSpPr>
        <a:xfrm>
          <a:off x="0" y="0"/>
          <a:ext cx="0" cy="0"/>
          <a:chOff x="0" y="0"/>
          <a:chExt cx="0" cy="0"/>
        </a:xfrm>
      </p:grpSpPr>
      <p:sp>
        <p:nvSpPr>
          <p:cNvPr id="88" name="Google Shape;88;p27"/>
          <p:cNvSpPr txBox="1">
            <a:spLocks noGrp="1"/>
          </p:cNvSpPr>
          <p:nvPr>
            <p:ph type="title"/>
          </p:nvPr>
        </p:nvSpPr>
        <p:spPr>
          <a:xfrm>
            <a:off x="838201" y="5567683"/>
            <a:ext cx="1612900" cy="424691"/>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chemeClr val="lt1"/>
              </a:buClr>
              <a:buSzPts val="2400"/>
              <a:buFont typeface="Arial  "/>
              <a:buNone/>
              <a:defRPr sz="2400" b="1" i="0">
                <a:solidFill>
                  <a:schemeClr val="lt1"/>
                </a:solidFill>
                <a:latin typeface="Arial  "/>
                <a:ea typeface="Arial  "/>
                <a:cs typeface="Arial  "/>
                <a:sym typeface="Arial  "/>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89" name="Google Shape;89;p27"/>
          <p:cNvPicPr preferRelativeResize="0"/>
          <p:nvPr/>
        </p:nvPicPr>
        <p:blipFill rotWithShape="1">
          <a:blip r:embed="rId2">
            <a:alphaModFix/>
          </a:blip>
          <a:srcRect/>
          <a:stretch/>
        </p:blipFill>
        <p:spPr>
          <a:xfrm>
            <a:off x="0" y="2090418"/>
            <a:ext cx="12192000" cy="1338583"/>
          </a:xfrm>
          <a:prstGeom prst="rect">
            <a:avLst/>
          </a:prstGeom>
          <a:noFill/>
          <a:ln>
            <a:noFill/>
          </a:ln>
        </p:spPr>
      </p:pic>
      <p:pic>
        <p:nvPicPr>
          <p:cNvPr id="90" name="Google Shape;90;p27"/>
          <p:cNvPicPr preferRelativeResize="0"/>
          <p:nvPr/>
        </p:nvPicPr>
        <p:blipFill rotWithShape="1">
          <a:blip r:embed="rId3">
            <a:alphaModFix/>
          </a:blip>
          <a:srcRect/>
          <a:stretch/>
        </p:blipFill>
        <p:spPr>
          <a:xfrm>
            <a:off x="838200" y="2107431"/>
            <a:ext cx="2286000" cy="752875"/>
          </a:xfrm>
          <a:prstGeom prst="rect">
            <a:avLst/>
          </a:prstGeom>
          <a:noFill/>
          <a:ln>
            <a:noFill/>
          </a:ln>
        </p:spPr>
      </p:pic>
      <p:pic>
        <p:nvPicPr>
          <p:cNvPr id="91" name="Google Shape;91;p27"/>
          <p:cNvPicPr preferRelativeResize="0"/>
          <p:nvPr/>
        </p:nvPicPr>
        <p:blipFill rotWithShape="1">
          <a:blip r:embed="rId3">
            <a:alphaModFix/>
          </a:blip>
          <a:srcRect/>
          <a:stretch/>
        </p:blipFill>
        <p:spPr>
          <a:xfrm>
            <a:off x="838200" y="2107431"/>
            <a:ext cx="2286000" cy="752875"/>
          </a:xfrm>
          <a:prstGeom prst="rect">
            <a:avLst/>
          </a:prstGeom>
          <a:noFill/>
          <a:ln>
            <a:noFill/>
          </a:ln>
        </p:spPr>
      </p:pic>
      <p:pic>
        <p:nvPicPr>
          <p:cNvPr id="92" name="Google Shape;92;p27"/>
          <p:cNvPicPr preferRelativeResize="0"/>
          <p:nvPr/>
        </p:nvPicPr>
        <p:blipFill rotWithShape="1">
          <a:blip r:embed="rId4">
            <a:alphaModFix/>
          </a:blip>
          <a:srcRect/>
          <a:stretch/>
        </p:blipFill>
        <p:spPr>
          <a:xfrm>
            <a:off x="8973318" y="5730241"/>
            <a:ext cx="2380484" cy="204657"/>
          </a:xfrm>
          <a:prstGeom prst="rect">
            <a:avLst/>
          </a:prstGeom>
          <a:noFill/>
          <a:ln>
            <a:noFill/>
          </a:ln>
        </p:spPr>
      </p:pic>
    </p:spTree>
    <p:extLst>
      <p:ext uri="{BB962C8B-B14F-4D97-AF65-F5344CB8AC3E}">
        <p14:creationId xmlns:p14="http://schemas.microsoft.com/office/powerpoint/2010/main" val="3723046413"/>
      </p:ext>
    </p:extLst>
  </p:cSld>
  <p:clrMapOvr>
    <a:masterClrMapping/>
  </p:clrMapOvr>
  <p:extLst>
    <p:ext uri="{DCECCB84-F9BA-43D5-87BE-67443E8EF086}">
      <p15:sldGuideLst xmlns:p15="http://schemas.microsoft.com/office/powerpoint/2012/main">
        <p15:guide id="1" orient="horz" pos="187">
          <p15:clr>
            <a:srgbClr val="FBAE40"/>
          </p15:clr>
        </p15:guide>
        <p15:guide id="2" pos="27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ncabezado+TextoyVineta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34D795E-2F80-6B4C-8466-70BA29E7E2C6}"/>
              </a:ext>
            </a:extLst>
          </p:cNvPr>
          <p:cNvSpPr>
            <a:spLocks noGrp="1"/>
          </p:cNvSpPr>
          <p:nvPr>
            <p:ph type="title" hasCustomPrompt="1"/>
          </p:nvPr>
        </p:nvSpPr>
        <p:spPr>
          <a:xfrm>
            <a:off x="455613" y="344388"/>
            <a:ext cx="10793233" cy="397032"/>
          </a:xfrm>
          <a:prstGeom prst="rect">
            <a:avLst/>
          </a:prstGeom>
        </p:spPr>
        <p:txBody>
          <a:bodyPr wrap="square" anchor="t" anchorCtr="0">
            <a:spAutoFit/>
          </a:bodyPr>
          <a:lstStyle>
            <a:lvl1pPr>
              <a:defRPr lang="en-US" sz="2200" b="1" i="0" kern="1200" dirty="0">
                <a:solidFill>
                  <a:schemeClr val="tx2"/>
                </a:solidFill>
                <a:latin typeface="+mn-lt"/>
                <a:ea typeface="+mj-ea"/>
                <a:cs typeface="+mj-cs"/>
              </a:defRPr>
            </a:lvl1pPr>
          </a:lstStyle>
          <a:p>
            <a:r>
              <a:rPr lang="es-ES_tradnl" noProof="0" dirty="0"/>
              <a:t>Encabezado – Máximo dos renglones- Arial 22</a:t>
            </a:r>
          </a:p>
        </p:txBody>
      </p:sp>
      <p:sp>
        <p:nvSpPr>
          <p:cNvPr id="3" name="Text Placeholder 2">
            <a:extLst>
              <a:ext uri="{FF2B5EF4-FFF2-40B4-BE49-F238E27FC236}">
                <a16:creationId xmlns:a16="http://schemas.microsoft.com/office/drawing/2014/main" id="{41AD7FE5-7B46-D243-A1F1-F5AD91F02DB4}"/>
              </a:ext>
            </a:extLst>
          </p:cNvPr>
          <p:cNvSpPr>
            <a:spLocks noGrp="1"/>
          </p:cNvSpPr>
          <p:nvPr>
            <p:ph type="body" sz="quarter" idx="13" hasCustomPrompt="1"/>
          </p:nvPr>
        </p:nvSpPr>
        <p:spPr>
          <a:xfrm>
            <a:off x="455613" y="1714885"/>
            <a:ext cx="5388595" cy="2047827"/>
          </a:xfrm>
          <a:prstGeom prst="rect">
            <a:avLst/>
          </a:prstGeom>
        </p:spPr>
        <p:txBody>
          <a:bodyPr wrap="square">
            <a:spAutoFit/>
          </a:bodyPr>
          <a:lstStyle>
            <a:lvl1pPr marL="0" indent="0">
              <a:lnSpc>
                <a:spcPct val="120000"/>
              </a:lnSpc>
              <a:spcBef>
                <a:spcPts val="1200"/>
              </a:spcBef>
              <a:buSzPct val="90000"/>
              <a:buNone/>
              <a:defRPr sz="1800">
                <a:solidFill>
                  <a:schemeClr val="tx1"/>
                </a:solidFill>
                <a:latin typeface="Arial" panose="020B0604020202020204" pitchFamily="34" charset="0"/>
                <a:cs typeface="Arial" panose="020B0604020202020204" pitchFamily="34" charset="0"/>
              </a:defRPr>
            </a:lvl1pPr>
            <a:lvl2pPr marL="457189" indent="0">
              <a:lnSpc>
                <a:spcPct val="120000"/>
              </a:lnSpc>
              <a:spcBef>
                <a:spcPts val="1200"/>
              </a:spcBef>
              <a:buSzPct val="90000"/>
              <a:buNone/>
              <a:defRPr sz="1600">
                <a:solidFill>
                  <a:schemeClr val="tx1"/>
                </a:solidFill>
                <a:latin typeface="Arial" panose="020B0604020202020204" pitchFamily="34" charset="0"/>
                <a:cs typeface="Arial" panose="020B0604020202020204" pitchFamily="34" charset="0"/>
              </a:defRPr>
            </a:lvl2pPr>
            <a:lvl3pPr marL="914377" indent="0">
              <a:lnSpc>
                <a:spcPct val="120000"/>
              </a:lnSpc>
              <a:spcBef>
                <a:spcPts val="1200"/>
              </a:spcBef>
              <a:buSzPct val="90000"/>
              <a:buNone/>
              <a:tabLst/>
              <a:defRPr sz="1400">
                <a:solidFill>
                  <a:schemeClr val="tx1"/>
                </a:solidFill>
                <a:latin typeface="Arial" panose="020B0604020202020204" pitchFamily="34" charset="0"/>
                <a:cs typeface="Arial" panose="020B0604020202020204" pitchFamily="34" charset="0"/>
              </a:defRPr>
            </a:lvl3pPr>
            <a:lvl4pPr marL="1371566" indent="0">
              <a:lnSpc>
                <a:spcPct val="120000"/>
              </a:lnSpc>
              <a:spcBef>
                <a:spcPts val="1200"/>
              </a:spcBef>
              <a:buSzPct val="90000"/>
              <a:buNone/>
              <a:defRPr sz="1200">
                <a:solidFill>
                  <a:schemeClr val="tx1"/>
                </a:solidFill>
                <a:latin typeface="Arial" panose="020B0604020202020204" pitchFamily="34" charset="0"/>
                <a:cs typeface="Arial" panose="020B0604020202020204" pitchFamily="34" charset="0"/>
              </a:defRPr>
            </a:lvl4pPr>
            <a:lvl5pPr marL="1828754" indent="0">
              <a:lnSpc>
                <a:spcPct val="120000"/>
              </a:lnSpc>
              <a:spcBef>
                <a:spcPts val="1200"/>
              </a:spcBef>
              <a:buSzPct val="90000"/>
              <a:buNone/>
              <a:defRPr sz="1200">
                <a:solidFill>
                  <a:schemeClr val="tx1"/>
                </a:solidFill>
                <a:latin typeface="Arial" panose="020B0604020202020204" pitchFamily="34" charset="0"/>
                <a:cs typeface="Arial" panose="020B0604020202020204" pitchFamily="34" charset="0"/>
              </a:defRPr>
            </a:lvl5pPr>
          </a:lstStyle>
          <a:p>
            <a:pPr lvl="0"/>
            <a:r>
              <a:rPr lang="es-ES_tradnl" noProof="0" dirty="0"/>
              <a:t>Texto sin </a:t>
            </a:r>
            <a:r>
              <a:rPr lang="es-ES_tradnl" noProof="0" dirty="0" err="1"/>
              <a:t>bullets</a:t>
            </a:r>
            <a:endParaRPr lang="es-ES_tradnl" noProof="0" dirty="0"/>
          </a:p>
          <a:p>
            <a:pPr lvl="1"/>
            <a:r>
              <a:rPr lang="es-ES_tradnl" noProof="0" dirty="0"/>
              <a:t>Segundo nivel</a:t>
            </a:r>
          </a:p>
          <a:p>
            <a:pPr lvl="2"/>
            <a:r>
              <a:rPr lang="es-ES_tradnl" noProof="0" dirty="0"/>
              <a:t>Tercer nivel</a:t>
            </a:r>
          </a:p>
          <a:p>
            <a:pPr lvl="3"/>
            <a:r>
              <a:rPr lang="es-ES_tradnl" noProof="0" dirty="0"/>
              <a:t>Cuarto nivel</a:t>
            </a:r>
          </a:p>
          <a:p>
            <a:pPr lvl="4"/>
            <a:r>
              <a:rPr lang="es-ES_tradnl" noProof="0" dirty="0"/>
              <a:t>Quinto nivel</a:t>
            </a:r>
          </a:p>
        </p:txBody>
      </p:sp>
      <p:pic>
        <p:nvPicPr>
          <p:cNvPr id="5" name="Picture 5">
            <a:extLst>
              <a:ext uri="{FF2B5EF4-FFF2-40B4-BE49-F238E27FC236}">
                <a16:creationId xmlns:a16="http://schemas.microsoft.com/office/drawing/2014/main" id="{14ACD529-59DB-49C0-947A-A61538B7B374}"/>
              </a:ext>
            </a:extLst>
          </p:cNvPr>
          <p:cNvPicPr>
            <a:picLocks noChangeAspect="1"/>
          </p:cNvPicPr>
          <p:nvPr/>
        </p:nvPicPr>
        <p:blipFill rotWithShape="1">
          <a:blip r:embed="rId2">
            <a:extLst>
              <a:ext uri="{28A0092B-C50C-407E-A947-70E740481C1C}">
                <a14:useLocalDpi xmlns:a14="http://schemas.microsoft.com/office/drawing/2010/main" val="0"/>
              </a:ext>
            </a:extLst>
          </a:blip>
          <a:srcRect l="14852" t="12304" r="9360"/>
          <a:stretch/>
        </p:blipFill>
        <p:spPr>
          <a:xfrm>
            <a:off x="11444288" y="385641"/>
            <a:ext cx="304800" cy="348975"/>
          </a:xfrm>
          <a:prstGeom prst="rect">
            <a:avLst/>
          </a:prstGeom>
        </p:spPr>
      </p:pic>
      <p:sp>
        <p:nvSpPr>
          <p:cNvPr id="11" name="Text Placeholder 2">
            <a:extLst>
              <a:ext uri="{FF2B5EF4-FFF2-40B4-BE49-F238E27FC236}">
                <a16:creationId xmlns:a16="http://schemas.microsoft.com/office/drawing/2014/main" id="{42A5C74B-7FB7-BC43-A610-9EF4F5CFBE9D}"/>
              </a:ext>
            </a:extLst>
          </p:cNvPr>
          <p:cNvSpPr>
            <a:spLocks noGrp="1"/>
          </p:cNvSpPr>
          <p:nvPr>
            <p:ph type="body" sz="quarter" idx="14" hasCustomPrompt="1"/>
          </p:nvPr>
        </p:nvSpPr>
        <p:spPr>
          <a:xfrm>
            <a:off x="6405841" y="1714884"/>
            <a:ext cx="5322335" cy="1631216"/>
          </a:xfrm>
          <a:prstGeom prst="rect">
            <a:avLst/>
          </a:prstGeom>
        </p:spPr>
        <p:txBody>
          <a:bodyPr wrap="square">
            <a:spAutoFit/>
          </a:bodyPr>
          <a:lstStyle>
            <a:lvl1pPr>
              <a:lnSpc>
                <a:spcPct val="100000"/>
              </a:lnSpc>
              <a:spcBef>
                <a:spcPts val="1200"/>
              </a:spcBef>
              <a:buSzPct val="90000"/>
              <a:defRPr sz="1400">
                <a:solidFill>
                  <a:schemeClr val="tx1"/>
                </a:solidFill>
                <a:latin typeface="Arial" panose="020B0604020202020204" pitchFamily="34" charset="0"/>
                <a:cs typeface="Arial" panose="020B0604020202020204" pitchFamily="34" charset="0"/>
              </a:defRPr>
            </a:lvl1pPr>
            <a:lvl2pPr>
              <a:lnSpc>
                <a:spcPct val="100000"/>
              </a:lnSpc>
              <a:spcBef>
                <a:spcPts val="1200"/>
              </a:spcBef>
              <a:buSzPct val="90000"/>
              <a:defRPr sz="1200">
                <a:solidFill>
                  <a:schemeClr val="tx1"/>
                </a:solidFill>
                <a:latin typeface="Arial" panose="020B0604020202020204" pitchFamily="34" charset="0"/>
                <a:cs typeface="Arial" panose="020B0604020202020204" pitchFamily="34" charset="0"/>
              </a:defRPr>
            </a:lvl2pPr>
            <a:lvl3pPr marL="1073124" indent="-158747">
              <a:lnSpc>
                <a:spcPct val="100000"/>
              </a:lnSpc>
              <a:spcBef>
                <a:spcPts val="1200"/>
              </a:spcBef>
              <a:buSzPct val="90000"/>
              <a:tabLst/>
              <a:defRPr sz="1100">
                <a:solidFill>
                  <a:schemeClr val="tx1"/>
                </a:solidFill>
                <a:latin typeface="Arial" panose="020B0604020202020204" pitchFamily="34" charset="0"/>
                <a:cs typeface="Arial" panose="020B0604020202020204" pitchFamily="34" charset="0"/>
              </a:defRPr>
            </a:lvl3pPr>
            <a:lvl4pPr>
              <a:lnSpc>
                <a:spcPct val="100000"/>
              </a:lnSpc>
              <a:spcBef>
                <a:spcPts val="1200"/>
              </a:spcBef>
              <a:buSzPct val="90000"/>
              <a:defRPr sz="1051">
                <a:solidFill>
                  <a:schemeClr val="tx1"/>
                </a:solidFill>
                <a:latin typeface="Arial" panose="020B0604020202020204" pitchFamily="34" charset="0"/>
                <a:cs typeface="Arial" panose="020B0604020202020204" pitchFamily="34" charset="0"/>
              </a:defRPr>
            </a:lvl4pPr>
            <a:lvl5pPr>
              <a:lnSpc>
                <a:spcPct val="100000"/>
              </a:lnSpc>
              <a:spcBef>
                <a:spcPts val="1200"/>
              </a:spcBef>
              <a:buSzPct val="90000"/>
              <a:defRPr sz="1051">
                <a:solidFill>
                  <a:schemeClr val="tx1"/>
                </a:solidFill>
                <a:latin typeface="Arial" panose="020B0604020202020204" pitchFamily="34" charset="0"/>
                <a:cs typeface="Arial" panose="020B0604020202020204" pitchFamily="34" charset="0"/>
              </a:defRPr>
            </a:lvl5pPr>
          </a:lstStyle>
          <a:p>
            <a:pPr lvl="0"/>
            <a:r>
              <a:rPr lang="es-ES_tradnl" noProof="0" dirty="0"/>
              <a:t>Texto con </a:t>
            </a:r>
            <a:r>
              <a:rPr lang="es-ES_tradnl" noProof="0" dirty="0" err="1"/>
              <a:t>bullets</a:t>
            </a:r>
            <a:endParaRPr lang="es-ES_tradnl" noProof="0" dirty="0"/>
          </a:p>
          <a:p>
            <a:pPr lvl="1"/>
            <a:r>
              <a:rPr lang="es-ES_tradnl" noProof="0" dirty="0"/>
              <a:t>Segundo nivel</a:t>
            </a:r>
          </a:p>
          <a:p>
            <a:pPr lvl="2"/>
            <a:r>
              <a:rPr lang="es-ES_tradnl" noProof="0" dirty="0"/>
              <a:t>Tercer nivel</a:t>
            </a:r>
          </a:p>
          <a:p>
            <a:pPr lvl="3"/>
            <a:r>
              <a:rPr lang="es-ES_tradnl" noProof="0" dirty="0"/>
              <a:t>Cuarto nivel</a:t>
            </a:r>
          </a:p>
          <a:p>
            <a:pPr lvl="4"/>
            <a:r>
              <a:rPr lang="es-ES_tradnl" noProof="0" dirty="0"/>
              <a:t>Quinto nivel</a:t>
            </a:r>
          </a:p>
        </p:txBody>
      </p:sp>
      <p:pic>
        <p:nvPicPr>
          <p:cNvPr id="6" name="Picture 5">
            <a:extLst>
              <a:ext uri="{FF2B5EF4-FFF2-40B4-BE49-F238E27FC236}">
                <a16:creationId xmlns:a16="http://schemas.microsoft.com/office/drawing/2014/main" id="{28A5179B-8A18-C948-B26B-D80913F7BBF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852" t="12304" r="9360"/>
          <a:stretch/>
        </p:blipFill>
        <p:spPr>
          <a:xfrm>
            <a:off x="11444288" y="385641"/>
            <a:ext cx="304800" cy="348975"/>
          </a:xfrm>
          <a:prstGeom prst="rect">
            <a:avLst/>
          </a:prstGeom>
        </p:spPr>
      </p:pic>
    </p:spTree>
    <p:extLst>
      <p:ext uri="{BB962C8B-B14F-4D97-AF65-F5344CB8AC3E}">
        <p14:creationId xmlns:p14="http://schemas.microsoft.com/office/powerpoint/2010/main" val="1984122719"/>
      </p:ext>
    </p:extLst>
  </p:cSld>
  <p:clrMapOvr>
    <a:masterClrMapping/>
  </p:clrMapOvr>
  <p:extLst>
    <p:ext uri="{DCECCB84-F9BA-43D5-87BE-67443E8EF086}">
      <p15:sldGuideLst xmlns:p15="http://schemas.microsoft.com/office/powerpoint/2012/main">
        <p15:guide id="1" orient="horz" pos="187">
          <p15:clr>
            <a:srgbClr val="FBAE40"/>
          </p15:clr>
        </p15:guide>
        <p15:guide id="2" pos="279">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1_Encabezado+TextoyVineta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34D795E-2F80-6B4C-8466-70BA29E7E2C6}"/>
              </a:ext>
            </a:extLst>
          </p:cNvPr>
          <p:cNvSpPr>
            <a:spLocks noGrp="1"/>
          </p:cNvSpPr>
          <p:nvPr>
            <p:ph type="title" hasCustomPrompt="1"/>
          </p:nvPr>
        </p:nvSpPr>
        <p:spPr>
          <a:xfrm>
            <a:off x="455613" y="344388"/>
            <a:ext cx="10793233" cy="430887"/>
          </a:xfrm>
          <a:prstGeom prst="rect">
            <a:avLst/>
          </a:prstGeom>
        </p:spPr>
        <p:txBody>
          <a:bodyPr wrap="square" anchor="t" anchorCtr="0">
            <a:spAutoFit/>
          </a:bodyPr>
          <a:lstStyle>
            <a:lvl1pPr>
              <a:defRPr lang="en-US" sz="2200" b="1" i="0" kern="1200" dirty="0">
                <a:solidFill>
                  <a:schemeClr val="tx2"/>
                </a:solidFill>
                <a:latin typeface="+mn-lt"/>
                <a:ea typeface="+mj-ea"/>
                <a:cs typeface="+mj-cs"/>
              </a:defRPr>
            </a:lvl1pPr>
          </a:lstStyle>
          <a:p>
            <a:r>
              <a:rPr lang="es-ES_tradnl" noProof="0"/>
              <a:t>Encabezado – Máximo dos renglones- Arial 22</a:t>
            </a:r>
          </a:p>
        </p:txBody>
      </p:sp>
      <p:sp>
        <p:nvSpPr>
          <p:cNvPr id="3" name="Text Placeholder 2">
            <a:extLst>
              <a:ext uri="{FF2B5EF4-FFF2-40B4-BE49-F238E27FC236}">
                <a16:creationId xmlns:a16="http://schemas.microsoft.com/office/drawing/2014/main" id="{41AD7FE5-7B46-D243-A1F1-F5AD91F02DB4}"/>
              </a:ext>
            </a:extLst>
          </p:cNvPr>
          <p:cNvSpPr>
            <a:spLocks noGrp="1"/>
          </p:cNvSpPr>
          <p:nvPr>
            <p:ph type="body" sz="quarter" idx="13" hasCustomPrompt="1"/>
          </p:nvPr>
        </p:nvSpPr>
        <p:spPr>
          <a:xfrm>
            <a:off x="455613" y="1714885"/>
            <a:ext cx="5388595" cy="2047827"/>
          </a:xfrm>
          <a:prstGeom prst="rect">
            <a:avLst/>
          </a:prstGeom>
        </p:spPr>
        <p:txBody>
          <a:bodyPr wrap="square">
            <a:spAutoFit/>
          </a:bodyPr>
          <a:lstStyle>
            <a:lvl1pPr marL="0" indent="0">
              <a:lnSpc>
                <a:spcPct val="120000"/>
              </a:lnSpc>
              <a:spcBef>
                <a:spcPts val="1200"/>
              </a:spcBef>
              <a:buSzPct val="90000"/>
              <a:buNone/>
              <a:defRPr sz="1800">
                <a:solidFill>
                  <a:schemeClr val="tx1"/>
                </a:solidFill>
                <a:latin typeface="Arial" panose="020B0604020202020204" pitchFamily="34" charset="0"/>
                <a:cs typeface="Arial" panose="020B0604020202020204" pitchFamily="34" charset="0"/>
              </a:defRPr>
            </a:lvl1pPr>
            <a:lvl2pPr marL="457189" indent="0">
              <a:lnSpc>
                <a:spcPct val="120000"/>
              </a:lnSpc>
              <a:spcBef>
                <a:spcPts val="1200"/>
              </a:spcBef>
              <a:buSzPct val="90000"/>
              <a:buNone/>
              <a:defRPr sz="1600">
                <a:solidFill>
                  <a:schemeClr val="tx1"/>
                </a:solidFill>
                <a:latin typeface="Arial" panose="020B0604020202020204" pitchFamily="34" charset="0"/>
                <a:cs typeface="Arial" panose="020B0604020202020204" pitchFamily="34" charset="0"/>
              </a:defRPr>
            </a:lvl2pPr>
            <a:lvl3pPr marL="914377" indent="0">
              <a:lnSpc>
                <a:spcPct val="120000"/>
              </a:lnSpc>
              <a:spcBef>
                <a:spcPts val="1200"/>
              </a:spcBef>
              <a:buSzPct val="90000"/>
              <a:buNone/>
              <a:tabLst/>
              <a:defRPr sz="1400">
                <a:solidFill>
                  <a:schemeClr val="tx1"/>
                </a:solidFill>
                <a:latin typeface="Arial" panose="020B0604020202020204" pitchFamily="34" charset="0"/>
                <a:cs typeface="Arial" panose="020B0604020202020204" pitchFamily="34" charset="0"/>
              </a:defRPr>
            </a:lvl3pPr>
            <a:lvl4pPr marL="1371566" indent="0">
              <a:lnSpc>
                <a:spcPct val="120000"/>
              </a:lnSpc>
              <a:spcBef>
                <a:spcPts val="1200"/>
              </a:spcBef>
              <a:buSzPct val="90000"/>
              <a:buNone/>
              <a:defRPr sz="1200">
                <a:solidFill>
                  <a:schemeClr val="tx1"/>
                </a:solidFill>
                <a:latin typeface="Arial" panose="020B0604020202020204" pitchFamily="34" charset="0"/>
                <a:cs typeface="Arial" panose="020B0604020202020204" pitchFamily="34" charset="0"/>
              </a:defRPr>
            </a:lvl4pPr>
            <a:lvl5pPr marL="1828754" indent="0">
              <a:lnSpc>
                <a:spcPct val="120000"/>
              </a:lnSpc>
              <a:spcBef>
                <a:spcPts val="1200"/>
              </a:spcBef>
              <a:buSzPct val="90000"/>
              <a:buNone/>
              <a:defRPr sz="1200">
                <a:solidFill>
                  <a:schemeClr val="tx1"/>
                </a:solidFill>
                <a:latin typeface="Arial" panose="020B0604020202020204" pitchFamily="34" charset="0"/>
                <a:cs typeface="Arial" panose="020B0604020202020204" pitchFamily="34" charset="0"/>
              </a:defRPr>
            </a:lvl5pPr>
          </a:lstStyle>
          <a:p>
            <a:pPr lvl="0"/>
            <a:r>
              <a:rPr lang="es-ES_tradnl" noProof="0"/>
              <a:t>Texto sin </a:t>
            </a:r>
            <a:r>
              <a:rPr lang="es-ES_tradnl" noProof="0" err="1"/>
              <a:t>bullets</a:t>
            </a:r>
            <a:endParaRPr lang="es-ES_tradnl" noProof="0"/>
          </a:p>
          <a:p>
            <a:pPr lvl="1"/>
            <a:r>
              <a:rPr lang="es-ES_tradnl" noProof="0"/>
              <a:t>Segundo nivel</a:t>
            </a:r>
          </a:p>
          <a:p>
            <a:pPr lvl="2"/>
            <a:r>
              <a:rPr lang="es-ES_tradnl" noProof="0"/>
              <a:t>Tercer nivel</a:t>
            </a:r>
          </a:p>
          <a:p>
            <a:pPr lvl="3"/>
            <a:r>
              <a:rPr lang="es-ES_tradnl" noProof="0"/>
              <a:t>Cuarto nivel</a:t>
            </a:r>
          </a:p>
          <a:p>
            <a:pPr lvl="4"/>
            <a:r>
              <a:rPr lang="es-ES_tradnl" noProof="0"/>
              <a:t>Quinto nivel</a:t>
            </a:r>
          </a:p>
        </p:txBody>
      </p:sp>
      <p:pic>
        <p:nvPicPr>
          <p:cNvPr id="5" name="Picture 5">
            <a:extLst>
              <a:ext uri="{FF2B5EF4-FFF2-40B4-BE49-F238E27FC236}">
                <a16:creationId xmlns:a16="http://schemas.microsoft.com/office/drawing/2014/main" id="{14ACD529-59DB-49C0-947A-A61538B7B37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4852" t="12304" r="9360"/>
          <a:stretch/>
        </p:blipFill>
        <p:spPr>
          <a:xfrm>
            <a:off x="11444288" y="385641"/>
            <a:ext cx="304800" cy="348975"/>
          </a:xfrm>
          <a:prstGeom prst="rect">
            <a:avLst/>
          </a:prstGeom>
        </p:spPr>
      </p:pic>
      <p:sp>
        <p:nvSpPr>
          <p:cNvPr id="11" name="Text Placeholder 2">
            <a:extLst>
              <a:ext uri="{FF2B5EF4-FFF2-40B4-BE49-F238E27FC236}">
                <a16:creationId xmlns:a16="http://schemas.microsoft.com/office/drawing/2014/main" id="{42A5C74B-7FB7-BC43-A610-9EF4F5CFBE9D}"/>
              </a:ext>
            </a:extLst>
          </p:cNvPr>
          <p:cNvSpPr>
            <a:spLocks noGrp="1"/>
          </p:cNvSpPr>
          <p:nvPr>
            <p:ph type="body" sz="quarter" idx="14" hasCustomPrompt="1"/>
          </p:nvPr>
        </p:nvSpPr>
        <p:spPr>
          <a:xfrm>
            <a:off x="6405841" y="1714884"/>
            <a:ext cx="5322335" cy="1631216"/>
          </a:xfrm>
          <a:prstGeom prst="rect">
            <a:avLst/>
          </a:prstGeom>
        </p:spPr>
        <p:txBody>
          <a:bodyPr wrap="square">
            <a:spAutoFit/>
          </a:bodyPr>
          <a:lstStyle>
            <a:lvl1pPr>
              <a:lnSpc>
                <a:spcPct val="100000"/>
              </a:lnSpc>
              <a:spcBef>
                <a:spcPts val="1200"/>
              </a:spcBef>
              <a:buSzPct val="90000"/>
              <a:defRPr sz="1400">
                <a:solidFill>
                  <a:schemeClr val="tx1"/>
                </a:solidFill>
                <a:latin typeface="Arial" panose="020B0604020202020204" pitchFamily="34" charset="0"/>
                <a:cs typeface="Arial" panose="020B0604020202020204" pitchFamily="34" charset="0"/>
              </a:defRPr>
            </a:lvl1pPr>
            <a:lvl2pPr>
              <a:lnSpc>
                <a:spcPct val="100000"/>
              </a:lnSpc>
              <a:spcBef>
                <a:spcPts val="1200"/>
              </a:spcBef>
              <a:buSzPct val="90000"/>
              <a:defRPr sz="1200">
                <a:solidFill>
                  <a:schemeClr val="tx1"/>
                </a:solidFill>
                <a:latin typeface="Arial" panose="020B0604020202020204" pitchFamily="34" charset="0"/>
                <a:cs typeface="Arial" panose="020B0604020202020204" pitchFamily="34" charset="0"/>
              </a:defRPr>
            </a:lvl2pPr>
            <a:lvl3pPr marL="1073124" indent="-158747">
              <a:lnSpc>
                <a:spcPct val="100000"/>
              </a:lnSpc>
              <a:spcBef>
                <a:spcPts val="1200"/>
              </a:spcBef>
              <a:buSzPct val="90000"/>
              <a:tabLst/>
              <a:defRPr sz="1100">
                <a:solidFill>
                  <a:schemeClr val="tx1"/>
                </a:solidFill>
                <a:latin typeface="Arial" panose="020B0604020202020204" pitchFamily="34" charset="0"/>
                <a:cs typeface="Arial" panose="020B0604020202020204" pitchFamily="34" charset="0"/>
              </a:defRPr>
            </a:lvl3pPr>
            <a:lvl4pPr>
              <a:lnSpc>
                <a:spcPct val="100000"/>
              </a:lnSpc>
              <a:spcBef>
                <a:spcPts val="1200"/>
              </a:spcBef>
              <a:buSzPct val="90000"/>
              <a:defRPr sz="1051">
                <a:solidFill>
                  <a:schemeClr val="tx1"/>
                </a:solidFill>
                <a:latin typeface="Arial" panose="020B0604020202020204" pitchFamily="34" charset="0"/>
                <a:cs typeface="Arial" panose="020B0604020202020204" pitchFamily="34" charset="0"/>
              </a:defRPr>
            </a:lvl4pPr>
            <a:lvl5pPr>
              <a:lnSpc>
                <a:spcPct val="100000"/>
              </a:lnSpc>
              <a:spcBef>
                <a:spcPts val="1200"/>
              </a:spcBef>
              <a:buSzPct val="90000"/>
              <a:defRPr sz="1051">
                <a:solidFill>
                  <a:schemeClr val="tx1"/>
                </a:solidFill>
                <a:latin typeface="Arial" panose="020B0604020202020204" pitchFamily="34" charset="0"/>
                <a:cs typeface="Arial" panose="020B0604020202020204" pitchFamily="34" charset="0"/>
              </a:defRPr>
            </a:lvl5pPr>
          </a:lstStyle>
          <a:p>
            <a:pPr lvl="0"/>
            <a:r>
              <a:rPr lang="es-ES_tradnl" noProof="0"/>
              <a:t>Texto con </a:t>
            </a:r>
            <a:r>
              <a:rPr lang="es-ES_tradnl" noProof="0" err="1"/>
              <a:t>bullets</a:t>
            </a:r>
            <a:endParaRPr lang="es-ES_tradnl" noProof="0"/>
          </a:p>
          <a:p>
            <a:pPr lvl="1"/>
            <a:r>
              <a:rPr lang="es-ES_tradnl" noProof="0"/>
              <a:t>Segundo nivel</a:t>
            </a:r>
          </a:p>
          <a:p>
            <a:pPr lvl="2"/>
            <a:r>
              <a:rPr lang="es-ES_tradnl" noProof="0"/>
              <a:t>Tercer nivel</a:t>
            </a:r>
          </a:p>
          <a:p>
            <a:pPr lvl="3"/>
            <a:r>
              <a:rPr lang="es-ES_tradnl" noProof="0"/>
              <a:t>Cuarto nivel</a:t>
            </a:r>
          </a:p>
          <a:p>
            <a:pPr lvl="4"/>
            <a:r>
              <a:rPr lang="es-ES_tradnl" noProof="0"/>
              <a:t>Quinto nivel</a:t>
            </a:r>
          </a:p>
        </p:txBody>
      </p:sp>
      <p:pic>
        <p:nvPicPr>
          <p:cNvPr id="6" name="Picture 5">
            <a:extLst>
              <a:ext uri="{FF2B5EF4-FFF2-40B4-BE49-F238E27FC236}">
                <a16:creationId xmlns:a16="http://schemas.microsoft.com/office/drawing/2014/main" id="{28A5179B-8A18-C948-B26B-D80913F7BBFA}"/>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14852" t="12304" r="9360"/>
          <a:stretch/>
        </p:blipFill>
        <p:spPr>
          <a:xfrm>
            <a:off x="11444288" y="385641"/>
            <a:ext cx="304800" cy="348975"/>
          </a:xfrm>
          <a:prstGeom prst="rect">
            <a:avLst/>
          </a:prstGeom>
        </p:spPr>
      </p:pic>
    </p:spTree>
    <p:extLst>
      <p:ext uri="{BB962C8B-B14F-4D97-AF65-F5344CB8AC3E}">
        <p14:creationId xmlns:p14="http://schemas.microsoft.com/office/powerpoint/2010/main" val="2379477476"/>
      </p:ext>
    </p:extLst>
  </p:cSld>
  <p:clrMapOvr>
    <a:masterClrMapping/>
  </p:clrMapOvr>
  <p:extLst>
    <p:ext uri="{DCECCB84-F9BA-43D5-87BE-67443E8EF086}">
      <p15:sldGuideLst xmlns:p15="http://schemas.microsoft.com/office/powerpoint/2012/main">
        <p15:guide id="1" orient="horz" pos="187">
          <p15:clr>
            <a:srgbClr val="FBAE40"/>
          </p15:clr>
        </p15:guide>
        <p15:guide id="2" pos="279">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2_Encabezado+TextoyVinetas">
    <p:spTree>
      <p:nvGrpSpPr>
        <p:cNvPr id="1" name=""/>
        <p:cNvGrpSpPr/>
        <p:nvPr/>
      </p:nvGrpSpPr>
      <p:grpSpPr>
        <a:xfrm>
          <a:off x="0" y="0"/>
          <a:ext cx="0" cy="0"/>
          <a:chOff x="0" y="0"/>
          <a:chExt cx="0" cy="0"/>
        </a:xfrm>
      </p:grpSpPr>
      <p:sp>
        <p:nvSpPr>
          <p:cNvPr id="69" name="Encabezado – Máximo dos renglones- Arial 22"/>
          <p:cNvSpPr txBox="1">
            <a:spLocks noGrp="1"/>
          </p:cNvSpPr>
          <p:nvPr>
            <p:ph type="title" hasCustomPrompt="1"/>
          </p:nvPr>
        </p:nvSpPr>
        <p:spPr>
          <a:xfrm>
            <a:off x="455613" y="344387"/>
            <a:ext cx="10793233" cy="397032"/>
          </a:xfrm>
          <a:prstGeom prst="rect">
            <a:avLst/>
          </a:prstGeom>
        </p:spPr>
        <p:txBody>
          <a:bodyPr/>
          <a:lstStyle/>
          <a:p>
            <a:r>
              <a:t>Encabezado – Máximo dos renglones- Arial 22</a:t>
            </a:r>
          </a:p>
        </p:txBody>
      </p:sp>
      <p:sp>
        <p:nvSpPr>
          <p:cNvPr id="70" name="Nivel de texto 1…"/>
          <p:cNvSpPr txBox="1">
            <a:spLocks noGrp="1"/>
          </p:cNvSpPr>
          <p:nvPr>
            <p:ph type="body" sz="quarter" idx="1" hasCustomPrompt="1"/>
          </p:nvPr>
        </p:nvSpPr>
        <p:spPr>
          <a:xfrm>
            <a:off x="455612" y="1714885"/>
            <a:ext cx="5388597" cy="2017092"/>
          </a:xfrm>
          <a:prstGeom prst="rect">
            <a:avLst/>
          </a:prstGeom>
        </p:spPr>
        <p:txBody>
          <a:bodyPr>
            <a:normAutofit/>
          </a:bodyPr>
          <a:lstStyle>
            <a:lvl1pPr marL="0" indent="0">
              <a:lnSpc>
                <a:spcPct val="120000"/>
              </a:lnSpc>
              <a:spcBef>
                <a:spcPts val="1200"/>
              </a:spcBef>
              <a:buSzTx/>
              <a:buFontTx/>
              <a:buNone/>
              <a:defRPr sz="1800">
                <a:latin typeface="+mj-lt"/>
                <a:ea typeface="+mj-ea"/>
                <a:cs typeface="+mj-cs"/>
                <a:sym typeface="Arial"/>
              </a:defRPr>
            </a:lvl1pPr>
            <a:lvl2pPr marL="0" indent="457189">
              <a:lnSpc>
                <a:spcPct val="120000"/>
              </a:lnSpc>
              <a:spcBef>
                <a:spcPts val="1200"/>
              </a:spcBef>
              <a:buSzTx/>
              <a:buFontTx/>
              <a:buNone/>
              <a:defRPr sz="1800">
                <a:latin typeface="+mj-lt"/>
                <a:ea typeface="+mj-ea"/>
                <a:cs typeface="+mj-cs"/>
                <a:sym typeface="Arial"/>
              </a:defRPr>
            </a:lvl2pPr>
            <a:lvl3pPr marL="0" indent="914377">
              <a:lnSpc>
                <a:spcPct val="120000"/>
              </a:lnSpc>
              <a:spcBef>
                <a:spcPts val="1200"/>
              </a:spcBef>
              <a:buSzTx/>
              <a:buFontTx/>
              <a:buNone/>
              <a:defRPr sz="1800">
                <a:latin typeface="+mj-lt"/>
                <a:ea typeface="+mj-ea"/>
                <a:cs typeface="+mj-cs"/>
                <a:sym typeface="Arial"/>
              </a:defRPr>
            </a:lvl3pPr>
            <a:lvl4pPr marL="0" indent="1371566">
              <a:lnSpc>
                <a:spcPct val="120000"/>
              </a:lnSpc>
              <a:spcBef>
                <a:spcPts val="1200"/>
              </a:spcBef>
              <a:buSzTx/>
              <a:buFontTx/>
              <a:buNone/>
              <a:defRPr sz="1800">
                <a:latin typeface="+mj-lt"/>
                <a:ea typeface="+mj-ea"/>
                <a:cs typeface="+mj-cs"/>
                <a:sym typeface="Arial"/>
              </a:defRPr>
            </a:lvl4pPr>
            <a:lvl5pPr marL="0" indent="1828754">
              <a:lnSpc>
                <a:spcPct val="120000"/>
              </a:lnSpc>
              <a:spcBef>
                <a:spcPts val="1200"/>
              </a:spcBef>
              <a:buSzTx/>
              <a:buFontTx/>
              <a:buNone/>
              <a:defRPr sz="1800">
                <a:latin typeface="+mj-lt"/>
                <a:ea typeface="+mj-ea"/>
                <a:cs typeface="+mj-cs"/>
                <a:sym typeface="Arial"/>
              </a:defRPr>
            </a:lvl5pPr>
          </a:lstStyle>
          <a:p>
            <a:r>
              <a:t>Texto sin bullets</a:t>
            </a:r>
          </a:p>
          <a:p>
            <a:pPr lvl="1"/>
            <a:endParaRPr/>
          </a:p>
          <a:p>
            <a:pPr lvl="2"/>
            <a:endParaRPr/>
          </a:p>
          <a:p>
            <a:pPr lvl="3"/>
            <a:endParaRPr/>
          </a:p>
          <a:p>
            <a:pPr lvl="4"/>
            <a:endParaRPr/>
          </a:p>
        </p:txBody>
      </p:sp>
      <p:pic>
        <p:nvPicPr>
          <p:cNvPr id="71" name="Picture 5" descr="Picture 5"/>
          <p:cNvPicPr>
            <a:picLocks noChangeAspect="1"/>
          </p:cNvPicPr>
          <p:nvPr/>
        </p:nvPicPr>
        <p:blipFill>
          <a:blip r:embed="rId2"/>
          <a:srcRect l="14851" t="12304" r="9359"/>
          <a:stretch>
            <a:fillRect/>
          </a:stretch>
        </p:blipFill>
        <p:spPr>
          <a:xfrm>
            <a:off x="11444287" y="385641"/>
            <a:ext cx="304803" cy="348975"/>
          </a:xfrm>
          <a:prstGeom prst="rect">
            <a:avLst/>
          </a:prstGeom>
          <a:ln w="12700">
            <a:miter lim="400000"/>
          </a:ln>
        </p:spPr>
      </p:pic>
      <p:sp>
        <p:nvSpPr>
          <p:cNvPr id="72" name="Text Placeholder 2"/>
          <p:cNvSpPr>
            <a:spLocks noGrp="1"/>
          </p:cNvSpPr>
          <p:nvPr>
            <p:ph type="body" sz="quarter" idx="21" hasCustomPrompt="1"/>
          </p:nvPr>
        </p:nvSpPr>
        <p:spPr>
          <a:xfrm>
            <a:off x="6405841" y="1714884"/>
            <a:ext cx="5322335" cy="1631216"/>
          </a:xfrm>
          <a:prstGeom prst="rect">
            <a:avLst/>
          </a:prstGeom>
        </p:spPr>
        <p:txBody>
          <a:bodyPr>
            <a:normAutofit/>
          </a:bodyPr>
          <a:lstStyle>
            <a:lvl1pPr marL="221737" indent="-221737" defTabSz="886946">
              <a:lnSpc>
                <a:spcPct val="100000"/>
              </a:lnSpc>
              <a:spcBef>
                <a:spcPts val="1100"/>
              </a:spcBef>
              <a:buSzPct val="90000"/>
              <a:defRPr sz="1359">
                <a:latin typeface="+mj-lt"/>
                <a:ea typeface="+mj-ea"/>
                <a:cs typeface="+mj-cs"/>
                <a:sym typeface="Arial"/>
              </a:defRPr>
            </a:lvl1pPr>
          </a:lstStyle>
          <a:p>
            <a:r>
              <a:t>Texto con bullets
Segundo nivel
Tercer nivel
Cuarto nivel
Quinto nivel</a:t>
            </a:r>
          </a:p>
        </p:txBody>
      </p:sp>
      <p:pic>
        <p:nvPicPr>
          <p:cNvPr id="73" name="Picture 5" descr="Picture 5"/>
          <p:cNvPicPr>
            <a:picLocks noChangeAspect="1"/>
          </p:cNvPicPr>
          <p:nvPr/>
        </p:nvPicPr>
        <p:blipFill>
          <a:blip r:embed="rId2"/>
          <a:srcRect l="14851" t="12304" r="9359"/>
          <a:stretch>
            <a:fillRect/>
          </a:stretch>
        </p:blipFill>
        <p:spPr>
          <a:xfrm>
            <a:off x="11444287" y="385641"/>
            <a:ext cx="304803" cy="348975"/>
          </a:xfrm>
          <a:prstGeom prst="rect">
            <a:avLst/>
          </a:prstGeom>
          <a:ln w="12700">
            <a:miter lim="400000"/>
          </a:ln>
        </p:spPr>
      </p:pic>
      <p:sp>
        <p:nvSpPr>
          <p:cNvPr id="7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1633976003"/>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Portada">
    <p:bg>
      <p:bgPr>
        <a:solidFill>
          <a:schemeClr val="tx2"/>
        </a:solidFill>
        <a:effectLst/>
      </p:bgPr>
    </p:bg>
    <p:spTree>
      <p:nvGrpSpPr>
        <p:cNvPr id="1" name=""/>
        <p:cNvGrpSpPr/>
        <p:nvPr/>
      </p:nvGrpSpPr>
      <p:grpSpPr>
        <a:xfrm>
          <a:off x="0" y="0"/>
          <a:ext cx="0" cy="0"/>
          <a:chOff x="0" y="0"/>
          <a:chExt cx="0" cy="0"/>
        </a:xfrm>
      </p:grpSpPr>
      <p:pic>
        <p:nvPicPr>
          <p:cNvPr id="8" name="Imagen 15">
            <a:extLst>
              <a:ext uri="{FF2B5EF4-FFF2-40B4-BE49-F238E27FC236}">
                <a16:creationId xmlns:a16="http://schemas.microsoft.com/office/drawing/2014/main" id="{B1907852-B291-AC47-A996-AB40142EF97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568" t="9671" r="15908" b="3272"/>
          <a:stretch/>
        </p:blipFill>
        <p:spPr>
          <a:xfrm>
            <a:off x="0" y="21772"/>
            <a:ext cx="12192000" cy="6858000"/>
          </a:xfrm>
          <a:prstGeom prst="rect">
            <a:avLst/>
          </a:prstGeom>
        </p:spPr>
      </p:pic>
      <p:sp>
        <p:nvSpPr>
          <p:cNvPr id="2" name="Title 1">
            <a:extLst>
              <a:ext uri="{FF2B5EF4-FFF2-40B4-BE49-F238E27FC236}">
                <a16:creationId xmlns:a16="http://schemas.microsoft.com/office/drawing/2014/main" id="{38EA6D55-B2A1-A140-9206-B8C87D0393A1}"/>
              </a:ext>
            </a:extLst>
          </p:cNvPr>
          <p:cNvSpPr>
            <a:spLocks noGrp="1"/>
          </p:cNvSpPr>
          <p:nvPr>
            <p:ph type="ctrTitle" hasCustomPrompt="1"/>
          </p:nvPr>
        </p:nvSpPr>
        <p:spPr>
          <a:xfrm>
            <a:off x="623889" y="3450774"/>
            <a:ext cx="8382088" cy="701731"/>
          </a:xfrm>
          <a:prstGeom prst="rect">
            <a:avLst/>
          </a:prstGeom>
        </p:spPr>
        <p:txBody>
          <a:bodyPr wrap="square" anchor="t" anchorCtr="0">
            <a:spAutoFit/>
          </a:bodyPr>
          <a:lstStyle>
            <a:lvl1pPr algn="l">
              <a:defRPr sz="4400" b="1" i="0">
                <a:solidFill>
                  <a:schemeClr val="bg1"/>
                </a:solidFill>
                <a:latin typeface="+mn-lt"/>
              </a:defRPr>
            </a:lvl1pPr>
          </a:lstStyle>
          <a:p>
            <a:r>
              <a:rPr lang="es-ES_tradnl" noProof="0"/>
              <a:t>Título Presentación</a:t>
            </a:r>
          </a:p>
        </p:txBody>
      </p:sp>
      <p:sp>
        <p:nvSpPr>
          <p:cNvPr id="3" name="Subtitle 2">
            <a:extLst>
              <a:ext uri="{FF2B5EF4-FFF2-40B4-BE49-F238E27FC236}">
                <a16:creationId xmlns:a16="http://schemas.microsoft.com/office/drawing/2014/main" id="{2934B1F3-AA4B-2C40-BA24-48AE72C01024}"/>
              </a:ext>
            </a:extLst>
          </p:cNvPr>
          <p:cNvSpPr>
            <a:spLocks noGrp="1"/>
          </p:cNvSpPr>
          <p:nvPr>
            <p:ph type="subTitle" idx="1" hasCustomPrompt="1"/>
          </p:nvPr>
        </p:nvSpPr>
        <p:spPr>
          <a:xfrm>
            <a:off x="637135" y="5198673"/>
            <a:ext cx="8959391" cy="341632"/>
          </a:xfrm>
          <a:prstGeom prst="rect">
            <a:avLst/>
          </a:prstGeom>
        </p:spPr>
        <p:txBody>
          <a:bodyPr wrap="square" anchor="t" anchorCtr="0">
            <a:spAutoFit/>
          </a:bodyPr>
          <a:lstStyle>
            <a:lvl1pPr marL="0" indent="0" algn="l">
              <a:buNone/>
              <a:defRPr sz="1800" b="1" i="0" spc="0" baseline="0">
                <a:solidFill>
                  <a:schemeClr val="bg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_tradnl" noProof="0"/>
              <a:t>Subtítulo de la presentación o autor</a:t>
            </a:r>
          </a:p>
        </p:txBody>
      </p:sp>
      <p:sp>
        <p:nvSpPr>
          <p:cNvPr id="10" name="Text Placeholder 9">
            <a:extLst>
              <a:ext uri="{FF2B5EF4-FFF2-40B4-BE49-F238E27FC236}">
                <a16:creationId xmlns:a16="http://schemas.microsoft.com/office/drawing/2014/main" id="{E992B4A1-B705-3C4D-BBD2-8602AFD3A18E}"/>
              </a:ext>
            </a:extLst>
          </p:cNvPr>
          <p:cNvSpPr>
            <a:spLocks noGrp="1"/>
          </p:cNvSpPr>
          <p:nvPr>
            <p:ph type="body" sz="quarter" idx="10" hasCustomPrompt="1"/>
          </p:nvPr>
        </p:nvSpPr>
        <p:spPr>
          <a:xfrm>
            <a:off x="623889" y="6164082"/>
            <a:ext cx="6626225" cy="244682"/>
          </a:xfrm>
          <a:prstGeom prst="rect">
            <a:avLst/>
          </a:prstGeom>
        </p:spPr>
        <p:txBody>
          <a:bodyPr wrap="square">
            <a:spAutoFit/>
          </a:bodyPr>
          <a:lstStyle>
            <a:lvl1pPr marL="0" indent="0">
              <a:buNone/>
              <a:defRPr sz="1100" b="0" i="0">
                <a:solidFill>
                  <a:schemeClr val="bg1"/>
                </a:solidFill>
                <a:latin typeface="+mn-lt"/>
              </a:defRPr>
            </a:lvl1pPr>
          </a:lstStyle>
          <a:p>
            <a:pPr lvl="0"/>
            <a:r>
              <a:rPr lang="es-ES_tradnl" noProof="0"/>
              <a:t>Dia  mes año en palabras</a:t>
            </a:r>
          </a:p>
        </p:txBody>
      </p:sp>
      <p:sp>
        <p:nvSpPr>
          <p:cNvPr id="5" name="Text Placeholder 4">
            <a:extLst>
              <a:ext uri="{FF2B5EF4-FFF2-40B4-BE49-F238E27FC236}">
                <a16:creationId xmlns:a16="http://schemas.microsoft.com/office/drawing/2014/main" id="{6BD28324-0ECD-4A44-A45E-63504D2A250C}"/>
              </a:ext>
            </a:extLst>
          </p:cNvPr>
          <p:cNvSpPr>
            <a:spLocks noGrp="1"/>
          </p:cNvSpPr>
          <p:nvPr>
            <p:ph type="body" sz="quarter" idx="11" hasCustomPrompt="1"/>
          </p:nvPr>
        </p:nvSpPr>
        <p:spPr>
          <a:xfrm>
            <a:off x="636588" y="5540305"/>
            <a:ext cx="5022851" cy="346075"/>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lang="en-CO" sz="1400" b="0" i="0" kern="1200" spc="0" baseline="0" dirty="0">
                <a:solidFill>
                  <a:schemeClr val="bg1"/>
                </a:solidFill>
                <a:latin typeface="Arial" panose="020B0604020202020204" pitchFamily="34" charset="0"/>
                <a:ea typeface="+mn-ea"/>
                <a:cs typeface="Arial" panose="020B0604020202020204" pitchFamily="34" charset="0"/>
              </a:defRPr>
            </a:lvl1pPr>
          </a:lstStyle>
          <a:p>
            <a:pPr lvl="0"/>
            <a:r>
              <a:rPr lang="es-ES_tradnl" noProof="0"/>
              <a:t>Departamento o división</a:t>
            </a:r>
          </a:p>
        </p:txBody>
      </p:sp>
      <p:pic>
        <p:nvPicPr>
          <p:cNvPr id="13" name="Gráfico 5">
            <a:extLst>
              <a:ext uri="{FF2B5EF4-FFF2-40B4-BE49-F238E27FC236}">
                <a16:creationId xmlns:a16="http://schemas.microsoft.com/office/drawing/2014/main" id="{1F4DEA71-D9F1-4A4A-AB15-21A05C5E6C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3424" y="681494"/>
            <a:ext cx="2572717" cy="847301"/>
          </a:xfrm>
          <a:prstGeom prst="rect">
            <a:avLst/>
          </a:prstGeom>
        </p:spPr>
      </p:pic>
    </p:spTree>
    <p:extLst>
      <p:ext uri="{BB962C8B-B14F-4D97-AF65-F5344CB8AC3E}">
        <p14:creationId xmlns:p14="http://schemas.microsoft.com/office/powerpoint/2010/main" val="1362991154"/>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Portada con Cobranding">
    <p:spTree>
      <p:nvGrpSpPr>
        <p:cNvPr id="1" name=""/>
        <p:cNvGrpSpPr/>
        <p:nvPr/>
      </p:nvGrpSpPr>
      <p:grpSpPr>
        <a:xfrm>
          <a:off x="0" y="0"/>
          <a:ext cx="0" cy="0"/>
          <a:chOff x="0" y="0"/>
          <a:chExt cx="0" cy="0"/>
        </a:xfrm>
      </p:grpSpPr>
      <p:pic>
        <p:nvPicPr>
          <p:cNvPr id="24" name="Gráfico 23">
            <a:extLst>
              <a:ext uri="{FF2B5EF4-FFF2-40B4-BE49-F238E27FC236}">
                <a16:creationId xmlns:a16="http://schemas.microsoft.com/office/drawing/2014/main" id="{C1DFCEB1-DE92-40A8-8972-3A87AA9FD9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09" y="0"/>
            <a:ext cx="12203309" cy="6858000"/>
          </a:xfrm>
          <a:prstGeom prst="rect">
            <a:avLst/>
          </a:prstGeom>
        </p:spPr>
      </p:pic>
      <p:sp>
        <p:nvSpPr>
          <p:cNvPr id="2" name="Title 1">
            <a:extLst>
              <a:ext uri="{FF2B5EF4-FFF2-40B4-BE49-F238E27FC236}">
                <a16:creationId xmlns:a16="http://schemas.microsoft.com/office/drawing/2014/main" id="{38EA6D55-B2A1-A140-9206-B8C87D0393A1}"/>
              </a:ext>
            </a:extLst>
          </p:cNvPr>
          <p:cNvSpPr>
            <a:spLocks noGrp="1"/>
          </p:cNvSpPr>
          <p:nvPr>
            <p:ph type="ctrTitle" hasCustomPrompt="1"/>
          </p:nvPr>
        </p:nvSpPr>
        <p:spPr>
          <a:xfrm>
            <a:off x="695325" y="2503953"/>
            <a:ext cx="8983779" cy="701731"/>
          </a:xfrm>
          <a:prstGeom prst="rect">
            <a:avLst/>
          </a:prstGeom>
        </p:spPr>
        <p:txBody>
          <a:bodyPr wrap="square" anchor="t" anchorCtr="0">
            <a:spAutoFit/>
          </a:bodyPr>
          <a:lstStyle>
            <a:lvl1pPr algn="l">
              <a:defRPr sz="4400" b="1" i="0">
                <a:solidFill>
                  <a:schemeClr val="bg1"/>
                </a:solidFill>
                <a:latin typeface="+mn-lt"/>
              </a:defRPr>
            </a:lvl1pPr>
          </a:lstStyle>
          <a:p>
            <a:r>
              <a:rPr lang="es-ES_tradnl" noProof="0"/>
              <a:t>Título de presentación</a:t>
            </a:r>
          </a:p>
        </p:txBody>
      </p:sp>
      <p:sp>
        <p:nvSpPr>
          <p:cNvPr id="3" name="Subtitle 2">
            <a:extLst>
              <a:ext uri="{FF2B5EF4-FFF2-40B4-BE49-F238E27FC236}">
                <a16:creationId xmlns:a16="http://schemas.microsoft.com/office/drawing/2014/main" id="{2934B1F3-AA4B-2C40-BA24-48AE72C01024}"/>
              </a:ext>
            </a:extLst>
          </p:cNvPr>
          <p:cNvSpPr>
            <a:spLocks noGrp="1"/>
          </p:cNvSpPr>
          <p:nvPr>
            <p:ph type="subTitle" idx="1" hasCustomPrompt="1"/>
          </p:nvPr>
        </p:nvSpPr>
        <p:spPr>
          <a:xfrm>
            <a:off x="700548" y="4120762"/>
            <a:ext cx="8983779" cy="341632"/>
          </a:xfrm>
          <a:prstGeom prst="rect">
            <a:avLst/>
          </a:prstGeom>
        </p:spPr>
        <p:txBody>
          <a:bodyPr wrap="square" anchor="t" anchorCtr="0">
            <a:spAutoFit/>
          </a:bodyPr>
          <a:lstStyle>
            <a:lvl1pPr marL="0" indent="0" algn="l">
              <a:buNone/>
              <a:defRPr sz="1800" b="1" i="0" spc="100" baseline="0">
                <a:solidFill>
                  <a:schemeClr val="bg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_tradnl" noProof="0"/>
              <a:t>Subtítulo de presentación o autor</a:t>
            </a:r>
          </a:p>
        </p:txBody>
      </p:sp>
      <p:sp>
        <p:nvSpPr>
          <p:cNvPr id="10" name="Text Placeholder 9">
            <a:extLst>
              <a:ext uri="{FF2B5EF4-FFF2-40B4-BE49-F238E27FC236}">
                <a16:creationId xmlns:a16="http://schemas.microsoft.com/office/drawing/2014/main" id="{E992B4A1-B705-3C4D-BBD2-8602AFD3A18E}"/>
              </a:ext>
            </a:extLst>
          </p:cNvPr>
          <p:cNvSpPr>
            <a:spLocks noGrp="1"/>
          </p:cNvSpPr>
          <p:nvPr>
            <p:ph type="body" sz="quarter" idx="10" hasCustomPrompt="1"/>
          </p:nvPr>
        </p:nvSpPr>
        <p:spPr>
          <a:xfrm>
            <a:off x="707684" y="5265497"/>
            <a:ext cx="6626225" cy="230832"/>
          </a:xfrm>
          <a:prstGeom prst="rect">
            <a:avLst/>
          </a:prstGeom>
        </p:spPr>
        <p:txBody>
          <a:bodyPr wrap="square">
            <a:spAutoFit/>
          </a:bodyPr>
          <a:lstStyle>
            <a:lvl1pPr marL="0" indent="0">
              <a:buNone/>
              <a:defRPr sz="1000" b="0" i="0">
                <a:solidFill>
                  <a:schemeClr val="accent1"/>
                </a:solidFill>
                <a:latin typeface="+mn-lt"/>
              </a:defRPr>
            </a:lvl1pPr>
          </a:lstStyle>
          <a:p>
            <a:pPr lvl="0"/>
            <a:r>
              <a:rPr lang="es-ES_tradnl" noProof="0"/>
              <a:t>En alianza con</a:t>
            </a:r>
          </a:p>
        </p:txBody>
      </p:sp>
      <p:sp>
        <p:nvSpPr>
          <p:cNvPr id="14" name="Text Placeholder 9">
            <a:extLst>
              <a:ext uri="{FF2B5EF4-FFF2-40B4-BE49-F238E27FC236}">
                <a16:creationId xmlns:a16="http://schemas.microsoft.com/office/drawing/2014/main" id="{0DE522B3-CD70-0647-8171-73615E533F47}"/>
              </a:ext>
            </a:extLst>
          </p:cNvPr>
          <p:cNvSpPr>
            <a:spLocks noGrp="1"/>
          </p:cNvSpPr>
          <p:nvPr>
            <p:ph type="body" sz="quarter" idx="11" hasCustomPrompt="1"/>
          </p:nvPr>
        </p:nvSpPr>
        <p:spPr>
          <a:xfrm>
            <a:off x="707684" y="4547867"/>
            <a:ext cx="6626225" cy="230832"/>
          </a:xfrm>
          <a:prstGeom prst="rect">
            <a:avLst/>
          </a:prstGeom>
        </p:spPr>
        <p:txBody>
          <a:bodyPr wrap="square">
            <a:spAutoFit/>
          </a:bodyPr>
          <a:lstStyle>
            <a:lvl1pPr marL="0" indent="0">
              <a:buNone/>
              <a:defRPr sz="1000" b="0" i="0">
                <a:solidFill>
                  <a:schemeClr val="bg1"/>
                </a:solidFill>
                <a:latin typeface="Arial" panose="020B0604020202020204" pitchFamily="34" charset="0"/>
                <a:cs typeface="Arial" panose="020B0604020202020204" pitchFamily="34" charset="0"/>
              </a:defRPr>
            </a:lvl1pPr>
          </a:lstStyle>
          <a:p>
            <a:pPr lvl="0"/>
            <a:r>
              <a:rPr lang="es-ES_tradnl" noProof="0"/>
              <a:t>Fecha día mes año</a:t>
            </a:r>
          </a:p>
        </p:txBody>
      </p:sp>
      <p:pic>
        <p:nvPicPr>
          <p:cNvPr id="18" name="Gráfico 5">
            <a:extLst>
              <a:ext uri="{FF2B5EF4-FFF2-40B4-BE49-F238E27FC236}">
                <a16:creationId xmlns:a16="http://schemas.microsoft.com/office/drawing/2014/main" id="{D47BBC00-357B-104A-B470-E1A7B92A80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3424" y="681494"/>
            <a:ext cx="2572717" cy="847301"/>
          </a:xfrm>
          <a:prstGeom prst="rect">
            <a:avLst/>
          </a:prstGeom>
        </p:spPr>
      </p:pic>
    </p:spTree>
    <p:extLst>
      <p:ext uri="{BB962C8B-B14F-4D97-AF65-F5344CB8AC3E}">
        <p14:creationId xmlns:p14="http://schemas.microsoft.com/office/powerpoint/2010/main" val="3005635981"/>
      </p:ext>
    </p:extLst>
  </p:cSld>
  <p:clrMapOvr>
    <a:masterClrMapping/>
  </p:clrMapOvr>
  <p:extLst>
    <p:ext uri="{DCECCB84-F9BA-43D5-87BE-67443E8EF086}">
      <p15:sldGuideLst xmlns:p15="http://schemas.microsoft.com/office/powerpoint/2012/main">
        <p15:guide id="3" pos="438">
          <p15:clr>
            <a:srgbClr val="FBAE40"/>
          </p15:clr>
        </p15:guide>
        <p15:guide id="4" orient="horz" pos="3407">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Indice">
    <p:spTree>
      <p:nvGrpSpPr>
        <p:cNvPr id="1" name=""/>
        <p:cNvGrpSpPr/>
        <p:nvPr/>
      </p:nvGrpSpPr>
      <p:grpSpPr>
        <a:xfrm>
          <a:off x="0" y="0"/>
          <a:ext cx="0" cy="0"/>
          <a:chOff x="0" y="0"/>
          <a:chExt cx="0" cy="0"/>
        </a:xfrm>
      </p:grpSpPr>
      <p:pic>
        <p:nvPicPr>
          <p:cNvPr id="6" name="Gráfico 5">
            <a:extLst>
              <a:ext uri="{FF2B5EF4-FFF2-40B4-BE49-F238E27FC236}">
                <a16:creationId xmlns:a16="http://schemas.microsoft.com/office/drawing/2014/main" id="{ABF3019B-25EE-45C6-BF85-646750387C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990"/>
            <a:ext cx="10974096" cy="1744143"/>
          </a:xfrm>
          <a:prstGeom prst="rect">
            <a:avLst/>
          </a:prstGeom>
        </p:spPr>
      </p:pic>
      <p:sp>
        <p:nvSpPr>
          <p:cNvPr id="3" name="Text Placeholder 13">
            <a:extLst>
              <a:ext uri="{FF2B5EF4-FFF2-40B4-BE49-F238E27FC236}">
                <a16:creationId xmlns:a16="http://schemas.microsoft.com/office/drawing/2014/main" id="{DCC160A5-73F7-4F52-A661-4E3AD233BB81}"/>
              </a:ext>
            </a:extLst>
          </p:cNvPr>
          <p:cNvSpPr>
            <a:spLocks noGrp="1"/>
          </p:cNvSpPr>
          <p:nvPr>
            <p:ph type="body" sz="quarter" idx="11" hasCustomPrompt="1"/>
          </p:nvPr>
        </p:nvSpPr>
        <p:spPr>
          <a:xfrm>
            <a:off x="6644851" y="2420237"/>
            <a:ext cx="4190365" cy="2190343"/>
          </a:xfrm>
          <a:prstGeom prst="rect">
            <a:avLst/>
          </a:prstGeom>
        </p:spPr>
        <p:txBody>
          <a:bodyPr>
            <a:spAutoFit/>
          </a:bodyPr>
          <a:lstStyle>
            <a:lvl1pPr marL="0" indent="0">
              <a:spcBef>
                <a:spcPts val="1600"/>
              </a:spcBef>
              <a:buNone/>
              <a:defRPr sz="1800" b="0" i="0">
                <a:solidFill>
                  <a:schemeClr val="tx1"/>
                </a:solidFill>
                <a:latin typeface="Arial" panose="020B0604020202020204" pitchFamily="34" charset="0"/>
                <a:cs typeface="Arial" panose="020B0604020202020204" pitchFamily="34" charset="0"/>
              </a:defRPr>
            </a:lvl1pPr>
            <a:lvl2pPr marL="457189" indent="0">
              <a:buNone/>
              <a:defRPr>
                <a:solidFill>
                  <a:srgbClr val="FF0000"/>
                </a:solidFill>
              </a:defRPr>
            </a:lvl2pPr>
            <a:lvl3pPr marL="914377" indent="0">
              <a:buNone/>
              <a:defRPr>
                <a:solidFill>
                  <a:srgbClr val="FF0000"/>
                </a:solidFill>
              </a:defRPr>
            </a:lvl3pPr>
            <a:lvl4pPr marL="1371566" indent="0">
              <a:buNone/>
              <a:defRPr>
                <a:solidFill>
                  <a:srgbClr val="FF0000"/>
                </a:solidFill>
              </a:defRPr>
            </a:lvl4pPr>
            <a:lvl5pPr marL="1828754" indent="0">
              <a:buNone/>
              <a:defRPr>
                <a:solidFill>
                  <a:srgbClr val="FF0000"/>
                </a:solidFill>
              </a:defRPr>
            </a:lvl5pPr>
          </a:lstStyle>
          <a:p>
            <a:pPr lvl="0"/>
            <a:r>
              <a:rPr lang="es-ES_tradnl" noProof="0"/>
              <a:t>Tema 1</a:t>
            </a:r>
          </a:p>
          <a:p>
            <a:pPr lvl="0"/>
            <a:r>
              <a:rPr lang="es-ES_tradnl" noProof="0"/>
              <a:t>Tema 2</a:t>
            </a:r>
          </a:p>
          <a:p>
            <a:pPr lvl="0"/>
            <a:r>
              <a:rPr lang="es-ES_tradnl" noProof="0"/>
              <a:t>Tema 3</a:t>
            </a:r>
          </a:p>
          <a:p>
            <a:pPr lvl="0"/>
            <a:r>
              <a:rPr lang="es-ES_tradnl" noProof="0"/>
              <a:t>Tema 4</a:t>
            </a:r>
          </a:p>
          <a:p>
            <a:pPr lvl="0"/>
            <a:r>
              <a:rPr lang="es-ES_tradnl" noProof="0"/>
              <a:t>Tema 5</a:t>
            </a:r>
          </a:p>
        </p:txBody>
      </p:sp>
      <p:sp>
        <p:nvSpPr>
          <p:cNvPr id="4" name="Text Placeholder 15">
            <a:extLst>
              <a:ext uri="{FF2B5EF4-FFF2-40B4-BE49-F238E27FC236}">
                <a16:creationId xmlns:a16="http://schemas.microsoft.com/office/drawing/2014/main" id="{FC75C435-A126-48BE-9562-5597E439EC1B}"/>
              </a:ext>
            </a:extLst>
          </p:cNvPr>
          <p:cNvSpPr>
            <a:spLocks noGrp="1"/>
          </p:cNvSpPr>
          <p:nvPr>
            <p:ph type="body" sz="quarter" idx="12" hasCustomPrompt="1"/>
          </p:nvPr>
        </p:nvSpPr>
        <p:spPr>
          <a:xfrm>
            <a:off x="6185504" y="2420237"/>
            <a:ext cx="459347" cy="2159566"/>
          </a:xfrm>
          <a:prstGeom prst="rect">
            <a:avLst/>
          </a:prstGeom>
        </p:spPr>
        <p:txBody>
          <a:bodyPr vert="horz" wrap="square" lIns="91440" tIns="45720" rIns="91440" bIns="45720" rtlCol="0">
            <a:spAutoFit/>
          </a:bodyPr>
          <a:lstStyle>
            <a:lvl1pPr algn="l">
              <a:spcBef>
                <a:spcPts val="1600"/>
              </a:spcBef>
              <a:buFontTx/>
              <a:buNone/>
              <a:defRPr lang="en-US" sz="1800" b="0" i="0" dirty="0">
                <a:solidFill>
                  <a:schemeClr val="tx2"/>
                </a:solidFill>
                <a:latin typeface="Arial" panose="020B0604020202020204" pitchFamily="34" charset="0"/>
                <a:cs typeface="Arial" panose="020B0604020202020204" pitchFamily="34" charset="0"/>
              </a:defRPr>
            </a:lvl1pPr>
          </a:lstStyle>
          <a:p>
            <a:pPr marL="0" lvl="0" indent="0">
              <a:buNone/>
            </a:pPr>
            <a:r>
              <a:rPr lang="es-ES_tradnl" noProof="0"/>
              <a:t>1.</a:t>
            </a:r>
          </a:p>
          <a:p>
            <a:pPr marL="0" lvl="0" indent="0">
              <a:buNone/>
            </a:pPr>
            <a:r>
              <a:rPr lang="es-ES_tradnl" noProof="0"/>
              <a:t>2.</a:t>
            </a:r>
          </a:p>
          <a:p>
            <a:pPr marL="0" lvl="0" indent="0">
              <a:buNone/>
            </a:pPr>
            <a:r>
              <a:rPr lang="es-ES_tradnl" noProof="0"/>
              <a:t>3.</a:t>
            </a:r>
          </a:p>
          <a:p>
            <a:pPr marL="0" lvl="0" indent="0">
              <a:buNone/>
            </a:pPr>
            <a:r>
              <a:rPr lang="es-ES_tradnl" noProof="0"/>
              <a:t>4.</a:t>
            </a:r>
          </a:p>
          <a:p>
            <a:pPr marL="0" lvl="0" indent="0">
              <a:buNone/>
            </a:pPr>
            <a:r>
              <a:rPr lang="es-ES_tradnl" noProof="0"/>
              <a:t>5.</a:t>
            </a:r>
          </a:p>
        </p:txBody>
      </p:sp>
      <p:sp>
        <p:nvSpPr>
          <p:cNvPr id="5" name="Title 1">
            <a:extLst>
              <a:ext uri="{FF2B5EF4-FFF2-40B4-BE49-F238E27FC236}">
                <a16:creationId xmlns:a16="http://schemas.microsoft.com/office/drawing/2014/main" id="{12275A43-076F-4376-AA20-00643ED7DC70}"/>
              </a:ext>
            </a:extLst>
          </p:cNvPr>
          <p:cNvSpPr>
            <a:spLocks noGrp="1"/>
          </p:cNvSpPr>
          <p:nvPr>
            <p:ph type="ctrTitle" hasCustomPrompt="1"/>
          </p:nvPr>
        </p:nvSpPr>
        <p:spPr>
          <a:xfrm>
            <a:off x="690468" y="653452"/>
            <a:ext cx="3099973" cy="609399"/>
          </a:xfrm>
          <a:prstGeom prst="rect">
            <a:avLst/>
          </a:prstGeom>
        </p:spPr>
        <p:txBody>
          <a:bodyPr wrap="square" lIns="0" tIns="0" rIns="0" bIns="0" anchor="t" anchorCtr="0">
            <a:spAutoFit/>
          </a:bodyPr>
          <a:lstStyle>
            <a:lvl1pPr algn="l">
              <a:defRPr lang="es-ES_tradnl" sz="4400" b="1" i="0" kern="1200" noProof="0" dirty="0">
                <a:solidFill>
                  <a:schemeClr val="bg1"/>
                </a:solidFill>
                <a:latin typeface="+mn-lt"/>
                <a:ea typeface="+mj-ea"/>
                <a:cs typeface="+mj-cs"/>
              </a:defRPr>
            </a:lvl1pPr>
          </a:lstStyle>
          <a:p>
            <a:r>
              <a:rPr lang="es-ES_tradnl" noProof="0"/>
              <a:t>Contenido</a:t>
            </a:r>
          </a:p>
        </p:txBody>
      </p:sp>
    </p:spTree>
    <p:extLst>
      <p:ext uri="{BB962C8B-B14F-4D97-AF65-F5344CB8AC3E}">
        <p14:creationId xmlns:p14="http://schemas.microsoft.com/office/powerpoint/2010/main" val="36213350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Encabezad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34D795E-2F80-6B4C-8466-70BA29E7E2C6}"/>
              </a:ext>
            </a:extLst>
          </p:cNvPr>
          <p:cNvSpPr>
            <a:spLocks noGrp="1"/>
          </p:cNvSpPr>
          <p:nvPr>
            <p:ph type="title" hasCustomPrompt="1"/>
          </p:nvPr>
        </p:nvSpPr>
        <p:spPr>
          <a:xfrm>
            <a:off x="455613" y="344388"/>
            <a:ext cx="10267023" cy="397032"/>
          </a:xfrm>
          <a:prstGeom prst="rect">
            <a:avLst/>
          </a:prstGeom>
        </p:spPr>
        <p:txBody>
          <a:bodyPr wrap="square" anchor="t" anchorCtr="0">
            <a:spAutoFit/>
          </a:bodyPr>
          <a:lstStyle>
            <a:lvl1pPr>
              <a:defRPr lang="en-US" sz="2200" b="1" i="0" kern="1200" dirty="0">
                <a:solidFill>
                  <a:schemeClr val="tx2"/>
                </a:solidFill>
                <a:latin typeface="+mn-lt"/>
                <a:ea typeface="+mj-ea"/>
                <a:cs typeface="+mj-cs"/>
              </a:defRPr>
            </a:lvl1pPr>
          </a:lstStyle>
          <a:p>
            <a:r>
              <a:rPr lang="es-ES_tradnl" noProof="0"/>
              <a:t>Encabezado – Máximo dos renglones- Arial 22</a:t>
            </a:r>
          </a:p>
        </p:txBody>
      </p:sp>
      <p:pic>
        <p:nvPicPr>
          <p:cNvPr id="6" name="Picture 5">
            <a:extLst>
              <a:ext uri="{FF2B5EF4-FFF2-40B4-BE49-F238E27FC236}">
                <a16:creationId xmlns:a16="http://schemas.microsoft.com/office/drawing/2014/main" id="{0BFDE280-2E63-3349-BFC5-3F8B1F1DF481}"/>
              </a:ext>
            </a:extLst>
          </p:cNvPr>
          <p:cNvPicPr>
            <a:picLocks noChangeAspect="1"/>
          </p:cNvPicPr>
          <p:nvPr/>
        </p:nvPicPr>
        <p:blipFill rotWithShape="1">
          <a:blip r:embed="rId2">
            <a:extLst>
              <a:ext uri="{28A0092B-C50C-407E-A947-70E740481C1C}">
                <a14:useLocalDpi xmlns:a14="http://schemas.microsoft.com/office/drawing/2010/main" val="0"/>
              </a:ext>
            </a:extLst>
          </a:blip>
          <a:srcRect l="14852" t="12304" r="9360"/>
          <a:stretch/>
        </p:blipFill>
        <p:spPr>
          <a:xfrm>
            <a:off x="11444288" y="385641"/>
            <a:ext cx="304800" cy="348975"/>
          </a:xfrm>
          <a:prstGeom prst="rect">
            <a:avLst/>
          </a:prstGeom>
        </p:spPr>
      </p:pic>
      <p:pic>
        <p:nvPicPr>
          <p:cNvPr id="4" name="Picture 3">
            <a:extLst>
              <a:ext uri="{FF2B5EF4-FFF2-40B4-BE49-F238E27FC236}">
                <a16:creationId xmlns:a16="http://schemas.microsoft.com/office/drawing/2014/main" id="{269A1524-2591-FC47-97EA-CE62F22AFED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852" t="12304" r="9360"/>
          <a:stretch/>
        </p:blipFill>
        <p:spPr>
          <a:xfrm>
            <a:off x="11444288" y="385641"/>
            <a:ext cx="304800" cy="348975"/>
          </a:xfrm>
          <a:prstGeom prst="rect">
            <a:avLst/>
          </a:prstGeom>
        </p:spPr>
      </p:pic>
    </p:spTree>
    <p:extLst>
      <p:ext uri="{BB962C8B-B14F-4D97-AF65-F5344CB8AC3E}">
        <p14:creationId xmlns:p14="http://schemas.microsoft.com/office/powerpoint/2010/main" val="1489511517"/>
      </p:ext>
    </p:extLst>
  </p:cSld>
  <p:clrMapOvr>
    <a:masterClrMapping/>
  </p:clrMapOvr>
  <p:extLst>
    <p:ext uri="{DCECCB84-F9BA-43D5-87BE-67443E8EF086}">
      <p15:sldGuideLst xmlns:p15="http://schemas.microsoft.com/office/powerpoint/2012/main">
        <p15:guide id="1" orient="horz" pos="187">
          <p15:clr>
            <a:srgbClr val="FBAE40"/>
          </p15:clr>
        </p15:guide>
        <p15:guide id="2" pos="279">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Encabezado+texto+graf">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34D795E-2F80-6B4C-8466-70BA29E7E2C6}"/>
              </a:ext>
            </a:extLst>
          </p:cNvPr>
          <p:cNvSpPr>
            <a:spLocks noGrp="1"/>
          </p:cNvSpPr>
          <p:nvPr>
            <p:ph type="title" hasCustomPrompt="1"/>
          </p:nvPr>
        </p:nvSpPr>
        <p:spPr>
          <a:xfrm>
            <a:off x="455614" y="344388"/>
            <a:ext cx="10698343" cy="397032"/>
          </a:xfrm>
          <a:prstGeom prst="rect">
            <a:avLst/>
          </a:prstGeom>
        </p:spPr>
        <p:txBody>
          <a:bodyPr wrap="square" anchor="t" anchorCtr="0">
            <a:spAutoFit/>
          </a:bodyPr>
          <a:lstStyle>
            <a:lvl1pPr>
              <a:defRPr lang="en-US" sz="2200" b="1" i="0" kern="1200" dirty="0">
                <a:solidFill>
                  <a:schemeClr val="tx2"/>
                </a:solidFill>
                <a:latin typeface="+mn-lt"/>
                <a:ea typeface="+mj-ea"/>
                <a:cs typeface="+mj-cs"/>
              </a:defRPr>
            </a:lvl1pPr>
          </a:lstStyle>
          <a:p>
            <a:r>
              <a:rPr lang="es-ES_tradnl" noProof="0"/>
              <a:t>Encabezado – Máximo dos renglones- Arial 22</a:t>
            </a:r>
          </a:p>
        </p:txBody>
      </p:sp>
      <p:sp>
        <p:nvSpPr>
          <p:cNvPr id="3" name="Text Placeholder 2">
            <a:extLst>
              <a:ext uri="{FF2B5EF4-FFF2-40B4-BE49-F238E27FC236}">
                <a16:creationId xmlns:a16="http://schemas.microsoft.com/office/drawing/2014/main" id="{41AD7FE5-7B46-D243-A1F1-F5AD91F02DB4}"/>
              </a:ext>
            </a:extLst>
          </p:cNvPr>
          <p:cNvSpPr>
            <a:spLocks noGrp="1"/>
          </p:cNvSpPr>
          <p:nvPr>
            <p:ph type="body" sz="quarter" idx="13" hasCustomPrompt="1"/>
          </p:nvPr>
        </p:nvSpPr>
        <p:spPr>
          <a:xfrm>
            <a:off x="455614" y="1714884"/>
            <a:ext cx="5322335" cy="1508105"/>
          </a:xfrm>
          <a:prstGeom prst="rect">
            <a:avLst/>
          </a:prstGeom>
        </p:spPr>
        <p:txBody>
          <a:bodyPr wrap="square">
            <a:spAutoFit/>
          </a:bodyPr>
          <a:lstStyle>
            <a:lvl1pPr marL="0" indent="0">
              <a:lnSpc>
                <a:spcPct val="100000"/>
              </a:lnSpc>
              <a:spcBef>
                <a:spcPts val="600"/>
              </a:spcBef>
              <a:buSzPct val="90000"/>
              <a:buNone/>
              <a:defRPr sz="1800">
                <a:solidFill>
                  <a:schemeClr val="tx1"/>
                </a:solidFill>
                <a:latin typeface="Arial" panose="020B0604020202020204" pitchFamily="34" charset="0"/>
                <a:cs typeface="Arial" panose="020B0604020202020204" pitchFamily="34" charset="0"/>
              </a:defRPr>
            </a:lvl1pPr>
            <a:lvl2pPr marL="457189" indent="0">
              <a:lnSpc>
                <a:spcPct val="100000"/>
              </a:lnSpc>
              <a:spcBef>
                <a:spcPts val="600"/>
              </a:spcBef>
              <a:buSzPct val="90000"/>
              <a:buNone/>
              <a:defRPr sz="1600">
                <a:solidFill>
                  <a:schemeClr val="tx1"/>
                </a:solidFill>
                <a:latin typeface="Arial" panose="020B0604020202020204" pitchFamily="34" charset="0"/>
                <a:cs typeface="Arial" panose="020B0604020202020204" pitchFamily="34" charset="0"/>
              </a:defRPr>
            </a:lvl2pPr>
            <a:lvl3pPr marL="914377" indent="0">
              <a:lnSpc>
                <a:spcPct val="100000"/>
              </a:lnSpc>
              <a:spcBef>
                <a:spcPts val="600"/>
              </a:spcBef>
              <a:buSzPct val="90000"/>
              <a:buNone/>
              <a:tabLst/>
              <a:defRPr sz="1400">
                <a:solidFill>
                  <a:schemeClr val="tx1"/>
                </a:solidFill>
                <a:latin typeface="Arial" panose="020B0604020202020204" pitchFamily="34" charset="0"/>
                <a:cs typeface="Arial" panose="020B0604020202020204" pitchFamily="34" charset="0"/>
              </a:defRPr>
            </a:lvl3pPr>
            <a:lvl4pPr marL="1371566" indent="0">
              <a:lnSpc>
                <a:spcPct val="100000"/>
              </a:lnSpc>
              <a:spcBef>
                <a:spcPts val="600"/>
              </a:spcBef>
              <a:buSzPct val="90000"/>
              <a:buNone/>
              <a:defRPr sz="1200">
                <a:solidFill>
                  <a:schemeClr val="tx1"/>
                </a:solidFill>
                <a:latin typeface="Arial" panose="020B0604020202020204" pitchFamily="34" charset="0"/>
                <a:cs typeface="Arial" panose="020B0604020202020204" pitchFamily="34" charset="0"/>
              </a:defRPr>
            </a:lvl4pPr>
            <a:lvl5pPr marL="1828754" indent="0">
              <a:lnSpc>
                <a:spcPct val="100000"/>
              </a:lnSpc>
              <a:spcBef>
                <a:spcPts val="600"/>
              </a:spcBef>
              <a:buSzPct val="90000"/>
              <a:buNone/>
              <a:defRPr sz="1200">
                <a:solidFill>
                  <a:schemeClr val="tx1"/>
                </a:solidFill>
                <a:latin typeface="Arial" panose="020B0604020202020204" pitchFamily="34" charset="0"/>
                <a:cs typeface="Arial" panose="020B0604020202020204" pitchFamily="34" charset="0"/>
              </a:defRPr>
            </a:lvl5pPr>
          </a:lstStyle>
          <a:p>
            <a:pPr lvl="0"/>
            <a:r>
              <a:rPr lang="es-ES_tradnl" noProof="0"/>
              <a:t>Texto sin </a:t>
            </a:r>
            <a:r>
              <a:rPr lang="es-ES_tradnl" noProof="0" err="1"/>
              <a:t>bullets</a:t>
            </a:r>
            <a:endParaRPr lang="es-ES_tradnl" noProof="0"/>
          </a:p>
          <a:p>
            <a:pPr lvl="1"/>
            <a:r>
              <a:rPr lang="es-ES_tradnl" noProof="0"/>
              <a:t>Segundo nivel</a:t>
            </a:r>
          </a:p>
          <a:p>
            <a:pPr lvl="2"/>
            <a:r>
              <a:rPr lang="es-ES_tradnl" noProof="0"/>
              <a:t>Tercer nivel</a:t>
            </a:r>
          </a:p>
          <a:p>
            <a:pPr lvl="3"/>
            <a:r>
              <a:rPr lang="es-ES_tradnl" noProof="0"/>
              <a:t>Cuarto nivel</a:t>
            </a:r>
          </a:p>
          <a:p>
            <a:pPr lvl="4"/>
            <a:r>
              <a:rPr lang="es-ES_tradnl" noProof="0"/>
              <a:t>Quinto nivel</a:t>
            </a:r>
          </a:p>
        </p:txBody>
      </p:sp>
      <p:sp>
        <p:nvSpPr>
          <p:cNvPr id="5" name="Chart Placeholder 4">
            <a:extLst>
              <a:ext uri="{FF2B5EF4-FFF2-40B4-BE49-F238E27FC236}">
                <a16:creationId xmlns:a16="http://schemas.microsoft.com/office/drawing/2014/main" id="{C6B6CDDD-14DC-134E-946F-6446B4DE9ABD}"/>
              </a:ext>
            </a:extLst>
          </p:cNvPr>
          <p:cNvSpPr>
            <a:spLocks noGrp="1"/>
          </p:cNvSpPr>
          <p:nvPr>
            <p:ph type="chart" sz="quarter" idx="14"/>
          </p:nvPr>
        </p:nvSpPr>
        <p:spPr>
          <a:xfrm>
            <a:off x="6215063" y="1722438"/>
            <a:ext cx="5619751" cy="4691063"/>
          </a:xfrm>
          <a:prstGeom prst="rect">
            <a:avLst/>
          </a:prstGeom>
        </p:spPr>
        <p:txBody>
          <a:bodyPr/>
          <a:lstStyle>
            <a:lvl1pPr marL="0" indent="0">
              <a:buNone/>
              <a:defRPr sz="1800" b="0" i="0">
                <a:solidFill>
                  <a:schemeClr val="tx1"/>
                </a:solidFill>
                <a:latin typeface="Arial" panose="020B0604020202020204" pitchFamily="34" charset="0"/>
                <a:cs typeface="Arial" panose="020B0604020202020204" pitchFamily="34" charset="0"/>
              </a:defRPr>
            </a:lvl1pPr>
          </a:lstStyle>
          <a:p>
            <a:r>
              <a:rPr lang="es-ES"/>
              <a:t>Haga clic en el icono para agregar un gráfico</a:t>
            </a:r>
            <a:endParaRPr lang="en-CO"/>
          </a:p>
        </p:txBody>
      </p:sp>
      <p:pic>
        <p:nvPicPr>
          <p:cNvPr id="6" name="Picture 5">
            <a:extLst>
              <a:ext uri="{FF2B5EF4-FFF2-40B4-BE49-F238E27FC236}">
                <a16:creationId xmlns:a16="http://schemas.microsoft.com/office/drawing/2014/main" id="{DDF413FB-F66B-488F-A04C-EC8DB457A304}"/>
              </a:ext>
            </a:extLst>
          </p:cNvPr>
          <p:cNvPicPr>
            <a:picLocks noChangeAspect="1"/>
          </p:cNvPicPr>
          <p:nvPr/>
        </p:nvPicPr>
        <p:blipFill rotWithShape="1">
          <a:blip r:embed="rId2">
            <a:extLst>
              <a:ext uri="{28A0092B-C50C-407E-A947-70E740481C1C}">
                <a14:useLocalDpi xmlns:a14="http://schemas.microsoft.com/office/drawing/2010/main" val="0"/>
              </a:ext>
            </a:extLst>
          </a:blip>
          <a:srcRect l="14852" t="12304" r="9360"/>
          <a:stretch/>
        </p:blipFill>
        <p:spPr>
          <a:xfrm>
            <a:off x="11444288" y="385641"/>
            <a:ext cx="304800" cy="348975"/>
          </a:xfrm>
          <a:prstGeom prst="rect">
            <a:avLst/>
          </a:prstGeom>
        </p:spPr>
      </p:pic>
      <p:pic>
        <p:nvPicPr>
          <p:cNvPr id="7" name="Picture 6">
            <a:extLst>
              <a:ext uri="{FF2B5EF4-FFF2-40B4-BE49-F238E27FC236}">
                <a16:creationId xmlns:a16="http://schemas.microsoft.com/office/drawing/2014/main" id="{EC3123FA-6C14-D742-828A-279C6934F7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852" t="12304" r="9360"/>
          <a:stretch/>
        </p:blipFill>
        <p:spPr>
          <a:xfrm>
            <a:off x="11444288" y="385641"/>
            <a:ext cx="304800" cy="348975"/>
          </a:xfrm>
          <a:prstGeom prst="rect">
            <a:avLst/>
          </a:prstGeom>
        </p:spPr>
      </p:pic>
    </p:spTree>
    <p:extLst>
      <p:ext uri="{BB962C8B-B14F-4D97-AF65-F5344CB8AC3E}">
        <p14:creationId xmlns:p14="http://schemas.microsoft.com/office/powerpoint/2010/main" val="2082662350"/>
      </p:ext>
    </p:extLst>
  </p:cSld>
  <p:clrMapOvr>
    <a:masterClrMapping/>
  </p:clrMapOvr>
  <p:extLst>
    <p:ext uri="{DCECCB84-F9BA-43D5-87BE-67443E8EF086}">
      <p15:sldGuideLst xmlns:p15="http://schemas.microsoft.com/office/powerpoint/2012/main">
        <p15:guide id="1" orient="horz" pos="187">
          <p15:clr>
            <a:srgbClr val="FBAE40"/>
          </p15:clr>
        </p15:guide>
        <p15:guide id="2" pos="279">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Encabezado+TextoyVineta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34D795E-2F80-6B4C-8466-70BA29E7E2C6}"/>
              </a:ext>
            </a:extLst>
          </p:cNvPr>
          <p:cNvSpPr>
            <a:spLocks noGrp="1"/>
          </p:cNvSpPr>
          <p:nvPr>
            <p:ph type="title" hasCustomPrompt="1"/>
          </p:nvPr>
        </p:nvSpPr>
        <p:spPr>
          <a:xfrm>
            <a:off x="455613" y="344388"/>
            <a:ext cx="10793233" cy="397032"/>
          </a:xfrm>
          <a:prstGeom prst="rect">
            <a:avLst/>
          </a:prstGeom>
        </p:spPr>
        <p:txBody>
          <a:bodyPr wrap="square" anchor="t" anchorCtr="0">
            <a:spAutoFit/>
          </a:bodyPr>
          <a:lstStyle>
            <a:lvl1pPr>
              <a:defRPr lang="en-US" sz="2200" b="1" i="0" kern="1200" dirty="0">
                <a:solidFill>
                  <a:schemeClr val="tx2"/>
                </a:solidFill>
                <a:latin typeface="+mn-lt"/>
                <a:ea typeface="+mj-ea"/>
                <a:cs typeface="+mj-cs"/>
              </a:defRPr>
            </a:lvl1pPr>
          </a:lstStyle>
          <a:p>
            <a:r>
              <a:rPr lang="es-ES_tradnl" noProof="0"/>
              <a:t>Encabezado – Máximo dos renglones- Arial 22</a:t>
            </a:r>
          </a:p>
        </p:txBody>
      </p:sp>
      <p:sp>
        <p:nvSpPr>
          <p:cNvPr id="3" name="Text Placeholder 2">
            <a:extLst>
              <a:ext uri="{FF2B5EF4-FFF2-40B4-BE49-F238E27FC236}">
                <a16:creationId xmlns:a16="http://schemas.microsoft.com/office/drawing/2014/main" id="{41AD7FE5-7B46-D243-A1F1-F5AD91F02DB4}"/>
              </a:ext>
            </a:extLst>
          </p:cNvPr>
          <p:cNvSpPr>
            <a:spLocks noGrp="1"/>
          </p:cNvSpPr>
          <p:nvPr>
            <p:ph type="body" sz="quarter" idx="13" hasCustomPrompt="1"/>
          </p:nvPr>
        </p:nvSpPr>
        <p:spPr>
          <a:xfrm>
            <a:off x="455613" y="1714885"/>
            <a:ext cx="5388595" cy="2047827"/>
          </a:xfrm>
          <a:prstGeom prst="rect">
            <a:avLst/>
          </a:prstGeom>
        </p:spPr>
        <p:txBody>
          <a:bodyPr wrap="square">
            <a:spAutoFit/>
          </a:bodyPr>
          <a:lstStyle>
            <a:lvl1pPr marL="0" indent="0">
              <a:lnSpc>
                <a:spcPct val="120000"/>
              </a:lnSpc>
              <a:spcBef>
                <a:spcPts val="1200"/>
              </a:spcBef>
              <a:buSzPct val="90000"/>
              <a:buNone/>
              <a:defRPr sz="1800">
                <a:solidFill>
                  <a:schemeClr val="tx1"/>
                </a:solidFill>
                <a:latin typeface="Arial" panose="020B0604020202020204" pitchFamily="34" charset="0"/>
                <a:cs typeface="Arial" panose="020B0604020202020204" pitchFamily="34" charset="0"/>
              </a:defRPr>
            </a:lvl1pPr>
            <a:lvl2pPr marL="457189" indent="0">
              <a:lnSpc>
                <a:spcPct val="120000"/>
              </a:lnSpc>
              <a:spcBef>
                <a:spcPts val="1200"/>
              </a:spcBef>
              <a:buSzPct val="90000"/>
              <a:buNone/>
              <a:defRPr sz="1600">
                <a:solidFill>
                  <a:schemeClr val="tx1"/>
                </a:solidFill>
                <a:latin typeface="Arial" panose="020B0604020202020204" pitchFamily="34" charset="0"/>
                <a:cs typeface="Arial" panose="020B0604020202020204" pitchFamily="34" charset="0"/>
              </a:defRPr>
            </a:lvl2pPr>
            <a:lvl3pPr marL="914377" indent="0">
              <a:lnSpc>
                <a:spcPct val="120000"/>
              </a:lnSpc>
              <a:spcBef>
                <a:spcPts val="1200"/>
              </a:spcBef>
              <a:buSzPct val="90000"/>
              <a:buNone/>
              <a:tabLst/>
              <a:defRPr sz="1400">
                <a:solidFill>
                  <a:schemeClr val="tx1"/>
                </a:solidFill>
                <a:latin typeface="Arial" panose="020B0604020202020204" pitchFamily="34" charset="0"/>
                <a:cs typeface="Arial" panose="020B0604020202020204" pitchFamily="34" charset="0"/>
              </a:defRPr>
            </a:lvl3pPr>
            <a:lvl4pPr marL="1371566" indent="0">
              <a:lnSpc>
                <a:spcPct val="120000"/>
              </a:lnSpc>
              <a:spcBef>
                <a:spcPts val="1200"/>
              </a:spcBef>
              <a:buSzPct val="90000"/>
              <a:buNone/>
              <a:defRPr sz="1200">
                <a:solidFill>
                  <a:schemeClr val="tx1"/>
                </a:solidFill>
                <a:latin typeface="Arial" panose="020B0604020202020204" pitchFamily="34" charset="0"/>
                <a:cs typeface="Arial" panose="020B0604020202020204" pitchFamily="34" charset="0"/>
              </a:defRPr>
            </a:lvl4pPr>
            <a:lvl5pPr marL="1828754" indent="0">
              <a:lnSpc>
                <a:spcPct val="120000"/>
              </a:lnSpc>
              <a:spcBef>
                <a:spcPts val="1200"/>
              </a:spcBef>
              <a:buSzPct val="90000"/>
              <a:buNone/>
              <a:defRPr sz="1200">
                <a:solidFill>
                  <a:schemeClr val="tx1"/>
                </a:solidFill>
                <a:latin typeface="Arial" panose="020B0604020202020204" pitchFamily="34" charset="0"/>
                <a:cs typeface="Arial" panose="020B0604020202020204" pitchFamily="34" charset="0"/>
              </a:defRPr>
            </a:lvl5pPr>
          </a:lstStyle>
          <a:p>
            <a:pPr lvl="0"/>
            <a:r>
              <a:rPr lang="es-ES_tradnl" noProof="0"/>
              <a:t>Texto sin </a:t>
            </a:r>
            <a:r>
              <a:rPr lang="es-ES_tradnl" noProof="0" err="1"/>
              <a:t>bullets</a:t>
            </a:r>
            <a:endParaRPr lang="es-ES_tradnl" noProof="0"/>
          </a:p>
          <a:p>
            <a:pPr lvl="1"/>
            <a:r>
              <a:rPr lang="es-ES_tradnl" noProof="0"/>
              <a:t>Segundo nivel</a:t>
            </a:r>
          </a:p>
          <a:p>
            <a:pPr lvl="2"/>
            <a:r>
              <a:rPr lang="es-ES_tradnl" noProof="0"/>
              <a:t>Tercer nivel</a:t>
            </a:r>
          </a:p>
          <a:p>
            <a:pPr lvl="3"/>
            <a:r>
              <a:rPr lang="es-ES_tradnl" noProof="0"/>
              <a:t>Cuarto nivel</a:t>
            </a:r>
          </a:p>
          <a:p>
            <a:pPr lvl="4"/>
            <a:r>
              <a:rPr lang="es-ES_tradnl" noProof="0"/>
              <a:t>Quinto nivel</a:t>
            </a:r>
          </a:p>
        </p:txBody>
      </p:sp>
      <p:pic>
        <p:nvPicPr>
          <p:cNvPr id="5" name="Picture 5">
            <a:extLst>
              <a:ext uri="{FF2B5EF4-FFF2-40B4-BE49-F238E27FC236}">
                <a16:creationId xmlns:a16="http://schemas.microsoft.com/office/drawing/2014/main" id="{14ACD529-59DB-49C0-947A-A61538B7B374}"/>
              </a:ext>
            </a:extLst>
          </p:cNvPr>
          <p:cNvPicPr>
            <a:picLocks noChangeAspect="1"/>
          </p:cNvPicPr>
          <p:nvPr/>
        </p:nvPicPr>
        <p:blipFill rotWithShape="1">
          <a:blip r:embed="rId2">
            <a:extLst>
              <a:ext uri="{28A0092B-C50C-407E-A947-70E740481C1C}">
                <a14:useLocalDpi xmlns:a14="http://schemas.microsoft.com/office/drawing/2010/main" val="0"/>
              </a:ext>
            </a:extLst>
          </a:blip>
          <a:srcRect l="14852" t="12304" r="9360"/>
          <a:stretch/>
        </p:blipFill>
        <p:spPr>
          <a:xfrm>
            <a:off x="11444288" y="385641"/>
            <a:ext cx="304800" cy="348975"/>
          </a:xfrm>
          <a:prstGeom prst="rect">
            <a:avLst/>
          </a:prstGeom>
        </p:spPr>
      </p:pic>
      <p:sp>
        <p:nvSpPr>
          <p:cNvPr id="11" name="Text Placeholder 2">
            <a:extLst>
              <a:ext uri="{FF2B5EF4-FFF2-40B4-BE49-F238E27FC236}">
                <a16:creationId xmlns:a16="http://schemas.microsoft.com/office/drawing/2014/main" id="{42A5C74B-7FB7-BC43-A610-9EF4F5CFBE9D}"/>
              </a:ext>
            </a:extLst>
          </p:cNvPr>
          <p:cNvSpPr>
            <a:spLocks noGrp="1"/>
          </p:cNvSpPr>
          <p:nvPr>
            <p:ph type="body" sz="quarter" idx="14" hasCustomPrompt="1"/>
          </p:nvPr>
        </p:nvSpPr>
        <p:spPr>
          <a:xfrm>
            <a:off x="6405841" y="1714884"/>
            <a:ext cx="5322335" cy="1631216"/>
          </a:xfrm>
          <a:prstGeom prst="rect">
            <a:avLst/>
          </a:prstGeom>
        </p:spPr>
        <p:txBody>
          <a:bodyPr wrap="square">
            <a:spAutoFit/>
          </a:bodyPr>
          <a:lstStyle>
            <a:lvl1pPr>
              <a:lnSpc>
                <a:spcPct val="100000"/>
              </a:lnSpc>
              <a:spcBef>
                <a:spcPts val="1200"/>
              </a:spcBef>
              <a:buSzPct val="90000"/>
              <a:defRPr sz="1400">
                <a:solidFill>
                  <a:schemeClr val="tx1"/>
                </a:solidFill>
                <a:latin typeface="Arial" panose="020B0604020202020204" pitchFamily="34" charset="0"/>
                <a:cs typeface="Arial" panose="020B0604020202020204" pitchFamily="34" charset="0"/>
              </a:defRPr>
            </a:lvl1pPr>
            <a:lvl2pPr>
              <a:lnSpc>
                <a:spcPct val="100000"/>
              </a:lnSpc>
              <a:spcBef>
                <a:spcPts val="1200"/>
              </a:spcBef>
              <a:buSzPct val="90000"/>
              <a:defRPr sz="1200">
                <a:solidFill>
                  <a:schemeClr val="tx1"/>
                </a:solidFill>
                <a:latin typeface="Arial" panose="020B0604020202020204" pitchFamily="34" charset="0"/>
                <a:cs typeface="Arial" panose="020B0604020202020204" pitchFamily="34" charset="0"/>
              </a:defRPr>
            </a:lvl2pPr>
            <a:lvl3pPr marL="1073124" indent="-158747">
              <a:lnSpc>
                <a:spcPct val="100000"/>
              </a:lnSpc>
              <a:spcBef>
                <a:spcPts val="1200"/>
              </a:spcBef>
              <a:buSzPct val="90000"/>
              <a:tabLst/>
              <a:defRPr sz="1100">
                <a:solidFill>
                  <a:schemeClr val="tx1"/>
                </a:solidFill>
                <a:latin typeface="Arial" panose="020B0604020202020204" pitchFamily="34" charset="0"/>
                <a:cs typeface="Arial" panose="020B0604020202020204" pitchFamily="34" charset="0"/>
              </a:defRPr>
            </a:lvl3pPr>
            <a:lvl4pPr>
              <a:lnSpc>
                <a:spcPct val="100000"/>
              </a:lnSpc>
              <a:spcBef>
                <a:spcPts val="1200"/>
              </a:spcBef>
              <a:buSzPct val="90000"/>
              <a:defRPr sz="1051">
                <a:solidFill>
                  <a:schemeClr val="tx1"/>
                </a:solidFill>
                <a:latin typeface="Arial" panose="020B0604020202020204" pitchFamily="34" charset="0"/>
                <a:cs typeface="Arial" panose="020B0604020202020204" pitchFamily="34" charset="0"/>
              </a:defRPr>
            </a:lvl4pPr>
            <a:lvl5pPr>
              <a:lnSpc>
                <a:spcPct val="100000"/>
              </a:lnSpc>
              <a:spcBef>
                <a:spcPts val="1200"/>
              </a:spcBef>
              <a:buSzPct val="90000"/>
              <a:defRPr sz="1051">
                <a:solidFill>
                  <a:schemeClr val="tx1"/>
                </a:solidFill>
                <a:latin typeface="Arial" panose="020B0604020202020204" pitchFamily="34" charset="0"/>
                <a:cs typeface="Arial" panose="020B0604020202020204" pitchFamily="34" charset="0"/>
              </a:defRPr>
            </a:lvl5pPr>
          </a:lstStyle>
          <a:p>
            <a:pPr lvl="0"/>
            <a:r>
              <a:rPr lang="es-ES_tradnl" noProof="0"/>
              <a:t>Texto con </a:t>
            </a:r>
            <a:r>
              <a:rPr lang="es-ES_tradnl" noProof="0" err="1"/>
              <a:t>bullets</a:t>
            </a:r>
            <a:endParaRPr lang="es-ES_tradnl" noProof="0"/>
          </a:p>
          <a:p>
            <a:pPr lvl="1"/>
            <a:r>
              <a:rPr lang="es-ES_tradnl" noProof="0"/>
              <a:t>Segundo nivel</a:t>
            </a:r>
          </a:p>
          <a:p>
            <a:pPr lvl="2"/>
            <a:r>
              <a:rPr lang="es-ES_tradnl" noProof="0"/>
              <a:t>Tercer nivel</a:t>
            </a:r>
          </a:p>
          <a:p>
            <a:pPr lvl="3"/>
            <a:r>
              <a:rPr lang="es-ES_tradnl" noProof="0"/>
              <a:t>Cuarto nivel</a:t>
            </a:r>
          </a:p>
          <a:p>
            <a:pPr lvl="4"/>
            <a:r>
              <a:rPr lang="es-ES_tradnl" noProof="0"/>
              <a:t>Quinto nivel</a:t>
            </a:r>
          </a:p>
        </p:txBody>
      </p:sp>
      <p:pic>
        <p:nvPicPr>
          <p:cNvPr id="6" name="Picture 5">
            <a:extLst>
              <a:ext uri="{FF2B5EF4-FFF2-40B4-BE49-F238E27FC236}">
                <a16:creationId xmlns:a16="http://schemas.microsoft.com/office/drawing/2014/main" id="{28A5179B-8A18-C948-B26B-D80913F7BBF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852" t="12304" r="9360"/>
          <a:stretch/>
        </p:blipFill>
        <p:spPr>
          <a:xfrm>
            <a:off x="11444288" y="385641"/>
            <a:ext cx="304800" cy="348975"/>
          </a:xfrm>
          <a:prstGeom prst="rect">
            <a:avLst/>
          </a:prstGeom>
        </p:spPr>
      </p:pic>
    </p:spTree>
    <p:extLst>
      <p:ext uri="{BB962C8B-B14F-4D97-AF65-F5344CB8AC3E}">
        <p14:creationId xmlns:p14="http://schemas.microsoft.com/office/powerpoint/2010/main" val="1924435735"/>
      </p:ext>
    </p:extLst>
  </p:cSld>
  <p:clrMapOvr>
    <a:masterClrMapping/>
  </p:clrMapOvr>
  <p:extLst>
    <p:ext uri="{DCECCB84-F9BA-43D5-87BE-67443E8EF086}">
      <p15:sldGuideLst xmlns:p15="http://schemas.microsoft.com/office/powerpoint/2012/main">
        <p15:guide id="1" orient="horz" pos="187">
          <p15:clr>
            <a:srgbClr val="FBAE40"/>
          </p15:clr>
        </p15:guide>
        <p15:guide id="2" pos="279">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Encabezado+Vineta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34D795E-2F80-6B4C-8466-70BA29E7E2C6}"/>
              </a:ext>
            </a:extLst>
          </p:cNvPr>
          <p:cNvSpPr>
            <a:spLocks noGrp="1"/>
          </p:cNvSpPr>
          <p:nvPr>
            <p:ph type="title" hasCustomPrompt="1"/>
          </p:nvPr>
        </p:nvSpPr>
        <p:spPr>
          <a:xfrm>
            <a:off x="455613" y="344388"/>
            <a:ext cx="10775980" cy="397032"/>
          </a:xfrm>
          <a:prstGeom prst="rect">
            <a:avLst/>
          </a:prstGeom>
        </p:spPr>
        <p:txBody>
          <a:bodyPr wrap="square" anchor="t" anchorCtr="0">
            <a:spAutoFit/>
          </a:bodyPr>
          <a:lstStyle>
            <a:lvl1pPr>
              <a:defRPr lang="en-US" sz="2200" b="1" i="0" kern="1200" dirty="0">
                <a:solidFill>
                  <a:schemeClr val="tx2"/>
                </a:solidFill>
                <a:latin typeface="+mn-lt"/>
                <a:ea typeface="+mj-ea"/>
                <a:cs typeface="+mj-cs"/>
              </a:defRPr>
            </a:lvl1pPr>
          </a:lstStyle>
          <a:p>
            <a:r>
              <a:rPr lang="es-ES_tradnl" noProof="0"/>
              <a:t>Encabezado – Máximo dos renglones- Arial 22</a:t>
            </a:r>
          </a:p>
        </p:txBody>
      </p:sp>
      <p:sp>
        <p:nvSpPr>
          <p:cNvPr id="3" name="Text Placeholder 2">
            <a:extLst>
              <a:ext uri="{FF2B5EF4-FFF2-40B4-BE49-F238E27FC236}">
                <a16:creationId xmlns:a16="http://schemas.microsoft.com/office/drawing/2014/main" id="{41AD7FE5-7B46-D243-A1F1-F5AD91F02DB4}"/>
              </a:ext>
            </a:extLst>
          </p:cNvPr>
          <p:cNvSpPr>
            <a:spLocks noGrp="1"/>
          </p:cNvSpPr>
          <p:nvPr>
            <p:ph type="body" sz="quarter" idx="13" hasCustomPrompt="1"/>
          </p:nvPr>
        </p:nvSpPr>
        <p:spPr>
          <a:xfrm>
            <a:off x="455614" y="1714885"/>
            <a:ext cx="5322335" cy="1692771"/>
          </a:xfrm>
          <a:prstGeom prst="rect">
            <a:avLst/>
          </a:prstGeom>
        </p:spPr>
        <p:txBody>
          <a:bodyPr wrap="square">
            <a:spAutoFit/>
          </a:bodyPr>
          <a:lstStyle>
            <a:lvl1pPr>
              <a:spcBef>
                <a:spcPts val="800"/>
              </a:spcBef>
              <a:defRPr lang="es-ES_tradnl" sz="1600" noProof="0" dirty="0">
                <a:solidFill>
                  <a:schemeClr val="tx1"/>
                </a:solidFill>
                <a:latin typeface="Arial" panose="020B0604020202020204" pitchFamily="34" charset="0"/>
                <a:cs typeface="Arial" panose="020B0604020202020204" pitchFamily="34" charset="0"/>
              </a:defRPr>
            </a:lvl1pPr>
            <a:lvl2pPr>
              <a:spcBef>
                <a:spcPts val="800"/>
              </a:spcBef>
              <a:defRPr lang="es-ES_tradnl" sz="1400" noProof="0" dirty="0">
                <a:solidFill>
                  <a:schemeClr val="tx1"/>
                </a:solidFill>
                <a:latin typeface="Arial" panose="020B0604020202020204" pitchFamily="34" charset="0"/>
                <a:cs typeface="Arial" panose="020B0604020202020204" pitchFamily="34" charset="0"/>
              </a:defRPr>
            </a:lvl2pPr>
            <a:lvl3pPr>
              <a:spcBef>
                <a:spcPts val="800"/>
              </a:spcBef>
              <a:defRPr lang="es-ES_tradnl" sz="1200" noProof="0" dirty="0">
                <a:solidFill>
                  <a:schemeClr val="tx1"/>
                </a:solidFill>
                <a:latin typeface="Arial" panose="020B0604020202020204" pitchFamily="34" charset="0"/>
                <a:cs typeface="Arial" panose="020B0604020202020204" pitchFamily="34" charset="0"/>
              </a:defRPr>
            </a:lvl3pPr>
            <a:lvl4pPr>
              <a:spcBef>
                <a:spcPts val="800"/>
              </a:spcBef>
              <a:defRPr lang="es-ES_tradnl" sz="1100" noProof="0" dirty="0">
                <a:solidFill>
                  <a:schemeClr val="tx1"/>
                </a:solidFill>
                <a:latin typeface="Arial" panose="020B0604020202020204" pitchFamily="34" charset="0"/>
                <a:cs typeface="Arial" panose="020B0604020202020204" pitchFamily="34" charset="0"/>
              </a:defRPr>
            </a:lvl4pPr>
            <a:lvl5pPr>
              <a:spcBef>
                <a:spcPts val="800"/>
              </a:spcBef>
              <a:defRPr lang="es-ES_tradnl" sz="1100" noProof="0" dirty="0">
                <a:solidFill>
                  <a:schemeClr val="tx1"/>
                </a:solidFill>
                <a:latin typeface="Arial" panose="020B0604020202020204" pitchFamily="34" charset="0"/>
                <a:cs typeface="Arial" panose="020B0604020202020204" pitchFamily="34" charset="0"/>
              </a:defRPr>
            </a:lvl5pPr>
          </a:lstStyle>
          <a:p>
            <a:pPr lvl="0">
              <a:lnSpc>
                <a:spcPct val="100000"/>
              </a:lnSpc>
              <a:spcBef>
                <a:spcPts val="1200"/>
              </a:spcBef>
              <a:buSzPct val="90000"/>
            </a:pPr>
            <a:r>
              <a:rPr lang="es-ES_tradnl" noProof="0"/>
              <a:t>Texto con </a:t>
            </a:r>
            <a:r>
              <a:rPr lang="es-ES_tradnl" noProof="0" err="1"/>
              <a:t>bullets</a:t>
            </a:r>
            <a:endParaRPr lang="es-ES_tradnl" noProof="0"/>
          </a:p>
          <a:p>
            <a:pPr lvl="1">
              <a:lnSpc>
                <a:spcPct val="100000"/>
              </a:lnSpc>
              <a:spcBef>
                <a:spcPts val="1200"/>
              </a:spcBef>
              <a:buSzPct val="90000"/>
            </a:pPr>
            <a:r>
              <a:rPr lang="es-ES_tradnl" noProof="0"/>
              <a:t>Segundo nivel</a:t>
            </a:r>
          </a:p>
          <a:p>
            <a:pPr marL="1073124" lvl="2" indent="-158747">
              <a:lnSpc>
                <a:spcPct val="100000"/>
              </a:lnSpc>
              <a:spcBef>
                <a:spcPts val="1200"/>
              </a:spcBef>
              <a:buSzPct val="90000"/>
              <a:tabLst/>
            </a:pPr>
            <a:r>
              <a:rPr lang="es-ES_tradnl" noProof="0"/>
              <a:t>Tercer nivel</a:t>
            </a:r>
          </a:p>
          <a:p>
            <a:pPr lvl="3">
              <a:lnSpc>
                <a:spcPct val="100000"/>
              </a:lnSpc>
              <a:spcBef>
                <a:spcPts val="1200"/>
              </a:spcBef>
              <a:buSzPct val="90000"/>
            </a:pPr>
            <a:r>
              <a:rPr lang="es-ES_tradnl" noProof="0"/>
              <a:t>Cuarto nivel</a:t>
            </a:r>
          </a:p>
          <a:p>
            <a:pPr lvl="4">
              <a:lnSpc>
                <a:spcPct val="100000"/>
              </a:lnSpc>
              <a:spcBef>
                <a:spcPts val="1200"/>
              </a:spcBef>
              <a:buSzPct val="90000"/>
            </a:pPr>
            <a:r>
              <a:rPr lang="es-ES_tradnl" noProof="0"/>
              <a:t>Quinto nivel</a:t>
            </a:r>
          </a:p>
        </p:txBody>
      </p:sp>
      <p:sp>
        <p:nvSpPr>
          <p:cNvPr id="7" name="Text Placeholder 2">
            <a:extLst>
              <a:ext uri="{FF2B5EF4-FFF2-40B4-BE49-F238E27FC236}">
                <a16:creationId xmlns:a16="http://schemas.microsoft.com/office/drawing/2014/main" id="{F7D295FB-4D81-8841-85AB-26ED0F7F3223}"/>
              </a:ext>
            </a:extLst>
          </p:cNvPr>
          <p:cNvSpPr>
            <a:spLocks noGrp="1"/>
          </p:cNvSpPr>
          <p:nvPr>
            <p:ph type="body" sz="quarter" idx="14" hasCustomPrompt="1"/>
          </p:nvPr>
        </p:nvSpPr>
        <p:spPr>
          <a:xfrm>
            <a:off x="6405841" y="1714885"/>
            <a:ext cx="5322335" cy="1692771"/>
          </a:xfrm>
          <a:prstGeom prst="rect">
            <a:avLst/>
          </a:prstGeom>
        </p:spPr>
        <p:txBody>
          <a:bodyPr wrap="square">
            <a:spAutoFit/>
          </a:bodyPr>
          <a:lstStyle>
            <a:lvl1pPr>
              <a:spcBef>
                <a:spcPts val="800"/>
              </a:spcBef>
              <a:defRPr lang="es-ES_tradnl" sz="1600" noProof="0" dirty="0">
                <a:solidFill>
                  <a:schemeClr val="tx1"/>
                </a:solidFill>
                <a:latin typeface="Arial" panose="020B0604020202020204" pitchFamily="34" charset="0"/>
                <a:cs typeface="Arial" panose="020B0604020202020204" pitchFamily="34" charset="0"/>
              </a:defRPr>
            </a:lvl1pPr>
            <a:lvl2pPr>
              <a:spcBef>
                <a:spcPts val="800"/>
              </a:spcBef>
              <a:defRPr lang="es-ES_tradnl" sz="1400" noProof="0" dirty="0">
                <a:solidFill>
                  <a:schemeClr val="tx1"/>
                </a:solidFill>
                <a:latin typeface="Arial" panose="020B0604020202020204" pitchFamily="34" charset="0"/>
                <a:cs typeface="Arial" panose="020B0604020202020204" pitchFamily="34" charset="0"/>
              </a:defRPr>
            </a:lvl2pPr>
            <a:lvl3pPr>
              <a:spcBef>
                <a:spcPts val="800"/>
              </a:spcBef>
              <a:defRPr lang="es-ES_tradnl" sz="1200" noProof="0" dirty="0">
                <a:solidFill>
                  <a:schemeClr val="tx1"/>
                </a:solidFill>
                <a:latin typeface="Arial" panose="020B0604020202020204" pitchFamily="34" charset="0"/>
                <a:cs typeface="Arial" panose="020B0604020202020204" pitchFamily="34" charset="0"/>
              </a:defRPr>
            </a:lvl3pPr>
            <a:lvl4pPr>
              <a:spcBef>
                <a:spcPts val="800"/>
              </a:spcBef>
              <a:defRPr lang="es-ES_tradnl" sz="1100" noProof="0" dirty="0">
                <a:solidFill>
                  <a:schemeClr val="tx1"/>
                </a:solidFill>
                <a:latin typeface="Arial" panose="020B0604020202020204" pitchFamily="34" charset="0"/>
                <a:cs typeface="Arial" panose="020B0604020202020204" pitchFamily="34" charset="0"/>
              </a:defRPr>
            </a:lvl4pPr>
            <a:lvl5pPr>
              <a:spcBef>
                <a:spcPts val="800"/>
              </a:spcBef>
              <a:defRPr lang="es-ES_tradnl" sz="1100" noProof="0" dirty="0">
                <a:solidFill>
                  <a:schemeClr val="tx1"/>
                </a:solidFill>
                <a:latin typeface="Arial" panose="020B0604020202020204" pitchFamily="34" charset="0"/>
                <a:cs typeface="Arial" panose="020B0604020202020204" pitchFamily="34" charset="0"/>
              </a:defRPr>
            </a:lvl5pPr>
          </a:lstStyle>
          <a:p>
            <a:pPr lvl="0">
              <a:lnSpc>
                <a:spcPct val="100000"/>
              </a:lnSpc>
              <a:spcBef>
                <a:spcPts val="1200"/>
              </a:spcBef>
              <a:buSzPct val="90000"/>
            </a:pPr>
            <a:r>
              <a:rPr lang="es-ES_tradnl" noProof="0"/>
              <a:t>Texto con </a:t>
            </a:r>
            <a:r>
              <a:rPr lang="es-ES_tradnl" noProof="0" err="1"/>
              <a:t>bullets</a:t>
            </a:r>
            <a:endParaRPr lang="es-ES_tradnl" noProof="0"/>
          </a:p>
          <a:p>
            <a:pPr lvl="1">
              <a:lnSpc>
                <a:spcPct val="100000"/>
              </a:lnSpc>
              <a:spcBef>
                <a:spcPts val="1200"/>
              </a:spcBef>
              <a:buSzPct val="90000"/>
            </a:pPr>
            <a:r>
              <a:rPr lang="es-ES_tradnl" noProof="0"/>
              <a:t>Segundo nivel</a:t>
            </a:r>
          </a:p>
          <a:p>
            <a:pPr marL="1073124" lvl="2" indent="-158747">
              <a:lnSpc>
                <a:spcPct val="100000"/>
              </a:lnSpc>
              <a:spcBef>
                <a:spcPts val="1200"/>
              </a:spcBef>
              <a:buSzPct val="90000"/>
              <a:tabLst/>
            </a:pPr>
            <a:r>
              <a:rPr lang="es-ES_tradnl" noProof="0"/>
              <a:t>Tercer nivel</a:t>
            </a:r>
          </a:p>
          <a:p>
            <a:pPr lvl="3">
              <a:lnSpc>
                <a:spcPct val="100000"/>
              </a:lnSpc>
              <a:spcBef>
                <a:spcPts val="1200"/>
              </a:spcBef>
              <a:buSzPct val="90000"/>
            </a:pPr>
            <a:r>
              <a:rPr lang="es-ES_tradnl" noProof="0"/>
              <a:t>Cuarto nivel</a:t>
            </a:r>
          </a:p>
          <a:p>
            <a:pPr lvl="4">
              <a:lnSpc>
                <a:spcPct val="100000"/>
              </a:lnSpc>
              <a:spcBef>
                <a:spcPts val="1200"/>
              </a:spcBef>
              <a:buSzPct val="90000"/>
            </a:pPr>
            <a:r>
              <a:rPr lang="es-ES_tradnl" noProof="0"/>
              <a:t>Quinto nivel</a:t>
            </a:r>
          </a:p>
        </p:txBody>
      </p:sp>
      <p:pic>
        <p:nvPicPr>
          <p:cNvPr id="5" name="Picture 5">
            <a:extLst>
              <a:ext uri="{FF2B5EF4-FFF2-40B4-BE49-F238E27FC236}">
                <a16:creationId xmlns:a16="http://schemas.microsoft.com/office/drawing/2014/main" id="{EE975209-023C-474C-B503-FD2EC7BABC93}"/>
              </a:ext>
            </a:extLst>
          </p:cNvPr>
          <p:cNvPicPr>
            <a:picLocks noChangeAspect="1"/>
          </p:cNvPicPr>
          <p:nvPr/>
        </p:nvPicPr>
        <p:blipFill rotWithShape="1">
          <a:blip r:embed="rId2">
            <a:extLst>
              <a:ext uri="{28A0092B-C50C-407E-A947-70E740481C1C}">
                <a14:useLocalDpi xmlns:a14="http://schemas.microsoft.com/office/drawing/2010/main" val="0"/>
              </a:ext>
            </a:extLst>
          </a:blip>
          <a:srcRect l="14852" t="12304" r="9360"/>
          <a:stretch/>
        </p:blipFill>
        <p:spPr>
          <a:xfrm>
            <a:off x="11444288" y="385641"/>
            <a:ext cx="304800" cy="348975"/>
          </a:xfrm>
          <a:prstGeom prst="rect">
            <a:avLst/>
          </a:prstGeom>
        </p:spPr>
      </p:pic>
      <p:pic>
        <p:nvPicPr>
          <p:cNvPr id="6" name="Picture 5">
            <a:extLst>
              <a:ext uri="{FF2B5EF4-FFF2-40B4-BE49-F238E27FC236}">
                <a16:creationId xmlns:a16="http://schemas.microsoft.com/office/drawing/2014/main" id="{8D509EAA-3744-FB4F-A0BA-6A8697992D1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852" t="12304" r="9360"/>
          <a:stretch/>
        </p:blipFill>
        <p:spPr>
          <a:xfrm>
            <a:off x="11444288" y="385641"/>
            <a:ext cx="304800" cy="348975"/>
          </a:xfrm>
          <a:prstGeom prst="rect">
            <a:avLst/>
          </a:prstGeom>
        </p:spPr>
      </p:pic>
    </p:spTree>
    <p:extLst>
      <p:ext uri="{BB962C8B-B14F-4D97-AF65-F5344CB8AC3E}">
        <p14:creationId xmlns:p14="http://schemas.microsoft.com/office/powerpoint/2010/main" val="2970848972"/>
      </p:ext>
    </p:extLst>
  </p:cSld>
  <p:clrMapOvr>
    <a:masterClrMapping/>
  </p:clrMapOvr>
  <p:extLst>
    <p:ext uri="{DCECCB84-F9BA-43D5-87BE-67443E8EF086}">
      <p15:sldGuideLst xmlns:p15="http://schemas.microsoft.com/office/powerpoint/2012/main">
        <p15:guide id="1" orient="horz" pos="187">
          <p15:clr>
            <a:srgbClr val="FBAE40"/>
          </p15:clr>
        </p15:guide>
        <p15:guide id="2" pos="279">
          <p15:clr>
            <a:srgbClr val="FBAE40"/>
          </p15:clr>
        </p15:guide>
        <p15:guide id="3" orient="horz" pos="107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Encabezado+texto+image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34D795E-2F80-6B4C-8466-70BA29E7E2C6}"/>
              </a:ext>
            </a:extLst>
          </p:cNvPr>
          <p:cNvSpPr>
            <a:spLocks noGrp="1"/>
          </p:cNvSpPr>
          <p:nvPr>
            <p:ph type="title" hasCustomPrompt="1"/>
          </p:nvPr>
        </p:nvSpPr>
        <p:spPr>
          <a:xfrm>
            <a:off x="455613" y="344388"/>
            <a:ext cx="10775980" cy="397032"/>
          </a:xfrm>
          <a:prstGeom prst="rect">
            <a:avLst/>
          </a:prstGeom>
        </p:spPr>
        <p:txBody>
          <a:bodyPr wrap="square" anchor="t" anchorCtr="0">
            <a:spAutoFit/>
          </a:bodyPr>
          <a:lstStyle>
            <a:lvl1pPr>
              <a:defRPr lang="en-US" sz="2200" b="1" i="0" kern="1200" dirty="0">
                <a:solidFill>
                  <a:schemeClr val="tx2"/>
                </a:solidFill>
                <a:latin typeface="+mn-lt"/>
                <a:ea typeface="+mj-ea"/>
                <a:cs typeface="+mj-cs"/>
              </a:defRPr>
            </a:lvl1pPr>
          </a:lstStyle>
          <a:p>
            <a:r>
              <a:rPr lang="es-ES_tradnl" noProof="0"/>
              <a:t>Encabezado – Máximo dos renglones- Arial 22</a:t>
            </a:r>
          </a:p>
        </p:txBody>
      </p:sp>
      <p:pic>
        <p:nvPicPr>
          <p:cNvPr id="5" name="Picture 5">
            <a:extLst>
              <a:ext uri="{FF2B5EF4-FFF2-40B4-BE49-F238E27FC236}">
                <a16:creationId xmlns:a16="http://schemas.microsoft.com/office/drawing/2014/main" id="{EE975209-023C-474C-B503-FD2EC7BABC93}"/>
              </a:ext>
            </a:extLst>
          </p:cNvPr>
          <p:cNvPicPr>
            <a:picLocks noChangeAspect="1"/>
          </p:cNvPicPr>
          <p:nvPr/>
        </p:nvPicPr>
        <p:blipFill rotWithShape="1">
          <a:blip r:embed="rId2">
            <a:extLst>
              <a:ext uri="{28A0092B-C50C-407E-A947-70E740481C1C}">
                <a14:useLocalDpi xmlns:a14="http://schemas.microsoft.com/office/drawing/2010/main" val="0"/>
              </a:ext>
            </a:extLst>
          </a:blip>
          <a:srcRect l="14852" t="12304" r="9360"/>
          <a:stretch/>
        </p:blipFill>
        <p:spPr>
          <a:xfrm>
            <a:off x="11444288" y="385641"/>
            <a:ext cx="304800" cy="348975"/>
          </a:xfrm>
          <a:prstGeom prst="rect">
            <a:avLst/>
          </a:prstGeom>
        </p:spPr>
      </p:pic>
      <p:sp>
        <p:nvSpPr>
          <p:cNvPr id="6" name="Text Placeholder 11">
            <a:extLst>
              <a:ext uri="{FF2B5EF4-FFF2-40B4-BE49-F238E27FC236}">
                <a16:creationId xmlns:a16="http://schemas.microsoft.com/office/drawing/2014/main" id="{7F3CBB7A-9759-8145-87E8-2AB5BE78839D}"/>
              </a:ext>
            </a:extLst>
          </p:cNvPr>
          <p:cNvSpPr>
            <a:spLocks noGrp="1"/>
          </p:cNvSpPr>
          <p:nvPr>
            <p:ph type="body" sz="quarter" idx="11" hasCustomPrompt="1"/>
          </p:nvPr>
        </p:nvSpPr>
        <p:spPr>
          <a:xfrm>
            <a:off x="455614" y="1330882"/>
            <a:ext cx="4460516" cy="369332"/>
          </a:xfrm>
          <a:prstGeom prst="rect">
            <a:avLst/>
          </a:prstGeom>
        </p:spPr>
        <p:txBody>
          <a:bodyPr wrap="square" anchor="t" anchorCtr="0">
            <a:spAutoFit/>
          </a:bodyPr>
          <a:lstStyle>
            <a:lvl1pPr marL="0" indent="0">
              <a:buSzPct val="70000"/>
              <a:buFontTx/>
              <a:buNone/>
              <a:tabLst/>
              <a:defRPr sz="2000" b="1" i="0" spc="0" baseline="0">
                <a:solidFill>
                  <a:schemeClr val="tx1"/>
                </a:solidFill>
                <a:latin typeface="+mn-lt"/>
              </a:defRPr>
            </a:lvl1pPr>
            <a:lvl2pPr marL="493701" indent="-169858">
              <a:buSzPct val="70000"/>
              <a:buFont typeface="AppleSymbols"/>
              <a:buChar char="⎼"/>
              <a:tabLst/>
              <a:defRPr sz="1400" b="0" i="0">
                <a:latin typeface="MarkPro-Light" panose="020B0604020101010102" pitchFamily="34" charset="77"/>
              </a:defRPr>
            </a:lvl2pPr>
          </a:lstStyle>
          <a:p>
            <a:pPr lvl="0"/>
            <a:r>
              <a:rPr lang="es-ES_tradnl" noProof="0"/>
              <a:t>Subtitulo</a:t>
            </a:r>
          </a:p>
        </p:txBody>
      </p:sp>
      <p:sp>
        <p:nvSpPr>
          <p:cNvPr id="9" name="Text Placeholder 11">
            <a:extLst>
              <a:ext uri="{FF2B5EF4-FFF2-40B4-BE49-F238E27FC236}">
                <a16:creationId xmlns:a16="http://schemas.microsoft.com/office/drawing/2014/main" id="{3F159EF8-C418-8343-8ABD-FE2E04C989B2}"/>
              </a:ext>
            </a:extLst>
          </p:cNvPr>
          <p:cNvSpPr>
            <a:spLocks noGrp="1"/>
          </p:cNvSpPr>
          <p:nvPr>
            <p:ph type="body" sz="quarter" idx="12" hasCustomPrompt="1"/>
          </p:nvPr>
        </p:nvSpPr>
        <p:spPr>
          <a:xfrm>
            <a:off x="455613" y="2149362"/>
            <a:ext cx="4902971" cy="300531"/>
          </a:xfrm>
          <a:prstGeom prst="rect">
            <a:avLst/>
          </a:prstGeom>
        </p:spPr>
        <p:txBody>
          <a:bodyPr wrap="square" anchor="t" anchorCtr="0">
            <a:spAutoFit/>
          </a:bodyPr>
          <a:lstStyle>
            <a:lvl1pPr marL="0" indent="0">
              <a:lnSpc>
                <a:spcPts val="1800"/>
              </a:lnSpc>
              <a:buSzPct val="70000"/>
              <a:buFontTx/>
              <a:buNone/>
              <a:tabLst/>
              <a:defRPr sz="1200" b="0" i="0" spc="0" baseline="0">
                <a:solidFill>
                  <a:schemeClr val="tx1"/>
                </a:solidFill>
                <a:latin typeface="+mn-lt"/>
              </a:defRPr>
            </a:lvl1pPr>
            <a:lvl2pPr marL="493701" indent="-169858">
              <a:buSzPct val="70000"/>
              <a:buFont typeface="AppleSymbols"/>
              <a:buChar char="⎼"/>
              <a:tabLst/>
              <a:defRPr sz="1400" b="0" i="0">
                <a:latin typeface="MarkPro-Light" panose="020B0604020101010102" pitchFamily="34" charset="77"/>
              </a:defRPr>
            </a:lvl2pPr>
          </a:lstStyle>
          <a:p>
            <a:pPr lvl="0"/>
            <a:r>
              <a:rPr lang="es-ES_tradnl" noProof="0"/>
              <a:t>Cuerpo de texto</a:t>
            </a:r>
          </a:p>
        </p:txBody>
      </p:sp>
      <p:pic>
        <p:nvPicPr>
          <p:cNvPr id="7" name="Picture 5">
            <a:extLst>
              <a:ext uri="{FF2B5EF4-FFF2-40B4-BE49-F238E27FC236}">
                <a16:creationId xmlns:a16="http://schemas.microsoft.com/office/drawing/2014/main" id="{E97E3071-8E9C-374E-AE78-8938C8377B8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852" t="12304" r="9360"/>
          <a:stretch/>
        </p:blipFill>
        <p:spPr>
          <a:xfrm>
            <a:off x="11444288" y="385641"/>
            <a:ext cx="304800" cy="348975"/>
          </a:xfrm>
          <a:prstGeom prst="rect">
            <a:avLst/>
          </a:prstGeom>
        </p:spPr>
      </p:pic>
    </p:spTree>
    <p:extLst>
      <p:ext uri="{BB962C8B-B14F-4D97-AF65-F5344CB8AC3E}">
        <p14:creationId xmlns:p14="http://schemas.microsoft.com/office/powerpoint/2010/main" val="3786182920"/>
      </p:ext>
    </p:extLst>
  </p:cSld>
  <p:clrMapOvr>
    <a:masterClrMapping/>
  </p:clrMapOvr>
  <p:extLst>
    <p:ext uri="{DCECCB84-F9BA-43D5-87BE-67443E8EF086}">
      <p15:sldGuideLst xmlns:p15="http://schemas.microsoft.com/office/powerpoint/2012/main">
        <p15:guide id="1" orient="horz" pos="187">
          <p15:clr>
            <a:srgbClr val="FBAE40"/>
          </p15:clr>
        </p15:guide>
        <p15:guide id="2" pos="279">
          <p15:clr>
            <a:srgbClr val="FBAE40"/>
          </p15:clr>
        </p15:guide>
        <p15:guide id="3" orient="horz" pos="107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cabezado+Vineta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34D795E-2F80-6B4C-8466-70BA29E7E2C6}"/>
              </a:ext>
            </a:extLst>
          </p:cNvPr>
          <p:cNvSpPr>
            <a:spLocks noGrp="1"/>
          </p:cNvSpPr>
          <p:nvPr>
            <p:ph type="title" hasCustomPrompt="1"/>
          </p:nvPr>
        </p:nvSpPr>
        <p:spPr>
          <a:xfrm>
            <a:off x="455613" y="344388"/>
            <a:ext cx="10775980" cy="397032"/>
          </a:xfrm>
          <a:prstGeom prst="rect">
            <a:avLst/>
          </a:prstGeom>
        </p:spPr>
        <p:txBody>
          <a:bodyPr wrap="square" anchor="t" anchorCtr="0">
            <a:spAutoFit/>
          </a:bodyPr>
          <a:lstStyle>
            <a:lvl1pPr>
              <a:defRPr lang="en-US" sz="2200" b="1" i="0" kern="1200" dirty="0">
                <a:solidFill>
                  <a:schemeClr val="tx2"/>
                </a:solidFill>
                <a:latin typeface="+mn-lt"/>
                <a:ea typeface="+mj-ea"/>
                <a:cs typeface="+mj-cs"/>
              </a:defRPr>
            </a:lvl1pPr>
          </a:lstStyle>
          <a:p>
            <a:r>
              <a:rPr lang="es-ES_tradnl" noProof="0" dirty="0"/>
              <a:t>Encabezado – Máximo dos renglones- Arial 22</a:t>
            </a:r>
          </a:p>
        </p:txBody>
      </p:sp>
      <p:sp>
        <p:nvSpPr>
          <p:cNvPr id="3" name="Text Placeholder 2">
            <a:extLst>
              <a:ext uri="{FF2B5EF4-FFF2-40B4-BE49-F238E27FC236}">
                <a16:creationId xmlns:a16="http://schemas.microsoft.com/office/drawing/2014/main" id="{41AD7FE5-7B46-D243-A1F1-F5AD91F02DB4}"/>
              </a:ext>
            </a:extLst>
          </p:cNvPr>
          <p:cNvSpPr>
            <a:spLocks noGrp="1"/>
          </p:cNvSpPr>
          <p:nvPr>
            <p:ph type="body" sz="quarter" idx="13" hasCustomPrompt="1"/>
          </p:nvPr>
        </p:nvSpPr>
        <p:spPr>
          <a:xfrm>
            <a:off x="455614" y="1714885"/>
            <a:ext cx="5322335" cy="1692771"/>
          </a:xfrm>
          <a:prstGeom prst="rect">
            <a:avLst/>
          </a:prstGeom>
        </p:spPr>
        <p:txBody>
          <a:bodyPr wrap="square">
            <a:spAutoFit/>
          </a:bodyPr>
          <a:lstStyle>
            <a:lvl1pPr>
              <a:spcBef>
                <a:spcPts val="800"/>
              </a:spcBef>
              <a:defRPr lang="es-ES_tradnl" sz="1600" noProof="0" dirty="0">
                <a:solidFill>
                  <a:schemeClr val="tx1"/>
                </a:solidFill>
                <a:latin typeface="Arial" panose="020B0604020202020204" pitchFamily="34" charset="0"/>
                <a:cs typeface="Arial" panose="020B0604020202020204" pitchFamily="34" charset="0"/>
              </a:defRPr>
            </a:lvl1pPr>
            <a:lvl2pPr>
              <a:spcBef>
                <a:spcPts val="800"/>
              </a:spcBef>
              <a:defRPr lang="es-ES_tradnl" sz="1400" noProof="0" dirty="0">
                <a:solidFill>
                  <a:schemeClr val="tx1"/>
                </a:solidFill>
                <a:latin typeface="Arial" panose="020B0604020202020204" pitchFamily="34" charset="0"/>
                <a:cs typeface="Arial" panose="020B0604020202020204" pitchFamily="34" charset="0"/>
              </a:defRPr>
            </a:lvl2pPr>
            <a:lvl3pPr>
              <a:spcBef>
                <a:spcPts val="800"/>
              </a:spcBef>
              <a:defRPr lang="es-ES_tradnl" sz="1200" noProof="0" dirty="0">
                <a:solidFill>
                  <a:schemeClr val="tx1"/>
                </a:solidFill>
                <a:latin typeface="Arial" panose="020B0604020202020204" pitchFamily="34" charset="0"/>
                <a:cs typeface="Arial" panose="020B0604020202020204" pitchFamily="34" charset="0"/>
              </a:defRPr>
            </a:lvl3pPr>
            <a:lvl4pPr>
              <a:spcBef>
                <a:spcPts val="800"/>
              </a:spcBef>
              <a:defRPr lang="es-ES_tradnl" sz="1100" noProof="0" dirty="0">
                <a:solidFill>
                  <a:schemeClr val="tx1"/>
                </a:solidFill>
                <a:latin typeface="Arial" panose="020B0604020202020204" pitchFamily="34" charset="0"/>
                <a:cs typeface="Arial" panose="020B0604020202020204" pitchFamily="34" charset="0"/>
              </a:defRPr>
            </a:lvl4pPr>
            <a:lvl5pPr>
              <a:spcBef>
                <a:spcPts val="800"/>
              </a:spcBef>
              <a:defRPr lang="es-ES_tradnl" sz="1100" noProof="0" dirty="0">
                <a:solidFill>
                  <a:schemeClr val="tx1"/>
                </a:solidFill>
                <a:latin typeface="Arial" panose="020B0604020202020204" pitchFamily="34" charset="0"/>
                <a:cs typeface="Arial" panose="020B0604020202020204" pitchFamily="34" charset="0"/>
              </a:defRPr>
            </a:lvl5pPr>
          </a:lstStyle>
          <a:p>
            <a:pPr lvl="0">
              <a:lnSpc>
                <a:spcPct val="100000"/>
              </a:lnSpc>
              <a:spcBef>
                <a:spcPts val="1200"/>
              </a:spcBef>
              <a:buSzPct val="90000"/>
            </a:pPr>
            <a:r>
              <a:rPr lang="es-ES_tradnl" noProof="0" dirty="0"/>
              <a:t>Texto con </a:t>
            </a:r>
            <a:r>
              <a:rPr lang="es-ES_tradnl" noProof="0" dirty="0" err="1"/>
              <a:t>bullets</a:t>
            </a:r>
            <a:endParaRPr lang="es-ES_tradnl" noProof="0" dirty="0"/>
          </a:p>
          <a:p>
            <a:pPr lvl="1">
              <a:lnSpc>
                <a:spcPct val="100000"/>
              </a:lnSpc>
              <a:spcBef>
                <a:spcPts val="1200"/>
              </a:spcBef>
              <a:buSzPct val="90000"/>
            </a:pPr>
            <a:r>
              <a:rPr lang="es-ES_tradnl" noProof="0" dirty="0"/>
              <a:t>Segundo nivel</a:t>
            </a:r>
          </a:p>
          <a:p>
            <a:pPr marL="1073124" lvl="2" indent="-158747">
              <a:lnSpc>
                <a:spcPct val="100000"/>
              </a:lnSpc>
              <a:spcBef>
                <a:spcPts val="1200"/>
              </a:spcBef>
              <a:buSzPct val="90000"/>
              <a:tabLst/>
            </a:pPr>
            <a:r>
              <a:rPr lang="es-ES_tradnl" noProof="0" dirty="0"/>
              <a:t>Tercer nivel</a:t>
            </a:r>
          </a:p>
          <a:p>
            <a:pPr lvl="3">
              <a:lnSpc>
                <a:spcPct val="100000"/>
              </a:lnSpc>
              <a:spcBef>
                <a:spcPts val="1200"/>
              </a:spcBef>
              <a:buSzPct val="90000"/>
            </a:pPr>
            <a:r>
              <a:rPr lang="es-ES_tradnl" noProof="0" dirty="0"/>
              <a:t>Cuarto nivel</a:t>
            </a:r>
          </a:p>
          <a:p>
            <a:pPr lvl="4">
              <a:lnSpc>
                <a:spcPct val="100000"/>
              </a:lnSpc>
              <a:spcBef>
                <a:spcPts val="1200"/>
              </a:spcBef>
              <a:buSzPct val="90000"/>
            </a:pPr>
            <a:r>
              <a:rPr lang="es-ES_tradnl" noProof="0" dirty="0"/>
              <a:t>Quinto nivel</a:t>
            </a:r>
          </a:p>
        </p:txBody>
      </p:sp>
      <p:sp>
        <p:nvSpPr>
          <p:cNvPr id="7" name="Text Placeholder 2">
            <a:extLst>
              <a:ext uri="{FF2B5EF4-FFF2-40B4-BE49-F238E27FC236}">
                <a16:creationId xmlns:a16="http://schemas.microsoft.com/office/drawing/2014/main" id="{F7D295FB-4D81-8841-85AB-26ED0F7F3223}"/>
              </a:ext>
            </a:extLst>
          </p:cNvPr>
          <p:cNvSpPr>
            <a:spLocks noGrp="1"/>
          </p:cNvSpPr>
          <p:nvPr>
            <p:ph type="body" sz="quarter" idx="14" hasCustomPrompt="1"/>
          </p:nvPr>
        </p:nvSpPr>
        <p:spPr>
          <a:xfrm>
            <a:off x="6405841" y="1714885"/>
            <a:ext cx="5322335" cy="1692771"/>
          </a:xfrm>
          <a:prstGeom prst="rect">
            <a:avLst/>
          </a:prstGeom>
        </p:spPr>
        <p:txBody>
          <a:bodyPr wrap="square">
            <a:spAutoFit/>
          </a:bodyPr>
          <a:lstStyle>
            <a:lvl1pPr>
              <a:spcBef>
                <a:spcPts val="800"/>
              </a:spcBef>
              <a:defRPr lang="es-ES_tradnl" sz="1600" noProof="0" dirty="0">
                <a:solidFill>
                  <a:schemeClr val="tx1"/>
                </a:solidFill>
                <a:latin typeface="Arial" panose="020B0604020202020204" pitchFamily="34" charset="0"/>
                <a:cs typeface="Arial" panose="020B0604020202020204" pitchFamily="34" charset="0"/>
              </a:defRPr>
            </a:lvl1pPr>
            <a:lvl2pPr>
              <a:spcBef>
                <a:spcPts val="800"/>
              </a:spcBef>
              <a:defRPr lang="es-ES_tradnl" sz="1400" noProof="0" dirty="0">
                <a:solidFill>
                  <a:schemeClr val="tx1"/>
                </a:solidFill>
                <a:latin typeface="Arial" panose="020B0604020202020204" pitchFamily="34" charset="0"/>
                <a:cs typeface="Arial" panose="020B0604020202020204" pitchFamily="34" charset="0"/>
              </a:defRPr>
            </a:lvl2pPr>
            <a:lvl3pPr>
              <a:spcBef>
                <a:spcPts val="800"/>
              </a:spcBef>
              <a:defRPr lang="es-ES_tradnl" sz="1200" noProof="0" dirty="0">
                <a:solidFill>
                  <a:schemeClr val="tx1"/>
                </a:solidFill>
                <a:latin typeface="Arial" panose="020B0604020202020204" pitchFamily="34" charset="0"/>
                <a:cs typeface="Arial" panose="020B0604020202020204" pitchFamily="34" charset="0"/>
              </a:defRPr>
            </a:lvl3pPr>
            <a:lvl4pPr>
              <a:spcBef>
                <a:spcPts val="800"/>
              </a:spcBef>
              <a:defRPr lang="es-ES_tradnl" sz="1100" noProof="0" dirty="0">
                <a:solidFill>
                  <a:schemeClr val="tx1"/>
                </a:solidFill>
                <a:latin typeface="Arial" panose="020B0604020202020204" pitchFamily="34" charset="0"/>
                <a:cs typeface="Arial" panose="020B0604020202020204" pitchFamily="34" charset="0"/>
              </a:defRPr>
            </a:lvl4pPr>
            <a:lvl5pPr>
              <a:spcBef>
                <a:spcPts val="800"/>
              </a:spcBef>
              <a:defRPr lang="es-ES_tradnl" sz="1100" noProof="0" dirty="0">
                <a:solidFill>
                  <a:schemeClr val="tx1"/>
                </a:solidFill>
                <a:latin typeface="Arial" panose="020B0604020202020204" pitchFamily="34" charset="0"/>
                <a:cs typeface="Arial" panose="020B0604020202020204" pitchFamily="34" charset="0"/>
              </a:defRPr>
            </a:lvl5pPr>
          </a:lstStyle>
          <a:p>
            <a:pPr lvl="0">
              <a:lnSpc>
                <a:spcPct val="100000"/>
              </a:lnSpc>
              <a:spcBef>
                <a:spcPts val="1200"/>
              </a:spcBef>
              <a:buSzPct val="90000"/>
            </a:pPr>
            <a:r>
              <a:rPr lang="es-ES_tradnl" noProof="0" dirty="0"/>
              <a:t>Texto con </a:t>
            </a:r>
            <a:r>
              <a:rPr lang="es-ES_tradnl" noProof="0" dirty="0" err="1"/>
              <a:t>bullets</a:t>
            </a:r>
            <a:endParaRPr lang="es-ES_tradnl" noProof="0" dirty="0"/>
          </a:p>
          <a:p>
            <a:pPr lvl="1">
              <a:lnSpc>
                <a:spcPct val="100000"/>
              </a:lnSpc>
              <a:spcBef>
                <a:spcPts val="1200"/>
              </a:spcBef>
              <a:buSzPct val="90000"/>
            </a:pPr>
            <a:r>
              <a:rPr lang="es-ES_tradnl" noProof="0" dirty="0"/>
              <a:t>Segundo nivel</a:t>
            </a:r>
          </a:p>
          <a:p>
            <a:pPr marL="1073124" lvl="2" indent="-158747">
              <a:lnSpc>
                <a:spcPct val="100000"/>
              </a:lnSpc>
              <a:spcBef>
                <a:spcPts val="1200"/>
              </a:spcBef>
              <a:buSzPct val="90000"/>
              <a:tabLst/>
            </a:pPr>
            <a:r>
              <a:rPr lang="es-ES_tradnl" noProof="0" dirty="0"/>
              <a:t>Tercer nivel</a:t>
            </a:r>
          </a:p>
          <a:p>
            <a:pPr lvl="3">
              <a:lnSpc>
                <a:spcPct val="100000"/>
              </a:lnSpc>
              <a:spcBef>
                <a:spcPts val="1200"/>
              </a:spcBef>
              <a:buSzPct val="90000"/>
            </a:pPr>
            <a:r>
              <a:rPr lang="es-ES_tradnl" noProof="0" dirty="0"/>
              <a:t>Cuarto nivel</a:t>
            </a:r>
          </a:p>
          <a:p>
            <a:pPr lvl="4">
              <a:lnSpc>
                <a:spcPct val="100000"/>
              </a:lnSpc>
              <a:spcBef>
                <a:spcPts val="1200"/>
              </a:spcBef>
              <a:buSzPct val="90000"/>
            </a:pPr>
            <a:r>
              <a:rPr lang="es-ES_tradnl" noProof="0" dirty="0"/>
              <a:t>Quinto nivel</a:t>
            </a:r>
          </a:p>
        </p:txBody>
      </p:sp>
      <p:pic>
        <p:nvPicPr>
          <p:cNvPr id="5" name="Picture 5">
            <a:extLst>
              <a:ext uri="{FF2B5EF4-FFF2-40B4-BE49-F238E27FC236}">
                <a16:creationId xmlns:a16="http://schemas.microsoft.com/office/drawing/2014/main" id="{EE975209-023C-474C-B503-FD2EC7BABC93}"/>
              </a:ext>
            </a:extLst>
          </p:cNvPr>
          <p:cNvPicPr>
            <a:picLocks noChangeAspect="1"/>
          </p:cNvPicPr>
          <p:nvPr/>
        </p:nvPicPr>
        <p:blipFill rotWithShape="1">
          <a:blip r:embed="rId2">
            <a:extLst>
              <a:ext uri="{28A0092B-C50C-407E-A947-70E740481C1C}">
                <a14:useLocalDpi xmlns:a14="http://schemas.microsoft.com/office/drawing/2010/main" val="0"/>
              </a:ext>
            </a:extLst>
          </a:blip>
          <a:srcRect l="14852" t="12304" r="9360"/>
          <a:stretch/>
        </p:blipFill>
        <p:spPr>
          <a:xfrm>
            <a:off x="11444288" y="385641"/>
            <a:ext cx="304800" cy="348975"/>
          </a:xfrm>
          <a:prstGeom prst="rect">
            <a:avLst/>
          </a:prstGeom>
        </p:spPr>
      </p:pic>
      <p:pic>
        <p:nvPicPr>
          <p:cNvPr id="6" name="Picture 5">
            <a:extLst>
              <a:ext uri="{FF2B5EF4-FFF2-40B4-BE49-F238E27FC236}">
                <a16:creationId xmlns:a16="http://schemas.microsoft.com/office/drawing/2014/main" id="{8D509EAA-3744-FB4F-A0BA-6A8697992D1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852" t="12304" r="9360"/>
          <a:stretch/>
        </p:blipFill>
        <p:spPr>
          <a:xfrm>
            <a:off x="11444288" y="385641"/>
            <a:ext cx="304800" cy="348975"/>
          </a:xfrm>
          <a:prstGeom prst="rect">
            <a:avLst/>
          </a:prstGeom>
        </p:spPr>
      </p:pic>
    </p:spTree>
    <p:extLst>
      <p:ext uri="{BB962C8B-B14F-4D97-AF65-F5344CB8AC3E}">
        <p14:creationId xmlns:p14="http://schemas.microsoft.com/office/powerpoint/2010/main" val="2456214083"/>
      </p:ext>
    </p:extLst>
  </p:cSld>
  <p:clrMapOvr>
    <a:masterClrMapping/>
  </p:clrMapOvr>
  <p:extLst>
    <p:ext uri="{DCECCB84-F9BA-43D5-87BE-67443E8EF086}">
      <p15:sldGuideLst xmlns:p15="http://schemas.microsoft.com/office/powerpoint/2012/main">
        <p15:guide id="1" orient="horz" pos="187">
          <p15:clr>
            <a:srgbClr val="FBAE40"/>
          </p15:clr>
        </p15:guide>
        <p15:guide id="2" pos="279">
          <p15:clr>
            <a:srgbClr val="FBAE40"/>
          </p15:clr>
        </p15:guide>
        <p15:guide id="3" orient="horz" pos="107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Destacado_FondoRojo1">
    <p:bg>
      <p:bgRef idx="1001">
        <a:schemeClr val="bg2"/>
      </p:bgRef>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3A70357-7026-497B-BA5A-307048F7C9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658814" y="296863"/>
            <a:ext cx="8965479" cy="5558848"/>
          </a:xfrm>
          <a:prstGeom prst="rect">
            <a:avLst/>
          </a:prstGeom>
        </p:spPr>
      </p:pic>
      <p:sp>
        <p:nvSpPr>
          <p:cNvPr id="2" name="Title 1">
            <a:extLst>
              <a:ext uri="{FF2B5EF4-FFF2-40B4-BE49-F238E27FC236}">
                <a16:creationId xmlns:a16="http://schemas.microsoft.com/office/drawing/2014/main" id="{CF06ABEA-676B-6F48-B73B-ABAD0132B362}"/>
              </a:ext>
            </a:extLst>
          </p:cNvPr>
          <p:cNvSpPr>
            <a:spLocks noGrp="1"/>
          </p:cNvSpPr>
          <p:nvPr>
            <p:ph type="title" hasCustomPrompt="1"/>
          </p:nvPr>
        </p:nvSpPr>
        <p:spPr>
          <a:xfrm>
            <a:off x="1496291" y="1574940"/>
            <a:ext cx="6696364" cy="1341905"/>
          </a:xfrm>
          <a:prstGeom prst="rect">
            <a:avLst/>
          </a:prstGeom>
        </p:spPr>
        <p:txBody>
          <a:bodyPr wrap="square" anchor="t" anchorCtr="0">
            <a:spAutoFit/>
          </a:bodyPr>
          <a:lstStyle>
            <a:lvl1pPr marL="0" algn="l" defTabSz="914377" rtl="0" eaLnBrk="1" latinLnBrk="0" hangingPunct="1">
              <a:lnSpc>
                <a:spcPct val="90000"/>
              </a:lnSpc>
              <a:spcBef>
                <a:spcPct val="0"/>
              </a:spcBef>
              <a:buNone/>
              <a:defRPr lang="es-ES_tradnl" sz="4400" b="1" i="0" kern="1200" noProof="0" dirty="0">
                <a:solidFill>
                  <a:schemeClr val="bg1"/>
                </a:solidFill>
                <a:latin typeface="+mn-lt"/>
                <a:ea typeface="+mj-ea"/>
                <a:cs typeface="+mj-cs"/>
              </a:defRPr>
            </a:lvl1pPr>
          </a:lstStyle>
          <a:p>
            <a:r>
              <a:rPr lang="es-ES_tradnl" noProof="0"/>
              <a:t>Texto destacado</a:t>
            </a:r>
            <a:br>
              <a:rPr lang="es-ES_tradnl" noProof="0"/>
            </a:br>
            <a:r>
              <a:rPr lang="es-ES_tradnl" noProof="0"/>
              <a:t>terminar con punto.</a:t>
            </a:r>
          </a:p>
        </p:txBody>
      </p:sp>
      <p:sp>
        <p:nvSpPr>
          <p:cNvPr id="7" name="Text Placeholder 4">
            <a:extLst>
              <a:ext uri="{FF2B5EF4-FFF2-40B4-BE49-F238E27FC236}">
                <a16:creationId xmlns:a16="http://schemas.microsoft.com/office/drawing/2014/main" id="{70B1C10A-8B0B-4AB3-8525-1D89729A60C1}"/>
              </a:ext>
            </a:extLst>
          </p:cNvPr>
          <p:cNvSpPr>
            <a:spLocks noGrp="1"/>
          </p:cNvSpPr>
          <p:nvPr>
            <p:ph type="body" sz="quarter" idx="10" hasCustomPrompt="1"/>
          </p:nvPr>
        </p:nvSpPr>
        <p:spPr>
          <a:xfrm>
            <a:off x="1496291" y="4122773"/>
            <a:ext cx="4599709" cy="1046440"/>
          </a:xfrm>
          <a:prstGeom prst="rect">
            <a:avLst/>
          </a:prstGeom>
        </p:spPr>
        <p:txBody>
          <a:bodyPr wrap="square">
            <a:spAutoFit/>
          </a:bodyPr>
          <a:lstStyle>
            <a:lvl1pPr marL="0" indent="0" algn="l">
              <a:lnSpc>
                <a:spcPct val="100000"/>
              </a:lnSpc>
              <a:buNone/>
              <a:defRPr lang="es-ES_tradnl" sz="2000" b="0" i="0" kern="1200" dirty="0">
                <a:solidFill>
                  <a:schemeClr val="bg1"/>
                </a:solidFill>
                <a:latin typeface="+mn-lt"/>
                <a:ea typeface="+mj-ea"/>
                <a:cs typeface="+mj-cs"/>
              </a:defRPr>
            </a:lvl1pPr>
          </a:lstStyle>
          <a:p>
            <a:pPr lvl="0"/>
            <a:r>
              <a:rPr lang="es-ES_tradnl" noProof="0"/>
              <a:t>Texto secundario, generalmente es un pequeño párrafo, no siempre se necesita.</a:t>
            </a:r>
          </a:p>
        </p:txBody>
      </p:sp>
    </p:spTree>
    <p:extLst>
      <p:ext uri="{BB962C8B-B14F-4D97-AF65-F5344CB8AC3E}">
        <p14:creationId xmlns:p14="http://schemas.microsoft.com/office/powerpoint/2010/main" val="333707998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4">
          <p15:clr>
            <a:srgbClr val="FBAE40"/>
          </p15:clr>
        </p15:guide>
        <p15:guide id="2" pos="415">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Destacado_FondoRojo2">
    <p:bg>
      <p:bgRef idx="1001">
        <a:schemeClr val="bg2"/>
      </p:bgRef>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8C61C58-9BE9-4B6C-8917-FB3316E2924F}"/>
              </a:ext>
            </a:extLst>
          </p:cNvPr>
          <p:cNvPicPr>
            <a:picLocks noChangeAspect="1"/>
          </p:cNvPicPr>
          <p:nvPr/>
        </p:nvPicPr>
        <p:blipFill rotWithShape="1">
          <a:blip r:embed="rId2">
            <a:extLst>
              <a:ext uri="{28A0092B-C50C-407E-A947-70E740481C1C}">
                <a14:useLocalDpi xmlns:a14="http://schemas.microsoft.com/office/drawing/2010/main" val="0"/>
              </a:ext>
            </a:extLst>
          </a:blip>
          <a:srcRect t="11384"/>
          <a:stretch/>
        </p:blipFill>
        <p:spPr>
          <a:xfrm>
            <a:off x="444452" y="0"/>
            <a:ext cx="8151387" cy="5997917"/>
          </a:xfrm>
          <a:prstGeom prst="rect">
            <a:avLst/>
          </a:prstGeom>
        </p:spPr>
      </p:pic>
      <p:sp>
        <p:nvSpPr>
          <p:cNvPr id="2" name="Title 1">
            <a:extLst>
              <a:ext uri="{FF2B5EF4-FFF2-40B4-BE49-F238E27FC236}">
                <a16:creationId xmlns:a16="http://schemas.microsoft.com/office/drawing/2014/main" id="{CF06ABEA-676B-6F48-B73B-ABAD0132B362}"/>
              </a:ext>
            </a:extLst>
          </p:cNvPr>
          <p:cNvSpPr>
            <a:spLocks noGrp="1"/>
          </p:cNvSpPr>
          <p:nvPr>
            <p:ph type="title" hasCustomPrompt="1"/>
          </p:nvPr>
        </p:nvSpPr>
        <p:spPr>
          <a:xfrm>
            <a:off x="2395781" y="1523981"/>
            <a:ext cx="5030787" cy="1951304"/>
          </a:xfrm>
          <a:prstGeom prst="rect">
            <a:avLst/>
          </a:prstGeom>
        </p:spPr>
        <p:txBody>
          <a:bodyPr wrap="square" anchor="t" anchorCtr="0">
            <a:spAutoFit/>
          </a:bodyPr>
          <a:lstStyle>
            <a:lvl1pPr marL="0" algn="l" defTabSz="914377" rtl="0" eaLnBrk="1" latinLnBrk="0" hangingPunct="1">
              <a:lnSpc>
                <a:spcPct val="90000"/>
              </a:lnSpc>
              <a:spcBef>
                <a:spcPct val="0"/>
              </a:spcBef>
              <a:buNone/>
              <a:defRPr lang="es-ES_tradnl" sz="4400" b="1" i="0" kern="1200" noProof="0" dirty="0">
                <a:solidFill>
                  <a:schemeClr val="bg1"/>
                </a:solidFill>
                <a:latin typeface="+mn-lt"/>
                <a:ea typeface="+mj-ea"/>
                <a:cs typeface="+mj-cs"/>
              </a:defRPr>
            </a:lvl1pPr>
          </a:lstStyle>
          <a:p>
            <a:r>
              <a:rPr lang="es-ES_tradnl" noProof="0"/>
              <a:t>Texto destacado</a:t>
            </a:r>
            <a:br>
              <a:rPr lang="es-ES_tradnl" noProof="0"/>
            </a:br>
            <a:r>
              <a:rPr lang="es-ES_tradnl" noProof="0"/>
              <a:t>terminar con punto.</a:t>
            </a:r>
          </a:p>
        </p:txBody>
      </p:sp>
      <p:sp>
        <p:nvSpPr>
          <p:cNvPr id="5" name="Text Placeholder 4">
            <a:extLst>
              <a:ext uri="{FF2B5EF4-FFF2-40B4-BE49-F238E27FC236}">
                <a16:creationId xmlns:a16="http://schemas.microsoft.com/office/drawing/2014/main" id="{C617CFE3-A156-4483-AD87-5FB82A2EBDC3}"/>
              </a:ext>
            </a:extLst>
          </p:cNvPr>
          <p:cNvSpPr>
            <a:spLocks noGrp="1"/>
          </p:cNvSpPr>
          <p:nvPr>
            <p:ph type="body" sz="quarter" idx="10" hasCustomPrompt="1"/>
          </p:nvPr>
        </p:nvSpPr>
        <p:spPr>
          <a:xfrm>
            <a:off x="2398749" y="4176351"/>
            <a:ext cx="5027819" cy="707886"/>
          </a:xfrm>
          <a:prstGeom prst="rect">
            <a:avLst/>
          </a:prstGeom>
        </p:spPr>
        <p:txBody>
          <a:bodyPr wrap="square">
            <a:spAutoFit/>
          </a:bodyPr>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lang="es-ES_tradnl" sz="2000" b="0" i="0" kern="1200" dirty="0">
                <a:solidFill>
                  <a:schemeClr val="bg1"/>
                </a:solidFill>
                <a:latin typeface="+mn-lt"/>
                <a:ea typeface="+mj-ea"/>
                <a:cs typeface="+mj-cs"/>
              </a:defRPr>
            </a:lvl1pPr>
          </a:lstStyle>
          <a:p>
            <a:pPr lvl="0"/>
            <a:r>
              <a:rPr lang="es-ES_tradnl" noProof="0"/>
              <a:t>Texto secundario, generalmente es un pequeño párrafo, no siempre se necesita.</a:t>
            </a:r>
          </a:p>
        </p:txBody>
      </p:sp>
    </p:spTree>
    <p:extLst>
      <p:ext uri="{BB962C8B-B14F-4D97-AF65-F5344CB8AC3E}">
        <p14:creationId xmlns:p14="http://schemas.microsoft.com/office/powerpoint/2010/main" val="119592323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4">
          <p15:clr>
            <a:srgbClr val="FBAE40"/>
          </p15:clr>
        </p15:guide>
        <p15:guide id="2" pos="415">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Destacado_FondoGris">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5" name="Gráfico 4">
            <a:extLst>
              <a:ext uri="{FF2B5EF4-FFF2-40B4-BE49-F238E27FC236}">
                <a16:creationId xmlns:a16="http://schemas.microsoft.com/office/drawing/2014/main" id="{81EA4789-55BD-484A-9564-3FCD1751EEC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14292"/>
          <a:stretch/>
        </p:blipFill>
        <p:spPr>
          <a:xfrm>
            <a:off x="658812" y="657224"/>
            <a:ext cx="9128997" cy="6200776"/>
          </a:xfrm>
          <a:prstGeom prst="rect">
            <a:avLst/>
          </a:prstGeom>
        </p:spPr>
      </p:pic>
      <p:sp>
        <p:nvSpPr>
          <p:cNvPr id="7" name="Title 1">
            <a:extLst>
              <a:ext uri="{FF2B5EF4-FFF2-40B4-BE49-F238E27FC236}">
                <a16:creationId xmlns:a16="http://schemas.microsoft.com/office/drawing/2014/main" id="{609E760E-D25E-534B-B1D9-558584EAF4CD}"/>
              </a:ext>
            </a:extLst>
          </p:cNvPr>
          <p:cNvSpPr>
            <a:spLocks noGrp="1"/>
          </p:cNvSpPr>
          <p:nvPr>
            <p:ph type="title" hasCustomPrompt="1"/>
          </p:nvPr>
        </p:nvSpPr>
        <p:spPr>
          <a:xfrm>
            <a:off x="1180440" y="1391624"/>
            <a:ext cx="5030787" cy="1951304"/>
          </a:xfrm>
          <a:prstGeom prst="rect">
            <a:avLst/>
          </a:prstGeom>
        </p:spPr>
        <p:txBody>
          <a:bodyPr wrap="square" anchor="t" anchorCtr="0">
            <a:spAutoFit/>
          </a:bodyPr>
          <a:lstStyle>
            <a:lvl1pPr marL="0" algn="l" defTabSz="914377" rtl="0" eaLnBrk="1" latinLnBrk="0" hangingPunct="1">
              <a:lnSpc>
                <a:spcPct val="90000"/>
              </a:lnSpc>
              <a:spcBef>
                <a:spcPct val="0"/>
              </a:spcBef>
              <a:buNone/>
              <a:defRPr lang="es-ES_tradnl" sz="4400" b="1" i="0" kern="1200" noProof="0" dirty="0">
                <a:solidFill>
                  <a:schemeClr val="bg1"/>
                </a:solidFill>
                <a:latin typeface="+mn-lt"/>
                <a:ea typeface="+mj-ea"/>
                <a:cs typeface="+mj-cs"/>
              </a:defRPr>
            </a:lvl1pPr>
          </a:lstStyle>
          <a:p>
            <a:r>
              <a:rPr lang="es-ES_tradnl" noProof="0"/>
              <a:t>Texto destacado</a:t>
            </a:r>
            <a:br>
              <a:rPr lang="es-ES_tradnl" noProof="0"/>
            </a:br>
            <a:r>
              <a:rPr lang="es-ES_tradnl" noProof="0"/>
              <a:t>terminar con punto.</a:t>
            </a:r>
          </a:p>
        </p:txBody>
      </p:sp>
      <p:sp>
        <p:nvSpPr>
          <p:cNvPr id="10" name="Text Placeholder 4">
            <a:extLst>
              <a:ext uri="{FF2B5EF4-FFF2-40B4-BE49-F238E27FC236}">
                <a16:creationId xmlns:a16="http://schemas.microsoft.com/office/drawing/2014/main" id="{4A85CB5A-3FA4-0543-B6FB-F790349F8F37}"/>
              </a:ext>
            </a:extLst>
          </p:cNvPr>
          <p:cNvSpPr>
            <a:spLocks noGrp="1"/>
          </p:cNvSpPr>
          <p:nvPr>
            <p:ph type="body" sz="quarter" idx="10" hasCustomPrompt="1"/>
          </p:nvPr>
        </p:nvSpPr>
        <p:spPr>
          <a:xfrm>
            <a:off x="1183408" y="4130052"/>
            <a:ext cx="5027819" cy="707886"/>
          </a:xfrm>
          <a:prstGeom prst="rect">
            <a:avLst/>
          </a:prstGeom>
        </p:spPr>
        <p:txBody>
          <a:bodyPr wrap="square">
            <a:spAutoFit/>
          </a:bodyPr>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lang="es-ES_tradnl" sz="2000" b="0" i="0" kern="1200" dirty="0">
                <a:solidFill>
                  <a:schemeClr val="bg1"/>
                </a:solidFill>
                <a:latin typeface="+mn-lt"/>
                <a:ea typeface="+mj-ea"/>
                <a:cs typeface="+mj-cs"/>
              </a:defRPr>
            </a:lvl1pPr>
          </a:lstStyle>
          <a:p>
            <a:pPr lvl="0"/>
            <a:r>
              <a:rPr lang="es-ES_tradnl" noProof="0"/>
              <a:t>Texto secundario, generalmente es un pequeño párrafo, no siempre se necesita.</a:t>
            </a:r>
          </a:p>
        </p:txBody>
      </p:sp>
    </p:spTree>
    <p:extLst>
      <p:ext uri="{BB962C8B-B14F-4D97-AF65-F5344CB8AC3E}">
        <p14:creationId xmlns:p14="http://schemas.microsoft.com/office/powerpoint/2010/main" val="2975134233"/>
      </p:ext>
    </p:extLst>
  </p:cSld>
  <p:clrMapOvr>
    <a:masterClrMapping/>
  </p:clrMapOvr>
  <p:extLst>
    <p:ext uri="{DCECCB84-F9BA-43D5-87BE-67443E8EF086}">
      <p15:sldGuideLst xmlns:p15="http://schemas.microsoft.com/office/powerpoint/2012/main">
        <p15:guide id="1" orient="horz" pos="414">
          <p15:clr>
            <a:srgbClr val="FBAE40"/>
          </p15:clr>
        </p15:guide>
        <p15:guide id="2" pos="415">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Destacado_FondoRojo4">
    <p:bg>
      <p:bgRef idx="1001">
        <a:schemeClr val="bg2"/>
      </p:bgRef>
    </p:bg>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1F8BC16D-7EDE-4B1A-81A6-87926CBC47B7}"/>
              </a:ext>
            </a:extLst>
          </p:cNvPr>
          <p:cNvSpPr>
            <a:spLocks noGrp="1"/>
          </p:cNvSpPr>
          <p:nvPr>
            <p:ph type="body" sz="quarter" idx="10" hasCustomPrompt="1"/>
          </p:nvPr>
        </p:nvSpPr>
        <p:spPr>
          <a:xfrm>
            <a:off x="658814" y="4556200"/>
            <a:ext cx="7582511" cy="707886"/>
          </a:xfrm>
          <a:prstGeom prst="rect">
            <a:avLst/>
          </a:prstGeom>
        </p:spPr>
        <p:txBody>
          <a:bodyPr wrap="square">
            <a:spAutoFit/>
          </a:bodyPr>
          <a:lstStyle>
            <a:lvl1pPr marL="0" indent="0" algn="l">
              <a:lnSpc>
                <a:spcPct val="100000"/>
              </a:lnSpc>
              <a:buNone/>
              <a:defRPr lang="es-ES_tradnl" sz="2000" b="0" i="0" kern="1200" dirty="0">
                <a:solidFill>
                  <a:schemeClr val="tx1"/>
                </a:solidFill>
                <a:latin typeface="+mn-lt"/>
                <a:ea typeface="+mj-ea"/>
                <a:cs typeface="+mj-cs"/>
              </a:defRPr>
            </a:lvl1pPr>
          </a:lstStyle>
          <a:p>
            <a:pPr lvl="0"/>
            <a:r>
              <a:rPr lang="es-ES_tradnl" noProof="0"/>
              <a:t>Texto secundario, generalmente es un pequeño párrafo, no siempre se necesita.</a:t>
            </a:r>
          </a:p>
        </p:txBody>
      </p:sp>
      <p:sp>
        <p:nvSpPr>
          <p:cNvPr id="14" name="Text Placeholder 4">
            <a:extLst>
              <a:ext uri="{FF2B5EF4-FFF2-40B4-BE49-F238E27FC236}">
                <a16:creationId xmlns:a16="http://schemas.microsoft.com/office/drawing/2014/main" id="{0507171A-E605-4972-B324-CAFCD11A6532}"/>
              </a:ext>
            </a:extLst>
          </p:cNvPr>
          <p:cNvSpPr>
            <a:spLocks noGrp="1"/>
          </p:cNvSpPr>
          <p:nvPr>
            <p:ph type="body" sz="quarter" idx="11" hasCustomPrompt="1"/>
          </p:nvPr>
        </p:nvSpPr>
        <p:spPr>
          <a:xfrm>
            <a:off x="658814" y="657225"/>
            <a:ext cx="7582511" cy="1311128"/>
          </a:xfrm>
          <a:prstGeom prst="rect">
            <a:avLst/>
          </a:prstGeom>
        </p:spPr>
        <p:txBody>
          <a:bodyPr wrap="square">
            <a:sp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lang="es-ES_tradnl" sz="4400" b="1" i="0" kern="1200">
                <a:solidFill>
                  <a:schemeClr val="tx1"/>
                </a:solidFill>
                <a:latin typeface="+mn-lt"/>
                <a:ea typeface="+mj-ea"/>
                <a:cs typeface="+mj-cs"/>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_tradnl" noProof="0"/>
              <a:t>Texto destacado</a:t>
            </a:r>
            <a:br>
              <a:rPr lang="es-ES_tradnl" noProof="0"/>
            </a:br>
            <a:r>
              <a:rPr lang="es-ES_tradnl" noProof="0"/>
              <a:t>terminar con punto.</a:t>
            </a:r>
          </a:p>
        </p:txBody>
      </p:sp>
      <p:pic>
        <p:nvPicPr>
          <p:cNvPr id="10" name="Imagen 9">
            <a:extLst>
              <a:ext uri="{FF2B5EF4-FFF2-40B4-BE49-F238E27FC236}">
                <a16:creationId xmlns:a16="http://schemas.microsoft.com/office/drawing/2014/main" id="{F3C0450A-F3A9-42FA-A6F7-35DE85C7B1F3}"/>
              </a:ext>
            </a:extLst>
          </p:cNvPr>
          <p:cNvPicPr>
            <a:picLocks noChangeAspect="1"/>
          </p:cNvPicPr>
          <p:nvPr/>
        </p:nvPicPr>
        <p:blipFill rotWithShape="1">
          <a:blip r:embed="rId2">
            <a:extLst>
              <a:ext uri="{28A0092B-C50C-407E-A947-70E740481C1C}">
                <a14:useLocalDpi xmlns:a14="http://schemas.microsoft.com/office/drawing/2010/main" val="0"/>
              </a:ext>
            </a:extLst>
          </a:blip>
          <a:srcRect l="30358"/>
          <a:stretch/>
        </p:blipFill>
        <p:spPr>
          <a:xfrm rot="5400000" flipV="1">
            <a:off x="6857891" y="2778260"/>
            <a:ext cx="6858000" cy="1301487"/>
          </a:xfrm>
          <a:prstGeom prst="rect">
            <a:avLst/>
          </a:prstGeom>
        </p:spPr>
      </p:pic>
    </p:spTree>
    <p:extLst>
      <p:ext uri="{BB962C8B-B14F-4D97-AF65-F5344CB8AC3E}">
        <p14:creationId xmlns:p14="http://schemas.microsoft.com/office/powerpoint/2010/main" val="186561330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4">
          <p15:clr>
            <a:srgbClr val="FBAE40"/>
          </p15:clr>
        </p15:guide>
        <p15:guide id="2" pos="415">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estacado+Foto1">
    <p:spTree>
      <p:nvGrpSpPr>
        <p:cNvPr id="1" name=""/>
        <p:cNvGrpSpPr/>
        <p:nvPr/>
      </p:nvGrpSpPr>
      <p:grpSpPr>
        <a:xfrm>
          <a:off x="0" y="0"/>
          <a:ext cx="0" cy="0"/>
          <a:chOff x="0" y="0"/>
          <a:chExt cx="0" cy="0"/>
        </a:xfrm>
      </p:grpSpPr>
      <p:pic>
        <p:nvPicPr>
          <p:cNvPr id="4" name="Imagen 3" descr="Hombre sentado en un escritorio&#10;&#10;Descripción generada automáticamente con confianza baja">
            <a:extLst>
              <a:ext uri="{FF2B5EF4-FFF2-40B4-BE49-F238E27FC236}">
                <a16:creationId xmlns:a16="http://schemas.microsoft.com/office/drawing/2014/main" id="{BEE6239D-64B4-471F-A96E-F387286D30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Imagen 11">
            <a:extLst>
              <a:ext uri="{FF2B5EF4-FFF2-40B4-BE49-F238E27FC236}">
                <a16:creationId xmlns:a16="http://schemas.microsoft.com/office/drawing/2014/main" id="{EAAE963E-0830-CA4E-9141-EEF31BF7E79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957" r="1459"/>
          <a:stretch/>
        </p:blipFill>
        <p:spPr>
          <a:xfrm>
            <a:off x="5223165" y="1"/>
            <a:ext cx="6968836" cy="6362700"/>
          </a:xfrm>
          <a:prstGeom prst="rect">
            <a:avLst/>
          </a:prstGeom>
        </p:spPr>
      </p:pic>
      <p:pic>
        <p:nvPicPr>
          <p:cNvPr id="12" name="Imagen 11">
            <a:extLst>
              <a:ext uri="{FF2B5EF4-FFF2-40B4-BE49-F238E27FC236}">
                <a16:creationId xmlns:a16="http://schemas.microsoft.com/office/drawing/2014/main" id="{5BAFF5BF-9A9F-42A5-A65A-56ED0DFF98DB}"/>
              </a:ext>
            </a:extLst>
          </p:cNvPr>
          <p:cNvPicPr>
            <a:picLocks noChangeAspect="1"/>
          </p:cNvPicPr>
          <p:nvPr/>
        </p:nvPicPr>
        <p:blipFill rotWithShape="1">
          <a:blip r:embed="rId3">
            <a:extLst>
              <a:ext uri="{28A0092B-C50C-407E-A947-70E740481C1C}">
                <a14:useLocalDpi xmlns:a14="http://schemas.microsoft.com/office/drawing/2010/main" val="0"/>
              </a:ext>
            </a:extLst>
          </a:blip>
          <a:srcRect t="1957" r="1459"/>
          <a:stretch/>
        </p:blipFill>
        <p:spPr>
          <a:xfrm>
            <a:off x="5223165" y="1"/>
            <a:ext cx="6968836" cy="6362700"/>
          </a:xfrm>
          <a:prstGeom prst="rect">
            <a:avLst/>
          </a:prstGeom>
        </p:spPr>
      </p:pic>
      <p:sp>
        <p:nvSpPr>
          <p:cNvPr id="9" name="Text Placeholder 4">
            <a:extLst>
              <a:ext uri="{FF2B5EF4-FFF2-40B4-BE49-F238E27FC236}">
                <a16:creationId xmlns:a16="http://schemas.microsoft.com/office/drawing/2014/main" id="{F7AD6B45-1675-7C48-BE2D-74909E942B68}"/>
              </a:ext>
            </a:extLst>
          </p:cNvPr>
          <p:cNvSpPr>
            <a:spLocks noGrp="1"/>
          </p:cNvSpPr>
          <p:nvPr>
            <p:ph type="body" sz="quarter" idx="11" hasCustomPrompt="1"/>
          </p:nvPr>
        </p:nvSpPr>
        <p:spPr>
          <a:xfrm>
            <a:off x="6360365" y="601561"/>
            <a:ext cx="5268651" cy="1920526"/>
          </a:xfrm>
          <a:prstGeom prst="rect">
            <a:avLst/>
          </a:prstGeom>
        </p:spPr>
        <p:txBody>
          <a:bodyPr wrap="square">
            <a:sp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lang="es-ES_tradnl" sz="4400" b="1" i="0" kern="1200">
                <a:solidFill>
                  <a:schemeClr val="bg1"/>
                </a:solidFill>
                <a:latin typeface="+mn-lt"/>
                <a:ea typeface="+mj-ea"/>
                <a:cs typeface="+mj-cs"/>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_tradnl" noProof="0"/>
              <a:t>Texto destacado</a:t>
            </a:r>
            <a:br>
              <a:rPr lang="es-ES_tradnl" noProof="0"/>
            </a:br>
            <a:r>
              <a:rPr lang="es-ES_tradnl" noProof="0"/>
              <a:t>terminar con punto.</a:t>
            </a:r>
          </a:p>
        </p:txBody>
      </p:sp>
      <p:sp>
        <p:nvSpPr>
          <p:cNvPr id="11" name="Title 1">
            <a:extLst>
              <a:ext uri="{FF2B5EF4-FFF2-40B4-BE49-F238E27FC236}">
                <a16:creationId xmlns:a16="http://schemas.microsoft.com/office/drawing/2014/main" id="{2D9EA699-9B3B-2B46-A405-12D567211908}"/>
              </a:ext>
            </a:extLst>
          </p:cNvPr>
          <p:cNvSpPr>
            <a:spLocks noGrp="1"/>
          </p:cNvSpPr>
          <p:nvPr>
            <p:ph type="title" hasCustomPrompt="1"/>
          </p:nvPr>
        </p:nvSpPr>
        <p:spPr>
          <a:xfrm>
            <a:off x="6360365" y="3355135"/>
            <a:ext cx="4985243" cy="646331"/>
          </a:xfrm>
          <a:prstGeom prst="rect">
            <a:avLst/>
          </a:prstGeom>
        </p:spPr>
        <p:txBody>
          <a:bodyPr wrap="square" anchor="t" anchorCtr="0">
            <a:spAutoFit/>
          </a:bodyPr>
          <a:lstStyle>
            <a:lvl1pPr>
              <a:defRPr lang="es-ES_tradnl" sz="2000" b="0" i="0" kern="1200" noProof="0" dirty="0">
                <a:solidFill>
                  <a:schemeClr val="bg1"/>
                </a:solidFill>
                <a:latin typeface="+mn-lt"/>
                <a:ea typeface="+mj-ea"/>
                <a:cs typeface="+mj-cs"/>
              </a:defRPr>
            </a:lvl1pPr>
          </a:lstStyle>
          <a:p>
            <a:pPr lvl="0"/>
            <a:r>
              <a:rPr lang="es-ES_tradnl" noProof="0"/>
              <a:t>Texto secundario, generalmente es un pequeño párrafo, no siempre se necesita.</a:t>
            </a:r>
          </a:p>
        </p:txBody>
      </p:sp>
    </p:spTree>
    <p:extLst>
      <p:ext uri="{BB962C8B-B14F-4D97-AF65-F5344CB8AC3E}">
        <p14:creationId xmlns:p14="http://schemas.microsoft.com/office/powerpoint/2010/main" val="1814103242"/>
      </p:ext>
    </p:extLst>
  </p:cSld>
  <p:clrMapOvr>
    <a:masterClrMapping/>
  </p:clrMapOvr>
  <p:extLst>
    <p:ext uri="{DCECCB84-F9BA-43D5-87BE-67443E8EF086}">
      <p15:sldGuideLst xmlns:p15="http://schemas.microsoft.com/office/powerpoint/2012/main">
        <p15:guide id="1" orient="horz" pos="414">
          <p15:clr>
            <a:srgbClr val="FBAE40"/>
          </p15:clr>
        </p15:guide>
        <p15:guide id="2" pos="415">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estacado+Foto2">
    <p:spTree>
      <p:nvGrpSpPr>
        <p:cNvPr id="1" name=""/>
        <p:cNvGrpSpPr/>
        <p:nvPr/>
      </p:nvGrpSpPr>
      <p:grpSpPr>
        <a:xfrm>
          <a:off x="0" y="0"/>
          <a:ext cx="0" cy="0"/>
          <a:chOff x="0" y="0"/>
          <a:chExt cx="0" cy="0"/>
        </a:xfrm>
      </p:grpSpPr>
      <p:pic>
        <p:nvPicPr>
          <p:cNvPr id="6" name="Picture 5" descr="A picture containing text, person, posing&#10;&#10;Description automatically generated">
            <a:extLst>
              <a:ext uri="{FF2B5EF4-FFF2-40B4-BE49-F238E27FC236}">
                <a16:creationId xmlns:a16="http://schemas.microsoft.com/office/drawing/2014/main" id="{891A76AD-630E-EF45-A3AE-14553891F4B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480" r="18417" b="17340"/>
          <a:stretch/>
        </p:blipFill>
        <p:spPr>
          <a:xfrm>
            <a:off x="-1" y="-2"/>
            <a:ext cx="12192001" cy="7496500"/>
          </a:xfrm>
          <a:prstGeom prst="rect">
            <a:avLst/>
          </a:prstGeom>
        </p:spPr>
      </p:pic>
      <p:pic>
        <p:nvPicPr>
          <p:cNvPr id="7" name="Imagen 6">
            <a:extLst>
              <a:ext uri="{FF2B5EF4-FFF2-40B4-BE49-F238E27FC236}">
                <a16:creationId xmlns:a16="http://schemas.microsoft.com/office/drawing/2014/main" id="{F1D0C6E3-0807-4FA2-8777-D20DE8CAC5F8}"/>
              </a:ext>
            </a:extLst>
          </p:cNvPr>
          <p:cNvPicPr>
            <a:picLocks noChangeAspect="1"/>
          </p:cNvPicPr>
          <p:nvPr/>
        </p:nvPicPr>
        <p:blipFill rotWithShape="1">
          <a:blip r:embed="rId3">
            <a:extLst>
              <a:ext uri="{28A0092B-C50C-407E-A947-70E740481C1C}">
                <a14:useLocalDpi xmlns:a14="http://schemas.microsoft.com/office/drawing/2010/main" val="0"/>
              </a:ext>
            </a:extLst>
          </a:blip>
          <a:srcRect l="2133" t="6655"/>
          <a:stretch/>
        </p:blipFill>
        <p:spPr>
          <a:xfrm>
            <a:off x="-2" y="-2"/>
            <a:ext cx="7233139" cy="6365207"/>
          </a:xfrm>
          <a:prstGeom prst="rect">
            <a:avLst/>
          </a:prstGeom>
        </p:spPr>
      </p:pic>
      <p:sp>
        <p:nvSpPr>
          <p:cNvPr id="11" name="Text Placeholder 4">
            <a:extLst>
              <a:ext uri="{FF2B5EF4-FFF2-40B4-BE49-F238E27FC236}">
                <a16:creationId xmlns:a16="http://schemas.microsoft.com/office/drawing/2014/main" id="{B3F4AB9E-C2AD-FA44-9FDF-8B0229A69F5B}"/>
              </a:ext>
            </a:extLst>
          </p:cNvPr>
          <p:cNvSpPr>
            <a:spLocks noGrp="1"/>
          </p:cNvSpPr>
          <p:nvPr>
            <p:ph type="body" sz="quarter" idx="11" hasCustomPrompt="1"/>
          </p:nvPr>
        </p:nvSpPr>
        <p:spPr>
          <a:xfrm>
            <a:off x="517109" y="548211"/>
            <a:ext cx="5268651" cy="1920526"/>
          </a:xfrm>
          <a:prstGeom prst="rect">
            <a:avLst/>
          </a:prstGeom>
        </p:spPr>
        <p:txBody>
          <a:bodyPr wrap="square">
            <a:sp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lang="es-ES_tradnl" sz="4400" b="1" i="0" kern="1200">
                <a:solidFill>
                  <a:schemeClr val="bg1"/>
                </a:solidFill>
                <a:latin typeface="+mn-lt"/>
                <a:ea typeface="+mj-ea"/>
                <a:cs typeface="+mj-cs"/>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_tradnl" noProof="0"/>
              <a:t>Texto destacado</a:t>
            </a:r>
            <a:br>
              <a:rPr lang="es-ES_tradnl" noProof="0"/>
            </a:br>
            <a:r>
              <a:rPr lang="es-ES_tradnl" noProof="0"/>
              <a:t>terminar con punto.</a:t>
            </a:r>
          </a:p>
        </p:txBody>
      </p:sp>
      <p:sp>
        <p:nvSpPr>
          <p:cNvPr id="9" name="Title 1">
            <a:extLst>
              <a:ext uri="{FF2B5EF4-FFF2-40B4-BE49-F238E27FC236}">
                <a16:creationId xmlns:a16="http://schemas.microsoft.com/office/drawing/2014/main" id="{77175E26-8ED2-004D-A663-F204C8FBBB23}"/>
              </a:ext>
            </a:extLst>
          </p:cNvPr>
          <p:cNvSpPr>
            <a:spLocks noGrp="1"/>
          </p:cNvSpPr>
          <p:nvPr>
            <p:ph type="title" hasCustomPrompt="1"/>
          </p:nvPr>
        </p:nvSpPr>
        <p:spPr>
          <a:xfrm>
            <a:off x="517109" y="3770638"/>
            <a:ext cx="4283491" cy="954108"/>
          </a:xfrm>
          <a:prstGeom prst="rect">
            <a:avLst/>
          </a:prstGeom>
        </p:spPr>
        <p:txBody>
          <a:bodyPr wrap="square" anchor="t" anchorCtr="0">
            <a:spAutoFit/>
          </a:bodyPr>
          <a:lstStyle>
            <a:lvl1pPr>
              <a:defRPr lang="es-ES_tradnl" sz="2000" b="0" i="0" kern="1200" noProof="0" dirty="0">
                <a:solidFill>
                  <a:schemeClr val="bg1"/>
                </a:solidFill>
                <a:latin typeface="+mn-lt"/>
                <a:ea typeface="+mj-ea"/>
                <a:cs typeface="+mj-cs"/>
              </a:defRPr>
            </a:lvl1pPr>
          </a:lstStyle>
          <a:p>
            <a:pPr lvl="0"/>
            <a:r>
              <a:rPr lang="es-ES_tradnl" noProof="0"/>
              <a:t>Texto secundario, generalmente es un pequeño párrafo, no siempre se necesita.</a:t>
            </a:r>
          </a:p>
        </p:txBody>
      </p:sp>
    </p:spTree>
    <p:extLst>
      <p:ext uri="{BB962C8B-B14F-4D97-AF65-F5344CB8AC3E}">
        <p14:creationId xmlns:p14="http://schemas.microsoft.com/office/powerpoint/2010/main" val="222205612"/>
      </p:ext>
    </p:extLst>
  </p:cSld>
  <p:clrMapOvr>
    <a:masterClrMapping/>
  </p:clrMapOvr>
  <p:extLst>
    <p:ext uri="{DCECCB84-F9BA-43D5-87BE-67443E8EF086}">
      <p15:sldGuideLst xmlns:p15="http://schemas.microsoft.com/office/powerpoint/2012/main">
        <p15:guide id="1" orient="horz" pos="414">
          <p15:clr>
            <a:srgbClr val="FBAE40"/>
          </p15:clr>
        </p15:guide>
        <p15:guide id="2" pos="415">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Gris">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25047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co">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2286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Rojo">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0880398"/>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ontraportada">
    <p:bg>
      <p:bgRef idx="1001">
        <a:schemeClr val="bg2"/>
      </p:bgRef>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34D795E-2F80-6B4C-8466-70BA29E7E2C6}"/>
              </a:ext>
            </a:extLst>
          </p:cNvPr>
          <p:cNvSpPr>
            <a:spLocks noGrp="1"/>
          </p:cNvSpPr>
          <p:nvPr>
            <p:ph type="title" hasCustomPrompt="1"/>
          </p:nvPr>
        </p:nvSpPr>
        <p:spPr>
          <a:xfrm>
            <a:off x="838201" y="5567683"/>
            <a:ext cx="1612900" cy="424732"/>
          </a:xfrm>
          <a:prstGeom prst="rect">
            <a:avLst/>
          </a:prstGeom>
        </p:spPr>
        <p:txBody>
          <a:bodyPr wrap="square" anchor="t" anchorCtr="0">
            <a:spAutoFit/>
          </a:bodyPr>
          <a:lstStyle>
            <a:lvl1pPr>
              <a:defRPr lang="en-US" sz="2400" b="1" i="0" kern="1200" dirty="0">
                <a:solidFill>
                  <a:schemeClr val="tx1"/>
                </a:solidFill>
                <a:latin typeface="+mn-lt"/>
                <a:ea typeface="+mj-ea"/>
                <a:cs typeface="+mj-cs"/>
              </a:defRPr>
            </a:lvl1pPr>
          </a:lstStyle>
          <a:p>
            <a:r>
              <a:rPr lang="es-ES_tradnl" noProof="0"/>
              <a:t>Gracias</a:t>
            </a:r>
          </a:p>
        </p:txBody>
      </p:sp>
      <p:pic>
        <p:nvPicPr>
          <p:cNvPr id="10" name="Imagen 9">
            <a:extLst>
              <a:ext uri="{FF2B5EF4-FFF2-40B4-BE49-F238E27FC236}">
                <a16:creationId xmlns:a16="http://schemas.microsoft.com/office/drawing/2014/main" id="{543D4F8E-15C1-44EA-9D45-549A3F5AF7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0418"/>
            <a:ext cx="12192000" cy="1338583"/>
          </a:xfrm>
          <a:prstGeom prst="rect">
            <a:avLst/>
          </a:prstGeom>
        </p:spPr>
      </p:pic>
      <p:pic>
        <p:nvPicPr>
          <p:cNvPr id="5" name="Gráfico 2">
            <a:extLst>
              <a:ext uri="{FF2B5EF4-FFF2-40B4-BE49-F238E27FC236}">
                <a16:creationId xmlns:a16="http://schemas.microsoft.com/office/drawing/2014/main" id="{522130BD-35A9-F244-861D-74FD5C7D17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2107431"/>
            <a:ext cx="2286000" cy="752875"/>
          </a:xfrm>
          <a:prstGeom prst="rect">
            <a:avLst/>
          </a:prstGeom>
        </p:spPr>
      </p:pic>
      <p:pic>
        <p:nvPicPr>
          <p:cNvPr id="6" name="Gráfico 2">
            <a:extLst>
              <a:ext uri="{FF2B5EF4-FFF2-40B4-BE49-F238E27FC236}">
                <a16:creationId xmlns:a16="http://schemas.microsoft.com/office/drawing/2014/main" id="{F34D53A0-917F-B24F-8170-D0BFDB75F36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38200" y="2107431"/>
            <a:ext cx="2286000" cy="752875"/>
          </a:xfrm>
          <a:prstGeom prst="rect">
            <a:avLst/>
          </a:prstGeom>
        </p:spPr>
      </p:pic>
      <p:pic>
        <p:nvPicPr>
          <p:cNvPr id="7" name="Gráfico 6">
            <a:extLst>
              <a:ext uri="{FF2B5EF4-FFF2-40B4-BE49-F238E27FC236}">
                <a16:creationId xmlns:a16="http://schemas.microsoft.com/office/drawing/2014/main" id="{E31B55AC-31E2-4A09-B94D-715EA9A0056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973318" y="5730241"/>
            <a:ext cx="2380484" cy="204657"/>
          </a:xfrm>
          <a:prstGeom prst="rect">
            <a:avLst/>
          </a:prstGeom>
        </p:spPr>
      </p:pic>
    </p:spTree>
    <p:extLst>
      <p:ext uri="{BB962C8B-B14F-4D97-AF65-F5344CB8AC3E}">
        <p14:creationId xmlns:p14="http://schemas.microsoft.com/office/powerpoint/2010/main" val="240764771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87">
          <p15:clr>
            <a:srgbClr val="FBAE40"/>
          </p15:clr>
        </p15:guide>
        <p15:guide id="2" pos="27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Encabezado+texto+image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34D795E-2F80-6B4C-8466-70BA29E7E2C6}"/>
              </a:ext>
            </a:extLst>
          </p:cNvPr>
          <p:cNvSpPr>
            <a:spLocks noGrp="1"/>
          </p:cNvSpPr>
          <p:nvPr>
            <p:ph type="title" hasCustomPrompt="1"/>
          </p:nvPr>
        </p:nvSpPr>
        <p:spPr>
          <a:xfrm>
            <a:off x="455613" y="344388"/>
            <a:ext cx="10775980" cy="397032"/>
          </a:xfrm>
          <a:prstGeom prst="rect">
            <a:avLst/>
          </a:prstGeom>
        </p:spPr>
        <p:txBody>
          <a:bodyPr wrap="square" anchor="t" anchorCtr="0">
            <a:spAutoFit/>
          </a:bodyPr>
          <a:lstStyle>
            <a:lvl1pPr>
              <a:defRPr lang="en-US" sz="2200" b="1" i="0" kern="1200" dirty="0">
                <a:solidFill>
                  <a:schemeClr val="tx2"/>
                </a:solidFill>
                <a:latin typeface="+mn-lt"/>
                <a:ea typeface="+mj-ea"/>
                <a:cs typeface="+mj-cs"/>
              </a:defRPr>
            </a:lvl1pPr>
          </a:lstStyle>
          <a:p>
            <a:r>
              <a:rPr lang="es-ES_tradnl" noProof="0" dirty="0"/>
              <a:t>Encabezado – Máximo dos renglones- Arial 22</a:t>
            </a:r>
          </a:p>
        </p:txBody>
      </p:sp>
      <p:pic>
        <p:nvPicPr>
          <p:cNvPr id="5" name="Picture 5">
            <a:extLst>
              <a:ext uri="{FF2B5EF4-FFF2-40B4-BE49-F238E27FC236}">
                <a16:creationId xmlns:a16="http://schemas.microsoft.com/office/drawing/2014/main" id="{EE975209-023C-474C-B503-FD2EC7BABC93}"/>
              </a:ext>
            </a:extLst>
          </p:cNvPr>
          <p:cNvPicPr>
            <a:picLocks noChangeAspect="1"/>
          </p:cNvPicPr>
          <p:nvPr/>
        </p:nvPicPr>
        <p:blipFill rotWithShape="1">
          <a:blip r:embed="rId2">
            <a:extLst>
              <a:ext uri="{28A0092B-C50C-407E-A947-70E740481C1C}">
                <a14:useLocalDpi xmlns:a14="http://schemas.microsoft.com/office/drawing/2010/main" val="0"/>
              </a:ext>
            </a:extLst>
          </a:blip>
          <a:srcRect l="14852" t="12304" r="9360"/>
          <a:stretch/>
        </p:blipFill>
        <p:spPr>
          <a:xfrm>
            <a:off x="11444288" y="385641"/>
            <a:ext cx="304800" cy="348975"/>
          </a:xfrm>
          <a:prstGeom prst="rect">
            <a:avLst/>
          </a:prstGeom>
        </p:spPr>
      </p:pic>
      <p:sp>
        <p:nvSpPr>
          <p:cNvPr id="6" name="Text Placeholder 11">
            <a:extLst>
              <a:ext uri="{FF2B5EF4-FFF2-40B4-BE49-F238E27FC236}">
                <a16:creationId xmlns:a16="http://schemas.microsoft.com/office/drawing/2014/main" id="{7F3CBB7A-9759-8145-87E8-2AB5BE78839D}"/>
              </a:ext>
            </a:extLst>
          </p:cNvPr>
          <p:cNvSpPr>
            <a:spLocks noGrp="1"/>
          </p:cNvSpPr>
          <p:nvPr>
            <p:ph type="body" sz="quarter" idx="11" hasCustomPrompt="1"/>
          </p:nvPr>
        </p:nvSpPr>
        <p:spPr>
          <a:xfrm>
            <a:off x="455614" y="1330882"/>
            <a:ext cx="4460516" cy="369332"/>
          </a:xfrm>
          <a:prstGeom prst="rect">
            <a:avLst/>
          </a:prstGeom>
        </p:spPr>
        <p:txBody>
          <a:bodyPr wrap="square" anchor="t" anchorCtr="0">
            <a:spAutoFit/>
          </a:bodyPr>
          <a:lstStyle>
            <a:lvl1pPr marL="0" indent="0">
              <a:buSzPct val="70000"/>
              <a:buFontTx/>
              <a:buNone/>
              <a:tabLst/>
              <a:defRPr sz="2000" b="1" i="0" spc="0" baseline="0">
                <a:solidFill>
                  <a:schemeClr val="tx1"/>
                </a:solidFill>
                <a:latin typeface="+mn-lt"/>
              </a:defRPr>
            </a:lvl1pPr>
            <a:lvl2pPr marL="493701" indent="-169858">
              <a:buSzPct val="70000"/>
              <a:buFont typeface="AppleSymbols"/>
              <a:buChar char="⎼"/>
              <a:tabLst/>
              <a:defRPr sz="1400" b="0" i="0">
                <a:latin typeface="MarkPro-Light" panose="020B0604020101010102" pitchFamily="34" charset="77"/>
              </a:defRPr>
            </a:lvl2pPr>
          </a:lstStyle>
          <a:p>
            <a:pPr lvl="0"/>
            <a:r>
              <a:rPr lang="es-ES_tradnl" noProof="0" dirty="0"/>
              <a:t>Subtitulo</a:t>
            </a:r>
          </a:p>
        </p:txBody>
      </p:sp>
      <p:sp>
        <p:nvSpPr>
          <p:cNvPr id="9" name="Text Placeholder 11">
            <a:extLst>
              <a:ext uri="{FF2B5EF4-FFF2-40B4-BE49-F238E27FC236}">
                <a16:creationId xmlns:a16="http://schemas.microsoft.com/office/drawing/2014/main" id="{3F159EF8-C418-8343-8ABD-FE2E04C989B2}"/>
              </a:ext>
            </a:extLst>
          </p:cNvPr>
          <p:cNvSpPr>
            <a:spLocks noGrp="1"/>
          </p:cNvSpPr>
          <p:nvPr>
            <p:ph type="body" sz="quarter" idx="12" hasCustomPrompt="1"/>
          </p:nvPr>
        </p:nvSpPr>
        <p:spPr>
          <a:xfrm>
            <a:off x="455613" y="2149362"/>
            <a:ext cx="4902971" cy="300531"/>
          </a:xfrm>
          <a:prstGeom prst="rect">
            <a:avLst/>
          </a:prstGeom>
        </p:spPr>
        <p:txBody>
          <a:bodyPr wrap="square" anchor="t" anchorCtr="0">
            <a:spAutoFit/>
          </a:bodyPr>
          <a:lstStyle>
            <a:lvl1pPr marL="0" indent="0">
              <a:lnSpc>
                <a:spcPts val="1800"/>
              </a:lnSpc>
              <a:buSzPct val="70000"/>
              <a:buFontTx/>
              <a:buNone/>
              <a:tabLst/>
              <a:defRPr sz="1200" b="0" i="0" spc="0" baseline="0">
                <a:solidFill>
                  <a:schemeClr val="tx1"/>
                </a:solidFill>
                <a:latin typeface="+mn-lt"/>
              </a:defRPr>
            </a:lvl1pPr>
            <a:lvl2pPr marL="493701" indent="-169858">
              <a:buSzPct val="70000"/>
              <a:buFont typeface="AppleSymbols"/>
              <a:buChar char="⎼"/>
              <a:tabLst/>
              <a:defRPr sz="1400" b="0" i="0">
                <a:latin typeface="MarkPro-Light" panose="020B0604020101010102" pitchFamily="34" charset="77"/>
              </a:defRPr>
            </a:lvl2pPr>
          </a:lstStyle>
          <a:p>
            <a:pPr lvl="0"/>
            <a:r>
              <a:rPr lang="es-ES_tradnl" noProof="0" dirty="0"/>
              <a:t>Cuerpo de texto</a:t>
            </a:r>
          </a:p>
        </p:txBody>
      </p:sp>
      <p:pic>
        <p:nvPicPr>
          <p:cNvPr id="7" name="Picture 5">
            <a:extLst>
              <a:ext uri="{FF2B5EF4-FFF2-40B4-BE49-F238E27FC236}">
                <a16:creationId xmlns:a16="http://schemas.microsoft.com/office/drawing/2014/main" id="{E97E3071-8E9C-374E-AE78-8938C8377B8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852" t="12304" r="9360"/>
          <a:stretch/>
        </p:blipFill>
        <p:spPr>
          <a:xfrm>
            <a:off x="11444288" y="385641"/>
            <a:ext cx="304800" cy="348975"/>
          </a:xfrm>
          <a:prstGeom prst="rect">
            <a:avLst/>
          </a:prstGeom>
        </p:spPr>
      </p:pic>
    </p:spTree>
    <p:extLst>
      <p:ext uri="{BB962C8B-B14F-4D97-AF65-F5344CB8AC3E}">
        <p14:creationId xmlns:p14="http://schemas.microsoft.com/office/powerpoint/2010/main" val="1904050433"/>
      </p:ext>
    </p:extLst>
  </p:cSld>
  <p:clrMapOvr>
    <a:masterClrMapping/>
  </p:clrMapOvr>
  <p:extLst>
    <p:ext uri="{DCECCB84-F9BA-43D5-87BE-67443E8EF086}">
      <p15:sldGuideLst xmlns:p15="http://schemas.microsoft.com/office/powerpoint/2012/main">
        <p15:guide id="1" orient="horz" pos="187">
          <p15:clr>
            <a:srgbClr val="FBAE40"/>
          </p15:clr>
        </p15:guide>
        <p15:guide id="2" pos="279">
          <p15:clr>
            <a:srgbClr val="FBAE40"/>
          </p15:clr>
        </p15:guide>
        <p15:guide id="3" orient="horz" pos="107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bg1"/>
                </a:solidFill>
                <a:latin typeface="Arial"/>
                <a:cs typeface="Arial"/>
              </a:defRPr>
            </a:lvl1pPr>
          </a:lstStyle>
          <a:p>
            <a:endParaRPr/>
          </a:p>
        </p:txBody>
      </p:sp>
      <p:sp>
        <p:nvSpPr>
          <p:cNvPr id="3" name="Holder 3"/>
          <p:cNvSpPr>
            <a:spLocks noGrp="1"/>
          </p:cNvSpPr>
          <p:nvPr>
            <p:ph sz="half" idx="2"/>
          </p:nvPr>
        </p:nvSpPr>
        <p:spPr>
          <a:xfrm>
            <a:off x="534417" y="1440308"/>
            <a:ext cx="5122545" cy="193899"/>
          </a:xfrm>
          <a:prstGeom prst="rect">
            <a:avLst/>
          </a:prstGeom>
        </p:spPr>
        <p:txBody>
          <a:bodyPr wrap="square" lIns="0" tIns="0" rIns="0" bIns="0">
            <a:spAutoFit/>
          </a:bodyPr>
          <a:lstStyle>
            <a:lvl1pPr>
              <a:defRPr sz="1400" b="0" i="0">
                <a:solidFill>
                  <a:srgbClr val="343433"/>
                </a:solidFill>
                <a:latin typeface="Arial MT"/>
                <a:cs typeface="Arial MT"/>
              </a:defRPr>
            </a:lvl1pPr>
          </a:lstStyle>
          <a:p>
            <a:endParaRPr/>
          </a:p>
        </p:txBody>
      </p:sp>
      <p:sp>
        <p:nvSpPr>
          <p:cNvPr id="4" name="Holder 4"/>
          <p:cNvSpPr>
            <a:spLocks noGrp="1"/>
          </p:cNvSpPr>
          <p:nvPr>
            <p:ph sz="half" idx="3"/>
          </p:nvPr>
        </p:nvSpPr>
        <p:spPr>
          <a:xfrm>
            <a:off x="7094348" y="1515009"/>
            <a:ext cx="4152265" cy="221599"/>
          </a:xfrm>
          <a:prstGeom prst="rect">
            <a:avLst/>
          </a:prstGeom>
        </p:spPr>
        <p:txBody>
          <a:bodyPr wrap="square" lIns="0" tIns="0" rIns="0" bIns="0">
            <a:spAutoFit/>
          </a:bodyPr>
          <a:lstStyle>
            <a:lvl1pPr>
              <a:defRPr sz="1600" b="0" i="0">
                <a:solidFill>
                  <a:srgbClr val="343433"/>
                </a:solidFill>
                <a:latin typeface="Arial MT"/>
                <a:cs typeface="Arial MT"/>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pPr defTabSz="914377">
              <a:defRPr/>
            </a:pPr>
            <a:endParaRPr lang="es-CO">
              <a:solidFill>
                <a:srgbClr val="343433">
                  <a:tint val="75000"/>
                </a:srgb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pPr defTabSz="914377">
              <a:defRPr/>
            </a:pPr>
            <a:fld id="{1D8BD707-D9CF-40AE-B4C6-C98DA3205C09}" type="datetimeFigureOut">
              <a:rPr lang="en-US" smtClean="0">
                <a:solidFill>
                  <a:srgbClr val="343433">
                    <a:tint val="75000"/>
                  </a:srgbClr>
                </a:solidFill>
              </a:rPr>
              <a:pPr defTabSz="914377">
                <a:defRPr/>
              </a:pPr>
              <a:t>1/23/2026</a:t>
            </a:fld>
            <a:endParaRPr lang="en-US">
              <a:solidFill>
                <a:srgbClr val="343433">
                  <a:tint val="75000"/>
                </a:srgb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pPr defTabSz="914377">
              <a:defRPr/>
            </a:pPr>
            <a:fld id="{B6F15528-21DE-4FAA-801E-634DDDAF4B2B}" type="slidenum">
              <a:rPr lang="es-CO" smtClean="0">
                <a:solidFill>
                  <a:srgbClr val="343433">
                    <a:tint val="75000"/>
                  </a:srgbClr>
                </a:solidFill>
              </a:rPr>
              <a:pPr defTabSz="914377">
                <a:defRPr/>
              </a:pPr>
              <a:t>‹Nº›</a:t>
            </a:fld>
            <a:endParaRPr lang="es-CO">
              <a:solidFill>
                <a:srgbClr val="343433">
                  <a:tint val="75000"/>
                </a:srgbClr>
              </a:solidFill>
            </a:endParaRPr>
          </a:p>
        </p:txBody>
      </p:sp>
    </p:spTree>
    <p:extLst>
      <p:ext uri="{BB962C8B-B14F-4D97-AF65-F5344CB8AC3E}">
        <p14:creationId xmlns:p14="http://schemas.microsoft.com/office/powerpoint/2010/main" val="11462342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5321A8-4FD2-4B7B-9C9B-47AC991CE0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BA98C3E0-71A7-4446-9D84-7DD5CE0205D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C9601B10-ABED-48E1-9F3F-6222467130B3}"/>
              </a:ext>
            </a:extLst>
          </p:cNvPr>
          <p:cNvSpPr>
            <a:spLocks noGrp="1"/>
          </p:cNvSpPr>
          <p:nvPr>
            <p:ph type="dt" sz="half" idx="10"/>
          </p:nvPr>
        </p:nvSpPr>
        <p:spPr/>
        <p:txBody>
          <a:bodyPr/>
          <a:lstStyle/>
          <a:p>
            <a:fld id="{385E60FC-C430-46E8-9A41-F679F7A93766}" type="datetimeFigureOut">
              <a:rPr lang="es-CO" smtClean="0"/>
              <a:t>23/01/2026</a:t>
            </a:fld>
            <a:endParaRPr lang="es-CO"/>
          </a:p>
        </p:txBody>
      </p:sp>
      <p:sp>
        <p:nvSpPr>
          <p:cNvPr id="5" name="Marcador de pie de página 4">
            <a:extLst>
              <a:ext uri="{FF2B5EF4-FFF2-40B4-BE49-F238E27FC236}">
                <a16:creationId xmlns:a16="http://schemas.microsoft.com/office/drawing/2014/main" id="{F941FB8F-31E9-4F80-B4FB-41A16237C2B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1E17327-DF23-4FD1-A6B5-29EF29D34679}"/>
              </a:ext>
            </a:extLst>
          </p:cNvPr>
          <p:cNvSpPr>
            <a:spLocks noGrp="1"/>
          </p:cNvSpPr>
          <p:nvPr>
            <p:ph type="sldNum" sz="quarter" idx="12"/>
          </p:nvPr>
        </p:nvSpPr>
        <p:spPr/>
        <p:txBody>
          <a:bodyPr/>
          <a:lstStyle/>
          <a:p>
            <a:fld id="{26984977-3483-450D-8CE6-606771CC9E42}" type="slidenum">
              <a:rPr lang="es-CO" smtClean="0"/>
              <a:t>‹Nº›</a:t>
            </a:fld>
            <a:endParaRPr lang="es-CO"/>
          </a:p>
        </p:txBody>
      </p:sp>
    </p:spTree>
    <p:extLst>
      <p:ext uri="{BB962C8B-B14F-4D97-AF65-F5344CB8AC3E}">
        <p14:creationId xmlns:p14="http://schemas.microsoft.com/office/powerpoint/2010/main" val="36045182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Imagen con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54853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Portada">
    <p:bg>
      <p:bgPr>
        <a:solidFill>
          <a:schemeClr val="tx2"/>
        </a:solidFill>
        <a:effectLst/>
      </p:bgPr>
    </p:bg>
    <p:spTree>
      <p:nvGrpSpPr>
        <p:cNvPr id="1" name=""/>
        <p:cNvGrpSpPr/>
        <p:nvPr/>
      </p:nvGrpSpPr>
      <p:grpSpPr>
        <a:xfrm>
          <a:off x="0" y="0"/>
          <a:ext cx="0" cy="0"/>
          <a:chOff x="0" y="0"/>
          <a:chExt cx="0" cy="0"/>
        </a:xfrm>
      </p:grpSpPr>
      <p:pic>
        <p:nvPicPr>
          <p:cNvPr id="8" name="Imagen 15">
            <a:extLst>
              <a:ext uri="{FF2B5EF4-FFF2-40B4-BE49-F238E27FC236}">
                <a16:creationId xmlns:a16="http://schemas.microsoft.com/office/drawing/2014/main" id="{B1907852-B291-AC47-A996-AB40142EF97D}"/>
              </a:ext>
            </a:extLst>
          </p:cNvPr>
          <p:cNvPicPr>
            <a:picLocks noChangeAspect="1"/>
          </p:cNvPicPr>
          <p:nvPr/>
        </p:nvPicPr>
        <p:blipFill rotWithShape="1">
          <a:blip r:embed="rId2">
            <a:extLst>
              <a:ext uri="{28A0092B-C50C-407E-A947-70E740481C1C}">
                <a14:useLocalDpi xmlns:a14="http://schemas.microsoft.com/office/drawing/2010/main" val="0"/>
              </a:ext>
            </a:extLst>
          </a:blip>
          <a:srcRect l="7568" t="9671" r="15908" b="3272"/>
          <a:stretch/>
        </p:blipFill>
        <p:spPr>
          <a:xfrm>
            <a:off x="0" y="21772"/>
            <a:ext cx="12192000" cy="6858000"/>
          </a:xfrm>
          <a:prstGeom prst="rect">
            <a:avLst/>
          </a:prstGeom>
        </p:spPr>
      </p:pic>
      <p:sp>
        <p:nvSpPr>
          <p:cNvPr id="2" name="Title 1">
            <a:extLst>
              <a:ext uri="{FF2B5EF4-FFF2-40B4-BE49-F238E27FC236}">
                <a16:creationId xmlns:a16="http://schemas.microsoft.com/office/drawing/2014/main" id="{38EA6D55-B2A1-A140-9206-B8C87D0393A1}"/>
              </a:ext>
            </a:extLst>
          </p:cNvPr>
          <p:cNvSpPr>
            <a:spLocks noGrp="1"/>
          </p:cNvSpPr>
          <p:nvPr>
            <p:ph type="ctrTitle" hasCustomPrompt="1"/>
          </p:nvPr>
        </p:nvSpPr>
        <p:spPr>
          <a:xfrm>
            <a:off x="623889" y="3450773"/>
            <a:ext cx="8382088" cy="701731"/>
          </a:xfrm>
          <a:prstGeom prst="rect">
            <a:avLst/>
          </a:prstGeom>
        </p:spPr>
        <p:txBody>
          <a:bodyPr wrap="square" anchor="t" anchorCtr="0">
            <a:spAutoFit/>
          </a:bodyPr>
          <a:lstStyle>
            <a:lvl1pPr algn="l">
              <a:defRPr sz="4400" b="1" i="0">
                <a:solidFill>
                  <a:schemeClr val="bg1"/>
                </a:solidFill>
                <a:latin typeface="+mn-lt"/>
              </a:defRPr>
            </a:lvl1pPr>
          </a:lstStyle>
          <a:p>
            <a:r>
              <a:rPr lang="es-ES_tradnl" noProof="0"/>
              <a:t>Título Presentación</a:t>
            </a:r>
          </a:p>
        </p:txBody>
      </p:sp>
      <p:sp>
        <p:nvSpPr>
          <p:cNvPr id="3" name="Subtitle 2">
            <a:extLst>
              <a:ext uri="{FF2B5EF4-FFF2-40B4-BE49-F238E27FC236}">
                <a16:creationId xmlns:a16="http://schemas.microsoft.com/office/drawing/2014/main" id="{2934B1F3-AA4B-2C40-BA24-48AE72C01024}"/>
              </a:ext>
            </a:extLst>
          </p:cNvPr>
          <p:cNvSpPr>
            <a:spLocks noGrp="1"/>
          </p:cNvSpPr>
          <p:nvPr>
            <p:ph type="subTitle" idx="1" hasCustomPrompt="1"/>
          </p:nvPr>
        </p:nvSpPr>
        <p:spPr>
          <a:xfrm>
            <a:off x="637134" y="5198672"/>
            <a:ext cx="8959391" cy="341632"/>
          </a:xfrm>
          <a:prstGeom prst="rect">
            <a:avLst/>
          </a:prstGeom>
        </p:spPr>
        <p:txBody>
          <a:bodyPr wrap="square" anchor="t" anchorCtr="0">
            <a:spAutoFit/>
          </a:bodyPr>
          <a:lstStyle>
            <a:lvl1pPr marL="0" indent="0" algn="l">
              <a:buNone/>
              <a:defRPr sz="1800" b="1" i="0" spc="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noProof="0"/>
              <a:t>Subtítulo de la presentación o autor</a:t>
            </a:r>
          </a:p>
        </p:txBody>
      </p:sp>
      <p:sp>
        <p:nvSpPr>
          <p:cNvPr id="10" name="Text Placeholder 9">
            <a:extLst>
              <a:ext uri="{FF2B5EF4-FFF2-40B4-BE49-F238E27FC236}">
                <a16:creationId xmlns:a16="http://schemas.microsoft.com/office/drawing/2014/main" id="{E992B4A1-B705-3C4D-BBD2-8602AFD3A18E}"/>
              </a:ext>
            </a:extLst>
          </p:cNvPr>
          <p:cNvSpPr>
            <a:spLocks noGrp="1"/>
          </p:cNvSpPr>
          <p:nvPr>
            <p:ph type="body" sz="quarter" idx="10" hasCustomPrompt="1"/>
          </p:nvPr>
        </p:nvSpPr>
        <p:spPr>
          <a:xfrm>
            <a:off x="623888" y="6164082"/>
            <a:ext cx="6626225" cy="244682"/>
          </a:xfrm>
          <a:prstGeom prst="rect">
            <a:avLst/>
          </a:prstGeom>
        </p:spPr>
        <p:txBody>
          <a:bodyPr wrap="square">
            <a:spAutoFit/>
          </a:bodyPr>
          <a:lstStyle>
            <a:lvl1pPr marL="0" indent="0">
              <a:buNone/>
              <a:defRPr sz="1100" b="0" i="0">
                <a:solidFill>
                  <a:schemeClr val="bg1"/>
                </a:solidFill>
                <a:latin typeface="+mn-lt"/>
              </a:defRPr>
            </a:lvl1pPr>
          </a:lstStyle>
          <a:p>
            <a:pPr lvl="0"/>
            <a:r>
              <a:rPr lang="es-ES_tradnl" noProof="0"/>
              <a:t>Dia  mes año en palabras</a:t>
            </a:r>
          </a:p>
        </p:txBody>
      </p:sp>
      <p:sp>
        <p:nvSpPr>
          <p:cNvPr id="5" name="Text Placeholder 4">
            <a:extLst>
              <a:ext uri="{FF2B5EF4-FFF2-40B4-BE49-F238E27FC236}">
                <a16:creationId xmlns:a16="http://schemas.microsoft.com/office/drawing/2014/main" id="{6BD28324-0ECD-4A44-A45E-63504D2A250C}"/>
              </a:ext>
            </a:extLst>
          </p:cNvPr>
          <p:cNvSpPr>
            <a:spLocks noGrp="1"/>
          </p:cNvSpPr>
          <p:nvPr>
            <p:ph type="body" sz="quarter" idx="11" hasCustomPrompt="1"/>
          </p:nvPr>
        </p:nvSpPr>
        <p:spPr>
          <a:xfrm>
            <a:off x="636588" y="5540304"/>
            <a:ext cx="5022850" cy="34607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CO" sz="1400" b="0" i="0" kern="1200" spc="0" baseline="0" dirty="0">
                <a:solidFill>
                  <a:schemeClr val="bg1"/>
                </a:solidFill>
                <a:latin typeface="Arial" panose="020B0604020202020204" pitchFamily="34" charset="0"/>
                <a:ea typeface="+mn-ea"/>
                <a:cs typeface="Arial" panose="020B0604020202020204" pitchFamily="34" charset="0"/>
              </a:defRPr>
            </a:lvl1pPr>
          </a:lstStyle>
          <a:p>
            <a:pPr lvl="0"/>
            <a:r>
              <a:rPr lang="es-ES_tradnl" noProof="0"/>
              <a:t>Departamento o división</a:t>
            </a:r>
          </a:p>
        </p:txBody>
      </p:sp>
      <p:pic>
        <p:nvPicPr>
          <p:cNvPr id="13" name="Gráfico 5">
            <a:extLst>
              <a:ext uri="{FF2B5EF4-FFF2-40B4-BE49-F238E27FC236}">
                <a16:creationId xmlns:a16="http://schemas.microsoft.com/office/drawing/2014/main" id="{1F4DEA71-D9F1-4A4A-AB15-21A05C5E6C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3423" y="681493"/>
            <a:ext cx="2572717" cy="847301"/>
          </a:xfrm>
          <a:prstGeom prst="rect">
            <a:avLst/>
          </a:prstGeom>
        </p:spPr>
      </p:pic>
    </p:spTree>
    <p:extLst>
      <p:ext uri="{BB962C8B-B14F-4D97-AF65-F5344CB8AC3E}">
        <p14:creationId xmlns:p14="http://schemas.microsoft.com/office/powerpoint/2010/main" val="3179985807"/>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Portada con Cobranding">
    <p:spTree>
      <p:nvGrpSpPr>
        <p:cNvPr id="1" name=""/>
        <p:cNvGrpSpPr/>
        <p:nvPr/>
      </p:nvGrpSpPr>
      <p:grpSpPr>
        <a:xfrm>
          <a:off x="0" y="0"/>
          <a:ext cx="0" cy="0"/>
          <a:chOff x="0" y="0"/>
          <a:chExt cx="0" cy="0"/>
        </a:xfrm>
      </p:grpSpPr>
      <p:pic>
        <p:nvPicPr>
          <p:cNvPr id="24" name="Gráfico 23">
            <a:extLst>
              <a:ext uri="{FF2B5EF4-FFF2-40B4-BE49-F238E27FC236}">
                <a16:creationId xmlns:a16="http://schemas.microsoft.com/office/drawing/2014/main" id="{C1DFCEB1-DE92-40A8-8972-3A87AA9FD9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09" y="0"/>
            <a:ext cx="12203309" cy="6858000"/>
          </a:xfrm>
          <a:prstGeom prst="rect">
            <a:avLst/>
          </a:prstGeom>
        </p:spPr>
      </p:pic>
      <p:sp>
        <p:nvSpPr>
          <p:cNvPr id="2" name="Title 1">
            <a:extLst>
              <a:ext uri="{FF2B5EF4-FFF2-40B4-BE49-F238E27FC236}">
                <a16:creationId xmlns:a16="http://schemas.microsoft.com/office/drawing/2014/main" id="{38EA6D55-B2A1-A140-9206-B8C87D0393A1}"/>
              </a:ext>
            </a:extLst>
          </p:cNvPr>
          <p:cNvSpPr>
            <a:spLocks noGrp="1"/>
          </p:cNvSpPr>
          <p:nvPr>
            <p:ph type="ctrTitle" hasCustomPrompt="1"/>
          </p:nvPr>
        </p:nvSpPr>
        <p:spPr>
          <a:xfrm>
            <a:off x="695325" y="2503951"/>
            <a:ext cx="8983779" cy="701731"/>
          </a:xfrm>
          <a:prstGeom prst="rect">
            <a:avLst/>
          </a:prstGeom>
        </p:spPr>
        <p:txBody>
          <a:bodyPr wrap="square" anchor="t" anchorCtr="0">
            <a:spAutoFit/>
          </a:bodyPr>
          <a:lstStyle>
            <a:lvl1pPr algn="l">
              <a:defRPr sz="4400" b="1" i="0">
                <a:solidFill>
                  <a:schemeClr val="bg1"/>
                </a:solidFill>
                <a:latin typeface="+mn-lt"/>
              </a:defRPr>
            </a:lvl1pPr>
          </a:lstStyle>
          <a:p>
            <a:r>
              <a:rPr lang="es-ES_tradnl" noProof="0"/>
              <a:t>Título de presentación</a:t>
            </a:r>
          </a:p>
        </p:txBody>
      </p:sp>
      <p:sp>
        <p:nvSpPr>
          <p:cNvPr id="3" name="Subtitle 2">
            <a:extLst>
              <a:ext uri="{FF2B5EF4-FFF2-40B4-BE49-F238E27FC236}">
                <a16:creationId xmlns:a16="http://schemas.microsoft.com/office/drawing/2014/main" id="{2934B1F3-AA4B-2C40-BA24-48AE72C01024}"/>
              </a:ext>
            </a:extLst>
          </p:cNvPr>
          <p:cNvSpPr>
            <a:spLocks noGrp="1"/>
          </p:cNvSpPr>
          <p:nvPr>
            <p:ph type="subTitle" idx="1" hasCustomPrompt="1"/>
          </p:nvPr>
        </p:nvSpPr>
        <p:spPr>
          <a:xfrm>
            <a:off x="700547" y="4120761"/>
            <a:ext cx="8983779" cy="341632"/>
          </a:xfrm>
          <a:prstGeom prst="rect">
            <a:avLst/>
          </a:prstGeom>
        </p:spPr>
        <p:txBody>
          <a:bodyPr wrap="square" anchor="t" anchorCtr="0">
            <a:spAutoFit/>
          </a:bodyPr>
          <a:lstStyle>
            <a:lvl1pPr marL="0" indent="0" algn="l">
              <a:buNone/>
              <a:defRPr sz="1800" b="1" i="0" spc="1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noProof="0"/>
              <a:t>Subtítulo de presentación o autor</a:t>
            </a:r>
          </a:p>
        </p:txBody>
      </p:sp>
      <p:sp>
        <p:nvSpPr>
          <p:cNvPr id="10" name="Text Placeholder 9">
            <a:extLst>
              <a:ext uri="{FF2B5EF4-FFF2-40B4-BE49-F238E27FC236}">
                <a16:creationId xmlns:a16="http://schemas.microsoft.com/office/drawing/2014/main" id="{E992B4A1-B705-3C4D-BBD2-8602AFD3A18E}"/>
              </a:ext>
            </a:extLst>
          </p:cNvPr>
          <p:cNvSpPr>
            <a:spLocks noGrp="1"/>
          </p:cNvSpPr>
          <p:nvPr>
            <p:ph type="body" sz="quarter" idx="10" hasCustomPrompt="1"/>
          </p:nvPr>
        </p:nvSpPr>
        <p:spPr>
          <a:xfrm>
            <a:off x="707682" y="5265497"/>
            <a:ext cx="6626225" cy="230832"/>
          </a:xfrm>
          <a:prstGeom prst="rect">
            <a:avLst/>
          </a:prstGeom>
        </p:spPr>
        <p:txBody>
          <a:bodyPr wrap="square">
            <a:spAutoFit/>
          </a:bodyPr>
          <a:lstStyle>
            <a:lvl1pPr marL="0" indent="0">
              <a:buNone/>
              <a:defRPr sz="1000" b="0" i="0">
                <a:solidFill>
                  <a:schemeClr val="accent1"/>
                </a:solidFill>
                <a:latin typeface="+mn-lt"/>
              </a:defRPr>
            </a:lvl1pPr>
          </a:lstStyle>
          <a:p>
            <a:pPr lvl="0"/>
            <a:r>
              <a:rPr lang="es-ES_tradnl" noProof="0"/>
              <a:t>En alianza con</a:t>
            </a:r>
          </a:p>
        </p:txBody>
      </p:sp>
      <p:sp>
        <p:nvSpPr>
          <p:cNvPr id="14" name="Text Placeholder 9">
            <a:extLst>
              <a:ext uri="{FF2B5EF4-FFF2-40B4-BE49-F238E27FC236}">
                <a16:creationId xmlns:a16="http://schemas.microsoft.com/office/drawing/2014/main" id="{0DE522B3-CD70-0647-8171-73615E533F47}"/>
              </a:ext>
            </a:extLst>
          </p:cNvPr>
          <p:cNvSpPr>
            <a:spLocks noGrp="1"/>
          </p:cNvSpPr>
          <p:nvPr>
            <p:ph type="body" sz="quarter" idx="11" hasCustomPrompt="1"/>
          </p:nvPr>
        </p:nvSpPr>
        <p:spPr>
          <a:xfrm>
            <a:off x="707682" y="4547866"/>
            <a:ext cx="6626225" cy="230832"/>
          </a:xfrm>
          <a:prstGeom prst="rect">
            <a:avLst/>
          </a:prstGeom>
        </p:spPr>
        <p:txBody>
          <a:bodyPr wrap="square">
            <a:spAutoFit/>
          </a:bodyPr>
          <a:lstStyle>
            <a:lvl1pPr marL="0" indent="0">
              <a:buNone/>
              <a:defRPr sz="1000" b="0" i="0">
                <a:solidFill>
                  <a:schemeClr val="bg1"/>
                </a:solidFill>
                <a:latin typeface="Arial" panose="020B0604020202020204" pitchFamily="34" charset="0"/>
                <a:cs typeface="Arial" panose="020B0604020202020204" pitchFamily="34" charset="0"/>
              </a:defRPr>
            </a:lvl1pPr>
          </a:lstStyle>
          <a:p>
            <a:pPr lvl="0"/>
            <a:r>
              <a:rPr lang="es-ES_tradnl" noProof="0"/>
              <a:t>Fecha día mes año</a:t>
            </a:r>
          </a:p>
        </p:txBody>
      </p:sp>
      <p:pic>
        <p:nvPicPr>
          <p:cNvPr id="18" name="Gráfico 5">
            <a:extLst>
              <a:ext uri="{FF2B5EF4-FFF2-40B4-BE49-F238E27FC236}">
                <a16:creationId xmlns:a16="http://schemas.microsoft.com/office/drawing/2014/main" id="{D47BBC00-357B-104A-B470-E1A7B92A80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3423" y="681493"/>
            <a:ext cx="2572717" cy="847301"/>
          </a:xfrm>
          <a:prstGeom prst="rect">
            <a:avLst/>
          </a:prstGeom>
        </p:spPr>
      </p:pic>
    </p:spTree>
    <p:extLst>
      <p:ext uri="{BB962C8B-B14F-4D97-AF65-F5344CB8AC3E}">
        <p14:creationId xmlns:p14="http://schemas.microsoft.com/office/powerpoint/2010/main" val="4253352937"/>
      </p:ext>
    </p:extLst>
  </p:cSld>
  <p:clrMapOvr>
    <a:masterClrMapping/>
  </p:clrMapOvr>
  <p:extLst>
    <p:ext uri="{DCECCB84-F9BA-43D5-87BE-67443E8EF086}">
      <p15:sldGuideLst xmlns:p15="http://schemas.microsoft.com/office/powerpoint/2012/main">
        <p15:guide id="3" pos="438">
          <p15:clr>
            <a:srgbClr val="FBAE40"/>
          </p15:clr>
        </p15:guide>
        <p15:guide id="4" orient="horz" pos="3407">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Indice">
    <p:spTree>
      <p:nvGrpSpPr>
        <p:cNvPr id="1" name=""/>
        <p:cNvGrpSpPr/>
        <p:nvPr/>
      </p:nvGrpSpPr>
      <p:grpSpPr>
        <a:xfrm>
          <a:off x="0" y="0"/>
          <a:ext cx="0" cy="0"/>
          <a:chOff x="0" y="0"/>
          <a:chExt cx="0" cy="0"/>
        </a:xfrm>
      </p:grpSpPr>
      <p:pic>
        <p:nvPicPr>
          <p:cNvPr id="6" name="Gráfico 5">
            <a:extLst>
              <a:ext uri="{FF2B5EF4-FFF2-40B4-BE49-F238E27FC236}">
                <a16:creationId xmlns:a16="http://schemas.microsoft.com/office/drawing/2014/main" id="{ABF3019B-25EE-45C6-BF85-646750387C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988"/>
            <a:ext cx="10974096" cy="1744143"/>
          </a:xfrm>
          <a:prstGeom prst="rect">
            <a:avLst/>
          </a:prstGeom>
        </p:spPr>
      </p:pic>
      <p:sp>
        <p:nvSpPr>
          <p:cNvPr id="3" name="Text Placeholder 13">
            <a:extLst>
              <a:ext uri="{FF2B5EF4-FFF2-40B4-BE49-F238E27FC236}">
                <a16:creationId xmlns:a16="http://schemas.microsoft.com/office/drawing/2014/main" id="{DCC160A5-73F7-4F52-A661-4E3AD233BB81}"/>
              </a:ext>
            </a:extLst>
          </p:cNvPr>
          <p:cNvSpPr>
            <a:spLocks noGrp="1"/>
          </p:cNvSpPr>
          <p:nvPr>
            <p:ph type="body" sz="quarter" idx="11" hasCustomPrompt="1"/>
          </p:nvPr>
        </p:nvSpPr>
        <p:spPr>
          <a:xfrm>
            <a:off x="6644850" y="2420236"/>
            <a:ext cx="4190365" cy="2159566"/>
          </a:xfrm>
          <a:prstGeom prst="rect">
            <a:avLst/>
          </a:prstGeom>
        </p:spPr>
        <p:txBody>
          <a:bodyPr>
            <a:spAutoFit/>
          </a:bodyPr>
          <a:lstStyle>
            <a:lvl1pPr marL="0" indent="0">
              <a:spcBef>
                <a:spcPts val="1600"/>
              </a:spcBef>
              <a:buNone/>
              <a:defRPr sz="1800" b="0" i="0">
                <a:solidFill>
                  <a:schemeClr val="tx1"/>
                </a:solidFill>
                <a:latin typeface="Arial" panose="020B0604020202020204" pitchFamily="34" charset="0"/>
                <a:cs typeface="Arial" panose="020B0604020202020204" pitchFamily="34" charset="0"/>
              </a:defRPr>
            </a:lvl1pPr>
            <a:lvl2pPr marL="457200" indent="0">
              <a:buNone/>
              <a:defRPr>
                <a:solidFill>
                  <a:srgbClr val="FF0000"/>
                </a:solidFill>
              </a:defRPr>
            </a:lvl2pPr>
            <a:lvl3pPr marL="914400" indent="0">
              <a:buNone/>
              <a:defRPr>
                <a:solidFill>
                  <a:srgbClr val="FF0000"/>
                </a:solidFill>
              </a:defRPr>
            </a:lvl3pPr>
            <a:lvl4pPr marL="1371600" indent="0">
              <a:buNone/>
              <a:defRPr>
                <a:solidFill>
                  <a:srgbClr val="FF0000"/>
                </a:solidFill>
              </a:defRPr>
            </a:lvl4pPr>
            <a:lvl5pPr marL="1828800" indent="0">
              <a:buNone/>
              <a:defRPr>
                <a:solidFill>
                  <a:srgbClr val="FF0000"/>
                </a:solidFill>
              </a:defRPr>
            </a:lvl5pPr>
          </a:lstStyle>
          <a:p>
            <a:pPr lvl="0"/>
            <a:r>
              <a:rPr lang="es-ES_tradnl" noProof="0"/>
              <a:t>Tema 1</a:t>
            </a:r>
          </a:p>
          <a:p>
            <a:pPr lvl="0"/>
            <a:r>
              <a:rPr lang="es-ES_tradnl" noProof="0"/>
              <a:t>Tema 2</a:t>
            </a:r>
          </a:p>
          <a:p>
            <a:pPr lvl="0"/>
            <a:r>
              <a:rPr lang="es-ES_tradnl" noProof="0"/>
              <a:t>Tema 3</a:t>
            </a:r>
          </a:p>
          <a:p>
            <a:pPr lvl="0"/>
            <a:r>
              <a:rPr lang="es-ES_tradnl" noProof="0"/>
              <a:t>Tema 4</a:t>
            </a:r>
          </a:p>
          <a:p>
            <a:pPr lvl="0"/>
            <a:r>
              <a:rPr lang="es-ES_tradnl" noProof="0"/>
              <a:t>Tema 5</a:t>
            </a:r>
          </a:p>
        </p:txBody>
      </p:sp>
      <p:sp>
        <p:nvSpPr>
          <p:cNvPr id="4" name="Text Placeholder 15">
            <a:extLst>
              <a:ext uri="{FF2B5EF4-FFF2-40B4-BE49-F238E27FC236}">
                <a16:creationId xmlns:a16="http://schemas.microsoft.com/office/drawing/2014/main" id="{FC75C435-A126-48BE-9562-5597E439EC1B}"/>
              </a:ext>
            </a:extLst>
          </p:cNvPr>
          <p:cNvSpPr>
            <a:spLocks noGrp="1"/>
          </p:cNvSpPr>
          <p:nvPr>
            <p:ph type="body" sz="quarter" idx="12" hasCustomPrompt="1"/>
          </p:nvPr>
        </p:nvSpPr>
        <p:spPr>
          <a:xfrm>
            <a:off x="6185504" y="2420236"/>
            <a:ext cx="459346" cy="2159566"/>
          </a:xfrm>
          <a:prstGeom prst="rect">
            <a:avLst/>
          </a:prstGeom>
        </p:spPr>
        <p:txBody>
          <a:bodyPr vert="horz" wrap="square" lIns="91440" tIns="45720" rIns="91440" bIns="45720" rtlCol="0">
            <a:spAutoFit/>
          </a:bodyPr>
          <a:lstStyle>
            <a:lvl1pPr algn="l">
              <a:spcBef>
                <a:spcPts val="1600"/>
              </a:spcBef>
              <a:buFontTx/>
              <a:buNone/>
              <a:defRPr lang="en-US" sz="1800" b="0" i="0" dirty="0">
                <a:solidFill>
                  <a:schemeClr val="tx2"/>
                </a:solidFill>
                <a:latin typeface="Arial" panose="020B0604020202020204" pitchFamily="34" charset="0"/>
                <a:cs typeface="Arial" panose="020B0604020202020204" pitchFamily="34" charset="0"/>
              </a:defRPr>
            </a:lvl1pPr>
          </a:lstStyle>
          <a:p>
            <a:pPr marL="0" lvl="0" indent="0">
              <a:buNone/>
            </a:pPr>
            <a:r>
              <a:rPr lang="es-ES_tradnl" noProof="0"/>
              <a:t>1.</a:t>
            </a:r>
          </a:p>
          <a:p>
            <a:pPr marL="0" lvl="0" indent="0">
              <a:buNone/>
            </a:pPr>
            <a:r>
              <a:rPr lang="es-ES_tradnl" noProof="0"/>
              <a:t>2.</a:t>
            </a:r>
          </a:p>
          <a:p>
            <a:pPr marL="0" lvl="0" indent="0">
              <a:buNone/>
            </a:pPr>
            <a:r>
              <a:rPr lang="es-ES_tradnl" noProof="0"/>
              <a:t>3.</a:t>
            </a:r>
          </a:p>
          <a:p>
            <a:pPr marL="0" lvl="0" indent="0">
              <a:buNone/>
            </a:pPr>
            <a:r>
              <a:rPr lang="es-ES_tradnl" noProof="0"/>
              <a:t>4.</a:t>
            </a:r>
          </a:p>
          <a:p>
            <a:pPr marL="0" lvl="0" indent="0">
              <a:buNone/>
            </a:pPr>
            <a:r>
              <a:rPr lang="es-ES_tradnl" noProof="0"/>
              <a:t>5.</a:t>
            </a:r>
          </a:p>
        </p:txBody>
      </p:sp>
      <p:sp>
        <p:nvSpPr>
          <p:cNvPr id="8" name="Title 1">
            <a:extLst>
              <a:ext uri="{FF2B5EF4-FFF2-40B4-BE49-F238E27FC236}">
                <a16:creationId xmlns:a16="http://schemas.microsoft.com/office/drawing/2014/main" id="{13AEA309-256B-4A52-BCDE-7E6FBF0039AB}"/>
              </a:ext>
            </a:extLst>
          </p:cNvPr>
          <p:cNvSpPr txBox="1">
            <a:spLocks/>
          </p:cNvSpPr>
          <p:nvPr/>
        </p:nvSpPr>
        <p:spPr>
          <a:xfrm>
            <a:off x="604838" y="607284"/>
            <a:ext cx="3052311" cy="701731"/>
          </a:xfrm>
          <a:prstGeom prst="rect">
            <a:avLst/>
          </a:prstGeom>
        </p:spPr>
        <p:txBody>
          <a:bodyPr wrap="square" anchor="t" anchorCtr="0">
            <a:spAutoFit/>
          </a:bodyPr>
          <a:lstStyle>
            <a:lvl1pPr algn="l" defTabSz="914400" rtl="0" eaLnBrk="1" latinLnBrk="0" hangingPunct="1">
              <a:lnSpc>
                <a:spcPct val="90000"/>
              </a:lnSpc>
              <a:spcBef>
                <a:spcPct val="0"/>
              </a:spcBef>
              <a:buNone/>
              <a:defRPr sz="3200" b="0" i="0" kern="1200">
                <a:solidFill>
                  <a:schemeClr val="accent1"/>
                </a:solidFill>
                <a:latin typeface="MarkPro-Bold" panose="020B0604020101010102" pitchFamily="34" charset="77"/>
                <a:ea typeface="+mj-ea"/>
                <a:cs typeface="+mj-cs"/>
              </a:defRPr>
            </a:lvl1pPr>
          </a:lstStyle>
          <a:p>
            <a:r>
              <a:rPr lang="es-ES_tradnl" sz="4400" b="1" i="0">
                <a:solidFill>
                  <a:schemeClr val="bg2"/>
                </a:solidFill>
                <a:latin typeface="+mj-lt"/>
              </a:rPr>
              <a:t>Contenido</a:t>
            </a:r>
          </a:p>
        </p:txBody>
      </p:sp>
    </p:spTree>
    <p:extLst>
      <p:ext uri="{BB962C8B-B14F-4D97-AF65-F5344CB8AC3E}">
        <p14:creationId xmlns:p14="http://schemas.microsoft.com/office/powerpoint/2010/main" val="7362397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Encabezad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34D795E-2F80-6B4C-8466-70BA29E7E2C6}"/>
              </a:ext>
            </a:extLst>
          </p:cNvPr>
          <p:cNvSpPr>
            <a:spLocks noGrp="1"/>
          </p:cNvSpPr>
          <p:nvPr>
            <p:ph type="title" hasCustomPrompt="1"/>
          </p:nvPr>
        </p:nvSpPr>
        <p:spPr>
          <a:xfrm>
            <a:off x="455612" y="344386"/>
            <a:ext cx="10267022" cy="397032"/>
          </a:xfrm>
          <a:prstGeom prst="rect">
            <a:avLst/>
          </a:prstGeom>
        </p:spPr>
        <p:txBody>
          <a:bodyPr wrap="square" anchor="t" anchorCtr="0">
            <a:spAutoFit/>
          </a:bodyPr>
          <a:lstStyle>
            <a:lvl1pPr>
              <a:defRPr lang="en-US" sz="2200" b="1" i="0" kern="1200" dirty="0">
                <a:solidFill>
                  <a:schemeClr val="tx2"/>
                </a:solidFill>
                <a:latin typeface="+mn-lt"/>
                <a:ea typeface="+mj-ea"/>
                <a:cs typeface="+mj-cs"/>
              </a:defRPr>
            </a:lvl1pPr>
          </a:lstStyle>
          <a:p>
            <a:r>
              <a:rPr lang="es-ES_tradnl" noProof="0"/>
              <a:t>Encabezado – Máximo dos renglones- Arial 22</a:t>
            </a:r>
          </a:p>
        </p:txBody>
      </p:sp>
      <p:pic>
        <p:nvPicPr>
          <p:cNvPr id="6" name="Picture 5">
            <a:extLst>
              <a:ext uri="{FF2B5EF4-FFF2-40B4-BE49-F238E27FC236}">
                <a16:creationId xmlns:a16="http://schemas.microsoft.com/office/drawing/2014/main" id="{0BFDE280-2E63-3349-BFC5-3F8B1F1DF481}"/>
              </a:ext>
            </a:extLst>
          </p:cNvPr>
          <p:cNvPicPr>
            <a:picLocks noChangeAspect="1"/>
          </p:cNvPicPr>
          <p:nvPr/>
        </p:nvPicPr>
        <p:blipFill rotWithShape="1">
          <a:blip r:embed="rId2">
            <a:extLst>
              <a:ext uri="{28A0092B-C50C-407E-A947-70E740481C1C}">
                <a14:useLocalDpi xmlns:a14="http://schemas.microsoft.com/office/drawing/2010/main" val="0"/>
              </a:ext>
            </a:extLst>
          </a:blip>
          <a:srcRect l="14852" t="12304" r="9360"/>
          <a:stretch/>
        </p:blipFill>
        <p:spPr>
          <a:xfrm>
            <a:off x="11444288" y="385640"/>
            <a:ext cx="304800" cy="348974"/>
          </a:xfrm>
          <a:prstGeom prst="rect">
            <a:avLst/>
          </a:prstGeom>
        </p:spPr>
      </p:pic>
      <p:pic>
        <p:nvPicPr>
          <p:cNvPr id="4" name="Picture 3">
            <a:extLst>
              <a:ext uri="{FF2B5EF4-FFF2-40B4-BE49-F238E27FC236}">
                <a16:creationId xmlns:a16="http://schemas.microsoft.com/office/drawing/2014/main" id="{269A1524-2591-FC47-97EA-CE62F22AFEDB}"/>
              </a:ext>
            </a:extLst>
          </p:cNvPr>
          <p:cNvPicPr>
            <a:picLocks noChangeAspect="1"/>
          </p:cNvPicPr>
          <p:nvPr/>
        </p:nvPicPr>
        <p:blipFill rotWithShape="1">
          <a:blip r:embed="rId2">
            <a:extLst>
              <a:ext uri="{28A0092B-C50C-407E-A947-70E740481C1C}">
                <a14:useLocalDpi xmlns:a14="http://schemas.microsoft.com/office/drawing/2010/main" val="0"/>
              </a:ext>
            </a:extLst>
          </a:blip>
          <a:srcRect l="14852" t="12304" r="9360"/>
          <a:stretch/>
        </p:blipFill>
        <p:spPr>
          <a:xfrm>
            <a:off x="11444288" y="385640"/>
            <a:ext cx="304800" cy="348974"/>
          </a:xfrm>
          <a:prstGeom prst="rect">
            <a:avLst/>
          </a:prstGeom>
        </p:spPr>
      </p:pic>
    </p:spTree>
    <p:extLst>
      <p:ext uri="{BB962C8B-B14F-4D97-AF65-F5344CB8AC3E}">
        <p14:creationId xmlns:p14="http://schemas.microsoft.com/office/powerpoint/2010/main" val="4153104583"/>
      </p:ext>
    </p:extLst>
  </p:cSld>
  <p:clrMapOvr>
    <a:masterClrMapping/>
  </p:clrMapOvr>
  <p:extLst>
    <p:ext uri="{DCECCB84-F9BA-43D5-87BE-67443E8EF086}">
      <p15:sldGuideLst xmlns:p15="http://schemas.microsoft.com/office/powerpoint/2012/main">
        <p15:guide id="1" orient="horz" pos="187">
          <p15:clr>
            <a:srgbClr val="FBAE40"/>
          </p15:clr>
        </p15:guide>
        <p15:guide id="2" pos="279">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Encabezado+texto+graf">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34D795E-2F80-6B4C-8466-70BA29E7E2C6}"/>
              </a:ext>
            </a:extLst>
          </p:cNvPr>
          <p:cNvSpPr>
            <a:spLocks noGrp="1"/>
          </p:cNvSpPr>
          <p:nvPr>
            <p:ph type="title" hasCustomPrompt="1"/>
          </p:nvPr>
        </p:nvSpPr>
        <p:spPr>
          <a:xfrm>
            <a:off x="455612" y="344386"/>
            <a:ext cx="10698343" cy="397032"/>
          </a:xfrm>
          <a:prstGeom prst="rect">
            <a:avLst/>
          </a:prstGeom>
        </p:spPr>
        <p:txBody>
          <a:bodyPr wrap="square" anchor="t" anchorCtr="0">
            <a:spAutoFit/>
          </a:bodyPr>
          <a:lstStyle>
            <a:lvl1pPr>
              <a:defRPr lang="en-US" sz="2200" b="1" i="0" kern="1200" dirty="0">
                <a:solidFill>
                  <a:schemeClr val="tx2"/>
                </a:solidFill>
                <a:latin typeface="+mn-lt"/>
                <a:ea typeface="+mj-ea"/>
                <a:cs typeface="+mj-cs"/>
              </a:defRPr>
            </a:lvl1pPr>
          </a:lstStyle>
          <a:p>
            <a:r>
              <a:rPr lang="es-ES_tradnl" noProof="0"/>
              <a:t>Encabezado – Máximo dos renglones- Arial 22</a:t>
            </a:r>
          </a:p>
        </p:txBody>
      </p:sp>
      <p:sp>
        <p:nvSpPr>
          <p:cNvPr id="3" name="Text Placeholder 2">
            <a:extLst>
              <a:ext uri="{FF2B5EF4-FFF2-40B4-BE49-F238E27FC236}">
                <a16:creationId xmlns:a16="http://schemas.microsoft.com/office/drawing/2014/main" id="{41AD7FE5-7B46-D243-A1F1-F5AD91F02DB4}"/>
              </a:ext>
            </a:extLst>
          </p:cNvPr>
          <p:cNvSpPr>
            <a:spLocks noGrp="1"/>
          </p:cNvSpPr>
          <p:nvPr>
            <p:ph type="body" sz="quarter" idx="13" hasCustomPrompt="1"/>
          </p:nvPr>
        </p:nvSpPr>
        <p:spPr>
          <a:xfrm>
            <a:off x="455613" y="1714884"/>
            <a:ext cx="5322335" cy="1508105"/>
          </a:xfrm>
          <a:prstGeom prst="rect">
            <a:avLst/>
          </a:prstGeom>
        </p:spPr>
        <p:txBody>
          <a:bodyPr wrap="square">
            <a:spAutoFit/>
          </a:bodyPr>
          <a:lstStyle>
            <a:lvl1pPr marL="0" indent="0">
              <a:lnSpc>
                <a:spcPct val="100000"/>
              </a:lnSpc>
              <a:spcBef>
                <a:spcPts val="600"/>
              </a:spcBef>
              <a:buSzPct val="90000"/>
              <a:buNone/>
              <a:defRPr sz="1800">
                <a:solidFill>
                  <a:schemeClr val="tx1"/>
                </a:solidFill>
                <a:latin typeface="Arial" panose="020B0604020202020204" pitchFamily="34" charset="0"/>
                <a:cs typeface="Arial" panose="020B0604020202020204" pitchFamily="34" charset="0"/>
              </a:defRPr>
            </a:lvl1pPr>
            <a:lvl2pPr marL="457200" indent="0">
              <a:lnSpc>
                <a:spcPct val="100000"/>
              </a:lnSpc>
              <a:spcBef>
                <a:spcPts val="600"/>
              </a:spcBef>
              <a:buSzPct val="90000"/>
              <a:buNone/>
              <a:defRPr sz="1600">
                <a:solidFill>
                  <a:schemeClr val="tx1"/>
                </a:solidFill>
                <a:latin typeface="Arial" panose="020B0604020202020204" pitchFamily="34" charset="0"/>
                <a:cs typeface="Arial" panose="020B0604020202020204" pitchFamily="34" charset="0"/>
              </a:defRPr>
            </a:lvl2pPr>
            <a:lvl3pPr marL="914400" indent="0">
              <a:lnSpc>
                <a:spcPct val="100000"/>
              </a:lnSpc>
              <a:spcBef>
                <a:spcPts val="600"/>
              </a:spcBef>
              <a:buSzPct val="90000"/>
              <a:buNone/>
              <a:tabLst/>
              <a:defRPr sz="1400">
                <a:solidFill>
                  <a:schemeClr val="tx1"/>
                </a:solidFill>
                <a:latin typeface="Arial" panose="020B0604020202020204" pitchFamily="34" charset="0"/>
                <a:cs typeface="Arial" panose="020B0604020202020204" pitchFamily="34" charset="0"/>
              </a:defRPr>
            </a:lvl3pPr>
            <a:lvl4pPr marL="1371600" indent="0">
              <a:lnSpc>
                <a:spcPct val="100000"/>
              </a:lnSpc>
              <a:spcBef>
                <a:spcPts val="600"/>
              </a:spcBef>
              <a:buSzPct val="90000"/>
              <a:buNone/>
              <a:defRPr sz="1200">
                <a:solidFill>
                  <a:schemeClr val="tx1"/>
                </a:solidFill>
                <a:latin typeface="Arial" panose="020B0604020202020204" pitchFamily="34" charset="0"/>
                <a:cs typeface="Arial" panose="020B0604020202020204" pitchFamily="34" charset="0"/>
              </a:defRPr>
            </a:lvl4pPr>
            <a:lvl5pPr marL="1828800" indent="0">
              <a:lnSpc>
                <a:spcPct val="100000"/>
              </a:lnSpc>
              <a:spcBef>
                <a:spcPts val="600"/>
              </a:spcBef>
              <a:buSzPct val="90000"/>
              <a:buNone/>
              <a:defRPr sz="1200">
                <a:solidFill>
                  <a:schemeClr val="tx1"/>
                </a:solidFill>
                <a:latin typeface="Arial" panose="020B0604020202020204" pitchFamily="34" charset="0"/>
                <a:cs typeface="Arial" panose="020B0604020202020204" pitchFamily="34" charset="0"/>
              </a:defRPr>
            </a:lvl5pPr>
          </a:lstStyle>
          <a:p>
            <a:pPr lvl="0"/>
            <a:r>
              <a:rPr lang="es-ES_tradnl" noProof="0"/>
              <a:t>Texto sin </a:t>
            </a:r>
            <a:r>
              <a:rPr lang="es-ES_tradnl" noProof="0" err="1"/>
              <a:t>bullets</a:t>
            </a:r>
            <a:endParaRPr lang="es-ES_tradnl" noProof="0"/>
          </a:p>
          <a:p>
            <a:pPr lvl="1"/>
            <a:r>
              <a:rPr lang="es-ES_tradnl" noProof="0"/>
              <a:t>Segundo nivel</a:t>
            </a:r>
          </a:p>
          <a:p>
            <a:pPr lvl="2"/>
            <a:r>
              <a:rPr lang="es-ES_tradnl" noProof="0"/>
              <a:t>Tercer nivel</a:t>
            </a:r>
          </a:p>
          <a:p>
            <a:pPr lvl="3"/>
            <a:r>
              <a:rPr lang="es-ES_tradnl" noProof="0"/>
              <a:t>Cuarto nivel</a:t>
            </a:r>
          </a:p>
          <a:p>
            <a:pPr lvl="4"/>
            <a:r>
              <a:rPr lang="es-ES_tradnl" noProof="0"/>
              <a:t>Quinto nivel</a:t>
            </a:r>
          </a:p>
        </p:txBody>
      </p:sp>
      <p:sp>
        <p:nvSpPr>
          <p:cNvPr id="5" name="Chart Placeholder 4">
            <a:extLst>
              <a:ext uri="{FF2B5EF4-FFF2-40B4-BE49-F238E27FC236}">
                <a16:creationId xmlns:a16="http://schemas.microsoft.com/office/drawing/2014/main" id="{C6B6CDDD-14DC-134E-946F-6446B4DE9ABD}"/>
              </a:ext>
            </a:extLst>
          </p:cNvPr>
          <p:cNvSpPr>
            <a:spLocks noGrp="1"/>
          </p:cNvSpPr>
          <p:nvPr>
            <p:ph type="chart" sz="quarter" idx="14"/>
          </p:nvPr>
        </p:nvSpPr>
        <p:spPr>
          <a:xfrm>
            <a:off x="6215063" y="1722438"/>
            <a:ext cx="5619750" cy="4691062"/>
          </a:xfrm>
          <a:prstGeom prst="rect">
            <a:avLst/>
          </a:prstGeom>
        </p:spPr>
        <p:txBody>
          <a:bodyPr/>
          <a:lstStyle>
            <a:lvl1pPr marL="0" indent="0">
              <a:buNone/>
              <a:defRPr sz="1800" b="0" i="0">
                <a:solidFill>
                  <a:schemeClr val="tx1"/>
                </a:solidFill>
                <a:latin typeface="Arial" panose="020B0604020202020204" pitchFamily="34" charset="0"/>
                <a:cs typeface="Arial" panose="020B0604020202020204" pitchFamily="34" charset="0"/>
              </a:defRPr>
            </a:lvl1pPr>
          </a:lstStyle>
          <a:p>
            <a:r>
              <a:rPr lang="es-ES"/>
              <a:t>Haga clic en el icono para agregar un gráfico</a:t>
            </a:r>
            <a:endParaRPr lang="en-CO"/>
          </a:p>
        </p:txBody>
      </p:sp>
      <p:pic>
        <p:nvPicPr>
          <p:cNvPr id="6" name="Picture 5">
            <a:extLst>
              <a:ext uri="{FF2B5EF4-FFF2-40B4-BE49-F238E27FC236}">
                <a16:creationId xmlns:a16="http://schemas.microsoft.com/office/drawing/2014/main" id="{DDF413FB-F66B-488F-A04C-EC8DB457A304}"/>
              </a:ext>
            </a:extLst>
          </p:cNvPr>
          <p:cNvPicPr>
            <a:picLocks noChangeAspect="1"/>
          </p:cNvPicPr>
          <p:nvPr/>
        </p:nvPicPr>
        <p:blipFill rotWithShape="1">
          <a:blip r:embed="rId2">
            <a:extLst>
              <a:ext uri="{28A0092B-C50C-407E-A947-70E740481C1C}">
                <a14:useLocalDpi xmlns:a14="http://schemas.microsoft.com/office/drawing/2010/main" val="0"/>
              </a:ext>
            </a:extLst>
          </a:blip>
          <a:srcRect l="14852" t="12304" r="9360"/>
          <a:stretch/>
        </p:blipFill>
        <p:spPr>
          <a:xfrm>
            <a:off x="11444288" y="385640"/>
            <a:ext cx="304800" cy="348974"/>
          </a:xfrm>
          <a:prstGeom prst="rect">
            <a:avLst/>
          </a:prstGeom>
        </p:spPr>
      </p:pic>
      <p:pic>
        <p:nvPicPr>
          <p:cNvPr id="7" name="Picture 6">
            <a:extLst>
              <a:ext uri="{FF2B5EF4-FFF2-40B4-BE49-F238E27FC236}">
                <a16:creationId xmlns:a16="http://schemas.microsoft.com/office/drawing/2014/main" id="{EC3123FA-6C14-D742-828A-279C6934F7E8}"/>
              </a:ext>
            </a:extLst>
          </p:cNvPr>
          <p:cNvPicPr>
            <a:picLocks noChangeAspect="1"/>
          </p:cNvPicPr>
          <p:nvPr/>
        </p:nvPicPr>
        <p:blipFill rotWithShape="1">
          <a:blip r:embed="rId2">
            <a:extLst>
              <a:ext uri="{28A0092B-C50C-407E-A947-70E740481C1C}">
                <a14:useLocalDpi xmlns:a14="http://schemas.microsoft.com/office/drawing/2010/main" val="0"/>
              </a:ext>
            </a:extLst>
          </a:blip>
          <a:srcRect l="14852" t="12304" r="9360"/>
          <a:stretch/>
        </p:blipFill>
        <p:spPr>
          <a:xfrm>
            <a:off x="11444288" y="385640"/>
            <a:ext cx="304800" cy="348974"/>
          </a:xfrm>
          <a:prstGeom prst="rect">
            <a:avLst/>
          </a:prstGeom>
        </p:spPr>
      </p:pic>
    </p:spTree>
    <p:extLst>
      <p:ext uri="{BB962C8B-B14F-4D97-AF65-F5344CB8AC3E}">
        <p14:creationId xmlns:p14="http://schemas.microsoft.com/office/powerpoint/2010/main" val="1005729763"/>
      </p:ext>
    </p:extLst>
  </p:cSld>
  <p:clrMapOvr>
    <a:masterClrMapping/>
  </p:clrMapOvr>
  <p:extLst>
    <p:ext uri="{DCECCB84-F9BA-43D5-87BE-67443E8EF086}">
      <p15:sldGuideLst xmlns:p15="http://schemas.microsoft.com/office/powerpoint/2012/main">
        <p15:guide id="1" orient="horz" pos="187">
          <p15:clr>
            <a:srgbClr val="FBAE40"/>
          </p15:clr>
        </p15:guide>
        <p15:guide id="2" pos="279">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Encabezado+TextoyVineta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34D795E-2F80-6B4C-8466-70BA29E7E2C6}"/>
              </a:ext>
            </a:extLst>
          </p:cNvPr>
          <p:cNvSpPr>
            <a:spLocks noGrp="1"/>
          </p:cNvSpPr>
          <p:nvPr>
            <p:ph type="title" hasCustomPrompt="1"/>
          </p:nvPr>
        </p:nvSpPr>
        <p:spPr>
          <a:xfrm>
            <a:off x="455612" y="344386"/>
            <a:ext cx="10793233" cy="397032"/>
          </a:xfrm>
          <a:prstGeom prst="rect">
            <a:avLst/>
          </a:prstGeom>
        </p:spPr>
        <p:txBody>
          <a:bodyPr wrap="square" anchor="t" anchorCtr="0">
            <a:spAutoFit/>
          </a:bodyPr>
          <a:lstStyle>
            <a:lvl1pPr>
              <a:defRPr lang="en-US" sz="2200" b="1" i="0" kern="1200" dirty="0">
                <a:solidFill>
                  <a:schemeClr val="tx2"/>
                </a:solidFill>
                <a:latin typeface="+mn-lt"/>
                <a:ea typeface="+mj-ea"/>
                <a:cs typeface="+mj-cs"/>
              </a:defRPr>
            </a:lvl1pPr>
          </a:lstStyle>
          <a:p>
            <a:r>
              <a:rPr lang="es-ES_tradnl" noProof="0"/>
              <a:t>Encabezado – Máximo dos renglones- Arial 22</a:t>
            </a:r>
          </a:p>
        </p:txBody>
      </p:sp>
      <p:sp>
        <p:nvSpPr>
          <p:cNvPr id="3" name="Text Placeholder 2">
            <a:extLst>
              <a:ext uri="{FF2B5EF4-FFF2-40B4-BE49-F238E27FC236}">
                <a16:creationId xmlns:a16="http://schemas.microsoft.com/office/drawing/2014/main" id="{41AD7FE5-7B46-D243-A1F1-F5AD91F02DB4}"/>
              </a:ext>
            </a:extLst>
          </p:cNvPr>
          <p:cNvSpPr>
            <a:spLocks noGrp="1"/>
          </p:cNvSpPr>
          <p:nvPr>
            <p:ph type="body" sz="quarter" idx="13" hasCustomPrompt="1"/>
          </p:nvPr>
        </p:nvSpPr>
        <p:spPr>
          <a:xfrm>
            <a:off x="455613" y="1714884"/>
            <a:ext cx="5388595" cy="2017091"/>
          </a:xfrm>
          <a:prstGeom prst="rect">
            <a:avLst/>
          </a:prstGeom>
        </p:spPr>
        <p:txBody>
          <a:bodyPr wrap="square">
            <a:spAutoFit/>
          </a:bodyPr>
          <a:lstStyle>
            <a:lvl1pPr marL="0" indent="0">
              <a:lnSpc>
                <a:spcPct val="120000"/>
              </a:lnSpc>
              <a:spcBef>
                <a:spcPts val="1200"/>
              </a:spcBef>
              <a:buSzPct val="90000"/>
              <a:buNone/>
              <a:defRPr sz="1800">
                <a:solidFill>
                  <a:schemeClr val="tx1"/>
                </a:solidFill>
                <a:latin typeface="Arial" panose="020B0604020202020204" pitchFamily="34" charset="0"/>
                <a:cs typeface="Arial" panose="020B0604020202020204" pitchFamily="34" charset="0"/>
              </a:defRPr>
            </a:lvl1pPr>
            <a:lvl2pPr marL="457200" indent="0">
              <a:lnSpc>
                <a:spcPct val="120000"/>
              </a:lnSpc>
              <a:spcBef>
                <a:spcPts val="1200"/>
              </a:spcBef>
              <a:buSzPct val="90000"/>
              <a:buNone/>
              <a:defRPr sz="1600">
                <a:solidFill>
                  <a:schemeClr val="tx1"/>
                </a:solidFill>
                <a:latin typeface="Arial" panose="020B0604020202020204" pitchFamily="34" charset="0"/>
                <a:cs typeface="Arial" panose="020B0604020202020204" pitchFamily="34" charset="0"/>
              </a:defRPr>
            </a:lvl2pPr>
            <a:lvl3pPr marL="914400" indent="0">
              <a:lnSpc>
                <a:spcPct val="120000"/>
              </a:lnSpc>
              <a:spcBef>
                <a:spcPts val="1200"/>
              </a:spcBef>
              <a:buSzPct val="90000"/>
              <a:buNone/>
              <a:tabLst/>
              <a:defRPr sz="1400">
                <a:solidFill>
                  <a:schemeClr val="tx1"/>
                </a:solidFill>
                <a:latin typeface="Arial" panose="020B0604020202020204" pitchFamily="34" charset="0"/>
                <a:cs typeface="Arial" panose="020B0604020202020204" pitchFamily="34" charset="0"/>
              </a:defRPr>
            </a:lvl3pPr>
            <a:lvl4pPr marL="1371600" indent="0">
              <a:lnSpc>
                <a:spcPct val="120000"/>
              </a:lnSpc>
              <a:spcBef>
                <a:spcPts val="1200"/>
              </a:spcBef>
              <a:buSzPct val="90000"/>
              <a:buNone/>
              <a:defRPr sz="1200">
                <a:solidFill>
                  <a:schemeClr val="tx1"/>
                </a:solidFill>
                <a:latin typeface="Arial" panose="020B0604020202020204" pitchFamily="34" charset="0"/>
                <a:cs typeface="Arial" panose="020B0604020202020204" pitchFamily="34" charset="0"/>
              </a:defRPr>
            </a:lvl4pPr>
            <a:lvl5pPr marL="1828800" indent="0">
              <a:lnSpc>
                <a:spcPct val="120000"/>
              </a:lnSpc>
              <a:spcBef>
                <a:spcPts val="1200"/>
              </a:spcBef>
              <a:buSzPct val="90000"/>
              <a:buNone/>
              <a:defRPr sz="1200">
                <a:solidFill>
                  <a:schemeClr val="tx1"/>
                </a:solidFill>
                <a:latin typeface="Arial" panose="020B0604020202020204" pitchFamily="34" charset="0"/>
                <a:cs typeface="Arial" panose="020B0604020202020204" pitchFamily="34" charset="0"/>
              </a:defRPr>
            </a:lvl5pPr>
          </a:lstStyle>
          <a:p>
            <a:pPr lvl="0"/>
            <a:r>
              <a:rPr lang="es-ES_tradnl" noProof="0"/>
              <a:t>Texto sin </a:t>
            </a:r>
            <a:r>
              <a:rPr lang="es-ES_tradnl" noProof="0" err="1"/>
              <a:t>bullets</a:t>
            </a:r>
            <a:endParaRPr lang="es-ES_tradnl" noProof="0"/>
          </a:p>
          <a:p>
            <a:pPr lvl="1"/>
            <a:r>
              <a:rPr lang="es-ES_tradnl" noProof="0"/>
              <a:t>Segundo nivel</a:t>
            </a:r>
          </a:p>
          <a:p>
            <a:pPr lvl="2"/>
            <a:r>
              <a:rPr lang="es-ES_tradnl" noProof="0"/>
              <a:t>Tercer nivel</a:t>
            </a:r>
          </a:p>
          <a:p>
            <a:pPr lvl="3"/>
            <a:r>
              <a:rPr lang="es-ES_tradnl" noProof="0"/>
              <a:t>Cuarto nivel</a:t>
            </a:r>
          </a:p>
          <a:p>
            <a:pPr lvl="4"/>
            <a:r>
              <a:rPr lang="es-ES_tradnl" noProof="0"/>
              <a:t>Quinto nivel</a:t>
            </a:r>
          </a:p>
        </p:txBody>
      </p:sp>
      <p:pic>
        <p:nvPicPr>
          <p:cNvPr id="5" name="Picture 5">
            <a:extLst>
              <a:ext uri="{FF2B5EF4-FFF2-40B4-BE49-F238E27FC236}">
                <a16:creationId xmlns:a16="http://schemas.microsoft.com/office/drawing/2014/main" id="{14ACD529-59DB-49C0-947A-A61538B7B374}"/>
              </a:ext>
            </a:extLst>
          </p:cNvPr>
          <p:cNvPicPr>
            <a:picLocks noChangeAspect="1"/>
          </p:cNvPicPr>
          <p:nvPr/>
        </p:nvPicPr>
        <p:blipFill rotWithShape="1">
          <a:blip r:embed="rId2">
            <a:extLst>
              <a:ext uri="{28A0092B-C50C-407E-A947-70E740481C1C}">
                <a14:useLocalDpi xmlns:a14="http://schemas.microsoft.com/office/drawing/2010/main" val="0"/>
              </a:ext>
            </a:extLst>
          </a:blip>
          <a:srcRect l="14852" t="12304" r="9360"/>
          <a:stretch/>
        </p:blipFill>
        <p:spPr>
          <a:xfrm>
            <a:off x="11444288" y="385640"/>
            <a:ext cx="304800" cy="348974"/>
          </a:xfrm>
          <a:prstGeom prst="rect">
            <a:avLst/>
          </a:prstGeom>
        </p:spPr>
      </p:pic>
      <p:sp>
        <p:nvSpPr>
          <p:cNvPr id="11" name="Text Placeholder 2">
            <a:extLst>
              <a:ext uri="{FF2B5EF4-FFF2-40B4-BE49-F238E27FC236}">
                <a16:creationId xmlns:a16="http://schemas.microsoft.com/office/drawing/2014/main" id="{42A5C74B-7FB7-BC43-A610-9EF4F5CFBE9D}"/>
              </a:ext>
            </a:extLst>
          </p:cNvPr>
          <p:cNvSpPr>
            <a:spLocks noGrp="1"/>
          </p:cNvSpPr>
          <p:nvPr>
            <p:ph type="body" sz="quarter" idx="14" hasCustomPrompt="1"/>
          </p:nvPr>
        </p:nvSpPr>
        <p:spPr>
          <a:xfrm>
            <a:off x="6405839" y="1714884"/>
            <a:ext cx="5322335" cy="1631216"/>
          </a:xfrm>
          <a:prstGeom prst="rect">
            <a:avLst/>
          </a:prstGeom>
        </p:spPr>
        <p:txBody>
          <a:bodyPr wrap="square">
            <a:spAutoFit/>
          </a:bodyPr>
          <a:lstStyle>
            <a:lvl1pPr>
              <a:lnSpc>
                <a:spcPct val="100000"/>
              </a:lnSpc>
              <a:spcBef>
                <a:spcPts val="1200"/>
              </a:spcBef>
              <a:buSzPct val="90000"/>
              <a:defRPr sz="1400">
                <a:solidFill>
                  <a:schemeClr val="tx1"/>
                </a:solidFill>
                <a:latin typeface="Arial" panose="020B0604020202020204" pitchFamily="34" charset="0"/>
                <a:cs typeface="Arial" panose="020B0604020202020204" pitchFamily="34" charset="0"/>
              </a:defRPr>
            </a:lvl1pPr>
            <a:lvl2pPr>
              <a:lnSpc>
                <a:spcPct val="100000"/>
              </a:lnSpc>
              <a:spcBef>
                <a:spcPts val="1200"/>
              </a:spcBef>
              <a:buSzPct val="90000"/>
              <a:defRPr sz="1200">
                <a:solidFill>
                  <a:schemeClr val="tx1"/>
                </a:solidFill>
                <a:latin typeface="Arial" panose="020B0604020202020204" pitchFamily="34" charset="0"/>
                <a:cs typeface="Arial" panose="020B0604020202020204" pitchFamily="34" charset="0"/>
              </a:defRPr>
            </a:lvl2pPr>
            <a:lvl3pPr marL="1073150" indent="-158750">
              <a:lnSpc>
                <a:spcPct val="100000"/>
              </a:lnSpc>
              <a:spcBef>
                <a:spcPts val="1200"/>
              </a:spcBef>
              <a:buSzPct val="90000"/>
              <a:tabLst/>
              <a:defRPr sz="1100">
                <a:solidFill>
                  <a:schemeClr val="tx1"/>
                </a:solidFill>
                <a:latin typeface="Arial" panose="020B0604020202020204" pitchFamily="34" charset="0"/>
                <a:cs typeface="Arial" panose="020B0604020202020204" pitchFamily="34" charset="0"/>
              </a:defRPr>
            </a:lvl3pPr>
            <a:lvl4pPr>
              <a:lnSpc>
                <a:spcPct val="100000"/>
              </a:lnSpc>
              <a:spcBef>
                <a:spcPts val="1200"/>
              </a:spcBef>
              <a:buSzPct val="90000"/>
              <a:defRPr sz="1050">
                <a:solidFill>
                  <a:schemeClr val="tx1"/>
                </a:solidFill>
                <a:latin typeface="Arial" panose="020B0604020202020204" pitchFamily="34" charset="0"/>
                <a:cs typeface="Arial" panose="020B0604020202020204" pitchFamily="34" charset="0"/>
              </a:defRPr>
            </a:lvl4pPr>
            <a:lvl5pPr>
              <a:lnSpc>
                <a:spcPct val="100000"/>
              </a:lnSpc>
              <a:spcBef>
                <a:spcPts val="1200"/>
              </a:spcBef>
              <a:buSzPct val="90000"/>
              <a:defRPr sz="1050">
                <a:solidFill>
                  <a:schemeClr val="tx1"/>
                </a:solidFill>
                <a:latin typeface="Arial" panose="020B0604020202020204" pitchFamily="34" charset="0"/>
                <a:cs typeface="Arial" panose="020B0604020202020204" pitchFamily="34" charset="0"/>
              </a:defRPr>
            </a:lvl5pPr>
          </a:lstStyle>
          <a:p>
            <a:pPr lvl="0"/>
            <a:r>
              <a:rPr lang="es-ES_tradnl" noProof="0"/>
              <a:t>Texto con </a:t>
            </a:r>
            <a:r>
              <a:rPr lang="es-ES_tradnl" noProof="0" err="1"/>
              <a:t>bullets</a:t>
            </a:r>
            <a:endParaRPr lang="es-ES_tradnl" noProof="0"/>
          </a:p>
          <a:p>
            <a:pPr lvl="1"/>
            <a:r>
              <a:rPr lang="es-ES_tradnl" noProof="0"/>
              <a:t>Segundo nivel</a:t>
            </a:r>
          </a:p>
          <a:p>
            <a:pPr lvl="2"/>
            <a:r>
              <a:rPr lang="es-ES_tradnl" noProof="0"/>
              <a:t>Tercer nivel</a:t>
            </a:r>
          </a:p>
          <a:p>
            <a:pPr lvl="3"/>
            <a:r>
              <a:rPr lang="es-ES_tradnl" noProof="0"/>
              <a:t>Cuarto nivel</a:t>
            </a:r>
          </a:p>
          <a:p>
            <a:pPr lvl="4"/>
            <a:r>
              <a:rPr lang="es-ES_tradnl" noProof="0"/>
              <a:t>Quinto nivel</a:t>
            </a:r>
          </a:p>
        </p:txBody>
      </p:sp>
      <p:pic>
        <p:nvPicPr>
          <p:cNvPr id="6" name="Picture 5">
            <a:extLst>
              <a:ext uri="{FF2B5EF4-FFF2-40B4-BE49-F238E27FC236}">
                <a16:creationId xmlns:a16="http://schemas.microsoft.com/office/drawing/2014/main" id="{28A5179B-8A18-C948-B26B-D80913F7BBFA}"/>
              </a:ext>
            </a:extLst>
          </p:cNvPr>
          <p:cNvPicPr>
            <a:picLocks noChangeAspect="1"/>
          </p:cNvPicPr>
          <p:nvPr/>
        </p:nvPicPr>
        <p:blipFill rotWithShape="1">
          <a:blip r:embed="rId2">
            <a:extLst>
              <a:ext uri="{28A0092B-C50C-407E-A947-70E740481C1C}">
                <a14:useLocalDpi xmlns:a14="http://schemas.microsoft.com/office/drawing/2010/main" val="0"/>
              </a:ext>
            </a:extLst>
          </a:blip>
          <a:srcRect l="14852" t="12304" r="9360"/>
          <a:stretch/>
        </p:blipFill>
        <p:spPr>
          <a:xfrm>
            <a:off x="11444288" y="385640"/>
            <a:ext cx="304800" cy="348974"/>
          </a:xfrm>
          <a:prstGeom prst="rect">
            <a:avLst/>
          </a:prstGeom>
        </p:spPr>
      </p:pic>
    </p:spTree>
    <p:extLst>
      <p:ext uri="{BB962C8B-B14F-4D97-AF65-F5344CB8AC3E}">
        <p14:creationId xmlns:p14="http://schemas.microsoft.com/office/powerpoint/2010/main" val="425973561"/>
      </p:ext>
    </p:extLst>
  </p:cSld>
  <p:clrMapOvr>
    <a:masterClrMapping/>
  </p:clrMapOvr>
  <p:extLst>
    <p:ext uri="{DCECCB84-F9BA-43D5-87BE-67443E8EF086}">
      <p15:sldGuideLst xmlns:p15="http://schemas.microsoft.com/office/powerpoint/2012/main">
        <p15:guide id="1" orient="horz" pos="187">
          <p15:clr>
            <a:srgbClr val="FBAE40"/>
          </p15:clr>
        </p15:guide>
        <p15:guide id="2" pos="279">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Encabezado+Vineta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34D795E-2F80-6B4C-8466-70BA29E7E2C6}"/>
              </a:ext>
            </a:extLst>
          </p:cNvPr>
          <p:cNvSpPr>
            <a:spLocks noGrp="1"/>
          </p:cNvSpPr>
          <p:nvPr>
            <p:ph type="title" hasCustomPrompt="1"/>
          </p:nvPr>
        </p:nvSpPr>
        <p:spPr>
          <a:xfrm>
            <a:off x="455612" y="344386"/>
            <a:ext cx="10775980" cy="397032"/>
          </a:xfrm>
          <a:prstGeom prst="rect">
            <a:avLst/>
          </a:prstGeom>
        </p:spPr>
        <p:txBody>
          <a:bodyPr wrap="square" anchor="t" anchorCtr="0">
            <a:spAutoFit/>
          </a:bodyPr>
          <a:lstStyle>
            <a:lvl1pPr>
              <a:defRPr lang="en-US" sz="2200" b="1" i="0" kern="1200" dirty="0">
                <a:solidFill>
                  <a:schemeClr val="tx2"/>
                </a:solidFill>
                <a:latin typeface="+mn-lt"/>
                <a:ea typeface="+mj-ea"/>
                <a:cs typeface="+mj-cs"/>
              </a:defRPr>
            </a:lvl1pPr>
          </a:lstStyle>
          <a:p>
            <a:r>
              <a:rPr lang="es-ES_tradnl" noProof="0"/>
              <a:t>Encabezado – Máximo dos renglones- Arial 22</a:t>
            </a:r>
          </a:p>
        </p:txBody>
      </p:sp>
      <p:sp>
        <p:nvSpPr>
          <p:cNvPr id="3" name="Text Placeholder 2">
            <a:extLst>
              <a:ext uri="{FF2B5EF4-FFF2-40B4-BE49-F238E27FC236}">
                <a16:creationId xmlns:a16="http://schemas.microsoft.com/office/drawing/2014/main" id="{41AD7FE5-7B46-D243-A1F1-F5AD91F02DB4}"/>
              </a:ext>
            </a:extLst>
          </p:cNvPr>
          <p:cNvSpPr>
            <a:spLocks noGrp="1"/>
          </p:cNvSpPr>
          <p:nvPr>
            <p:ph type="body" sz="quarter" idx="13" hasCustomPrompt="1"/>
          </p:nvPr>
        </p:nvSpPr>
        <p:spPr>
          <a:xfrm>
            <a:off x="455613" y="1714884"/>
            <a:ext cx="5322335" cy="1685077"/>
          </a:xfrm>
          <a:prstGeom prst="rect">
            <a:avLst/>
          </a:prstGeom>
        </p:spPr>
        <p:txBody>
          <a:bodyPr wrap="square">
            <a:spAutoFit/>
          </a:bodyPr>
          <a:lstStyle>
            <a:lvl1pPr>
              <a:spcBef>
                <a:spcPts val="800"/>
              </a:spcBef>
              <a:defRPr lang="es-ES_tradnl" sz="1600" noProof="0" dirty="0">
                <a:solidFill>
                  <a:schemeClr val="tx1"/>
                </a:solidFill>
                <a:latin typeface="Arial" panose="020B0604020202020204" pitchFamily="34" charset="0"/>
                <a:cs typeface="Arial" panose="020B0604020202020204" pitchFamily="34" charset="0"/>
              </a:defRPr>
            </a:lvl1pPr>
            <a:lvl2pPr>
              <a:spcBef>
                <a:spcPts val="800"/>
              </a:spcBef>
              <a:defRPr lang="es-ES_tradnl" sz="1400" noProof="0" dirty="0">
                <a:solidFill>
                  <a:schemeClr val="tx1"/>
                </a:solidFill>
                <a:latin typeface="Arial" panose="020B0604020202020204" pitchFamily="34" charset="0"/>
                <a:cs typeface="Arial" panose="020B0604020202020204" pitchFamily="34" charset="0"/>
              </a:defRPr>
            </a:lvl2pPr>
            <a:lvl3pPr>
              <a:spcBef>
                <a:spcPts val="800"/>
              </a:spcBef>
              <a:defRPr lang="es-ES_tradnl" sz="1200" noProof="0" dirty="0">
                <a:solidFill>
                  <a:schemeClr val="tx1"/>
                </a:solidFill>
                <a:latin typeface="Arial" panose="020B0604020202020204" pitchFamily="34" charset="0"/>
                <a:cs typeface="Arial" panose="020B0604020202020204" pitchFamily="34" charset="0"/>
              </a:defRPr>
            </a:lvl3pPr>
            <a:lvl4pPr>
              <a:spcBef>
                <a:spcPts val="800"/>
              </a:spcBef>
              <a:defRPr lang="es-ES_tradnl" sz="1100" noProof="0" dirty="0">
                <a:solidFill>
                  <a:schemeClr val="tx1"/>
                </a:solidFill>
                <a:latin typeface="Arial" panose="020B0604020202020204" pitchFamily="34" charset="0"/>
                <a:cs typeface="Arial" panose="020B0604020202020204" pitchFamily="34" charset="0"/>
              </a:defRPr>
            </a:lvl4pPr>
            <a:lvl5pPr>
              <a:spcBef>
                <a:spcPts val="800"/>
              </a:spcBef>
              <a:defRPr lang="es-ES_tradnl" sz="1100" noProof="0" dirty="0">
                <a:solidFill>
                  <a:schemeClr val="tx1"/>
                </a:solidFill>
                <a:latin typeface="Arial" panose="020B0604020202020204" pitchFamily="34" charset="0"/>
                <a:cs typeface="Arial" panose="020B0604020202020204" pitchFamily="34" charset="0"/>
              </a:defRPr>
            </a:lvl5pPr>
          </a:lstStyle>
          <a:p>
            <a:pPr lvl="0">
              <a:lnSpc>
                <a:spcPct val="100000"/>
              </a:lnSpc>
              <a:spcBef>
                <a:spcPts val="1200"/>
              </a:spcBef>
              <a:buSzPct val="90000"/>
            </a:pPr>
            <a:r>
              <a:rPr lang="es-ES_tradnl" noProof="0"/>
              <a:t>Texto con </a:t>
            </a:r>
            <a:r>
              <a:rPr lang="es-ES_tradnl" noProof="0" err="1"/>
              <a:t>bullets</a:t>
            </a:r>
            <a:endParaRPr lang="es-ES_tradnl" noProof="0"/>
          </a:p>
          <a:p>
            <a:pPr lvl="1">
              <a:lnSpc>
                <a:spcPct val="100000"/>
              </a:lnSpc>
              <a:spcBef>
                <a:spcPts val="1200"/>
              </a:spcBef>
              <a:buSzPct val="90000"/>
            </a:pPr>
            <a:r>
              <a:rPr lang="es-ES_tradnl" noProof="0"/>
              <a:t>Segundo nivel</a:t>
            </a:r>
          </a:p>
          <a:p>
            <a:pPr marL="1073150" lvl="2" indent="-158750">
              <a:lnSpc>
                <a:spcPct val="100000"/>
              </a:lnSpc>
              <a:spcBef>
                <a:spcPts val="1200"/>
              </a:spcBef>
              <a:buSzPct val="90000"/>
              <a:tabLst/>
            </a:pPr>
            <a:r>
              <a:rPr lang="es-ES_tradnl" noProof="0"/>
              <a:t>Tercer nivel</a:t>
            </a:r>
          </a:p>
          <a:p>
            <a:pPr lvl="3">
              <a:lnSpc>
                <a:spcPct val="100000"/>
              </a:lnSpc>
              <a:spcBef>
                <a:spcPts val="1200"/>
              </a:spcBef>
              <a:buSzPct val="90000"/>
            </a:pPr>
            <a:r>
              <a:rPr lang="es-ES_tradnl" noProof="0"/>
              <a:t>Cuarto nivel</a:t>
            </a:r>
          </a:p>
          <a:p>
            <a:pPr lvl="4">
              <a:lnSpc>
                <a:spcPct val="100000"/>
              </a:lnSpc>
              <a:spcBef>
                <a:spcPts val="1200"/>
              </a:spcBef>
              <a:buSzPct val="90000"/>
            </a:pPr>
            <a:r>
              <a:rPr lang="es-ES_tradnl" noProof="0"/>
              <a:t>Quinto nivel</a:t>
            </a:r>
          </a:p>
        </p:txBody>
      </p:sp>
      <p:sp>
        <p:nvSpPr>
          <p:cNvPr id="7" name="Text Placeholder 2">
            <a:extLst>
              <a:ext uri="{FF2B5EF4-FFF2-40B4-BE49-F238E27FC236}">
                <a16:creationId xmlns:a16="http://schemas.microsoft.com/office/drawing/2014/main" id="{F7D295FB-4D81-8841-85AB-26ED0F7F3223}"/>
              </a:ext>
            </a:extLst>
          </p:cNvPr>
          <p:cNvSpPr>
            <a:spLocks noGrp="1"/>
          </p:cNvSpPr>
          <p:nvPr>
            <p:ph type="body" sz="quarter" idx="14" hasCustomPrompt="1"/>
          </p:nvPr>
        </p:nvSpPr>
        <p:spPr>
          <a:xfrm>
            <a:off x="6405839" y="1714884"/>
            <a:ext cx="5322335" cy="1685077"/>
          </a:xfrm>
          <a:prstGeom prst="rect">
            <a:avLst/>
          </a:prstGeom>
        </p:spPr>
        <p:txBody>
          <a:bodyPr wrap="square">
            <a:spAutoFit/>
          </a:bodyPr>
          <a:lstStyle>
            <a:lvl1pPr>
              <a:spcBef>
                <a:spcPts val="800"/>
              </a:spcBef>
              <a:defRPr lang="es-ES_tradnl" sz="1600" noProof="0" dirty="0">
                <a:solidFill>
                  <a:schemeClr val="tx1"/>
                </a:solidFill>
                <a:latin typeface="Arial" panose="020B0604020202020204" pitchFamily="34" charset="0"/>
                <a:cs typeface="Arial" panose="020B0604020202020204" pitchFamily="34" charset="0"/>
              </a:defRPr>
            </a:lvl1pPr>
            <a:lvl2pPr>
              <a:spcBef>
                <a:spcPts val="800"/>
              </a:spcBef>
              <a:defRPr lang="es-ES_tradnl" sz="1400" noProof="0" dirty="0">
                <a:solidFill>
                  <a:schemeClr val="tx1"/>
                </a:solidFill>
                <a:latin typeface="Arial" panose="020B0604020202020204" pitchFamily="34" charset="0"/>
                <a:cs typeface="Arial" panose="020B0604020202020204" pitchFamily="34" charset="0"/>
              </a:defRPr>
            </a:lvl2pPr>
            <a:lvl3pPr>
              <a:spcBef>
                <a:spcPts val="800"/>
              </a:spcBef>
              <a:defRPr lang="es-ES_tradnl" sz="1200" noProof="0" dirty="0">
                <a:solidFill>
                  <a:schemeClr val="tx1"/>
                </a:solidFill>
                <a:latin typeface="Arial" panose="020B0604020202020204" pitchFamily="34" charset="0"/>
                <a:cs typeface="Arial" panose="020B0604020202020204" pitchFamily="34" charset="0"/>
              </a:defRPr>
            </a:lvl3pPr>
            <a:lvl4pPr>
              <a:spcBef>
                <a:spcPts val="800"/>
              </a:spcBef>
              <a:defRPr lang="es-ES_tradnl" sz="1100" noProof="0" dirty="0">
                <a:solidFill>
                  <a:schemeClr val="tx1"/>
                </a:solidFill>
                <a:latin typeface="Arial" panose="020B0604020202020204" pitchFamily="34" charset="0"/>
                <a:cs typeface="Arial" panose="020B0604020202020204" pitchFamily="34" charset="0"/>
              </a:defRPr>
            </a:lvl4pPr>
            <a:lvl5pPr>
              <a:spcBef>
                <a:spcPts val="800"/>
              </a:spcBef>
              <a:defRPr lang="es-ES_tradnl" sz="1100" noProof="0" dirty="0">
                <a:solidFill>
                  <a:schemeClr val="tx1"/>
                </a:solidFill>
                <a:latin typeface="Arial" panose="020B0604020202020204" pitchFamily="34" charset="0"/>
                <a:cs typeface="Arial" panose="020B0604020202020204" pitchFamily="34" charset="0"/>
              </a:defRPr>
            </a:lvl5pPr>
          </a:lstStyle>
          <a:p>
            <a:pPr lvl="0">
              <a:lnSpc>
                <a:spcPct val="100000"/>
              </a:lnSpc>
              <a:spcBef>
                <a:spcPts val="1200"/>
              </a:spcBef>
              <a:buSzPct val="90000"/>
            </a:pPr>
            <a:r>
              <a:rPr lang="es-ES_tradnl" noProof="0"/>
              <a:t>Texto con </a:t>
            </a:r>
            <a:r>
              <a:rPr lang="es-ES_tradnl" noProof="0" err="1"/>
              <a:t>bullets</a:t>
            </a:r>
            <a:endParaRPr lang="es-ES_tradnl" noProof="0"/>
          </a:p>
          <a:p>
            <a:pPr lvl="1">
              <a:lnSpc>
                <a:spcPct val="100000"/>
              </a:lnSpc>
              <a:spcBef>
                <a:spcPts val="1200"/>
              </a:spcBef>
              <a:buSzPct val="90000"/>
            </a:pPr>
            <a:r>
              <a:rPr lang="es-ES_tradnl" noProof="0"/>
              <a:t>Segundo nivel</a:t>
            </a:r>
          </a:p>
          <a:p>
            <a:pPr marL="1073150" lvl="2" indent="-158750">
              <a:lnSpc>
                <a:spcPct val="100000"/>
              </a:lnSpc>
              <a:spcBef>
                <a:spcPts val="1200"/>
              </a:spcBef>
              <a:buSzPct val="90000"/>
              <a:tabLst/>
            </a:pPr>
            <a:r>
              <a:rPr lang="es-ES_tradnl" noProof="0"/>
              <a:t>Tercer nivel</a:t>
            </a:r>
          </a:p>
          <a:p>
            <a:pPr lvl="3">
              <a:lnSpc>
                <a:spcPct val="100000"/>
              </a:lnSpc>
              <a:spcBef>
                <a:spcPts val="1200"/>
              </a:spcBef>
              <a:buSzPct val="90000"/>
            </a:pPr>
            <a:r>
              <a:rPr lang="es-ES_tradnl" noProof="0"/>
              <a:t>Cuarto nivel</a:t>
            </a:r>
          </a:p>
          <a:p>
            <a:pPr lvl="4">
              <a:lnSpc>
                <a:spcPct val="100000"/>
              </a:lnSpc>
              <a:spcBef>
                <a:spcPts val="1200"/>
              </a:spcBef>
              <a:buSzPct val="90000"/>
            </a:pPr>
            <a:r>
              <a:rPr lang="es-ES_tradnl" noProof="0"/>
              <a:t>Quinto nivel</a:t>
            </a:r>
          </a:p>
        </p:txBody>
      </p:sp>
      <p:pic>
        <p:nvPicPr>
          <p:cNvPr id="5" name="Picture 5">
            <a:extLst>
              <a:ext uri="{FF2B5EF4-FFF2-40B4-BE49-F238E27FC236}">
                <a16:creationId xmlns:a16="http://schemas.microsoft.com/office/drawing/2014/main" id="{EE975209-023C-474C-B503-FD2EC7BABC93}"/>
              </a:ext>
            </a:extLst>
          </p:cNvPr>
          <p:cNvPicPr>
            <a:picLocks noChangeAspect="1"/>
          </p:cNvPicPr>
          <p:nvPr/>
        </p:nvPicPr>
        <p:blipFill rotWithShape="1">
          <a:blip r:embed="rId2">
            <a:extLst>
              <a:ext uri="{28A0092B-C50C-407E-A947-70E740481C1C}">
                <a14:useLocalDpi xmlns:a14="http://schemas.microsoft.com/office/drawing/2010/main" val="0"/>
              </a:ext>
            </a:extLst>
          </a:blip>
          <a:srcRect l="14852" t="12304" r="9360"/>
          <a:stretch/>
        </p:blipFill>
        <p:spPr>
          <a:xfrm>
            <a:off x="11444288" y="385640"/>
            <a:ext cx="304800" cy="348974"/>
          </a:xfrm>
          <a:prstGeom prst="rect">
            <a:avLst/>
          </a:prstGeom>
        </p:spPr>
      </p:pic>
      <p:pic>
        <p:nvPicPr>
          <p:cNvPr id="6" name="Picture 5">
            <a:extLst>
              <a:ext uri="{FF2B5EF4-FFF2-40B4-BE49-F238E27FC236}">
                <a16:creationId xmlns:a16="http://schemas.microsoft.com/office/drawing/2014/main" id="{8D509EAA-3744-FB4F-A0BA-6A8697992D15}"/>
              </a:ext>
            </a:extLst>
          </p:cNvPr>
          <p:cNvPicPr>
            <a:picLocks noChangeAspect="1"/>
          </p:cNvPicPr>
          <p:nvPr/>
        </p:nvPicPr>
        <p:blipFill rotWithShape="1">
          <a:blip r:embed="rId2">
            <a:extLst>
              <a:ext uri="{28A0092B-C50C-407E-A947-70E740481C1C}">
                <a14:useLocalDpi xmlns:a14="http://schemas.microsoft.com/office/drawing/2010/main" val="0"/>
              </a:ext>
            </a:extLst>
          </a:blip>
          <a:srcRect l="14852" t="12304" r="9360"/>
          <a:stretch/>
        </p:blipFill>
        <p:spPr>
          <a:xfrm>
            <a:off x="11444288" y="385640"/>
            <a:ext cx="304800" cy="348974"/>
          </a:xfrm>
          <a:prstGeom prst="rect">
            <a:avLst/>
          </a:prstGeom>
        </p:spPr>
      </p:pic>
    </p:spTree>
    <p:extLst>
      <p:ext uri="{BB962C8B-B14F-4D97-AF65-F5344CB8AC3E}">
        <p14:creationId xmlns:p14="http://schemas.microsoft.com/office/powerpoint/2010/main" val="4250966184"/>
      </p:ext>
    </p:extLst>
  </p:cSld>
  <p:clrMapOvr>
    <a:masterClrMapping/>
  </p:clrMapOvr>
  <p:extLst>
    <p:ext uri="{DCECCB84-F9BA-43D5-87BE-67443E8EF086}">
      <p15:sldGuideLst xmlns:p15="http://schemas.microsoft.com/office/powerpoint/2012/main">
        <p15:guide id="1" orient="horz" pos="187">
          <p15:clr>
            <a:srgbClr val="FBAE40"/>
          </p15:clr>
        </p15:guide>
        <p15:guide id="2" pos="279">
          <p15:clr>
            <a:srgbClr val="FBAE40"/>
          </p15:clr>
        </p15:guide>
        <p15:guide id="3" orient="horz" pos="107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estacado_FondoRojo1">
    <p:bg>
      <p:bgRef idx="1001">
        <a:schemeClr val="bg2"/>
      </p:bgRef>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3A70357-7026-497B-BA5A-307048F7C9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658814" y="296863"/>
            <a:ext cx="8965479" cy="5558848"/>
          </a:xfrm>
          <a:prstGeom prst="rect">
            <a:avLst/>
          </a:prstGeom>
        </p:spPr>
      </p:pic>
      <p:sp>
        <p:nvSpPr>
          <p:cNvPr id="2" name="Title 1">
            <a:extLst>
              <a:ext uri="{FF2B5EF4-FFF2-40B4-BE49-F238E27FC236}">
                <a16:creationId xmlns:a16="http://schemas.microsoft.com/office/drawing/2014/main" id="{CF06ABEA-676B-6F48-B73B-ABAD0132B362}"/>
              </a:ext>
            </a:extLst>
          </p:cNvPr>
          <p:cNvSpPr>
            <a:spLocks noGrp="1"/>
          </p:cNvSpPr>
          <p:nvPr>
            <p:ph type="title" hasCustomPrompt="1"/>
          </p:nvPr>
        </p:nvSpPr>
        <p:spPr>
          <a:xfrm>
            <a:off x="1496291" y="1574940"/>
            <a:ext cx="6696364" cy="1341905"/>
          </a:xfrm>
          <a:prstGeom prst="rect">
            <a:avLst/>
          </a:prstGeom>
        </p:spPr>
        <p:txBody>
          <a:bodyPr wrap="square" anchor="t" anchorCtr="0">
            <a:spAutoFit/>
          </a:bodyPr>
          <a:lstStyle>
            <a:lvl1pPr marL="0" algn="l" defTabSz="914377" rtl="0" eaLnBrk="1" latinLnBrk="0" hangingPunct="1">
              <a:lnSpc>
                <a:spcPct val="90000"/>
              </a:lnSpc>
              <a:spcBef>
                <a:spcPct val="0"/>
              </a:spcBef>
              <a:buNone/>
              <a:defRPr lang="es-ES_tradnl" sz="4400" b="1" i="0" kern="1200" noProof="0" dirty="0">
                <a:solidFill>
                  <a:schemeClr val="bg1"/>
                </a:solidFill>
                <a:latin typeface="+mn-lt"/>
                <a:ea typeface="+mj-ea"/>
                <a:cs typeface="+mj-cs"/>
              </a:defRPr>
            </a:lvl1pPr>
          </a:lstStyle>
          <a:p>
            <a:r>
              <a:rPr lang="es-ES_tradnl" noProof="0" dirty="0"/>
              <a:t>Texto destacado</a:t>
            </a:r>
            <a:br>
              <a:rPr lang="es-ES_tradnl" noProof="0" dirty="0"/>
            </a:br>
            <a:r>
              <a:rPr lang="es-ES_tradnl" noProof="0" dirty="0"/>
              <a:t>terminar con punto.</a:t>
            </a:r>
          </a:p>
        </p:txBody>
      </p:sp>
      <p:sp>
        <p:nvSpPr>
          <p:cNvPr id="7" name="Text Placeholder 4">
            <a:extLst>
              <a:ext uri="{FF2B5EF4-FFF2-40B4-BE49-F238E27FC236}">
                <a16:creationId xmlns:a16="http://schemas.microsoft.com/office/drawing/2014/main" id="{70B1C10A-8B0B-4AB3-8525-1D89729A60C1}"/>
              </a:ext>
            </a:extLst>
          </p:cNvPr>
          <p:cNvSpPr>
            <a:spLocks noGrp="1"/>
          </p:cNvSpPr>
          <p:nvPr>
            <p:ph type="body" sz="quarter" idx="10" hasCustomPrompt="1"/>
          </p:nvPr>
        </p:nvSpPr>
        <p:spPr>
          <a:xfrm>
            <a:off x="1496291" y="4122773"/>
            <a:ext cx="4599709" cy="1046440"/>
          </a:xfrm>
          <a:prstGeom prst="rect">
            <a:avLst/>
          </a:prstGeom>
        </p:spPr>
        <p:txBody>
          <a:bodyPr wrap="square">
            <a:spAutoFit/>
          </a:bodyPr>
          <a:lstStyle>
            <a:lvl1pPr marL="0" indent="0" algn="l">
              <a:lnSpc>
                <a:spcPct val="100000"/>
              </a:lnSpc>
              <a:buNone/>
              <a:defRPr lang="es-ES_tradnl" sz="2000" b="0" i="0" kern="1200" dirty="0">
                <a:solidFill>
                  <a:schemeClr val="bg1"/>
                </a:solidFill>
                <a:latin typeface="+mn-lt"/>
                <a:ea typeface="+mj-ea"/>
                <a:cs typeface="+mj-cs"/>
              </a:defRPr>
            </a:lvl1pPr>
          </a:lstStyle>
          <a:p>
            <a:pPr lvl="0"/>
            <a:r>
              <a:rPr lang="es-ES_tradnl" noProof="0" dirty="0"/>
              <a:t>Texto secundario, generalmente es un pequeño párrafo, no siempre se necesita.</a:t>
            </a:r>
          </a:p>
        </p:txBody>
      </p:sp>
    </p:spTree>
    <p:extLst>
      <p:ext uri="{BB962C8B-B14F-4D97-AF65-F5344CB8AC3E}">
        <p14:creationId xmlns:p14="http://schemas.microsoft.com/office/powerpoint/2010/main" val="87585286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4">
          <p15:clr>
            <a:srgbClr val="FBAE40"/>
          </p15:clr>
        </p15:guide>
        <p15:guide id="2" pos="415">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Encabezado+texto+image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34D795E-2F80-6B4C-8466-70BA29E7E2C6}"/>
              </a:ext>
            </a:extLst>
          </p:cNvPr>
          <p:cNvSpPr>
            <a:spLocks noGrp="1"/>
          </p:cNvSpPr>
          <p:nvPr>
            <p:ph type="title" hasCustomPrompt="1"/>
          </p:nvPr>
        </p:nvSpPr>
        <p:spPr>
          <a:xfrm>
            <a:off x="455612" y="344386"/>
            <a:ext cx="10775980" cy="397032"/>
          </a:xfrm>
          <a:prstGeom prst="rect">
            <a:avLst/>
          </a:prstGeom>
        </p:spPr>
        <p:txBody>
          <a:bodyPr wrap="square" anchor="t" anchorCtr="0">
            <a:spAutoFit/>
          </a:bodyPr>
          <a:lstStyle>
            <a:lvl1pPr>
              <a:defRPr lang="en-US" sz="2200" b="1" i="0" kern="1200" dirty="0">
                <a:solidFill>
                  <a:schemeClr val="tx2"/>
                </a:solidFill>
                <a:latin typeface="+mn-lt"/>
                <a:ea typeface="+mj-ea"/>
                <a:cs typeface="+mj-cs"/>
              </a:defRPr>
            </a:lvl1pPr>
          </a:lstStyle>
          <a:p>
            <a:r>
              <a:rPr lang="es-ES_tradnl" noProof="0"/>
              <a:t>Encabezado – Máximo dos renglones- Arial 22</a:t>
            </a:r>
          </a:p>
        </p:txBody>
      </p:sp>
      <p:pic>
        <p:nvPicPr>
          <p:cNvPr id="5" name="Picture 5">
            <a:extLst>
              <a:ext uri="{FF2B5EF4-FFF2-40B4-BE49-F238E27FC236}">
                <a16:creationId xmlns:a16="http://schemas.microsoft.com/office/drawing/2014/main" id="{EE975209-023C-474C-B503-FD2EC7BABC93}"/>
              </a:ext>
            </a:extLst>
          </p:cNvPr>
          <p:cNvPicPr>
            <a:picLocks noChangeAspect="1"/>
          </p:cNvPicPr>
          <p:nvPr/>
        </p:nvPicPr>
        <p:blipFill rotWithShape="1">
          <a:blip r:embed="rId2">
            <a:extLst>
              <a:ext uri="{28A0092B-C50C-407E-A947-70E740481C1C}">
                <a14:useLocalDpi xmlns:a14="http://schemas.microsoft.com/office/drawing/2010/main" val="0"/>
              </a:ext>
            </a:extLst>
          </a:blip>
          <a:srcRect l="14852" t="12304" r="9360"/>
          <a:stretch/>
        </p:blipFill>
        <p:spPr>
          <a:xfrm>
            <a:off x="11444288" y="385640"/>
            <a:ext cx="304800" cy="348974"/>
          </a:xfrm>
          <a:prstGeom prst="rect">
            <a:avLst/>
          </a:prstGeom>
        </p:spPr>
      </p:pic>
      <p:sp>
        <p:nvSpPr>
          <p:cNvPr id="6" name="Text Placeholder 11">
            <a:extLst>
              <a:ext uri="{FF2B5EF4-FFF2-40B4-BE49-F238E27FC236}">
                <a16:creationId xmlns:a16="http://schemas.microsoft.com/office/drawing/2014/main" id="{7F3CBB7A-9759-8145-87E8-2AB5BE78839D}"/>
              </a:ext>
            </a:extLst>
          </p:cNvPr>
          <p:cNvSpPr>
            <a:spLocks noGrp="1"/>
          </p:cNvSpPr>
          <p:nvPr>
            <p:ph type="body" sz="quarter" idx="11" hasCustomPrompt="1"/>
          </p:nvPr>
        </p:nvSpPr>
        <p:spPr>
          <a:xfrm>
            <a:off x="455613" y="1330881"/>
            <a:ext cx="4460516" cy="369332"/>
          </a:xfrm>
          <a:prstGeom prst="rect">
            <a:avLst/>
          </a:prstGeom>
        </p:spPr>
        <p:txBody>
          <a:bodyPr wrap="square" anchor="t" anchorCtr="0">
            <a:spAutoFit/>
          </a:bodyPr>
          <a:lstStyle>
            <a:lvl1pPr marL="0" indent="0">
              <a:buSzPct val="70000"/>
              <a:buFontTx/>
              <a:buNone/>
              <a:tabLst/>
              <a:defRPr sz="2000" b="1" i="0" spc="0" baseline="0">
                <a:solidFill>
                  <a:schemeClr val="tx1"/>
                </a:solidFill>
                <a:latin typeface="+mn-lt"/>
              </a:defRPr>
            </a:lvl1pPr>
            <a:lvl2pPr marL="493713" indent="-169863">
              <a:buSzPct val="70000"/>
              <a:buFont typeface="AppleSymbols"/>
              <a:buChar char="⎼"/>
              <a:tabLst/>
              <a:defRPr sz="1400" b="0" i="0">
                <a:latin typeface="MarkPro-Light" panose="020B0604020101010102" pitchFamily="34" charset="77"/>
              </a:defRPr>
            </a:lvl2pPr>
          </a:lstStyle>
          <a:p>
            <a:pPr lvl="0"/>
            <a:r>
              <a:rPr lang="es-ES_tradnl" noProof="0"/>
              <a:t>Subtitulo</a:t>
            </a:r>
          </a:p>
        </p:txBody>
      </p:sp>
      <p:sp>
        <p:nvSpPr>
          <p:cNvPr id="9" name="Text Placeholder 11">
            <a:extLst>
              <a:ext uri="{FF2B5EF4-FFF2-40B4-BE49-F238E27FC236}">
                <a16:creationId xmlns:a16="http://schemas.microsoft.com/office/drawing/2014/main" id="{3F159EF8-C418-8343-8ABD-FE2E04C989B2}"/>
              </a:ext>
            </a:extLst>
          </p:cNvPr>
          <p:cNvSpPr>
            <a:spLocks noGrp="1"/>
          </p:cNvSpPr>
          <p:nvPr>
            <p:ph type="body" sz="quarter" idx="12" hasCustomPrompt="1"/>
          </p:nvPr>
        </p:nvSpPr>
        <p:spPr>
          <a:xfrm>
            <a:off x="455613" y="2149361"/>
            <a:ext cx="4902970" cy="307777"/>
          </a:xfrm>
          <a:prstGeom prst="rect">
            <a:avLst/>
          </a:prstGeom>
        </p:spPr>
        <p:txBody>
          <a:bodyPr wrap="square" anchor="t" anchorCtr="0">
            <a:spAutoFit/>
          </a:bodyPr>
          <a:lstStyle>
            <a:lvl1pPr marL="0" indent="0">
              <a:lnSpc>
                <a:spcPts val="1800"/>
              </a:lnSpc>
              <a:buSzPct val="70000"/>
              <a:buFontTx/>
              <a:buNone/>
              <a:tabLst/>
              <a:defRPr sz="1200" b="0" i="0" spc="0" baseline="0">
                <a:solidFill>
                  <a:schemeClr val="tx1"/>
                </a:solidFill>
                <a:latin typeface="+mn-lt"/>
              </a:defRPr>
            </a:lvl1pPr>
            <a:lvl2pPr marL="493713" indent="-169863">
              <a:buSzPct val="70000"/>
              <a:buFont typeface="AppleSymbols"/>
              <a:buChar char="⎼"/>
              <a:tabLst/>
              <a:defRPr sz="1400" b="0" i="0">
                <a:latin typeface="MarkPro-Light" panose="020B0604020101010102" pitchFamily="34" charset="77"/>
              </a:defRPr>
            </a:lvl2pPr>
          </a:lstStyle>
          <a:p>
            <a:pPr lvl="0"/>
            <a:r>
              <a:rPr lang="es-ES_tradnl" noProof="0"/>
              <a:t>Cuerpo de texto</a:t>
            </a:r>
          </a:p>
        </p:txBody>
      </p:sp>
      <p:pic>
        <p:nvPicPr>
          <p:cNvPr id="7" name="Picture 5">
            <a:extLst>
              <a:ext uri="{FF2B5EF4-FFF2-40B4-BE49-F238E27FC236}">
                <a16:creationId xmlns:a16="http://schemas.microsoft.com/office/drawing/2014/main" id="{E97E3071-8E9C-374E-AE78-8938C8377B82}"/>
              </a:ext>
            </a:extLst>
          </p:cNvPr>
          <p:cNvPicPr>
            <a:picLocks noChangeAspect="1"/>
          </p:cNvPicPr>
          <p:nvPr/>
        </p:nvPicPr>
        <p:blipFill rotWithShape="1">
          <a:blip r:embed="rId2">
            <a:extLst>
              <a:ext uri="{28A0092B-C50C-407E-A947-70E740481C1C}">
                <a14:useLocalDpi xmlns:a14="http://schemas.microsoft.com/office/drawing/2010/main" val="0"/>
              </a:ext>
            </a:extLst>
          </a:blip>
          <a:srcRect l="14852" t="12304" r="9360"/>
          <a:stretch/>
        </p:blipFill>
        <p:spPr>
          <a:xfrm>
            <a:off x="11444288" y="385640"/>
            <a:ext cx="304800" cy="348974"/>
          </a:xfrm>
          <a:prstGeom prst="rect">
            <a:avLst/>
          </a:prstGeom>
        </p:spPr>
      </p:pic>
    </p:spTree>
    <p:extLst>
      <p:ext uri="{BB962C8B-B14F-4D97-AF65-F5344CB8AC3E}">
        <p14:creationId xmlns:p14="http://schemas.microsoft.com/office/powerpoint/2010/main" val="3361652817"/>
      </p:ext>
    </p:extLst>
  </p:cSld>
  <p:clrMapOvr>
    <a:masterClrMapping/>
  </p:clrMapOvr>
  <p:extLst>
    <p:ext uri="{DCECCB84-F9BA-43D5-87BE-67443E8EF086}">
      <p15:sldGuideLst xmlns:p15="http://schemas.microsoft.com/office/powerpoint/2012/main">
        <p15:guide id="1" orient="horz" pos="187">
          <p15:clr>
            <a:srgbClr val="FBAE40"/>
          </p15:clr>
        </p15:guide>
        <p15:guide id="2" pos="279">
          <p15:clr>
            <a:srgbClr val="FBAE40"/>
          </p15:clr>
        </p15:guide>
        <p15:guide id="3" orient="horz" pos="1071">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Destacado_FondoRojo1">
    <p:bg>
      <p:bgRef idx="1001">
        <a:schemeClr val="bg2"/>
      </p:bgRef>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3A70357-7026-497B-BA5A-307048F7C9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658813" y="296863"/>
            <a:ext cx="8965478" cy="5558848"/>
          </a:xfrm>
          <a:prstGeom prst="rect">
            <a:avLst/>
          </a:prstGeom>
        </p:spPr>
      </p:pic>
      <p:sp>
        <p:nvSpPr>
          <p:cNvPr id="2" name="Title 1">
            <a:extLst>
              <a:ext uri="{FF2B5EF4-FFF2-40B4-BE49-F238E27FC236}">
                <a16:creationId xmlns:a16="http://schemas.microsoft.com/office/drawing/2014/main" id="{CF06ABEA-676B-6F48-B73B-ABAD0132B362}"/>
              </a:ext>
            </a:extLst>
          </p:cNvPr>
          <p:cNvSpPr>
            <a:spLocks noGrp="1"/>
          </p:cNvSpPr>
          <p:nvPr>
            <p:ph type="title" hasCustomPrompt="1"/>
          </p:nvPr>
        </p:nvSpPr>
        <p:spPr>
          <a:xfrm>
            <a:off x="1496291" y="1574939"/>
            <a:ext cx="6696364" cy="1311128"/>
          </a:xfrm>
          <a:prstGeom prst="rect">
            <a:avLst/>
          </a:prstGeom>
        </p:spPr>
        <p:txBody>
          <a:bodyPr wrap="square" anchor="t" anchorCtr="0">
            <a:spAutoFit/>
          </a:bodyPr>
          <a:lstStyle>
            <a:lvl1pPr marL="0" algn="l" defTabSz="914400" rtl="0" eaLnBrk="1" latinLnBrk="0" hangingPunct="1">
              <a:lnSpc>
                <a:spcPct val="90000"/>
              </a:lnSpc>
              <a:spcBef>
                <a:spcPct val="0"/>
              </a:spcBef>
              <a:buNone/>
              <a:defRPr lang="es-ES_tradnl" sz="4400" b="1" i="0" kern="1200" noProof="0" dirty="0">
                <a:solidFill>
                  <a:schemeClr val="bg1"/>
                </a:solidFill>
                <a:latin typeface="+mn-lt"/>
                <a:ea typeface="+mj-ea"/>
                <a:cs typeface="+mj-cs"/>
              </a:defRPr>
            </a:lvl1pPr>
          </a:lstStyle>
          <a:p>
            <a:r>
              <a:rPr lang="es-ES_tradnl" noProof="0"/>
              <a:t>Texto destacado</a:t>
            </a:r>
            <a:br>
              <a:rPr lang="es-ES_tradnl" noProof="0"/>
            </a:br>
            <a:r>
              <a:rPr lang="es-ES_tradnl" noProof="0"/>
              <a:t>terminar con punto.</a:t>
            </a:r>
          </a:p>
        </p:txBody>
      </p:sp>
      <p:sp>
        <p:nvSpPr>
          <p:cNvPr id="7" name="Text Placeholder 4">
            <a:extLst>
              <a:ext uri="{FF2B5EF4-FFF2-40B4-BE49-F238E27FC236}">
                <a16:creationId xmlns:a16="http://schemas.microsoft.com/office/drawing/2014/main" id="{70B1C10A-8B0B-4AB3-8525-1D89729A60C1}"/>
              </a:ext>
            </a:extLst>
          </p:cNvPr>
          <p:cNvSpPr>
            <a:spLocks noGrp="1"/>
          </p:cNvSpPr>
          <p:nvPr>
            <p:ph type="body" sz="quarter" idx="10" hasCustomPrompt="1"/>
          </p:nvPr>
        </p:nvSpPr>
        <p:spPr>
          <a:xfrm>
            <a:off x="1496291" y="4122772"/>
            <a:ext cx="4599709" cy="1015663"/>
          </a:xfrm>
          <a:prstGeom prst="rect">
            <a:avLst/>
          </a:prstGeom>
        </p:spPr>
        <p:txBody>
          <a:bodyPr wrap="square">
            <a:spAutoFit/>
          </a:bodyPr>
          <a:lstStyle>
            <a:lvl1pPr marL="0" indent="0" algn="l">
              <a:lnSpc>
                <a:spcPct val="100000"/>
              </a:lnSpc>
              <a:buNone/>
              <a:defRPr lang="es-ES_tradnl" sz="2000" b="0" i="0" kern="1200" dirty="0">
                <a:solidFill>
                  <a:schemeClr val="bg1"/>
                </a:solidFill>
                <a:latin typeface="+mn-lt"/>
                <a:ea typeface="+mj-ea"/>
                <a:cs typeface="+mj-cs"/>
              </a:defRPr>
            </a:lvl1pPr>
          </a:lstStyle>
          <a:p>
            <a:pPr lvl="0"/>
            <a:r>
              <a:rPr lang="es-ES_tradnl" noProof="0"/>
              <a:t>Texto secundario, generalmente es un pequeño párrafo, no siempre se necesita.</a:t>
            </a:r>
          </a:p>
        </p:txBody>
      </p:sp>
    </p:spTree>
    <p:extLst>
      <p:ext uri="{BB962C8B-B14F-4D97-AF65-F5344CB8AC3E}">
        <p14:creationId xmlns:p14="http://schemas.microsoft.com/office/powerpoint/2010/main" val="29617503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4">
          <p15:clr>
            <a:srgbClr val="FBAE40"/>
          </p15:clr>
        </p15:guide>
        <p15:guide id="2" pos="415">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Destacado_FondoRojo2">
    <p:bg>
      <p:bgRef idx="1001">
        <a:schemeClr val="bg2"/>
      </p:bgRef>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8C61C58-9BE9-4B6C-8917-FB3316E2924F}"/>
              </a:ext>
            </a:extLst>
          </p:cNvPr>
          <p:cNvPicPr>
            <a:picLocks noChangeAspect="1"/>
          </p:cNvPicPr>
          <p:nvPr/>
        </p:nvPicPr>
        <p:blipFill rotWithShape="1">
          <a:blip r:embed="rId2">
            <a:extLst>
              <a:ext uri="{28A0092B-C50C-407E-A947-70E740481C1C}">
                <a14:useLocalDpi xmlns:a14="http://schemas.microsoft.com/office/drawing/2010/main" val="0"/>
              </a:ext>
            </a:extLst>
          </a:blip>
          <a:srcRect t="11384"/>
          <a:stretch/>
        </p:blipFill>
        <p:spPr>
          <a:xfrm>
            <a:off x="444451" y="0"/>
            <a:ext cx="8151387" cy="5997917"/>
          </a:xfrm>
          <a:prstGeom prst="rect">
            <a:avLst/>
          </a:prstGeom>
        </p:spPr>
      </p:pic>
      <p:sp>
        <p:nvSpPr>
          <p:cNvPr id="2" name="Title 1">
            <a:extLst>
              <a:ext uri="{FF2B5EF4-FFF2-40B4-BE49-F238E27FC236}">
                <a16:creationId xmlns:a16="http://schemas.microsoft.com/office/drawing/2014/main" id="{CF06ABEA-676B-6F48-B73B-ABAD0132B362}"/>
              </a:ext>
            </a:extLst>
          </p:cNvPr>
          <p:cNvSpPr>
            <a:spLocks noGrp="1"/>
          </p:cNvSpPr>
          <p:nvPr>
            <p:ph type="title" hasCustomPrompt="1"/>
          </p:nvPr>
        </p:nvSpPr>
        <p:spPr>
          <a:xfrm>
            <a:off x="2395781" y="1523981"/>
            <a:ext cx="5030787" cy="1920526"/>
          </a:xfrm>
          <a:prstGeom prst="rect">
            <a:avLst/>
          </a:prstGeom>
        </p:spPr>
        <p:txBody>
          <a:bodyPr wrap="square" anchor="t" anchorCtr="0">
            <a:spAutoFit/>
          </a:bodyPr>
          <a:lstStyle>
            <a:lvl1pPr marL="0" algn="l" defTabSz="914400" rtl="0" eaLnBrk="1" latinLnBrk="0" hangingPunct="1">
              <a:lnSpc>
                <a:spcPct val="90000"/>
              </a:lnSpc>
              <a:spcBef>
                <a:spcPct val="0"/>
              </a:spcBef>
              <a:buNone/>
              <a:defRPr lang="es-ES_tradnl" sz="4400" b="1" i="0" kern="1200" noProof="0" dirty="0">
                <a:solidFill>
                  <a:schemeClr val="bg1"/>
                </a:solidFill>
                <a:latin typeface="+mn-lt"/>
                <a:ea typeface="+mj-ea"/>
                <a:cs typeface="+mj-cs"/>
              </a:defRPr>
            </a:lvl1pPr>
          </a:lstStyle>
          <a:p>
            <a:r>
              <a:rPr lang="es-ES_tradnl" noProof="0"/>
              <a:t>Texto destacado</a:t>
            </a:r>
            <a:br>
              <a:rPr lang="es-ES_tradnl" noProof="0"/>
            </a:br>
            <a:r>
              <a:rPr lang="es-ES_tradnl" noProof="0"/>
              <a:t>terminar con punto.</a:t>
            </a:r>
          </a:p>
        </p:txBody>
      </p:sp>
      <p:sp>
        <p:nvSpPr>
          <p:cNvPr id="5" name="Text Placeholder 4">
            <a:extLst>
              <a:ext uri="{FF2B5EF4-FFF2-40B4-BE49-F238E27FC236}">
                <a16:creationId xmlns:a16="http://schemas.microsoft.com/office/drawing/2014/main" id="{C617CFE3-A156-4483-AD87-5FB82A2EBDC3}"/>
              </a:ext>
            </a:extLst>
          </p:cNvPr>
          <p:cNvSpPr>
            <a:spLocks noGrp="1"/>
          </p:cNvSpPr>
          <p:nvPr>
            <p:ph type="body" sz="quarter" idx="10" hasCustomPrompt="1"/>
          </p:nvPr>
        </p:nvSpPr>
        <p:spPr>
          <a:xfrm>
            <a:off x="2398750" y="4176351"/>
            <a:ext cx="5027818" cy="707886"/>
          </a:xfrm>
          <a:prstGeom prst="rect">
            <a:avLst/>
          </a:prstGeom>
        </p:spPr>
        <p:txBody>
          <a:bodyPr wrap="square">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s-ES_tradnl" sz="2000" b="0" i="0" kern="1200" dirty="0">
                <a:solidFill>
                  <a:schemeClr val="bg1"/>
                </a:solidFill>
                <a:latin typeface="+mn-lt"/>
                <a:ea typeface="+mj-ea"/>
                <a:cs typeface="+mj-cs"/>
              </a:defRPr>
            </a:lvl1pPr>
          </a:lstStyle>
          <a:p>
            <a:pPr lvl="0"/>
            <a:r>
              <a:rPr lang="es-ES_tradnl" noProof="0"/>
              <a:t>Texto secundario, generalmente es un pequeño párrafo, no siempre se necesita.</a:t>
            </a:r>
          </a:p>
        </p:txBody>
      </p:sp>
    </p:spTree>
    <p:extLst>
      <p:ext uri="{BB962C8B-B14F-4D97-AF65-F5344CB8AC3E}">
        <p14:creationId xmlns:p14="http://schemas.microsoft.com/office/powerpoint/2010/main" val="52626916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4">
          <p15:clr>
            <a:srgbClr val="FBAE40"/>
          </p15:clr>
        </p15:guide>
        <p15:guide id="2" pos="415">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Destacado_FondoGris">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5" name="Gráfico 4">
            <a:extLst>
              <a:ext uri="{FF2B5EF4-FFF2-40B4-BE49-F238E27FC236}">
                <a16:creationId xmlns:a16="http://schemas.microsoft.com/office/drawing/2014/main" id="{81EA4789-55BD-484A-9564-3FCD1751EECB}"/>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14292"/>
          <a:stretch/>
        </p:blipFill>
        <p:spPr>
          <a:xfrm>
            <a:off x="658812" y="657224"/>
            <a:ext cx="9128997" cy="6200776"/>
          </a:xfrm>
          <a:prstGeom prst="rect">
            <a:avLst/>
          </a:prstGeom>
        </p:spPr>
      </p:pic>
      <p:sp>
        <p:nvSpPr>
          <p:cNvPr id="7" name="Title 1">
            <a:extLst>
              <a:ext uri="{FF2B5EF4-FFF2-40B4-BE49-F238E27FC236}">
                <a16:creationId xmlns:a16="http://schemas.microsoft.com/office/drawing/2014/main" id="{609E760E-D25E-534B-B1D9-558584EAF4CD}"/>
              </a:ext>
            </a:extLst>
          </p:cNvPr>
          <p:cNvSpPr>
            <a:spLocks noGrp="1"/>
          </p:cNvSpPr>
          <p:nvPr>
            <p:ph type="title" hasCustomPrompt="1"/>
          </p:nvPr>
        </p:nvSpPr>
        <p:spPr>
          <a:xfrm>
            <a:off x="1180439" y="1391624"/>
            <a:ext cx="5030787" cy="1920526"/>
          </a:xfrm>
          <a:prstGeom prst="rect">
            <a:avLst/>
          </a:prstGeom>
        </p:spPr>
        <p:txBody>
          <a:bodyPr wrap="square" anchor="t" anchorCtr="0">
            <a:spAutoFit/>
          </a:bodyPr>
          <a:lstStyle>
            <a:lvl1pPr marL="0" algn="l" defTabSz="914400" rtl="0" eaLnBrk="1" latinLnBrk="0" hangingPunct="1">
              <a:lnSpc>
                <a:spcPct val="90000"/>
              </a:lnSpc>
              <a:spcBef>
                <a:spcPct val="0"/>
              </a:spcBef>
              <a:buNone/>
              <a:defRPr lang="es-ES_tradnl" sz="4400" b="1" i="0" kern="1200" noProof="0" dirty="0">
                <a:solidFill>
                  <a:schemeClr val="bg1"/>
                </a:solidFill>
                <a:latin typeface="+mn-lt"/>
                <a:ea typeface="+mj-ea"/>
                <a:cs typeface="+mj-cs"/>
              </a:defRPr>
            </a:lvl1pPr>
          </a:lstStyle>
          <a:p>
            <a:r>
              <a:rPr lang="es-ES_tradnl" noProof="0"/>
              <a:t>Texto destacado</a:t>
            </a:r>
            <a:br>
              <a:rPr lang="es-ES_tradnl" noProof="0"/>
            </a:br>
            <a:r>
              <a:rPr lang="es-ES_tradnl" noProof="0"/>
              <a:t>terminar con punto.</a:t>
            </a:r>
          </a:p>
        </p:txBody>
      </p:sp>
      <p:sp>
        <p:nvSpPr>
          <p:cNvPr id="10" name="Text Placeholder 4">
            <a:extLst>
              <a:ext uri="{FF2B5EF4-FFF2-40B4-BE49-F238E27FC236}">
                <a16:creationId xmlns:a16="http://schemas.microsoft.com/office/drawing/2014/main" id="{4A85CB5A-3FA4-0543-B6FB-F790349F8F37}"/>
              </a:ext>
            </a:extLst>
          </p:cNvPr>
          <p:cNvSpPr>
            <a:spLocks noGrp="1"/>
          </p:cNvSpPr>
          <p:nvPr>
            <p:ph type="body" sz="quarter" idx="10" hasCustomPrompt="1"/>
          </p:nvPr>
        </p:nvSpPr>
        <p:spPr>
          <a:xfrm>
            <a:off x="1183408" y="4130052"/>
            <a:ext cx="5027818" cy="707886"/>
          </a:xfrm>
          <a:prstGeom prst="rect">
            <a:avLst/>
          </a:prstGeom>
        </p:spPr>
        <p:txBody>
          <a:bodyPr wrap="square">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s-ES_tradnl" sz="2000" b="0" i="0" kern="1200" dirty="0">
                <a:solidFill>
                  <a:schemeClr val="bg1"/>
                </a:solidFill>
                <a:latin typeface="+mn-lt"/>
                <a:ea typeface="+mj-ea"/>
                <a:cs typeface="+mj-cs"/>
              </a:defRPr>
            </a:lvl1pPr>
          </a:lstStyle>
          <a:p>
            <a:pPr lvl="0"/>
            <a:r>
              <a:rPr lang="es-ES_tradnl" noProof="0"/>
              <a:t>Texto secundario, generalmente es un pequeño párrafo, no siempre se necesita.</a:t>
            </a:r>
          </a:p>
        </p:txBody>
      </p:sp>
    </p:spTree>
    <p:extLst>
      <p:ext uri="{BB962C8B-B14F-4D97-AF65-F5344CB8AC3E}">
        <p14:creationId xmlns:p14="http://schemas.microsoft.com/office/powerpoint/2010/main" val="3219654647"/>
      </p:ext>
    </p:extLst>
  </p:cSld>
  <p:clrMapOvr>
    <a:masterClrMapping/>
  </p:clrMapOvr>
  <p:extLst>
    <p:ext uri="{DCECCB84-F9BA-43D5-87BE-67443E8EF086}">
      <p15:sldGuideLst xmlns:p15="http://schemas.microsoft.com/office/powerpoint/2012/main">
        <p15:guide id="1" orient="horz" pos="414">
          <p15:clr>
            <a:srgbClr val="FBAE40"/>
          </p15:clr>
        </p15:guide>
        <p15:guide id="2" pos="415">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Destacado_FondoRojo4">
    <p:bg>
      <p:bgRef idx="1001">
        <a:schemeClr val="bg2"/>
      </p:bgRef>
    </p:bg>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1F8BC16D-7EDE-4B1A-81A6-87926CBC47B7}"/>
              </a:ext>
            </a:extLst>
          </p:cNvPr>
          <p:cNvSpPr>
            <a:spLocks noGrp="1"/>
          </p:cNvSpPr>
          <p:nvPr>
            <p:ph type="body" sz="quarter" idx="10" hasCustomPrompt="1"/>
          </p:nvPr>
        </p:nvSpPr>
        <p:spPr>
          <a:xfrm>
            <a:off x="658813" y="4556200"/>
            <a:ext cx="7582510" cy="707886"/>
          </a:xfrm>
          <a:prstGeom prst="rect">
            <a:avLst/>
          </a:prstGeom>
        </p:spPr>
        <p:txBody>
          <a:bodyPr wrap="square">
            <a:spAutoFit/>
          </a:bodyPr>
          <a:lstStyle>
            <a:lvl1pPr marL="0" indent="0" algn="l">
              <a:lnSpc>
                <a:spcPct val="100000"/>
              </a:lnSpc>
              <a:buNone/>
              <a:defRPr lang="es-ES_tradnl" sz="2000" b="0" i="0" kern="1200" dirty="0">
                <a:solidFill>
                  <a:schemeClr val="tx1"/>
                </a:solidFill>
                <a:latin typeface="+mn-lt"/>
                <a:ea typeface="+mj-ea"/>
                <a:cs typeface="+mj-cs"/>
              </a:defRPr>
            </a:lvl1pPr>
          </a:lstStyle>
          <a:p>
            <a:pPr lvl="0"/>
            <a:r>
              <a:rPr lang="es-ES_tradnl" noProof="0"/>
              <a:t>Texto secundario, generalmente es un pequeño párrafo, no siempre se necesita.</a:t>
            </a:r>
          </a:p>
        </p:txBody>
      </p:sp>
      <p:sp>
        <p:nvSpPr>
          <p:cNvPr id="14" name="Text Placeholder 4">
            <a:extLst>
              <a:ext uri="{FF2B5EF4-FFF2-40B4-BE49-F238E27FC236}">
                <a16:creationId xmlns:a16="http://schemas.microsoft.com/office/drawing/2014/main" id="{0507171A-E605-4972-B324-CAFCD11A6532}"/>
              </a:ext>
            </a:extLst>
          </p:cNvPr>
          <p:cNvSpPr>
            <a:spLocks noGrp="1"/>
          </p:cNvSpPr>
          <p:nvPr>
            <p:ph type="body" sz="quarter" idx="11" hasCustomPrompt="1"/>
          </p:nvPr>
        </p:nvSpPr>
        <p:spPr>
          <a:xfrm>
            <a:off x="658813" y="657225"/>
            <a:ext cx="7582510" cy="1311128"/>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s-ES_tradnl" sz="4400" b="1" i="0"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_tradnl" noProof="0"/>
              <a:t>Texto destacado</a:t>
            </a:r>
            <a:br>
              <a:rPr lang="es-ES_tradnl" noProof="0"/>
            </a:br>
            <a:r>
              <a:rPr lang="es-ES_tradnl" noProof="0"/>
              <a:t>terminar con punto.</a:t>
            </a:r>
          </a:p>
        </p:txBody>
      </p:sp>
      <p:pic>
        <p:nvPicPr>
          <p:cNvPr id="10" name="Imagen 9">
            <a:extLst>
              <a:ext uri="{FF2B5EF4-FFF2-40B4-BE49-F238E27FC236}">
                <a16:creationId xmlns:a16="http://schemas.microsoft.com/office/drawing/2014/main" id="{F3C0450A-F3A9-42FA-A6F7-35DE85C7B1F3}"/>
              </a:ext>
            </a:extLst>
          </p:cNvPr>
          <p:cNvPicPr>
            <a:picLocks noChangeAspect="1"/>
          </p:cNvPicPr>
          <p:nvPr/>
        </p:nvPicPr>
        <p:blipFill rotWithShape="1">
          <a:blip r:embed="rId2">
            <a:extLst>
              <a:ext uri="{28A0092B-C50C-407E-A947-70E740481C1C}">
                <a14:useLocalDpi xmlns:a14="http://schemas.microsoft.com/office/drawing/2010/main" val="0"/>
              </a:ext>
            </a:extLst>
          </a:blip>
          <a:srcRect l="30358"/>
          <a:stretch/>
        </p:blipFill>
        <p:spPr>
          <a:xfrm rot="5400000" flipV="1">
            <a:off x="6857891" y="2778260"/>
            <a:ext cx="6858000" cy="1301486"/>
          </a:xfrm>
          <a:prstGeom prst="rect">
            <a:avLst/>
          </a:prstGeom>
        </p:spPr>
      </p:pic>
    </p:spTree>
    <p:extLst>
      <p:ext uri="{BB962C8B-B14F-4D97-AF65-F5344CB8AC3E}">
        <p14:creationId xmlns:p14="http://schemas.microsoft.com/office/powerpoint/2010/main" val="18515457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4">
          <p15:clr>
            <a:srgbClr val="FBAE40"/>
          </p15:clr>
        </p15:guide>
        <p15:guide id="2" pos="415">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Destacado+Foto1">
    <p:spTree>
      <p:nvGrpSpPr>
        <p:cNvPr id="1" name=""/>
        <p:cNvGrpSpPr/>
        <p:nvPr/>
      </p:nvGrpSpPr>
      <p:grpSpPr>
        <a:xfrm>
          <a:off x="0" y="0"/>
          <a:ext cx="0" cy="0"/>
          <a:chOff x="0" y="0"/>
          <a:chExt cx="0" cy="0"/>
        </a:xfrm>
      </p:grpSpPr>
      <p:pic>
        <p:nvPicPr>
          <p:cNvPr id="4" name="Imagen 3" descr="Hombre sentado en un escritorio&#10;&#10;Descripción generada automáticamente con confianza baja">
            <a:extLst>
              <a:ext uri="{FF2B5EF4-FFF2-40B4-BE49-F238E27FC236}">
                <a16:creationId xmlns:a16="http://schemas.microsoft.com/office/drawing/2014/main" id="{BEE6239D-64B4-471F-A96E-F387286D30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Imagen 11">
            <a:extLst>
              <a:ext uri="{FF2B5EF4-FFF2-40B4-BE49-F238E27FC236}">
                <a16:creationId xmlns:a16="http://schemas.microsoft.com/office/drawing/2014/main" id="{EAAE963E-0830-CA4E-9141-EEF31BF7E79A}"/>
              </a:ext>
            </a:extLst>
          </p:cNvPr>
          <p:cNvPicPr>
            <a:picLocks noChangeAspect="1"/>
          </p:cNvPicPr>
          <p:nvPr/>
        </p:nvPicPr>
        <p:blipFill rotWithShape="1">
          <a:blip r:embed="rId3">
            <a:extLst>
              <a:ext uri="{28A0092B-C50C-407E-A947-70E740481C1C}">
                <a14:useLocalDpi xmlns:a14="http://schemas.microsoft.com/office/drawing/2010/main" val="0"/>
              </a:ext>
            </a:extLst>
          </a:blip>
          <a:srcRect t="1957" r="1459"/>
          <a:stretch/>
        </p:blipFill>
        <p:spPr>
          <a:xfrm>
            <a:off x="5223164" y="0"/>
            <a:ext cx="6968836" cy="6362700"/>
          </a:xfrm>
          <a:prstGeom prst="rect">
            <a:avLst/>
          </a:prstGeom>
        </p:spPr>
      </p:pic>
      <p:pic>
        <p:nvPicPr>
          <p:cNvPr id="12" name="Imagen 11">
            <a:extLst>
              <a:ext uri="{FF2B5EF4-FFF2-40B4-BE49-F238E27FC236}">
                <a16:creationId xmlns:a16="http://schemas.microsoft.com/office/drawing/2014/main" id="{5BAFF5BF-9A9F-42A5-A65A-56ED0DFF98DB}"/>
              </a:ext>
            </a:extLst>
          </p:cNvPr>
          <p:cNvPicPr>
            <a:picLocks noChangeAspect="1"/>
          </p:cNvPicPr>
          <p:nvPr/>
        </p:nvPicPr>
        <p:blipFill rotWithShape="1">
          <a:blip r:embed="rId3">
            <a:extLst>
              <a:ext uri="{28A0092B-C50C-407E-A947-70E740481C1C}">
                <a14:useLocalDpi xmlns:a14="http://schemas.microsoft.com/office/drawing/2010/main" val="0"/>
              </a:ext>
            </a:extLst>
          </a:blip>
          <a:srcRect t="1957" r="1459"/>
          <a:stretch/>
        </p:blipFill>
        <p:spPr>
          <a:xfrm>
            <a:off x="5223164" y="0"/>
            <a:ext cx="6968836" cy="6362700"/>
          </a:xfrm>
          <a:prstGeom prst="rect">
            <a:avLst/>
          </a:prstGeom>
        </p:spPr>
      </p:pic>
      <p:sp>
        <p:nvSpPr>
          <p:cNvPr id="9" name="Text Placeholder 4">
            <a:extLst>
              <a:ext uri="{FF2B5EF4-FFF2-40B4-BE49-F238E27FC236}">
                <a16:creationId xmlns:a16="http://schemas.microsoft.com/office/drawing/2014/main" id="{F7AD6B45-1675-7C48-BE2D-74909E942B68}"/>
              </a:ext>
            </a:extLst>
          </p:cNvPr>
          <p:cNvSpPr>
            <a:spLocks noGrp="1"/>
          </p:cNvSpPr>
          <p:nvPr>
            <p:ph type="body" sz="quarter" idx="11" hasCustomPrompt="1"/>
          </p:nvPr>
        </p:nvSpPr>
        <p:spPr>
          <a:xfrm>
            <a:off x="6360366" y="601559"/>
            <a:ext cx="5268650" cy="1920526"/>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s-ES_tradnl" sz="4400" b="1" i="0" kern="1200">
                <a:solidFill>
                  <a:schemeClr val="bg1"/>
                </a:solidFill>
                <a:latin typeface="+mn-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_tradnl" noProof="0"/>
              <a:t>Texto destacado</a:t>
            </a:r>
            <a:br>
              <a:rPr lang="es-ES_tradnl" noProof="0"/>
            </a:br>
            <a:r>
              <a:rPr lang="es-ES_tradnl" noProof="0"/>
              <a:t>terminar con punto.</a:t>
            </a:r>
          </a:p>
        </p:txBody>
      </p:sp>
      <p:sp>
        <p:nvSpPr>
          <p:cNvPr id="11" name="Title 1">
            <a:extLst>
              <a:ext uri="{FF2B5EF4-FFF2-40B4-BE49-F238E27FC236}">
                <a16:creationId xmlns:a16="http://schemas.microsoft.com/office/drawing/2014/main" id="{2D9EA699-9B3B-2B46-A405-12D567211908}"/>
              </a:ext>
            </a:extLst>
          </p:cNvPr>
          <p:cNvSpPr>
            <a:spLocks noGrp="1"/>
          </p:cNvSpPr>
          <p:nvPr>
            <p:ph type="title" hasCustomPrompt="1"/>
          </p:nvPr>
        </p:nvSpPr>
        <p:spPr>
          <a:xfrm>
            <a:off x="6360366" y="3355134"/>
            <a:ext cx="4985242" cy="646331"/>
          </a:xfrm>
          <a:prstGeom prst="rect">
            <a:avLst/>
          </a:prstGeom>
        </p:spPr>
        <p:txBody>
          <a:bodyPr wrap="square" anchor="t" anchorCtr="0">
            <a:spAutoFit/>
          </a:bodyPr>
          <a:lstStyle>
            <a:lvl1pPr>
              <a:defRPr lang="es-ES_tradnl" sz="2000" b="0" i="0" kern="1200" noProof="0" dirty="0">
                <a:solidFill>
                  <a:schemeClr val="bg1"/>
                </a:solidFill>
                <a:latin typeface="+mn-lt"/>
                <a:ea typeface="+mj-ea"/>
                <a:cs typeface="+mj-cs"/>
              </a:defRPr>
            </a:lvl1pPr>
          </a:lstStyle>
          <a:p>
            <a:pPr lvl="0"/>
            <a:r>
              <a:rPr lang="es-ES_tradnl" noProof="0"/>
              <a:t>Texto secundario, generalmente es un pequeño párrafo, no siempre se necesita.</a:t>
            </a:r>
          </a:p>
        </p:txBody>
      </p:sp>
    </p:spTree>
    <p:extLst>
      <p:ext uri="{BB962C8B-B14F-4D97-AF65-F5344CB8AC3E}">
        <p14:creationId xmlns:p14="http://schemas.microsoft.com/office/powerpoint/2010/main" val="3465783718"/>
      </p:ext>
    </p:extLst>
  </p:cSld>
  <p:clrMapOvr>
    <a:masterClrMapping/>
  </p:clrMapOvr>
  <p:extLst>
    <p:ext uri="{DCECCB84-F9BA-43D5-87BE-67443E8EF086}">
      <p15:sldGuideLst xmlns:p15="http://schemas.microsoft.com/office/powerpoint/2012/main">
        <p15:guide id="1" orient="horz" pos="414">
          <p15:clr>
            <a:srgbClr val="FBAE40"/>
          </p15:clr>
        </p15:guide>
        <p15:guide id="2" pos="415">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Destacado+Foto2">
    <p:spTree>
      <p:nvGrpSpPr>
        <p:cNvPr id="1" name=""/>
        <p:cNvGrpSpPr/>
        <p:nvPr/>
      </p:nvGrpSpPr>
      <p:grpSpPr>
        <a:xfrm>
          <a:off x="0" y="0"/>
          <a:ext cx="0" cy="0"/>
          <a:chOff x="0" y="0"/>
          <a:chExt cx="0" cy="0"/>
        </a:xfrm>
      </p:grpSpPr>
      <p:pic>
        <p:nvPicPr>
          <p:cNvPr id="6" name="Picture 5" descr="A picture containing text, person, posing&#10;&#10;Description automatically generated">
            <a:extLst>
              <a:ext uri="{FF2B5EF4-FFF2-40B4-BE49-F238E27FC236}">
                <a16:creationId xmlns:a16="http://schemas.microsoft.com/office/drawing/2014/main" id="{891A76AD-630E-EF45-A3AE-14553891F4B7}"/>
              </a:ext>
            </a:extLst>
          </p:cNvPr>
          <p:cNvPicPr>
            <a:picLocks noChangeAspect="1"/>
          </p:cNvPicPr>
          <p:nvPr/>
        </p:nvPicPr>
        <p:blipFill rotWithShape="1">
          <a:blip r:embed="rId2">
            <a:extLst>
              <a:ext uri="{28A0092B-C50C-407E-A947-70E740481C1C}">
                <a14:useLocalDpi xmlns:a14="http://schemas.microsoft.com/office/drawing/2010/main" val="0"/>
              </a:ext>
            </a:extLst>
          </a:blip>
          <a:srcRect t="7480" r="18417" b="17340"/>
          <a:stretch/>
        </p:blipFill>
        <p:spPr>
          <a:xfrm>
            <a:off x="-1" y="-3"/>
            <a:ext cx="12192001" cy="7496500"/>
          </a:xfrm>
          <a:prstGeom prst="rect">
            <a:avLst/>
          </a:prstGeom>
        </p:spPr>
      </p:pic>
      <p:pic>
        <p:nvPicPr>
          <p:cNvPr id="7" name="Imagen 6">
            <a:extLst>
              <a:ext uri="{FF2B5EF4-FFF2-40B4-BE49-F238E27FC236}">
                <a16:creationId xmlns:a16="http://schemas.microsoft.com/office/drawing/2014/main" id="{F1D0C6E3-0807-4FA2-8777-D20DE8CAC5F8}"/>
              </a:ext>
            </a:extLst>
          </p:cNvPr>
          <p:cNvPicPr>
            <a:picLocks noChangeAspect="1"/>
          </p:cNvPicPr>
          <p:nvPr/>
        </p:nvPicPr>
        <p:blipFill rotWithShape="1">
          <a:blip r:embed="rId3">
            <a:extLst>
              <a:ext uri="{28A0092B-C50C-407E-A947-70E740481C1C}">
                <a14:useLocalDpi xmlns:a14="http://schemas.microsoft.com/office/drawing/2010/main" val="0"/>
              </a:ext>
            </a:extLst>
          </a:blip>
          <a:srcRect l="2133" t="6655"/>
          <a:stretch/>
        </p:blipFill>
        <p:spPr>
          <a:xfrm>
            <a:off x="-1" y="-3"/>
            <a:ext cx="7233138" cy="6365207"/>
          </a:xfrm>
          <a:prstGeom prst="rect">
            <a:avLst/>
          </a:prstGeom>
        </p:spPr>
      </p:pic>
      <p:sp>
        <p:nvSpPr>
          <p:cNvPr id="11" name="Text Placeholder 4">
            <a:extLst>
              <a:ext uri="{FF2B5EF4-FFF2-40B4-BE49-F238E27FC236}">
                <a16:creationId xmlns:a16="http://schemas.microsoft.com/office/drawing/2014/main" id="{B3F4AB9E-C2AD-FA44-9FDF-8B0229A69F5B}"/>
              </a:ext>
            </a:extLst>
          </p:cNvPr>
          <p:cNvSpPr>
            <a:spLocks noGrp="1"/>
          </p:cNvSpPr>
          <p:nvPr>
            <p:ph type="body" sz="quarter" idx="11" hasCustomPrompt="1"/>
          </p:nvPr>
        </p:nvSpPr>
        <p:spPr>
          <a:xfrm>
            <a:off x="517109" y="548210"/>
            <a:ext cx="5268650" cy="1920526"/>
          </a:xfrm>
          <a:prstGeom prst="rect">
            <a:avLst/>
          </a:prstGeom>
        </p:spPr>
        <p:txBody>
          <a:bodyPr wrap="square">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s-ES_tradnl" sz="4400" b="1" i="0" kern="1200">
                <a:solidFill>
                  <a:schemeClr val="bg1"/>
                </a:solidFill>
                <a:latin typeface="+mn-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_tradnl" noProof="0"/>
              <a:t>Texto destacado</a:t>
            </a:r>
            <a:br>
              <a:rPr lang="es-ES_tradnl" noProof="0"/>
            </a:br>
            <a:r>
              <a:rPr lang="es-ES_tradnl" noProof="0"/>
              <a:t>terminar con punto.</a:t>
            </a:r>
          </a:p>
        </p:txBody>
      </p:sp>
      <p:sp>
        <p:nvSpPr>
          <p:cNvPr id="9" name="Title 1">
            <a:extLst>
              <a:ext uri="{FF2B5EF4-FFF2-40B4-BE49-F238E27FC236}">
                <a16:creationId xmlns:a16="http://schemas.microsoft.com/office/drawing/2014/main" id="{77175E26-8ED2-004D-A663-F204C8FBBB23}"/>
              </a:ext>
            </a:extLst>
          </p:cNvPr>
          <p:cNvSpPr>
            <a:spLocks noGrp="1"/>
          </p:cNvSpPr>
          <p:nvPr>
            <p:ph type="title" hasCustomPrompt="1"/>
          </p:nvPr>
        </p:nvSpPr>
        <p:spPr>
          <a:xfrm>
            <a:off x="517109" y="3770638"/>
            <a:ext cx="4283491" cy="938522"/>
          </a:xfrm>
          <a:prstGeom prst="rect">
            <a:avLst/>
          </a:prstGeom>
        </p:spPr>
        <p:txBody>
          <a:bodyPr wrap="square" anchor="t" anchorCtr="0">
            <a:spAutoFit/>
          </a:bodyPr>
          <a:lstStyle>
            <a:lvl1pPr>
              <a:defRPr lang="es-ES_tradnl" sz="2000" b="0" i="0" kern="1200" noProof="0" dirty="0">
                <a:solidFill>
                  <a:schemeClr val="bg1"/>
                </a:solidFill>
                <a:latin typeface="+mn-lt"/>
                <a:ea typeface="+mj-ea"/>
                <a:cs typeface="+mj-cs"/>
              </a:defRPr>
            </a:lvl1pPr>
          </a:lstStyle>
          <a:p>
            <a:pPr lvl="0"/>
            <a:r>
              <a:rPr lang="es-ES_tradnl" noProof="0"/>
              <a:t>Texto secundario, generalmente es un pequeño párrafo, no siempre se necesita.</a:t>
            </a:r>
          </a:p>
        </p:txBody>
      </p:sp>
    </p:spTree>
    <p:extLst>
      <p:ext uri="{BB962C8B-B14F-4D97-AF65-F5344CB8AC3E}">
        <p14:creationId xmlns:p14="http://schemas.microsoft.com/office/powerpoint/2010/main" val="430460577"/>
      </p:ext>
    </p:extLst>
  </p:cSld>
  <p:clrMapOvr>
    <a:masterClrMapping/>
  </p:clrMapOvr>
  <p:extLst>
    <p:ext uri="{DCECCB84-F9BA-43D5-87BE-67443E8EF086}">
      <p15:sldGuideLst xmlns:p15="http://schemas.microsoft.com/office/powerpoint/2012/main">
        <p15:guide id="1" orient="horz" pos="414">
          <p15:clr>
            <a:srgbClr val="FBAE40"/>
          </p15:clr>
        </p15:guide>
        <p15:guide id="2" pos="415">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Gris">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816224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co">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68583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Rojo">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415070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theme" Target="../theme/theme2.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theme" Target="../theme/theme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slideLayout" Target="../slideLayouts/slideLayout100.xml"/><Relationship Id="rId3" Type="http://schemas.openxmlformats.org/officeDocument/2006/relationships/slideLayout" Target="../slideLayouts/slideLayout85.xml"/><Relationship Id="rId21" Type="http://schemas.openxmlformats.org/officeDocument/2006/relationships/slideLayout" Target="../slideLayouts/slideLayout103.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5" Type="http://schemas.openxmlformats.org/officeDocument/2006/relationships/theme" Target="../theme/theme5.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20" Type="http://schemas.openxmlformats.org/officeDocument/2006/relationships/slideLayout" Target="../slideLayouts/slideLayout102.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24" Type="http://schemas.openxmlformats.org/officeDocument/2006/relationships/slideLayout" Target="../slideLayouts/slideLayout106.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23" Type="http://schemas.openxmlformats.org/officeDocument/2006/relationships/slideLayout" Target="../slideLayouts/slideLayout105.xml"/><Relationship Id="rId10" Type="http://schemas.openxmlformats.org/officeDocument/2006/relationships/slideLayout" Target="../slideLayouts/slideLayout92.xml"/><Relationship Id="rId19" Type="http://schemas.openxmlformats.org/officeDocument/2006/relationships/slideLayout" Target="../slideLayouts/slideLayout101.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 Id="rId22"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9449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ftr="0" dt="0"/>
  <p:txStyles>
    <p:titleStyle>
      <a:lvl1pPr algn="l" defTabSz="914377" rtl="0" eaLnBrk="1" latinLnBrk="0" hangingPunct="1">
        <a:lnSpc>
          <a:spcPct val="90000"/>
        </a:lnSpc>
        <a:spcBef>
          <a:spcPct val="0"/>
        </a:spcBef>
        <a:buNone/>
        <a:defRPr sz="4400" b="0" i="0" kern="1200">
          <a:solidFill>
            <a:schemeClr val="tx1"/>
          </a:solidFill>
          <a:latin typeface="MarkPro-Book" panose="020B0604020101010102" pitchFamily="34" charset="77"/>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MarkPro-Book" panose="020B0604020101010102" pitchFamily="34" charset="77"/>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MarkPro-Book" panose="020B0604020101010102" pitchFamily="34" charset="77"/>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MarkPro-Book" panose="020B0604020101010102" pitchFamily="34" charset="77"/>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MarkPro-Book" panose="020B0604020101010102" pitchFamily="34" charset="77"/>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MarkPro-Book" panose="020B0604020101010102"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3" orient="horz" pos="187">
          <p15:clr>
            <a:srgbClr val="F26B43"/>
          </p15:clr>
        </p15:guide>
        <p15:guide id="14" pos="7401">
          <p15:clr>
            <a:srgbClr val="F26B43"/>
          </p15:clr>
        </p15:guide>
        <p15:guide id="15" orient="horz" pos="4133">
          <p15:clr>
            <a:srgbClr val="F26B43"/>
          </p15:clr>
        </p15:guide>
        <p15:guide id="16" pos="393">
          <p15:clr>
            <a:srgbClr val="F26B43"/>
          </p15:clr>
        </p15:guide>
        <p15:guide id="17" orient="horz" pos="2160">
          <p15:clr>
            <a:srgbClr val="F26B43"/>
          </p15:clr>
        </p15:guide>
        <p15:guide id="18"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197055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 id="2147483703" r:id="rId24"/>
    <p:sldLayoutId id="2147483745" r:id="rId25"/>
  </p:sldLayoutIdLst>
  <p:hf hdr="0" ftr="0" dt="0"/>
  <p:txStyles>
    <p:titleStyle>
      <a:lvl1pPr algn="l" defTabSz="914377" rtl="0" eaLnBrk="1" latinLnBrk="0" hangingPunct="1">
        <a:lnSpc>
          <a:spcPct val="90000"/>
        </a:lnSpc>
        <a:spcBef>
          <a:spcPct val="0"/>
        </a:spcBef>
        <a:buNone/>
        <a:defRPr sz="4400" b="0" i="0" kern="1200">
          <a:solidFill>
            <a:schemeClr val="tx1"/>
          </a:solidFill>
          <a:latin typeface="MarkPro-Book" panose="020B0604020101010102" pitchFamily="34" charset="77"/>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MarkPro-Book" panose="020B0604020101010102" pitchFamily="34" charset="77"/>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MarkPro-Book" panose="020B0604020101010102" pitchFamily="34" charset="77"/>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MarkPro-Book" panose="020B0604020101010102" pitchFamily="34" charset="77"/>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MarkPro-Book" panose="020B0604020101010102" pitchFamily="34" charset="77"/>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MarkPro-Book" panose="020B0604020101010102"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3" orient="horz" pos="187">
          <p15:clr>
            <a:srgbClr val="F26B43"/>
          </p15:clr>
        </p15:guide>
        <p15:guide id="14" pos="7401">
          <p15:clr>
            <a:srgbClr val="F26B43"/>
          </p15:clr>
        </p15:guide>
        <p15:guide id="15" orient="horz" pos="4133">
          <p15:clr>
            <a:srgbClr val="F26B43"/>
          </p15:clr>
        </p15:guide>
        <p15:guide id="16" pos="393">
          <p15:clr>
            <a:srgbClr val="F26B43"/>
          </p15:clr>
        </p15:guide>
        <p15:guide id="17" orient="horz" pos="2160">
          <p15:clr>
            <a:srgbClr val="F26B43"/>
          </p15:clr>
        </p15:guide>
        <p15:guide id="18"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1192257169"/>
      </p:ext>
    </p:extLst>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87">
          <p15:clr>
            <a:srgbClr val="F26B43"/>
          </p15:clr>
        </p15:guide>
        <p15:guide id="2" pos="7401">
          <p15:clr>
            <a:srgbClr val="F26B43"/>
          </p15:clr>
        </p15:guide>
        <p15:guide id="3" orient="horz" pos="4133">
          <p15:clr>
            <a:srgbClr val="F26B43"/>
          </p15:clr>
        </p15:guide>
        <p15:guide id="4" pos="393">
          <p15:clr>
            <a:srgbClr val="F26B43"/>
          </p15:clr>
        </p15:guide>
        <p15:guide id="5" orient="horz" pos="2160">
          <p15:clr>
            <a:srgbClr val="F26B43"/>
          </p15:clr>
        </p15:guide>
        <p15:guide id="6"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019583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 id="2147483744" r:id="rId21"/>
  </p:sldLayoutIdLst>
  <p:hf hdr="0" ftr="0" dt="0"/>
  <p:txStyles>
    <p:titleStyle>
      <a:lvl1pPr algn="l" defTabSz="914377" rtl="0" eaLnBrk="1" latinLnBrk="0" hangingPunct="1">
        <a:lnSpc>
          <a:spcPct val="90000"/>
        </a:lnSpc>
        <a:spcBef>
          <a:spcPct val="0"/>
        </a:spcBef>
        <a:buNone/>
        <a:defRPr sz="4400" b="0" i="0" kern="1200">
          <a:solidFill>
            <a:schemeClr val="tx1"/>
          </a:solidFill>
          <a:latin typeface="MarkPro-Book" panose="020B0604020101010102" pitchFamily="34" charset="77"/>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MarkPro-Book" panose="020B0604020101010102" pitchFamily="34" charset="77"/>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MarkPro-Book" panose="020B0604020101010102" pitchFamily="34" charset="77"/>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MarkPro-Book" panose="020B0604020101010102" pitchFamily="34" charset="77"/>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MarkPro-Book" panose="020B0604020101010102" pitchFamily="34" charset="77"/>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MarkPro-Book" panose="020B0604020101010102"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3" orient="horz" pos="187">
          <p15:clr>
            <a:srgbClr val="F26B43"/>
          </p15:clr>
        </p15:guide>
        <p15:guide id="14" pos="7401">
          <p15:clr>
            <a:srgbClr val="F26B43"/>
          </p15:clr>
        </p15:guide>
        <p15:guide id="15" orient="horz" pos="4133">
          <p15:clr>
            <a:srgbClr val="F26B43"/>
          </p15:clr>
        </p15:guide>
        <p15:guide id="16" pos="393">
          <p15:clr>
            <a:srgbClr val="F26B43"/>
          </p15:clr>
        </p15:guide>
        <p15:guide id="17" orient="horz" pos="2160">
          <p15:clr>
            <a:srgbClr val="F26B43"/>
          </p15:clr>
        </p15:guide>
        <p15:guide id="18"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433959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 id="2147483786" r:id="rId18"/>
    <p:sldLayoutId id="2147483787" r:id="rId19"/>
    <p:sldLayoutId id="2147483788" r:id="rId20"/>
    <p:sldLayoutId id="2147483789" r:id="rId21"/>
    <p:sldLayoutId id="2147483790" r:id="rId22"/>
    <p:sldLayoutId id="2147483791" r:id="rId23"/>
    <p:sldLayoutId id="2147483792" r:id="rId24"/>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MarkPro-Book" panose="020B0604020101010102"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arkPro-Book" panose="020B0604020101010102"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arkPro-Book" panose="020B0604020101010102"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arkPro-Book" panose="020B0604020101010102"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arkPro-Book" panose="020B0604020101010102"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arkPro-Book" panose="020B0604020101010102"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3" orient="horz" pos="187">
          <p15:clr>
            <a:srgbClr val="F26B43"/>
          </p15:clr>
        </p15:guide>
        <p15:guide id="14" pos="7401">
          <p15:clr>
            <a:srgbClr val="F26B43"/>
          </p15:clr>
        </p15:guide>
        <p15:guide id="15" orient="horz" pos="4133">
          <p15:clr>
            <a:srgbClr val="F26B43"/>
          </p15:clr>
        </p15:guide>
        <p15:guide id="16" pos="393">
          <p15:clr>
            <a:srgbClr val="F26B43"/>
          </p15:clr>
        </p15:guide>
        <p15:guide id="17" orient="horz" pos="2160">
          <p15:clr>
            <a:srgbClr val="F26B43"/>
          </p15:clr>
        </p15:guide>
        <p15:guide id="18"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png"/><Relationship Id="rId18" Type="http://schemas.openxmlformats.org/officeDocument/2006/relationships/image" Target="../media/image86.png"/><Relationship Id="rId3" Type="http://schemas.openxmlformats.org/officeDocument/2006/relationships/image" Target="../media/image71.png"/><Relationship Id="rId21" Type="http://schemas.openxmlformats.org/officeDocument/2006/relationships/image" Target="../media/image89.png"/><Relationship Id="rId7" Type="http://schemas.openxmlformats.org/officeDocument/2006/relationships/image" Target="../media/image75.png"/><Relationship Id="rId12" Type="http://schemas.openxmlformats.org/officeDocument/2006/relationships/image" Target="../media/image80.png"/><Relationship Id="rId17" Type="http://schemas.openxmlformats.org/officeDocument/2006/relationships/image" Target="../media/image85.png"/><Relationship Id="rId2" Type="http://schemas.openxmlformats.org/officeDocument/2006/relationships/notesSlide" Target="../notesSlides/notesSlide4.xml"/><Relationship Id="rId16" Type="http://schemas.openxmlformats.org/officeDocument/2006/relationships/image" Target="../media/image84.png"/><Relationship Id="rId20" Type="http://schemas.openxmlformats.org/officeDocument/2006/relationships/image" Target="../media/image88.png"/><Relationship Id="rId1" Type="http://schemas.openxmlformats.org/officeDocument/2006/relationships/slideLayout" Target="../slideLayouts/slideLayout88.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73.png"/><Relationship Id="rId15" Type="http://schemas.openxmlformats.org/officeDocument/2006/relationships/image" Target="../media/image83.png"/><Relationship Id="rId10" Type="http://schemas.openxmlformats.org/officeDocument/2006/relationships/image" Target="../media/image78.png"/><Relationship Id="rId19" Type="http://schemas.openxmlformats.org/officeDocument/2006/relationships/image" Target="../media/image87.png"/><Relationship Id="rId4" Type="http://schemas.openxmlformats.org/officeDocument/2006/relationships/image" Target="../media/image72.png"/><Relationship Id="rId9" Type="http://schemas.openxmlformats.org/officeDocument/2006/relationships/image" Target="../media/image77.png"/><Relationship Id="rId14" Type="http://schemas.openxmlformats.org/officeDocument/2006/relationships/image" Target="../media/image82.png"/><Relationship Id="rId22" Type="http://schemas.openxmlformats.org/officeDocument/2006/relationships/image" Target="../media/image90.png"/></Relationships>
</file>

<file path=ppt/slides/_rels/slide1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jpg"/><Relationship Id="rId1" Type="http://schemas.openxmlformats.org/officeDocument/2006/relationships/slideLayout" Target="../slideLayouts/slideLayout83.xml"/><Relationship Id="rId4" Type="http://schemas.openxmlformats.org/officeDocument/2006/relationships/image" Target="../media/image93.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35.xml"/><Relationship Id="rId5" Type="http://schemas.openxmlformats.org/officeDocument/2006/relationships/image" Target="../media/image97.png"/><Relationship Id="rId4" Type="http://schemas.openxmlformats.org/officeDocument/2006/relationships/image" Target="../media/image96.png"/></Relationships>
</file>

<file path=ppt/slides/_rels/slide1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01.svg"/><Relationship Id="rId5" Type="http://schemas.openxmlformats.org/officeDocument/2006/relationships/image" Target="../media/image100.png"/><Relationship Id="rId4" Type="http://schemas.openxmlformats.org/officeDocument/2006/relationships/image" Target="../media/image9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xml"/><Relationship Id="rId1" Type="http://schemas.openxmlformats.org/officeDocument/2006/relationships/slideLayout" Target="../slideLayouts/slideLayout5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2.xml"/><Relationship Id="rId5" Type="http://schemas.openxmlformats.org/officeDocument/2006/relationships/image" Target="../media/image42.svg"/><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65.xml"/><Relationship Id="rId5" Type="http://schemas.openxmlformats.org/officeDocument/2006/relationships/image" Target="../media/image46.sv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svg"/><Relationship Id="rId3" Type="http://schemas.openxmlformats.org/officeDocument/2006/relationships/image" Target="../media/image48.png"/><Relationship Id="rId7" Type="http://schemas.openxmlformats.org/officeDocument/2006/relationships/image" Target="../media/image52.svg"/><Relationship Id="rId12" Type="http://schemas.openxmlformats.org/officeDocument/2006/relationships/image" Target="../media/image57.png"/><Relationship Id="rId2" Type="http://schemas.openxmlformats.org/officeDocument/2006/relationships/image" Target="../media/image47.jpeg"/><Relationship Id="rId1" Type="http://schemas.openxmlformats.org/officeDocument/2006/relationships/slideLayout" Target="../slideLayouts/slideLayout22.xml"/><Relationship Id="rId6" Type="http://schemas.openxmlformats.org/officeDocument/2006/relationships/image" Target="../media/image51.png"/><Relationship Id="rId11" Type="http://schemas.openxmlformats.org/officeDocument/2006/relationships/image" Target="../media/image56.svg"/><Relationship Id="rId5" Type="http://schemas.openxmlformats.org/officeDocument/2006/relationships/image" Target="../media/image50.svg"/><Relationship Id="rId15" Type="http://schemas.openxmlformats.org/officeDocument/2006/relationships/image" Target="../media/image60.sv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svg"/><Relationship Id="rId14" Type="http://schemas.openxmlformats.org/officeDocument/2006/relationships/image" Target="../media/image59.png"/></Relationships>
</file>

<file path=ppt/slides/_rels/slide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37.xml"/><Relationship Id="rId4" Type="http://schemas.openxmlformats.org/officeDocument/2006/relationships/image" Target="../media/image63.svg"/></Relationships>
</file>

<file path=ppt/slides/_rels/slide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notesSlide" Target="../notesSlides/notesSlide3.xml"/><Relationship Id="rId1" Type="http://schemas.openxmlformats.org/officeDocument/2006/relationships/slideLayout" Target="../slideLayouts/slideLayout106.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6C9AF-F138-BC4C-BAC0-8475E5C7E995}"/>
              </a:ext>
            </a:extLst>
          </p:cNvPr>
          <p:cNvSpPr>
            <a:spLocks noGrp="1"/>
          </p:cNvSpPr>
          <p:nvPr>
            <p:ph type="ctrTitle"/>
          </p:nvPr>
        </p:nvSpPr>
        <p:spPr>
          <a:xfrm>
            <a:off x="623890" y="3450774"/>
            <a:ext cx="9082087" cy="701731"/>
          </a:xfrm>
        </p:spPr>
        <p:txBody>
          <a:bodyPr/>
          <a:lstStyle/>
          <a:p>
            <a:r>
              <a:rPr lang="en-AU" dirty="0"/>
              <a:t>Bogotá Chamber of Commerce</a:t>
            </a:r>
          </a:p>
        </p:txBody>
      </p:sp>
      <p:sp>
        <p:nvSpPr>
          <p:cNvPr id="9" name="Subtitle 8">
            <a:extLst>
              <a:ext uri="{FF2B5EF4-FFF2-40B4-BE49-F238E27FC236}">
                <a16:creationId xmlns:a16="http://schemas.microsoft.com/office/drawing/2014/main" id="{3A5AD04A-4DAB-8640-A8A7-457502007CF0}"/>
              </a:ext>
            </a:extLst>
          </p:cNvPr>
          <p:cNvSpPr>
            <a:spLocks noGrp="1"/>
          </p:cNvSpPr>
          <p:nvPr>
            <p:ph type="subTitle" idx="1"/>
          </p:nvPr>
        </p:nvSpPr>
        <p:spPr>
          <a:xfrm>
            <a:off x="637135" y="5198672"/>
            <a:ext cx="8959391" cy="424732"/>
          </a:xfrm>
        </p:spPr>
        <p:txBody>
          <a:bodyPr/>
          <a:lstStyle/>
          <a:p>
            <a:r>
              <a:rPr lang="en-AU" sz="2400" dirty="0"/>
              <a:t>2026</a:t>
            </a:r>
          </a:p>
        </p:txBody>
      </p:sp>
    </p:spTree>
    <p:extLst>
      <p:ext uri="{BB962C8B-B14F-4D97-AF65-F5344CB8AC3E}">
        <p14:creationId xmlns:p14="http://schemas.microsoft.com/office/powerpoint/2010/main" val="2725340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26768-F18B-0EE3-C078-8D1F383E63A1}"/>
            </a:ext>
          </a:extLst>
        </p:cNvPr>
        <p:cNvGrpSpPr/>
        <p:nvPr/>
      </p:nvGrpSpPr>
      <p:grpSpPr>
        <a:xfrm>
          <a:off x="0" y="0"/>
          <a:ext cx="0" cy="0"/>
          <a:chOff x="0" y="0"/>
          <a:chExt cx="0" cy="0"/>
        </a:xfrm>
      </p:grpSpPr>
      <p:sp>
        <p:nvSpPr>
          <p:cNvPr id="27" name="Rectángulo redondeado 23">
            <a:extLst>
              <a:ext uri="{FF2B5EF4-FFF2-40B4-BE49-F238E27FC236}">
                <a16:creationId xmlns:a16="http://schemas.microsoft.com/office/drawing/2014/main" id="{4CDCE42E-A2A3-FA2C-1085-6164EE4C17F2}"/>
              </a:ext>
            </a:extLst>
          </p:cNvPr>
          <p:cNvSpPr/>
          <p:nvPr/>
        </p:nvSpPr>
        <p:spPr>
          <a:xfrm>
            <a:off x="6320906" y="3917532"/>
            <a:ext cx="5396658" cy="904393"/>
          </a:xfrm>
          <a:prstGeom prst="roundRect">
            <a:avLst>
              <a:gd name="adj" fmla="val 8200"/>
            </a:avLst>
          </a:prstGeom>
          <a:solidFill>
            <a:srgbClr val="F2F2F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288000" tIns="288000" rIns="28800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srgbClr val="FFFFFF"/>
              </a:solidFill>
              <a:effectLst/>
              <a:uLnTx/>
              <a:uFillTx/>
              <a:latin typeface="Arial"/>
              <a:ea typeface="MarkPro" charset="0"/>
              <a:cs typeface="MarkPro" charset="0"/>
            </a:endParaRPr>
          </a:p>
        </p:txBody>
      </p:sp>
      <p:sp>
        <p:nvSpPr>
          <p:cNvPr id="9" name="Rectángulo redondeado 23">
            <a:extLst>
              <a:ext uri="{FF2B5EF4-FFF2-40B4-BE49-F238E27FC236}">
                <a16:creationId xmlns:a16="http://schemas.microsoft.com/office/drawing/2014/main" id="{8E9827BB-8038-35FD-C283-195EB0F228CC}"/>
              </a:ext>
            </a:extLst>
          </p:cNvPr>
          <p:cNvSpPr/>
          <p:nvPr/>
        </p:nvSpPr>
        <p:spPr>
          <a:xfrm>
            <a:off x="6320906" y="2865445"/>
            <a:ext cx="5396658" cy="937228"/>
          </a:xfrm>
          <a:prstGeom prst="roundRect">
            <a:avLst>
              <a:gd name="adj" fmla="val 8200"/>
            </a:avLst>
          </a:prstGeom>
          <a:solidFill>
            <a:srgbClr val="F2F2F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288000" tIns="288000" rIns="28800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srgbClr val="FFFFFF"/>
              </a:solidFill>
              <a:effectLst/>
              <a:uLnTx/>
              <a:uFillTx/>
              <a:latin typeface="Arial"/>
              <a:ea typeface="MarkPro" charset="0"/>
              <a:cs typeface="MarkPro" charset="0"/>
            </a:endParaRPr>
          </a:p>
        </p:txBody>
      </p:sp>
      <p:sp>
        <p:nvSpPr>
          <p:cNvPr id="10" name="Rectángulo redondeado 23">
            <a:extLst>
              <a:ext uri="{FF2B5EF4-FFF2-40B4-BE49-F238E27FC236}">
                <a16:creationId xmlns:a16="http://schemas.microsoft.com/office/drawing/2014/main" id="{534F89B5-BA90-3DB1-9B1B-6B53DAC3DC0D}"/>
              </a:ext>
            </a:extLst>
          </p:cNvPr>
          <p:cNvSpPr/>
          <p:nvPr/>
        </p:nvSpPr>
        <p:spPr>
          <a:xfrm>
            <a:off x="723408" y="3919143"/>
            <a:ext cx="5357142" cy="904393"/>
          </a:xfrm>
          <a:prstGeom prst="roundRect">
            <a:avLst>
              <a:gd name="adj" fmla="val 8200"/>
            </a:avLst>
          </a:prstGeom>
          <a:solidFill>
            <a:srgbClr val="F2F2F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288000" tIns="288000" rIns="28800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srgbClr val="FFFFFF"/>
              </a:solidFill>
              <a:effectLst/>
              <a:uLnTx/>
              <a:uFillTx/>
              <a:latin typeface="Arial"/>
              <a:ea typeface="MarkPro" charset="0"/>
              <a:cs typeface="MarkPro" charset="0"/>
            </a:endParaRPr>
          </a:p>
        </p:txBody>
      </p:sp>
      <p:sp>
        <p:nvSpPr>
          <p:cNvPr id="7" name="Rectángulo redondeado 23">
            <a:extLst>
              <a:ext uri="{FF2B5EF4-FFF2-40B4-BE49-F238E27FC236}">
                <a16:creationId xmlns:a16="http://schemas.microsoft.com/office/drawing/2014/main" id="{E06E238F-DAAE-B3CE-60BA-944E04750BEB}"/>
              </a:ext>
            </a:extLst>
          </p:cNvPr>
          <p:cNvSpPr/>
          <p:nvPr/>
        </p:nvSpPr>
        <p:spPr>
          <a:xfrm>
            <a:off x="723408" y="2865445"/>
            <a:ext cx="5357142" cy="904393"/>
          </a:xfrm>
          <a:prstGeom prst="roundRect">
            <a:avLst>
              <a:gd name="adj" fmla="val 8200"/>
            </a:avLst>
          </a:prstGeom>
          <a:solidFill>
            <a:srgbClr val="F2F2F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288000" tIns="288000" rIns="28800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srgbClr val="FFFFFF"/>
              </a:solidFill>
              <a:effectLst/>
              <a:uLnTx/>
              <a:uFillTx/>
              <a:latin typeface="Arial"/>
              <a:ea typeface="MarkPro" charset="0"/>
              <a:cs typeface="MarkPro" charset="0"/>
            </a:endParaRPr>
          </a:p>
        </p:txBody>
      </p:sp>
      <p:sp>
        <p:nvSpPr>
          <p:cNvPr id="5" name="object 18">
            <a:extLst>
              <a:ext uri="{FF2B5EF4-FFF2-40B4-BE49-F238E27FC236}">
                <a16:creationId xmlns:a16="http://schemas.microsoft.com/office/drawing/2014/main" id="{CB080B8F-5D4D-3FB1-7B9C-3554541E757A}"/>
              </a:ext>
            </a:extLst>
          </p:cNvPr>
          <p:cNvSpPr txBox="1"/>
          <p:nvPr/>
        </p:nvSpPr>
        <p:spPr>
          <a:xfrm>
            <a:off x="1774128" y="446901"/>
            <a:ext cx="8860987" cy="798552"/>
          </a:xfrm>
          <a:prstGeom prst="rect">
            <a:avLst/>
          </a:prstGeom>
        </p:spPr>
        <p:txBody>
          <a:bodyPr vert="horz" wrap="square" lIns="0" tIns="75565" rIns="0" bIns="0" rtlCol="0">
            <a:spAutoFit/>
          </a:bodyPr>
          <a:lstStyle/>
          <a:p>
            <a:pPr marL="12700" marR="5080" lvl="0" indent="0" algn="l" defTabSz="914400" rtl="0" eaLnBrk="1" fontAlgn="auto" latinLnBrk="0" hangingPunct="1">
              <a:lnSpc>
                <a:spcPts val="2470"/>
              </a:lnSpc>
              <a:spcBef>
                <a:spcPts val="595"/>
              </a:spcBef>
              <a:spcAft>
                <a:spcPts val="0"/>
              </a:spcAft>
              <a:buClrTx/>
              <a:buSzTx/>
              <a:buFontTx/>
              <a:buNone/>
              <a:tabLst/>
              <a:defRPr/>
            </a:pPr>
            <a:r>
              <a:rPr kumimoji="0" lang="en-US" sz="4800" b="1" i="0" u="none" strike="noStrike" kern="1200" cap="none" spc="-35" normalizeH="0" baseline="0" noProof="0" dirty="0">
                <a:ln>
                  <a:noFill/>
                </a:ln>
                <a:solidFill>
                  <a:srgbClr val="E40040"/>
                </a:solidFill>
                <a:effectLst/>
                <a:uLnTx/>
                <a:uFillTx/>
                <a:latin typeface="Tahoma"/>
                <a:ea typeface="+mn-ea"/>
                <a:cs typeface="Tahoma"/>
              </a:rPr>
              <a:t>Clusters</a:t>
            </a:r>
            <a:endParaRPr kumimoji="0" lang="en-US" sz="4800" b="0" i="0" u="none" strike="noStrike" kern="1200" cap="none" spc="0" normalizeH="0" baseline="0" noProof="0" dirty="0">
              <a:ln>
                <a:noFill/>
              </a:ln>
              <a:solidFill>
                <a:srgbClr val="343433"/>
              </a:solidFill>
              <a:effectLst/>
              <a:uLnTx/>
              <a:uFillTx/>
              <a:latin typeface="Tahoma"/>
              <a:ea typeface="+mn-ea"/>
              <a:cs typeface="Tahoma"/>
            </a:endParaRPr>
          </a:p>
          <a:p>
            <a:pPr marL="12700" marR="5080" lvl="0" indent="0" algn="l" defTabSz="914400" rtl="0" eaLnBrk="1" fontAlgn="auto" latinLnBrk="0" hangingPunct="1">
              <a:lnSpc>
                <a:spcPts val="2470"/>
              </a:lnSpc>
              <a:spcBef>
                <a:spcPts val="595"/>
              </a:spcBef>
              <a:spcAft>
                <a:spcPts val="0"/>
              </a:spcAft>
              <a:buClrTx/>
              <a:buSzTx/>
              <a:buFontTx/>
              <a:buNone/>
              <a:tabLst/>
              <a:defRPr/>
            </a:pPr>
            <a:r>
              <a:rPr kumimoji="0" lang="en-US" sz="3200" b="1" i="0" u="none" strike="noStrike" kern="1200" cap="none" spc="-35" normalizeH="0" baseline="0" noProof="0" dirty="0">
                <a:ln>
                  <a:noFill/>
                </a:ln>
                <a:solidFill>
                  <a:prstClr val="black"/>
                </a:solidFill>
                <a:effectLst/>
                <a:uLnTx/>
                <a:uFillTx/>
                <a:latin typeface="Tahoma"/>
                <a:ea typeface="+mn-ea"/>
                <a:cs typeface="Tahoma"/>
              </a:rPr>
              <a:t>Lead by the Bogotá Chamber of Commerce</a:t>
            </a:r>
          </a:p>
        </p:txBody>
      </p:sp>
      <p:sp>
        <p:nvSpPr>
          <p:cNvPr id="6" name="object 19">
            <a:extLst>
              <a:ext uri="{FF2B5EF4-FFF2-40B4-BE49-F238E27FC236}">
                <a16:creationId xmlns:a16="http://schemas.microsoft.com/office/drawing/2014/main" id="{AF96A8B7-4C0D-44F6-8C68-27F1234F6F04}"/>
              </a:ext>
            </a:extLst>
          </p:cNvPr>
          <p:cNvSpPr txBox="1"/>
          <p:nvPr/>
        </p:nvSpPr>
        <p:spPr>
          <a:xfrm>
            <a:off x="244467" y="134729"/>
            <a:ext cx="1248205" cy="1246495"/>
          </a:xfrm>
          <a:prstGeom prst="rect">
            <a:avLst/>
          </a:prstGeom>
        </p:spPr>
        <p:txBody>
          <a:bodyPr vert="horz" wrap="square" lIns="0" tIns="15240" rIns="0" bIns="0" rtlCol="0">
            <a:spAutoFit/>
          </a:bodyPr>
          <a:lstStyle/>
          <a:p>
            <a:pPr marL="12700" marR="0" lvl="0" indent="0" algn="l" defTabSz="914400" rtl="0" eaLnBrk="1" fontAlgn="auto" latinLnBrk="0" hangingPunct="1">
              <a:lnSpc>
                <a:spcPct val="100000"/>
              </a:lnSpc>
              <a:spcBef>
                <a:spcPts val="120"/>
              </a:spcBef>
              <a:spcAft>
                <a:spcPts val="0"/>
              </a:spcAft>
              <a:buClrTx/>
              <a:buSzTx/>
              <a:buFontTx/>
              <a:buNone/>
              <a:tabLst/>
              <a:defRPr/>
            </a:pPr>
            <a:r>
              <a:rPr kumimoji="0" lang="es-CO" sz="8000" b="1" i="0" u="none" strike="noStrike" kern="1200" cap="none" spc="-869" normalizeH="0" baseline="0" noProof="0" dirty="0">
                <a:ln>
                  <a:noFill/>
                </a:ln>
                <a:solidFill>
                  <a:srgbClr val="E40040"/>
                </a:solidFill>
                <a:effectLst/>
                <a:uLnTx/>
                <a:uFillTx/>
                <a:latin typeface="Tahoma"/>
                <a:ea typeface="+mn-ea"/>
                <a:cs typeface="Tahoma"/>
              </a:rPr>
              <a:t>19</a:t>
            </a:r>
            <a:endParaRPr kumimoji="0" sz="8000" b="0" i="0" u="none" strike="noStrike" kern="1200" cap="none" spc="0" normalizeH="0" baseline="0" noProof="0" dirty="0">
              <a:ln>
                <a:noFill/>
              </a:ln>
              <a:solidFill>
                <a:srgbClr val="343433"/>
              </a:solidFill>
              <a:effectLst/>
              <a:uLnTx/>
              <a:uFillTx/>
              <a:latin typeface="Tahoma"/>
              <a:ea typeface="+mn-ea"/>
              <a:cs typeface="Tahoma"/>
            </a:endParaRPr>
          </a:p>
        </p:txBody>
      </p:sp>
      <p:sp>
        <p:nvSpPr>
          <p:cNvPr id="28" name="Rectángulo 27">
            <a:extLst>
              <a:ext uri="{FF2B5EF4-FFF2-40B4-BE49-F238E27FC236}">
                <a16:creationId xmlns:a16="http://schemas.microsoft.com/office/drawing/2014/main" id="{11E8560F-C839-6C23-E071-D738F16893AC}"/>
              </a:ext>
            </a:extLst>
          </p:cNvPr>
          <p:cNvSpPr/>
          <p:nvPr/>
        </p:nvSpPr>
        <p:spPr>
          <a:xfrm>
            <a:off x="-30900" y="6459357"/>
            <a:ext cx="12222900" cy="389445"/>
          </a:xfrm>
          <a:prstGeom prst="rect">
            <a:avLst/>
          </a:prstGeom>
          <a:solidFill>
            <a:srgbClr val="E40040"/>
          </a:solidFill>
          <a:ln>
            <a:solidFill>
              <a:srgbClr val="E40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pic>
        <p:nvPicPr>
          <p:cNvPr id="42" name="Imagen 41" descr="Logotipo&#10;&#10;Descripción generada automáticamente">
            <a:extLst>
              <a:ext uri="{FF2B5EF4-FFF2-40B4-BE49-F238E27FC236}">
                <a16:creationId xmlns:a16="http://schemas.microsoft.com/office/drawing/2014/main" id="{358F4CB0-F332-E978-A08A-5322B3951C77}"/>
              </a:ext>
            </a:extLst>
          </p:cNvPr>
          <p:cNvPicPr>
            <a:picLocks noChangeAspect="1"/>
          </p:cNvPicPr>
          <p:nvPr/>
        </p:nvPicPr>
        <p:blipFill>
          <a:blip r:embed="rId3"/>
          <a:stretch>
            <a:fillRect/>
          </a:stretch>
        </p:blipFill>
        <p:spPr>
          <a:xfrm>
            <a:off x="4445134" y="4006444"/>
            <a:ext cx="1162282" cy="468721"/>
          </a:xfrm>
          <a:prstGeom prst="rect">
            <a:avLst/>
          </a:prstGeom>
        </p:spPr>
      </p:pic>
      <p:grpSp>
        <p:nvGrpSpPr>
          <p:cNvPr id="2" name="Grupo 1">
            <a:extLst>
              <a:ext uri="{FF2B5EF4-FFF2-40B4-BE49-F238E27FC236}">
                <a16:creationId xmlns:a16="http://schemas.microsoft.com/office/drawing/2014/main" id="{D3FECE8C-74D3-1E2B-E508-A9D91E73F951}"/>
              </a:ext>
            </a:extLst>
          </p:cNvPr>
          <p:cNvGrpSpPr/>
          <p:nvPr/>
        </p:nvGrpSpPr>
        <p:grpSpPr>
          <a:xfrm>
            <a:off x="912443" y="2941352"/>
            <a:ext cx="5013206" cy="619803"/>
            <a:chOff x="1340958" y="3150555"/>
            <a:chExt cx="5013206" cy="619803"/>
          </a:xfrm>
        </p:grpSpPr>
        <p:pic>
          <p:nvPicPr>
            <p:cNvPr id="45" name="object 26">
              <a:extLst>
                <a:ext uri="{FF2B5EF4-FFF2-40B4-BE49-F238E27FC236}">
                  <a16:creationId xmlns:a16="http://schemas.microsoft.com/office/drawing/2014/main" id="{582FFBCC-4AFF-9CAF-70CB-0311B9164007}"/>
                </a:ext>
              </a:extLst>
            </p:cNvPr>
            <p:cNvPicPr/>
            <p:nvPr/>
          </p:nvPicPr>
          <p:blipFill>
            <a:blip r:embed="rId4" cstate="print"/>
            <a:stretch>
              <a:fillRect/>
            </a:stretch>
          </p:blipFill>
          <p:spPr>
            <a:xfrm>
              <a:off x="3089486" y="3190709"/>
              <a:ext cx="1266566" cy="579649"/>
            </a:xfrm>
            <a:prstGeom prst="rect">
              <a:avLst/>
            </a:prstGeom>
          </p:spPr>
        </p:pic>
        <p:pic>
          <p:nvPicPr>
            <p:cNvPr id="46" name="Imagen 45" descr="Imagen que contiene Texto&#10;&#10;Descripción generada automáticamente">
              <a:extLst>
                <a:ext uri="{FF2B5EF4-FFF2-40B4-BE49-F238E27FC236}">
                  <a16:creationId xmlns:a16="http://schemas.microsoft.com/office/drawing/2014/main" id="{61F6B824-EF09-B8ED-A393-D6BBD7F1E6E9}"/>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40958" y="3150555"/>
              <a:ext cx="1511851" cy="611460"/>
            </a:xfrm>
            <a:prstGeom prst="rect">
              <a:avLst/>
            </a:prstGeom>
          </p:spPr>
        </p:pic>
        <p:pic>
          <p:nvPicPr>
            <p:cNvPr id="47" name="Imagen 46" descr="Imagen que contiene Texto&#10;&#10;Descripción generada automáticamente">
              <a:extLst>
                <a:ext uri="{FF2B5EF4-FFF2-40B4-BE49-F238E27FC236}">
                  <a16:creationId xmlns:a16="http://schemas.microsoft.com/office/drawing/2014/main" id="{FADD51A4-4054-281C-5EB1-D1514371F0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8752" y="3186044"/>
              <a:ext cx="1756595" cy="579648"/>
            </a:xfrm>
            <a:prstGeom prst="rect">
              <a:avLst/>
            </a:prstGeom>
          </p:spPr>
        </p:pic>
        <p:sp>
          <p:nvSpPr>
            <p:cNvPr id="50" name="Rectángulo 49">
              <a:extLst>
                <a:ext uri="{FF2B5EF4-FFF2-40B4-BE49-F238E27FC236}">
                  <a16:creationId xmlns:a16="http://schemas.microsoft.com/office/drawing/2014/main" id="{D68B8D29-1F2C-869A-3A6D-EFFA214F3219}"/>
                </a:ext>
              </a:extLst>
            </p:cNvPr>
            <p:cNvSpPr/>
            <p:nvPr/>
          </p:nvSpPr>
          <p:spPr>
            <a:xfrm>
              <a:off x="1844392" y="3265372"/>
              <a:ext cx="1061720" cy="369403"/>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lIns="0" tIns="0" rIns="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DD0033"/>
                  </a:solidFill>
                  <a:effectLst/>
                  <a:uLnTx/>
                  <a:uFillTx/>
                  <a:latin typeface="Arial"/>
                  <a:ea typeface="MarkPro" charset="0"/>
                  <a:cs typeface="MarkPro" charset="0"/>
                </a:rPr>
                <a:t>Food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DD0033"/>
                  </a:solidFill>
                  <a:effectLst/>
                  <a:uLnTx/>
                  <a:uFillTx/>
                  <a:latin typeface="Arial"/>
                  <a:ea typeface="MarkPro" charset="0"/>
                  <a:cs typeface="MarkPro" charset="0"/>
                </a:rPr>
                <a:t>Security</a:t>
              </a:r>
            </a:p>
          </p:txBody>
        </p:sp>
        <p:sp>
          <p:nvSpPr>
            <p:cNvPr id="51" name="Rectángulo 50">
              <a:extLst>
                <a:ext uri="{FF2B5EF4-FFF2-40B4-BE49-F238E27FC236}">
                  <a16:creationId xmlns:a16="http://schemas.microsoft.com/office/drawing/2014/main" id="{5AD96B9A-C5EF-CB44-1751-19C4A8146899}"/>
                </a:ext>
              </a:extLst>
            </p:cNvPr>
            <p:cNvSpPr/>
            <p:nvPr/>
          </p:nvSpPr>
          <p:spPr>
            <a:xfrm>
              <a:off x="3540681" y="3291166"/>
              <a:ext cx="1061720" cy="369403"/>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lIns="0" tIns="0" rIns="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DD0033"/>
                  </a:solidFill>
                  <a:effectLst/>
                  <a:uLnTx/>
                  <a:uFillTx/>
                  <a:latin typeface="Arial"/>
                  <a:ea typeface="MarkPro" charset="0"/>
                  <a:cs typeface="MarkPro" charset="0"/>
                </a:rPr>
                <a:t>Printing &amp; Packaging</a:t>
              </a:r>
            </a:p>
          </p:txBody>
        </p:sp>
        <p:sp>
          <p:nvSpPr>
            <p:cNvPr id="52" name="Rectángulo 51">
              <a:extLst>
                <a:ext uri="{FF2B5EF4-FFF2-40B4-BE49-F238E27FC236}">
                  <a16:creationId xmlns:a16="http://schemas.microsoft.com/office/drawing/2014/main" id="{6DE80D86-5A26-5E87-2510-46008E4B6C33}"/>
                </a:ext>
              </a:extLst>
            </p:cNvPr>
            <p:cNvSpPr/>
            <p:nvPr/>
          </p:nvSpPr>
          <p:spPr>
            <a:xfrm>
              <a:off x="5048857" y="3308673"/>
              <a:ext cx="1305307" cy="326102"/>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lIns="0" tIns="0" rIns="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DD0033"/>
                  </a:solidFill>
                  <a:effectLst/>
                  <a:uLnTx/>
                  <a:uFillTx/>
                  <a:latin typeface="Arial"/>
                  <a:ea typeface="MarkPro" charset="0"/>
                  <a:cs typeface="MarkPro" charset="0"/>
                </a:rPr>
                <a:t>Animal Welfare and Protection</a:t>
              </a:r>
            </a:p>
          </p:txBody>
        </p:sp>
      </p:grpSp>
      <p:grpSp>
        <p:nvGrpSpPr>
          <p:cNvPr id="14" name="Grupo 13">
            <a:extLst>
              <a:ext uri="{FF2B5EF4-FFF2-40B4-BE49-F238E27FC236}">
                <a16:creationId xmlns:a16="http://schemas.microsoft.com/office/drawing/2014/main" id="{55F20644-4CDD-6C3D-4D53-7BB51DEC9B73}"/>
              </a:ext>
            </a:extLst>
          </p:cNvPr>
          <p:cNvGrpSpPr/>
          <p:nvPr/>
        </p:nvGrpSpPr>
        <p:grpSpPr>
          <a:xfrm>
            <a:off x="6684465" y="4188224"/>
            <a:ext cx="4630023" cy="457292"/>
            <a:chOff x="5262029" y="4244125"/>
            <a:chExt cx="4630023" cy="457292"/>
          </a:xfrm>
        </p:grpSpPr>
        <p:pic>
          <p:nvPicPr>
            <p:cNvPr id="4" name="object 21">
              <a:extLst>
                <a:ext uri="{FF2B5EF4-FFF2-40B4-BE49-F238E27FC236}">
                  <a16:creationId xmlns:a16="http://schemas.microsoft.com/office/drawing/2014/main" id="{410AB154-08E1-0640-C819-1DA09931DE5A}"/>
                </a:ext>
              </a:extLst>
            </p:cNvPr>
            <p:cNvPicPr/>
            <p:nvPr/>
          </p:nvPicPr>
          <p:blipFill>
            <a:blip r:embed="rId7" cstate="print"/>
            <a:stretch>
              <a:fillRect/>
            </a:stretch>
          </p:blipFill>
          <p:spPr>
            <a:xfrm>
              <a:off x="8679743" y="4255328"/>
              <a:ext cx="1212309" cy="446089"/>
            </a:xfrm>
            <a:prstGeom prst="rect">
              <a:avLst/>
            </a:prstGeom>
          </p:spPr>
        </p:pic>
        <p:pic>
          <p:nvPicPr>
            <p:cNvPr id="24" name="object 24">
              <a:extLst>
                <a:ext uri="{FF2B5EF4-FFF2-40B4-BE49-F238E27FC236}">
                  <a16:creationId xmlns:a16="http://schemas.microsoft.com/office/drawing/2014/main" id="{553A371E-F692-570F-732C-1BAFCEB59CE3}"/>
                </a:ext>
              </a:extLst>
            </p:cNvPr>
            <p:cNvPicPr/>
            <p:nvPr/>
          </p:nvPicPr>
          <p:blipFill>
            <a:blip r:embed="rId8" cstate="print"/>
            <a:stretch>
              <a:fillRect/>
            </a:stretch>
          </p:blipFill>
          <p:spPr>
            <a:xfrm>
              <a:off x="7048683" y="4255329"/>
              <a:ext cx="1301276" cy="389446"/>
            </a:xfrm>
            <a:prstGeom prst="rect">
              <a:avLst/>
            </a:prstGeom>
          </p:spPr>
        </p:pic>
        <p:pic>
          <p:nvPicPr>
            <p:cNvPr id="40" name="object 32">
              <a:extLst>
                <a:ext uri="{FF2B5EF4-FFF2-40B4-BE49-F238E27FC236}">
                  <a16:creationId xmlns:a16="http://schemas.microsoft.com/office/drawing/2014/main" id="{6D638E2E-A2BE-BBB3-4E12-6801D7F8ABCF}"/>
                </a:ext>
              </a:extLst>
            </p:cNvPr>
            <p:cNvPicPr/>
            <p:nvPr/>
          </p:nvPicPr>
          <p:blipFill>
            <a:blip r:embed="rId9" cstate="print"/>
            <a:stretch>
              <a:fillRect/>
            </a:stretch>
          </p:blipFill>
          <p:spPr>
            <a:xfrm>
              <a:off x="5262029" y="4244125"/>
              <a:ext cx="1450647" cy="446088"/>
            </a:xfrm>
            <a:prstGeom prst="rect">
              <a:avLst/>
            </a:prstGeom>
          </p:spPr>
        </p:pic>
        <p:sp>
          <p:nvSpPr>
            <p:cNvPr id="55" name="Rectángulo 54">
              <a:extLst>
                <a:ext uri="{FF2B5EF4-FFF2-40B4-BE49-F238E27FC236}">
                  <a16:creationId xmlns:a16="http://schemas.microsoft.com/office/drawing/2014/main" id="{C4539EFC-FBB8-62E6-6968-E8BF712EF29C}"/>
                </a:ext>
              </a:extLst>
            </p:cNvPr>
            <p:cNvSpPr/>
            <p:nvPr/>
          </p:nvSpPr>
          <p:spPr>
            <a:xfrm>
              <a:off x="5827567" y="4359676"/>
              <a:ext cx="991575" cy="171389"/>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lIns="0" tIns="0" rIns="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DD0033"/>
                  </a:solidFill>
                  <a:effectLst/>
                  <a:uLnTx/>
                  <a:uFillTx/>
                  <a:latin typeface="Arial"/>
                  <a:ea typeface="MarkPro" charset="0"/>
                  <a:cs typeface="MarkPro" charset="0"/>
                </a:rPr>
                <a:t>Health</a:t>
              </a:r>
            </a:p>
          </p:txBody>
        </p:sp>
        <p:sp>
          <p:nvSpPr>
            <p:cNvPr id="56" name="Rectángulo 55">
              <a:extLst>
                <a:ext uri="{FF2B5EF4-FFF2-40B4-BE49-F238E27FC236}">
                  <a16:creationId xmlns:a16="http://schemas.microsoft.com/office/drawing/2014/main" id="{C06D9A60-CB9B-7834-31EE-16E7FD7F3843}"/>
                </a:ext>
              </a:extLst>
            </p:cNvPr>
            <p:cNvSpPr/>
            <p:nvPr/>
          </p:nvSpPr>
          <p:spPr>
            <a:xfrm>
              <a:off x="7462659" y="4366872"/>
              <a:ext cx="1212308" cy="164194"/>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lIns="0" tIns="0" rIns="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DD0033"/>
                  </a:solidFill>
                  <a:effectLst/>
                  <a:uLnTx/>
                  <a:uFillTx/>
                  <a:latin typeface="Arial"/>
                  <a:ea typeface="MarkPro" charset="0"/>
                  <a:cs typeface="MarkPro" charset="0"/>
                </a:rPr>
                <a:t>Pharmaceutical</a:t>
              </a:r>
            </a:p>
          </p:txBody>
        </p:sp>
      </p:grpSp>
      <p:grpSp>
        <p:nvGrpSpPr>
          <p:cNvPr id="13" name="Grupo 12">
            <a:extLst>
              <a:ext uri="{FF2B5EF4-FFF2-40B4-BE49-F238E27FC236}">
                <a16:creationId xmlns:a16="http://schemas.microsoft.com/office/drawing/2014/main" id="{B46ADAC3-3325-C483-CB5D-75FA1AD5E0A3}"/>
              </a:ext>
            </a:extLst>
          </p:cNvPr>
          <p:cNvGrpSpPr/>
          <p:nvPr/>
        </p:nvGrpSpPr>
        <p:grpSpPr>
          <a:xfrm>
            <a:off x="6519735" y="2928996"/>
            <a:ext cx="5112092" cy="673070"/>
            <a:chOff x="6623683" y="3079794"/>
            <a:chExt cx="5112092" cy="673070"/>
          </a:xfrm>
        </p:grpSpPr>
        <p:pic>
          <p:nvPicPr>
            <p:cNvPr id="3" name="object 20">
              <a:extLst>
                <a:ext uri="{FF2B5EF4-FFF2-40B4-BE49-F238E27FC236}">
                  <a16:creationId xmlns:a16="http://schemas.microsoft.com/office/drawing/2014/main" id="{4284440F-123B-E34B-E2B5-BF0F75104A5E}"/>
                </a:ext>
              </a:extLst>
            </p:cNvPr>
            <p:cNvPicPr/>
            <p:nvPr/>
          </p:nvPicPr>
          <p:blipFill>
            <a:blip r:embed="rId10" cstate="print"/>
            <a:stretch>
              <a:fillRect/>
            </a:stretch>
          </p:blipFill>
          <p:spPr>
            <a:xfrm>
              <a:off x="10271618" y="3227044"/>
              <a:ext cx="1464156" cy="407731"/>
            </a:xfrm>
            <a:prstGeom prst="rect">
              <a:avLst/>
            </a:prstGeom>
          </p:spPr>
        </p:pic>
        <p:pic>
          <p:nvPicPr>
            <p:cNvPr id="23" name="object 23">
              <a:extLst>
                <a:ext uri="{FF2B5EF4-FFF2-40B4-BE49-F238E27FC236}">
                  <a16:creationId xmlns:a16="http://schemas.microsoft.com/office/drawing/2014/main" id="{1C37F29F-86DC-C13E-AE1B-64828328F285}"/>
                </a:ext>
              </a:extLst>
            </p:cNvPr>
            <p:cNvPicPr/>
            <p:nvPr/>
          </p:nvPicPr>
          <p:blipFill>
            <a:blip r:embed="rId11" cstate="print"/>
            <a:stretch>
              <a:fillRect/>
            </a:stretch>
          </p:blipFill>
          <p:spPr>
            <a:xfrm>
              <a:off x="6623683" y="3223356"/>
              <a:ext cx="1301276" cy="446088"/>
            </a:xfrm>
            <a:prstGeom prst="rect">
              <a:avLst/>
            </a:prstGeom>
          </p:spPr>
        </p:pic>
        <p:pic>
          <p:nvPicPr>
            <p:cNvPr id="48" name="Imagen 47" descr="Logotipo&#10;&#10;Descripción generada automáticamente">
              <a:extLst>
                <a:ext uri="{FF2B5EF4-FFF2-40B4-BE49-F238E27FC236}">
                  <a16:creationId xmlns:a16="http://schemas.microsoft.com/office/drawing/2014/main" id="{608788C5-8467-A939-B5A0-519C3E6A27D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200013" y="3079794"/>
              <a:ext cx="1806825" cy="673070"/>
            </a:xfrm>
            <a:prstGeom prst="rect">
              <a:avLst/>
            </a:prstGeom>
          </p:spPr>
        </p:pic>
        <p:sp>
          <p:nvSpPr>
            <p:cNvPr id="53" name="Rectángulo 52">
              <a:extLst>
                <a:ext uri="{FF2B5EF4-FFF2-40B4-BE49-F238E27FC236}">
                  <a16:creationId xmlns:a16="http://schemas.microsoft.com/office/drawing/2014/main" id="{EE85F4BD-1A60-06B3-D5BA-69C3CFFF9080}"/>
                </a:ext>
              </a:extLst>
            </p:cNvPr>
            <p:cNvSpPr/>
            <p:nvPr/>
          </p:nvSpPr>
          <p:spPr>
            <a:xfrm>
              <a:off x="7074827" y="3350090"/>
              <a:ext cx="1305307" cy="199965"/>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lIns="0" tIns="0" rIns="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DD0033"/>
                  </a:solidFill>
                  <a:effectLst/>
                  <a:uLnTx/>
                  <a:uFillTx/>
                  <a:latin typeface="Arial"/>
                  <a:ea typeface="MarkPro" charset="0"/>
                  <a:cs typeface="MarkPro" charset="0"/>
                </a:rPr>
                <a:t>Energy</a:t>
              </a:r>
            </a:p>
          </p:txBody>
        </p:sp>
        <p:sp>
          <p:nvSpPr>
            <p:cNvPr id="54" name="Rectángulo 53">
              <a:extLst>
                <a:ext uri="{FF2B5EF4-FFF2-40B4-BE49-F238E27FC236}">
                  <a16:creationId xmlns:a16="http://schemas.microsoft.com/office/drawing/2014/main" id="{446BEC4C-E0B2-1C60-7C5F-11ADF4AC2310}"/>
                </a:ext>
              </a:extLst>
            </p:cNvPr>
            <p:cNvSpPr/>
            <p:nvPr/>
          </p:nvSpPr>
          <p:spPr>
            <a:xfrm>
              <a:off x="8749621" y="3272116"/>
              <a:ext cx="1305307" cy="277939"/>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lIns="0" tIns="0" rIns="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DD0033"/>
                  </a:solidFill>
                  <a:effectLst/>
                  <a:uLnTx/>
                  <a:uFillTx/>
                  <a:latin typeface="Arial"/>
                  <a:ea typeface="MarkPro" charset="0"/>
                  <a:cs typeface="MarkPro" charset="0"/>
                </a:rPr>
                <a:t>Water and Circular Economy</a:t>
              </a:r>
            </a:p>
          </p:txBody>
        </p:sp>
        <p:sp>
          <p:nvSpPr>
            <p:cNvPr id="61" name="Rectángulo 60">
              <a:extLst>
                <a:ext uri="{FF2B5EF4-FFF2-40B4-BE49-F238E27FC236}">
                  <a16:creationId xmlns:a16="http://schemas.microsoft.com/office/drawing/2014/main" id="{44D27A9E-9FCF-F62A-48D4-9E66C5AB708D}"/>
                </a:ext>
              </a:extLst>
            </p:cNvPr>
            <p:cNvSpPr/>
            <p:nvPr/>
          </p:nvSpPr>
          <p:spPr>
            <a:xfrm>
              <a:off x="10739063" y="3340007"/>
              <a:ext cx="996712" cy="15850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lIns="0" tIns="0" rIns="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DD0033"/>
                  </a:solidFill>
                  <a:effectLst/>
                  <a:uLnTx/>
                  <a:uFillTx/>
                  <a:latin typeface="Arial"/>
                  <a:ea typeface="MarkPro" charset="0"/>
                  <a:cs typeface="MarkPro" charset="0"/>
                </a:rPr>
                <a:t>Construction</a:t>
              </a:r>
            </a:p>
          </p:txBody>
        </p:sp>
      </p:grpSp>
      <p:sp>
        <p:nvSpPr>
          <p:cNvPr id="62" name="Rectángulo 61">
            <a:extLst>
              <a:ext uri="{FF2B5EF4-FFF2-40B4-BE49-F238E27FC236}">
                <a16:creationId xmlns:a16="http://schemas.microsoft.com/office/drawing/2014/main" id="{F6CE4D59-D204-F629-A50C-F3272008A22D}"/>
              </a:ext>
            </a:extLst>
          </p:cNvPr>
          <p:cNvSpPr/>
          <p:nvPr/>
        </p:nvSpPr>
        <p:spPr>
          <a:xfrm>
            <a:off x="10530417" y="4286706"/>
            <a:ext cx="1101410" cy="276166"/>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lIns="0" tIns="0" rIns="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DD0033"/>
                </a:solidFill>
                <a:effectLst/>
                <a:uLnTx/>
                <a:uFillTx/>
                <a:latin typeface="Arial"/>
                <a:ea typeface="MarkPro" charset="0"/>
                <a:cs typeface="MarkPro" charset="0"/>
              </a:rPr>
              <a:t>Cosmetics and Wellbeing</a:t>
            </a:r>
          </a:p>
        </p:txBody>
      </p:sp>
      <p:grpSp>
        <p:nvGrpSpPr>
          <p:cNvPr id="31" name="Grupo 30">
            <a:extLst>
              <a:ext uri="{FF2B5EF4-FFF2-40B4-BE49-F238E27FC236}">
                <a16:creationId xmlns:a16="http://schemas.microsoft.com/office/drawing/2014/main" id="{4466F13B-C487-B2B4-8F61-F857E4B80D23}"/>
              </a:ext>
            </a:extLst>
          </p:cNvPr>
          <p:cNvGrpSpPr/>
          <p:nvPr/>
        </p:nvGrpSpPr>
        <p:grpSpPr>
          <a:xfrm>
            <a:off x="3349024" y="5146108"/>
            <a:ext cx="5357142" cy="812967"/>
            <a:chOff x="3602061" y="5103701"/>
            <a:chExt cx="5357142" cy="812967"/>
          </a:xfrm>
        </p:grpSpPr>
        <p:sp>
          <p:nvSpPr>
            <p:cNvPr id="11" name="Rectángulo redondeado 23">
              <a:extLst>
                <a:ext uri="{FF2B5EF4-FFF2-40B4-BE49-F238E27FC236}">
                  <a16:creationId xmlns:a16="http://schemas.microsoft.com/office/drawing/2014/main" id="{27AE5D18-953C-6C08-87C4-90A1C082E5FF}"/>
                </a:ext>
              </a:extLst>
            </p:cNvPr>
            <p:cNvSpPr/>
            <p:nvPr/>
          </p:nvSpPr>
          <p:spPr>
            <a:xfrm>
              <a:off x="3602061" y="5103701"/>
              <a:ext cx="5357142" cy="812967"/>
            </a:xfrm>
            <a:prstGeom prst="roundRect">
              <a:avLst>
                <a:gd name="adj" fmla="val 8200"/>
              </a:avLst>
            </a:prstGeom>
            <a:solidFill>
              <a:srgbClr val="F2F2F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288000" tIns="288000" rIns="28800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srgbClr val="FFFFFF"/>
                </a:solidFill>
                <a:effectLst/>
                <a:uLnTx/>
                <a:uFillTx/>
                <a:latin typeface="Arial"/>
                <a:ea typeface="MarkPro" charset="0"/>
                <a:cs typeface="MarkPro" charset="0"/>
              </a:endParaRPr>
            </a:p>
          </p:txBody>
        </p:sp>
        <p:grpSp>
          <p:nvGrpSpPr>
            <p:cNvPr id="18" name="Grupo 17">
              <a:extLst>
                <a:ext uri="{FF2B5EF4-FFF2-40B4-BE49-F238E27FC236}">
                  <a16:creationId xmlns:a16="http://schemas.microsoft.com/office/drawing/2014/main" id="{E3252184-0E48-FB37-2C10-0B34CEA6111F}"/>
                </a:ext>
              </a:extLst>
            </p:cNvPr>
            <p:cNvGrpSpPr/>
            <p:nvPr/>
          </p:nvGrpSpPr>
          <p:grpSpPr>
            <a:xfrm>
              <a:off x="4140090" y="5248609"/>
              <a:ext cx="4623074" cy="461193"/>
              <a:chOff x="3867323" y="5235068"/>
              <a:chExt cx="4623074" cy="461193"/>
            </a:xfrm>
          </p:grpSpPr>
          <p:pic>
            <p:nvPicPr>
              <p:cNvPr id="22" name="object 22">
                <a:extLst>
                  <a:ext uri="{FF2B5EF4-FFF2-40B4-BE49-F238E27FC236}">
                    <a16:creationId xmlns:a16="http://schemas.microsoft.com/office/drawing/2014/main" id="{460C3937-057E-1167-B1EF-70E4C0E98A64}"/>
                  </a:ext>
                </a:extLst>
              </p:cNvPr>
              <p:cNvPicPr/>
              <p:nvPr/>
            </p:nvPicPr>
            <p:blipFill>
              <a:blip r:embed="rId13" cstate="print"/>
              <a:stretch>
                <a:fillRect/>
              </a:stretch>
            </p:blipFill>
            <p:spPr>
              <a:xfrm>
                <a:off x="3867323" y="5257019"/>
                <a:ext cx="1372188" cy="439242"/>
              </a:xfrm>
              <a:prstGeom prst="rect">
                <a:avLst/>
              </a:prstGeom>
            </p:spPr>
          </p:pic>
          <p:pic>
            <p:nvPicPr>
              <p:cNvPr id="26" name="object 28">
                <a:extLst>
                  <a:ext uri="{FF2B5EF4-FFF2-40B4-BE49-F238E27FC236}">
                    <a16:creationId xmlns:a16="http://schemas.microsoft.com/office/drawing/2014/main" id="{F57AD598-998C-DF3F-9F20-460CAB8E9E29}"/>
                  </a:ext>
                </a:extLst>
              </p:cNvPr>
              <p:cNvPicPr/>
              <p:nvPr/>
            </p:nvPicPr>
            <p:blipFill>
              <a:blip r:embed="rId14" cstate="print"/>
              <a:stretch>
                <a:fillRect/>
              </a:stretch>
            </p:blipFill>
            <p:spPr>
              <a:xfrm>
                <a:off x="7381202" y="5235068"/>
                <a:ext cx="986232" cy="446087"/>
              </a:xfrm>
              <a:prstGeom prst="rect">
                <a:avLst/>
              </a:prstGeom>
            </p:spPr>
          </p:pic>
          <p:pic>
            <p:nvPicPr>
              <p:cNvPr id="39" name="object 31">
                <a:extLst>
                  <a:ext uri="{FF2B5EF4-FFF2-40B4-BE49-F238E27FC236}">
                    <a16:creationId xmlns:a16="http://schemas.microsoft.com/office/drawing/2014/main" id="{4BC187FD-956C-F702-0D8E-AC14E5F1C5DE}"/>
                  </a:ext>
                </a:extLst>
              </p:cNvPr>
              <p:cNvPicPr/>
              <p:nvPr/>
            </p:nvPicPr>
            <p:blipFill>
              <a:blip r:embed="rId15" cstate="print"/>
              <a:stretch>
                <a:fillRect/>
              </a:stretch>
            </p:blipFill>
            <p:spPr>
              <a:xfrm>
                <a:off x="5475782" y="5249873"/>
                <a:ext cx="1669149" cy="389446"/>
              </a:xfrm>
              <a:prstGeom prst="rect">
                <a:avLst/>
              </a:prstGeom>
            </p:spPr>
          </p:pic>
          <p:sp>
            <p:nvSpPr>
              <p:cNvPr id="58" name="Rectángulo 57">
                <a:extLst>
                  <a:ext uri="{FF2B5EF4-FFF2-40B4-BE49-F238E27FC236}">
                    <a16:creationId xmlns:a16="http://schemas.microsoft.com/office/drawing/2014/main" id="{1B17A2E5-6092-7193-A3F0-206B11EC44F8}"/>
                  </a:ext>
                </a:extLst>
              </p:cNvPr>
              <p:cNvSpPr/>
              <p:nvPr/>
            </p:nvSpPr>
            <p:spPr>
              <a:xfrm>
                <a:off x="5937347" y="5358128"/>
                <a:ext cx="1305307" cy="175599"/>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lIns="0" tIns="0" rIns="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DD0033"/>
                    </a:solidFill>
                    <a:effectLst/>
                    <a:uLnTx/>
                    <a:uFillTx/>
                    <a:latin typeface="Arial"/>
                    <a:ea typeface="MarkPro" charset="0"/>
                    <a:cs typeface="MarkPro" charset="0"/>
                  </a:rPr>
                  <a:t>Clothing</a:t>
                </a:r>
              </a:p>
            </p:txBody>
          </p:sp>
          <p:sp>
            <p:nvSpPr>
              <p:cNvPr id="59" name="Rectángulo 58">
                <a:extLst>
                  <a:ext uri="{FF2B5EF4-FFF2-40B4-BE49-F238E27FC236}">
                    <a16:creationId xmlns:a16="http://schemas.microsoft.com/office/drawing/2014/main" id="{A807FD91-6F47-90E6-1107-3D3C505C97F7}"/>
                  </a:ext>
                </a:extLst>
              </p:cNvPr>
              <p:cNvSpPr/>
              <p:nvPr/>
            </p:nvSpPr>
            <p:spPr>
              <a:xfrm>
                <a:off x="7714781" y="5345510"/>
                <a:ext cx="775616" cy="231065"/>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lIns="0" tIns="0" rIns="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DD0033"/>
                    </a:solidFill>
                    <a:effectLst/>
                    <a:uLnTx/>
                    <a:uFillTx/>
                    <a:latin typeface="Arial"/>
                    <a:ea typeface="MarkPro" charset="0"/>
                    <a:cs typeface="MarkPro" charset="0"/>
                  </a:rPr>
                  <a:t>Jewelry</a:t>
                </a:r>
              </a:p>
            </p:txBody>
          </p:sp>
          <p:sp>
            <p:nvSpPr>
              <p:cNvPr id="64" name="Rectángulo 63">
                <a:extLst>
                  <a:ext uri="{FF2B5EF4-FFF2-40B4-BE49-F238E27FC236}">
                    <a16:creationId xmlns:a16="http://schemas.microsoft.com/office/drawing/2014/main" id="{FE402A07-4FB8-6439-0F05-A99A975BDD4A}"/>
                  </a:ext>
                </a:extLst>
              </p:cNvPr>
              <p:cNvSpPr/>
              <p:nvPr/>
            </p:nvSpPr>
            <p:spPr>
              <a:xfrm>
                <a:off x="4242377" y="5357140"/>
                <a:ext cx="1111629" cy="239531"/>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lIns="0" tIns="0" rIns="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DD0033"/>
                    </a:solidFill>
                    <a:effectLst/>
                    <a:uLnTx/>
                    <a:uFillTx/>
                    <a:latin typeface="Arial"/>
                    <a:ea typeface="MarkPro" charset="0"/>
                    <a:cs typeface="MarkPro" charset="0"/>
                  </a:rPr>
                  <a:t>Shoes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DD0033"/>
                    </a:solidFill>
                    <a:effectLst/>
                    <a:uLnTx/>
                    <a:uFillTx/>
                    <a:latin typeface="Arial"/>
                    <a:ea typeface="MarkPro" charset="0"/>
                    <a:cs typeface="MarkPro" charset="0"/>
                  </a:rPr>
                  <a:t>Leather</a:t>
                </a:r>
              </a:p>
            </p:txBody>
          </p:sp>
        </p:grpSp>
      </p:grpSp>
      <p:grpSp>
        <p:nvGrpSpPr>
          <p:cNvPr id="32" name="Grupo 31">
            <a:extLst>
              <a:ext uri="{FF2B5EF4-FFF2-40B4-BE49-F238E27FC236}">
                <a16:creationId xmlns:a16="http://schemas.microsoft.com/office/drawing/2014/main" id="{F956B1B3-0631-B9D6-8C6C-992AE22C8A69}"/>
              </a:ext>
            </a:extLst>
          </p:cNvPr>
          <p:cNvGrpSpPr/>
          <p:nvPr/>
        </p:nvGrpSpPr>
        <p:grpSpPr>
          <a:xfrm>
            <a:off x="1081770" y="1810593"/>
            <a:ext cx="10245732" cy="760662"/>
            <a:chOff x="1068757" y="4077145"/>
            <a:chExt cx="10245732" cy="760662"/>
          </a:xfrm>
        </p:grpSpPr>
        <p:sp>
          <p:nvSpPr>
            <p:cNvPr id="30" name="Rectángulo redondeado 23">
              <a:extLst>
                <a:ext uri="{FF2B5EF4-FFF2-40B4-BE49-F238E27FC236}">
                  <a16:creationId xmlns:a16="http://schemas.microsoft.com/office/drawing/2014/main" id="{263676D8-128E-EFDD-A790-A27FFDDB980B}"/>
                </a:ext>
              </a:extLst>
            </p:cNvPr>
            <p:cNvSpPr/>
            <p:nvPr/>
          </p:nvSpPr>
          <p:spPr>
            <a:xfrm>
              <a:off x="1068757" y="4082705"/>
              <a:ext cx="4343610" cy="755102"/>
            </a:xfrm>
            <a:prstGeom prst="roundRect">
              <a:avLst>
                <a:gd name="adj" fmla="val 8200"/>
              </a:avLst>
            </a:prstGeom>
            <a:solidFill>
              <a:srgbClr val="F2F2F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288000" tIns="288000" rIns="28800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srgbClr val="FFFFFF"/>
                </a:solidFill>
                <a:effectLst/>
                <a:uLnTx/>
                <a:uFillTx/>
                <a:latin typeface="Arial"/>
                <a:ea typeface="MarkPro" charset="0"/>
                <a:cs typeface="MarkPro" charset="0"/>
              </a:endParaRPr>
            </a:p>
          </p:txBody>
        </p:sp>
        <p:sp>
          <p:nvSpPr>
            <p:cNvPr id="29" name="Rectángulo redondeado 23">
              <a:extLst>
                <a:ext uri="{FF2B5EF4-FFF2-40B4-BE49-F238E27FC236}">
                  <a16:creationId xmlns:a16="http://schemas.microsoft.com/office/drawing/2014/main" id="{EC6A8055-C2F1-01B2-1E7B-A336E2B2DE14}"/>
                </a:ext>
              </a:extLst>
            </p:cNvPr>
            <p:cNvSpPr/>
            <p:nvPr/>
          </p:nvSpPr>
          <p:spPr>
            <a:xfrm>
              <a:off x="6970879" y="4077145"/>
              <a:ext cx="4343610" cy="755102"/>
            </a:xfrm>
            <a:prstGeom prst="roundRect">
              <a:avLst>
                <a:gd name="adj" fmla="val 8200"/>
              </a:avLst>
            </a:prstGeom>
            <a:solidFill>
              <a:srgbClr val="F2F2F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288000" tIns="288000" rIns="28800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srgbClr val="FFFFFF"/>
                </a:solidFill>
                <a:effectLst/>
                <a:uLnTx/>
                <a:uFillTx/>
                <a:latin typeface="Arial"/>
                <a:ea typeface="MarkPro" charset="0"/>
                <a:cs typeface="MarkPro" charset="0"/>
              </a:endParaRPr>
            </a:p>
          </p:txBody>
        </p:sp>
        <p:grpSp>
          <p:nvGrpSpPr>
            <p:cNvPr id="17" name="Grupo 16">
              <a:extLst>
                <a:ext uri="{FF2B5EF4-FFF2-40B4-BE49-F238E27FC236}">
                  <a16:creationId xmlns:a16="http://schemas.microsoft.com/office/drawing/2014/main" id="{AED3613B-ADA0-1573-94BC-2E14267A859C}"/>
                </a:ext>
              </a:extLst>
            </p:cNvPr>
            <p:cNvGrpSpPr/>
            <p:nvPr/>
          </p:nvGrpSpPr>
          <p:grpSpPr>
            <a:xfrm>
              <a:off x="7670825" y="4160481"/>
              <a:ext cx="2696819" cy="592244"/>
              <a:chOff x="8692541" y="5128744"/>
              <a:chExt cx="2696819" cy="592244"/>
            </a:xfrm>
          </p:grpSpPr>
          <p:pic>
            <p:nvPicPr>
              <p:cNvPr id="43" name="object 35">
                <a:extLst>
                  <a:ext uri="{FF2B5EF4-FFF2-40B4-BE49-F238E27FC236}">
                    <a16:creationId xmlns:a16="http://schemas.microsoft.com/office/drawing/2014/main" id="{02DC1D9D-A203-8CA9-B229-4A41E773CE50}"/>
                  </a:ext>
                </a:extLst>
              </p:cNvPr>
              <p:cNvPicPr/>
              <p:nvPr/>
            </p:nvPicPr>
            <p:blipFill>
              <a:blip r:embed="rId16" cstate="print"/>
              <a:stretch>
                <a:fillRect/>
              </a:stretch>
            </p:blipFill>
            <p:spPr>
              <a:xfrm>
                <a:off x="8692541" y="5238995"/>
                <a:ext cx="1185856" cy="400323"/>
              </a:xfrm>
              <a:prstGeom prst="rect">
                <a:avLst/>
              </a:prstGeom>
            </p:spPr>
          </p:pic>
          <p:pic>
            <p:nvPicPr>
              <p:cNvPr id="44" name="Imagen 43">
                <a:extLst>
                  <a:ext uri="{FF2B5EF4-FFF2-40B4-BE49-F238E27FC236}">
                    <a16:creationId xmlns:a16="http://schemas.microsoft.com/office/drawing/2014/main" id="{53F9EA98-008F-B636-9C98-9EDDFE4B7DFD}"/>
                  </a:ext>
                </a:extLst>
              </p:cNvPr>
              <p:cNvPicPr>
                <a:picLocks noChangeAspect="1"/>
              </p:cNvPicPr>
              <p:nvPr/>
            </p:nvPicPr>
            <p:blipFill>
              <a:blip r:embed="rId17">
                <a:clrChange>
                  <a:clrFrom>
                    <a:srgbClr val="FFFFFF"/>
                  </a:clrFrom>
                  <a:clrTo>
                    <a:srgbClr val="FFFFFF">
                      <a:alpha val="0"/>
                    </a:srgbClr>
                  </a:clrTo>
                </a:clrChange>
              </a:blip>
              <a:stretch>
                <a:fillRect/>
              </a:stretch>
            </p:blipFill>
            <p:spPr>
              <a:xfrm>
                <a:off x="10203504" y="5128744"/>
                <a:ext cx="1185856" cy="592244"/>
              </a:xfrm>
              <a:prstGeom prst="rect">
                <a:avLst/>
              </a:prstGeom>
            </p:spPr>
          </p:pic>
          <p:sp>
            <p:nvSpPr>
              <p:cNvPr id="60" name="Rectángulo 59">
                <a:extLst>
                  <a:ext uri="{FF2B5EF4-FFF2-40B4-BE49-F238E27FC236}">
                    <a16:creationId xmlns:a16="http://schemas.microsoft.com/office/drawing/2014/main" id="{7D2B9A36-ECF2-DEB8-3005-1B99787E7F6A}"/>
                  </a:ext>
                </a:extLst>
              </p:cNvPr>
              <p:cNvSpPr/>
              <p:nvPr/>
            </p:nvSpPr>
            <p:spPr>
              <a:xfrm>
                <a:off x="9164262" y="5358127"/>
                <a:ext cx="775616" cy="181803"/>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lIns="0" tIns="0" rIns="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DD0033"/>
                    </a:solidFill>
                    <a:effectLst/>
                    <a:uLnTx/>
                    <a:uFillTx/>
                    <a:latin typeface="Arial"/>
                    <a:ea typeface="MarkPro" charset="0"/>
                    <a:cs typeface="MarkPro" charset="0"/>
                  </a:rPr>
                  <a:t>Tourism</a:t>
                </a:r>
              </a:p>
            </p:txBody>
          </p:sp>
        </p:grpSp>
        <p:grpSp>
          <p:nvGrpSpPr>
            <p:cNvPr id="12" name="Grupo 11">
              <a:extLst>
                <a:ext uri="{FF2B5EF4-FFF2-40B4-BE49-F238E27FC236}">
                  <a16:creationId xmlns:a16="http://schemas.microsoft.com/office/drawing/2014/main" id="{BA68FDEC-1AE5-9706-373E-C8870175611F}"/>
                </a:ext>
              </a:extLst>
            </p:cNvPr>
            <p:cNvGrpSpPr/>
            <p:nvPr/>
          </p:nvGrpSpPr>
          <p:grpSpPr>
            <a:xfrm>
              <a:off x="1571710" y="4172331"/>
              <a:ext cx="3454565" cy="502449"/>
              <a:chOff x="1373473" y="4221600"/>
              <a:chExt cx="3454565" cy="502449"/>
            </a:xfrm>
          </p:grpSpPr>
          <p:pic>
            <p:nvPicPr>
              <p:cNvPr id="25" name="object 27">
                <a:extLst>
                  <a:ext uri="{FF2B5EF4-FFF2-40B4-BE49-F238E27FC236}">
                    <a16:creationId xmlns:a16="http://schemas.microsoft.com/office/drawing/2014/main" id="{6751DF2B-0FA4-41DA-F6E1-6AAC517D801C}"/>
                  </a:ext>
                </a:extLst>
              </p:cNvPr>
              <p:cNvPicPr/>
              <p:nvPr/>
            </p:nvPicPr>
            <p:blipFill>
              <a:blip r:embed="rId18" cstate="print"/>
              <a:stretch>
                <a:fillRect/>
              </a:stretch>
            </p:blipFill>
            <p:spPr>
              <a:xfrm>
                <a:off x="3130722" y="4255328"/>
                <a:ext cx="1622263" cy="468721"/>
              </a:xfrm>
              <a:prstGeom prst="rect">
                <a:avLst/>
              </a:prstGeom>
            </p:spPr>
          </p:pic>
          <p:pic>
            <p:nvPicPr>
              <p:cNvPr id="33" name="object 30">
                <a:extLst>
                  <a:ext uri="{FF2B5EF4-FFF2-40B4-BE49-F238E27FC236}">
                    <a16:creationId xmlns:a16="http://schemas.microsoft.com/office/drawing/2014/main" id="{BFA88867-E36D-4227-7FE0-7458AE1624EF}"/>
                  </a:ext>
                </a:extLst>
              </p:cNvPr>
              <p:cNvPicPr/>
              <p:nvPr/>
            </p:nvPicPr>
            <p:blipFill>
              <a:blip r:embed="rId19" cstate="print"/>
              <a:stretch>
                <a:fillRect/>
              </a:stretch>
            </p:blipFill>
            <p:spPr>
              <a:xfrm>
                <a:off x="1373473" y="4221600"/>
                <a:ext cx="1248205" cy="446088"/>
              </a:xfrm>
              <a:prstGeom prst="rect">
                <a:avLst/>
              </a:prstGeom>
            </p:spPr>
          </p:pic>
          <p:sp>
            <p:nvSpPr>
              <p:cNvPr id="57" name="Rectángulo 56">
                <a:extLst>
                  <a:ext uri="{FF2B5EF4-FFF2-40B4-BE49-F238E27FC236}">
                    <a16:creationId xmlns:a16="http://schemas.microsoft.com/office/drawing/2014/main" id="{13E263D2-2C97-8589-86DA-B3AD40E830A1}"/>
                  </a:ext>
                </a:extLst>
              </p:cNvPr>
              <p:cNvSpPr/>
              <p:nvPr/>
            </p:nvSpPr>
            <p:spPr>
              <a:xfrm>
                <a:off x="1825415" y="4352993"/>
                <a:ext cx="1305307" cy="199965"/>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lIns="0" tIns="0" rIns="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DD0033"/>
                    </a:solidFill>
                    <a:effectLst/>
                    <a:uLnTx/>
                    <a:uFillTx/>
                    <a:latin typeface="Arial"/>
                    <a:ea typeface="MarkPro" charset="0"/>
                    <a:cs typeface="MarkPro" charset="0"/>
                  </a:rPr>
                  <a:t>Music</a:t>
                </a:r>
              </a:p>
            </p:txBody>
          </p:sp>
          <p:sp>
            <p:nvSpPr>
              <p:cNvPr id="63" name="Rectángulo 62">
                <a:extLst>
                  <a:ext uri="{FF2B5EF4-FFF2-40B4-BE49-F238E27FC236}">
                    <a16:creationId xmlns:a16="http://schemas.microsoft.com/office/drawing/2014/main" id="{799E8C17-418F-B100-05A9-2940AE6E3D8D}"/>
                  </a:ext>
                </a:extLst>
              </p:cNvPr>
              <p:cNvSpPr/>
              <p:nvPr/>
            </p:nvSpPr>
            <p:spPr>
              <a:xfrm>
                <a:off x="3522731" y="4338624"/>
                <a:ext cx="1305307" cy="276166"/>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lIns="0" tIns="0" rIns="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DD0033"/>
                    </a:solidFill>
                    <a:effectLst/>
                    <a:uLnTx/>
                    <a:uFillTx/>
                    <a:latin typeface="Arial"/>
                    <a:ea typeface="MarkPro" charset="0"/>
                    <a:cs typeface="MarkPro" charset="0"/>
                  </a:rPr>
                  <a:t>Creative and Contents Industries</a:t>
                </a:r>
              </a:p>
            </p:txBody>
          </p:sp>
        </p:grpSp>
        <p:sp>
          <p:nvSpPr>
            <p:cNvPr id="66" name="Rectángulo 65">
              <a:extLst>
                <a:ext uri="{FF2B5EF4-FFF2-40B4-BE49-F238E27FC236}">
                  <a16:creationId xmlns:a16="http://schemas.microsoft.com/office/drawing/2014/main" id="{2C7DB354-D14B-6C04-9C1D-FA8E0757F8EB}"/>
                </a:ext>
              </a:extLst>
            </p:cNvPr>
            <p:cNvSpPr/>
            <p:nvPr/>
          </p:nvSpPr>
          <p:spPr>
            <a:xfrm>
              <a:off x="9535759" y="4350865"/>
              <a:ext cx="831885" cy="25123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lIns="0" tIns="0" rIns="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DD0033"/>
                  </a:solidFill>
                  <a:effectLst/>
                  <a:uLnTx/>
                  <a:uFillTx/>
                  <a:latin typeface="Arial"/>
                  <a:ea typeface="MarkPro" charset="0"/>
                  <a:cs typeface="MarkPro" charset="0"/>
                </a:rPr>
                <a:t>Sports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DD0033"/>
                  </a:solidFill>
                  <a:effectLst/>
                  <a:uLnTx/>
                  <a:uFillTx/>
                  <a:latin typeface="Arial"/>
                  <a:ea typeface="MarkPro" charset="0"/>
                  <a:cs typeface="MarkPro" charset="0"/>
                </a:rPr>
                <a:t>Recreation</a:t>
              </a:r>
            </a:p>
          </p:txBody>
        </p:sp>
      </p:grpSp>
      <p:grpSp>
        <p:nvGrpSpPr>
          <p:cNvPr id="16" name="Grupo 15">
            <a:extLst>
              <a:ext uri="{FF2B5EF4-FFF2-40B4-BE49-F238E27FC236}">
                <a16:creationId xmlns:a16="http://schemas.microsoft.com/office/drawing/2014/main" id="{BFC37462-B156-C429-C9BD-05498D513A22}"/>
              </a:ext>
            </a:extLst>
          </p:cNvPr>
          <p:cNvGrpSpPr/>
          <p:nvPr/>
        </p:nvGrpSpPr>
        <p:grpSpPr>
          <a:xfrm>
            <a:off x="898707" y="4075262"/>
            <a:ext cx="3204129" cy="471417"/>
            <a:chOff x="548601" y="5206820"/>
            <a:chExt cx="2921498" cy="471417"/>
          </a:xfrm>
        </p:grpSpPr>
        <p:pic>
          <p:nvPicPr>
            <p:cNvPr id="41" name="object 33">
              <a:extLst>
                <a:ext uri="{FF2B5EF4-FFF2-40B4-BE49-F238E27FC236}">
                  <a16:creationId xmlns:a16="http://schemas.microsoft.com/office/drawing/2014/main" id="{02B78B2F-2FB0-672B-1CB1-088AFB8C9F42}"/>
                </a:ext>
              </a:extLst>
            </p:cNvPr>
            <p:cNvPicPr/>
            <p:nvPr/>
          </p:nvPicPr>
          <p:blipFill>
            <a:blip r:embed="rId20" cstate="print"/>
            <a:stretch>
              <a:fillRect/>
            </a:stretch>
          </p:blipFill>
          <p:spPr>
            <a:xfrm>
              <a:off x="2235518" y="5238994"/>
              <a:ext cx="1234581" cy="439243"/>
            </a:xfrm>
            <a:prstGeom prst="rect">
              <a:avLst/>
            </a:prstGeom>
          </p:spPr>
        </p:pic>
        <p:pic>
          <p:nvPicPr>
            <p:cNvPr id="49" name="object 34">
              <a:extLst>
                <a:ext uri="{FF2B5EF4-FFF2-40B4-BE49-F238E27FC236}">
                  <a16:creationId xmlns:a16="http://schemas.microsoft.com/office/drawing/2014/main" id="{533D40B4-2A74-1BD9-0E6A-25F489031F41}"/>
                </a:ext>
              </a:extLst>
            </p:cNvPr>
            <p:cNvPicPr/>
            <p:nvPr/>
          </p:nvPicPr>
          <p:blipFill>
            <a:blip r:embed="rId21" cstate="print"/>
            <a:stretch>
              <a:fillRect/>
            </a:stretch>
          </p:blipFill>
          <p:spPr>
            <a:xfrm>
              <a:off x="548601" y="5206820"/>
              <a:ext cx="1329419" cy="389445"/>
            </a:xfrm>
            <a:prstGeom prst="rect">
              <a:avLst/>
            </a:prstGeom>
          </p:spPr>
        </p:pic>
      </p:grpSp>
      <p:sp>
        <p:nvSpPr>
          <p:cNvPr id="65" name="Rectángulo 64">
            <a:extLst>
              <a:ext uri="{FF2B5EF4-FFF2-40B4-BE49-F238E27FC236}">
                <a16:creationId xmlns:a16="http://schemas.microsoft.com/office/drawing/2014/main" id="{8620E369-2E32-4C97-642D-D3473B4EEDC5}"/>
              </a:ext>
            </a:extLst>
          </p:cNvPr>
          <p:cNvSpPr/>
          <p:nvPr/>
        </p:nvSpPr>
        <p:spPr>
          <a:xfrm>
            <a:off x="3180270" y="4206641"/>
            <a:ext cx="922566" cy="230523"/>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lIns="0" tIns="0" rIns="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DD0033"/>
                </a:solidFill>
                <a:effectLst/>
                <a:uLnTx/>
                <a:uFillTx/>
                <a:latin typeface="Arial"/>
                <a:ea typeface="MarkPro" charset="0"/>
                <a:cs typeface="MarkPro" charset="0"/>
              </a:rPr>
              <a:t>Financial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DD0033"/>
                </a:solidFill>
                <a:effectLst/>
                <a:uLnTx/>
                <a:uFillTx/>
                <a:latin typeface="Arial"/>
                <a:ea typeface="MarkPro" charset="0"/>
                <a:cs typeface="MarkPro" charset="0"/>
              </a:rPr>
              <a:t>Services</a:t>
            </a:r>
          </a:p>
        </p:txBody>
      </p:sp>
      <p:sp>
        <p:nvSpPr>
          <p:cNvPr id="8" name="Rectángulo 7">
            <a:extLst>
              <a:ext uri="{FF2B5EF4-FFF2-40B4-BE49-F238E27FC236}">
                <a16:creationId xmlns:a16="http://schemas.microsoft.com/office/drawing/2014/main" id="{042F725E-6FA0-F74D-F64E-E6A7920A43E3}"/>
              </a:ext>
            </a:extLst>
          </p:cNvPr>
          <p:cNvSpPr/>
          <p:nvPr/>
        </p:nvSpPr>
        <p:spPr>
          <a:xfrm>
            <a:off x="4912254" y="4092410"/>
            <a:ext cx="924703" cy="269296"/>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lIns="0" tIns="0" rIns="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DD0033"/>
                </a:solidFill>
                <a:effectLst/>
                <a:uLnTx/>
                <a:uFillTx/>
                <a:latin typeface="Arial"/>
                <a:ea typeface="MarkPro" charset="0"/>
                <a:cs typeface="MarkPro" charset="0"/>
              </a:rPr>
              <a:t>Logistics and Mobility</a:t>
            </a:r>
          </a:p>
        </p:txBody>
      </p:sp>
      <p:pic>
        <p:nvPicPr>
          <p:cNvPr id="19" name="Imagen 18">
            <a:extLst>
              <a:ext uri="{FF2B5EF4-FFF2-40B4-BE49-F238E27FC236}">
                <a16:creationId xmlns:a16="http://schemas.microsoft.com/office/drawing/2014/main" id="{6F732EA6-B9F1-5B38-F909-CCF9DDAB63E6}"/>
              </a:ext>
            </a:extLst>
          </p:cNvPr>
          <p:cNvPicPr>
            <a:picLocks noChangeAspect="1"/>
          </p:cNvPicPr>
          <p:nvPr/>
        </p:nvPicPr>
        <p:blipFill>
          <a:blip r:embed="rId22"/>
          <a:stretch>
            <a:fillRect/>
          </a:stretch>
        </p:blipFill>
        <p:spPr>
          <a:xfrm>
            <a:off x="842384" y="4037908"/>
            <a:ext cx="1514352" cy="556747"/>
          </a:xfrm>
          <a:prstGeom prst="rect">
            <a:avLst/>
          </a:prstGeom>
        </p:spPr>
      </p:pic>
      <p:sp>
        <p:nvSpPr>
          <p:cNvPr id="20" name="Rectángulo 19">
            <a:extLst>
              <a:ext uri="{FF2B5EF4-FFF2-40B4-BE49-F238E27FC236}">
                <a16:creationId xmlns:a16="http://schemas.microsoft.com/office/drawing/2014/main" id="{C967D806-9595-21A5-9C86-F41DE9450406}"/>
              </a:ext>
            </a:extLst>
          </p:cNvPr>
          <p:cNvSpPr/>
          <p:nvPr/>
        </p:nvSpPr>
        <p:spPr>
          <a:xfrm>
            <a:off x="1270810" y="4217648"/>
            <a:ext cx="1102337" cy="247684"/>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lIns="0" tIns="0" rIns="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rgbClr val="DD0033"/>
                </a:solidFill>
                <a:latin typeface="Arial"/>
                <a:ea typeface="MarkPro" charset="0"/>
                <a:cs typeface="MarkPro" charset="0"/>
              </a:rPr>
              <a:t>Knowledge Economy</a:t>
            </a:r>
            <a:r>
              <a:rPr kumimoji="0" lang="en-US" sz="900" b="1" i="0" u="none" strike="noStrike" kern="1200" cap="none" spc="0" normalizeH="0" baseline="0" noProof="0" dirty="0">
                <a:ln>
                  <a:noFill/>
                </a:ln>
                <a:solidFill>
                  <a:srgbClr val="DD0033"/>
                </a:solidFill>
                <a:effectLst/>
                <a:uLnTx/>
                <a:uFillTx/>
                <a:latin typeface="Arial"/>
                <a:ea typeface="MarkPro" charset="0"/>
                <a:cs typeface="MarkPro" charset="0"/>
              </a:rPr>
              <a:t> &amp; IT</a:t>
            </a:r>
          </a:p>
        </p:txBody>
      </p:sp>
    </p:spTree>
    <p:extLst>
      <p:ext uri="{BB962C8B-B14F-4D97-AF65-F5344CB8AC3E}">
        <p14:creationId xmlns:p14="http://schemas.microsoft.com/office/powerpoint/2010/main" val="2690213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Imagen que contiene interior, edificio, cuarto, tabla&#10;&#10;El contenido generado por IA puede ser incorrecto.">
            <a:extLst>
              <a:ext uri="{FF2B5EF4-FFF2-40B4-BE49-F238E27FC236}">
                <a16:creationId xmlns:a16="http://schemas.microsoft.com/office/drawing/2014/main" id="{79C8A608-9FA2-A908-CA63-7D899739433D}"/>
              </a:ext>
            </a:extLst>
          </p:cNvPr>
          <p:cNvPicPr>
            <a:picLocks noChangeAspect="1"/>
          </p:cNvPicPr>
          <p:nvPr/>
        </p:nvPicPr>
        <p:blipFill>
          <a:blip r:embed="rId2">
            <a:extLst>
              <a:ext uri="{28A0092B-C50C-407E-A947-70E740481C1C}">
                <a14:useLocalDpi xmlns:a14="http://schemas.microsoft.com/office/drawing/2010/main" val="0"/>
              </a:ext>
            </a:extLst>
          </a:blip>
          <a:srcRect b="15625"/>
          <a:stretch/>
        </p:blipFill>
        <p:spPr>
          <a:xfrm>
            <a:off x="0" y="0"/>
            <a:ext cx="12192000" cy="6858000"/>
          </a:xfrm>
          <a:prstGeom prst="rect">
            <a:avLst/>
          </a:prstGeom>
        </p:spPr>
      </p:pic>
      <p:pic>
        <p:nvPicPr>
          <p:cNvPr id="6" name="Gráfico 5">
            <a:extLst>
              <a:ext uri="{FF2B5EF4-FFF2-40B4-BE49-F238E27FC236}">
                <a16:creationId xmlns:a16="http://schemas.microsoft.com/office/drawing/2014/main" id="{6FA0C2B6-30E8-C14F-3CE4-218AD152021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29994" r="12748"/>
          <a:stretch/>
        </p:blipFill>
        <p:spPr>
          <a:xfrm>
            <a:off x="5705856" y="1"/>
            <a:ext cx="6486144" cy="2798064"/>
          </a:xfrm>
          <a:prstGeom prst="rect">
            <a:avLst/>
          </a:prstGeom>
        </p:spPr>
      </p:pic>
      <p:sp>
        <p:nvSpPr>
          <p:cNvPr id="2" name="Título 1">
            <a:extLst>
              <a:ext uri="{FF2B5EF4-FFF2-40B4-BE49-F238E27FC236}">
                <a16:creationId xmlns:a16="http://schemas.microsoft.com/office/drawing/2014/main" id="{9D5D5EDC-AF36-8B26-3B6E-FB80098FC3A7}"/>
              </a:ext>
            </a:extLst>
          </p:cNvPr>
          <p:cNvSpPr>
            <a:spLocks noGrp="1"/>
          </p:cNvSpPr>
          <p:nvPr>
            <p:ph type="ctrTitle"/>
          </p:nvPr>
        </p:nvSpPr>
        <p:spPr>
          <a:xfrm>
            <a:off x="6519418" y="323865"/>
            <a:ext cx="5672582" cy="1588127"/>
          </a:xfrm>
        </p:spPr>
        <p:txBody>
          <a:bodyPr/>
          <a:lstStyle/>
          <a:p>
            <a:pPr algn="ctr"/>
            <a:r>
              <a:rPr lang="es-CO" sz="3600" dirty="0"/>
              <a:t>3. Vice </a:t>
            </a:r>
            <a:r>
              <a:rPr lang="es-CO" sz="3600" dirty="0" err="1"/>
              <a:t>Presidency</a:t>
            </a:r>
            <a:r>
              <a:rPr lang="es-CO" sz="3600" dirty="0"/>
              <a:t> of International </a:t>
            </a:r>
            <a:r>
              <a:rPr lang="es-CO" sz="3600" dirty="0" err="1"/>
              <a:t>Affairs</a:t>
            </a:r>
            <a:r>
              <a:rPr lang="es-CO" sz="3600" dirty="0"/>
              <a:t> and </a:t>
            </a:r>
            <a:r>
              <a:rPr lang="es-CO" sz="3600" dirty="0" err="1"/>
              <a:t>Cooperation</a:t>
            </a:r>
            <a:endParaRPr lang="es-CO" sz="3600" dirty="0"/>
          </a:p>
        </p:txBody>
      </p:sp>
    </p:spTree>
    <p:extLst>
      <p:ext uri="{BB962C8B-B14F-4D97-AF65-F5344CB8AC3E}">
        <p14:creationId xmlns:p14="http://schemas.microsoft.com/office/powerpoint/2010/main" val="3645753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upo 41">
            <a:extLst>
              <a:ext uri="{FF2B5EF4-FFF2-40B4-BE49-F238E27FC236}">
                <a16:creationId xmlns:a16="http://schemas.microsoft.com/office/drawing/2014/main" id="{F4A25C46-ECED-04DB-AEB4-8C3E5B701247}"/>
              </a:ext>
            </a:extLst>
          </p:cNvPr>
          <p:cNvGrpSpPr/>
          <p:nvPr/>
        </p:nvGrpSpPr>
        <p:grpSpPr>
          <a:xfrm>
            <a:off x="406849" y="1685353"/>
            <a:ext cx="11359686" cy="4722061"/>
            <a:chOff x="596363" y="881704"/>
            <a:chExt cx="11360871" cy="5857470"/>
          </a:xfrm>
        </p:grpSpPr>
        <p:sp>
          <p:nvSpPr>
            <p:cNvPr id="3" name="Rectángulo: esquinas redondeadas 2">
              <a:extLst>
                <a:ext uri="{FF2B5EF4-FFF2-40B4-BE49-F238E27FC236}">
                  <a16:creationId xmlns:a16="http://schemas.microsoft.com/office/drawing/2014/main" id="{D225332B-66B8-18D5-9538-183A51B177E5}"/>
                </a:ext>
              </a:extLst>
            </p:cNvPr>
            <p:cNvSpPr/>
            <p:nvPr/>
          </p:nvSpPr>
          <p:spPr>
            <a:xfrm>
              <a:off x="596363" y="900352"/>
              <a:ext cx="4592320" cy="5838822"/>
            </a:xfrm>
            <a:prstGeom prst="roundRect">
              <a:avLst>
                <a:gd name="adj" fmla="val 1733"/>
              </a:avLst>
            </a:prstGeom>
            <a:ln/>
          </p:spPr>
          <p:style>
            <a:lnRef idx="2">
              <a:schemeClr val="accent4"/>
            </a:lnRef>
            <a:fillRef idx="1">
              <a:schemeClr val="lt1"/>
            </a:fillRef>
            <a:effectRef idx="0">
              <a:schemeClr val="accent4"/>
            </a:effectRef>
            <a:fontRef idx="minor">
              <a:schemeClr val="dk1"/>
            </a:fontRef>
          </p:style>
          <p:txBody>
            <a:bodyPr lIns="288000" tIns="288000" rIns="28800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srgbClr val="FFFFFF"/>
                </a:solidFill>
                <a:effectLst/>
                <a:uLnTx/>
                <a:uFillTx/>
                <a:latin typeface="Arial"/>
                <a:ea typeface="MarkPro" charset="0"/>
                <a:cs typeface="MarkPro" charset="0"/>
              </a:endParaRPr>
            </a:p>
          </p:txBody>
        </p:sp>
        <p:sp>
          <p:nvSpPr>
            <p:cNvPr id="4" name="CuadroTexto 3">
              <a:extLst>
                <a:ext uri="{FF2B5EF4-FFF2-40B4-BE49-F238E27FC236}">
                  <a16:creationId xmlns:a16="http://schemas.microsoft.com/office/drawing/2014/main" id="{861F16F4-F4D0-D586-492F-836D819DC816}"/>
                </a:ext>
              </a:extLst>
            </p:cNvPr>
            <p:cNvSpPr txBox="1"/>
            <p:nvPr/>
          </p:nvSpPr>
          <p:spPr>
            <a:xfrm>
              <a:off x="1445745" y="1049675"/>
              <a:ext cx="3293802" cy="4199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rgbClr val="343433"/>
                  </a:solidFill>
                  <a:effectLst/>
                  <a:uLnTx/>
                  <a:uFillTx/>
                  <a:latin typeface="Arial"/>
                  <a:ea typeface="+mn-ea"/>
                  <a:cs typeface="+mn-cs"/>
                </a:rPr>
                <a:t>International Engagement</a:t>
              </a:r>
              <a:endParaRPr kumimoji="0" lang="en-AU" sz="1600" b="1" i="0" u="none" strike="noStrike" kern="1200" cap="none" spc="0" normalizeH="0" baseline="0" noProof="0" dirty="0">
                <a:ln>
                  <a:noFill/>
                </a:ln>
                <a:solidFill>
                  <a:srgbClr val="343433"/>
                </a:solidFill>
                <a:effectLst/>
                <a:uLnTx/>
                <a:uFillTx/>
                <a:latin typeface="Arial"/>
                <a:ea typeface="+mn-ea"/>
                <a:cs typeface="+mn-cs"/>
              </a:endParaRPr>
            </a:p>
          </p:txBody>
        </p:sp>
        <p:sp>
          <p:nvSpPr>
            <p:cNvPr id="5" name="CuadroTexto 4">
              <a:extLst>
                <a:ext uri="{FF2B5EF4-FFF2-40B4-BE49-F238E27FC236}">
                  <a16:creationId xmlns:a16="http://schemas.microsoft.com/office/drawing/2014/main" id="{6FBC879F-0E47-97DA-CE5E-B058D59AF4D5}"/>
                </a:ext>
              </a:extLst>
            </p:cNvPr>
            <p:cNvSpPr txBox="1"/>
            <p:nvPr/>
          </p:nvSpPr>
          <p:spPr>
            <a:xfrm>
              <a:off x="934720" y="1971030"/>
              <a:ext cx="1950720" cy="5726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srgbClr val="343433"/>
                  </a:solidFill>
                  <a:effectLst/>
                  <a:uLnTx/>
                  <a:uFillTx/>
                  <a:latin typeface="Arial"/>
                  <a:ea typeface="+mn-ea"/>
                  <a:cs typeface="+mn-cs"/>
                </a:rPr>
                <a:t>International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srgbClr val="343433"/>
                  </a:solidFill>
                  <a:effectLst/>
                  <a:uLnTx/>
                  <a:uFillTx/>
                  <a:latin typeface="Arial"/>
                  <a:ea typeface="+mn-ea"/>
                  <a:cs typeface="+mn-cs"/>
                </a:rPr>
                <a:t>Missions</a:t>
              </a:r>
              <a:endParaRPr kumimoji="0" lang="en-AU" sz="1200" b="0" i="0" u="none" strike="noStrike" kern="1200" cap="none" spc="0" normalizeH="0" baseline="0" noProof="0" dirty="0">
                <a:ln>
                  <a:noFill/>
                </a:ln>
                <a:solidFill>
                  <a:srgbClr val="343433"/>
                </a:solidFill>
                <a:effectLst/>
                <a:uLnTx/>
                <a:uFillTx/>
                <a:latin typeface="Arial"/>
                <a:ea typeface="+mn-ea"/>
                <a:cs typeface="+mn-cs"/>
              </a:endParaRPr>
            </a:p>
          </p:txBody>
        </p:sp>
        <p:sp>
          <p:nvSpPr>
            <p:cNvPr id="7" name="CuadroTexto 6">
              <a:extLst>
                <a:ext uri="{FF2B5EF4-FFF2-40B4-BE49-F238E27FC236}">
                  <a16:creationId xmlns:a16="http://schemas.microsoft.com/office/drawing/2014/main" id="{663ECAF1-5427-734C-F4DB-C9A57A92B714}"/>
                </a:ext>
              </a:extLst>
            </p:cNvPr>
            <p:cNvSpPr txBox="1"/>
            <p:nvPr/>
          </p:nvSpPr>
          <p:spPr>
            <a:xfrm>
              <a:off x="2442214" y="1664367"/>
              <a:ext cx="2717351" cy="103080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a:ln>
                    <a:noFill/>
                  </a:ln>
                  <a:solidFill>
                    <a:srgbClr val="343433"/>
                  </a:solidFill>
                  <a:effectLst/>
                  <a:uLnTx/>
                  <a:uFillTx/>
                  <a:latin typeface="Arial"/>
                  <a:ea typeface="+mn-ea"/>
                  <a:cs typeface="+mn-cs"/>
                </a:rPr>
                <a:t>Economic diplomacy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a:ln>
                    <a:noFill/>
                  </a:ln>
                  <a:solidFill>
                    <a:srgbClr val="343433"/>
                  </a:solidFill>
                  <a:effectLst/>
                  <a:uLnTx/>
                  <a:uFillTx/>
                  <a:latin typeface="Arial"/>
                  <a:ea typeface="+mn-ea"/>
                  <a:cs typeface="+mn-cs"/>
                </a:rPr>
                <a:t>Trade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a:ln>
                    <a:noFill/>
                  </a:ln>
                  <a:solidFill>
                    <a:srgbClr val="343433"/>
                  </a:solidFill>
                  <a:effectLst/>
                  <a:uLnTx/>
                  <a:uFillTx/>
                  <a:latin typeface="Arial"/>
                  <a:ea typeface="+mn-ea"/>
                  <a:cs typeface="+mn-cs"/>
                </a:rPr>
                <a:t>Product validation and adaptation of market standards</a:t>
              </a:r>
              <a:endParaRPr kumimoji="0" lang="en-AU" sz="1200" b="0" i="0" u="none" strike="noStrike" kern="1200" cap="none" spc="0" normalizeH="0" baseline="0" noProof="0" dirty="0">
                <a:ln>
                  <a:noFill/>
                </a:ln>
                <a:solidFill>
                  <a:srgbClr val="343433"/>
                </a:solidFill>
                <a:effectLst/>
                <a:uLnTx/>
                <a:uFillTx/>
                <a:latin typeface="Arial"/>
                <a:ea typeface="+mn-ea"/>
                <a:cs typeface="+mn-cs"/>
              </a:endParaRPr>
            </a:p>
          </p:txBody>
        </p:sp>
        <p:sp>
          <p:nvSpPr>
            <p:cNvPr id="8" name="CuadroTexto 7">
              <a:extLst>
                <a:ext uri="{FF2B5EF4-FFF2-40B4-BE49-F238E27FC236}">
                  <a16:creationId xmlns:a16="http://schemas.microsoft.com/office/drawing/2014/main" id="{66CD1690-EDCC-3FB2-7CB9-5B2B721192DF}"/>
                </a:ext>
              </a:extLst>
            </p:cNvPr>
            <p:cNvSpPr txBox="1"/>
            <p:nvPr/>
          </p:nvSpPr>
          <p:spPr>
            <a:xfrm>
              <a:off x="868680" y="2977024"/>
              <a:ext cx="4592320" cy="343603"/>
            </a:xfrm>
            <a:prstGeom prst="rect">
              <a:avLst/>
            </a:prstGeom>
            <a:noFill/>
          </p:spPr>
          <p:txBody>
            <a:bodyPr wrap="square" rtlCol="0">
              <a:spAutoFit/>
            </a:bodyPr>
            <a:lstStyle/>
            <a:p>
              <a:pPr lvl="0">
                <a:defRPr/>
              </a:pPr>
              <a:r>
                <a:rPr lang="en-AU" sz="1200" dirty="0">
                  <a:solidFill>
                    <a:srgbClr val="343433"/>
                  </a:solidFill>
                  <a:latin typeface="Arial"/>
                </a:rPr>
                <a:t>International Delegations</a:t>
              </a:r>
              <a:endParaRPr kumimoji="0" lang="en-AU" sz="1200" b="0" i="0" u="none" strike="noStrike" kern="1200" cap="none" spc="0" normalizeH="0" baseline="0" noProof="0" dirty="0">
                <a:ln>
                  <a:noFill/>
                </a:ln>
                <a:solidFill>
                  <a:srgbClr val="343433"/>
                </a:solidFill>
                <a:effectLst/>
                <a:uLnTx/>
                <a:uFillTx/>
                <a:latin typeface="Arial"/>
                <a:ea typeface="+mn-ea"/>
                <a:cs typeface="+mn-cs"/>
              </a:endParaRPr>
            </a:p>
          </p:txBody>
        </p:sp>
        <p:sp>
          <p:nvSpPr>
            <p:cNvPr id="9" name="CuadroTexto 8">
              <a:extLst>
                <a:ext uri="{FF2B5EF4-FFF2-40B4-BE49-F238E27FC236}">
                  <a16:creationId xmlns:a16="http://schemas.microsoft.com/office/drawing/2014/main" id="{BED66DDB-378B-88ED-0C1A-45EE38B0B8D3}"/>
                </a:ext>
              </a:extLst>
            </p:cNvPr>
            <p:cNvSpPr txBox="1"/>
            <p:nvPr/>
          </p:nvSpPr>
          <p:spPr>
            <a:xfrm>
              <a:off x="855440" y="3694558"/>
              <a:ext cx="4592320" cy="343603"/>
            </a:xfrm>
            <a:prstGeom prst="rect">
              <a:avLst/>
            </a:prstGeom>
            <a:noFill/>
          </p:spPr>
          <p:txBody>
            <a:bodyPr wrap="square" rtlCol="0">
              <a:spAutoFit/>
            </a:bodyPr>
            <a:lstStyle/>
            <a:p>
              <a:pPr lvl="0">
                <a:defRPr/>
              </a:pPr>
              <a:r>
                <a:rPr lang="en-AU" sz="1200" dirty="0">
                  <a:solidFill>
                    <a:srgbClr val="343433"/>
                  </a:solidFill>
                  <a:latin typeface="Arial"/>
                </a:rPr>
                <a:t>International Events</a:t>
              </a:r>
              <a:endParaRPr kumimoji="0" lang="en-AU" sz="1200" b="0" i="0" u="none" strike="noStrike" kern="1200" cap="none" spc="0" normalizeH="0" baseline="0" noProof="0" dirty="0">
                <a:ln>
                  <a:noFill/>
                </a:ln>
                <a:solidFill>
                  <a:srgbClr val="343433"/>
                </a:solidFill>
                <a:effectLst/>
                <a:uLnTx/>
                <a:uFillTx/>
                <a:latin typeface="Arial"/>
                <a:ea typeface="+mn-ea"/>
                <a:cs typeface="+mn-cs"/>
              </a:endParaRPr>
            </a:p>
          </p:txBody>
        </p:sp>
        <p:sp>
          <p:nvSpPr>
            <p:cNvPr id="13" name="CuadroTexto 12">
              <a:extLst>
                <a:ext uri="{FF2B5EF4-FFF2-40B4-BE49-F238E27FC236}">
                  <a16:creationId xmlns:a16="http://schemas.microsoft.com/office/drawing/2014/main" id="{7BE4FFC3-D91A-80F1-0005-4F2592AB5450}"/>
                </a:ext>
              </a:extLst>
            </p:cNvPr>
            <p:cNvSpPr txBox="1"/>
            <p:nvPr/>
          </p:nvSpPr>
          <p:spPr>
            <a:xfrm>
              <a:off x="845297" y="4443528"/>
              <a:ext cx="5212080" cy="343603"/>
            </a:xfrm>
            <a:prstGeom prst="rect">
              <a:avLst/>
            </a:prstGeom>
            <a:noFill/>
          </p:spPr>
          <p:txBody>
            <a:bodyPr wrap="square" rtlCol="0">
              <a:spAutoFit/>
            </a:bodyPr>
            <a:lstStyle/>
            <a:p>
              <a:pPr lvl="0">
                <a:defRPr/>
              </a:pPr>
              <a:r>
                <a:rPr lang="en-AU" sz="1200" dirty="0">
                  <a:solidFill>
                    <a:srgbClr val="343433"/>
                  </a:solidFill>
                  <a:latin typeface="Arial"/>
                </a:rPr>
                <a:t>International Allies Newsletter</a:t>
              </a:r>
              <a:endParaRPr kumimoji="0" lang="en-AU" sz="1200" b="0" i="0" u="none" strike="noStrike" kern="1200" cap="none" spc="0" normalizeH="0" baseline="0" noProof="0" dirty="0">
                <a:ln>
                  <a:noFill/>
                </a:ln>
                <a:solidFill>
                  <a:srgbClr val="343433"/>
                </a:solidFill>
                <a:effectLst/>
                <a:uLnTx/>
                <a:uFillTx/>
                <a:latin typeface="Arial"/>
                <a:ea typeface="+mn-ea"/>
                <a:cs typeface="+mn-cs"/>
              </a:endParaRPr>
            </a:p>
          </p:txBody>
        </p:sp>
        <p:sp>
          <p:nvSpPr>
            <p:cNvPr id="14" name="CuadroTexto 13">
              <a:extLst>
                <a:ext uri="{FF2B5EF4-FFF2-40B4-BE49-F238E27FC236}">
                  <a16:creationId xmlns:a16="http://schemas.microsoft.com/office/drawing/2014/main" id="{2F3D2132-F1AF-2462-7407-17EB72FAF4DC}"/>
                </a:ext>
              </a:extLst>
            </p:cNvPr>
            <p:cNvSpPr txBox="1"/>
            <p:nvPr/>
          </p:nvSpPr>
          <p:spPr>
            <a:xfrm>
              <a:off x="850089" y="5435704"/>
              <a:ext cx="1575911" cy="572671"/>
            </a:xfrm>
            <a:prstGeom prst="rect">
              <a:avLst/>
            </a:prstGeom>
            <a:noFill/>
          </p:spPr>
          <p:txBody>
            <a:bodyPr wrap="square" rtlCol="0">
              <a:spAutoFit/>
            </a:bodyPr>
            <a:lstStyle/>
            <a:p>
              <a:pPr lvl="0">
                <a:defRPr/>
              </a:pPr>
              <a:r>
                <a:rPr lang="en-AU" sz="1200">
                  <a:solidFill>
                    <a:srgbClr val="343433"/>
                  </a:solidFill>
                  <a:latin typeface="Arial"/>
                </a:rPr>
                <a:t>International organizations</a:t>
              </a:r>
              <a:endParaRPr kumimoji="0" lang="en-AU" sz="1200" b="0" i="0" u="none" strike="noStrike" kern="1200" cap="none" spc="0" normalizeH="0" baseline="0" noProof="0" dirty="0">
                <a:ln>
                  <a:noFill/>
                </a:ln>
                <a:solidFill>
                  <a:srgbClr val="343433"/>
                </a:solidFill>
                <a:effectLst/>
                <a:uLnTx/>
                <a:uFillTx/>
                <a:latin typeface="Arial"/>
                <a:ea typeface="+mn-ea"/>
                <a:cs typeface="+mn-cs"/>
              </a:endParaRPr>
            </a:p>
          </p:txBody>
        </p:sp>
        <p:sp>
          <p:nvSpPr>
            <p:cNvPr id="15" name="Abrir corchete 14">
              <a:extLst>
                <a:ext uri="{FF2B5EF4-FFF2-40B4-BE49-F238E27FC236}">
                  <a16:creationId xmlns:a16="http://schemas.microsoft.com/office/drawing/2014/main" id="{4421ECA5-AD3B-1FCC-D947-015FAEDE6CDA}"/>
                </a:ext>
              </a:extLst>
            </p:cNvPr>
            <p:cNvSpPr/>
            <p:nvPr/>
          </p:nvSpPr>
          <p:spPr>
            <a:xfrm>
              <a:off x="2369955" y="1675020"/>
              <a:ext cx="45719" cy="1096172"/>
            </a:xfrm>
            <a:prstGeom prst="leftBracket">
              <a:avLst/>
            </a:prstGeom>
          </p:spPr>
          <p:style>
            <a:lnRef idx="2">
              <a:schemeClr val="accent4"/>
            </a:lnRef>
            <a:fillRef idx="0">
              <a:schemeClr val="accent4"/>
            </a:fillRef>
            <a:effectRef idx="1">
              <a:schemeClr val="accent4"/>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dirty="0">
                <a:ln>
                  <a:noFill/>
                </a:ln>
                <a:solidFill>
                  <a:srgbClr val="343433"/>
                </a:solidFill>
                <a:effectLst/>
                <a:uLnTx/>
                <a:uFillTx/>
                <a:latin typeface="Arial"/>
                <a:ea typeface="+mn-ea"/>
                <a:cs typeface="+mn-cs"/>
              </a:endParaRPr>
            </a:p>
          </p:txBody>
        </p:sp>
        <p:sp>
          <p:nvSpPr>
            <p:cNvPr id="17" name="Rectángulo: esquinas redondeadas 16">
              <a:extLst>
                <a:ext uri="{FF2B5EF4-FFF2-40B4-BE49-F238E27FC236}">
                  <a16:creationId xmlns:a16="http://schemas.microsoft.com/office/drawing/2014/main" id="{EAC6B0EB-952B-4079-1636-396970886CE9}"/>
                </a:ext>
              </a:extLst>
            </p:cNvPr>
            <p:cNvSpPr/>
            <p:nvPr/>
          </p:nvSpPr>
          <p:spPr>
            <a:xfrm>
              <a:off x="5476239" y="881704"/>
              <a:ext cx="6480995" cy="2863822"/>
            </a:xfrm>
            <a:prstGeom prst="roundRect">
              <a:avLst>
                <a:gd name="adj" fmla="val 2739"/>
              </a:avLst>
            </a:prstGeom>
            <a:ln/>
          </p:spPr>
          <p:style>
            <a:lnRef idx="2">
              <a:schemeClr val="accent4"/>
            </a:lnRef>
            <a:fillRef idx="1">
              <a:schemeClr val="lt1"/>
            </a:fillRef>
            <a:effectRef idx="0">
              <a:schemeClr val="accent4"/>
            </a:effectRef>
            <a:fontRef idx="minor">
              <a:schemeClr val="dk1"/>
            </a:fontRef>
          </p:style>
          <p:txBody>
            <a:bodyPr lIns="288000" tIns="288000" rIns="28800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srgbClr val="FFFFFF"/>
                </a:solidFill>
                <a:effectLst/>
                <a:uLnTx/>
                <a:uFillTx/>
                <a:latin typeface="Arial"/>
                <a:ea typeface="MarkPro" charset="0"/>
                <a:cs typeface="MarkPro" charset="0"/>
              </a:endParaRPr>
            </a:p>
          </p:txBody>
        </p:sp>
        <p:sp>
          <p:nvSpPr>
            <p:cNvPr id="18" name="Rectángulo: esquinas redondeadas 17">
              <a:extLst>
                <a:ext uri="{FF2B5EF4-FFF2-40B4-BE49-F238E27FC236}">
                  <a16:creationId xmlns:a16="http://schemas.microsoft.com/office/drawing/2014/main" id="{D910841D-2D6F-2D14-6F17-A77DA3F81219}"/>
                </a:ext>
              </a:extLst>
            </p:cNvPr>
            <p:cNvSpPr/>
            <p:nvPr/>
          </p:nvSpPr>
          <p:spPr>
            <a:xfrm>
              <a:off x="5476237" y="4005861"/>
              <a:ext cx="6480996" cy="2726001"/>
            </a:xfrm>
            <a:prstGeom prst="roundRect">
              <a:avLst>
                <a:gd name="adj" fmla="val 3336"/>
              </a:avLst>
            </a:prstGeom>
            <a:ln/>
          </p:spPr>
          <p:style>
            <a:lnRef idx="2">
              <a:schemeClr val="accent4"/>
            </a:lnRef>
            <a:fillRef idx="1">
              <a:schemeClr val="lt1"/>
            </a:fillRef>
            <a:effectRef idx="0">
              <a:schemeClr val="accent4"/>
            </a:effectRef>
            <a:fontRef idx="minor">
              <a:schemeClr val="dk1"/>
            </a:fontRef>
          </p:style>
          <p:txBody>
            <a:bodyPr lIns="288000" tIns="288000" rIns="28800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srgbClr val="FFFFFF"/>
                </a:solidFill>
                <a:effectLst/>
                <a:uLnTx/>
                <a:uFillTx/>
                <a:latin typeface="Arial"/>
                <a:ea typeface="MarkPro" charset="0"/>
                <a:cs typeface="MarkPro" charset="0"/>
              </a:endParaRPr>
            </a:p>
          </p:txBody>
        </p:sp>
        <p:sp>
          <p:nvSpPr>
            <p:cNvPr id="20" name="CuadroTexto 19">
              <a:extLst>
                <a:ext uri="{FF2B5EF4-FFF2-40B4-BE49-F238E27FC236}">
                  <a16:creationId xmlns:a16="http://schemas.microsoft.com/office/drawing/2014/main" id="{D6A9BE3D-421A-010A-4712-B0509935EFE6}"/>
                </a:ext>
              </a:extLst>
            </p:cNvPr>
            <p:cNvSpPr txBox="1"/>
            <p:nvPr/>
          </p:nvSpPr>
          <p:spPr>
            <a:xfrm>
              <a:off x="6271747" y="913563"/>
              <a:ext cx="2826160" cy="419959"/>
            </a:xfrm>
            <a:prstGeom prst="rect">
              <a:avLst/>
            </a:prstGeom>
            <a:noFill/>
          </p:spPr>
          <p:txBody>
            <a:bodyPr wrap="square" rtlCol="0">
              <a:spAutoFit/>
            </a:bodyPr>
            <a:lstStyle/>
            <a:p>
              <a:pPr lvl="0">
                <a:defRPr/>
              </a:pPr>
              <a:r>
                <a:rPr lang="en-AU" sz="1600" b="1" dirty="0">
                  <a:solidFill>
                    <a:srgbClr val="343433"/>
                  </a:solidFill>
                  <a:latin typeface="Arial"/>
                </a:rPr>
                <a:t>International Cooperation</a:t>
              </a:r>
              <a:endParaRPr kumimoji="0" lang="en-AU" sz="1600" b="1" i="0" u="none" strike="noStrike" kern="1200" cap="none" spc="0" normalizeH="0" baseline="0" noProof="0" dirty="0">
                <a:ln>
                  <a:noFill/>
                </a:ln>
                <a:solidFill>
                  <a:srgbClr val="343433"/>
                </a:solidFill>
                <a:effectLst/>
                <a:uLnTx/>
                <a:uFillTx/>
                <a:latin typeface="Arial"/>
                <a:ea typeface="+mn-ea"/>
                <a:cs typeface="+mn-cs"/>
              </a:endParaRPr>
            </a:p>
          </p:txBody>
        </p:sp>
        <p:sp>
          <p:nvSpPr>
            <p:cNvPr id="21" name="CuadroTexto 20">
              <a:extLst>
                <a:ext uri="{FF2B5EF4-FFF2-40B4-BE49-F238E27FC236}">
                  <a16:creationId xmlns:a16="http://schemas.microsoft.com/office/drawing/2014/main" id="{72CCF16F-8E84-382D-CFDD-A22A73991B2F}"/>
                </a:ext>
              </a:extLst>
            </p:cNvPr>
            <p:cNvSpPr txBox="1"/>
            <p:nvPr/>
          </p:nvSpPr>
          <p:spPr>
            <a:xfrm>
              <a:off x="6271747" y="4262903"/>
              <a:ext cx="3342054" cy="725383"/>
            </a:xfrm>
            <a:prstGeom prst="rect">
              <a:avLst/>
            </a:prstGeom>
            <a:noFill/>
          </p:spPr>
          <p:txBody>
            <a:bodyPr wrap="square" rtlCol="0">
              <a:spAutoFit/>
            </a:bodyPr>
            <a:lstStyle/>
            <a:p>
              <a:pPr lvl="0">
                <a:defRPr/>
              </a:pPr>
              <a:r>
                <a:rPr lang="en-AU" sz="1600" b="1">
                  <a:solidFill>
                    <a:srgbClr val="343433"/>
                  </a:solidFill>
                  <a:latin typeface="Arial"/>
                </a:rPr>
                <a:t>International Policy Management</a:t>
              </a:r>
              <a:endParaRPr kumimoji="0" lang="en-AU" sz="1600" b="1" i="0" u="none" strike="noStrike" kern="1200" cap="none" spc="0" normalizeH="0" baseline="0" noProof="0" dirty="0">
                <a:ln>
                  <a:noFill/>
                </a:ln>
                <a:solidFill>
                  <a:srgbClr val="343433"/>
                </a:solidFill>
                <a:effectLst/>
                <a:uLnTx/>
                <a:uFillTx/>
                <a:latin typeface="Arial"/>
                <a:ea typeface="+mn-ea"/>
                <a:cs typeface="+mn-cs"/>
              </a:endParaRPr>
            </a:p>
          </p:txBody>
        </p:sp>
        <p:sp>
          <p:nvSpPr>
            <p:cNvPr id="22" name="CuadroTexto 21">
              <a:extLst>
                <a:ext uri="{FF2B5EF4-FFF2-40B4-BE49-F238E27FC236}">
                  <a16:creationId xmlns:a16="http://schemas.microsoft.com/office/drawing/2014/main" id="{80289CC7-783F-BB40-A06A-82E7EFFE2BAE}"/>
                </a:ext>
              </a:extLst>
            </p:cNvPr>
            <p:cNvSpPr txBox="1"/>
            <p:nvPr/>
          </p:nvSpPr>
          <p:spPr>
            <a:xfrm>
              <a:off x="6291038" y="1356114"/>
              <a:ext cx="1437641" cy="343603"/>
            </a:xfrm>
            <a:prstGeom prst="rect">
              <a:avLst/>
            </a:prstGeom>
            <a:noFill/>
          </p:spPr>
          <p:txBody>
            <a:bodyPr wrap="square" rtlCol="0">
              <a:spAutoFit/>
            </a:bodyPr>
            <a:lstStyle/>
            <a:p>
              <a:pPr lvl="0">
                <a:defRPr/>
              </a:pPr>
              <a:r>
                <a:rPr lang="en-AU" sz="1200" b="1" dirty="0">
                  <a:solidFill>
                    <a:srgbClr val="DD0033"/>
                  </a:solidFill>
                  <a:latin typeface="Arial"/>
                </a:rPr>
                <a:t>Enterprises</a:t>
              </a:r>
              <a:endParaRPr kumimoji="0" lang="en-AU" sz="1200" b="1" i="0" u="none" strike="noStrike" kern="1200" cap="none" spc="0" normalizeH="0" baseline="0" noProof="0" dirty="0">
                <a:ln>
                  <a:noFill/>
                </a:ln>
                <a:solidFill>
                  <a:srgbClr val="DD0033"/>
                </a:solidFill>
                <a:effectLst/>
                <a:uLnTx/>
                <a:uFillTx/>
                <a:latin typeface="Arial"/>
                <a:ea typeface="+mn-ea"/>
                <a:cs typeface="+mn-cs"/>
              </a:endParaRPr>
            </a:p>
          </p:txBody>
        </p:sp>
        <p:sp>
          <p:nvSpPr>
            <p:cNvPr id="23" name="CuadroTexto 22">
              <a:extLst>
                <a:ext uri="{FF2B5EF4-FFF2-40B4-BE49-F238E27FC236}">
                  <a16:creationId xmlns:a16="http://schemas.microsoft.com/office/drawing/2014/main" id="{FCF89063-B372-04BB-7358-8E13A7511476}"/>
                </a:ext>
              </a:extLst>
            </p:cNvPr>
            <p:cNvSpPr txBox="1"/>
            <p:nvPr/>
          </p:nvSpPr>
          <p:spPr>
            <a:xfrm>
              <a:off x="5634037" y="1905572"/>
              <a:ext cx="2471103" cy="1259877"/>
            </a:xfrm>
            <a:prstGeom prst="rect">
              <a:avLst/>
            </a:prstGeom>
            <a:noFill/>
          </p:spPr>
          <p:txBody>
            <a:bodyPr wrap="square" rtlCol="0">
              <a:spAutoFit/>
            </a:bodyPr>
            <a:lstStyle/>
            <a:p>
              <a:pPr marL="285750" lvl="0" indent="-285750">
                <a:buFont typeface="Arial" panose="020B0604020202020204" pitchFamily="34" charset="0"/>
                <a:buChar char="•"/>
                <a:defRPr/>
              </a:pPr>
              <a:r>
                <a:rPr lang="en-AU" sz="1200">
                  <a:solidFill>
                    <a:srgbClr val="343433"/>
                  </a:solidFill>
                  <a:latin typeface="Arial"/>
                </a:rPr>
                <a:t>ABC Cooperation Workshops
Individual Group Mentoring
Accompaniment of the presentation of proposals, projects or initiatives</a:t>
              </a:r>
              <a:endParaRPr kumimoji="0" lang="en-AU" sz="1200" b="0" i="0" u="none" strike="noStrike" kern="1200" cap="none" spc="0" normalizeH="0" baseline="0" noProof="0" dirty="0">
                <a:ln>
                  <a:noFill/>
                </a:ln>
                <a:solidFill>
                  <a:srgbClr val="343433"/>
                </a:solidFill>
                <a:effectLst/>
                <a:uLnTx/>
                <a:uFillTx/>
                <a:latin typeface="Arial"/>
                <a:ea typeface="+mn-ea"/>
                <a:cs typeface="+mn-cs"/>
              </a:endParaRPr>
            </a:p>
          </p:txBody>
        </p:sp>
        <p:sp>
          <p:nvSpPr>
            <p:cNvPr id="24" name="CuadroTexto 23">
              <a:extLst>
                <a:ext uri="{FF2B5EF4-FFF2-40B4-BE49-F238E27FC236}">
                  <a16:creationId xmlns:a16="http://schemas.microsoft.com/office/drawing/2014/main" id="{F7CC6921-3D46-4338-266C-4865D5291471}"/>
                </a:ext>
              </a:extLst>
            </p:cNvPr>
            <p:cNvSpPr txBox="1"/>
            <p:nvPr/>
          </p:nvSpPr>
          <p:spPr>
            <a:xfrm>
              <a:off x="9582786" y="1334466"/>
              <a:ext cx="947739" cy="3436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rgbClr val="DD0033"/>
                  </a:solidFill>
                  <a:effectLst/>
                  <a:uLnTx/>
                  <a:uFillTx/>
                  <a:latin typeface="Arial"/>
                  <a:ea typeface="+mn-ea"/>
                  <a:cs typeface="+mn-cs"/>
                </a:rPr>
                <a:t>BCC</a:t>
              </a:r>
            </a:p>
          </p:txBody>
        </p:sp>
        <p:sp>
          <p:nvSpPr>
            <p:cNvPr id="25" name="CuadroTexto 24">
              <a:extLst>
                <a:ext uri="{FF2B5EF4-FFF2-40B4-BE49-F238E27FC236}">
                  <a16:creationId xmlns:a16="http://schemas.microsoft.com/office/drawing/2014/main" id="{F1C6DB8A-1526-201B-E135-B1EC65234517}"/>
                </a:ext>
              </a:extLst>
            </p:cNvPr>
            <p:cNvSpPr txBox="1"/>
            <p:nvPr/>
          </p:nvSpPr>
          <p:spPr>
            <a:xfrm>
              <a:off x="8074571" y="1616218"/>
              <a:ext cx="3765573" cy="2118883"/>
            </a:xfrm>
            <a:prstGeom prst="rect">
              <a:avLst/>
            </a:prstGeom>
            <a:noFill/>
          </p:spPr>
          <p:txBody>
            <a:bodyPr wrap="square" rtlCol="0">
              <a:spAutoFit/>
            </a:bodyPr>
            <a:lstStyle/>
            <a:p>
              <a:pPr marL="285750" lvl="0" indent="-285750">
                <a:buFont typeface="Arial" panose="020B0604020202020204" pitchFamily="34" charset="0"/>
                <a:buChar char="•"/>
                <a:defRPr/>
              </a:pPr>
              <a:r>
                <a:rPr lang="en-AU" sz="1050" dirty="0">
                  <a:solidFill>
                    <a:srgbClr val="343433"/>
                  </a:solidFill>
                  <a:latin typeface="Arial"/>
                </a:rPr>
                <a:t>European Union: </a:t>
              </a:r>
            </a:p>
            <a:p>
              <a:pPr marL="628650" lvl="1" indent="-171450">
                <a:buFont typeface="Wingdings" panose="05000000000000000000" pitchFamily="2" charset="2"/>
                <a:buChar char="§"/>
                <a:defRPr/>
              </a:pPr>
              <a:r>
                <a:rPr lang="en-AU" sz="1050" dirty="0">
                  <a:solidFill>
                    <a:srgbClr val="343433"/>
                  </a:solidFill>
                  <a:latin typeface="Arial"/>
                </a:rPr>
                <a:t>Inclusive and sustainable economy. Migration, Market Access Latam – EU</a:t>
              </a:r>
            </a:p>
            <a:p>
              <a:pPr marL="628650" lvl="1" indent="-171450">
                <a:buFont typeface="Wingdings" panose="05000000000000000000" pitchFamily="2" charset="2"/>
                <a:buChar char="§"/>
                <a:defRPr/>
              </a:pPr>
              <a:r>
                <a:rPr lang="en-AU" sz="1050" dirty="0">
                  <a:solidFill>
                    <a:srgbClr val="343433"/>
                  </a:solidFill>
                  <a:latin typeface="Arial"/>
                </a:rPr>
                <a:t>Sustainable Fashion</a:t>
              </a:r>
            </a:p>
            <a:p>
              <a:pPr marL="628650" lvl="1" indent="-171450">
                <a:buFont typeface="Wingdings" panose="05000000000000000000" pitchFamily="2" charset="2"/>
                <a:buChar char="§"/>
                <a:defRPr/>
              </a:pPr>
              <a:r>
                <a:rPr kumimoji="0" lang="en-AU" sz="1050" b="0" i="0" u="none" strike="noStrike" kern="1200" cap="none" spc="0" normalizeH="0" baseline="0" noProof="0" dirty="0">
                  <a:ln>
                    <a:noFill/>
                  </a:ln>
                  <a:solidFill>
                    <a:srgbClr val="343433"/>
                  </a:solidFill>
                  <a:effectLst/>
                  <a:uLnTx/>
                  <a:uFillTx/>
                  <a:latin typeface="Arial"/>
                  <a:ea typeface="+mn-ea"/>
                  <a:cs typeface="+mn-cs"/>
                </a:rPr>
                <a:t>Al Invest Verde</a:t>
              </a:r>
            </a:p>
            <a:p>
              <a:pPr marL="628650" lvl="1" indent="-171450">
                <a:buFont typeface="Wingdings" panose="05000000000000000000" pitchFamily="2" charset="2"/>
                <a:buChar char="§"/>
                <a:defRPr/>
              </a:pPr>
              <a:r>
                <a:rPr kumimoji="0" lang="en-AU" sz="1050" b="0" i="0" u="none" strike="noStrike" kern="1200" cap="none" spc="0" normalizeH="0" baseline="0" noProof="0" dirty="0">
                  <a:ln>
                    <a:noFill/>
                  </a:ln>
                  <a:solidFill>
                    <a:srgbClr val="343433"/>
                  </a:solidFill>
                  <a:effectLst/>
                  <a:uLnTx/>
                  <a:uFillTx/>
                  <a:latin typeface="Arial"/>
                  <a:ea typeface="+mn-ea"/>
                  <a:cs typeface="+mn-cs"/>
                </a:rPr>
                <a:t>Erasmus +</a:t>
              </a:r>
            </a:p>
            <a:p>
              <a:pPr marL="171450" lvl="0" indent="-171450">
                <a:buFont typeface="Arial" panose="020B0604020202020204" pitchFamily="34" charset="0"/>
                <a:buChar char="•"/>
                <a:defRPr/>
              </a:pPr>
              <a:r>
                <a:rPr lang="es-MX" sz="1050" dirty="0">
                  <a:solidFill>
                    <a:srgbClr val="343433"/>
                  </a:solidFill>
                </a:rPr>
                <a:t>LOAD: Cooperación Italiana</a:t>
              </a:r>
            </a:p>
            <a:p>
              <a:pPr marL="171450" lvl="0" indent="-171450">
                <a:buFont typeface="Arial" panose="020B0604020202020204" pitchFamily="34" charset="0"/>
                <a:buChar char="•"/>
                <a:defRPr/>
              </a:pPr>
              <a:r>
                <a:rPr lang="es-MX" sz="1050" dirty="0">
                  <a:solidFill>
                    <a:srgbClr val="343433"/>
                  </a:solidFill>
                </a:rPr>
                <a:t>IPD: Cooperación Alemana</a:t>
              </a:r>
              <a:endParaRPr lang="en-AU" sz="1050" dirty="0">
                <a:solidFill>
                  <a:srgbClr val="343433"/>
                </a:solidFill>
                <a:latin typeface="Arial"/>
              </a:endParaRPr>
            </a:p>
            <a:p>
              <a:pPr marL="171450" lvl="0" indent="-171450">
                <a:buFont typeface="Arial" panose="020B0604020202020204" pitchFamily="34" charset="0"/>
                <a:buChar char="•"/>
                <a:defRPr/>
              </a:pPr>
              <a:r>
                <a:rPr kumimoji="0" lang="en-AU" sz="1050" b="0" i="0" u="none" strike="noStrike" kern="1200" cap="none" spc="0" normalizeH="0" baseline="0" noProof="0" dirty="0">
                  <a:ln>
                    <a:noFill/>
                  </a:ln>
                  <a:solidFill>
                    <a:srgbClr val="343433"/>
                  </a:solidFill>
                  <a:effectLst/>
                  <a:uLnTx/>
                  <a:uFillTx/>
                  <a:latin typeface="Arial"/>
                  <a:ea typeface="+mn-ea"/>
                  <a:cs typeface="+mn-cs"/>
                </a:rPr>
                <a:t>SIPPO: </a:t>
              </a:r>
              <a:r>
                <a:rPr lang="en-AU" sz="1050" dirty="0">
                  <a:solidFill>
                    <a:srgbClr val="343433"/>
                  </a:solidFill>
                  <a:latin typeface="Arial"/>
                </a:rPr>
                <a:t>Internationalization Project</a:t>
              </a:r>
            </a:p>
            <a:p>
              <a:pPr marL="171450" lvl="0" indent="-171450">
                <a:buFont typeface="Arial" panose="020B0604020202020204" pitchFamily="34" charset="0"/>
                <a:buChar char="•"/>
                <a:defRPr/>
              </a:pPr>
              <a:r>
                <a:rPr kumimoji="0" lang="en-AU" sz="1050" b="0" i="0" u="none" strike="noStrike" kern="1200" cap="none" spc="0" normalizeH="0" baseline="0" noProof="0" dirty="0">
                  <a:ln>
                    <a:noFill/>
                  </a:ln>
                  <a:solidFill>
                    <a:srgbClr val="343433"/>
                  </a:solidFill>
                  <a:effectLst/>
                  <a:uLnTx/>
                  <a:uFillTx/>
                  <a:latin typeface="Arial"/>
                  <a:ea typeface="+mn-ea"/>
                  <a:cs typeface="+mn-cs"/>
                </a:rPr>
                <a:t>Global </a:t>
              </a:r>
              <a:r>
                <a:rPr lang="en-AU" sz="1050" dirty="0">
                  <a:solidFill>
                    <a:srgbClr val="343433"/>
                  </a:solidFill>
                  <a:latin typeface="Arial"/>
                </a:rPr>
                <a:t>Training and América </a:t>
              </a:r>
              <a:r>
                <a:rPr lang="en-AU" sz="1050" dirty="0" err="1">
                  <a:solidFill>
                    <a:srgbClr val="343433"/>
                  </a:solidFill>
                  <a:latin typeface="Arial"/>
                </a:rPr>
                <a:t>Scolarships</a:t>
              </a:r>
              <a:endParaRPr kumimoji="0" lang="en-AU" sz="1050" b="0" i="0" u="none" strike="noStrike" kern="1200" cap="none" spc="0" normalizeH="0" baseline="0" noProof="0" dirty="0">
                <a:ln>
                  <a:noFill/>
                </a:ln>
                <a:solidFill>
                  <a:srgbClr val="343433"/>
                </a:solidFill>
                <a:effectLst/>
                <a:uLnTx/>
                <a:uFillTx/>
                <a:latin typeface="Arial"/>
                <a:ea typeface="+mn-ea"/>
                <a:cs typeface="+mn-cs"/>
              </a:endParaRPr>
            </a:p>
          </p:txBody>
        </p:sp>
        <p:cxnSp>
          <p:nvCxnSpPr>
            <p:cNvPr id="27" name="Conector recto 26">
              <a:extLst>
                <a:ext uri="{FF2B5EF4-FFF2-40B4-BE49-F238E27FC236}">
                  <a16:creationId xmlns:a16="http://schemas.microsoft.com/office/drawing/2014/main" id="{F1B991CC-0196-C574-C892-91C50CA86AC4}"/>
                </a:ext>
              </a:extLst>
            </p:cNvPr>
            <p:cNvCxnSpPr>
              <a:cxnSpLocks/>
            </p:cNvCxnSpPr>
            <p:nvPr/>
          </p:nvCxnSpPr>
          <p:spPr>
            <a:xfrm>
              <a:off x="8085867" y="1484571"/>
              <a:ext cx="0" cy="1983440"/>
            </a:xfrm>
            <a:prstGeom prst="line">
              <a:avLst/>
            </a:prstGeom>
          </p:spPr>
          <p:style>
            <a:lnRef idx="1">
              <a:schemeClr val="accent4"/>
            </a:lnRef>
            <a:fillRef idx="0">
              <a:schemeClr val="accent4"/>
            </a:fillRef>
            <a:effectRef idx="0">
              <a:schemeClr val="accent4"/>
            </a:effectRef>
            <a:fontRef idx="minor">
              <a:schemeClr val="tx1"/>
            </a:fontRef>
          </p:style>
        </p:cxnSp>
        <p:sp>
          <p:nvSpPr>
            <p:cNvPr id="28" name="CuadroTexto 27">
              <a:extLst>
                <a:ext uri="{FF2B5EF4-FFF2-40B4-BE49-F238E27FC236}">
                  <a16:creationId xmlns:a16="http://schemas.microsoft.com/office/drawing/2014/main" id="{A2C0C0AA-A834-4D9F-E3E8-955874EDF883}"/>
                </a:ext>
              </a:extLst>
            </p:cNvPr>
            <p:cNvSpPr txBox="1"/>
            <p:nvPr/>
          </p:nvSpPr>
          <p:spPr>
            <a:xfrm>
              <a:off x="8641492" y="5233648"/>
              <a:ext cx="2471103" cy="1259877"/>
            </a:xfrm>
            <a:prstGeom prst="rect">
              <a:avLst/>
            </a:prstGeom>
            <a:noFill/>
          </p:spPr>
          <p:txBody>
            <a:bodyPr wrap="square" rtlCol="0">
              <a:spAutoFit/>
            </a:bodyPr>
            <a:lstStyle/>
            <a:p>
              <a:pPr marL="285750" lvl="0" indent="-285750">
                <a:buFont typeface="Arial" panose="020B0604020202020204" pitchFamily="34" charset="0"/>
                <a:buChar char="•"/>
                <a:defRPr/>
              </a:pPr>
              <a:r>
                <a:rPr lang="en-AU" sz="1200" dirty="0">
                  <a:solidFill>
                    <a:srgbClr val="343433"/>
                  </a:solidFill>
                  <a:latin typeface="Arial"/>
                </a:rPr>
                <a:t>Customs and trade facilitation</a:t>
              </a:r>
            </a:p>
            <a:p>
              <a:pPr marL="285750" lvl="0" indent="-285750">
                <a:buFont typeface="Arial" panose="020B0604020202020204" pitchFamily="34" charset="0"/>
                <a:buChar char="•"/>
                <a:defRPr/>
              </a:pPr>
              <a:r>
                <a:rPr lang="en-AU" sz="1200" dirty="0">
                  <a:solidFill>
                    <a:srgbClr val="343433"/>
                  </a:solidFill>
                  <a:latin typeface="Arial"/>
                </a:rPr>
                <a:t>Digital economy</a:t>
              </a:r>
            </a:p>
            <a:p>
              <a:pPr marL="285750" indent="-285750">
                <a:buFont typeface="Arial" panose="020B0604020202020204" pitchFamily="34" charset="0"/>
                <a:buChar char="•"/>
                <a:defRPr/>
              </a:pPr>
              <a:r>
                <a:rPr lang="en-AU" sz="1200" dirty="0">
                  <a:solidFill>
                    <a:srgbClr val="343433"/>
                  </a:solidFill>
                  <a:latin typeface="Arial"/>
                </a:rPr>
                <a:t>Environment and energy 
Intellectual property
Trade and investment policy</a:t>
              </a:r>
              <a:endParaRPr kumimoji="0" lang="en-AU" sz="1200" b="0" i="0" u="none" strike="noStrike" kern="1200" cap="none" spc="0" normalizeH="0" baseline="0" noProof="0" dirty="0">
                <a:ln>
                  <a:noFill/>
                </a:ln>
                <a:solidFill>
                  <a:srgbClr val="343433"/>
                </a:solidFill>
                <a:effectLst/>
                <a:uLnTx/>
                <a:uFillTx/>
                <a:latin typeface="Arial"/>
                <a:ea typeface="+mn-ea"/>
                <a:cs typeface="+mn-cs"/>
              </a:endParaRPr>
            </a:p>
          </p:txBody>
        </p:sp>
        <p:sp>
          <p:nvSpPr>
            <p:cNvPr id="29" name="CuadroTexto 28">
              <a:extLst>
                <a:ext uri="{FF2B5EF4-FFF2-40B4-BE49-F238E27FC236}">
                  <a16:creationId xmlns:a16="http://schemas.microsoft.com/office/drawing/2014/main" id="{F071A8DE-E4F8-9178-FD9C-C5DB3F59878E}"/>
                </a:ext>
              </a:extLst>
            </p:cNvPr>
            <p:cNvSpPr txBox="1"/>
            <p:nvPr/>
          </p:nvSpPr>
          <p:spPr>
            <a:xfrm>
              <a:off x="6274354" y="5238611"/>
              <a:ext cx="2471103" cy="1259877"/>
            </a:xfrm>
            <a:prstGeom prst="rect">
              <a:avLst/>
            </a:prstGeom>
            <a:noFill/>
          </p:spPr>
          <p:txBody>
            <a:bodyPr wrap="square" rtlCol="0">
              <a:spAutoFit/>
            </a:bodyPr>
            <a:lstStyle/>
            <a:p>
              <a:pPr marL="285750" lvl="0" indent="-285750">
                <a:buFont typeface="Arial" panose="020B0604020202020204" pitchFamily="34" charset="0"/>
                <a:buChar char="•"/>
                <a:defRPr/>
              </a:pPr>
              <a:r>
                <a:rPr lang="en-AU" sz="1200" dirty="0">
                  <a:solidFill>
                    <a:srgbClr val="343433"/>
                  </a:solidFill>
                  <a:latin typeface="Arial"/>
                </a:rPr>
                <a:t>Arbitration and ADR</a:t>
              </a:r>
            </a:p>
            <a:p>
              <a:pPr marL="285750" lvl="0" indent="-285750">
                <a:buFont typeface="Arial" panose="020B0604020202020204" pitchFamily="34" charset="0"/>
                <a:buChar char="•"/>
                <a:defRPr/>
              </a:pPr>
              <a:r>
                <a:rPr lang="en-AU" sz="1200" dirty="0">
                  <a:solidFill>
                    <a:srgbClr val="343433"/>
                  </a:solidFill>
                  <a:latin typeface="Arial"/>
                </a:rPr>
                <a:t>Banking</a:t>
              </a:r>
            </a:p>
            <a:p>
              <a:pPr marL="285750" lvl="0" indent="-285750">
                <a:buFont typeface="Arial" panose="020B0604020202020204" pitchFamily="34" charset="0"/>
                <a:buChar char="•"/>
                <a:defRPr/>
              </a:pPr>
              <a:r>
                <a:rPr lang="en-AU" sz="1200" dirty="0">
                  <a:solidFill>
                    <a:srgbClr val="343433"/>
                  </a:solidFill>
                  <a:latin typeface="Arial"/>
                </a:rPr>
                <a:t>Business Integrity 
Commercial Law and Practices</a:t>
              </a:r>
              <a:endParaRPr kumimoji="0" lang="en-AU" sz="1200" b="0" i="0" u="none" strike="noStrike" kern="1200" cap="none" spc="0" normalizeH="0" baseline="0" noProof="0" dirty="0">
                <a:ln>
                  <a:noFill/>
                </a:ln>
                <a:solidFill>
                  <a:srgbClr val="343433"/>
                </a:solidFill>
                <a:effectLst/>
                <a:uLnTx/>
                <a:uFillTx/>
                <a:latin typeface="Arial"/>
                <a:ea typeface="+mn-ea"/>
                <a:cs typeface="+mn-cs"/>
              </a:endParaRPr>
            </a:p>
          </p:txBody>
        </p:sp>
        <p:cxnSp>
          <p:nvCxnSpPr>
            <p:cNvPr id="32" name="Conector recto 31">
              <a:extLst>
                <a:ext uri="{FF2B5EF4-FFF2-40B4-BE49-F238E27FC236}">
                  <a16:creationId xmlns:a16="http://schemas.microsoft.com/office/drawing/2014/main" id="{CEEE8980-7C3F-7709-54CB-5672F486C61D}"/>
                </a:ext>
              </a:extLst>
            </p:cNvPr>
            <p:cNvCxnSpPr/>
            <p:nvPr/>
          </p:nvCxnSpPr>
          <p:spPr>
            <a:xfrm>
              <a:off x="601976" y="2919155"/>
              <a:ext cx="457708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33" name="Conector recto 32">
              <a:extLst>
                <a:ext uri="{FF2B5EF4-FFF2-40B4-BE49-F238E27FC236}">
                  <a16:creationId xmlns:a16="http://schemas.microsoft.com/office/drawing/2014/main" id="{7969A280-F80E-AE09-3090-102ACE6C82B6}"/>
                </a:ext>
              </a:extLst>
            </p:cNvPr>
            <p:cNvCxnSpPr/>
            <p:nvPr/>
          </p:nvCxnSpPr>
          <p:spPr>
            <a:xfrm>
              <a:off x="596363" y="3523793"/>
              <a:ext cx="457708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35" name="Conector recto 34">
              <a:extLst>
                <a:ext uri="{FF2B5EF4-FFF2-40B4-BE49-F238E27FC236}">
                  <a16:creationId xmlns:a16="http://schemas.microsoft.com/office/drawing/2014/main" id="{D794DFC0-EB88-FC24-14A0-47741047F72F}"/>
                </a:ext>
              </a:extLst>
            </p:cNvPr>
            <p:cNvCxnSpPr/>
            <p:nvPr/>
          </p:nvCxnSpPr>
          <p:spPr>
            <a:xfrm>
              <a:off x="602225" y="4237894"/>
              <a:ext cx="457708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36" name="Conector recto 35">
              <a:extLst>
                <a:ext uri="{FF2B5EF4-FFF2-40B4-BE49-F238E27FC236}">
                  <a16:creationId xmlns:a16="http://schemas.microsoft.com/office/drawing/2014/main" id="{44769BA1-0E85-FAEF-9D90-D0DC11FFF6DD}"/>
                </a:ext>
              </a:extLst>
            </p:cNvPr>
            <p:cNvCxnSpPr/>
            <p:nvPr/>
          </p:nvCxnSpPr>
          <p:spPr>
            <a:xfrm>
              <a:off x="608326" y="4982637"/>
              <a:ext cx="4577080" cy="0"/>
            </a:xfrm>
            <a:prstGeom prst="line">
              <a:avLst/>
            </a:prstGeom>
          </p:spPr>
          <p:style>
            <a:lnRef idx="1">
              <a:schemeClr val="accent4"/>
            </a:lnRef>
            <a:fillRef idx="0">
              <a:schemeClr val="accent4"/>
            </a:fillRef>
            <a:effectRef idx="0">
              <a:schemeClr val="accent4"/>
            </a:effectRef>
            <a:fontRef idx="minor">
              <a:schemeClr val="tx1"/>
            </a:fontRef>
          </p:style>
        </p:cxnSp>
        <p:sp>
          <p:nvSpPr>
            <p:cNvPr id="38" name="CuadroTexto 37">
              <a:extLst>
                <a:ext uri="{FF2B5EF4-FFF2-40B4-BE49-F238E27FC236}">
                  <a16:creationId xmlns:a16="http://schemas.microsoft.com/office/drawing/2014/main" id="{1C56A4A7-3E96-4F55-5DA6-0D615BA74F69}"/>
                </a:ext>
              </a:extLst>
            </p:cNvPr>
            <p:cNvSpPr txBox="1"/>
            <p:nvPr/>
          </p:nvSpPr>
          <p:spPr>
            <a:xfrm>
              <a:off x="2482211" y="5383386"/>
              <a:ext cx="2672080" cy="125987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343433"/>
                  </a:solidFill>
                  <a:effectLst/>
                  <a:uLnTx/>
                  <a:uFillTx/>
                  <a:latin typeface="Arial"/>
                  <a:ea typeface="+mn-ea"/>
                  <a:cs typeface="+mn-cs"/>
                </a:rPr>
                <a:t>F. Consejo España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343433"/>
                  </a:solidFill>
                  <a:effectLst/>
                  <a:uLnTx/>
                  <a:uFillTx/>
                  <a:latin typeface="Arial"/>
                  <a:ea typeface="+mn-ea"/>
                  <a:cs typeface="+mn-cs"/>
                </a:rPr>
                <a:t>CEAPI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343433"/>
                  </a:solidFill>
                  <a:effectLst/>
                  <a:uLnTx/>
                  <a:uFillTx/>
                  <a:latin typeface="Arial"/>
                  <a:ea typeface="+mn-ea"/>
                  <a:cs typeface="+mn-cs"/>
                </a:rPr>
                <a:t>AICO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343433"/>
                  </a:solidFill>
                  <a:effectLst/>
                  <a:uLnTx/>
                  <a:uFillTx/>
                  <a:latin typeface="Arial"/>
                  <a:ea typeface="+mn-ea"/>
                  <a:cs typeface="+mn-cs"/>
                </a:rPr>
                <a:t>ICC’s WCF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srgbClr val="343433"/>
                </a:solidFill>
                <a:effectLst/>
                <a:uLnTx/>
                <a:uFillTx/>
                <a:latin typeface="Arial"/>
                <a:ea typeface="+mn-ea"/>
                <a:cs typeface="+mn-cs"/>
              </a:endParaRPr>
            </a:p>
          </p:txBody>
        </p:sp>
        <p:sp>
          <p:nvSpPr>
            <p:cNvPr id="41" name="Abrir corchete 40">
              <a:extLst>
                <a:ext uri="{FF2B5EF4-FFF2-40B4-BE49-F238E27FC236}">
                  <a16:creationId xmlns:a16="http://schemas.microsoft.com/office/drawing/2014/main" id="{602B9BF3-81FA-2E9E-AB4D-AA00E4E05946}"/>
                </a:ext>
              </a:extLst>
            </p:cNvPr>
            <p:cNvSpPr/>
            <p:nvPr/>
          </p:nvSpPr>
          <p:spPr>
            <a:xfrm>
              <a:off x="2369955" y="5352558"/>
              <a:ext cx="97402" cy="1089622"/>
            </a:xfrm>
            <a:prstGeom prst="leftBracket">
              <a:avLst>
                <a:gd name="adj" fmla="val 0"/>
              </a:avLst>
            </a:prstGeom>
          </p:spPr>
          <p:style>
            <a:lnRef idx="2">
              <a:schemeClr val="accent4"/>
            </a:lnRef>
            <a:fillRef idx="0">
              <a:schemeClr val="accent4"/>
            </a:fillRef>
            <a:effectRef idx="1">
              <a:schemeClr val="accent4"/>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dirty="0">
                <a:ln>
                  <a:noFill/>
                </a:ln>
                <a:solidFill>
                  <a:srgbClr val="343433"/>
                </a:solidFill>
                <a:effectLst/>
                <a:uLnTx/>
                <a:uFillTx/>
                <a:latin typeface="Arial"/>
                <a:ea typeface="+mn-ea"/>
                <a:cs typeface="+mn-cs"/>
              </a:endParaRPr>
            </a:p>
          </p:txBody>
        </p:sp>
      </p:grpSp>
      <p:sp>
        <p:nvSpPr>
          <p:cNvPr id="43" name="CuadroTexto 42">
            <a:extLst>
              <a:ext uri="{FF2B5EF4-FFF2-40B4-BE49-F238E27FC236}">
                <a16:creationId xmlns:a16="http://schemas.microsoft.com/office/drawing/2014/main" id="{3A3AA89B-2475-145C-8CEC-9006228A86AE}"/>
              </a:ext>
            </a:extLst>
          </p:cNvPr>
          <p:cNvSpPr txBox="1"/>
          <p:nvPr/>
        </p:nvSpPr>
        <p:spPr>
          <a:xfrm>
            <a:off x="455612" y="891830"/>
            <a:ext cx="1042661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rgbClr val="343433"/>
                </a:solidFill>
                <a:effectLst/>
                <a:uLnTx/>
                <a:uFillTx/>
                <a:latin typeface="Arial"/>
                <a:ea typeface="+mn-ea"/>
                <a:cs typeface="+mn-cs"/>
              </a:rPr>
              <a:t>We contribute towards business reactivation with services and information aimed at promoting international commercial activities, obtaining cooperation resources, implementing projects that facilitate the dynamics of international trade and managing the network of allies for the benefit of the business community</a:t>
            </a:r>
            <a:endParaRPr kumimoji="0" lang="en-AU" sz="1400" b="0" i="0" u="none" strike="noStrike" kern="1200" cap="none" spc="0" normalizeH="0" baseline="0" noProof="0" dirty="0">
              <a:ln>
                <a:noFill/>
              </a:ln>
              <a:solidFill>
                <a:srgbClr val="343433"/>
              </a:solidFill>
              <a:effectLst/>
              <a:uLnTx/>
              <a:uFillTx/>
              <a:latin typeface="Arial"/>
              <a:ea typeface="+mn-ea"/>
              <a:cs typeface="+mn-cs"/>
            </a:endParaRPr>
          </a:p>
        </p:txBody>
      </p:sp>
      <p:sp>
        <p:nvSpPr>
          <p:cNvPr id="2" name="Título 1">
            <a:extLst>
              <a:ext uri="{FF2B5EF4-FFF2-40B4-BE49-F238E27FC236}">
                <a16:creationId xmlns:a16="http://schemas.microsoft.com/office/drawing/2014/main" id="{393A02E0-0011-6E2B-2E46-B05489AF6FFF}"/>
              </a:ext>
            </a:extLst>
          </p:cNvPr>
          <p:cNvSpPr>
            <a:spLocks noGrp="1"/>
          </p:cNvSpPr>
          <p:nvPr>
            <p:ph type="title"/>
          </p:nvPr>
        </p:nvSpPr>
        <p:spPr>
          <a:xfrm>
            <a:off x="455612" y="426764"/>
            <a:ext cx="10267022" cy="397032"/>
          </a:xfrm>
        </p:spPr>
        <p:txBody>
          <a:bodyPr/>
          <a:lstStyle/>
          <a:p>
            <a:r>
              <a:rPr lang="en-AU" b="1" dirty="0">
                <a:solidFill>
                  <a:schemeClr val="accent4"/>
                </a:solidFill>
              </a:rPr>
              <a:t>International </a:t>
            </a:r>
            <a:r>
              <a:rPr lang="en-AU" dirty="0">
                <a:solidFill>
                  <a:schemeClr val="accent4"/>
                </a:solidFill>
              </a:rPr>
              <a:t>Affairs</a:t>
            </a:r>
            <a:r>
              <a:rPr lang="en-AU" b="1" dirty="0">
                <a:solidFill>
                  <a:schemeClr val="accent4"/>
                </a:solidFill>
              </a:rPr>
              <a:t> and Cooperation</a:t>
            </a:r>
            <a:endParaRPr lang="en-AU" dirty="0"/>
          </a:p>
        </p:txBody>
      </p:sp>
      <p:grpSp>
        <p:nvGrpSpPr>
          <p:cNvPr id="6" name="Gráfico 201">
            <a:extLst>
              <a:ext uri="{FF2B5EF4-FFF2-40B4-BE49-F238E27FC236}">
                <a16:creationId xmlns:a16="http://schemas.microsoft.com/office/drawing/2014/main" id="{3AF32710-70E7-2FBA-2586-AE5B858BB6CE}"/>
              </a:ext>
            </a:extLst>
          </p:cNvPr>
          <p:cNvGrpSpPr/>
          <p:nvPr/>
        </p:nvGrpSpPr>
        <p:grpSpPr>
          <a:xfrm>
            <a:off x="5655456" y="4559874"/>
            <a:ext cx="431236" cy="404725"/>
            <a:chOff x="219614" y="2037828"/>
            <a:chExt cx="431236" cy="404725"/>
          </a:xfrm>
        </p:grpSpPr>
        <p:sp>
          <p:nvSpPr>
            <p:cNvPr id="12" name="Forma libre: forma 11">
              <a:extLst>
                <a:ext uri="{FF2B5EF4-FFF2-40B4-BE49-F238E27FC236}">
                  <a16:creationId xmlns:a16="http://schemas.microsoft.com/office/drawing/2014/main" id="{FC5D3308-4CFB-21B9-8667-3F4CBA7F41A3}"/>
                </a:ext>
              </a:extLst>
            </p:cNvPr>
            <p:cNvSpPr/>
            <p:nvPr/>
          </p:nvSpPr>
          <p:spPr>
            <a:xfrm>
              <a:off x="483763" y="2069214"/>
              <a:ext cx="95411" cy="222382"/>
            </a:xfrm>
            <a:custGeom>
              <a:avLst/>
              <a:gdLst>
                <a:gd name="connsiteX0" fmla="*/ 38769 w 95411"/>
                <a:gd name="connsiteY0" fmla="*/ 222383 h 222382"/>
                <a:gd name="connsiteX1" fmla="*/ 30107 w 95411"/>
                <a:gd name="connsiteY1" fmla="*/ 219253 h 222382"/>
                <a:gd name="connsiteX2" fmla="*/ 21838 w 95411"/>
                <a:gd name="connsiteY2" fmla="*/ 211347 h 222382"/>
                <a:gd name="connsiteX3" fmla="*/ 0 w 95411"/>
                <a:gd name="connsiteY3" fmla="*/ 155020 h 222382"/>
                <a:gd name="connsiteX4" fmla="*/ 0 w 95411"/>
                <a:gd name="connsiteY4" fmla="*/ 151920 h 222382"/>
                <a:gd name="connsiteX5" fmla="*/ 69677 w 95411"/>
                <a:gd name="connsiteY5" fmla="*/ 7660 h 222382"/>
                <a:gd name="connsiteX6" fmla="*/ 87759 w 95411"/>
                <a:gd name="connsiteY6" fmla="*/ 1356 h 222382"/>
                <a:gd name="connsiteX7" fmla="*/ 94062 w 95411"/>
                <a:gd name="connsiteY7" fmla="*/ 19437 h 222382"/>
                <a:gd name="connsiteX8" fmla="*/ 27152 w 95411"/>
                <a:gd name="connsiteY8" fmla="*/ 157961 h 222382"/>
                <a:gd name="connsiteX9" fmla="*/ 41827 w 95411"/>
                <a:gd name="connsiteY9" fmla="*/ 193076 h 222382"/>
                <a:gd name="connsiteX10" fmla="*/ 47432 w 95411"/>
                <a:gd name="connsiteY10" fmla="*/ 198434 h 222382"/>
                <a:gd name="connsiteX11" fmla="*/ 49179 w 95411"/>
                <a:gd name="connsiteY11" fmla="*/ 217505 h 222382"/>
                <a:gd name="connsiteX12" fmla="*/ 38769 w 95411"/>
                <a:gd name="connsiteY12" fmla="*/ 222383 h 22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11" h="222382">
                  <a:moveTo>
                    <a:pt x="38769" y="222383"/>
                  </a:moveTo>
                  <a:cubicBezTo>
                    <a:pt x="35712" y="222383"/>
                    <a:pt x="32640" y="221349"/>
                    <a:pt x="30107" y="219253"/>
                  </a:cubicBezTo>
                  <a:cubicBezTo>
                    <a:pt x="27181" y="216821"/>
                    <a:pt x="24400" y="214157"/>
                    <a:pt x="21838" y="211347"/>
                  </a:cubicBezTo>
                  <a:cubicBezTo>
                    <a:pt x="7760" y="195930"/>
                    <a:pt x="0" y="175926"/>
                    <a:pt x="0" y="155020"/>
                  </a:cubicBezTo>
                  <a:lnTo>
                    <a:pt x="0" y="151920"/>
                  </a:lnTo>
                  <a:lnTo>
                    <a:pt x="69677" y="7660"/>
                  </a:lnTo>
                  <a:cubicBezTo>
                    <a:pt x="72923" y="919"/>
                    <a:pt x="81033" y="-1905"/>
                    <a:pt x="87759" y="1356"/>
                  </a:cubicBezTo>
                  <a:cubicBezTo>
                    <a:pt x="94499" y="4602"/>
                    <a:pt x="97309" y="12711"/>
                    <a:pt x="94062" y="19437"/>
                  </a:cubicBezTo>
                  <a:lnTo>
                    <a:pt x="27152" y="157961"/>
                  </a:lnTo>
                  <a:cubicBezTo>
                    <a:pt x="27821" y="171006"/>
                    <a:pt x="32975" y="183380"/>
                    <a:pt x="41827" y="193076"/>
                  </a:cubicBezTo>
                  <a:cubicBezTo>
                    <a:pt x="43559" y="194984"/>
                    <a:pt x="45452" y="196789"/>
                    <a:pt x="47432" y="198434"/>
                  </a:cubicBezTo>
                  <a:cubicBezTo>
                    <a:pt x="53182" y="203224"/>
                    <a:pt x="53954" y="211755"/>
                    <a:pt x="49179" y="217505"/>
                  </a:cubicBezTo>
                  <a:cubicBezTo>
                    <a:pt x="46500" y="220723"/>
                    <a:pt x="42642" y="222383"/>
                    <a:pt x="38769" y="222383"/>
                  </a:cubicBezTo>
                  <a:close/>
                </a:path>
              </a:pathLst>
            </a:custGeom>
            <a:solidFill>
              <a:srgbClr val="000000"/>
            </a:solidFill>
            <a:ln w="14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343433"/>
                </a:solidFill>
                <a:effectLst/>
                <a:uLnTx/>
                <a:uFillTx/>
                <a:latin typeface="Arial  "/>
                <a:ea typeface="+mn-ea"/>
                <a:cs typeface="+mn-cs"/>
              </a:endParaRPr>
            </a:p>
          </p:txBody>
        </p:sp>
        <p:sp>
          <p:nvSpPr>
            <p:cNvPr id="16" name="Forma libre: forma 15">
              <a:extLst>
                <a:ext uri="{FF2B5EF4-FFF2-40B4-BE49-F238E27FC236}">
                  <a16:creationId xmlns:a16="http://schemas.microsoft.com/office/drawing/2014/main" id="{B619586B-C622-6B40-BCDF-FEA1CF549AEB}"/>
                </a:ext>
              </a:extLst>
            </p:cNvPr>
            <p:cNvSpPr/>
            <p:nvPr/>
          </p:nvSpPr>
          <p:spPr>
            <a:xfrm>
              <a:off x="299918" y="2065197"/>
              <a:ext cx="350932" cy="219600"/>
            </a:xfrm>
            <a:custGeom>
              <a:avLst/>
              <a:gdLst>
                <a:gd name="connsiteX0" fmla="*/ 319238 w 350932"/>
                <a:gd name="connsiteY0" fmla="*/ 219600 h 219600"/>
                <a:gd name="connsiteX1" fmla="*/ 310139 w 350932"/>
                <a:gd name="connsiteY1" fmla="*/ 216092 h 219600"/>
                <a:gd name="connsiteX2" fmla="*/ 309208 w 350932"/>
                <a:gd name="connsiteY2" fmla="*/ 196962 h 219600"/>
                <a:gd name="connsiteX3" fmla="*/ 323766 w 350932"/>
                <a:gd name="connsiteY3" fmla="*/ 161963 h 219600"/>
                <a:gd name="connsiteX4" fmla="*/ 259068 w 350932"/>
                <a:gd name="connsiteY4" fmla="*/ 27093 h 219600"/>
                <a:gd name="connsiteX5" fmla="*/ 13539 w 350932"/>
                <a:gd name="connsiteY5" fmla="*/ 27181 h 219600"/>
                <a:gd name="connsiteX6" fmla="*/ 13539 w 350932"/>
                <a:gd name="connsiteY6" fmla="*/ 27181 h 219600"/>
                <a:gd name="connsiteX7" fmla="*/ 0 w 350932"/>
                <a:gd name="connsiteY7" fmla="*/ 13641 h 219600"/>
                <a:gd name="connsiteX8" fmla="*/ 13539 w 350932"/>
                <a:gd name="connsiteY8" fmla="*/ 102 h 219600"/>
                <a:gd name="connsiteX9" fmla="*/ 276131 w 350932"/>
                <a:gd name="connsiteY9" fmla="*/ 0 h 219600"/>
                <a:gd name="connsiteX10" fmla="*/ 350932 w 350932"/>
                <a:gd name="connsiteY10" fmla="*/ 155950 h 219600"/>
                <a:gd name="connsiteX11" fmla="*/ 350932 w 350932"/>
                <a:gd name="connsiteY11" fmla="*/ 159037 h 219600"/>
                <a:gd name="connsiteX12" fmla="*/ 329269 w 350932"/>
                <a:gd name="connsiteY12" fmla="*/ 215160 h 219600"/>
                <a:gd name="connsiteX13" fmla="*/ 319238 w 350932"/>
                <a:gd name="connsiteY13" fmla="*/ 219600 h 21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0932" h="219600">
                  <a:moveTo>
                    <a:pt x="319238" y="219600"/>
                  </a:moveTo>
                  <a:cubicBezTo>
                    <a:pt x="315992" y="219600"/>
                    <a:pt x="312731" y="218435"/>
                    <a:pt x="310139" y="216092"/>
                  </a:cubicBezTo>
                  <a:cubicBezTo>
                    <a:pt x="304607" y="211069"/>
                    <a:pt x="304185" y="202508"/>
                    <a:pt x="309208" y="196962"/>
                  </a:cubicBezTo>
                  <a:cubicBezTo>
                    <a:pt x="317986" y="187280"/>
                    <a:pt x="323096" y="174949"/>
                    <a:pt x="323766" y="161963"/>
                  </a:cubicBezTo>
                  <a:lnTo>
                    <a:pt x="259068" y="27093"/>
                  </a:lnTo>
                  <a:lnTo>
                    <a:pt x="13539" y="27181"/>
                  </a:lnTo>
                  <a:cubicBezTo>
                    <a:pt x="13539" y="27181"/>
                    <a:pt x="13539" y="27181"/>
                    <a:pt x="13539" y="27181"/>
                  </a:cubicBezTo>
                  <a:cubicBezTo>
                    <a:pt x="6056" y="27181"/>
                    <a:pt x="0" y="21124"/>
                    <a:pt x="0" y="13641"/>
                  </a:cubicBezTo>
                  <a:cubicBezTo>
                    <a:pt x="0" y="6158"/>
                    <a:pt x="6056" y="102"/>
                    <a:pt x="13539" y="102"/>
                  </a:cubicBezTo>
                  <a:lnTo>
                    <a:pt x="276131" y="0"/>
                  </a:lnTo>
                  <a:lnTo>
                    <a:pt x="350932" y="155950"/>
                  </a:lnTo>
                  <a:lnTo>
                    <a:pt x="350932" y="159037"/>
                  </a:lnTo>
                  <a:cubicBezTo>
                    <a:pt x="350932" y="179841"/>
                    <a:pt x="343245" y="199771"/>
                    <a:pt x="329269" y="215160"/>
                  </a:cubicBezTo>
                  <a:cubicBezTo>
                    <a:pt x="326590" y="218115"/>
                    <a:pt x="322922" y="219600"/>
                    <a:pt x="319238" y="219600"/>
                  </a:cubicBezTo>
                  <a:close/>
                </a:path>
              </a:pathLst>
            </a:custGeom>
            <a:solidFill>
              <a:srgbClr val="000000"/>
            </a:solidFill>
            <a:ln w="14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343433"/>
                </a:solidFill>
                <a:effectLst/>
                <a:uLnTx/>
                <a:uFillTx/>
                <a:latin typeface="Arial  "/>
                <a:ea typeface="+mn-ea"/>
                <a:cs typeface="+mn-cs"/>
              </a:endParaRPr>
            </a:p>
          </p:txBody>
        </p:sp>
        <p:sp>
          <p:nvSpPr>
            <p:cNvPr id="19" name="Forma libre: forma 18">
              <a:extLst>
                <a:ext uri="{FF2B5EF4-FFF2-40B4-BE49-F238E27FC236}">
                  <a16:creationId xmlns:a16="http://schemas.microsoft.com/office/drawing/2014/main" id="{3EE3C056-78AD-E017-FE64-14CFB6D102C0}"/>
                </a:ext>
              </a:extLst>
            </p:cNvPr>
            <p:cNvSpPr/>
            <p:nvPr/>
          </p:nvSpPr>
          <p:spPr>
            <a:xfrm>
              <a:off x="219614" y="2037828"/>
              <a:ext cx="1455" cy="1455"/>
            </a:xfrm>
            <a:custGeom>
              <a:avLst/>
              <a:gdLst/>
              <a:ahLst/>
              <a:cxnLst/>
              <a:rect l="l" t="t" r="r" b="b"/>
              <a:pathLst>
                <a:path w="1455" h="1455"/>
              </a:pathLst>
            </a:custGeom>
            <a:noFill/>
            <a:ln w="27078" cap="rnd">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343433"/>
                </a:solidFill>
                <a:effectLst/>
                <a:uLnTx/>
                <a:uFillTx/>
                <a:latin typeface="Arial  "/>
                <a:ea typeface="+mn-ea"/>
                <a:cs typeface="+mn-cs"/>
              </a:endParaRPr>
            </a:p>
          </p:txBody>
        </p:sp>
        <p:sp>
          <p:nvSpPr>
            <p:cNvPr id="26" name="Forma libre: forma 25">
              <a:extLst>
                <a:ext uri="{FF2B5EF4-FFF2-40B4-BE49-F238E27FC236}">
                  <a16:creationId xmlns:a16="http://schemas.microsoft.com/office/drawing/2014/main" id="{623A00B8-23A3-E969-DB27-1980572F0DF3}"/>
                </a:ext>
              </a:extLst>
            </p:cNvPr>
            <p:cNvSpPr/>
            <p:nvPr/>
          </p:nvSpPr>
          <p:spPr>
            <a:xfrm>
              <a:off x="219614" y="2037828"/>
              <a:ext cx="1455" cy="1455"/>
            </a:xfrm>
            <a:custGeom>
              <a:avLst/>
              <a:gdLst/>
              <a:ahLst/>
              <a:cxnLst/>
              <a:rect l="l" t="t" r="r" b="b"/>
              <a:pathLst>
                <a:path w="1455" h="1455"/>
              </a:pathLst>
            </a:custGeom>
            <a:noFill/>
            <a:ln w="27078" cap="rnd">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343433"/>
                </a:solidFill>
                <a:effectLst/>
                <a:uLnTx/>
                <a:uFillTx/>
                <a:latin typeface="Arial  "/>
                <a:ea typeface="+mn-ea"/>
                <a:cs typeface="+mn-cs"/>
              </a:endParaRPr>
            </a:p>
          </p:txBody>
        </p:sp>
        <p:sp>
          <p:nvSpPr>
            <p:cNvPr id="30" name="Forma libre: forma 29">
              <a:extLst>
                <a:ext uri="{FF2B5EF4-FFF2-40B4-BE49-F238E27FC236}">
                  <a16:creationId xmlns:a16="http://schemas.microsoft.com/office/drawing/2014/main" id="{D30EF74D-FB5A-921A-379C-2D577BA20F03}"/>
                </a:ext>
              </a:extLst>
            </p:cNvPr>
            <p:cNvSpPr/>
            <p:nvPr/>
          </p:nvSpPr>
          <p:spPr>
            <a:xfrm>
              <a:off x="303630" y="2065197"/>
              <a:ext cx="277426" cy="27384"/>
            </a:xfrm>
            <a:custGeom>
              <a:avLst/>
              <a:gdLst>
                <a:gd name="connsiteX0" fmla="*/ 13539 w 277426"/>
                <a:gd name="connsiteY0" fmla="*/ 27385 h 27384"/>
                <a:gd name="connsiteX1" fmla="*/ 0 w 277426"/>
                <a:gd name="connsiteY1" fmla="*/ 13860 h 27384"/>
                <a:gd name="connsiteX2" fmla="*/ 13525 w 277426"/>
                <a:gd name="connsiteY2" fmla="*/ 306 h 27384"/>
                <a:gd name="connsiteX3" fmla="*/ 263872 w 277426"/>
                <a:gd name="connsiteY3" fmla="*/ 0 h 27384"/>
                <a:gd name="connsiteX4" fmla="*/ 263887 w 277426"/>
                <a:gd name="connsiteY4" fmla="*/ 0 h 27384"/>
                <a:gd name="connsiteX5" fmla="*/ 277426 w 277426"/>
                <a:gd name="connsiteY5" fmla="*/ 13525 h 27384"/>
                <a:gd name="connsiteX6" fmla="*/ 263902 w 277426"/>
                <a:gd name="connsiteY6" fmla="*/ 27079 h 27384"/>
                <a:gd name="connsiteX7" fmla="*/ 13569 w 277426"/>
                <a:gd name="connsiteY7" fmla="*/ 27385 h 27384"/>
                <a:gd name="connsiteX8" fmla="*/ 13539 w 277426"/>
                <a:gd name="connsiteY8" fmla="*/ 27385 h 2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426" h="27384">
                  <a:moveTo>
                    <a:pt x="13539" y="27385"/>
                  </a:moveTo>
                  <a:cubicBezTo>
                    <a:pt x="6071" y="27385"/>
                    <a:pt x="15" y="21328"/>
                    <a:pt x="0" y="13860"/>
                  </a:cubicBezTo>
                  <a:cubicBezTo>
                    <a:pt x="-15" y="6377"/>
                    <a:pt x="6042" y="306"/>
                    <a:pt x="13525" y="306"/>
                  </a:cubicBezTo>
                  <a:lnTo>
                    <a:pt x="263872" y="0"/>
                  </a:lnTo>
                  <a:cubicBezTo>
                    <a:pt x="263872" y="0"/>
                    <a:pt x="263887" y="0"/>
                    <a:pt x="263887" y="0"/>
                  </a:cubicBezTo>
                  <a:cubicBezTo>
                    <a:pt x="271356" y="0"/>
                    <a:pt x="277412" y="6056"/>
                    <a:pt x="277426" y="13525"/>
                  </a:cubicBezTo>
                  <a:cubicBezTo>
                    <a:pt x="277441" y="21008"/>
                    <a:pt x="271385" y="27079"/>
                    <a:pt x="263902" y="27079"/>
                  </a:cubicBezTo>
                  <a:lnTo>
                    <a:pt x="13569" y="27385"/>
                  </a:lnTo>
                  <a:cubicBezTo>
                    <a:pt x="13554" y="27385"/>
                    <a:pt x="13554" y="27385"/>
                    <a:pt x="13539" y="27385"/>
                  </a:cubicBezTo>
                  <a:close/>
                </a:path>
              </a:pathLst>
            </a:custGeom>
            <a:solidFill>
              <a:srgbClr val="000000"/>
            </a:solidFill>
            <a:ln w="14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343433"/>
                </a:solidFill>
                <a:effectLst/>
                <a:uLnTx/>
                <a:uFillTx/>
                <a:latin typeface="Arial  "/>
                <a:ea typeface="+mn-ea"/>
                <a:cs typeface="+mn-cs"/>
              </a:endParaRPr>
            </a:p>
          </p:txBody>
        </p:sp>
        <p:sp>
          <p:nvSpPr>
            <p:cNvPr id="31" name="Forma libre: forma 30">
              <a:extLst>
                <a:ext uri="{FF2B5EF4-FFF2-40B4-BE49-F238E27FC236}">
                  <a16:creationId xmlns:a16="http://schemas.microsoft.com/office/drawing/2014/main" id="{ECBC9349-624B-979D-EB14-32ACD902695B}"/>
                </a:ext>
              </a:extLst>
            </p:cNvPr>
            <p:cNvSpPr/>
            <p:nvPr/>
          </p:nvSpPr>
          <p:spPr>
            <a:xfrm>
              <a:off x="219614" y="2037828"/>
              <a:ext cx="1455" cy="1455"/>
            </a:xfrm>
            <a:custGeom>
              <a:avLst/>
              <a:gdLst/>
              <a:ahLst/>
              <a:cxnLst/>
              <a:rect l="l" t="t" r="r" b="b"/>
              <a:pathLst>
                <a:path w="1455" h="1455"/>
              </a:pathLst>
            </a:custGeom>
            <a:noFill/>
            <a:ln w="27078" cap="rnd">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343433"/>
                </a:solidFill>
                <a:effectLst/>
                <a:uLnTx/>
                <a:uFillTx/>
                <a:latin typeface="Arial  "/>
                <a:ea typeface="+mn-ea"/>
                <a:cs typeface="+mn-cs"/>
              </a:endParaRPr>
            </a:p>
          </p:txBody>
        </p:sp>
        <p:sp>
          <p:nvSpPr>
            <p:cNvPr id="39" name="Forma libre: forma 38">
              <a:extLst>
                <a:ext uri="{FF2B5EF4-FFF2-40B4-BE49-F238E27FC236}">
                  <a16:creationId xmlns:a16="http://schemas.microsoft.com/office/drawing/2014/main" id="{1FEF96E6-CBD4-B942-F220-AD1C68A58899}"/>
                </a:ext>
              </a:extLst>
            </p:cNvPr>
            <p:cNvSpPr/>
            <p:nvPr/>
          </p:nvSpPr>
          <p:spPr>
            <a:xfrm>
              <a:off x="420011" y="2069711"/>
              <a:ext cx="27835" cy="301258"/>
            </a:xfrm>
            <a:custGeom>
              <a:avLst/>
              <a:gdLst>
                <a:gd name="connsiteX0" fmla="*/ 14282 w 27835"/>
                <a:gd name="connsiteY0" fmla="*/ 301259 h 301258"/>
                <a:gd name="connsiteX1" fmla="*/ 743 w 27835"/>
                <a:gd name="connsiteY1" fmla="*/ 287748 h 301258"/>
                <a:gd name="connsiteX2" fmla="*/ 0 w 27835"/>
                <a:gd name="connsiteY2" fmla="*/ 13583 h 301258"/>
                <a:gd name="connsiteX3" fmla="*/ 13510 w 27835"/>
                <a:gd name="connsiteY3" fmla="*/ 0 h 301258"/>
                <a:gd name="connsiteX4" fmla="*/ 13554 w 27835"/>
                <a:gd name="connsiteY4" fmla="*/ 0 h 301258"/>
                <a:gd name="connsiteX5" fmla="*/ 27093 w 27835"/>
                <a:gd name="connsiteY5" fmla="*/ 13510 h 301258"/>
                <a:gd name="connsiteX6" fmla="*/ 27836 w 27835"/>
                <a:gd name="connsiteY6" fmla="*/ 287676 h 301258"/>
                <a:gd name="connsiteX7" fmla="*/ 14326 w 27835"/>
                <a:gd name="connsiteY7" fmla="*/ 301259 h 301258"/>
                <a:gd name="connsiteX8" fmla="*/ 14282 w 27835"/>
                <a:gd name="connsiteY8" fmla="*/ 301259 h 30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35" h="301258">
                  <a:moveTo>
                    <a:pt x="14282" y="301259"/>
                  </a:moveTo>
                  <a:cubicBezTo>
                    <a:pt x="6813" y="301259"/>
                    <a:pt x="757" y="295217"/>
                    <a:pt x="743" y="287748"/>
                  </a:cubicBezTo>
                  <a:lnTo>
                    <a:pt x="0" y="13583"/>
                  </a:lnTo>
                  <a:cubicBezTo>
                    <a:pt x="-15" y="6100"/>
                    <a:pt x="6027" y="29"/>
                    <a:pt x="13510" y="0"/>
                  </a:cubicBezTo>
                  <a:cubicBezTo>
                    <a:pt x="13525" y="0"/>
                    <a:pt x="13539" y="0"/>
                    <a:pt x="13554" y="0"/>
                  </a:cubicBezTo>
                  <a:cubicBezTo>
                    <a:pt x="21022" y="0"/>
                    <a:pt x="27079" y="6042"/>
                    <a:pt x="27093" y="13510"/>
                  </a:cubicBezTo>
                  <a:lnTo>
                    <a:pt x="27836" y="287676"/>
                  </a:lnTo>
                  <a:cubicBezTo>
                    <a:pt x="27850" y="295159"/>
                    <a:pt x="21809" y="301230"/>
                    <a:pt x="14326" y="301259"/>
                  </a:cubicBezTo>
                  <a:cubicBezTo>
                    <a:pt x="14311" y="301259"/>
                    <a:pt x="14296" y="301259"/>
                    <a:pt x="14282" y="301259"/>
                  </a:cubicBezTo>
                  <a:close/>
                </a:path>
              </a:pathLst>
            </a:custGeom>
            <a:solidFill>
              <a:srgbClr val="000000"/>
            </a:solidFill>
            <a:ln w="14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343433"/>
                </a:solidFill>
                <a:effectLst/>
                <a:uLnTx/>
                <a:uFillTx/>
                <a:latin typeface="Arial  "/>
                <a:ea typeface="+mn-ea"/>
                <a:cs typeface="+mn-cs"/>
              </a:endParaRPr>
            </a:p>
          </p:txBody>
        </p:sp>
        <p:sp>
          <p:nvSpPr>
            <p:cNvPr id="40" name="Forma libre: forma 39">
              <a:extLst>
                <a:ext uri="{FF2B5EF4-FFF2-40B4-BE49-F238E27FC236}">
                  <a16:creationId xmlns:a16="http://schemas.microsoft.com/office/drawing/2014/main" id="{0B35C900-F1A5-3C9F-4794-E683F878E99C}"/>
                </a:ext>
              </a:extLst>
            </p:cNvPr>
            <p:cNvSpPr/>
            <p:nvPr/>
          </p:nvSpPr>
          <p:spPr>
            <a:xfrm>
              <a:off x="344409" y="2325343"/>
              <a:ext cx="181253" cy="117210"/>
            </a:xfrm>
            <a:custGeom>
              <a:avLst/>
              <a:gdLst>
                <a:gd name="connsiteX0" fmla="*/ 181253 w 181253"/>
                <a:gd name="connsiteY0" fmla="*/ 117210 h 117210"/>
                <a:gd name="connsiteX1" fmla="*/ 0 w 181253"/>
                <a:gd name="connsiteY1" fmla="*/ 117210 h 117210"/>
                <a:gd name="connsiteX2" fmla="*/ 90627 w 181253"/>
                <a:gd name="connsiteY2" fmla="*/ 0 h 117210"/>
                <a:gd name="connsiteX3" fmla="*/ 181253 w 181253"/>
                <a:gd name="connsiteY3" fmla="*/ 117210 h 117210"/>
                <a:gd name="connsiteX4" fmla="*/ 55177 w 181253"/>
                <a:gd name="connsiteY4" fmla="*/ 90132 h 117210"/>
                <a:gd name="connsiteX5" fmla="*/ 126076 w 181253"/>
                <a:gd name="connsiteY5" fmla="*/ 90132 h 117210"/>
                <a:gd name="connsiteX6" fmla="*/ 90627 w 181253"/>
                <a:gd name="connsiteY6" fmla="*/ 44287 h 117210"/>
                <a:gd name="connsiteX7" fmla="*/ 55177 w 181253"/>
                <a:gd name="connsiteY7" fmla="*/ 90132 h 11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253" h="117210">
                  <a:moveTo>
                    <a:pt x="181253" y="117210"/>
                  </a:moveTo>
                  <a:lnTo>
                    <a:pt x="0" y="117210"/>
                  </a:lnTo>
                  <a:lnTo>
                    <a:pt x="90627" y="0"/>
                  </a:lnTo>
                  <a:lnTo>
                    <a:pt x="181253" y="117210"/>
                  </a:lnTo>
                  <a:close/>
                  <a:moveTo>
                    <a:pt x="55177" y="90132"/>
                  </a:moveTo>
                  <a:lnTo>
                    <a:pt x="126076" y="90132"/>
                  </a:lnTo>
                  <a:lnTo>
                    <a:pt x="90627" y="44287"/>
                  </a:lnTo>
                  <a:lnTo>
                    <a:pt x="55177" y="90132"/>
                  </a:lnTo>
                  <a:close/>
                </a:path>
              </a:pathLst>
            </a:custGeom>
            <a:solidFill>
              <a:srgbClr val="000000"/>
            </a:solidFill>
            <a:ln w="14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343433"/>
                </a:solidFill>
                <a:effectLst/>
                <a:uLnTx/>
                <a:uFillTx/>
                <a:latin typeface="Arial  "/>
                <a:ea typeface="+mn-ea"/>
                <a:cs typeface="+mn-cs"/>
              </a:endParaRPr>
            </a:p>
          </p:txBody>
        </p:sp>
        <p:sp>
          <p:nvSpPr>
            <p:cNvPr id="44" name="Forma libre: forma 43">
              <a:extLst>
                <a:ext uri="{FF2B5EF4-FFF2-40B4-BE49-F238E27FC236}">
                  <a16:creationId xmlns:a16="http://schemas.microsoft.com/office/drawing/2014/main" id="{1A7EDDB7-6740-0AD2-A855-938039C44B62}"/>
                </a:ext>
              </a:extLst>
            </p:cNvPr>
            <p:cNvSpPr/>
            <p:nvPr/>
          </p:nvSpPr>
          <p:spPr>
            <a:xfrm>
              <a:off x="219614" y="2037828"/>
              <a:ext cx="1455" cy="1455"/>
            </a:xfrm>
            <a:custGeom>
              <a:avLst/>
              <a:gdLst/>
              <a:ahLst/>
              <a:cxnLst/>
              <a:rect l="l" t="t" r="r" b="b"/>
              <a:pathLst>
                <a:path w="1455" h="1455"/>
              </a:pathLst>
            </a:custGeom>
            <a:noFill/>
            <a:ln w="27078" cap="rnd">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343433"/>
                </a:solidFill>
                <a:effectLst/>
                <a:uLnTx/>
                <a:uFillTx/>
                <a:latin typeface="Arial  "/>
                <a:ea typeface="+mn-ea"/>
                <a:cs typeface="+mn-cs"/>
              </a:endParaRPr>
            </a:p>
          </p:txBody>
        </p:sp>
        <p:sp>
          <p:nvSpPr>
            <p:cNvPr id="45" name="Forma libre: forma 44">
              <a:extLst>
                <a:ext uri="{FF2B5EF4-FFF2-40B4-BE49-F238E27FC236}">
                  <a16:creationId xmlns:a16="http://schemas.microsoft.com/office/drawing/2014/main" id="{18D93AFE-183F-306B-F8E3-6638EF7732D2}"/>
                </a:ext>
              </a:extLst>
            </p:cNvPr>
            <p:cNvSpPr/>
            <p:nvPr/>
          </p:nvSpPr>
          <p:spPr>
            <a:xfrm>
              <a:off x="219614" y="2065314"/>
              <a:ext cx="350932" cy="242573"/>
            </a:xfrm>
            <a:custGeom>
              <a:avLst/>
              <a:gdLst>
                <a:gd name="connsiteX0" fmla="*/ 83551 w 350932"/>
                <a:gd name="connsiteY0" fmla="*/ 242573 h 242573"/>
                <a:gd name="connsiteX1" fmla="*/ 0 w 350932"/>
                <a:gd name="connsiteY1" fmla="*/ 159022 h 242573"/>
                <a:gd name="connsiteX2" fmla="*/ 0 w 350932"/>
                <a:gd name="connsiteY2" fmla="*/ 155950 h 242573"/>
                <a:gd name="connsiteX3" fmla="*/ 74801 w 350932"/>
                <a:gd name="connsiteY3" fmla="*/ 0 h 242573"/>
                <a:gd name="connsiteX4" fmla="*/ 337393 w 350932"/>
                <a:gd name="connsiteY4" fmla="*/ 102 h 242573"/>
                <a:gd name="connsiteX5" fmla="*/ 350932 w 350932"/>
                <a:gd name="connsiteY5" fmla="*/ 13641 h 242573"/>
                <a:gd name="connsiteX6" fmla="*/ 337393 w 350932"/>
                <a:gd name="connsiteY6" fmla="*/ 27181 h 242573"/>
                <a:gd name="connsiteX7" fmla="*/ 337393 w 350932"/>
                <a:gd name="connsiteY7" fmla="*/ 27181 h 242573"/>
                <a:gd name="connsiteX8" fmla="*/ 104850 w 350932"/>
                <a:gd name="connsiteY8" fmla="*/ 27079 h 242573"/>
                <a:gd name="connsiteX9" fmla="*/ 167088 w 350932"/>
                <a:gd name="connsiteY9" fmla="*/ 155921 h 242573"/>
                <a:gd name="connsiteX10" fmla="*/ 167088 w 350932"/>
                <a:gd name="connsiteY10" fmla="*/ 159022 h 242573"/>
                <a:gd name="connsiteX11" fmla="*/ 83551 w 350932"/>
                <a:gd name="connsiteY11" fmla="*/ 242573 h 242573"/>
                <a:gd name="connsiteX12" fmla="*/ 27152 w 350932"/>
                <a:gd name="connsiteY12" fmla="*/ 161949 h 242573"/>
                <a:gd name="connsiteX13" fmla="*/ 83537 w 350932"/>
                <a:gd name="connsiteY13" fmla="*/ 215495 h 242573"/>
                <a:gd name="connsiteX14" fmla="*/ 139922 w 350932"/>
                <a:gd name="connsiteY14" fmla="*/ 161978 h 242573"/>
                <a:gd name="connsiteX15" fmla="*/ 83347 w 350932"/>
                <a:gd name="connsiteY15" fmla="*/ 44811 h 242573"/>
                <a:gd name="connsiteX16" fmla="*/ 27152 w 350932"/>
                <a:gd name="connsiteY16" fmla="*/ 161949 h 242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0932" h="242573">
                  <a:moveTo>
                    <a:pt x="83551" y="242573"/>
                  </a:moveTo>
                  <a:cubicBezTo>
                    <a:pt x="37474" y="242573"/>
                    <a:pt x="0" y="205100"/>
                    <a:pt x="0" y="159022"/>
                  </a:cubicBezTo>
                  <a:lnTo>
                    <a:pt x="0" y="155950"/>
                  </a:lnTo>
                  <a:lnTo>
                    <a:pt x="74801" y="0"/>
                  </a:lnTo>
                  <a:lnTo>
                    <a:pt x="337393" y="102"/>
                  </a:lnTo>
                  <a:cubicBezTo>
                    <a:pt x="344876" y="102"/>
                    <a:pt x="350932" y="6173"/>
                    <a:pt x="350932" y="13641"/>
                  </a:cubicBezTo>
                  <a:cubicBezTo>
                    <a:pt x="350932" y="21124"/>
                    <a:pt x="344861" y="27181"/>
                    <a:pt x="337393" y="27181"/>
                  </a:cubicBezTo>
                  <a:cubicBezTo>
                    <a:pt x="337393" y="27181"/>
                    <a:pt x="337393" y="27181"/>
                    <a:pt x="337393" y="27181"/>
                  </a:cubicBezTo>
                  <a:lnTo>
                    <a:pt x="104850" y="27079"/>
                  </a:lnTo>
                  <a:lnTo>
                    <a:pt x="167088" y="155921"/>
                  </a:lnTo>
                  <a:lnTo>
                    <a:pt x="167088" y="159022"/>
                  </a:lnTo>
                  <a:cubicBezTo>
                    <a:pt x="167088" y="205100"/>
                    <a:pt x="129614" y="242573"/>
                    <a:pt x="83551" y="242573"/>
                  </a:cubicBezTo>
                  <a:close/>
                  <a:moveTo>
                    <a:pt x="27152" y="161949"/>
                  </a:moveTo>
                  <a:cubicBezTo>
                    <a:pt x="28680" y="191735"/>
                    <a:pt x="53386" y="215495"/>
                    <a:pt x="83537" y="215495"/>
                  </a:cubicBezTo>
                  <a:cubicBezTo>
                    <a:pt x="113687" y="215495"/>
                    <a:pt x="138393" y="191750"/>
                    <a:pt x="139922" y="161978"/>
                  </a:cubicBezTo>
                  <a:lnTo>
                    <a:pt x="83347" y="44811"/>
                  </a:lnTo>
                  <a:lnTo>
                    <a:pt x="27152" y="161949"/>
                  </a:lnTo>
                  <a:close/>
                </a:path>
              </a:pathLst>
            </a:custGeom>
            <a:solidFill>
              <a:srgbClr val="000000"/>
            </a:solidFill>
            <a:ln w="14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343433"/>
                </a:solidFill>
                <a:effectLst/>
                <a:uLnTx/>
                <a:uFillTx/>
                <a:latin typeface="Arial  "/>
                <a:ea typeface="+mn-ea"/>
                <a:cs typeface="+mn-cs"/>
              </a:endParaRPr>
            </a:p>
          </p:txBody>
        </p:sp>
        <p:sp>
          <p:nvSpPr>
            <p:cNvPr id="46" name="Forma libre: forma 45">
              <a:extLst>
                <a:ext uri="{FF2B5EF4-FFF2-40B4-BE49-F238E27FC236}">
                  <a16:creationId xmlns:a16="http://schemas.microsoft.com/office/drawing/2014/main" id="{DC850EA0-FD4D-2DCF-9E91-4E7D43B6E137}"/>
                </a:ext>
              </a:extLst>
            </p:cNvPr>
            <p:cNvSpPr/>
            <p:nvPr/>
          </p:nvSpPr>
          <p:spPr>
            <a:xfrm>
              <a:off x="289407" y="2065314"/>
              <a:ext cx="277426" cy="27384"/>
            </a:xfrm>
            <a:custGeom>
              <a:avLst/>
              <a:gdLst>
                <a:gd name="connsiteX0" fmla="*/ 263872 w 277426"/>
                <a:gd name="connsiteY0" fmla="*/ 27385 h 27384"/>
                <a:gd name="connsiteX1" fmla="*/ 263858 w 277426"/>
                <a:gd name="connsiteY1" fmla="*/ 27385 h 27384"/>
                <a:gd name="connsiteX2" fmla="*/ 13525 w 277426"/>
                <a:gd name="connsiteY2" fmla="*/ 27079 h 27384"/>
                <a:gd name="connsiteX3" fmla="*/ 0 w 277426"/>
                <a:gd name="connsiteY3" fmla="*/ 13525 h 27384"/>
                <a:gd name="connsiteX4" fmla="*/ 13539 w 277426"/>
                <a:gd name="connsiteY4" fmla="*/ 0 h 27384"/>
                <a:gd name="connsiteX5" fmla="*/ 13554 w 277426"/>
                <a:gd name="connsiteY5" fmla="*/ 0 h 27384"/>
                <a:gd name="connsiteX6" fmla="*/ 263902 w 277426"/>
                <a:gd name="connsiteY6" fmla="*/ 306 h 27384"/>
                <a:gd name="connsiteX7" fmla="*/ 277426 w 277426"/>
                <a:gd name="connsiteY7" fmla="*/ 13860 h 27384"/>
                <a:gd name="connsiteX8" fmla="*/ 263872 w 277426"/>
                <a:gd name="connsiteY8" fmla="*/ 27385 h 2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426" h="27384">
                  <a:moveTo>
                    <a:pt x="263872" y="27385"/>
                  </a:moveTo>
                  <a:cubicBezTo>
                    <a:pt x="263872" y="27385"/>
                    <a:pt x="263858" y="27385"/>
                    <a:pt x="263858" y="27385"/>
                  </a:cubicBezTo>
                  <a:lnTo>
                    <a:pt x="13525" y="27079"/>
                  </a:lnTo>
                  <a:cubicBezTo>
                    <a:pt x="6042" y="27064"/>
                    <a:pt x="-15" y="20993"/>
                    <a:pt x="0" y="13525"/>
                  </a:cubicBezTo>
                  <a:cubicBezTo>
                    <a:pt x="15" y="6056"/>
                    <a:pt x="6071" y="0"/>
                    <a:pt x="13539" y="0"/>
                  </a:cubicBezTo>
                  <a:cubicBezTo>
                    <a:pt x="13539" y="0"/>
                    <a:pt x="13554" y="0"/>
                    <a:pt x="13554" y="0"/>
                  </a:cubicBezTo>
                  <a:lnTo>
                    <a:pt x="263902" y="306"/>
                  </a:lnTo>
                  <a:cubicBezTo>
                    <a:pt x="271385" y="320"/>
                    <a:pt x="277441" y="6391"/>
                    <a:pt x="277426" y="13860"/>
                  </a:cubicBezTo>
                  <a:cubicBezTo>
                    <a:pt x="277412" y="21328"/>
                    <a:pt x="271356" y="27385"/>
                    <a:pt x="263872" y="27385"/>
                  </a:cubicBezTo>
                  <a:close/>
                </a:path>
              </a:pathLst>
            </a:custGeom>
            <a:solidFill>
              <a:srgbClr val="000000"/>
            </a:solidFill>
            <a:ln w="14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343433"/>
                </a:solidFill>
                <a:effectLst/>
                <a:uLnTx/>
                <a:uFillTx/>
                <a:latin typeface="Arial  "/>
                <a:ea typeface="+mn-ea"/>
                <a:cs typeface="+mn-cs"/>
              </a:endParaRPr>
            </a:p>
          </p:txBody>
        </p:sp>
        <p:sp>
          <p:nvSpPr>
            <p:cNvPr id="47" name="Forma libre: forma 46">
              <a:extLst>
                <a:ext uri="{FF2B5EF4-FFF2-40B4-BE49-F238E27FC236}">
                  <a16:creationId xmlns:a16="http://schemas.microsoft.com/office/drawing/2014/main" id="{9AF9B986-FC6A-F1FC-A785-B1EFDD6D1911}"/>
                </a:ext>
              </a:extLst>
            </p:cNvPr>
            <p:cNvSpPr/>
            <p:nvPr/>
          </p:nvSpPr>
          <p:spPr>
            <a:xfrm>
              <a:off x="556817" y="2281522"/>
              <a:ext cx="26059" cy="26059"/>
            </a:xfrm>
            <a:custGeom>
              <a:avLst/>
              <a:gdLst>
                <a:gd name="connsiteX0" fmla="*/ 26060 w 26059"/>
                <a:gd name="connsiteY0" fmla="*/ 13030 h 26059"/>
                <a:gd name="connsiteX1" fmla="*/ 13030 w 26059"/>
                <a:gd name="connsiteY1" fmla="*/ 26060 h 26059"/>
                <a:gd name="connsiteX2" fmla="*/ 0 w 26059"/>
                <a:gd name="connsiteY2" fmla="*/ 13030 h 26059"/>
                <a:gd name="connsiteX3" fmla="*/ 13030 w 26059"/>
                <a:gd name="connsiteY3" fmla="*/ 0 h 26059"/>
                <a:gd name="connsiteX4" fmla="*/ 26060 w 26059"/>
                <a:gd name="connsiteY4" fmla="*/ 13030 h 26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9" h="26059">
                  <a:moveTo>
                    <a:pt x="26060" y="13030"/>
                  </a:moveTo>
                  <a:cubicBezTo>
                    <a:pt x="26060" y="20226"/>
                    <a:pt x="20226" y="26060"/>
                    <a:pt x="13030" y="26060"/>
                  </a:cubicBezTo>
                  <a:cubicBezTo>
                    <a:pt x="5834" y="26060"/>
                    <a:pt x="0" y="20226"/>
                    <a:pt x="0" y="13030"/>
                  </a:cubicBezTo>
                  <a:cubicBezTo>
                    <a:pt x="0" y="5834"/>
                    <a:pt x="5834" y="0"/>
                    <a:pt x="13030" y="0"/>
                  </a:cubicBezTo>
                  <a:cubicBezTo>
                    <a:pt x="20226" y="0"/>
                    <a:pt x="26060" y="5834"/>
                    <a:pt x="26060" y="13030"/>
                  </a:cubicBezTo>
                  <a:close/>
                </a:path>
              </a:pathLst>
            </a:custGeom>
            <a:solidFill>
              <a:srgbClr val="DD0034"/>
            </a:solidFill>
            <a:ln w="14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343433"/>
                </a:solidFill>
                <a:effectLst/>
                <a:uLnTx/>
                <a:uFillTx/>
                <a:latin typeface="Arial  "/>
                <a:ea typeface="+mn-ea"/>
                <a:cs typeface="+mn-cs"/>
              </a:endParaRPr>
            </a:p>
          </p:txBody>
        </p:sp>
      </p:grpSp>
      <p:grpSp>
        <p:nvGrpSpPr>
          <p:cNvPr id="48" name="Grupo 47">
            <a:extLst>
              <a:ext uri="{FF2B5EF4-FFF2-40B4-BE49-F238E27FC236}">
                <a16:creationId xmlns:a16="http://schemas.microsoft.com/office/drawing/2014/main" id="{6C992E8D-5FF9-3B49-CC7A-376B4F433F52}"/>
              </a:ext>
            </a:extLst>
          </p:cNvPr>
          <p:cNvGrpSpPr/>
          <p:nvPr/>
        </p:nvGrpSpPr>
        <p:grpSpPr>
          <a:xfrm>
            <a:off x="5662883" y="1987772"/>
            <a:ext cx="430603" cy="322132"/>
            <a:chOff x="935364" y="3692651"/>
            <a:chExt cx="430603" cy="322132"/>
          </a:xfrm>
        </p:grpSpPr>
        <p:sp>
          <p:nvSpPr>
            <p:cNvPr id="49" name="Forma libre: forma 48">
              <a:extLst>
                <a:ext uri="{FF2B5EF4-FFF2-40B4-BE49-F238E27FC236}">
                  <a16:creationId xmlns:a16="http://schemas.microsoft.com/office/drawing/2014/main" id="{8F95A8C6-CE81-4AD0-682E-9E2944E03F3B}"/>
                </a:ext>
              </a:extLst>
            </p:cNvPr>
            <p:cNvSpPr/>
            <p:nvPr/>
          </p:nvSpPr>
          <p:spPr>
            <a:xfrm>
              <a:off x="935364" y="3692656"/>
              <a:ext cx="254276" cy="322127"/>
            </a:xfrm>
            <a:custGeom>
              <a:avLst/>
              <a:gdLst>
                <a:gd name="connsiteX0" fmla="*/ 184195 w 254276"/>
                <a:gd name="connsiteY0" fmla="*/ 322128 h 322127"/>
                <a:gd name="connsiteX1" fmla="*/ 177762 w 254276"/>
                <a:gd name="connsiteY1" fmla="*/ 321548 h 322127"/>
                <a:gd name="connsiteX2" fmla="*/ 155058 w 254276"/>
                <a:gd name="connsiteY2" fmla="*/ 307378 h 322127"/>
                <a:gd name="connsiteX3" fmla="*/ 128515 w 254276"/>
                <a:gd name="connsiteY3" fmla="*/ 277387 h 322127"/>
                <a:gd name="connsiteX4" fmla="*/ 0 w 254276"/>
                <a:gd name="connsiteY4" fmla="*/ 106869 h 322127"/>
                <a:gd name="connsiteX5" fmla="*/ 106232 w 254276"/>
                <a:gd name="connsiteY5" fmla="*/ 0 h 322127"/>
                <a:gd name="connsiteX6" fmla="*/ 240803 w 254276"/>
                <a:gd name="connsiteY6" fmla="*/ 0 h 322127"/>
                <a:gd name="connsiteX7" fmla="*/ 254277 w 254276"/>
                <a:gd name="connsiteY7" fmla="*/ 13475 h 322127"/>
                <a:gd name="connsiteX8" fmla="*/ 240803 w 254276"/>
                <a:gd name="connsiteY8" fmla="*/ 26949 h 322127"/>
                <a:gd name="connsiteX9" fmla="*/ 117446 w 254276"/>
                <a:gd name="connsiteY9" fmla="*/ 26949 h 322127"/>
                <a:gd name="connsiteX10" fmla="*/ 35584 w 254276"/>
                <a:gd name="connsiteY10" fmla="*/ 109303 h 322127"/>
                <a:gd name="connsiteX11" fmla="*/ 149727 w 254276"/>
                <a:gd name="connsiteY11" fmla="*/ 260739 h 322127"/>
                <a:gd name="connsiteX12" fmla="*/ 176227 w 254276"/>
                <a:gd name="connsiteY12" fmla="*/ 290615 h 322127"/>
                <a:gd name="connsiteX13" fmla="*/ 176675 w 254276"/>
                <a:gd name="connsiteY13" fmla="*/ 291267 h 322127"/>
                <a:gd name="connsiteX14" fmla="*/ 182529 w 254276"/>
                <a:gd name="connsiteY14" fmla="*/ 295019 h 322127"/>
                <a:gd name="connsiteX15" fmla="*/ 189324 w 254276"/>
                <a:gd name="connsiteY15" fmla="*/ 293527 h 322127"/>
                <a:gd name="connsiteX16" fmla="*/ 191584 w 254276"/>
                <a:gd name="connsiteY16" fmla="*/ 280878 h 322127"/>
                <a:gd name="connsiteX17" fmla="*/ 194946 w 254276"/>
                <a:gd name="connsiteY17" fmla="*/ 262115 h 322127"/>
                <a:gd name="connsiteX18" fmla="*/ 213708 w 254276"/>
                <a:gd name="connsiteY18" fmla="*/ 265477 h 322127"/>
                <a:gd name="connsiteX19" fmla="*/ 204726 w 254276"/>
                <a:gd name="connsiteY19" fmla="*/ 315637 h 322127"/>
                <a:gd name="connsiteX20" fmla="*/ 184195 w 254276"/>
                <a:gd name="connsiteY20" fmla="*/ 322128 h 32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4276" h="322127">
                  <a:moveTo>
                    <a:pt x="184195" y="322128"/>
                  </a:moveTo>
                  <a:cubicBezTo>
                    <a:pt x="182065" y="322128"/>
                    <a:pt x="179907" y="321939"/>
                    <a:pt x="177762" y="321548"/>
                  </a:cubicBezTo>
                  <a:cubicBezTo>
                    <a:pt x="168576" y="319896"/>
                    <a:pt x="160549" y="314883"/>
                    <a:pt x="155058" y="307378"/>
                  </a:cubicBezTo>
                  <a:lnTo>
                    <a:pt x="128515" y="277387"/>
                  </a:lnTo>
                  <a:lnTo>
                    <a:pt x="0" y="106869"/>
                  </a:lnTo>
                  <a:lnTo>
                    <a:pt x="106232" y="0"/>
                  </a:lnTo>
                  <a:lnTo>
                    <a:pt x="240803" y="0"/>
                  </a:lnTo>
                  <a:cubicBezTo>
                    <a:pt x="248250" y="0"/>
                    <a:pt x="254277" y="6028"/>
                    <a:pt x="254277" y="13475"/>
                  </a:cubicBezTo>
                  <a:cubicBezTo>
                    <a:pt x="254277" y="20922"/>
                    <a:pt x="248250" y="26949"/>
                    <a:pt x="240803" y="26949"/>
                  </a:cubicBezTo>
                  <a:lnTo>
                    <a:pt x="117446" y="26949"/>
                  </a:lnTo>
                  <a:lnTo>
                    <a:pt x="35584" y="109303"/>
                  </a:lnTo>
                  <a:lnTo>
                    <a:pt x="149727" y="260739"/>
                  </a:lnTo>
                  <a:lnTo>
                    <a:pt x="176227" y="290615"/>
                  </a:lnTo>
                  <a:lnTo>
                    <a:pt x="176675" y="291267"/>
                  </a:lnTo>
                  <a:cubicBezTo>
                    <a:pt x="178067" y="293266"/>
                    <a:pt x="180138" y="294584"/>
                    <a:pt x="182529" y="295019"/>
                  </a:cubicBezTo>
                  <a:cubicBezTo>
                    <a:pt x="184920" y="295454"/>
                    <a:pt x="187325" y="294918"/>
                    <a:pt x="189324" y="293527"/>
                  </a:cubicBezTo>
                  <a:cubicBezTo>
                    <a:pt x="193439" y="290658"/>
                    <a:pt x="194453" y="284993"/>
                    <a:pt x="191584" y="280878"/>
                  </a:cubicBezTo>
                  <a:cubicBezTo>
                    <a:pt x="187339" y="274764"/>
                    <a:pt x="188831" y="266375"/>
                    <a:pt x="194946" y="262115"/>
                  </a:cubicBezTo>
                  <a:cubicBezTo>
                    <a:pt x="201046" y="257870"/>
                    <a:pt x="209449" y="259362"/>
                    <a:pt x="213708" y="265477"/>
                  </a:cubicBezTo>
                  <a:cubicBezTo>
                    <a:pt x="225053" y="281791"/>
                    <a:pt x="221026" y="304292"/>
                    <a:pt x="204726" y="315637"/>
                  </a:cubicBezTo>
                  <a:cubicBezTo>
                    <a:pt x="198597" y="319911"/>
                    <a:pt x="191483" y="322128"/>
                    <a:pt x="184195" y="322128"/>
                  </a:cubicBezTo>
                  <a:close/>
                </a:path>
              </a:pathLst>
            </a:custGeom>
            <a:solidFill>
              <a:srgbClr val="000000"/>
            </a:solidFill>
            <a:ln w="14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343433"/>
                </a:solidFill>
                <a:effectLst/>
                <a:uLnTx/>
                <a:uFillTx/>
                <a:latin typeface="Arial  "/>
                <a:ea typeface="+mn-ea"/>
                <a:cs typeface="+mn-cs"/>
              </a:endParaRPr>
            </a:p>
          </p:txBody>
        </p:sp>
        <p:sp>
          <p:nvSpPr>
            <p:cNvPr id="50" name="Forma libre: forma 49">
              <a:extLst>
                <a:ext uri="{FF2B5EF4-FFF2-40B4-BE49-F238E27FC236}">
                  <a16:creationId xmlns:a16="http://schemas.microsoft.com/office/drawing/2014/main" id="{F841CB01-102A-7CD1-B8F8-3CD8AA98C6EE}"/>
                </a:ext>
              </a:extLst>
            </p:cNvPr>
            <p:cNvSpPr/>
            <p:nvPr/>
          </p:nvSpPr>
          <p:spPr>
            <a:xfrm>
              <a:off x="1256754" y="3730439"/>
              <a:ext cx="109213" cy="159973"/>
            </a:xfrm>
            <a:custGeom>
              <a:avLst/>
              <a:gdLst>
                <a:gd name="connsiteX0" fmla="*/ 13472 w 109213"/>
                <a:gd name="connsiteY0" fmla="*/ 159973 h 159973"/>
                <a:gd name="connsiteX1" fmla="*/ 3809 w 109213"/>
                <a:gd name="connsiteY1" fmla="*/ 155888 h 159973"/>
                <a:gd name="connsiteX2" fmla="*/ 4084 w 109213"/>
                <a:gd name="connsiteY2" fmla="*/ 136835 h 159973"/>
                <a:gd name="connsiteX3" fmla="*/ 70877 w 109213"/>
                <a:gd name="connsiteY3" fmla="*/ 71969 h 159973"/>
                <a:gd name="connsiteX4" fmla="*/ 22180 w 109213"/>
                <a:gd name="connsiteY4" fmla="*/ 22968 h 159973"/>
                <a:gd name="connsiteX5" fmla="*/ 22238 w 109213"/>
                <a:gd name="connsiteY5" fmla="*/ 3915 h 159973"/>
                <a:gd name="connsiteX6" fmla="*/ 41291 w 109213"/>
                <a:gd name="connsiteY6" fmla="*/ 3973 h 159973"/>
                <a:gd name="connsiteX7" fmla="*/ 109214 w 109213"/>
                <a:gd name="connsiteY7" fmla="*/ 72302 h 159973"/>
                <a:gd name="connsiteX8" fmla="*/ 22861 w 109213"/>
                <a:gd name="connsiteY8" fmla="*/ 156163 h 159973"/>
                <a:gd name="connsiteX9" fmla="*/ 13472 w 109213"/>
                <a:gd name="connsiteY9" fmla="*/ 159973 h 15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213" h="159973">
                  <a:moveTo>
                    <a:pt x="13472" y="159973"/>
                  </a:moveTo>
                  <a:cubicBezTo>
                    <a:pt x="9951" y="159973"/>
                    <a:pt x="6445" y="158611"/>
                    <a:pt x="3809" y="155888"/>
                  </a:cubicBezTo>
                  <a:cubicBezTo>
                    <a:pt x="-1379" y="150556"/>
                    <a:pt x="-1248" y="142022"/>
                    <a:pt x="4084" y="136835"/>
                  </a:cubicBezTo>
                  <a:lnTo>
                    <a:pt x="70877" y="71969"/>
                  </a:lnTo>
                  <a:lnTo>
                    <a:pt x="22180" y="22968"/>
                  </a:lnTo>
                  <a:cubicBezTo>
                    <a:pt x="16935" y="17694"/>
                    <a:pt x="16964" y="9161"/>
                    <a:pt x="22238" y="3915"/>
                  </a:cubicBezTo>
                  <a:cubicBezTo>
                    <a:pt x="27512" y="-1329"/>
                    <a:pt x="36046" y="-1300"/>
                    <a:pt x="41291" y="3973"/>
                  </a:cubicBezTo>
                  <a:lnTo>
                    <a:pt x="109214" y="72302"/>
                  </a:lnTo>
                  <a:lnTo>
                    <a:pt x="22861" y="156163"/>
                  </a:lnTo>
                  <a:cubicBezTo>
                    <a:pt x="20239" y="158713"/>
                    <a:pt x="16863" y="159973"/>
                    <a:pt x="13472" y="159973"/>
                  </a:cubicBezTo>
                  <a:close/>
                </a:path>
              </a:pathLst>
            </a:custGeom>
            <a:solidFill>
              <a:srgbClr val="000000"/>
            </a:solidFill>
            <a:ln w="14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343433"/>
                </a:solidFill>
                <a:effectLst/>
                <a:uLnTx/>
                <a:uFillTx/>
                <a:latin typeface="Arial  "/>
                <a:ea typeface="+mn-ea"/>
                <a:cs typeface="+mn-cs"/>
              </a:endParaRPr>
            </a:p>
          </p:txBody>
        </p:sp>
        <p:sp>
          <p:nvSpPr>
            <p:cNvPr id="51" name="Forma libre: forma 50">
              <a:extLst>
                <a:ext uri="{FF2B5EF4-FFF2-40B4-BE49-F238E27FC236}">
                  <a16:creationId xmlns:a16="http://schemas.microsoft.com/office/drawing/2014/main" id="{75DFB124-4CAD-3814-DB02-63C0AFB5F617}"/>
                </a:ext>
              </a:extLst>
            </p:cNvPr>
            <p:cNvSpPr/>
            <p:nvPr/>
          </p:nvSpPr>
          <p:spPr>
            <a:xfrm>
              <a:off x="1049906" y="3692651"/>
              <a:ext cx="108922" cy="106425"/>
            </a:xfrm>
            <a:custGeom>
              <a:avLst/>
              <a:gdLst>
                <a:gd name="connsiteX0" fmla="*/ 13480 w 108922"/>
                <a:gd name="connsiteY0" fmla="*/ 106425 h 106425"/>
                <a:gd name="connsiteX1" fmla="*/ 3801 w 108922"/>
                <a:gd name="connsiteY1" fmla="*/ 102325 h 106425"/>
                <a:gd name="connsiteX2" fmla="*/ 4091 w 108922"/>
                <a:gd name="connsiteY2" fmla="*/ 83272 h 106425"/>
                <a:gd name="connsiteX3" fmla="*/ 86068 w 108922"/>
                <a:gd name="connsiteY3" fmla="*/ 3801 h 106425"/>
                <a:gd name="connsiteX4" fmla="*/ 105121 w 108922"/>
                <a:gd name="connsiteY4" fmla="*/ 4091 h 106425"/>
                <a:gd name="connsiteX5" fmla="*/ 104831 w 108922"/>
                <a:gd name="connsiteY5" fmla="*/ 23144 h 106425"/>
                <a:gd name="connsiteX6" fmla="*/ 22854 w 108922"/>
                <a:gd name="connsiteY6" fmla="*/ 102614 h 106425"/>
                <a:gd name="connsiteX7" fmla="*/ 13480 w 108922"/>
                <a:gd name="connsiteY7" fmla="*/ 106425 h 10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922" h="106425">
                  <a:moveTo>
                    <a:pt x="13480" y="106425"/>
                  </a:moveTo>
                  <a:cubicBezTo>
                    <a:pt x="9959" y="106425"/>
                    <a:pt x="6453" y="105048"/>
                    <a:pt x="3801" y="102325"/>
                  </a:cubicBezTo>
                  <a:cubicBezTo>
                    <a:pt x="-1386" y="96978"/>
                    <a:pt x="-1241" y="88444"/>
                    <a:pt x="4091" y="83272"/>
                  </a:cubicBezTo>
                  <a:lnTo>
                    <a:pt x="86068" y="3801"/>
                  </a:lnTo>
                  <a:cubicBezTo>
                    <a:pt x="91415" y="-1386"/>
                    <a:pt x="99948" y="-1241"/>
                    <a:pt x="105121" y="4091"/>
                  </a:cubicBezTo>
                  <a:cubicBezTo>
                    <a:pt x="110307" y="9437"/>
                    <a:pt x="110163" y="17971"/>
                    <a:pt x="104831" y="23144"/>
                  </a:cubicBezTo>
                  <a:lnTo>
                    <a:pt x="22854" y="102614"/>
                  </a:lnTo>
                  <a:cubicBezTo>
                    <a:pt x="20246" y="105164"/>
                    <a:pt x="16855" y="106425"/>
                    <a:pt x="13480" y="106425"/>
                  </a:cubicBezTo>
                  <a:close/>
                </a:path>
              </a:pathLst>
            </a:custGeom>
            <a:solidFill>
              <a:srgbClr val="000000"/>
            </a:solidFill>
            <a:ln w="14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343433"/>
                </a:solidFill>
                <a:effectLst/>
                <a:uLnTx/>
                <a:uFillTx/>
                <a:latin typeface="Arial  "/>
                <a:ea typeface="+mn-ea"/>
                <a:cs typeface="+mn-cs"/>
              </a:endParaRPr>
            </a:p>
          </p:txBody>
        </p:sp>
        <p:sp>
          <p:nvSpPr>
            <p:cNvPr id="52" name="Forma libre: forma 51">
              <a:extLst>
                <a:ext uri="{FF2B5EF4-FFF2-40B4-BE49-F238E27FC236}">
                  <a16:creationId xmlns:a16="http://schemas.microsoft.com/office/drawing/2014/main" id="{1574EAEF-1EC4-31AC-7F70-8D1C38D9C5F7}"/>
                </a:ext>
              </a:extLst>
            </p:cNvPr>
            <p:cNvSpPr/>
            <p:nvPr/>
          </p:nvSpPr>
          <p:spPr>
            <a:xfrm>
              <a:off x="1042184" y="3770348"/>
              <a:ext cx="121137" cy="76351"/>
            </a:xfrm>
            <a:custGeom>
              <a:avLst/>
              <a:gdLst>
                <a:gd name="connsiteX0" fmla="*/ 41645 w 121137"/>
                <a:gd name="connsiteY0" fmla="*/ 76351 h 76351"/>
                <a:gd name="connsiteX1" fmla="*/ 10176 w 121137"/>
                <a:gd name="connsiteY1" fmla="*/ 62037 h 76351"/>
                <a:gd name="connsiteX2" fmla="*/ 14320 w 121137"/>
                <a:gd name="connsiteY2" fmla="*/ 3300 h 76351"/>
                <a:gd name="connsiteX3" fmla="*/ 33328 w 121137"/>
                <a:gd name="connsiteY3" fmla="*/ 4647 h 76351"/>
                <a:gd name="connsiteX4" fmla="*/ 31981 w 121137"/>
                <a:gd name="connsiteY4" fmla="*/ 23656 h 76351"/>
                <a:gd name="connsiteX5" fmla="*/ 30518 w 121137"/>
                <a:gd name="connsiteY5" fmla="*/ 44360 h 76351"/>
                <a:gd name="connsiteX6" fmla="*/ 51164 w 121137"/>
                <a:gd name="connsiteY6" fmla="*/ 45867 h 76351"/>
                <a:gd name="connsiteX7" fmla="*/ 98702 w 121137"/>
                <a:gd name="connsiteY7" fmla="*/ 3546 h 76351"/>
                <a:gd name="connsiteX8" fmla="*/ 117725 w 121137"/>
                <a:gd name="connsiteY8" fmla="*/ 4647 h 76351"/>
                <a:gd name="connsiteX9" fmla="*/ 116624 w 121137"/>
                <a:gd name="connsiteY9" fmla="*/ 23671 h 76351"/>
                <a:gd name="connsiteX10" fmla="*/ 68884 w 121137"/>
                <a:gd name="connsiteY10" fmla="*/ 66166 h 76351"/>
                <a:gd name="connsiteX11" fmla="*/ 41645 w 121137"/>
                <a:gd name="connsiteY11" fmla="*/ 76351 h 76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137" h="76351">
                  <a:moveTo>
                    <a:pt x="41645" y="76351"/>
                  </a:moveTo>
                  <a:cubicBezTo>
                    <a:pt x="29996" y="76351"/>
                    <a:pt x="18405" y="71498"/>
                    <a:pt x="10176" y="62037"/>
                  </a:cubicBezTo>
                  <a:cubicBezTo>
                    <a:pt x="-4878" y="44694"/>
                    <a:pt x="-3009" y="18353"/>
                    <a:pt x="14320" y="3300"/>
                  </a:cubicBezTo>
                  <a:cubicBezTo>
                    <a:pt x="19941" y="-1583"/>
                    <a:pt x="28446" y="-975"/>
                    <a:pt x="33328" y="4647"/>
                  </a:cubicBezTo>
                  <a:cubicBezTo>
                    <a:pt x="38211" y="10269"/>
                    <a:pt x="37603" y="18773"/>
                    <a:pt x="31981" y="23656"/>
                  </a:cubicBezTo>
                  <a:cubicBezTo>
                    <a:pt x="25867" y="28959"/>
                    <a:pt x="25215" y="38246"/>
                    <a:pt x="30518" y="44360"/>
                  </a:cubicBezTo>
                  <a:cubicBezTo>
                    <a:pt x="35806" y="50460"/>
                    <a:pt x="45064" y="51127"/>
                    <a:pt x="51164" y="45867"/>
                  </a:cubicBezTo>
                  <a:lnTo>
                    <a:pt x="98702" y="3546"/>
                  </a:lnTo>
                  <a:cubicBezTo>
                    <a:pt x="104265" y="-1395"/>
                    <a:pt x="112770" y="-902"/>
                    <a:pt x="117725" y="4647"/>
                  </a:cubicBezTo>
                  <a:cubicBezTo>
                    <a:pt x="122681" y="10211"/>
                    <a:pt x="122174" y="18730"/>
                    <a:pt x="116624" y="23671"/>
                  </a:cubicBezTo>
                  <a:lnTo>
                    <a:pt x="68884" y="66166"/>
                  </a:lnTo>
                  <a:cubicBezTo>
                    <a:pt x="61046" y="73005"/>
                    <a:pt x="51324" y="76351"/>
                    <a:pt x="41645" y="76351"/>
                  </a:cubicBezTo>
                  <a:close/>
                </a:path>
              </a:pathLst>
            </a:custGeom>
            <a:solidFill>
              <a:srgbClr val="000000"/>
            </a:solidFill>
            <a:ln w="14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343433"/>
                </a:solidFill>
                <a:effectLst/>
                <a:uLnTx/>
                <a:uFillTx/>
                <a:latin typeface="Arial  "/>
                <a:ea typeface="+mn-ea"/>
                <a:cs typeface="+mn-cs"/>
              </a:endParaRPr>
            </a:p>
          </p:txBody>
        </p:sp>
        <p:sp>
          <p:nvSpPr>
            <p:cNvPr id="53" name="Forma libre: forma 52">
              <a:extLst>
                <a:ext uri="{FF2B5EF4-FFF2-40B4-BE49-F238E27FC236}">
                  <a16:creationId xmlns:a16="http://schemas.microsoft.com/office/drawing/2014/main" id="{0157AB81-9188-16D7-F68D-D113AD069451}"/>
                </a:ext>
              </a:extLst>
            </p:cNvPr>
            <p:cNvSpPr/>
            <p:nvPr/>
          </p:nvSpPr>
          <p:spPr>
            <a:xfrm>
              <a:off x="1139774" y="3759347"/>
              <a:ext cx="160301" cy="194250"/>
            </a:xfrm>
            <a:custGeom>
              <a:avLst/>
              <a:gdLst>
                <a:gd name="connsiteX0" fmla="*/ 123209 w 160301"/>
                <a:gd name="connsiteY0" fmla="*/ 194250 h 194250"/>
                <a:gd name="connsiteX1" fmla="*/ 98578 w 160301"/>
                <a:gd name="connsiteY1" fmla="*/ 184847 h 194250"/>
                <a:gd name="connsiteX2" fmla="*/ 97868 w 160301"/>
                <a:gd name="connsiteY2" fmla="*/ 184224 h 194250"/>
                <a:gd name="connsiteX3" fmla="*/ 32727 w 160301"/>
                <a:gd name="connsiteY3" fmla="*/ 107274 h 194250"/>
                <a:gd name="connsiteX4" fmla="*/ 34306 w 160301"/>
                <a:gd name="connsiteY4" fmla="*/ 88280 h 194250"/>
                <a:gd name="connsiteX5" fmla="*/ 53301 w 160301"/>
                <a:gd name="connsiteY5" fmla="*/ 89859 h 194250"/>
                <a:gd name="connsiteX6" fmla="*/ 117095 w 160301"/>
                <a:gd name="connsiteY6" fmla="*/ 165215 h 194250"/>
                <a:gd name="connsiteX7" fmla="*/ 123832 w 160301"/>
                <a:gd name="connsiteY7" fmla="*/ 167287 h 194250"/>
                <a:gd name="connsiteX8" fmla="*/ 130815 w 160301"/>
                <a:gd name="connsiteY8" fmla="*/ 163911 h 194250"/>
                <a:gd name="connsiteX9" fmla="*/ 129989 w 160301"/>
                <a:gd name="connsiteY9" fmla="*/ 149610 h 194250"/>
                <a:gd name="connsiteX10" fmla="*/ 129105 w 160301"/>
                <a:gd name="connsiteY10" fmla="*/ 148756 h 194250"/>
                <a:gd name="connsiteX11" fmla="*/ 119905 w 160301"/>
                <a:gd name="connsiteY11" fmla="*/ 138831 h 194250"/>
                <a:gd name="connsiteX12" fmla="*/ 34291 w 160301"/>
                <a:gd name="connsiteY12" fmla="*/ 28311 h 194250"/>
                <a:gd name="connsiteX13" fmla="*/ 29945 w 160301"/>
                <a:gd name="connsiteY13" fmla="*/ 26949 h 194250"/>
                <a:gd name="connsiteX14" fmla="*/ 23990 w 160301"/>
                <a:gd name="connsiteY14" fmla="*/ 29818 h 194250"/>
                <a:gd name="connsiteX15" fmla="*/ 5053 w 160301"/>
                <a:gd name="connsiteY15" fmla="*/ 31904 h 194250"/>
                <a:gd name="connsiteX16" fmla="*/ 2967 w 160301"/>
                <a:gd name="connsiteY16" fmla="*/ 12967 h 194250"/>
                <a:gd name="connsiteX17" fmla="*/ 29945 w 160301"/>
                <a:gd name="connsiteY17" fmla="*/ 0 h 194250"/>
                <a:gd name="connsiteX18" fmla="*/ 52996 w 160301"/>
                <a:gd name="connsiteY18" fmla="*/ 8809 h 194250"/>
                <a:gd name="connsiteX19" fmla="*/ 53909 w 160301"/>
                <a:gd name="connsiteY19" fmla="*/ 9621 h 194250"/>
                <a:gd name="connsiteX20" fmla="*/ 140827 w 160301"/>
                <a:gd name="connsiteY20" fmla="*/ 121836 h 194250"/>
                <a:gd name="connsiteX21" fmla="*/ 148419 w 160301"/>
                <a:gd name="connsiteY21" fmla="*/ 129964 h 194250"/>
                <a:gd name="connsiteX22" fmla="*/ 150925 w 160301"/>
                <a:gd name="connsiteY22" fmla="*/ 181848 h 194250"/>
                <a:gd name="connsiteX23" fmla="*/ 125368 w 160301"/>
                <a:gd name="connsiteY23" fmla="*/ 194192 h 194250"/>
                <a:gd name="connsiteX24" fmla="*/ 123209 w 160301"/>
                <a:gd name="connsiteY24" fmla="*/ 194250 h 19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0301" h="194250">
                  <a:moveTo>
                    <a:pt x="123209" y="194250"/>
                  </a:moveTo>
                  <a:cubicBezTo>
                    <a:pt x="114110" y="194250"/>
                    <a:pt x="105431" y="190961"/>
                    <a:pt x="98578" y="184847"/>
                  </a:cubicBezTo>
                  <a:lnTo>
                    <a:pt x="97868" y="184224"/>
                  </a:lnTo>
                  <a:lnTo>
                    <a:pt x="32727" y="107274"/>
                  </a:lnTo>
                  <a:cubicBezTo>
                    <a:pt x="27916" y="101595"/>
                    <a:pt x="28627" y="93090"/>
                    <a:pt x="34306" y="88280"/>
                  </a:cubicBezTo>
                  <a:cubicBezTo>
                    <a:pt x="39985" y="83470"/>
                    <a:pt x="48491" y="84180"/>
                    <a:pt x="53301" y="89859"/>
                  </a:cubicBezTo>
                  <a:lnTo>
                    <a:pt x="117095" y="165215"/>
                  </a:lnTo>
                  <a:cubicBezTo>
                    <a:pt x="119021" y="166693"/>
                    <a:pt x="121368" y="167432"/>
                    <a:pt x="123832" y="167287"/>
                  </a:cubicBezTo>
                  <a:cubicBezTo>
                    <a:pt x="126526" y="167127"/>
                    <a:pt x="129004" y="165939"/>
                    <a:pt x="130815" y="163911"/>
                  </a:cubicBezTo>
                  <a:cubicBezTo>
                    <a:pt x="134524" y="159738"/>
                    <a:pt x="134162" y="153334"/>
                    <a:pt x="129989" y="149610"/>
                  </a:cubicBezTo>
                  <a:lnTo>
                    <a:pt x="129105" y="148756"/>
                  </a:lnTo>
                  <a:lnTo>
                    <a:pt x="119905" y="138831"/>
                  </a:lnTo>
                  <a:lnTo>
                    <a:pt x="34291" y="28311"/>
                  </a:lnTo>
                  <a:cubicBezTo>
                    <a:pt x="33277" y="27601"/>
                    <a:pt x="31843" y="26949"/>
                    <a:pt x="29945" y="26949"/>
                  </a:cubicBezTo>
                  <a:cubicBezTo>
                    <a:pt x="27627" y="26949"/>
                    <a:pt x="25454" y="27992"/>
                    <a:pt x="23990" y="29818"/>
                  </a:cubicBezTo>
                  <a:cubicBezTo>
                    <a:pt x="19339" y="35628"/>
                    <a:pt x="10849" y="36569"/>
                    <a:pt x="5053" y="31904"/>
                  </a:cubicBezTo>
                  <a:cubicBezTo>
                    <a:pt x="-757" y="27253"/>
                    <a:pt x="-1699" y="18763"/>
                    <a:pt x="2967" y="12967"/>
                  </a:cubicBezTo>
                  <a:cubicBezTo>
                    <a:pt x="9559" y="4723"/>
                    <a:pt x="19397" y="0"/>
                    <a:pt x="29945" y="0"/>
                  </a:cubicBezTo>
                  <a:cubicBezTo>
                    <a:pt x="38464" y="0"/>
                    <a:pt x="46650" y="3130"/>
                    <a:pt x="52996" y="8809"/>
                  </a:cubicBezTo>
                  <a:lnTo>
                    <a:pt x="53909" y="9621"/>
                  </a:lnTo>
                  <a:lnTo>
                    <a:pt x="140827" y="121836"/>
                  </a:lnTo>
                  <a:lnTo>
                    <a:pt x="148419" y="129964"/>
                  </a:lnTo>
                  <a:cubicBezTo>
                    <a:pt x="163197" y="143627"/>
                    <a:pt x="164371" y="166765"/>
                    <a:pt x="150925" y="181848"/>
                  </a:cubicBezTo>
                  <a:cubicBezTo>
                    <a:pt x="144333" y="189237"/>
                    <a:pt x="135263" y="193627"/>
                    <a:pt x="125368" y="194192"/>
                  </a:cubicBezTo>
                  <a:cubicBezTo>
                    <a:pt x="124657" y="194236"/>
                    <a:pt x="123933" y="194250"/>
                    <a:pt x="123209" y="194250"/>
                  </a:cubicBezTo>
                  <a:close/>
                </a:path>
              </a:pathLst>
            </a:custGeom>
            <a:solidFill>
              <a:srgbClr val="000000"/>
            </a:solidFill>
            <a:ln w="14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343433"/>
                </a:solidFill>
                <a:effectLst/>
                <a:uLnTx/>
                <a:uFillTx/>
                <a:latin typeface="Arial  "/>
                <a:ea typeface="+mn-ea"/>
                <a:cs typeface="+mn-cs"/>
              </a:endParaRPr>
            </a:p>
          </p:txBody>
        </p:sp>
        <p:sp>
          <p:nvSpPr>
            <p:cNvPr id="54" name="Forma libre: forma 53">
              <a:extLst>
                <a:ext uri="{FF2B5EF4-FFF2-40B4-BE49-F238E27FC236}">
                  <a16:creationId xmlns:a16="http://schemas.microsoft.com/office/drawing/2014/main" id="{E4534917-E4E9-7235-9279-1B38AA730D33}"/>
                </a:ext>
              </a:extLst>
            </p:cNvPr>
            <p:cNvSpPr/>
            <p:nvPr/>
          </p:nvSpPr>
          <p:spPr>
            <a:xfrm>
              <a:off x="1132331" y="3876999"/>
              <a:ext cx="127026" cy="96346"/>
            </a:xfrm>
            <a:custGeom>
              <a:avLst/>
              <a:gdLst>
                <a:gd name="connsiteX0" fmla="*/ 85200 w 127026"/>
                <a:gd name="connsiteY0" fmla="*/ 96347 h 96346"/>
                <a:gd name="connsiteX1" fmla="*/ 79782 w 127026"/>
                <a:gd name="connsiteY1" fmla="*/ 95999 h 96346"/>
                <a:gd name="connsiteX2" fmla="*/ 52079 w 127026"/>
                <a:gd name="connsiteY2" fmla="*/ 80265 h 96346"/>
                <a:gd name="connsiteX3" fmla="*/ 3166 w 127026"/>
                <a:gd name="connsiteY3" fmla="*/ 22165 h 96346"/>
                <a:gd name="connsiteX4" fmla="*/ 4803 w 127026"/>
                <a:gd name="connsiteY4" fmla="*/ 3170 h 96346"/>
                <a:gd name="connsiteX5" fmla="*/ 23797 w 127026"/>
                <a:gd name="connsiteY5" fmla="*/ 4807 h 96346"/>
                <a:gd name="connsiteX6" fmla="*/ 73233 w 127026"/>
                <a:gd name="connsiteY6" fmla="*/ 63545 h 96346"/>
                <a:gd name="connsiteX7" fmla="*/ 83230 w 127026"/>
                <a:gd name="connsiteY7" fmla="*/ 69268 h 96346"/>
                <a:gd name="connsiteX8" fmla="*/ 94343 w 127026"/>
                <a:gd name="connsiteY8" fmla="*/ 66254 h 96346"/>
                <a:gd name="connsiteX9" fmla="*/ 100138 w 127026"/>
                <a:gd name="connsiteY9" fmla="*/ 55677 h 96346"/>
                <a:gd name="connsiteX10" fmla="*/ 114758 w 127026"/>
                <a:gd name="connsiteY10" fmla="*/ 43463 h 96346"/>
                <a:gd name="connsiteX11" fmla="*/ 126971 w 127026"/>
                <a:gd name="connsiteY11" fmla="*/ 58082 h 96346"/>
                <a:gd name="connsiteX12" fmla="*/ 110816 w 127026"/>
                <a:gd name="connsiteY12" fmla="*/ 87567 h 96346"/>
                <a:gd name="connsiteX13" fmla="*/ 85200 w 127026"/>
                <a:gd name="connsiteY13" fmla="*/ 96347 h 9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026" h="96346">
                  <a:moveTo>
                    <a:pt x="85200" y="96347"/>
                  </a:moveTo>
                  <a:cubicBezTo>
                    <a:pt x="83404" y="96347"/>
                    <a:pt x="81593" y="96231"/>
                    <a:pt x="79782" y="95999"/>
                  </a:cubicBezTo>
                  <a:cubicBezTo>
                    <a:pt x="68756" y="94579"/>
                    <a:pt x="58932" y="89001"/>
                    <a:pt x="52079" y="80265"/>
                  </a:cubicBezTo>
                  <a:lnTo>
                    <a:pt x="3166" y="22165"/>
                  </a:lnTo>
                  <a:cubicBezTo>
                    <a:pt x="-1630" y="16471"/>
                    <a:pt x="-892" y="7966"/>
                    <a:pt x="4803" y="3170"/>
                  </a:cubicBezTo>
                  <a:cubicBezTo>
                    <a:pt x="10496" y="-1626"/>
                    <a:pt x="19001" y="-901"/>
                    <a:pt x="23797" y="4807"/>
                  </a:cubicBezTo>
                  <a:lnTo>
                    <a:pt x="73233" y="63545"/>
                  </a:lnTo>
                  <a:cubicBezTo>
                    <a:pt x="75695" y="66732"/>
                    <a:pt x="79245" y="68761"/>
                    <a:pt x="83230" y="69268"/>
                  </a:cubicBezTo>
                  <a:cubicBezTo>
                    <a:pt x="87214" y="69760"/>
                    <a:pt x="91170" y="68703"/>
                    <a:pt x="94343" y="66254"/>
                  </a:cubicBezTo>
                  <a:cubicBezTo>
                    <a:pt x="97690" y="63661"/>
                    <a:pt x="99747" y="59908"/>
                    <a:pt x="100138" y="55677"/>
                  </a:cubicBezTo>
                  <a:cubicBezTo>
                    <a:pt x="100804" y="48259"/>
                    <a:pt x="107339" y="42811"/>
                    <a:pt x="114758" y="43463"/>
                  </a:cubicBezTo>
                  <a:cubicBezTo>
                    <a:pt x="122175" y="44130"/>
                    <a:pt x="127638" y="50679"/>
                    <a:pt x="126971" y="58082"/>
                  </a:cubicBezTo>
                  <a:cubicBezTo>
                    <a:pt x="125928" y="69702"/>
                    <a:pt x="120046" y="80438"/>
                    <a:pt x="110816" y="87567"/>
                  </a:cubicBezTo>
                  <a:cubicBezTo>
                    <a:pt x="103369" y="93304"/>
                    <a:pt x="94444" y="96347"/>
                    <a:pt x="85200" y="96347"/>
                  </a:cubicBezTo>
                  <a:close/>
                </a:path>
              </a:pathLst>
            </a:custGeom>
            <a:solidFill>
              <a:srgbClr val="000000"/>
            </a:solidFill>
            <a:ln w="14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343433"/>
                </a:solidFill>
                <a:effectLst/>
                <a:uLnTx/>
                <a:uFillTx/>
                <a:latin typeface="Arial  "/>
                <a:ea typeface="+mn-ea"/>
                <a:cs typeface="+mn-cs"/>
              </a:endParaRPr>
            </a:p>
          </p:txBody>
        </p:sp>
        <p:sp>
          <p:nvSpPr>
            <p:cNvPr id="55" name="Forma libre: forma 54">
              <a:extLst>
                <a:ext uri="{FF2B5EF4-FFF2-40B4-BE49-F238E27FC236}">
                  <a16:creationId xmlns:a16="http://schemas.microsoft.com/office/drawing/2014/main" id="{5A4AEF42-5452-7E8C-301F-01D6F5EC0ABE}"/>
                </a:ext>
              </a:extLst>
            </p:cNvPr>
            <p:cNvSpPr/>
            <p:nvPr/>
          </p:nvSpPr>
          <p:spPr>
            <a:xfrm>
              <a:off x="1093356" y="3916948"/>
              <a:ext cx="113167" cy="83201"/>
            </a:xfrm>
            <a:custGeom>
              <a:avLst/>
              <a:gdLst>
                <a:gd name="connsiteX0" fmla="*/ 72118 w 113167"/>
                <a:gd name="connsiteY0" fmla="*/ 83202 h 83201"/>
                <a:gd name="connsiteX1" fmla="*/ 40894 w 113167"/>
                <a:gd name="connsiteY1" fmla="*/ 68873 h 83201"/>
                <a:gd name="connsiteX2" fmla="*/ 40634 w 113167"/>
                <a:gd name="connsiteY2" fmla="*/ 68568 h 83201"/>
                <a:gd name="connsiteX3" fmla="*/ 2992 w 113167"/>
                <a:gd name="connsiteY3" fmla="*/ 21944 h 83201"/>
                <a:gd name="connsiteX4" fmla="*/ 5006 w 113167"/>
                <a:gd name="connsiteY4" fmla="*/ 2992 h 83201"/>
                <a:gd name="connsiteX5" fmla="*/ 23957 w 113167"/>
                <a:gd name="connsiteY5" fmla="*/ 5006 h 83201"/>
                <a:gd name="connsiteX6" fmla="*/ 61454 w 113167"/>
                <a:gd name="connsiteY6" fmla="*/ 51443 h 83201"/>
                <a:gd name="connsiteX7" fmla="*/ 81289 w 113167"/>
                <a:gd name="connsiteY7" fmla="*/ 52848 h 83201"/>
                <a:gd name="connsiteX8" fmla="*/ 82810 w 113167"/>
                <a:gd name="connsiteY8" fmla="*/ 32897 h 83201"/>
                <a:gd name="connsiteX9" fmla="*/ 84274 w 113167"/>
                <a:gd name="connsiteY9" fmla="*/ 13888 h 83201"/>
                <a:gd name="connsiteX10" fmla="*/ 103283 w 113167"/>
                <a:gd name="connsiteY10" fmla="*/ 15351 h 83201"/>
                <a:gd name="connsiteX11" fmla="*/ 98849 w 113167"/>
                <a:gd name="connsiteY11" fmla="*/ 73306 h 83201"/>
                <a:gd name="connsiteX12" fmla="*/ 72118 w 113167"/>
                <a:gd name="connsiteY12" fmla="*/ 83202 h 8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167" h="83201">
                  <a:moveTo>
                    <a:pt x="72118" y="83202"/>
                  </a:moveTo>
                  <a:cubicBezTo>
                    <a:pt x="60527" y="83202"/>
                    <a:pt x="49008" y="78348"/>
                    <a:pt x="40894" y="68873"/>
                  </a:cubicBezTo>
                  <a:lnTo>
                    <a:pt x="40634" y="68568"/>
                  </a:lnTo>
                  <a:lnTo>
                    <a:pt x="2992" y="21944"/>
                  </a:lnTo>
                  <a:cubicBezTo>
                    <a:pt x="-1687" y="16148"/>
                    <a:pt x="-775" y="7672"/>
                    <a:pt x="5006" y="2992"/>
                  </a:cubicBezTo>
                  <a:cubicBezTo>
                    <a:pt x="10801" y="-1687"/>
                    <a:pt x="19277" y="-775"/>
                    <a:pt x="23957" y="5006"/>
                  </a:cubicBezTo>
                  <a:lnTo>
                    <a:pt x="61454" y="51443"/>
                  </a:lnTo>
                  <a:cubicBezTo>
                    <a:pt x="66554" y="57253"/>
                    <a:pt x="75407" y="57890"/>
                    <a:pt x="81289" y="52848"/>
                  </a:cubicBezTo>
                  <a:cubicBezTo>
                    <a:pt x="87200" y="47777"/>
                    <a:pt x="87896" y="38823"/>
                    <a:pt x="82810" y="32897"/>
                  </a:cubicBezTo>
                  <a:cubicBezTo>
                    <a:pt x="77971" y="27246"/>
                    <a:pt x="78623" y="18741"/>
                    <a:pt x="84274" y="13888"/>
                  </a:cubicBezTo>
                  <a:cubicBezTo>
                    <a:pt x="89925" y="9049"/>
                    <a:pt x="98429" y="9686"/>
                    <a:pt x="103283" y="15351"/>
                  </a:cubicBezTo>
                  <a:cubicBezTo>
                    <a:pt x="118033" y="32549"/>
                    <a:pt x="116047" y="58542"/>
                    <a:pt x="98849" y="73306"/>
                  </a:cubicBezTo>
                  <a:cubicBezTo>
                    <a:pt x="91098" y="79942"/>
                    <a:pt x="81579" y="83188"/>
                    <a:pt x="72118" y="83202"/>
                  </a:cubicBezTo>
                  <a:close/>
                </a:path>
              </a:pathLst>
            </a:custGeom>
            <a:solidFill>
              <a:srgbClr val="000000"/>
            </a:solidFill>
            <a:ln w="14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343433"/>
                </a:solidFill>
                <a:effectLst/>
                <a:uLnTx/>
                <a:uFillTx/>
                <a:latin typeface="Arial  "/>
                <a:ea typeface="+mn-ea"/>
                <a:cs typeface="+mn-cs"/>
              </a:endParaRPr>
            </a:p>
          </p:txBody>
        </p:sp>
        <p:sp>
          <p:nvSpPr>
            <p:cNvPr id="56" name="Forma libre: forma 55">
              <a:extLst>
                <a:ext uri="{FF2B5EF4-FFF2-40B4-BE49-F238E27FC236}">
                  <a16:creationId xmlns:a16="http://schemas.microsoft.com/office/drawing/2014/main" id="{F67B4C59-AA07-9819-803A-E5195D5985DC}"/>
                </a:ext>
              </a:extLst>
            </p:cNvPr>
            <p:cNvSpPr/>
            <p:nvPr/>
          </p:nvSpPr>
          <p:spPr>
            <a:xfrm>
              <a:off x="1237758" y="3693699"/>
              <a:ext cx="25471" cy="25471"/>
            </a:xfrm>
            <a:custGeom>
              <a:avLst/>
              <a:gdLst>
                <a:gd name="connsiteX0" fmla="*/ 25471 w 25471"/>
                <a:gd name="connsiteY0" fmla="*/ 12735 h 25471"/>
                <a:gd name="connsiteX1" fmla="*/ 12735 w 25471"/>
                <a:gd name="connsiteY1" fmla="*/ 25471 h 25471"/>
                <a:gd name="connsiteX2" fmla="*/ 0 w 25471"/>
                <a:gd name="connsiteY2" fmla="*/ 12735 h 25471"/>
                <a:gd name="connsiteX3" fmla="*/ 12735 w 25471"/>
                <a:gd name="connsiteY3" fmla="*/ 0 h 25471"/>
                <a:gd name="connsiteX4" fmla="*/ 25471 w 25471"/>
                <a:gd name="connsiteY4" fmla="*/ 12735 h 25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71" h="25471">
                  <a:moveTo>
                    <a:pt x="25471" y="12735"/>
                  </a:moveTo>
                  <a:cubicBezTo>
                    <a:pt x="25471" y="19769"/>
                    <a:pt x="19769" y="25471"/>
                    <a:pt x="12735" y="25471"/>
                  </a:cubicBezTo>
                  <a:cubicBezTo>
                    <a:pt x="5702" y="25471"/>
                    <a:pt x="0" y="19769"/>
                    <a:pt x="0" y="12735"/>
                  </a:cubicBezTo>
                  <a:cubicBezTo>
                    <a:pt x="0" y="5702"/>
                    <a:pt x="5702" y="0"/>
                    <a:pt x="12735" y="0"/>
                  </a:cubicBezTo>
                  <a:cubicBezTo>
                    <a:pt x="19769" y="0"/>
                    <a:pt x="25471" y="5702"/>
                    <a:pt x="25471" y="12735"/>
                  </a:cubicBezTo>
                  <a:close/>
                </a:path>
              </a:pathLst>
            </a:custGeom>
            <a:solidFill>
              <a:srgbClr val="DD0034"/>
            </a:solidFill>
            <a:ln w="14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343433"/>
                </a:solidFill>
                <a:effectLst/>
                <a:uLnTx/>
                <a:uFillTx/>
                <a:latin typeface="Arial  "/>
                <a:ea typeface="+mn-ea"/>
                <a:cs typeface="+mn-cs"/>
              </a:endParaRPr>
            </a:p>
          </p:txBody>
        </p:sp>
      </p:grpSp>
      <p:grpSp>
        <p:nvGrpSpPr>
          <p:cNvPr id="57" name="Gráfico 201">
            <a:extLst>
              <a:ext uri="{FF2B5EF4-FFF2-40B4-BE49-F238E27FC236}">
                <a16:creationId xmlns:a16="http://schemas.microsoft.com/office/drawing/2014/main" id="{B609B760-B07B-1486-1F31-F2838E9408F6}"/>
              </a:ext>
            </a:extLst>
          </p:cNvPr>
          <p:cNvGrpSpPr/>
          <p:nvPr/>
        </p:nvGrpSpPr>
        <p:grpSpPr>
          <a:xfrm>
            <a:off x="799728" y="2020703"/>
            <a:ext cx="398008" cy="398031"/>
            <a:chOff x="15543430" y="5078699"/>
            <a:chExt cx="432683" cy="432708"/>
          </a:xfrm>
        </p:grpSpPr>
        <p:sp>
          <p:nvSpPr>
            <p:cNvPr id="58" name="Forma libre: forma 57">
              <a:extLst>
                <a:ext uri="{FF2B5EF4-FFF2-40B4-BE49-F238E27FC236}">
                  <a16:creationId xmlns:a16="http://schemas.microsoft.com/office/drawing/2014/main" id="{2E9A4569-F7A8-1DE6-2AF6-F73C20329243}"/>
                </a:ext>
              </a:extLst>
            </p:cNvPr>
            <p:cNvSpPr/>
            <p:nvPr/>
          </p:nvSpPr>
          <p:spPr>
            <a:xfrm>
              <a:off x="15543430" y="5078699"/>
              <a:ext cx="432683" cy="432708"/>
            </a:xfrm>
            <a:custGeom>
              <a:avLst/>
              <a:gdLst>
                <a:gd name="connsiteX0" fmla="*/ 216341 w 432683"/>
                <a:gd name="connsiteY0" fmla="*/ 432709 h 432708"/>
                <a:gd name="connsiteX1" fmla="*/ 215322 w 432683"/>
                <a:gd name="connsiteY1" fmla="*/ 432709 h 432708"/>
                <a:gd name="connsiteX2" fmla="*/ 3 w 432683"/>
                <a:gd name="connsiteY2" fmla="*/ 215365 h 432708"/>
                <a:gd name="connsiteX3" fmla="*/ 26353 w 432683"/>
                <a:gd name="connsiteY3" fmla="*/ 112772 h 432708"/>
                <a:gd name="connsiteX4" fmla="*/ 44697 w 432683"/>
                <a:gd name="connsiteY4" fmla="*/ 107385 h 432708"/>
                <a:gd name="connsiteX5" fmla="*/ 50083 w 432683"/>
                <a:gd name="connsiteY5" fmla="*/ 125758 h 432708"/>
                <a:gd name="connsiteX6" fmla="*/ 27081 w 432683"/>
                <a:gd name="connsiteY6" fmla="*/ 215496 h 432708"/>
                <a:gd name="connsiteX7" fmla="*/ 215468 w 432683"/>
                <a:gd name="connsiteY7" fmla="*/ 405630 h 432708"/>
                <a:gd name="connsiteX8" fmla="*/ 216341 w 432683"/>
                <a:gd name="connsiteY8" fmla="*/ 405630 h 432708"/>
                <a:gd name="connsiteX9" fmla="*/ 405601 w 432683"/>
                <a:gd name="connsiteY9" fmla="*/ 217214 h 432708"/>
                <a:gd name="connsiteX10" fmla="*/ 217215 w 432683"/>
                <a:gd name="connsiteY10" fmla="*/ 27081 h 432708"/>
                <a:gd name="connsiteX11" fmla="*/ 216341 w 432683"/>
                <a:gd name="connsiteY11" fmla="*/ 27081 h 432708"/>
                <a:gd name="connsiteX12" fmla="*/ 152139 w 432683"/>
                <a:gd name="connsiteY12" fmla="*/ 38247 h 432708"/>
                <a:gd name="connsiteX13" fmla="*/ 134814 w 432683"/>
                <a:gd name="connsiteY13" fmla="*/ 30094 h 432708"/>
                <a:gd name="connsiteX14" fmla="*/ 142967 w 432683"/>
                <a:gd name="connsiteY14" fmla="*/ 12770 h 432708"/>
                <a:gd name="connsiteX15" fmla="*/ 217360 w 432683"/>
                <a:gd name="connsiteY15" fmla="*/ 2 h 432708"/>
                <a:gd name="connsiteX16" fmla="*/ 432681 w 432683"/>
                <a:gd name="connsiteY16" fmla="*/ 217345 h 432708"/>
                <a:gd name="connsiteX17" fmla="*/ 216341 w 432683"/>
                <a:gd name="connsiteY17" fmla="*/ 432709 h 43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2683" h="432708">
                  <a:moveTo>
                    <a:pt x="216341" y="432709"/>
                  </a:moveTo>
                  <a:cubicBezTo>
                    <a:pt x="216050" y="432709"/>
                    <a:pt x="215760" y="432709"/>
                    <a:pt x="215322" y="432709"/>
                  </a:cubicBezTo>
                  <a:cubicBezTo>
                    <a:pt x="96089" y="432170"/>
                    <a:pt x="-580" y="334672"/>
                    <a:pt x="3" y="215365"/>
                  </a:cubicBezTo>
                  <a:cubicBezTo>
                    <a:pt x="148" y="179522"/>
                    <a:pt x="9319" y="144043"/>
                    <a:pt x="26353" y="112772"/>
                  </a:cubicBezTo>
                  <a:cubicBezTo>
                    <a:pt x="29848" y="106206"/>
                    <a:pt x="38146" y="103789"/>
                    <a:pt x="44697" y="107385"/>
                  </a:cubicBezTo>
                  <a:cubicBezTo>
                    <a:pt x="51249" y="110966"/>
                    <a:pt x="53723" y="119192"/>
                    <a:pt x="50083" y="125758"/>
                  </a:cubicBezTo>
                  <a:cubicBezTo>
                    <a:pt x="35088" y="153099"/>
                    <a:pt x="27227" y="184123"/>
                    <a:pt x="27081" y="215496"/>
                  </a:cubicBezTo>
                  <a:cubicBezTo>
                    <a:pt x="26644" y="319866"/>
                    <a:pt x="111084" y="405164"/>
                    <a:pt x="215468" y="405630"/>
                  </a:cubicBezTo>
                  <a:cubicBezTo>
                    <a:pt x="215760" y="405630"/>
                    <a:pt x="216050" y="405630"/>
                    <a:pt x="216341" y="405630"/>
                  </a:cubicBezTo>
                  <a:cubicBezTo>
                    <a:pt x="320289" y="405630"/>
                    <a:pt x="405165" y="321293"/>
                    <a:pt x="405601" y="217214"/>
                  </a:cubicBezTo>
                  <a:cubicBezTo>
                    <a:pt x="406038" y="112845"/>
                    <a:pt x="321599" y="27546"/>
                    <a:pt x="217215" y="27081"/>
                  </a:cubicBezTo>
                  <a:cubicBezTo>
                    <a:pt x="216924" y="27081"/>
                    <a:pt x="216633" y="27081"/>
                    <a:pt x="216341" y="27081"/>
                  </a:cubicBezTo>
                  <a:cubicBezTo>
                    <a:pt x="194212" y="27081"/>
                    <a:pt x="172666" y="30837"/>
                    <a:pt x="152139" y="38247"/>
                  </a:cubicBezTo>
                  <a:cubicBezTo>
                    <a:pt x="145151" y="40780"/>
                    <a:pt x="137289" y="37140"/>
                    <a:pt x="134814" y="30094"/>
                  </a:cubicBezTo>
                  <a:cubicBezTo>
                    <a:pt x="132193" y="23063"/>
                    <a:pt x="135833" y="15303"/>
                    <a:pt x="142967" y="12770"/>
                  </a:cubicBezTo>
                  <a:cubicBezTo>
                    <a:pt x="166697" y="4180"/>
                    <a:pt x="191738" y="-100"/>
                    <a:pt x="217360" y="2"/>
                  </a:cubicBezTo>
                  <a:cubicBezTo>
                    <a:pt x="336595" y="541"/>
                    <a:pt x="433262" y="98039"/>
                    <a:pt x="432681" y="217345"/>
                  </a:cubicBezTo>
                  <a:cubicBezTo>
                    <a:pt x="432243" y="336303"/>
                    <a:pt x="335284" y="432709"/>
                    <a:pt x="216341" y="432709"/>
                  </a:cubicBezTo>
                  <a:close/>
                </a:path>
              </a:pathLst>
            </a:custGeom>
            <a:solidFill>
              <a:srgbClr val="000000"/>
            </a:solidFill>
            <a:ln w="14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343433"/>
                </a:solidFill>
                <a:effectLst/>
                <a:uLnTx/>
                <a:uFillTx/>
                <a:latin typeface="Arial  "/>
                <a:ea typeface="+mn-ea"/>
                <a:cs typeface="+mn-cs"/>
              </a:endParaRPr>
            </a:p>
          </p:txBody>
        </p:sp>
        <p:sp>
          <p:nvSpPr>
            <p:cNvPr id="59" name="Forma libre: forma 58">
              <a:extLst>
                <a:ext uri="{FF2B5EF4-FFF2-40B4-BE49-F238E27FC236}">
                  <a16:creationId xmlns:a16="http://schemas.microsoft.com/office/drawing/2014/main" id="{2D6894F1-2273-A8D0-E24F-9BD82C523761}"/>
                </a:ext>
              </a:extLst>
            </p:cNvPr>
            <p:cNvSpPr/>
            <p:nvPr/>
          </p:nvSpPr>
          <p:spPr>
            <a:xfrm>
              <a:off x="15614987" y="5129321"/>
              <a:ext cx="26059" cy="26059"/>
            </a:xfrm>
            <a:custGeom>
              <a:avLst/>
              <a:gdLst>
                <a:gd name="connsiteX0" fmla="*/ 26060 w 26059"/>
                <a:gd name="connsiteY0" fmla="*/ 13030 h 26059"/>
                <a:gd name="connsiteX1" fmla="*/ 13030 w 26059"/>
                <a:gd name="connsiteY1" fmla="*/ 26060 h 26059"/>
                <a:gd name="connsiteX2" fmla="*/ -1 w 26059"/>
                <a:gd name="connsiteY2" fmla="*/ 13030 h 26059"/>
                <a:gd name="connsiteX3" fmla="*/ 13030 w 26059"/>
                <a:gd name="connsiteY3" fmla="*/ 0 h 26059"/>
                <a:gd name="connsiteX4" fmla="*/ 26060 w 26059"/>
                <a:gd name="connsiteY4" fmla="*/ 13030 h 26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9" h="26059">
                  <a:moveTo>
                    <a:pt x="26060" y="13030"/>
                  </a:moveTo>
                  <a:cubicBezTo>
                    <a:pt x="26060" y="20226"/>
                    <a:pt x="20226" y="26060"/>
                    <a:pt x="13030" y="26060"/>
                  </a:cubicBezTo>
                  <a:cubicBezTo>
                    <a:pt x="5833" y="26060"/>
                    <a:pt x="-1" y="20226"/>
                    <a:pt x="-1" y="13030"/>
                  </a:cubicBezTo>
                  <a:cubicBezTo>
                    <a:pt x="-1" y="5834"/>
                    <a:pt x="5833" y="0"/>
                    <a:pt x="13030" y="0"/>
                  </a:cubicBezTo>
                  <a:cubicBezTo>
                    <a:pt x="20226" y="0"/>
                    <a:pt x="26060" y="5834"/>
                    <a:pt x="26060" y="13030"/>
                  </a:cubicBezTo>
                  <a:close/>
                </a:path>
              </a:pathLst>
            </a:custGeom>
            <a:solidFill>
              <a:srgbClr val="DD0034"/>
            </a:solidFill>
            <a:ln w="14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343433"/>
                </a:solidFill>
                <a:effectLst/>
                <a:uLnTx/>
                <a:uFillTx/>
                <a:latin typeface="Arial  "/>
                <a:ea typeface="+mn-ea"/>
                <a:cs typeface="+mn-cs"/>
              </a:endParaRPr>
            </a:p>
          </p:txBody>
        </p:sp>
        <p:sp>
          <p:nvSpPr>
            <p:cNvPr id="60" name="Forma libre: forma 59">
              <a:extLst>
                <a:ext uri="{FF2B5EF4-FFF2-40B4-BE49-F238E27FC236}">
                  <a16:creationId xmlns:a16="http://schemas.microsoft.com/office/drawing/2014/main" id="{AE160D35-E6DD-AE78-09F3-349BE39467AD}"/>
                </a:ext>
              </a:extLst>
            </p:cNvPr>
            <p:cNvSpPr/>
            <p:nvPr/>
          </p:nvSpPr>
          <p:spPr>
            <a:xfrm>
              <a:off x="15546486" y="5269612"/>
              <a:ext cx="209676" cy="233468"/>
            </a:xfrm>
            <a:custGeom>
              <a:avLst/>
              <a:gdLst>
                <a:gd name="connsiteX0" fmla="*/ 194941 w 209676"/>
                <a:gd name="connsiteY0" fmla="*/ 233468 h 233468"/>
                <a:gd name="connsiteX1" fmla="*/ 181402 w 209676"/>
                <a:gd name="connsiteY1" fmla="*/ 220701 h 233468"/>
                <a:gd name="connsiteX2" fmla="*/ 181839 w 209676"/>
                <a:gd name="connsiteY2" fmla="*/ 208428 h 233468"/>
                <a:gd name="connsiteX3" fmla="*/ 180091 w 209676"/>
                <a:gd name="connsiteY3" fmla="*/ 175220 h 233468"/>
                <a:gd name="connsiteX4" fmla="*/ 127681 w 209676"/>
                <a:gd name="connsiteY4" fmla="*/ 70210 h 233468"/>
                <a:gd name="connsiteX5" fmla="*/ 127681 w 209676"/>
                <a:gd name="connsiteY5" fmla="*/ 42141 h 233468"/>
                <a:gd name="connsiteX6" fmla="*/ 13980 w 209676"/>
                <a:gd name="connsiteY6" fmla="*/ 27480 h 233468"/>
                <a:gd name="connsiteX7" fmla="*/ 13542 w 209676"/>
                <a:gd name="connsiteY7" fmla="*/ 27480 h 233468"/>
                <a:gd name="connsiteX8" fmla="*/ 3 w 209676"/>
                <a:gd name="connsiteY8" fmla="*/ 14320 h 233468"/>
                <a:gd name="connsiteX9" fmla="*/ 13105 w 209676"/>
                <a:gd name="connsiteY9" fmla="*/ 402 h 233468"/>
                <a:gd name="connsiteX10" fmla="*/ 148354 w 209676"/>
                <a:gd name="connsiteY10" fmla="*/ 24642 h 233468"/>
                <a:gd name="connsiteX11" fmla="*/ 154323 w 209676"/>
                <a:gd name="connsiteY11" fmla="*/ 75465 h 233468"/>
                <a:gd name="connsiteX12" fmla="*/ 192757 w 209676"/>
                <a:gd name="connsiteY12" fmla="*/ 151242 h 233468"/>
                <a:gd name="connsiteX13" fmla="*/ 208917 w 209676"/>
                <a:gd name="connsiteY13" fmla="*/ 210189 h 233468"/>
                <a:gd name="connsiteX14" fmla="*/ 208480 w 209676"/>
                <a:gd name="connsiteY14" fmla="*/ 219114 h 233468"/>
                <a:gd name="connsiteX15" fmla="*/ 195814 w 209676"/>
                <a:gd name="connsiteY15" fmla="*/ 233410 h 233468"/>
                <a:gd name="connsiteX16" fmla="*/ 194941 w 209676"/>
                <a:gd name="connsiteY16" fmla="*/ 233468 h 23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9676" h="233468">
                  <a:moveTo>
                    <a:pt x="194941" y="233468"/>
                  </a:moveTo>
                  <a:cubicBezTo>
                    <a:pt x="187807" y="233468"/>
                    <a:pt x="181839" y="227907"/>
                    <a:pt x="181402" y="220701"/>
                  </a:cubicBezTo>
                  <a:cubicBezTo>
                    <a:pt x="181256" y="217542"/>
                    <a:pt x="181547" y="213523"/>
                    <a:pt x="181839" y="208428"/>
                  </a:cubicBezTo>
                  <a:cubicBezTo>
                    <a:pt x="182275" y="201367"/>
                    <a:pt x="183731" y="180097"/>
                    <a:pt x="180091" y="175220"/>
                  </a:cubicBezTo>
                  <a:cubicBezTo>
                    <a:pt x="113559" y="141371"/>
                    <a:pt x="122002" y="98555"/>
                    <a:pt x="127681" y="70210"/>
                  </a:cubicBezTo>
                  <a:cubicBezTo>
                    <a:pt x="130447" y="56131"/>
                    <a:pt x="132048" y="47236"/>
                    <a:pt x="127681" y="42141"/>
                  </a:cubicBezTo>
                  <a:cubicBezTo>
                    <a:pt x="120984" y="34178"/>
                    <a:pt x="95797" y="25166"/>
                    <a:pt x="13980" y="27480"/>
                  </a:cubicBezTo>
                  <a:cubicBezTo>
                    <a:pt x="13833" y="27480"/>
                    <a:pt x="13688" y="27480"/>
                    <a:pt x="13542" y="27480"/>
                  </a:cubicBezTo>
                  <a:cubicBezTo>
                    <a:pt x="6263" y="27480"/>
                    <a:pt x="294" y="21672"/>
                    <a:pt x="3" y="14320"/>
                  </a:cubicBezTo>
                  <a:cubicBezTo>
                    <a:pt x="-142" y="6851"/>
                    <a:pt x="5681" y="606"/>
                    <a:pt x="13105" y="402"/>
                  </a:cubicBezTo>
                  <a:cubicBezTo>
                    <a:pt x="92740" y="-1840"/>
                    <a:pt x="131903" y="5177"/>
                    <a:pt x="148354" y="24642"/>
                  </a:cubicBezTo>
                  <a:cubicBezTo>
                    <a:pt x="161310" y="39957"/>
                    <a:pt x="157526" y="58825"/>
                    <a:pt x="154323" y="75465"/>
                  </a:cubicBezTo>
                  <a:cubicBezTo>
                    <a:pt x="148791" y="102923"/>
                    <a:pt x="144132" y="126638"/>
                    <a:pt x="192757" y="151242"/>
                  </a:cubicBezTo>
                  <a:cubicBezTo>
                    <a:pt x="212120" y="161084"/>
                    <a:pt x="210228" y="190637"/>
                    <a:pt x="208917" y="210189"/>
                  </a:cubicBezTo>
                  <a:cubicBezTo>
                    <a:pt x="208625" y="213669"/>
                    <a:pt x="208480" y="217629"/>
                    <a:pt x="208480" y="219114"/>
                  </a:cubicBezTo>
                  <a:cubicBezTo>
                    <a:pt x="208917" y="226582"/>
                    <a:pt x="203240" y="232988"/>
                    <a:pt x="195814" y="233410"/>
                  </a:cubicBezTo>
                  <a:cubicBezTo>
                    <a:pt x="195523" y="233468"/>
                    <a:pt x="195233" y="233468"/>
                    <a:pt x="194941" y="233468"/>
                  </a:cubicBezTo>
                  <a:close/>
                </a:path>
              </a:pathLst>
            </a:custGeom>
            <a:solidFill>
              <a:srgbClr val="000000"/>
            </a:solidFill>
            <a:ln w="14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343433"/>
                </a:solidFill>
                <a:effectLst/>
                <a:uLnTx/>
                <a:uFillTx/>
                <a:latin typeface="Arial  "/>
                <a:ea typeface="+mn-ea"/>
                <a:cs typeface="+mn-cs"/>
              </a:endParaRPr>
            </a:p>
          </p:txBody>
        </p:sp>
        <p:sp>
          <p:nvSpPr>
            <p:cNvPr id="61" name="Forma libre: forma 60">
              <a:extLst>
                <a:ext uri="{FF2B5EF4-FFF2-40B4-BE49-F238E27FC236}">
                  <a16:creationId xmlns:a16="http://schemas.microsoft.com/office/drawing/2014/main" id="{C2461687-A358-44E9-EE20-BA0C8FC3353C}"/>
                </a:ext>
              </a:extLst>
            </p:cNvPr>
            <p:cNvSpPr/>
            <p:nvPr/>
          </p:nvSpPr>
          <p:spPr>
            <a:xfrm>
              <a:off x="15715873" y="5080138"/>
              <a:ext cx="226609" cy="325968"/>
            </a:xfrm>
            <a:custGeom>
              <a:avLst/>
              <a:gdLst>
                <a:gd name="connsiteX0" fmla="*/ 195742 w 226609"/>
                <a:gd name="connsiteY0" fmla="*/ 325969 h 325968"/>
                <a:gd name="connsiteX1" fmla="*/ 95872 w 226609"/>
                <a:gd name="connsiteY1" fmla="*/ 300971 h 325968"/>
                <a:gd name="connsiteX2" fmla="*/ 103296 w 226609"/>
                <a:gd name="connsiteY2" fmla="*/ 247149 h 325968"/>
                <a:gd name="connsiteX3" fmla="*/ 110285 w 226609"/>
                <a:gd name="connsiteY3" fmla="*/ 195947 h 325968"/>
                <a:gd name="connsiteX4" fmla="*/ 92524 w 226609"/>
                <a:gd name="connsiteY4" fmla="*/ 167849 h 325968"/>
                <a:gd name="connsiteX5" fmla="*/ 38366 w 226609"/>
                <a:gd name="connsiteY5" fmla="*/ 129196 h 325968"/>
                <a:gd name="connsiteX6" fmla="*/ 4298 w 226609"/>
                <a:gd name="connsiteY6" fmla="*/ 109891 h 325968"/>
                <a:gd name="connsiteX7" fmla="*/ 22352 w 226609"/>
                <a:gd name="connsiteY7" fmla="*/ 8652 h 325968"/>
                <a:gd name="connsiteX8" fmla="*/ 39822 w 226609"/>
                <a:gd name="connsiteY8" fmla="*/ 921 h 325968"/>
                <a:gd name="connsiteX9" fmla="*/ 47537 w 226609"/>
                <a:gd name="connsiteY9" fmla="*/ 18449 h 325968"/>
                <a:gd name="connsiteX10" fmla="*/ 28030 w 226609"/>
                <a:gd name="connsiteY10" fmla="*/ 97036 h 325968"/>
                <a:gd name="connsiteX11" fmla="*/ 44044 w 226609"/>
                <a:gd name="connsiteY11" fmla="*/ 102714 h 325968"/>
                <a:gd name="connsiteX12" fmla="*/ 116399 w 226609"/>
                <a:gd name="connsiteY12" fmla="*/ 155125 h 325968"/>
                <a:gd name="connsiteX13" fmla="*/ 131977 w 226609"/>
                <a:gd name="connsiteY13" fmla="*/ 179656 h 325968"/>
                <a:gd name="connsiteX14" fmla="*/ 127609 w 226609"/>
                <a:gd name="connsiteY14" fmla="*/ 259174 h 325968"/>
                <a:gd name="connsiteX15" fmla="*/ 118729 w 226609"/>
                <a:gd name="connsiteY15" fmla="*/ 286442 h 325968"/>
                <a:gd name="connsiteX16" fmla="*/ 212776 w 226609"/>
                <a:gd name="connsiteY16" fmla="*/ 298700 h 325968"/>
                <a:gd name="connsiteX17" fmla="*/ 213068 w 226609"/>
                <a:gd name="connsiteY17" fmla="*/ 298700 h 325968"/>
                <a:gd name="connsiteX18" fmla="*/ 226607 w 226609"/>
                <a:gd name="connsiteY18" fmla="*/ 311949 h 325968"/>
                <a:gd name="connsiteX19" fmla="*/ 213359 w 226609"/>
                <a:gd name="connsiteY19" fmla="*/ 325779 h 325968"/>
                <a:gd name="connsiteX20" fmla="*/ 195742 w 226609"/>
                <a:gd name="connsiteY20" fmla="*/ 325969 h 32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609" h="325968">
                  <a:moveTo>
                    <a:pt x="195742" y="325969"/>
                  </a:moveTo>
                  <a:cubicBezTo>
                    <a:pt x="136344" y="325969"/>
                    <a:pt x="106936" y="318456"/>
                    <a:pt x="95872" y="300971"/>
                  </a:cubicBezTo>
                  <a:cubicBezTo>
                    <a:pt x="85098" y="283982"/>
                    <a:pt x="94271" y="265259"/>
                    <a:pt x="103296" y="247149"/>
                  </a:cubicBezTo>
                  <a:cubicBezTo>
                    <a:pt x="114506" y="224437"/>
                    <a:pt x="120621" y="209646"/>
                    <a:pt x="110285" y="195947"/>
                  </a:cubicBezTo>
                  <a:cubicBezTo>
                    <a:pt x="103879" y="187313"/>
                    <a:pt x="97764" y="177850"/>
                    <a:pt x="92524" y="167849"/>
                  </a:cubicBezTo>
                  <a:cubicBezTo>
                    <a:pt x="76218" y="137305"/>
                    <a:pt x="56128" y="132996"/>
                    <a:pt x="38366" y="129196"/>
                  </a:cubicBezTo>
                  <a:cubicBezTo>
                    <a:pt x="25846" y="126503"/>
                    <a:pt x="11578" y="123445"/>
                    <a:pt x="4298" y="109891"/>
                  </a:cubicBezTo>
                  <a:cubicBezTo>
                    <a:pt x="-4727" y="93237"/>
                    <a:pt x="77" y="65794"/>
                    <a:pt x="22352" y="8652"/>
                  </a:cubicBezTo>
                  <a:cubicBezTo>
                    <a:pt x="24972" y="1678"/>
                    <a:pt x="32834" y="-1787"/>
                    <a:pt x="39822" y="921"/>
                  </a:cubicBezTo>
                  <a:cubicBezTo>
                    <a:pt x="46810" y="3629"/>
                    <a:pt x="50304" y="11476"/>
                    <a:pt x="47537" y="18449"/>
                  </a:cubicBezTo>
                  <a:cubicBezTo>
                    <a:pt x="26136" y="73612"/>
                    <a:pt x="25118" y="91635"/>
                    <a:pt x="28030" y="97036"/>
                  </a:cubicBezTo>
                  <a:cubicBezTo>
                    <a:pt x="29486" y="99584"/>
                    <a:pt x="36619" y="101113"/>
                    <a:pt x="44044" y="102714"/>
                  </a:cubicBezTo>
                  <a:cubicBezTo>
                    <a:pt x="64135" y="106994"/>
                    <a:pt x="94271" y="113458"/>
                    <a:pt x="116399" y="155125"/>
                  </a:cubicBezTo>
                  <a:cubicBezTo>
                    <a:pt x="121058" y="163889"/>
                    <a:pt x="126300" y="172143"/>
                    <a:pt x="131977" y="179656"/>
                  </a:cubicBezTo>
                  <a:cubicBezTo>
                    <a:pt x="153086" y="207695"/>
                    <a:pt x="138383" y="237453"/>
                    <a:pt x="127609" y="259174"/>
                  </a:cubicBezTo>
                  <a:cubicBezTo>
                    <a:pt x="122660" y="268943"/>
                    <a:pt x="116109" y="282336"/>
                    <a:pt x="118729" y="286442"/>
                  </a:cubicBezTo>
                  <a:cubicBezTo>
                    <a:pt x="120766" y="289747"/>
                    <a:pt x="133724" y="300389"/>
                    <a:pt x="212776" y="298700"/>
                  </a:cubicBezTo>
                  <a:cubicBezTo>
                    <a:pt x="212923" y="298700"/>
                    <a:pt x="212923" y="298700"/>
                    <a:pt x="213068" y="298700"/>
                  </a:cubicBezTo>
                  <a:cubicBezTo>
                    <a:pt x="220347" y="298700"/>
                    <a:pt x="226462" y="304567"/>
                    <a:pt x="226607" y="311949"/>
                  </a:cubicBezTo>
                  <a:cubicBezTo>
                    <a:pt x="226753" y="319431"/>
                    <a:pt x="220783" y="325619"/>
                    <a:pt x="213359" y="325779"/>
                  </a:cubicBezTo>
                  <a:cubicBezTo>
                    <a:pt x="207244" y="325910"/>
                    <a:pt x="201276" y="325969"/>
                    <a:pt x="195742" y="325969"/>
                  </a:cubicBezTo>
                  <a:close/>
                </a:path>
              </a:pathLst>
            </a:custGeom>
            <a:solidFill>
              <a:srgbClr val="000000"/>
            </a:solidFill>
            <a:ln w="14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343433"/>
                </a:solidFill>
                <a:effectLst/>
                <a:uLnTx/>
                <a:uFillTx/>
                <a:latin typeface="Arial  "/>
                <a:ea typeface="+mn-ea"/>
                <a:cs typeface="+mn-cs"/>
              </a:endParaRPr>
            </a:p>
          </p:txBody>
        </p:sp>
      </p:grpSp>
      <p:sp>
        <p:nvSpPr>
          <p:cNvPr id="11" name="CuadroTexto 10">
            <a:extLst>
              <a:ext uri="{FF2B5EF4-FFF2-40B4-BE49-F238E27FC236}">
                <a16:creationId xmlns:a16="http://schemas.microsoft.com/office/drawing/2014/main" id="{82CE4A0F-C0F5-6C81-8059-1F9F5B4168D7}"/>
              </a:ext>
            </a:extLst>
          </p:cNvPr>
          <p:cNvSpPr txBox="1"/>
          <p:nvPr/>
        </p:nvSpPr>
        <p:spPr>
          <a:xfrm>
            <a:off x="6069396" y="4965218"/>
            <a:ext cx="5211536" cy="276999"/>
          </a:xfrm>
          <a:prstGeom prst="rect">
            <a:avLst/>
          </a:prstGeom>
          <a:noFill/>
        </p:spPr>
        <p:txBody>
          <a:bodyPr wrap="square" rtlCol="0">
            <a:spAutoFit/>
          </a:bodyPr>
          <a:lstStyle/>
          <a:p>
            <a:pPr lvl="0">
              <a:defRPr/>
            </a:pPr>
            <a:r>
              <a:rPr kumimoji="0" lang="en-AU" sz="1200" b="1" i="0" u="none" strike="noStrike" kern="1200" cap="none" spc="0" normalizeH="0" baseline="0" noProof="0" dirty="0">
                <a:ln>
                  <a:noFill/>
                </a:ln>
                <a:solidFill>
                  <a:srgbClr val="343433"/>
                </a:solidFill>
                <a:effectLst/>
                <a:uLnTx/>
                <a:uFillTx/>
                <a:latin typeface="Arial"/>
                <a:ea typeface="+mn-ea"/>
                <a:cs typeface="+mn-cs"/>
              </a:rPr>
              <a:t>Commissions</a:t>
            </a:r>
          </a:p>
        </p:txBody>
      </p:sp>
    </p:spTree>
    <p:extLst>
      <p:ext uri="{BB962C8B-B14F-4D97-AF65-F5344CB8AC3E}">
        <p14:creationId xmlns:p14="http://schemas.microsoft.com/office/powerpoint/2010/main" val="2727897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DBB6F7-A795-2F41-9E5A-03FCD8B21C85}"/>
              </a:ext>
            </a:extLst>
          </p:cNvPr>
          <p:cNvSpPr txBox="1">
            <a:spLocks/>
          </p:cNvSpPr>
          <p:nvPr/>
        </p:nvSpPr>
        <p:spPr>
          <a:xfrm>
            <a:off x="962489" y="315173"/>
            <a:ext cx="10267023" cy="424732"/>
          </a:xfrm>
          <a:prstGeom prst="rect">
            <a:avLst/>
          </a:prstGeom>
        </p:spPr>
        <p:txBody>
          <a:bodyPr/>
          <a:lstStyle>
            <a:lvl1pPr algn="l" defTabSz="914400" rtl="0" eaLnBrk="1" latinLnBrk="0" hangingPunct="1">
              <a:lnSpc>
                <a:spcPct val="90000"/>
              </a:lnSpc>
              <a:spcBef>
                <a:spcPct val="0"/>
              </a:spcBef>
              <a:buNone/>
              <a:defRPr sz="4400" b="0" i="0" kern="1200">
                <a:solidFill>
                  <a:schemeClr val="tx1"/>
                </a:solidFill>
                <a:latin typeface="MarkPro-Book" panose="020B0604020101010102" pitchFamily="34" charset="77"/>
                <a:ea typeface="+mj-ea"/>
                <a:cs typeface="+mj-cs"/>
              </a:defRPr>
            </a:lvl1pPr>
          </a:lstStyle>
          <a:p>
            <a:pPr algn="ctr" defTabSz="914377"/>
            <a:r>
              <a:rPr lang="en-AU" b="1" dirty="0">
                <a:solidFill>
                  <a:srgbClr val="FFFFFF"/>
                </a:solidFill>
                <a:latin typeface="Arial"/>
              </a:rPr>
              <a:t>5. The Bogotá Chamber of Commerce Group and its Affiliates</a:t>
            </a:r>
          </a:p>
        </p:txBody>
      </p:sp>
      <p:sp>
        <p:nvSpPr>
          <p:cNvPr id="4" name="Rectángulo 3">
            <a:extLst>
              <a:ext uri="{FF2B5EF4-FFF2-40B4-BE49-F238E27FC236}">
                <a16:creationId xmlns:a16="http://schemas.microsoft.com/office/drawing/2014/main" id="{54E8C1EA-2CE6-7964-9643-C5239072655A}"/>
              </a:ext>
            </a:extLst>
          </p:cNvPr>
          <p:cNvSpPr/>
          <p:nvPr/>
        </p:nvSpPr>
        <p:spPr>
          <a:xfrm>
            <a:off x="0" y="2662814"/>
            <a:ext cx="12192000" cy="3667649"/>
          </a:xfrm>
          <a:prstGeom prst="rect">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288000" tIns="288000" rIns="288000" bIns="0" rtlCol="0" anchor="t" anchorCtr="0"/>
          <a:lstStyle/>
          <a:p>
            <a:pPr defTabSz="914377"/>
            <a:endParaRPr lang="en-AU">
              <a:solidFill>
                <a:srgbClr val="DD0033"/>
              </a:solidFill>
              <a:latin typeface="Arial"/>
              <a:ea typeface="MarkPro" charset="0"/>
              <a:cs typeface="MarkPro" charset="0"/>
            </a:endParaRPr>
          </a:p>
        </p:txBody>
      </p:sp>
      <p:pic>
        <p:nvPicPr>
          <p:cNvPr id="19" name="01.jpg">
            <a:extLst>
              <a:ext uri="{FF2B5EF4-FFF2-40B4-BE49-F238E27FC236}">
                <a16:creationId xmlns:a16="http://schemas.microsoft.com/office/drawing/2014/main" id="{A7CE67ED-2545-EA24-CA85-1C3298F65533}"/>
              </a:ext>
            </a:extLst>
          </p:cNvPr>
          <p:cNvPicPr>
            <a:picLocks noChangeAspect="1"/>
          </p:cNvPicPr>
          <p:nvPr/>
        </p:nvPicPr>
        <p:blipFill>
          <a:blip r:embed="rId2"/>
          <a:srcRect l="7101" t="7785" r="13426" b="3567"/>
          <a:stretch>
            <a:fillRect/>
          </a:stretch>
        </p:blipFill>
        <p:spPr>
          <a:xfrm>
            <a:off x="0" y="1797978"/>
            <a:ext cx="4064995" cy="2569167"/>
          </a:xfrm>
          <a:prstGeom prst="rect">
            <a:avLst/>
          </a:prstGeom>
          <a:ln w="12700">
            <a:miter lim="400000"/>
          </a:ln>
        </p:spPr>
      </p:pic>
      <p:pic>
        <p:nvPicPr>
          <p:cNvPr id="20" name="Campus_Party_Colombia_2010_-_Montaje-filtered.jpeg">
            <a:extLst>
              <a:ext uri="{FF2B5EF4-FFF2-40B4-BE49-F238E27FC236}">
                <a16:creationId xmlns:a16="http://schemas.microsoft.com/office/drawing/2014/main" id="{A6B25F82-8254-BC47-3BB4-F8AAFAABBB04}"/>
              </a:ext>
            </a:extLst>
          </p:cNvPr>
          <p:cNvPicPr>
            <a:picLocks noChangeAspect="1"/>
          </p:cNvPicPr>
          <p:nvPr/>
        </p:nvPicPr>
        <p:blipFill>
          <a:blip r:embed="rId3"/>
          <a:srcRect b="4844"/>
          <a:stretch>
            <a:fillRect/>
          </a:stretch>
        </p:blipFill>
        <p:spPr>
          <a:xfrm>
            <a:off x="4064995" y="1797976"/>
            <a:ext cx="4065936" cy="2569240"/>
          </a:xfrm>
          <a:prstGeom prst="rect">
            <a:avLst/>
          </a:prstGeom>
          <a:ln w="12700">
            <a:miter lim="400000"/>
          </a:ln>
        </p:spPr>
      </p:pic>
      <p:pic>
        <p:nvPicPr>
          <p:cNvPr id="21" name="pasted-image.pdf">
            <a:extLst>
              <a:ext uri="{FF2B5EF4-FFF2-40B4-BE49-F238E27FC236}">
                <a16:creationId xmlns:a16="http://schemas.microsoft.com/office/drawing/2014/main" id="{E49E498C-156D-D21B-8358-3DC0E4A3B205}"/>
              </a:ext>
            </a:extLst>
          </p:cNvPr>
          <p:cNvPicPr>
            <a:picLocks noChangeAspect="1"/>
          </p:cNvPicPr>
          <p:nvPr/>
        </p:nvPicPr>
        <p:blipFill>
          <a:blip r:embed="rId4"/>
          <a:stretch>
            <a:fillRect/>
          </a:stretch>
        </p:blipFill>
        <p:spPr>
          <a:xfrm>
            <a:off x="8127008" y="1797977"/>
            <a:ext cx="4091280" cy="2569171"/>
          </a:xfrm>
          <a:prstGeom prst="rect">
            <a:avLst/>
          </a:prstGeom>
          <a:ln w="12700">
            <a:miter lim="400000"/>
          </a:ln>
        </p:spPr>
      </p:pic>
      <p:pic>
        <p:nvPicPr>
          <p:cNvPr id="3" name="Imagen 2">
            <a:extLst>
              <a:ext uri="{FF2B5EF4-FFF2-40B4-BE49-F238E27FC236}">
                <a16:creationId xmlns:a16="http://schemas.microsoft.com/office/drawing/2014/main" id="{11A450FA-0F4C-CC83-D749-53B63B5F88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034" y="4820562"/>
            <a:ext cx="11653935" cy="1056479"/>
          </a:xfrm>
          <a:prstGeom prst="rect">
            <a:avLst/>
          </a:prstGeom>
        </p:spPr>
      </p:pic>
    </p:spTree>
    <p:extLst>
      <p:ext uri="{BB962C8B-B14F-4D97-AF65-F5344CB8AC3E}">
        <p14:creationId xmlns:p14="http://schemas.microsoft.com/office/powerpoint/2010/main" val="2000863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6A2AC21-9B17-2D7A-5FE8-D2642B8BB454}"/>
              </a:ext>
            </a:extLst>
          </p:cNvPr>
          <p:cNvSpPr>
            <a:spLocks noGrp="1"/>
          </p:cNvSpPr>
          <p:nvPr>
            <p:ph type="title"/>
          </p:nvPr>
        </p:nvSpPr>
        <p:spPr>
          <a:xfrm>
            <a:off x="455612" y="467954"/>
            <a:ext cx="10267022" cy="396991"/>
          </a:xfrm>
        </p:spPr>
        <p:txBody>
          <a:bodyPr/>
          <a:lstStyle/>
          <a:p>
            <a:r>
              <a:rPr lang="en-AU" b="1" dirty="0"/>
              <a:t>Platforms and sector offer</a:t>
            </a:r>
            <a:endParaRPr lang="en-AU" dirty="0"/>
          </a:p>
        </p:txBody>
      </p:sp>
      <p:sp>
        <p:nvSpPr>
          <p:cNvPr id="27" name="Rectángulo 26">
            <a:extLst>
              <a:ext uri="{FF2B5EF4-FFF2-40B4-BE49-F238E27FC236}">
                <a16:creationId xmlns:a16="http://schemas.microsoft.com/office/drawing/2014/main" id="{8D52EE65-B2BF-4416-AF4B-27B1E163F718}"/>
              </a:ext>
            </a:extLst>
          </p:cNvPr>
          <p:cNvSpPr/>
          <p:nvPr/>
        </p:nvSpPr>
        <p:spPr>
          <a:xfrm>
            <a:off x="2261430" y="4827285"/>
            <a:ext cx="1076631" cy="238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a:ln>
                  <a:noFill/>
                </a:ln>
                <a:solidFill>
                  <a:srgbClr val="FFFFFF"/>
                </a:solidFill>
                <a:effectLst/>
                <a:uLnTx/>
                <a:uFillTx/>
                <a:latin typeface="Arial"/>
                <a:ea typeface="+mn-ea"/>
                <a:cs typeface="+mn-cs"/>
              </a:rPr>
              <a:t>Desde 2018</a:t>
            </a:r>
          </a:p>
        </p:txBody>
      </p:sp>
      <p:pic>
        <p:nvPicPr>
          <p:cNvPr id="33" name="Imagen 32" descr="Un dibujo de una persona&#10;&#10;Descripción generada automáticamente con confianza baja">
            <a:extLst>
              <a:ext uri="{FF2B5EF4-FFF2-40B4-BE49-F238E27FC236}">
                <a16:creationId xmlns:a16="http://schemas.microsoft.com/office/drawing/2014/main" id="{B9A8FD6B-4B31-C80E-D38F-0824C42363BE}"/>
              </a:ext>
            </a:extLst>
          </p:cNvPr>
          <p:cNvPicPr>
            <a:picLocks noChangeAspect="1"/>
          </p:cNvPicPr>
          <p:nvPr/>
        </p:nvPicPr>
        <p:blipFill rotWithShape="1">
          <a:blip r:embed="rId3">
            <a:extLst>
              <a:ext uri="{28A0092B-C50C-407E-A947-70E740481C1C}">
                <a14:useLocalDpi xmlns:a14="http://schemas.microsoft.com/office/drawing/2010/main" val="0"/>
              </a:ext>
            </a:extLst>
          </a:blip>
          <a:srcRect r="5390"/>
          <a:stretch/>
        </p:blipFill>
        <p:spPr>
          <a:xfrm>
            <a:off x="6397935" y="4545381"/>
            <a:ext cx="5038959" cy="1221441"/>
          </a:xfrm>
          <a:prstGeom prst="rect">
            <a:avLst/>
          </a:prstGeom>
        </p:spPr>
      </p:pic>
      <p:pic>
        <p:nvPicPr>
          <p:cNvPr id="64" name="Imagen 63">
            <a:extLst>
              <a:ext uri="{FF2B5EF4-FFF2-40B4-BE49-F238E27FC236}">
                <a16:creationId xmlns:a16="http://schemas.microsoft.com/office/drawing/2014/main" id="{8201EF75-AF66-65D9-00F4-1B0A8C271C7D}"/>
              </a:ext>
            </a:extLst>
          </p:cNvPr>
          <p:cNvPicPr>
            <a:picLocks noChangeAspect="1"/>
          </p:cNvPicPr>
          <p:nvPr/>
        </p:nvPicPr>
        <p:blipFill rotWithShape="1">
          <a:blip r:embed="rId4"/>
          <a:srcRect l="54682" t="38359" r="9776" b="46055"/>
          <a:stretch/>
        </p:blipFill>
        <p:spPr>
          <a:xfrm>
            <a:off x="818587" y="4545382"/>
            <a:ext cx="5038948" cy="1221440"/>
          </a:xfrm>
          <a:prstGeom prst="rect">
            <a:avLst/>
          </a:prstGeom>
        </p:spPr>
      </p:pic>
      <p:pic>
        <p:nvPicPr>
          <p:cNvPr id="65" name="Imagen 64">
            <a:extLst>
              <a:ext uri="{FF2B5EF4-FFF2-40B4-BE49-F238E27FC236}">
                <a16:creationId xmlns:a16="http://schemas.microsoft.com/office/drawing/2014/main" id="{48EA1AEA-8BD5-1B07-B5AE-016F66DE7A78}"/>
              </a:ext>
            </a:extLst>
          </p:cNvPr>
          <p:cNvPicPr>
            <a:picLocks noChangeAspect="1"/>
          </p:cNvPicPr>
          <p:nvPr/>
        </p:nvPicPr>
        <p:blipFill rotWithShape="1">
          <a:blip r:embed="rId4"/>
          <a:srcRect l="54682" t="23071" r="9776" b="61343"/>
          <a:stretch/>
        </p:blipFill>
        <p:spPr>
          <a:xfrm>
            <a:off x="3576526" y="1399897"/>
            <a:ext cx="5038948" cy="1221440"/>
          </a:xfrm>
          <a:prstGeom prst="rect">
            <a:avLst/>
          </a:prstGeom>
        </p:spPr>
      </p:pic>
      <p:pic>
        <p:nvPicPr>
          <p:cNvPr id="21" name="Imagen 20">
            <a:extLst>
              <a:ext uri="{FF2B5EF4-FFF2-40B4-BE49-F238E27FC236}">
                <a16:creationId xmlns:a16="http://schemas.microsoft.com/office/drawing/2014/main" id="{5174A1DB-F5A4-48CE-94F1-9A668DC8F013}"/>
              </a:ext>
            </a:extLst>
          </p:cNvPr>
          <p:cNvPicPr>
            <a:picLocks noChangeAspect="1"/>
          </p:cNvPicPr>
          <p:nvPr/>
        </p:nvPicPr>
        <p:blipFill rotWithShape="1">
          <a:blip r:embed="rId4"/>
          <a:srcRect l="54682" t="54037" r="9776" b="29742"/>
          <a:stretch/>
        </p:blipFill>
        <p:spPr>
          <a:xfrm>
            <a:off x="818587" y="2982637"/>
            <a:ext cx="5014356" cy="1201445"/>
          </a:xfrm>
          <a:prstGeom prst="rect">
            <a:avLst/>
          </a:prstGeom>
        </p:spPr>
      </p:pic>
      <p:pic>
        <p:nvPicPr>
          <p:cNvPr id="17" name="Gráfico 16">
            <a:extLst>
              <a:ext uri="{FF2B5EF4-FFF2-40B4-BE49-F238E27FC236}">
                <a16:creationId xmlns:a16="http://schemas.microsoft.com/office/drawing/2014/main" id="{F4DD8303-DE3E-B7D0-20C5-545A834BFE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97935" y="3001065"/>
            <a:ext cx="5014355" cy="1201445"/>
          </a:xfrm>
          <a:prstGeom prst="rect">
            <a:avLst/>
          </a:prstGeom>
        </p:spPr>
      </p:pic>
      <p:sp>
        <p:nvSpPr>
          <p:cNvPr id="67" name="object 18">
            <a:extLst>
              <a:ext uri="{FF2B5EF4-FFF2-40B4-BE49-F238E27FC236}">
                <a16:creationId xmlns:a16="http://schemas.microsoft.com/office/drawing/2014/main" id="{A965A69D-9A9C-6A4E-6AAA-D03FD37A2268}"/>
              </a:ext>
            </a:extLst>
          </p:cNvPr>
          <p:cNvSpPr txBox="1"/>
          <p:nvPr/>
        </p:nvSpPr>
        <p:spPr>
          <a:xfrm>
            <a:off x="547735" y="870723"/>
            <a:ext cx="6722802" cy="745910"/>
          </a:xfrm>
          <a:prstGeom prst="rect">
            <a:avLst/>
          </a:prstGeom>
        </p:spPr>
        <p:txBody>
          <a:bodyPr vert="horz" wrap="square" lIns="0" tIns="75565" rIns="0" bIns="0" rtlCol="0">
            <a:spAutoFit/>
          </a:bodyPr>
          <a:lstStyle/>
          <a:p>
            <a:pPr marL="12700" marR="5080" lvl="0" indent="0" algn="l" defTabSz="914400" rtl="0" eaLnBrk="1" fontAlgn="auto" latinLnBrk="0" hangingPunct="1">
              <a:spcBef>
                <a:spcPts val="595"/>
              </a:spcBef>
              <a:spcAft>
                <a:spcPts val="0"/>
              </a:spcAft>
              <a:buClrTx/>
              <a:buSzTx/>
              <a:buFontTx/>
              <a:buNone/>
              <a:tabLst/>
              <a:defRPr/>
            </a:pPr>
            <a:r>
              <a:rPr kumimoji="0" lang="es-MX" sz="2000" b="1" i="0" u="none" strike="noStrike" kern="1200" cap="none" spc="-20" normalizeH="0" baseline="0" noProof="0" dirty="0" err="1">
                <a:ln>
                  <a:noFill/>
                </a:ln>
                <a:solidFill>
                  <a:srgbClr val="DD0033"/>
                </a:solidFill>
                <a:effectLst/>
                <a:uLnTx/>
                <a:uFillTx/>
                <a:latin typeface="Tahoma"/>
                <a:ea typeface="+mn-ea"/>
                <a:cs typeface="Tahoma"/>
              </a:rPr>
              <a:t>Platforms</a:t>
            </a:r>
            <a:endParaRPr kumimoji="0" lang="es-MX" sz="2000" b="1" i="0" u="none" strike="noStrike" kern="1200" cap="none" spc="-20" normalizeH="0" baseline="0" noProof="0" dirty="0">
              <a:ln>
                <a:noFill/>
              </a:ln>
              <a:solidFill>
                <a:srgbClr val="DD0033"/>
              </a:solidFill>
              <a:effectLst/>
              <a:uLnTx/>
              <a:uFillTx/>
              <a:latin typeface="Tahoma"/>
              <a:ea typeface="+mn-ea"/>
              <a:cs typeface="Tahoma"/>
            </a:endParaRPr>
          </a:p>
          <a:p>
            <a:pPr marL="12700" marR="5080" lvl="0" indent="0" algn="l" defTabSz="914400" rtl="0" eaLnBrk="1" fontAlgn="auto" latinLnBrk="0" hangingPunct="1">
              <a:lnSpc>
                <a:spcPts val="2470"/>
              </a:lnSpc>
              <a:spcBef>
                <a:spcPts val="595"/>
              </a:spcBef>
              <a:spcAft>
                <a:spcPts val="0"/>
              </a:spcAft>
              <a:buClrTx/>
              <a:buSzTx/>
              <a:buFontTx/>
              <a:buNone/>
              <a:tabLst/>
              <a:defRPr/>
            </a:pPr>
            <a:r>
              <a:rPr kumimoji="0" lang="es-CO" sz="1200" b="1" i="0" u="none" strike="noStrike" kern="1200" cap="none" spc="-35" normalizeH="0" baseline="0" noProof="0" dirty="0">
                <a:ln>
                  <a:noFill/>
                </a:ln>
                <a:solidFill>
                  <a:prstClr val="black"/>
                </a:solidFill>
                <a:effectLst/>
                <a:uLnTx/>
                <a:uFillTx/>
                <a:latin typeface="Tahoma"/>
                <a:ea typeface="+mn-ea"/>
                <a:cs typeface="Tahoma"/>
              </a:rPr>
              <a:t>Led </a:t>
            </a:r>
            <a:r>
              <a:rPr kumimoji="0" lang="es-CO" sz="1200" b="1" i="0" u="none" strike="noStrike" kern="1200" cap="none" spc="-35" normalizeH="0" baseline="0" noProof="0" dirty="0" err="1">
                <a:ln>
                  <a:noFill/>
                </a:ln>
                <a:solidFill>
                  <a:prstClr val="black"/>
                </a:solidFill>
                <a:effectLst/>
                <a:uLnTx/>
                <a:uFillTx/>
                <a:latin typeface="Tahoma"/>
                <a:ea typeface="+mn-ea"/>
                <a:cs typeface="Tahoma"/>
              </a:rPr>
              <a:t>by</a:t>
            </a:r>
            <a:r>
              <a:rPr kumimoji="0" lang="es-CO" sz="1200" b="1" i="0" u="none" strike="noStrike" kern="1200" cap="none" spc="-35" normalizeH="0" baseline="0" noProof="0" dirty="0">
                <a:ln>
                  <a:noFill/>
                </a:ln>
                <a:solidFill>
                  <a:prstClr val="black"/>
                </a:solidFill>
                <a:effectLst/>
                <a:uLnTx/>
                <a:uFillTx/>
                <a:latin typeface="Tahoma"/>
                <a:ea typeface="+mn-ea"/>
                <a:cs typeface="Tahoma"/>
              </a:rPr>
              <a:t> The BCC</a:t>
            </a:r>
            <a:endParaRPr kumimoji="0" sz="1200" b="1" i="0" u="none" strike="noStrike" kern="1200" cap="none" spc="-35" normalizeH="0" baseline="0" noProof="0" dirty="0">
              <a:ln>
                <a:noFill/>
              </a:ln>
              <a:solidFill>
                <a:prstClr val="black"/>
              </a:solidFill>
              <a:effectLst/>
              <a:uLnTx/>
              <a:uFillTx/>
              <a:latin typeface="Tahoma"/>
              <a:ea typeface="+mn-ea"/>
              <a:cs typeface="Tahoma"/>
            </a:endParaRPr>
          </a:p>
        </p:txBody>
      </p:sp>
    </p:spTree>
    <p:extLst>
      <p:ext uri="{BB962C8B-B14F-4D97-AF65-F5344CB8AC3E}">
        <p14:creationId xmlns:p14="http://schemas.microsoft.com/office/powerpoint/2010/main" val="3694689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14BE4C-D2F2-45E8-A9FF-5487F72EBB0F}"/>
              </a:ext>
            </a:extLst>
          </p:cNvPr>
          <p:cNvSpPr>
            <a:spLocks noGrp="1"/>
          </p:cNvSpPr>
          <p:nvPr>
            <p:ph type="title"/>
          </p:nvPr>
        </p:nvSpPr>
        <p:spPr>
          <a:xfrm>
            <a:off x="505441" y="4993832"/>
            <a:ext cx="4050517" cy="765284"/>
          </a:xfrm>
        </p:spPr>
        <p:txBody>
          <a:bodyPr/>
          <a:lstStyle/>
          <a:p>
            <a:r>
              <a:rPr lang="es-CO" sz="4000" dirty="0"/>
              <a:t>THANK YOU</a:t>
            </a:r>
          </a:p>
        </p:txBody>
      </p:sp>
    </p:spTree>
    <p:extLst>
      <p:ext uri="{BB962C8B-B14F-4D97-AF65-F5344CB8AC3E}">
        <p14:creationId xmlns:p14="http://schemas.microsoft.com/office/powerpoint/2010/main" val="49450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5862C4C0-1F5C-390B-CB69-76478BAAD7A5}"/>
              </a:ext>
            </a:extLst>
          </p:cNvPr>
          <p:cNvSpPr>
            <a:spLocks noGrp="1"/>
          </p:cNvSpPr>
          <p:nvPr>
            <p:ph type="body" sz="quarter" idx="11"/>
          </p:nvPr>
        </p:nvSpPr>
        <p:spPr>
          <a:xfrm>
            <a:off x="858754" y="1844448"/>
            <a:ext cx="4235761" cy="1951304"/>
          </a:xfrm>
        </p:spPr>
        <p:txBody>
          <a:bodyPr/>
          <a:lstStyle/>
          <a:p>
            <a:r>
              <a:rPr lang="en-AU" dirty="0"/>
              <a:t>The Bogotá Chamber of Commerce</a:t>
            </a:r>
          </a:p>
        </p:txBody>
      </p:sp>
    </p:spTree>
    <p:extLst>
      <p:ext uri="{BB962C8B-B14F-4D97-AF65-F5344CB8AC3E}">
        <p14:creationId xmlns:p14="http://schemas.microsoft.com/office/powerpoint/2010/main" val="2671238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2" descr="El frente de un edificio&#10;&#10;Descripción generada automáticamente"/>
          <p:cNvPicPr preferRelativeResize="0"/>
          <p:nvPr/>
        </p:nvPicPr>
        <p:blipFill rotWithShape="1">
          <a:blip r:embed="rId3">
            <a:alphaModFix/>
          </a:blip>
          <a:srcRect/>
          <a:stretch/>
        </p:blipFill>
        <p:spPr>
          <a:xfrm>
            <a:off x="0" y="0"/>
            <a:ext cx="6096000" cy="6858000"/>
          </a:xfrm>
          <a:prstGeom prst="rect">
            <a:avLst/>
          </a:prstGeom>
          <a:noFill/>
          <a:ln>
            <a:noFill/>
          </a:ln>
        </p:spPr>
      </p:pic>
      <p:pic>
        <p:nvPicPr>
          <p:cNvPr id="112" name="Google Shape;112;p2"/>
          <p:cNvPicPr preferRelativeResize="0"/>
          <p:nvPr/>
        </p:nvPicPr>
        <p:blipFill rotWithShape="1">
          <a:blip r:embed="rId4">
            <a:alphaModFix/>
          </a:blip>
          <a:srcRect/>
          <a:stretch/>
        </p:blipFill>
        <p:spPr>
          <a:xfrm>
            <a:off x="5657850" y="0"/>
            <a:ext cx="6534151" cy="6858000"/>
          </a:xfrm>
          <a:prstGeom prst="rect">
            <a:avLst/>
          </a:prstGeom>
          <a:noFill/>
          <a:ln>
            <a:noFill/>
          </a:ln>
        </p:spPr>
      </p:pic>
      <p:pic>
        <p:nvPicPr>
          <p:cNvPr id="113" name="Google Shape;113;p2"/>
          <p:cNvPicPr preferRelativeResize="0"/>
          <p:nvPr/>
        </p:nvPicPr>
        <p:blipFill rotWithShape="1">
          <a:blip r:embed="rId5">
            <a:alphaModFix/>
          </a:blip>
          <a:srcRect/>
          <a:stretch/>
        </p:blipFill>
        <p:spPr>
          <a:xfrm>
            <a:off x="11316580" y="440668"/>
            <a:ext cx="432048" cy="432048"/>
          </a:xfrm>
          <a:prstGeom prst="rect">
            <a:avLst/>
          </a:prstGeom>
          <a:noFill/>
          <a:ln>
            <a:noFill/>
          </a:ln>
        </p:spPr>
      </p:pic>
      <p:sp>
        <p:nvSpPr>
          <p:cNvPr id="114" name="Google Shape;114;p2"/>
          <p:cNvSpPr txBox="1"/>
          <p:nvPr/>
        </p:nvSpPr>
        <p:spPr>
          <a:xfrm>
            <a:off x="6528049" y="2275589"/>
            <a:ext cx="5220579" cy="2593572"/>
          </a:xfrm>
          <a:prstGeom prst="rect">
            <a:avLst/>
          </a:prstGeom>
          <a:noFill/>
          <a:ln>
            <a:noFill/>
          </a:ln>
        </p:spPr>
        <p:txBody>
          <a:bodyPr spcFirstLastPara="1" wrap="square" lIns="91425" tIns="45700" rIns="91425" bIns="45700" anchor="t" anchorCtr="0">
            <a:normAutofit/>
          </a:bodyPr>
          <a:lstStyle/>
          <a:p>
            <a:pPr algn="ctr" defTabSz="914377">
              <a:buClr>
                <a:srgbClr val="1A1A19"/>
              </a:buClr>
              <a:buSzPts val="3200"/>
              <a:defRPr/>
            </a:pPr>
            <a:r>
              <a:rPr lang="en-AU" sz="3200" b="1" kern="0" dirty="0">
                <a:solidFill>
                  <a:srgbClr val="1A1A19"/>
                </a:solidFill>
                <a:latin typeface="Arial"/>
                <a:ea typeface="Arial"/>
                <a:cs typeface="Arial"/>
                <a:sym typeface="Arial"/>
              </a:rPr>
              <a:t>The Bogotá Chamber of Commerce</a:t>
            </a:r>
            <a:br>
              <a:rPr lang="en-AU" sz="3000" b="1" kern="0" dirty="0">
                <a:solidFill>
                  <a:srgbClr val="1A1A19"/>
                </a:solidFill>
                <a:latin typeface="Arial"/>
                <a:ea typeface="Arial"/>
                <a:cs typeface="Arial"/>
                <a:sym typeface="Arial"/>
              </a:rPr>
            </a:br>
            <a:r>
              <a:rPr lang="en-AU" sz="2400" kern="0" dirty="0">
                <a:solidFill>
                  <a:srgbClr val="1A1A19"/>
                </a:solidFill>
                <a:latin typeface="Arial"/>
                <a:ea typeface="Arial"/>
                <a:cs typeface="Arial"/>
                <a:sym typeface="Arial"/>
              </a:rPr>
              <a:t>is a private entity that has served the business sector of Bogotá and Cundinamarca since </a:t>
            </a:r>
            <a:r>
              <a:rPr lang="en-AU" sz="2400" b="1" kern="0" dirty="0">
                <a:solidFill>
                  <a:srgbClr val="1A1A19"/>
                </a:solidFill>
                <a:latin typeface="Arial"/>
                <a:ea typeface="Arial"/>
                <a:cs typeface="Arial"/>
                <a:sym typeface="Arial"/>
              </a:rPr>
              <a:t>1878</a:t>
            </a:r>
            <a:r>
              <a:rPr lang="en-AU" sz="2400" kern="0" dirty="0">
                <a:solidFill>
                  <a:srgbClr val="1A1A19"/>
                </a:solidFill>
                <a:latin typeface="Arial"/>
                <a:ea typeface="Arial"/>
                <a:cs typeface="Arial"/>
                <a:sym typeface="Arial"/>
              </a:rPr>
              <a:t>.</a:t>
            </a:r>
          </a:p>
        </p:txBody>
      </p:sp>
      <p:pic>
        <p:nvPicPr>
          <p:cNvPr id="117" name="Google Shape;117;p2"/>
          <p:cNvPicPr preferRelativeResize="0"/>
          <p:nvPr/>
        </p:nvPicPr>
        <p:blipFill rotWithShape="1">
          <a:blip r:embed="rId6">
            <a:alphaModFix/>
          </a:blip>
          <a:srcRect/>
          <a:stretch/>
        </p:blipFill>
        <p:spPr>
          <a:xfrm>
            <a:off x="6816081" y="4927603"/>
            <a:ext cx="444348" cy="44879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áfico 14">
            <a:extLst>
              <a:ext uri="{FF2B5EF4-FFF2-40B4-BE49-F238E27FC236}">
                <a16:creationId xmlns:a16="http://schemas.microsoft.com/office/drawing/2014/main" id="{EFFF4232-8597-0A52-FE25-8EA08EDCA3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25" y="4277535"/>
            <a:ext cx="6096000" cy="2467983"/>
          </a:xfrm>
          <a:prstGeom prst="rect">
            <a:avLst/>
          </a:prstGeom>
        </p:spPr>
      </p:pic>
      <p:sp>
        <p:nvSpPr>
          <p:cNvPr id="3" name="Título 2">
            <a:extLst>
              <a:ext uri="{FF2B5EF4-FFF2-40B4-BE49-F238E27FC236}">
                <a16:creationId xmlns:a16="http://schemas.microsoft.com/office/drawing/2014/main" id="{FF185584-66A9-4798-B86D-DE9495EB15DB}"/>
              </a:ext>
            </a:extLst>
          </p:cNvPr>
          <p:cNvSpPr>
            <a:spLocks noGrp="1"/>
          </p:cNvSpPr>
          <p:nvPr>
            <p:ph type="title"/>
          </p:nvPr>
        </p:nvSpPr>
        <p:spPr>
          <a:xfrm>
            <a:off x="293711" y="488628"/>
            <a:ext cx="10267023" cy="397032"/>
          </a:xfrm>
        </p:spPr>
        <p:txBody>
          <a:bodyPr/>
          <a:lstStyle/>
          <a:p>
            <a:r>
              <a:rPr lang="en-AU">
                <a:latin typeface="+mj-lt"/>
              </a:rPr>
              <a:t>Who are we?</a:t>
            </a:r>
          </a:p>
        </p:txBody>
      </p:sp>
      <p:sp>
        <p:nvSpPr>
          <p:cNvPr id="4" name="CuadroTexto 3">
            <a:extLst>
              <a:ext uri="{FF2B5EF4-FFF2-40B4-BE49-F238E27FC236}">
                <a16:creationId xmlns:a16="http://schemas.microsoft.com/office/drawing/2014/main" id="{6E6A6CFA-7039-2C8B-FDD9-F0C1B095C1C8}"/>
              </a:ext>
            </a:extLst>
          </p:cNvPr>
          <p:cNvSpPr txBox="1"/>
          <p:nvPr/>
        </p:nvSpPr>
        <p:spPr>
          <a:xfrm>
            <a:off x="1041441" y="4459723"/>
            <a:ext cx="4706217" cy="1323439"/>
          </a:xfrm>
          <a:prstGeom prst="rect">
            <a:avLst/>
          </a:prstGeom>
          <a:noFill/>
        </p:spPr>
        <p:txBody>
          <a:bodyPr wrap="square">
            <a:spAutoFit/>
          </a:bodyPr>
          <a:lstStyle/>
          <a:p>
            <a:pPr defTabSz="914377">
              <a:buClr>
                <a:srgbClr val="C00000"/>
              </a:buClr>
            </a:pPr>
            <a:r>
              <a:rPr lang="en-AU" sz="1600" b="1" dirty="0">
                <a:solidFill>
                  <a:srgbClr val="DD0033"/>
                </a:solidFill>
                <a:latin typeface="Arial" panose="020B0604020202020204" pitchFamily="34" charset="0"/>
                <a:cs typeface="Arial" panose="020B0604020202020204" pitchFamily="34" charset="0"/>
              </a:rPr>
              <a:t>Higher Purpose</a:t>
            </a:r>
          </a:p>
          <a:p>
            <a:pPr defTabSz="914377">
              <a:buClr>
                <a:srgbClr val="C00000"/>
              </a:buClr>
            </a:pPr>
            <a:r>
              <a:rPr lang="en-AU" sz="1600" dirty="0">
                <a:solidFill>
                  <a:prstClr val="black"/>
                </a:solidFill>
                <a:latin typeface="Arial" panose="020B0604020202020204" pitchFamily="34" charset="0"/>
                <a:cs typeface="Arial" panose="020B0604020202020204" pitchFamily="34" charset="0"/>
              </a:rPr>
              <a:t>Achieving a more prosperous and equitable society, serving the economic fabric of Bogotá and Cundinamarca and facilitating its transformation to achieve sustainable growth.</a:t>
            </a:r>
            <a:endParaRPr lang="en-AU" sz="1400" dirty="0">
              <a:solidFill>
                <a:prstClr val="black"/>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C5BD7922-0968-F533-13A6-848A9D6E19DD}"/>
              </a:ext>
            </a:extLst>
          </p:cNvPr>
          <p:cNvSpPr txBox="1"/>
          <p:nvPr/>
        </p:nvSpPr>
        <p:spPr>
          <a:xfrm>
            <a:off x="293713" y="1072703"/>
            <a:ext cx="6201673" cy="3046988"/>
          </a:xfrm>
          <a:prstGeom prst="rect">
            <a:avLst/>
          </a:prstGeom>
          <a:noFill/>
        </p:spPr>
        <p:txBody>
          <a:bodyPr wrap="square" lIns="91440" tIns="45720" rIns="91440" bIns="45720" anchor="t">
            <a:spAutoFit/>
          </a:bodyPr>
          <a:lstStyle/>
          <a:p>
            <a:pPr algn="just" defTabSz="914377">
              <a:buClr>
                <a:srgbClr val="C00000"/>
              </a:buClr>
            </a:pPr>
            <a:r>
              <a:rPr lang="en-AU" sz="1600" dirty="0">
                <a:solidFill>
                  <a:prstClr val="black"/>
                </a:solidFill>
                <a:latin typeface="Arial"/>
                <a:cs typeface="Arial"/>
              </a:rPr>
              <a:t>We have been a private, non-profit entity for more than 147 years. Since 1931, by mandate of the national government, we have been managing public registries.</a:t>
            </a:r>
          </a:p>
          <a:p>
            <a:pPr algn="just" defTabSz="914377">
              <a:buClr>
                <a:srgbClr val="C00000"/>
              </a:buClr>
            </a:pPr>
            <a:endParaRPr lang="en-AU" sz="1600" dirty="0">
              <a:solidFill>
                <a:prstClr val="black"/>
              </a:solidFill>
              <a:latin typeface="Arial"/>
              <a:cs typeface="Arial"/>
            </a:endParaRPr>
          </a:p>
          <a:p>
            <a:pPr algn="just" defTabSz="914377">
              <a:buClr>
                <a:srgbClr val="C00000"/>
              </a:buClr>
            </a:pPr>
            <a:r>
              <a:rPr lang="en-AU" sz="1600" dirty="0">
                <a:solidFill>
                  <a:prstClr val="black"/>
                </a:solidFill>
                <a:latin typeface="Arial"/>
                <a:cs typeface="Arial"/>
              </a:rPr>
              <a:t>We serve business owners and entrepreneurs to have more and better companies and achieve a more </a:t>
            </a:r>
            <a:r>
              <a:rPr lang="en-AU" sz="1600" b="1" dirty="0">
                <a:solidFill>
                  <a:prstClr val="black"/>
                </a:solidFill>
                <a:latin typeface="Arial"/>
                <a:cs typeface="Arial"/>
              </a:rPr>
              <a:t>prosperous and equitable society</a:t>
            </a:r>
            <a:r>
              <a:rPr lang="en-AU" sz="1600" dirty="0">
                <a:solidFill>
                  <a:prstClr val="black"/>
                </a:solidFill>
                <a:latin typeface="Arial"/>
                <a:cs typeface="Arial"/>
              </a:rPr>
              <a:t> in Bogotá and the 59 municipalities of Cundinamarca.</a:t>
            </a:r>
          </a:p>
          <a:p>
            <a:pPr algn="just" defTabSz="914377">
              <a:buClr>
                <a:srgbClr val="C00000"/>
              </a:buClr>
            </a:pPr>
            <a:endParaRPr lang="en-AU" sz="1600" dirty="0">
              <a:solidFill>
                <a:prstClr val="black"/>
              </a:solidFill>
              <a:latin typeface="Arial"/>
              <a:cs typeface="Arial"/>
            </a:endParaRPr>
          </a:p>
          <a:p>
            <a:pPr algn="just" defTabSz="914377">
              <a:buClr>
                <a:srgbClr val="C00000"/>
              </a:buClr>
            </a:pPr>
            <a:r>
              <a:rPr lang="en-AU" sz="1600" b="1" dirty="0">
                <a:solidFill>
                  <a:prstClr val="black"/>
                </a:solidFill>
                <a:latin typeface="Arial"/>
                <a:cs typeface="Arial"/>
              </a:rPr>
              <a:t>We work continuously to strengthen business capabilities, we accompany companies throughout their life cycles, we provide legal security, and we develop actions that improve the competitive environment.</a:t>
            </a:r>
          </a:p>
        </p:txBody>
      </p:sp>
      <p:pic>
        <p:nvPicPr>
          <p:cNvPr id="9" name="Gráfico 8">
            <a:extLst>
              <a:ext uri="{FF2B5EF4-FFF2-40B4-BE49-F238E27FC236}">
                <a16:creationId xmlns:a16="http://schemas.microsoft.com/office/drawing/2014/main" id="{6A11E58B-209F-EB5A-4EA0-6217A14225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98623" y="1120676"/>
            <a:ext cx="4444960" cy="5006429"/>
          </a:xfrm>
          <a:prstGeom prst="rect">
            <a:avLst/>
          </a:prstGeom>
        </p:spPr>
      </p:pic>
    </p:spTree>
    <p:extLst>
      <p:ext uri="{BB962C8B-B14F-4D97-AF65-F5344CB8AC3E}">
        <p14:creationId xmlns:p14="http://schemas.microsoft.com/office/powerpoint/2010/main" val="2725555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46393C-6790-45E2-8B0C-B5C0B6600CF4}"/>
              </a:ext>
            </a:extLst>
          </p:cNvPr>
          <p:cNvSpPr>
            <a:spLocks noGrp="1"/>
          </p:cNvSpPr>
          <p:nvPr>
            <p:ph type="title"/>
          </p:nvPr>
        </p:nvSpPr>
        <p:spPr>
          <a:xfrm>
            <a:off x="476207" y="663603"/>
            <a:ext cx="10267023" cy="397032"/>
          </a:xfrm>
        </p:spPr>
        <p:txBody>
          <a:bodyPr wrap="square" lIns="91440" tIns="45720" rIns="91440" bIns="45720" anchor="t" anchorCtr="0">
            <a:spAutoFit/>
          </a:bodyPr>
          <a:lstStyle/>
          <a:p>
            <a:r>
              <a:rPr lang="en-AU"/>
              <a:t>Where we operate</a:t>
            </a:r>
          </a:p>
        </p:txBody>
      </p:sp>
      <p:sp>
        <p:nvSpPr>
          <p:cNvPr id="5" name="CuadroTexto 4">
            <a:extLst>
              <a:ext uri="{FF2B5EF4-FFF2-40B4-BE49-F238E27FC236}">
                <a16:creationId xmlns:a16="http://schemas.microsoft.com/office/drawing/2014/main" id="{7B17AD86-7605-4F94-BD46-B1DF24F63E4C}"/>
              </a:ext>
            </a:extLst>
          </p:cNvPr>
          <p:cNvSpPr txBox="1"/>
          <p:nvPr/>
        </p:nvSpPr>
        <p:spPr>
          <a:xfrm>
            <a:off x="5952812" y="2075989"/>
            <a:ext cx="4730939" cy="707886"/>
          </a:xfrm>
          <a:prstGeom prst="rect">
            <a:avLst/>
          </a:prstGeom>
          <a:noFill/>
        </p:spPr>
        <p:txBody>
          <a:bodyPr wrap="square">
            <a:spAutoFit/>
          </a:bodyPr>
          <a:lstStyle/>
          <a:p>
            <a:pPr marL="342891" indent="-342891" defTabSz="914377">
              <a:buFont typeface="Arial" panose="020B0604020202020204" pitchFamily="34" charset="0"/>
              <a:buChar char="•"/>
              <a:defRPr/>
            </a:pPr>
            <a:r>
              <a:rPr lang="en-AU" sz="2000" dirty="0">
                <a:solidFill>
                  <a:srgbClr val="DD0033"/>
                </a:solidFill>
                <a:latin typeface="Arial  "/>
              </a:rPr>
              <a:t>58</a:t>
            </a:r>
            <a:r>
              <a:rPr lang="en-AU" sz="2000" dirty="0">
                <a:solidFill>
                  <a:srgbClr val="343433"/>
                </a:solidFill>
                <a:latin typeface="Arial  "/>
              </a:rPr>
              <a:t> Municipalities</a:t>
            </a:r>
          </a:p>
          <a:p>
            <a:pPr marL="342891" indent="-342891" defTabSz="914377">
              <a:buFont typeface="Arial" panose="020B0604020202020204" pitchFamily="34" charset="0"/>
              <a:buChar char="•"/>
              <a:defRPr/>
            </a:pPr>
            <a:r>
              <a:rPr lang="en-AU" sz="2000" dirty="0">
                <a:solidFill>
                  <a:srgbClr val="DD0033"/>
                </a:solidFill>
                <a:latin typeface="Arial  "/>
              </a:rPr>
              <a:t>10</a:t>
            </a:r>
            <a:r>
              <a:rPr lang="en-AU" sz="2000" dirty="0">
                <a:solidFill>
                  <a:srgbClr val="343433"/>
                </a:solidFill>
                <a:latin typeface="Arial  "/>
              </a:rPr>
              <a:t> Offices – 4 Business Centres</a:t>
            </a:r>
          </a:p>
        </p:txBody>
      </p:sp>
      <p:sp>
        <p:nvSpPr>
          <p:cNvPr id="9" name="CuadroTexto 8">
            <a:extLst>
              <a:ext uri="{FF2B5EF4-FFF2-40B4-BE49-F238E27FC236}">
                <a16:creationId xmlns:a16="http://schemas.microsoft.com/office/drawing/2014/main" id="{1F4D0111-2098-4E14-AE3C-705773A83005}"/>
              </a:ext>
            </a:extLst>
          </p:cNvPr>
          <p:cNvSpPr txBox="1"/>
          <p:nvPr/>
        </p:nvSpPr>
        <p:spPr>
          <a:xfrm>
            <a:off x="5952813" y="3911630"/>
            <a:ext cx="4878423" cy="2246769"/>
          </a:xfrm>
          <a:prstGeom prst="rect">
            <a:avLst/>
          </a:prstGeom>
          <a:noFill/>
        </p:spPr>
        <p:txBody>
          <a:bodyPr wrap="square">
            <a:spAutoFit/>
          </a:bodyPr>
          <a:lstStyle/>
          <a:p>
            <a:pPr marL="342891" indent="-342891" defTabSz="914377">
              <a:buFont typeface="Arial" panose="020B0604020202020204" pitchFamily="34" charset="0"/>
              <a:buChar char="•"/>
              <a:defRPr/>
            </a:pPr>
            <a:r>
              <a:rPr lang="en-AU" sz="2000" dirty="0">
                <a:solidFill>
                  <a:srgbClr val="DD0033"/>
                </a:solidFill>
                <a:latin typeface="Arial  "/>
              </a:rPr>
              <a:t>5</a:t>
            </a:r>
            <a:r>
              <a:rPr lang="en-AU" sz="2000" dirty="0">
                <a:solidFill>
                  <a:srgbClr val="343433"/>
                </a:solidFill>
                <a:latin typeface="Arial  "/>
              </a:rPr>
              <a:t> Mobile Offices</a:t>
            </a:r>
          </a:p>
          <a:p>
            <a:pPr marL="342891" indent="-342891" defTabSz="914377">
              <a:buFont typeface="Arial" panose="020B0604020202020204" pitchFamily="34" charset="0"/>
              <a:buChar char="•"/>
              <a:defRPr/>
            </a:pPr>
            <a:r>
              <a:rPr lang="en-AU" sz="2000" dirty="0">
                <a:solidFill>
                  <a:srgbClr val="DD0033"/>
                </a:solidFill>
                <a:latin typeface="Arial  "/>
              </a:rPr>
              <a:t>2</a:t>
            </a:r>
            <a:r>
              <a:rPr lang="en-AU" sz="2000" dirty="0">
                <a:solidFill>
                  <a:srgbClr val="343433"/>
                </a:solidFill>
                <a:latin typeface="Arial  "/>
              </a:rPr>
              <a:t> Community Offices</a:t>
            </a:r>
          </a:p>
          <a:p>
            <a:pPr marL="342891" indent="-342891" defTabSz="914377">
              <a:buFont typeface="Arial" panose="020B0604020202020204" pitchFamily="34" charset="0"/>
              <a:buChar char="•"/>
              <a:defRPr/>
            </a:pPr>
            <a:r>
              <a:rPr lang="en-AU" sz="2000" dirty="0">
                <a:solidFill>
                  <a:srgbClr val="DD0033"/>
                </a:solidFill>
                <a:latin typeface="Arial  "/>
              </a:rPr>
              <a:t>1</a:t>
            </a:r>
            <a:r>
              <a:rPr lang="en-AU" sz="2000" dirty="0">
                <a:solidFill>
                  <a:srgbClr val="343433"/>
                </a:solidFill>
                <a:latin typeface="Arial  "/>
              </a:rPr>
              <a:t> Arbitration and Conciliation </a:t>
            </a:r>
            <a:r>
              <a:rPr lang="en-AU" sz="2000" dirty="0" err="1">
                <a:solidFill>
                  <a:srgbClr val="343433"/>
                </a:solidFill>
                <a:latin typeface="Arial  "/>
              </a:rPr>
              <a:t>Center</a:t>
            </a:r>
            <a:endParaRPr lang="en-AU" sz="2000" dirty="0">
              <a:solidFill>
                <a:srgbClr val="343433"/>
              </a:solidFill>
              <a:latin typeface="Arial  "/>
            </a:endParaRPr>
          </a:p>
          <a:p>
            <a:pPr marL="342891" indent="-342891" defTabSz="914377">
              <a:buFont typeface="Arial" panose="020B0604020202020204" pitchFamily="34" charset="0"/>
              <a:buChar char="•"/>
              <a:defRPr/>
            </a:pPr>
            <a:r>
              <a:rPr lang="en-AU" sz="2000" dirty="0">
                <a:solidFill>
                  <a:srgbClr val="DD0033"/>
                </a:solidFill>
                <a:latin typeface="Arial  "/>
              </a:rPr>
              <a:t>3</a:t>
            </a:r>
            <a:r>
              <a:rPr lang="en-AU" sz="2000" dirty="0">
                <a:solidFill>
                  <a:srgbClr val="343433"/>
                </a:solidFill>
                <a:latin typeface="Arial  "/>
              </a:rPr>
              <a:t> Service Points in Cota, </a:t>
            </a:r>
            <a:r>
              <a:rPr lang="en-AU" sz="2000" dirty="0" err="1">
                <a:solidFill>
                  <a:srgbClr val="343433"/>
                </a:solidFill>
                <a:latin typeface="Arial  "/>
              </a:rPr>
              <a:t>Ubate</a:t>
            </a:r>
            <a:r>
              <a:rPr lang="en-AU" sz="2000" dirty="0">
                <a:solidFill>
                  <a:srgbClr val="343433"/>
                </a:solidFill>
                <a:latin typeface="Arial  "/>
              </a:rPr>
              <a:t> and  </a:t>
            </a:r>
            <a:r>
              <a:rPr lang="en-AU" sz="2000" dirty="0" err="1">
                <a:solidFill>
                  <a:srgbClr val="343433"/>
                </a:solidFill>
                <a:latin typeface="Arial  "/>
              </a:rPr>
              <a:t>Tocancipa</a:t>
            </a:r>
            <a:endParaRPr lang="en-AU" sz="2000" dirty="0">
              <a:solidFill>
                <a:srgbClr val="343433"/>
              </a:solidFill>
              <a:latin typeface="Arial  "/>
            </a:endParaRPr>
          </a:p>
          <a:p>
            <a:pPr marL="342891" indent="-342891" defTabSz="914377">
              <a:buFont typeface="Arial" panose="020B0604020202020204" pitchFamily="34" charset="0"/>
              <a:buChar char="•"/>
              <a:defRPr/>
            </a:pPr>
            <a:r>
              <a:rPr lang="es-CO" sz="2000" dirty="0">
                <a:solidFill>
                  <a:srgbClr val="DD0033"/>
                </a:solidFill>
              </a:rPr>
              <a:t>10</a:t>
            </a:r>
            <a:r>
              <a:rPr lang="es-CO" sz="2000" dirty="0">
                <a:solidFill>
                  <a:srgbClr val="343433"/>
                </a:solidFill>
              </a:rPr>
              <a:t> </a:t>
            </a:r>
            <a:r>
              <a:rPr lang="es-CO" sz="2000" dirty="0" err="1">
                <a:solidFill>
                  <a:srgbClr val="343433"/>
                </a:solidFill>
              </a:rPr>
              <a:t>Reindustrialization</a:t>
            </a:r>
            <a:r>
              <a:rPr lang="es-CO" sz="2000" dirty="0">
                <a:solidFill>
                  <a:srgbClr val="343433"/>
                </a:solidFill>
              </a:rPr>
              <a:t> Centers - Zasca</a:t>
            </a:r>
          </a:p>
          <a:p>
            <a:pPr marL="342891" indent="-342891" defTabSz="914377">
              <a:buFont typeface="Arial" panose="020B0604020202020204" pitchFamily="34" charset="0"/>
              <a:buChar char="•"/>
              <a:defRPr/>
            </a:pPr>
            <a:endParaRPr lang="en-AU" sz="2000" dirty="0">
              <a:solidFill>
                <a:srgbClr val="343433"/>
              </a:solidFill>
              <a:latin typeface="Arial  "/>
            </a:endParaRPr>
          </a:p>
        </p:txBody>
      </p:sp>
      <p:sp>
        <p:nvSpPr>
          <p:cNvPr id="12" name="Título 1">
            <a:extLst>
              <a:ext uri="{FF2B5EF4-FFF2-40B4-BE49-F238E27FC236}">
                <a16:creationId xmlns:a16="http://schemas.microsoft.com/office/drawing/2014/main" id="{7932A5EC-92EC-4574-ACBE-91347D0EAB5E}"/>
              </a:ext>
            </a:extLst>
          </p:cNvPr>
          <p:cNvSpPr txBox="1">
            <a:spLocks/>
          </p:cNvSpPr>
          <p:nvPr/>
        </p:nvSpPr>
        <p:spPr>
          <a:xfrm>
            <a:off x="5952812" y="3488982"/>
            <a:ext cx="2589496" cy="397032"/>
          </a:xfrm>
          <a:prstGeom prst="rect">
            <a:avLst/>
          </a:prstGeom>
        </p:spPr>
        <p:txBody>
          <a:bodyPr wrap="square" anchor="t" anchorCtr="0">
            <a:spAutoFit/>
          </a:bodyPr>
          <a:lstStyle>
            <a:lvl1pPr algn="l" defTabSz="914400" rtl="0" eaLnBrk="1" latinLnBrk="0" hangingPunct="1">
              <a:lnSpc>
                <a:spcPct val="90000"/>
              </a:lnSpc>
              <a:spcBef>
                <a:spcPct val="0"/>
              </a:spcBef>
              <a:buNone/>
              <a:defRPr lang="en-US" sz="2200" b="1" i="0" kern="1200" dirty="0">
                <a:solidFill>
                  <a:schemeClr val="tx2"/>
                </a:solidFill>
                <a:latin typeface="+mn-lt"/>
                <a:ea typeface="+mj-ea"/>
                <a:cs typeface="+mj-cs"/>
              </a:defRPr>
            </a:lvl1pPr>
          </a:lstStyle>
          <a:p>
            <a:pPr defTabSz="914377">
              <a:defRPr/>
            </a:pPr>
            <a:r>
              <a:rPr lang="en-AU">
                <a:solidFill>
                  <a:srgbClr val="DD0033"/>
                </a:solidFill>
                <a:latin typeface="Arial  "/>
              </a:rPr>
              <a:t>Cundinamarca</a:t>
            </a:r>
          </a:p>
        </p:txBody>
      </p:sp>
      <p:sp>
        <p:nvSpPr>
          <p:cNvPr id="13" name="Título 1">
            <a:extLst>
              <a:ext uri="{FF2B5EF4-FFF2-40B4-BE49-F238E27FC236}">
                <a16:creationId xmlns:a16="http://schemas.microsoft.com/office/drawing/2014/main" id="{EAFD8700-DE56-4A83-B37A-55EC3B13FD7C}"/>
              </a:ext>
            </a:extLst>
          </p:cNvPr>
          <p:cNvSpPr txBox="1">
            <a:spLocks/>
          </p:cNvSpPr>
          <p:nvPr/>
        </p:nvSpPr>
        <p:spPr>
          <a:xfrm>
            <a:off x="5952813" y="1649771"/>
            <a:ext cx="1867447" cy="397032"/>
          </a:xfrm>
          <a:prstGeom prst="rect">
            <a:avLst/>
          </a:prstGeom>
        </p:spPr>
        <p:txBody>
          <a:bodyPr wrap="square" anchor="t" anchorCtr="0">
            <a:spAutoFit/>
          </a:bodyPr>
          <a:lstStyle>
            <a:lvl1pPr algn="l" defTabSz="914400" rtl="0" eaLnBrk="1" latinLnBrk="0" hangingPunct="1">
              <a:lnSpc>
                <a:spcPct val="90000"/>
              </a:lnSpc>
              <a:spcBef>
                <a:spcPct val="0"/>
              </a:spcBef>
              <a:buNone/>
              <a:defRPr lang="en-US" sz="2200" b="1" i="0" kern="1200" dirty="0">
                <a:solidFill>
                  <a:schemeClr val="tx2"/>
                </a:solidFill>
                <a:latin typeface="+mn-lt"/>
                <a:ea typeface="+mj-ea"/>
                <a:cs typeface="+mj-cs"/>
              </a:defRPr>
            </a:lvl1pPr>
          </a:lstStyle>
          <a:p>
            <a:pPr defTabSz="914377">
              <a:defRPr/>
            </a:pPr>
            <a:r>
              <a:rPr lang="en-AU">
                <a:solidFill>
                  <a:srgbClr val="DD0033"/>
                </a:solidFill>
                <a:latin typeface="Arial  "/>
              </a:rPr>
              <a:t>Bogotá </a:t>
            </a:r>
          </a:p>
        </p:txBody>
      </p:sp>
      <p:pic>
        <p:nvPicPr>
          <p:cNvPr id="18" name="Gráfico 17">
            <a:extLst>
              <a:ext uri="{FF2B5EF4-FFF2-40B4-BE49-F238E27FC236}">
                <a16:creationId xmlns:a16="http://schemas.microsoft.com/office/drawing/2014/main" id="{F5B4A7A4-EBEE-49B2-BD53-E52D82F602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36656" y="1649771"/>
            <a:ext cx="344104" cy="457013"/>
          </a:xfrm>
          <a:prstGeom prst="rect">
            <a:avLst/>
          </a:prstGeom>
        </p:spPr>
      </p:pic>
      <p:pic>
        <p:nvPicPr>
          <p:cNvPr id="19" name="Gráfico 18">
            <a:extLst>
              <a:ext uri="{FF2B5EF4-FFF2-40B4-BE49-F238E27FC236}">
                <a16:creationId xmlns:a16="http://schemas.microsoft.com/office/drawing/2014/main" id="{654B09FB-A42A-46B7-8324-6299391CD1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36656" y="3429000"/>
            <a:ext cx="344104" cy="457013"/>
          </a:xfrm>
          <a:prstGeom prst="rect">
            <a:avLst/>
          </a:prstGeom>
        </p:spPr>
      </p:pic>
      <p:pic>
        <p:nvPicPr>
          <p:cNvPr id="8" name="Gráfico 7">
            <a:extLst>
              <a:ext uri="{FF2B5EF4-FFF2-40B4-BE49-F238E27FC236}">
                <a16:creationId xmlns:a16="http://schemas.microsoft.com/office/drawing/2014/main" id="{81CDAE97-76F4-9B23-929B-B31A24B5CF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60767" y="1426980"/>
            <a:ext cx="3765451" cy="4329877"/>
          </a:xfrm>
          <a:prstGeom prst="rect">
            <a:avLst/>
          </a:prstGeom>
        </p:spPr>
      </p:pic>
    </p:spTree>
    <p:extLst>
      <p:ext uri="{BB962C8B-B14F-4D97-AF65-F5344CB8AC3E}">
        <p14:creationId xmlns:p14="http://schemas.microsoft.com/office/powerpoint/2010/main" val="2302877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59AB7A70-65AC-9982-F345-7D595C640569}"/>
              </a:ext>
            </a:extLst>
          </p:cNvPr>
          <p:cNvSpPr txBox="1"/>
          <p:nvPr/>
        </p:nvSpPr>
        <p:spPr>
          <a:xfrm>
            <a:off x="837669" y="1357746"/>
            <a:ext cx="2621213" cy="274434"/>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s-CO" sz="1700" b="1" i="0" u="none" strike="noStrike" kern="1200" cap="none" spc="-5" normalizeH="0" baseline="0" noProof="0" dirty="0" err="1">
                <a:ln>
                  <a:noFill/>
                </a:ln>
                <a:solidFill>
                  <a:srgbClr val="E40042"/>
                </a:solidFill>
                <a:effectLst/>
                <a:uLnTx/>
                <a:uFillTx/>
                <a:latin typeface="Arial"/>
                <a:ea typeface="+mn-ea"/>
                <a:cs typeface="Tahoma"/>
              </a:rPr>
              <a:t>Operating</a:t>
            </a:r>
            <a:r>
              <a:rPr kumimoji="0" lang="es-CO" sz="1700" b="1" i="0" u="none" strike="noStrike" kern="1200" cap="none" spc="-5" normalizeH="0" baseline="0" noProof="0" dirty="0">
                <a:ln>
                  <a:noFill/>
                </a:ln>
                <a:solidFill>
                  <a:srgbClr val="E40042"/>
                </a:solidFill>
                <a:effectLst/>
                <a:uLnTx/>
                <a:uFillTx/>
                <a:latin typeface="Arial"/>
                <a:ea typeface="+mn-ea"/>
                <a:cs typeface="Tahoma"/>
              </a:rPr>
              <a:t> </a:t>
            </a:r>
            <a:r>
              <a:rPr kumimoji="0" lang="es-CO" sz="1700" b="1" i="0" u="none" strike="noStrike" kern="1200" cap="none" spc="-5" normalizeH="0" baseline="0" noProof="0" dirty="0" err="1">
                <a:ln>
                  <a:noFill/>
                </a:ln>
                <a:solidFill>
                  <a:srgbClr val="E40042"/>
                </a:solidFill>
                <a:effectLst/>
                <a:uLnTx/>
                <a:uFillTx/>
                <a:latin typeface="Arial"/>
                <a:ea typeface="+mn-ea"/>
                <a:cs typeface="Tahoma"/>
              </a:rPr>
              <a:t>Enterprises</a:t>
            </a:r>
            <a:endParaRPr kumimoji="0" lang="es-CO" sz="1700" b="0" i="0" u="none" strike="noStrike" kern="1200" cap="none" spc="0" normalizeH="0" baseline="0" noProof="0" dirty="0">
              <a:ln>
                <a:noFill/>
              </a:ln>
              <a:solidFill>
                <a:srgbClr val="343433"/>
              </a:solidFill>
              <a:effectLst/>
              <a:uLnTx/>
              <a:uFillTx/>
              <a:latin typeface="Arial"/>
              <a:ea typeface="+mn-ea"/>
              <a:cs typeface="Tahoma"/>
            </a:endParaRPr>
          </a:p>
        </p:txBody>
      </p:sp>
      <p:grpSp>
        <p:nvGrpSpPr>
          <p:cNvPr id="12" name="object 8">
            <a:extLst>
              <a:ext uri="{FF2B5EF4-FFF2-40B4-BE49-F238E27FC236}">
                <a16:creationId xmlns:a16="http://schemas.microsoft.com/office/drawing/2014/main" id="{FF1227C5-DA3C-5AED-DE71-D8889B7D0142}"/>
              </a:ext>
            </a:extLst>
          </p:cNvPr>
          <p:cNvGrpSpPr/>
          <p:nvPr/>
        </p:nvGrpSpPr>
        <p:grpSpPr>
          <a:xfrm>
            <a:off x="458288" y="1303127"/>
            <a:ext cx="328345" cy="397445"/>
            <a:chOff x="549706" y="1900351"/>
            <a:chExt cx="212725" cy="283845"/>
          </a:xfrm>
        </p:grpSpPr>
        <p:sp>
          <p:nvSpPr>
            <p:cNvPr id="13" name="object 9">
              <a:extLst>
                <a:ext uri="{FF2B5EF4-FFF2-40B4-BE49-F238E27FC236}">
                  <a16:creationId xmlns:a16="http://schemas.microsoft.com/office/drawing/2014/main" id="{EE8C61F4-26DE-0302-3B30-DD931E17BE67}"/>
                </a:ext>
              </a:extLst>
            </p:cNvPr>
            <p:cNvSpPr/>
            <p:nvPr/>
          </p:nvSpPr>
          <p:spPr>
            <a:xfrm>
              <a:off x="549706" y="1900351"/>
              <a:ext cx="212725" cy="283845"/>
            </a:xfrm>
            <a:custGeom>
              <a:avLst/>
              <a:gdLst/>
              <a:ahLst/>
              <a:cxnLst/>
              <a:rect l="l" t="t" r="r" b="b"/>
              <a:pathLst>
                <a:path w="212725" h="283844">
                  <a:moveTo>
                    <a:pt x="70662" y="161417"/>
                  </a:moveTo>
                  <a:lnTo>
                    <a:pt x="67945" y="158699"/>
                  </a:lnTo>
                  <a:lnTo>
                    <a:pt x="37934" y="158699"/>
                  </a:lnTo>
                  <a:lnTo>
                    <a:pt x="35217" y="161417"/>
                  </a:lnTo>
                  <a:lnTo>
                    <a:pt x="35217" y="173570"/>
                  </a:lnTo>
                  <a:lnTo>
                    <a:pt x="37934" y="176288"/>
                  </a:lnTo>
                  <a:lnTo>
                    <a:pt x="64592" y="176288"/>
                  </a:lnTo>
                  <a:lnTo>
                    <a:pt x="67945" y="176288"/>
                  </a:lnTo>
                  <a:lnTo>
                    <a:pt x="70662" y="173570"/>
                  </a:lnTo>
                  <a:lnTo>
                    <a:pt x="70662" y="161417"/>
                  </a:lnTo>
                  <a:close/>
                </a:path>
                <a:path w="212725" h="283844">
                  <a:moveTo>
                    <a:pt x="70662" y="108686"/>
                  </a:moveTo>
                  <a:lnTo>
                    <a:pt x="67945" y="105968"/>
                  </a:lnTo>
                  <a:lnTo>
                    <a:pt x="37934" y="105968"/>
                  </a:lnTo>
                  <a:lnTo>
                    <a:pt x="35217" y="108686"/>
                  </a:lnTo>
                  <a:lnTo>
                    <a:pt x="35217" y="120840"/>
                  </a:lnTo>
                  <a:lnTo>
                    <a:pt x="37934" y="123558"/>
                  </a:lnTo>
                  <a:lnTo>
                    <a:pt x="64592" y="123558"/>
                  </a:lnTo>
                  <a:lnTo>
                    <a:pt x="67945" y="123558"/>
                  </a:lnTo>
                  <a:lnTo>
                    <a:pt x="70662" y="120840"/>
                  </a:lnTo>
                  <a:lnTo>
                    <a:pt x="70662" y="108686"/>
                  </a:lnTo>
                  <a:close/>
                </a:path>
                <a:path w="212725" h="283844">
                  <a:moveTo>
                    <a:pt x="70662" y="55956"/>
                  </a:moveTo>
                  <a:lnTo>
                    <a:pt x="67945" y="53238"/>
                  </a:lnTo>
                  <a:lnTo>
                    <a:pt x="37934" y="53238"/>
                  </a:lnTo>
                  <a:lnTo>
                    <a:pt x="35217" y="55956"/>
                  </a:lnTo>
                  <a:lnTo>
                    <a:pt x="35217" y="68110"/>
                  </a:lnTo>
                  <a:lnTo>
                    <a:pt x="37934" y="70827"/>
                  </a:lnTo>
                  <a:lnTo>
                    <a:pt x="64592" y="70827"/>
                  </a:lnTo>
                  <a:lnTo>
                    <a:pt x="67945" y="70827"/>
                  </a:lnTo>
                  <a:lnTo>
                    <a:pt x="70662" y="68110"/>
                  </a:lnTo>
                  <a:lnTo>
                    <a:pt x="70662" y="55956"/>
                  </a:lnTo>
                  <a:close/>
                </a:path>
                <a:path w="212725" h="283844">
                  <a:moveTo>
                    <a:pt x="123850" y="161417"/>
                  </a:moveTo>
                  <a:lnTo>
                    <a:pt x="121132" y="158699"/>
                  </a:lnTo>
                  <a:lnTo>
                    <a:pt x="91122" y="158699"/>
                  </a:lnTo>
                  <a:lnTo>
                    <a:pt x="88404" y="161417"/>
                  </a:lnTo>
                  <a:lnTo>
                    <a:pt x="88404" y="173570"/>
                  </a:lnTo>
                  <a:lnTo>
                    <a:pt x="91122" y="176288"/>
                  </a:lnTo>
                  <a:lnTo>
                    <a:pt x="117779" y="176288"/>
                  </a:lnTo>
                  <a:lnTo>
                    <a:pt x="121132" y="176288"/>
                  </a:lnTo>
                  <a:lnTo>
                    <a:pt x="123850" y="173570"/>
                  </a:lnTo>
                  <a:lnTo>
                    <a:pt x="123850" y="161417"/>
                  </a:lnTo>
                  <a:close/>
                </a:path>
                <a:path w="212725" h="283844">
                  <a:moveTo>
                    <a:pt x="123850" y="108686"/>
                  </a:moveTo>
                  <a:lnTo>
                    <a:pt x="121132" y="105968"/>
                  </a:lnTo>
                  <a:lnTo>
                    <a:pt x="91122" y="105968"/>
                  </a:lnTo>
                  <a:lnTo>
                    <a:pt x="88404" y="108686"/>
                  </a:lnTo>
                  <a:lnTo>
                    <a:pt x="88404" y="120840"/>
                  </a:lnTo>
                  <a:lnTo>
                    <a:pt x="91122" y="123558"/>
                  </a:lnTo>
                  <a:lnTo>
                    <a:pt x="117779" y="123558"/>
                  </a:lnTo>
                  <a:lnTo>
                    <a:pt x="121132" y="123558"/>
                  </a:lnTo>
                  <a:lnTo>
                    <a:pt x="123850" y="120840"/>
                  </a:lnTo>
                  <a:lnTo>
                    <a:pt x="123850" y="108686"/>
                  </a:lnTo>
                  <a:close/>
                </a:path>
                <a:path w="212725" h="283844">
                  <a:moveTo>
                    <a:pt x="123850" y="55956"/>
                  </a:moveTo>
                  <a:lnTo>
                    <a:pt x="121132" y="53238"/>
                  </a:lnTo>
                  <a:lnTo>
                    <a:pt x="91122" y="53238"/>
                  </a:lnTo>
                  <a:lnTo>
                    <a:pt x="88404" y="55956"/>
                  </a:lnTo>
                  <a:lnTo>
                    <a:pt x="88404" y="68110"/>
                  </a:lnTo>
                  <a:lnTo>
                    <a:pt x="91122" y="70827"/>
                  </a:lnTo>
                  <a:lnTo>
                    <a:pt x="117779" y="70827"/>
                  </a:lnTo>
                  <a:lnTo>
                    <a:pt x="121132" y="70827"/>
                  </a:lnTo>
                  <a:lnTo>
                    <a:pt x="123850" y="68110"/>
                  </a:lnTo>
                  <a:lnTo>
                    <a:pt x="123850" y="55956"/>
                  </a:lnTo>
                  <a:close/>
                </a:path>
                <a:path w="212725" h="283844">
                  <a:moveTo>
                    <a:pt x="177025" y="161417"/>
                  </a:moveTo>
                  <a:lnTo>
                    <a:pt x="174307" y="158699"/>
                  </a:lnTo>
                  <a:lnTo>
                    <a:pt x="144297" y="158699"/>
                  </a:lnTo>
                  <a:lnTo>
                    <a:pt x="141579" y="161417"/>
                  </a:lnTo>
                  <a:lnTo>
                    <a:pt x="141579" y="173570"/>
                  </a:lnTo>
                  <a:lnTo>
                    <a:pt x="144297" y="176288"/>
                  </a:lnTo>
                  <a:lnTo>
                    <a:pt x="170954" y="176288"/>
                  </a:lnTo>
                  <a:lnTo>
                    <a:pt x="174307" y="176288"/>
                  </a:lnTo>
                  <a:lnTo>
                    <a:pt x="177025" y="173570"/>
                  </a:lnTo>
                  <a:lnTo>
                    <a:pt x="177025" y="161417"/>
                  </a:lnTo>
                  <a:close/>
                </a:path>
                <a:path w="212725" h="283844">
                  <a:moveTo>
                    <a:pt x="177025" y="108686"/>
                  </a:moveTo>
                  <a:lnTo>
                    <a:pt x="174307" y="105968"/>
                  </a:lnTo>
                  <a:lnTo>
                    <a:pt x="144297" y="105968"/>
                  </a:lnTo>
                  <a:lnTo>
                    <a:pt x="141579" y="108686"/>
                  </a:lnTo>
                  <a:lnTo>
                    <a:pt x="141579" y="120840"/>
                  </a:lnTo>
                  <a:lnTo>
                    <a:pt x="144297" y="123558"/>
                  </a:lnTo>
                  <a:lnTo>
                    <a:pt x="170954" y="123558"/>
                  </a:lnTo>
                  <a:lnTo>
                    <a:pt x="174307" y="123558"/>
                  </a:lnTo>
                  <a:lnTo>
                    <a:pt x="177025" y="120840"/>
                  </a:lnTo>
                  <a:lnTo>
                    <a:pt x="177025" y="108686"/>
                  </a:lnTo>
                  <a:close/>
                </a:path>
                <a:path w="212725" h="283844">
                  <a:moveTo>
                    <a:pt x="177025" y="55956"/>
                  </a:moveTo>
                  <a:lnTo>
                    <a:pt x="174307" y="53238"/>
                  </a:lnTo>
                  <a:lnTo>
                    <a:pt x="144297" y="53238"/>
                  </a:lnTo>
                  <a:lnTo>
                    <a:pt x="141579" y="55956"/>
                  </a:lnTo>
                  <a:lnTo>
                    <a:pt x="141579" y="68110"/>
                  </a:lnTo>
                  <a:lnTo>
                    <a:pt x="144297" y="70827"/>
                  </a:lnTo>
                  <a:lnTo>
                    <a:pt x="170954" y="70827"/>
                  </a:lnTo>
                  <a:lnTo>
                    <a:pt x="174307" y="70827"/>
                  </a:lnTo>
                  <a:lnTo>
                    <a:pt x="177025" y="68110"/>
                  </a:lnTo>
                  <a:lnTo>
                    <a:pt x="177025" y="55956"/>
                  </a:lnTo>
                  <a:close/>
                </a:path>
                <a:path w="212725" h="283844">
                  <a:moveTo>
                    <a:pt x="212471" y="0"/>
                  </a:moveTo>
                  <a:lnTo>
                    <a:pt x="0" y="0"/>
                  </a:lnTo>
                  <a:lnTo>
                    <a:pt x="0" y="86131"/>
                  </a:lnTo>
                  <a:lnTo>
                    <a:pt x="3987" y="90106"/>
                  </a:lnTo>
                  <a:lnTo>
                    <a:pt x="13792" y="90106"/>
                  </a:lnTo>
                  <a:lnTo>
                    <a:pt x="17767" y="86131"/>
                  </a:lnTo>
                  <a:lnTo>
                    <a:pt x="17767" y="17767"/>
                  </a:lnTo>
                  <a:lnTo>
                    <a:pt x="194703" y="17767"/>
                  </a:lnTo>
                  <a:lnTo>
                    <a:pt x="194703" y="265938"/>
                  </a:lnTo>
                  <a:lnTo>
                    <a:pt x="141224" y="265938"/>
                  </a:lnTo>
                  <a:lnTo>
                    <a:pt x="141224" y="212013"/>
                  </a:lnTo>
                  <a:lnTo>
                    <a:pt x="71247" y="212013"/>
                  </a:lnTo>
                  <a:lnTo>
                    <a:pt x="71247" y="265938"/>
                  </a:lnTo>
                  <a:lnTo>
                    <a:pt x="17767" y="265938"/>
                  </a:lnTo>
                  <a:lnTo>
                    <a:pt x="17767" y="162077"/>
                  </a:lnTo>
                  <a:lnTo>
                    <a:pt x="13792" y="158089"/>
                  </a:lnTo>
                  <a:lnTo>
                    <a:pt x="3987" y="158089"/>
                  </a:lnTo>
                  <a:lnTo>
                    <a:pt x="0" y="162077"/>
                  </a:lnTo>
                  <a:lnTo>
                    <a:pt x="0" y="283705"/>
                  </a:lnTo>
                  <a:lnTo>
                    <a:pt x="89014" y="283705"/>
                  </a:lnTo>
                  <a:lnTo>
                    <a:pt x="89014" y="229781"/>
                  </a:lnTo>
                  <a:lnTo>
                    <a:pt x="123456" y="229781"/>
                  </a:lnTo>
                  <a:lnTo>
                    <a:pt x="123456" y="283705"/>
                  </a:lnTo>
                  <a:lnTo>
                    <a:pt x="212471" y="283705"/>
                  </a:lnTo>
                  <a:lnTo>
                    <a:pt x="212471"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343433"/>
                </a:solidFill>
                <a:effectLst/>
                <a:uLnTx/>
                <a:uFillTx/>
                <a:latin typeface="Arial"/>
                <a:ea typeface="+mn-ea"/>
                <a:cs typeface="+mn-cs"/>
              </a:endParaRPr>
            </a:p>
          </p:txBody>
        </p:sp>
        <p:sp>
          <p:nvSpPr>
            <p:cNvPr id="14" name="object 10">
              <a:extLst>
                <a:ext uri="{FF2B5EF4-FFF2-40B4-BE49-F238E27FC236}">
                  <a16:creationId xmlns:a16="http://schemas.microsoft.com/office/drawing/2014/main" id="{077D2F2A-6772-A81C-FEED-586A36539961}"/>
                </a:ext>
              </a:extLst>
            </p:cNvPr>
            <p:cNvSpPr/>
            <p:nvPr/>
          </p:nvSpPr>
          <p:spPr>
            <a:xfrm>
              <a:off x="549730" y="2006357"/>
              <a:ext cx="17780" cy="17780"/>
            </a:xfrm>
            <a:custGeom>
              <a:avLst/>
              <a:gdLst/>
              <a:ahLst/>
              <a:cxnLst/>
              <a:rect l="l" t="t" r="r" b="b"/>
              <a:pathLst>
                <a:path w="17779" h="17780">
                  <a:moveTo>
                    <a:pt x="13766" y="0"/>
                  </a:moveTo>
                  <a:lnTo>
                    <a:pt x="3975" y="0"/>
                  </a:lnTo>
                  <a:lnTo>
                    <a:pt x="0" y="3911"/>
                  </a:lnTo>
                  <a:lnTo>
                    <a:pt x="0" y="13588"/>
                  </a:lnTo>
                  <a:lnTo>
                    <a:pt x="3975" y="17500"/>
                  </a:lnTo>
                  <a:lnTo>
                    <a:pt x="13766" y="17500"/>
                  </a:lnTo>
                  <a:lnTo>
                    <a:pt x="17729" y="13588"/>
                  </a:lnTo>
                  <a:lnTo>
                    <a:pt x="17729" y="8750"/>
                  </a:lnTo>
                  <a:lnTo>
                    <a:pt x="17729" y="3911"/>
                  </a:lnTo>
                  <a:lnTo>
                    <a:pt x="13766" y="0"/>
                  </a:lnTo>
                  <a:close/>
                </a:path>
              </a:pathLst>
            </a:custGeom>
            <a:solidFill>
              <a:srgbClr val="DE073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343433"/>
                </a:solidFill>
                <a:effectLst/>
                <a:uLnTx/>
                <a:uFillTx/>
                <a:latin typeface="Arial"/>
                <a:ea typeface="+mn-ea"/>
                <a:cs typeface="+mn-cs"/>
              </a:endParaRPr>
            </a:p>
          </p:txBody>
        </p:sp>
      </p:grpSp>
      <p:sp>
        <p:nvSpPr>
          <p:cNvPr id="72" name="Rectángulo: esquinas redondeadas 71">
            <a:extLst>
              <a:ext uri="{FF2B5EF4-FFF2-40B4-BE49-F238E27FC236}">
                <a16:creationId xmlns:a16="http://schemas.microsoft.com/office/drawing/2014/main" id="{318BFE15-F6C2-BA34-B8D4-4287569EDC8B}"/>
              </a:ext>
            </a:extLst>
          </p:cNvPr>
          <p:cNvSpPr/>
          <p:nvPr/>
        </p:nvSpPr>
        <p:spPr>
          <a:xfrm>
            <a:off x="7109477" y="1379170"/>
            <a:ext cx="4624210" cy="330800"/>
          </a:xfrm>
          <a:prstGeom prst="roundRect">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288000" tIns="288000" rIns="28800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700" b="0" i="0" u="none" strike="noStrike" kern="1200" cap="none" spc="0" normalizeH="0" baseline="0" noProof="0">
              <a:ln>
                <a:noFill/>
              </a:ln>
              <a:solidFill>
                <a:srgbClr val="FFFFFF"/>
              </a:solidFill>
              <a:effectLst/>
              <a:uLnTx/>
              <a:uFillTx/>
              <a:latin typeface="Arial"/>
              <a:ea typeface="MarkPro" charset="0"/>
              <a:cs typeface="MarkPro" charset="0"/>
            </a:endParaRPr>
          </a:p>
        </p:txBody>
      </p:sp>
      <p:sp>
        <p:nvSpPr>
          <p:cNvPr id="73" name="object 2">
            <a:extLst>
              <a:ext uri="{FF2B5EF4-FFF2-40B4-BE49-F238E27FC236}">
                <a16:creationId xmlns:a16="http://schemas.microsoft.com/office/drawing/2014/main" id="{56CA50AA-3FE9-A8AC-8812-6C56E44DA9A6}"/>
              </a:ext>
            </a:extLst>
          </p:cNvPr>
          <p:cNvSpPr txBox="1"/>
          <p:nvPr/>
        </p:nvSpPr>
        <p:spPr>
          <a:xfrm>
            <a:off x="8388630" y="1401951"/>
            <a:ext cx="2657655" cy="274434"/>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s-CO" sz="1700" b="1" i="0" u="none" strike="noStrike" kern="1200" cap="none" spc="-5" normalizeH="0" baseline="0" noProof="0" dirty="0">
                <a:ln>
                  <a:noFill/>
                </a:ln>
                <a:solidFill>
                  <a:srgbClr val="FFFFFF"/>
                </a:solidFill>
                <a:effectLst/>
                <a:uLnTx/>
                <a:uFillTx/>
                <a:latin typeface="Arial"/>
                <a:ea typeface="+mn-ea"/>
                <a:cs typeface="Tahoma"/>
              </a:rPr>
              <a:t>Business Dynamics</a:t>
            </a:r>
            <a:endParaRPr kumimoji="0" lang="es-CO" sz="1700" b="0" i="0" u="none" strike="noStrike" kern="1200" cap="none" spc="0" normalizeH="0" baseline="0" noProof="0" dirty="0">
              <a:ln>
                <a:noFill/>
              </a:ln>
              <a:solidFill>
                <a:srgbClr val="FFFFFF"/>
              </a:solidFill>
              <a:effectLst/>
              <a:uLnTx/>
              <a:uFillTx/>
              <a:latin typeface="Arial"/>
              <a:ea typeface="+mn-ea"/>
              <a:cs typeface="Tahoma"/>
            </a:endParaRPr>
          </a:p>
        </p:txBody>
      </p:sp>
      <p:sp>
        <p:nvSpPr>
          <p:cNvPr id="76" name="object 57">
            <a:extLst>
              <a:ext uri="{FF2B5EF4-FFF2-40B4-BE49-F238E27FC236}">
                <a16:creationId xmlns:a16="http://schemas.microsoft.com/office/drawing/2014/main" id="{95DD2511-E71F-E76E-AA04-E58B5C07ACC7}"/>
              </a:ext>
            </a:extLst>
          </p:cNvPr>
          <p:cNvSpPr txBox="1"/>
          <p:nvPr/>
        </p:nvSpPr>
        <p:spPr>
          <a:xfrm>
            <a:off x="7054119" y="5186442"/>
            <a:ext cx="4443606" cy="846386"/>
          </a:xfrm>
          <a:prstGeom prst="rect">
            <a:avLst/>
          </a:prstGeom>
        </p:spPr>
        <p:txBody>
          <a:bodyPr vert="horz" wrap="square" lIns="0" tIns="12700" rIns="0" bIns="0" rtlCol="0">
            <a:spAutoFit/>
          </a:bodyPr>
          <a:lstStyle/>
          <a:p>
            <a:pPr marL="12700" marR="5080" lvl="0" indent="0" algn="just" defTabSz="914400" rtl="0" eaLnBrk="1" fontAlgn="auto" latinLnBrk="0" hangingPunct="1">
              <a:lnSpc>
                <a:spcPct val="100000"/>
              </a:lnSpc>
              <a:spcBef>
                <a:spcPts val="100"/>
              </a:spcBef>
              <a:spcAft>
                <a:spcPts val="0"/>
              </a:spcAft>
              <a:buClrTx/>
              <a:buSzTx/>
              <a:buFontTx/>
              <a:buNone/>
              <a:tabLst/>
              <a:defRPr/>
            </a:pPr>
            <a:r>
              <a:rPr kumimoji="0" lang="en-US" sz="1050" b="0" i="0" u="none" strike="noStrike" kern="1200" cap="none" spc="0" normalizeH="0" baseline="0" noProof="0" dirty="0">
                <a:ln>
                  <a:noFill/>
                </a:ln>
                <a:solidFill>
                  <a:srgbClr val="343433"/>
                </a:solidFill>
                <a:effectLst/>
                <a:uLnTx/>
                <a:uFillTx/>
                <a:latin typeface="Arial"/>
                <a:ea typeface="+mn-ea"/>
                <a:cs typeface="Tahoma"/>
              </a:rPr>
              <a:t>This result is explained by a </a:t>
            </a:r>
            <a:r>
              <a:rPr lang="en-US" sz="1050" dirty="0">
                <a:solidFill>
                  <a:srgbClr val="343433"/>
                </a:solidFill>
                <a:latin typeface="Arial"/>
                <a:cs typeface="Tahoma"/>
              </a:rPr>
              <a:t>6</a:t>
            </a:r>
            <a:r>
              <a:rPr kumimoji="0" lang="en-US" sz="1050" b="0" i="0" u="none" strike="noStrike" kern="1200" cap="none" spc="0" normalizeH="0" baseline="0" noProof="0" dirty="0">
                <a:ln>
                  <a:noFill/>
                </a:ln>
                <a:solidFill>
                  <a:srgbClr val="343433"/>
                </a:solidFill>
                <a:effectLst/>
                <a:uLnTx/>
                <a:uFillTx/>
                <a:latin typeface="Arial"/>
                <a:ea typeface="+mn-ea"/>
                <a:cs typeface="Tahoma"/>
              </a:rPr>
              <a:t>% improvement in the renewal of companies so far in 2025, compared to 2024</a:t>
            </a:r>
            <a:r>
              <a:rPr lang="en-US" sz="1050" dirty="0">
                <a:solidFill>
                  <a:srgbClr val="343433"/>
                </a:solidFill>
                <a:latin typeface="Arial"/>
                <a:cs typeface="Tahoma"/>
              </a:rPr>
              <a:t>.</a:t>
            </a:r>
            <a:endParaRPr kumimoji="0" lang="en-US" sz="1050" b="0" i="0" u="none" strike="noStrike" kern="1200" cap="none" spc="0" normalizeH="0" baseline="0" noProof="0" dirty="0">
              <a:ln>
                <a:noFill/>
              </a:ln>
              <a:solidFill>
                <a:srgbClr val="343433"/>
              </a:solidFill>
              <a:effectLst/>
              <a:uLnTx/>
              <a:uFillTx/>
              <a:latin typeface="Arial"/>
              <a:ea typeface="+mn-ea"/>
              <a:cs typeface="Tahoma"/>
            </a:endParaRPr>
          </a:p>
          <a:p>
            <a:pPr marL="12700" marR="5080" lvl="0" indent="0" algn="just" defTabSz="914400" rtl="0" eaLnBrk="1" fontAlgn="auto" latinLnBrk="0" hangingPunct="1">
              <a:lnSpc>
                <a:spcPct val="100000"/>
              </a:lnSpc>
              <a:spcBef>
                <a:spcPts val="100"/>
              </a:spcBef>
              <a:spcAft>
                <a:spcPts val="0"/>
              </a:spcAft>
              <a:buClrTx/>
              <a:buSzTx/>
              <a:buFontTx/>
              <a:buNone/>
              <a:tabLst/>
              <a:defRPr/>
            </a:pPr>
            <a:endParaRPr kumimoji="0" lang="en-US" sz="1050" b="0" i="0" u="none" strike="noStrike" kern="1200" cap="none" spc="0" normalizeH="0" baseline="0" noProof="0" dirty="0">
              <a:ln>
                <a:noFill/>
              </a:ln>
              <a:solidFill>
                <a:srgbClr val="343433"/>
              </a:solidFill>
              <a:effectLst/>
              <a:uLnTx/>
              <a:uFillTx/>
              <a:latin typeface="Arial"/>
              <a:ea typeface="+mn-ea"/>
              <a:cs typeface="Tahoma"/>
            </a:endParaRPr>
          </a:p>
          <a:p>
            <a:pPr marL="12700" marR="5080" lvl="0" indent="0" algn="just" defTabSz="914400" rtl="0" eaLnBrk="1" fontAlgn="auto" latinLnBrk="0" hangingPunct="1">
              <a:lnSpc>
                <a:spcPct val="100000"/>
              </a:lnSpc>
              <a:spcBef>
                <a:spcPts val="100"/>
              </a:spcBef>
              <a:spcAft>
                <a:spcPts val="0"/>
              </a:spcAft>
              <a:buClrTx/>
              <a:buSzTx/>
              <a:buFontTx/>
              <a:buNone/>
              <a:tabLst/>
              <a:defRPr/>
            </a:pPr>
            <a:r>
              <a:rPr kumimoji="0" lang="en-US" sz="1050" b="0" i="0" u="none" strike="noStrike" kern="1200" cap="none" spc="0" normalizeH="0" baseline="0" noProof="0" dirty="0">
                <a:ln>
                  <a:noFill/>
                </a:ln>
                <a:solidFill>
                  <a:srgbClr val="343433"/>
                </a:solidFill>
                <a:effectLst/>
                <a:uLnTx/>
                <a:uFillTx/>
                <a:latin typeface="Arial"/>
                <a:ea typeface="+mn-ea"/>
                <a:cs typeface="Tahoma"/>
              </a:rPr>
              <a:t>The </a:t>
            </a:r>
            <a:r>
              <a:rPr lang="en-US" sz="1050" dirty="0">
                <a:solidFill>
                  <a:srgbClr val="343433"/>
                </a:solidFill>
                <a:latin typeface="Arial"/>
                <a:cs typeface="Tahoma"/>
              </a:rPr>
              <a:t>Services</a:t>
            </a:r>
            <a:r>
              <a:rPr kumimoji="0" lang="en-US" sz="1050" b="0" i="0" u="none" strike="noStrike" kern="1200" cap="none" spc="0" normalizeH="0" baseline="0" noProof="0" dirty="0">
                <a:ln>
                  <a:noFill/>
                </a:ln>
                <a:solidFill>
                  <a:srgbClr val="343433"/>
                </a:solidFill>
                <a:effectLst/>
                <a:uLnTx/>
                <a:uFillTx/>
                <a:latin typeface="Arial"/>
                <a:ea typeface="+mn-ea"/>
                <a:cs typeface="Tahoma"/>
              </a:rPr>
              <a:t> macro-sector grew by </a:t>
            </a:r>
            <a:r>
              <a:rPr lang="en-US" sz="1050" dirty="0">
                <a:solidFill>
                  <a:srgbClr val="343433"/>
                </a:solidFill>
                <a:latin typeface="Arial"/>
                <a:cs typeface="Tahoma"/>
              </a:rPr>
              <a:t>2,2</a:t>
            </a:r>
            <a:r>
              <a:rPr kumimoji="0" lang="en-US" sz="1050" b="0" i="0" u="none" strike="noStrike" kern="1200" cap="none" spc="0" normalizeH="0" baseline="0" noProof="0" dirty="0">
                <a:ln>
                  <a:noFill/>
                </a:ln>
                <a:solidFill>
                  <a:srgbClr val="343433"/>
                </a:solidFill>
                <a:effectLst/>
                <a:uLnTx/>
                <a:uFillTx/>
                <a:latin typeface="Arial"/>
                <a:ea typeface="+mn-ea"/>
                <a:cs typeface="Tahoma"/>
              </a:rPr>
              <a:t>%, industry by </a:t>
            </a:r>
            <a:r>
              <a:rPr lang="en-US" sz="1050" dirty="0">
                <a:solidFill>
                  <a:srgbClr val="343433"/>
                </a:solidFill>
                <a:latin typeface="Arial"/>
                <a:cs typeface="Tahoma"/>
              </a:rPr>
              <a:t>1,1</a:t>
            </a:r>
            <a:r>
              <a:rPr kumimoji="0" lang="en-US" sz="1050" b="0" i="0" u="none" strike="noStrike" kern="1200" cap="none" spc="0" normalizeH="0" baseline="0" noProof="0" dirty="0">
                <a:ln>
                  <a:noFill/>
                </a:ln>
                <a:solidFill>
                  <a:srgbClr val="343433"/>
                </a:solidFill>
                <a:effectLst/>
                <a:uLnTx/>
                <a:uFillTx/>
                <a:latin typeface="Arial"/>
                <a:ea typeface="+mn-ea"/>
                <a:cs typeface="Tahoma"/>
              </a:rPr>
              <a:t>%, and commerce by 1,2%.</a:t>
            </a:r>
            <a:endParaRPr kumimoji="0" lang="es-CO" sz="1050" b="0" i="0" u="none" strike="noStrike" kern="1200" cap="none" spc="0" normalizeH="0" baseline="0" noProof="0" dirty="0">
              <a:ln>
                <a:noFill/>
              </a:ln>
              <a:solidFill>
                <a:srgbClr val="343433"/>
              </a:solidFill>
              <a:effectLst/>
              <a:uLnTx/>
              <a:uFillTx/>
              <a:latin typeface="Arial"/>
              <a:ea typeface="+mn-ea"/>
              <a:cs typeface="Tahoma"/>
            </a:endParaRPr>
          </a:p>
        </p:txBody>
      </p:sp>
      <p:sp>
        <p:nvSpPr>
          <p:cNvPr id="81" name="object 62">
            <a:extLst>
              <a:ext uri="{FF2B5EF4-FFF2-40B4-BE49-F238E27FC236}">
                <a16:creationId xmlns:a16="http://schemas.microsoft.com/office/drawing/2014/main" id="{68E65DF7-C289-7B88-6797-2B504E23BE23}"/>
              </a:ext>
            </a:extLst>
          </p:cNvPr>
          <p:cNvSpPr txBox="1"/>
          <p:nvPr/>
        </p:nvSpPr>
        <p:spPr>
          <a:xfrm>
            <a:off x="7563020" y="1861108"/>
            <a:ext cx="1557489" cy="628377"/>
          </a:xfrm>
          <a:prstGeom prst="rect">
            <a:avLst/>
          </a:prstGeom>
        </p:spPr>
        <p:txBody>
          <a:bodyPr vert="horz" wrap="square" lIns="0" tIns="12700" rIns="0" bIns="0" rtlCol="0">
            <a:spAutoFit/>
          </a:bodyPr>
          <a:lstStyle/>
          <a:p>
            <a:pPr marL="0" marR="0" lvl="0" indent="0" algn="ctr" defTabSz="914400" rtl="0" eaLnBrk="1" fontAlgn="auto" latinLnBrk="0" hangingPunct="1">
              <a:lnSpc>
                <a:spcPts val="2410"/>
              </a:lnSpc>
              <a:spcBef>
                <a:spcPts val="100"/>
              </a:spcBef>
              <a:spcAft>
                <a:spcPts val="0"/>
              </a:spcAft>
              <a:buClrTx/>
              <a:buSzTx/>
              <a:buFontTx/>
              <a:buNone/>
              <a:tabLst/>
              <a:defRPr/>
            </a:pPr>
            <a:r>
              <a:rPr kumimoji="0" lang="es-CO" sz="2100" b="1" i="0" u="none" strike="noStrike" kern="1200" cap="none" spc="0" normalizeH="0" baseline="0" noProof="0" dirty="0">
                <a:ln>
                  <a:noFill/>
                </a:ln>
                <a:solidFill>
                  <a:srgbClr val="E40141"/>
                </a:solidFill>
                <a:effectLst/>
                <a:uLnTx/>
                <a:uFillTx/>
                <a:latin typeface="Arial"/>
                <a:ea typeface="+mn-ea"/>
                <a:cs typeface="Tahoma"/>
              </a:rPr>
              <a:t>477,378</a:t>
            </a:r>
            <a:endParaRPr kumimoji="0" lang="es-CO" sz="2100" b="0" i="0" u="none" strike="noStrike" kern="1200" cap="none" spc="0" normalizeH="0" baseline="0" noProof="0" dirty="0">
              <a:ln>
                <a:noFill/>
              </a:ln>
              <a:solidFill>
                <a:srgbClr val="343433"/>
              </a:solidFill>
              <a:effectLst/>
              <a:uLnTx/>
              <a:uFillTx/>
              <a:latin typeface="Arial"/>
              <a:ea typeface="+mn-ea"/>
              <a:cs typeface="Tahom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dirty="0">
                <a:ln>
                  <a:noFill/>
                </a:ln>
                <a:solidFill>
                  <a:srgbClr val="343433"/>
                </a:solidFill>
                <a:effectLst/>
                <a:uLnTx/>
                <a:uFillTx/>
                <a:latin typeface="Arial"/>
                <a:ea typeface="+mn-ea"/>
                <a:cs typeface="Verdana"/>
              </a:rPr>
              <a:t>Active </a:t>
            </a:r>
            <a:r>
              <a:rPr kumimoji="0" lang="es-CO" sz="1000" b="0" i="0" u="none" strike="noStrike" kern="1200" cap="none" spc="0" normalizeH="0" baseline="0" noProof="0" dirty="0" err="1">
                <a:ln>
                  <a:noFill/>
                </a:ln>
                <a:solidFill>
                  <a:srgbClr val="343433"/>
                </a:solidFill>
                <a:effectLst/>
                <a:uLnTx/>
                <a:uFillTx/>
                <a:latin typeface="Arial"/>
                <a:ea typeface="+mn-ea"/>
                <a:cs typeface="Verdana"/>
              </a:rPr>
              <a:t>companies</a:t>
            </a:r>
            <a:r>
              <a:rPr kumimoji="0" lang="es-CO" sz="1000" b="0" i="0" u="none" strike="noStrike" kern="1200" cap="none" spc="0" normalizeH="0" baseline="0" noProof="0" dirty="0">
                <a:ln>
                  <a:noFill/>
                </a:ln>
                <a:solidFill>
                  <a:srgbClr val="343433"/>
                </a:solidFill>
                <a:effectLst/>
                <a:uLnTx/>
                <a:uFillTx/>
                <a:latin typeface="Arial"/>
                <a:ea typeface="+mn-ea"/>
                <a:cs typeface="Verdana"/>
              </a:rPr>
              <a:t> 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1" i="0" u="none" strike="noStrike" kern="1200" cap="none" spc="0" normalizeH="0" baseline="0" noProof="0" dirty="0">
                <a:ln>
                  <a:noFill/>
                </a:ln>
                <a:solidFill>
                  <a:srgbClr val="888A89"/>
                </a:solidFill>
                <a:effectLst/>
                <a:uLnTx/>
                <a:uFillTx/>
                <a:latin typeface="Arial"/>
                <a:ea typeface="+mn-ea"/>
                <a:cs typeface="Tahoma"/>
              </a:rPr>
              <a:t>2024</a:t>
            </a:r>
            <a:endParaRPr kumimoji="0" lang="es-CO" sz="1000" b="0" i="0" u="none" strike="noStrike" kern="1200" cap="none" spc="0" normalizeH="0" baseline="0" noProof="0" dirty="0">
              <a:ln>
                <a:noFill/>
              </a:ln>
              <a:solidFill>
                <a:srgbClr val="343433"/>
              </a:solidFill>
              <a:effectLst/>
              <a:uLnTx/>
              <a:uFillTx/>
              <a:latin typeface="Arial"/>
              <a:ea typeface="+mn-ea"/>
              <a:cs typeface="Tahoma"/>
            </a:endParaRPr>
          </a:p>
        </p:txBody>
      </p:sp>
      <p:sp>
        <p:nvSpPr>
          <p:cNvPr id="87" name="object 68">
            <a:extLst>
              <a:ext uri="{FF2B5EF4-FFF2-40B4-BE49-F238E27FC236}">
                <a16:creationId xmlns:a16="http://schemas.microsoft.com/office/drawing/2014/main" id="{B37FD6F9-BB44-3FAC-F92B-C176BE11E724}"/>
              </a:ext>
            </a:extLst>
          </p:cNvPr>
          <p:cNvSpPr txBox="1"/>
          <p:nvPr/>
        </p:nvSpPr>
        <p:spPr>
          <a:xfrm>
            <a:off x="9844245" y="1850351"/>
            <a:ext cx="1480739" cy="1654299"/>
          </a:xfrm>
          <a:prstGeom prst="rect">
            <a:avLst/>
          </a:prstGeom>
        </p:spPr>
        <p:txBody>
          <a:bodyPr vert="horz" wrap="square" lIns="0" tIns="12700" rIns="0" bIns="0" rtlCol="0">
            <a:spAutoFit/>
          </a:bodyPr>
          <a:lstStyle/>
          <a:p>
            <a:pPr marL="0" marR="0" lvl="0" indent="0" algn="ctr" defTabSz="914400" rtl="0" eaLnBrk="1" fontAlgn="auto" latinLnBrk="0" hangingPunct="1">
              <a:lnSpc>
                <a:spcPts val="2410"/>
              </a:lnSpc>
              <a:spcBef>
                <a:spcPts val="100"/>
              </a:spcBef>
              <a:spcAft>
                <a:spcPts val="0"/>
              </a:spcAft>
              <a:buClrTx/>
              <a:buSzTx/>
              <a:buFontTx/>
              <a:buNone/>
              <a:tabLst/>
              <a:defRPr/>
            </a:pPr>
            <a:r>
              <a:rPr kumimoji="0" lang="es-CO" sz="2100" b="1" i="0" u="none" strike="noStrike" kern="1200" cap="none" spc="0" normalizeH="0" baseline="0" noProof="0" dirty="0">
                <a:ln>
                  <a:noFill/>
                </a:ln>
                <a:solidFill>
                  <a:srgbClr val="E40141"/>
                </a:solidFill>
                <a:effectLst/>
                <a:uLnTx/>
                <a:uFillTx/>
                <a:latin typeface="Arial"/>
                <a:ea typeface="+mn-ea"/>
                <a:cs typeface="Tahoma"/>
              </a:rPr>
              <a:t>485,715</a:t>
            </a:r>
            <a:endParaRPr kumimoji="0" lang="es-CO" sz="2100" b="0" i="0" u="none" strike="noStrike" kern="1200" cap="none" spc="0" normalizeH="0" baseline="0" noProof="0" dirty="0">
              <a:ln>
                <a:noFill/>
              </a:ln>
              <a:solidFill>
                <a:srgbClr val="343433"/>
              </a:solidFill>
              <a:effectLst/>
              <a:uLnTx/>
              <a:uFillTx/>
              <a:latin typeface="Arial"/>
              <a:ea typeface="+mn-ea"/>
              <a:cs typeface="Tahom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dirty="0" err="1">
                <a:ln>
                  <a:noFill/>
                </a:ln>
                <a:solidFill>
                  <a:srgbClr val="343433"/>
                </a:solidFill>
                <a:effectLst/>
                <a:uLnTx/>
                <a:uFillTx/>
                <a:latin typeface="Arial"/>
                <a:ea typeface="+mn-ea"/>
                <a:cs typeface="Verdana"/>
              </a:rPr>
              <a:t>Ractive</a:t>
            </a:r>
            <a:r>
              <a:rPr kumimoji="0" lang="es-CO" sz="1000" b="0" i="0" u="none" strike="noStrike" kern="1200" cap="none" spc="0" normalizeH="0" baseline="0" noProof="0" dirty="0">
                <a:ln>
                  <a:noFill/>
                </a:ln>
                <a:solidFill>
                  <a:srgbClr val="343433"/>
                </a:solidFill>
                <a:effectLst/>
                <a:uLnTx/>
                <a:uFillTx/>
                <a:latin typeface="Arial"/>
                <a:ea typeface="+mn-ea"/>
                <a:cs typeface="Verdana"/>
              </a:rPr>
              <a:t> </a:t>
            </a:r>
            <a:r>
              <a:rPr kumimoji="0" lang="es-CO" sz="1000" b="0" i="0" u="none" strike="noStrike" kern="1200" cap="none" spc="0" normalizeH="0" baseline="0" noProof="0" dirty="0" err="1">
                <a:ln>
                  <a:noFill/>
                </a:ln>
                <a:solidFill>
                  <a:srgbClr val="343433"/>
                </a:solidFill>
                <a:effectLst/>
                <a:uLnTx/>
                <a:uFillTx/>
                <a:latin typeface="Arial"/>
                <a:ea typeface="+mn-ea"/>
                <a:cs typeface="Verdana"/>
              </a:rPr>
              <a:t>companies</a:t>
            </a:r>
            <a:r>
              <a:rPr kumimoji="0" lang="es-CO" sz="1000" b="0" i="0" u="none" strike="noStrike" kern="1200" cap="none" spc="0" normalizeH="0" baseline="0" noProof="0" dirty="0">
                <a:ln>
                  <a:noFill/>
                </a:ln>
                <a:solidFill>
                  <a:srgbClr val="343433"/>
                </a:solidFill>
                <a:effectLst/>
                <a:uLnTx/>
                <a:uFillTx/>
                <a:latin typeface="Arial"/>
                <a:ea typeface="+mn-ea"/>
                <a:cs typeface="Verdana"/>
              </a:rPr>
              <a:t> </a:t>
            </a:r>
            <a:r>
              <a:rPr kumimoji="0" lang="es-CO" sz="1000" b="0" i="0" u="none" strike="noStrike" kern="1200" cap="none" spc="0" normalizeH="0" baseline="0" noProof="0" dirty="0" err="1">
                <a:ln>
                  <a:noFill/>
                </a:ln>
                <a:solidFill>
                  <a:srgbClr val="343433"/>
                </a:solidFill>
                <a:effectLst/>
                <a:uLnTx/>
                <a:uFillTx/>
                <a:latin typeface="Arial"/>
                <a:ea typeface="+mn-ea"/>
                <a:cs typeface="Verdana"/>
              </a:rPr>
              <a:t>from</a:t>
            </a:r>
            <a:r>
              <a:rPr kumimoji="0" lang="es-CO" sz="1000" b="0" i="0" u="none" strike="noStrike" kern="1200" cap="none" spc="0" normalizeH="0" baseline="0" noProof="0" dirty="0">
                <a:ln>
                  <a:noFill/>
                </a:ln>
                <a:solidFill>
                  <a:srgbClr val="343433"/>
                </a:solidFill>
                <a:effectLst/>
                <a:uLnTx/>
                <a:uFillTx/>
                <a:latin typeface="Arial"/>
                <a:ea typeface="+mn-ea"/>
                <a:cs typeface="Verdana"/>
              </a:rPr>
              <a:t> </a:t>
            </a:r>
            <a:r>
              <a:rPr kumimoji="0" lang="es-CO" sz="1000" b="0" i="0" u="none" strike="noStrike" kern="1200" cap="none" spc="0" normalizeH="0" baseline="0" noProof="0" dirty="0" err="1">
                <a:ln>
                  <a:noFill/>
                </a:ln>
                <a:solidFill>
                  <a:srgbClr val="343433"/>
                </a:solidFill>
                <a:effectLst/>
                <a:uLnTx/>
                <a:uFillTx/>
                <a:latin typeface="Arial"/>
                <a:ea typeface="+mn-ea"/>
                <a:cs typeface="Verdana"/>
              </a:rPr>
              <a:t>January</a:t>
            </a:r>
            <a:r>
              <a:rPr kumimoji="0" lang="es-CO" sz="1000" b="0" i="0" u="none" strike="noStrike" kern="1200" cap="none" spc="0" normalizeH="0" baseline="0" noProof="0" dirty="0">
                <a:ln>
                  <a:noFill/>
                </a:ln>
                <a:solidFill>
                  <a:srgbClr val="343433"/>
                </a:solidFill>
                <a:effectLst/>
                <a:uLnTx/>
                <a:uFillTx/>
                <a:latin typeface="Arial"/>
                <a:ea typeface="+mn-ea"/>
                <a:cs typeface="Verdana"/>
              </a:rPr>
              <a:t> to </a:t>
            </a:r>
            <a:r>
              <a:rPr kumimoji="0" lang="es-CO" sz="1000" b="0" i="0" u="none" strike="noStrike" kern="1200" cap="none" spc="0" normalizeH="0" baseline="0" noProof="0" dirty="0" err="1">
                <a:ln>
                  <a:noFill/>
                </a:ln>
                <a:solidFill>
                  <a:srgbClr val="343433"/>
                </a:solidFill>
                <a:effectLst/>
                <a:uLnTx/>
                <a:uFillTx/>
                <a:latin typeface="Arial"/>
                <a:ea typeface="+mn-ea"/>
                <a:cs typeface="Verdana"/>
              </a:rPr>
              <a:t>October</a:t>
            </a:r>
            <a:endParaRPr kumimoji="0" lang="es-CO" sz="1000" b="0" i="0" u="none" strike="noStrike" kern="1200" cap="none" spc="0" normalizeH="0" baseline="0" noProof="0" dirty="0">
              <a:ln>
                <a:noFill/>
              </a:ln>
              <a:solidFill>
                <a:srgbClr val="343433"/>
              </a:solidFill>
              <a:effectLst/>
              <a:uLnTx/>
              <a:uFillTx/>
              <a:latin typeface="Arial"/>
              <a:ea typeface="+mn-ea"/>
              <a:cs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1" i="0" u="none" strike="noStrike" kern="1200" cap="none" spc="0" normalizeH="0" baseline="0" noProof="0" dirty="0">
                <a:ln>
                  <a:noFill/>
                </a:ln>
                <a:solidFill>
                  <a:srgbClr val="888A89"/>
                </a:solidFill>
                <a:effectLst/>
                <a:uLnTx/>
                <a:uFillTx/>
                <a:latin typeface="Arial"/>
                <a:ea typeface="+mn-ea"/>
                <a:cs typeface="Tahoma"/>
              </a:rPr>
              <a:t>2025</a:t>
            </a:r>
            <a:endParaRPr kumimoji="0" lang="es-CO" sz="1000" b="0" i="0" u="none" strike="noStrike" kern="1200" cap="none" spc="0" normalizeH="0" baseline="0" noProof="0" dirty="0">
              <a:ln>
                <a:noFill/>
              </a:ln>
              <a:solidFill>
                <a:srgbClr val="343433"/>
              </a:solidFill>
              <a:effectLst/>
              <a:uLnTx/>
              <a:uFillTx/>
              <a:latin typeface="Arial"/>
              <a:ea typeface="+mn-ea"/>
              <a:cs typeface="Tahoma"/>
            </a:endParaRPr>
          </a:p>
          <a:p>
            <a:pPr marL="0" marR="1270" lvl="0" indent="0" algn="ctr" defTabSz="914400" rtl="0" eaLnBrk="1" fontAlgn="auto" latinLnBrk="0" hangingPunct="1">
              <a:lnSpc>
                <a:spcPts val="2410"/>
              </a:lnSpc>
              <a:spcBef>
                <a:spcPts val="1015"/>
              </a:spcBef>
              <a:spcAft>
                <a:spcPts val="0"/>
              </a:spcAft>
              <a:buClrTx/>
              <a:buSzTx/>
              <a:buFontTx/>
              <a:buNone/>
              <a:tabLst/>
              <a:defRPr/>
            </a:pPr>
            <a:r>
              <a:rPr lang="es-CO" sz="2100" b="1" dirty="0">
                <a:solidFill>
                  <a:srgbClr val="E40141"/>
                </a:solidFill>
                <a:latin typeface="Arial"/>
                <a:cs typeface="Tahoma"/>
              </a:rPr>
              <a:t>409,482</a:t>
            </a:r>
            <a:endParaRPr kumimoji="0" lang="es-CO" sz="2100" b="0" i="0" u="none" strike="noStrike" kern="1200" cap="none" spc="0" normalizeH="0" baseline="0" noProof="0" dirty="0">
              <a:ln>
                <a:noFill/>
              </a:ln>
              <a:solidFill>
                <a:srgbClr val="343433"/>
              </a:solidFill>
              <a:effectLst/>
              <a:uLnTx/>
              <a:uFillTx/>
              <a:latin typeface="Arial"/>
              <a:ea typeface="+mn-ea"/>
              <a:cs typeface="Tahoma"/>
            </a:endParaRPr>
          </a:p>
          <a:p>
            <a:pPr marL="0" marR="1270" lvl="0" indent="0" algn="ctr" defTabSz="914400" rtl="0" eaLnBrk="1" fontAlgn="auto" latinLnBrk="0" hangingPunct="1">
              <a:lnSpc>
                <a:spcPts val="1090"/>
              </a:lnSpc>
              <a:spcBef>
                <a:spcPts val="0"/>
              </a:spcBef>
              <a:spcAft>
                <a:spcPts val="0"/>
              </a:spcAft>
              <a:buClrTx/>
              <a:buSzTx/>
              <a:buFontTx/>
              <a:buNone/>
              <a:tabLst/>
              <a:defRPr/>
            </a:pPr>
            <a:r>
              <a:rPr lang="es-CO" sz="1000" dirty="0" err="1">
                <a:solidFill>
                  <a:srgbClr val="1D1D1B"/>
                </a:solidFill>
                <a:latin typeface="Arial"/>
                <a:cs typeface="Verdana"/>
              </a:rPr>
              <a:t>Renewed</a:t>
            </a:r>
            <a:r>
              <a:rPr lang="es-CO" sz="1000" dirty="0">
                <a:solidFill>
                  <a:srgbClr val="1D1D1B"/>
                </a:solidFill>
                <a:latin typeface="Arial"/>
                <a:cs typeface="Verdana"/>
              </a:rPr>
              <a:t> c</a:t>
            </a:r>
            <a:r>
              <a:rPr kumimoji="0" lang="es-CO" sz="1000" b="0" i="0" u="none" strike="noStrike" kern="1200" cap="none" spc="0" normalizeH="0" baseline="0" noProof="0" dirty="0" err="1">
                <a:ln>
                  <a:noFill/>
                </a:ln>
                <a:solidFill>
                  <a:srgbClr val="1D1D1B"/>
                </a:solidFill>
                <a:effectLst/>
                <a:uLnTx/>
                <a:uFillTx/>
                <a:latin typeface="Arial"/>
                <a:ea typeface="+mn-ea"/>
                <a:cs typeface="Verdana"/>
              </a:rPr>
              <a:t>ompanies</a:t>
            </a:r>
            <a:r>
              <a:rPr kumimoji="0" lang="es-CO" sz="1000" b="0" i="0" u="none" strike="noStrike" kern="1200" cap="none" spc="0" normalizeH="0" baseline="0" noProof="0" dirty="0">
                <a:ln>
                  <a:noFill/>
                </a:ln>
                <a:solidFill>
                  <a:srgbClr val="1D1D1B"/>
                </a:solidFill>
                <a:effectLst/>
                <a:uLnTx/>
                <a:uFillTx/>
                <a:latin typeface="Arial"/>
                <a:ea typeface="+mn-ea"/>
                <a:cs typeface="Verdana"/>
              </a:rPr>
              <a:t> </a:t>
            </a:r>
            <a:r>
              <a:rPr kumimoji="0" lang="es-CO" sz="1000" b="0" i="0" u="none" strike="noStrike" kern="1200" cap="none" spc="0" normalizeH="0" baseline="0" noProof="0" dirty="0" err="1">
                <a:ln>
                  <a:noFill/>
                </a:ln>
                <a:solidFill>
                  <a:srgbClr val="1D1D1B"/>
                </a:solidFill>
                <a:effectLst/>
                <a:uLnTx/>
                <a:uFillTx/>
                <a:latin typeface="Arial"/>
                <a:ea typeface="+mn-ea"/>
                <a:cs typeface="Verdana"/>
              </a:rPr>
              <a:t>from</a:t>
            </a:r>
            <a:r>
              <a:rPr kumimoji="0" lang="es-CO" sz="1000" b="0" i="0" u="none" strike="noStrike" kern="1200" cap="none" spc="0" normalizeH="0" baseline="0" noProof="0" dirty="0">
                <a:ln>
                  <a:noFill/>
                </a:ln>
                <a:solidFill>
                  <a:srgbClr val="1D1D1B"/>
                </a:solidFill>
                <a:effectLst/>
                <a:uLnTx/>
                <a:uFillTx/>
                <a:latin typeface="Arial"/>
                <a:ea typeface="+mn-ea"/>
                <a:cs typeface="Verdana"/>
              </a:rPr>
              <a:t> </a:t>
            </a:r>
            <a:r>
              <a:rPr kumimoji="0" lang="es-CO" sz="1000" b="0" i="0" u="none" strike="noStrike" kern="1200" cap="none" spc="0" normalizeH="0" baseline="0" noProof="0" dirty="0" err="1">
                <a:ln>
                  <a:noFill/>
                </a:ln>
                <a:solidFill>
                  <a:srgbClr val="1D1D1B"/>
                </a:solidFill>
                <a:effectLst/>
                <a:uLnTx/>
                <a:uFillTx/>
                <a:latin typeface="Arial"/>
                <a:ea typeface="+mn-ea"/>
                <a:cs typeface="Verdana"/>
              </a:rPr>
              <a:t>January</a:t>
            </a:r>
            <a:r>
              <a:rPr kumimoji="0" lang="es-CO" sz="1000" b="0" i="0" u="none" strike="noStrike" kern="1200" cap="none" spc="0" normalizeH="0" baseline="0" noProof="0" dirty="0">
                <a:ln>
                  <a:noFill/>
                </a:ln>
                <a:solidFill>
                  <a:srgbClr val="1D1D1B"/>
                </a:solidFill>
                <a:effectLst/>
                <a:uLnTx/>
                <a:uFillTx/>
                <a:latin typeface="Arial"/>
                <a:ea typeface="+mn-ea"/>
                <a:cs typeface="Verdana"/>
              </a:rPr>
              <a:t> to </a:t>
            </a:r>
            <a:r>
              <a:rPr kumimoji="0" lang="es-CO" sz="1000" b="0" i="0" u="none" strike="noStrike" kern="1200" cap="none" spc="0" normalizeH="0" baseline="0" noProof="0" dirty="0" err="1">
                <a:ln>
                  <a:noFill/>
                </a:ln>
                <a:solidFill>
                  <a:srgbClr val="1D1D1B"/>
                </a:solidFill>
                <a:effectLst/>
                <a:uLnTx/>
                <a:uFillTx/>
                <a:latin typeface="Arial"/>
                <a:ea typeface="+mn-ea"/>
                <a:cs typeface="Verdana"/>
              </a:rPr>
              <a:t>December</a:t>
            </a:r>
            <a:endParaRPr kumimoji="0" lang="es-CO" sz="1000" b="0" i="0" u="none" strike="noStrike" kern="1200" cap="none" spc="0" normalizeH="0" baseline="0" noProof="0" dirty="0">
              <a:ln>
                <a:noFill/>
              </a:ln>
              <a:solidFill>
                <a:srgbClr val="343433"/>
              </a:solidFill>
              <a:effectLst/>
              <a:uLnTx/>
              <a:uFillTx/>
              <a:latin typeface="Arial"/>
              <a:ea typeface="+mn-ea"/>
              <a:cs typeface="Verdana"/>
            </a:endParaRPr>
          </a:p>
          <a:p>
            <a:pPr marL="0" marR="1270" lvl="0" indent="0" algn="ctr" defTabSz="914400" rtl="0" eaLnBrk="1" fontAlgn="auto" latinLnBrk="0" hangingPunct="1">
              <a:lnSpc>
                <a:spcPct val="100000"/>
              </a:lnSpc>
              <a:spcBef>
                <a:spcPts val="0"/>
              </a:spcBef>
              <a:spcAft>
                <a:spcPts val="0"/>
              </a:spcAft>
              <a:buClrTx/>
              <a:buSzTx/>
              <a:buFontTx/>
              <a:buNone/>
              <a:tabLst/>
              <a:defRPr/>
            </a:pPr>
            <a:r>
              <a:rPr kumimoji="0" lang="es-CO" sz="1000" b="1" i="0" u="none" strike="noStrike" kern="1200" cap="none" spc="0" normalizeH="0" baseline="0" noProof="0" dirty="0">
                <a:ln>
                  <a:noFill/>
                </a:ln>
                <a:solidFill>
                  <a:srgbClr val="888A89"/>
                </a:solidFill>
                <a:effectLst/>
                <a:uLnTx/>
                <a:uFillTx/>
                <a:latin typeface="Arial"/>
                <a:ea typeface="+mn-ea"/>
                <a:cs typeface="Tahoma"/>
              </a:rPr>
              <a:t>2025</a:t>
            </a:r>
            <a:endParaRPr kumimoji="0" lang="es-CO" sz="1000" b="0" i="0" u="none" strike="noStrike" kern="1200" cap="none" spc="0" normalizeH="0" baseline="0" noProof="0" dirty="0">
              <a:ln>
                <a:noFill/>
              </a:ln>
              <a:solidFill>
                <a:srgbClr val="343433"/>
              </a:solidFill>
              <a:effectLst/>
              <a:uLnTx/>
              <a:uFillTx/>
              <a:latin typeface="Arial"/>
              <a:ea typeface="+mn-ea"/>
              <a:cs typeface="Tahoma"/>
            </a:endParaRPr>
          </a:p>
        </p:txBody>
      </p:sp>
      <p:sp>
        <p:nvSpPr>
          <p:cNvPr id="88" name="object 69">
            <a:extLst>
              <a:ext uri="{FF2B5EF4-FFF2-40B4-BE49-F238E27FC236}">
                <a16:creationId xmlns:a16="http://schemas.microsoft.com/office/drawing/2014/main" id="{B08D01EB-8D13-8A15-EC60-39F4874413DB}"/>
              </a:ext>
            </a:extLst>
          </p:cNvPr>
          <p:cNvSpPr txBox="1"/>
          <p:nvPr/>
        </p:nvSpPr>
        <p:spPr>
          <a:xfrm>
            <a:off x="9923134" y="3542068"/>
            <a:ext cx="1385801" cy="782265"/>
          </a:xfrm>
          <a:prstGeom prst="rect">
            <a:avLst/>
          </a:prstGeom>
        </p:spPr>
        <p:txBody>
          <a:bodyPr vert="horz" wrap="square" lIns="0" tIns="12700" rIns="0" bIns="0" rtlCol="0">
            <a:spAutoFit/>
          </a:bodyPr>
          <a:lstStyle/>
          <a:p>
            <a:pPr marL="0" marR="0" lvl="0" indent="0" algn="ctr" defTabSz="914400" rtl="0" eaLnBrk="1" fontAlgn="auto" latinLnBrk="0" hangingPunct="1">
              <a:lnSpc>
                <a:spcPts val="2410"/>
              </a:lnSpc>
              <a:spcBef>
                <a:spcPts val="100"/>
              </a:spcBef>
              <a:spcAft>
                <a:spcPts val="0"/>
              </a:spcAft>
              <a:buClrTx/>
              <a:buSzTx/>
              <a:buFontTx/>
              <a:buNone/>
              <a:tabLst/>
              <a:defRPr/>
            </a:pPr>
            <a:r>
              <a:rPr kumimoji="0" lang="es-CO" sz="2100" b="1" i="0" u="none" strike="noStrike" kern="1200" cap="none" spc="0" normalizeH="0" baseline="0" noProof="0" dirty="0">
                <a:ln>
                  <a:noFill/>
                </a:ln>
                <a:solidFill>
                  <a:srgbClr val="E40141"/>
                </a:solidFill>
                <a:effectLst/>
                <a:uLnTx/>
                <a:uFillTx/>
                <a:latin typeface="Arial"/>
                <a:ea typeface="+mn-ea"/>
                <a:cs typeface="Tahoma"/>
              </a:rPr>
              <a:t>76,233</a:t>
            </a:r>
            <a:endParaRPr kumimoji="0" lang="es-CO" sz="2100" b="0" i="0" u="none" strike="noStrike" kern="1200" cap="none" spc="0" normalizeH="0" baseline="0" noProof="0" dirty="0">
              <a:ln>
                <a:noFill/>
              </a:ln>
              <a:solidFill>
                <a:srgbClr val="343433"/>
              </a:solidFill>
              <a:effectLst/>
              <a:uLnTx/>
              <a:uFillTx/>
              <a:latin typeface="Arial"/>
              <a:ea typeface="+mn-ea"/>
              <a:cs typeface="Tahoma"/>
            </a:endParaRPr>
          </a:p>
          <a:p>
            <a:pPr lvl="0" algn="ctr">
              <a:defRPr/>
            </a:pPr>
            <a:r>
              <a:rPr lang="es-CO" sz="1000" dirty="0" err="1">
                <a:solidFill>
                  <a:srgbClr val="1D1D1B"/>
                </a:solidFill>
                <a:latin typeface="Arial"/>
                <a:cs typeface="Verdana"/>
              </a:rPr>
              <a:t>Companies</a:t>
            </a:r>
            <a:r>
              <a:rPr kumimoji="0" lang="es-CO" sz="1000" b="0" i="0" u="none" strike="noStrike" kern="1200" cap="none" spc="0" normalizeH="0" baseline="0" noProof="0" dirty="0">
                <a:ln>
                  <a:noFill/>
                </a:ln>
                <a:solidFill>
                  <a:srgbClr val="1D1D1B"/>
                </a:solidFill>
                <a:effectLst/>
                <a:uLnTx/>
                <a:uFillTx/>
                <a:latin typeface="Arial"/>
                <a:ea typeface="+mn-ea"/>
                <a:cs typeface="Verdana"/>
              </a:rPr>
              <a:t> </a:t>
            </a:r>
            <a:r>
              <a:rPr kumimoji="0" lang="es-CO" sz="1000" b="0" i="0" u="none" strike="noStrike" kern="1200" cap="none" spc="0" normalizeH="0" baseline="0" noProof="0" dirty="0" err="1">
                <a:ln>
                  <a:noFill/>
                </a:ln>
                <a:solidFill>
                  <a:srgbClr val="1D1D1B"/>
                </a:solidFill>
                <a:effectLst/>
                <a:uLnTx/>
                <a:uFillTx/>
                <a:latin typeface="Arial"/>
                <a:ea typeface="+mn-ea"/>
                <a:cs typeface="Verdana"/>
              </a:rPr>
              <a:t>created</a:t>
            </a:r>
            <a:r>
              <a:rPr kumimoji="0" lang="es-CO" sz="1000" b="0" i="0" u="none" strike="noStrike" kern="1200" cap="none" spc="0" normalizeH="0" baseline="0" noProof="0" dirty="0">
                <a:ln>
                  <a:noFill/>
                </a:ln>
                <a:solidFill>
                  <a:srgbClr val="1D1D1B"/>
                </a:solidFill>
                <a:effectLst/>
                <a:uLnTx/>
                <a:uFillTx/>
                <a:latin typeface="Arial"/>
                <a:ea typeface="+mn-ea"/>
                <a:cs typeface="Verdana"/>
              </a:rPr>
              <a:t> </a:t>
            </a:r>
            <a:r>
              <a:rPr lang="es-CO" sz="1000" dirty="0" err="1">
                <a:solidFill>
                  <a:srgbClr val="1D1D1B"/>
                </a:solidFill>
                <a:latin typeface="Arial"/>
                <a:cs typeface="Verdana"/>
              </a:rPr>
              <a:t>from</a:t>
            </a:r>
            <a:r>
              <a:rPr lang="es-CO" sz="1000" dirty="0">
                <a:solidFill>
                  <a:srgbClr val="1D1D1B"/>
                </a:solidFill>
                <a:latin typeface="Arial"/>
                <a:cs typeface="Verdana"/>
              </a:rPr>
              <a:t> </a:t>
            </a:r>
            <a:r>
              <a:rPr lang="es-CO" sz="1000" dirty="0" err="1">
                <a:solidFill>
                  <a:srgbClr val="1D1D1B"/>
                </a:solidFill>
                <a:latin typeface="Arial"/>
                <a:cs typeface="Verdana"/>
              </a:rPr>
              <a:t>January</a:t>
            </a:r>
            <a:r>
              <a:rPr lang="es-CO" sz="1000" dirty="0">
                <a:solidFill>
                  <a:srgbClr val="1D1D1B"/>
                </a:solidFill>
                <a:latin typeface="Arial"/>
                <a:cs typeface="Verdana"/>
              </a:rPr>
              <a:t> to </a:t>
            </a:r>
            <a:r>
              <a:rPr lang="es-CO" sz="1000" dirty="0" err="1">
                <a:solidFill>
                  <a:srgbClr val="1D1D1B"/>
                </a:solidFill>
                <a:latin typeface="Arial"/>
                <a:cs typeface="Verdana"/>
              </a:rPr>
              <a:t>October</a:t>
            </a:r>
            <a:endParaRPr kumimoji="0" lang="es-CO" sz="1000" b="0" i="0" u="none" strike="noStrike" kern="1200" cap="none" spc="0" normalizeH="0" baseline="0" noProof="0" dirty="0">
              <a:ln>
                <a:noFill/>
              </a:ln>
              <a:solidFill>
                <a:srgbClr val="343433"/>
              </a:solidFill>
              <a:effectLst/>
              <a:uLnTx/>
              <a:uFillTx/>
              <a:latin typeface="Arial"/>
              <a:ea typeface="+mn-ea"/>
              <a:cs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1" i="0" u="none" strike="noStrike" kern="1200" cap="none" spc="0" normalizeH="0" baseline="0" noProof="0" dirty="0">
                <a:ln>
                  <a:noFill/>
                </a:ln>
                <a:solidFill>
                  <a:srgbClr val="888A89"/>
                </a:solidFill>
                <a:effectLst/>
                <a:uLnTx/>
                <a:uFillTx/>
                <a:latin typeface="Arial"/>
                <a:ea typeface="+mn-ea"/>
                <a:cs typeface="Tahoma"/>
              </a:rPr>
              <a:t>2025</a:t>
            </a:r>
            <a:endParaRPr kumimoji="0" lang="es-CO" sz="1000" b="0" i="0" u="none" strike="noStrike" kern="1200" cap="none" spc="0" normalizeH="0" baseline="0" noProof="0" dirty="0">
              <a:ln>
                <a:noFill/>
              </a:ln>
              <a:solidFill>
                <a:srgbClr val="343433"/>
              </a:solidFill>
              <a:effectLst/>
              <a:uLnTx/>
              <a:uFillTx/>
              <a:latin typeface="Arial"/>
              <a:ea typeface="+mn-ea"/>
              <a:cs typeface="Tahoma"/>
            </a:endParaRPr>
          </a:p>
        </p:txBody>
      </p:sp>
      <p:sp>
        <p:nvSpPr>
          <p:cNvPr id="89" name="object 70">
            <a:extLst>
              <a:ext uri="{FF2B5EF4-FFF2-40B4-BE49-F238E27FC236}">
                <a16:creationId xmlns:a16="http://schemas.microsoft.com/office/drawing/2014/main" id="{3FF4979F-47DE-9A7D-A56C-7A35FB5A28A8}"/>
              </a:ext>
            </a:extLst>
          </p:cNvPr>
          <p:cNvSpPr txBox="1"/>
          <p:nvPr/>
        </p:nvSpPr>
        <p:spPr>
          <a:xfrm>
            <a:off x="9175558" y="1987733"/>
            <a:ext cx="471358"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es-CO" sz="1400" b="1" dirty="0">
                <a:solidFill>
                  <a:srgbClr val="9C9B9B"/>
                </a:solidFill>
                <a:latin typeface="Arial"/>
                <a:cs typeface="Tahoma"/>
              </a:rPr>
              <a:t>1,7</a:t>
            </a:r>
            <a:r>
              <a:rPr kumimoji="0" lang="es-CO" sz="1400" b="1" i="0" u="none" strike="noStrike" kern="1200" cap="none" spc="0" normalizeH="0" baseline="0" noProof="0" dirty="0">
                <a:ln>
                  <a:noFill/>
                </a:ln>
                <a:solidFill>
                  <a:srgbClr val="9C9B9B"/>
                </a:solidFill>
                <a:effectLst/>
                <a:uLnTx/>
                <a:uFillTx/>
                <a:latin typeface="Arial"/>
                <a:ea typeface="+mn-ea"/>
                <a:cs typeface="Tahoma"/>
              </a:rPr>
              <a:t>%</a:t>
            </a:r>
            <a:endParaRPr kumimoji="0" lang="es-CO" sz="1400" b="0" i="0" u="none" strike="noStrike" kern="1200" cap="none" spc="0" normalizeH="0" baseline="0" noProof="0" dirty="0">
              <a:ln>
                <a:noFill/>
              </a:ln>
              <a:solidFill>
                <a:srgbClr val="343433"/>
              </a:solidFill>
              <a:effectLst/>
              <a:uLnTx/>
              <a:uFillTx/>
              <a:latin typeface="Arial"/>
              <a:ea typeface="+mn-ea"/>
              <a:cs typeface="Tahoma"/>
            </a:endParaRPr>
          </a:p>
        </p:txBody>
      </p:sp>
      <p:grpSp>
        <p:nvGrpSpPr>
          <p:cNvPr id="90" name="object 71">
            <a:extLst>
              <a:ext uri="{FF2B5EF4-FFF2-40B4-BE49-F238E27FC236}">
                <a16:creationId xmlns:a16="http://schemas.microsoft.com/office/drawing/2014/main" id="{31F98500-C97E-1661-6295-568B4E017DC4}"/>
              </a:ext>
            </a:extLst>
          </p:cNvPr>
          <p:cNvGrpSpPr/>
          <p:nvPr/>
        </p:nvGrpSpPr>
        <p:grpSpPr>
          <a:xfrm>
            <a:off x="9330119" y="2354676"/>
            <a:ext cx="127000" cy="407948"/>
            <a:chOff x="2107981" y="7827634"/>
            <a:chExt cx="127000" cy="407948"/>
          </a:xfrm>
        </p:grpSpPr>
        <p:sp>
          <p:nvSpPr>
            <p:cNvPr id="91" name="object 72">
              <a:extLst>
                <a:ext uri="{FF2B5EF4-FFF2-40B4-BE49-F238E27FC236}">
                  <a16:creationId xmlns:a16="http://schemas.microsoft.com/office/drawing/2014/main" id="{B2889BAB-0554-D669-F397-96DE80D693C9}"/>
                </a:ext>
              </a:extLst>
            </p:cNvPr>
            <p:cNvSpPr/>
            <p:nvPr/>
          </p:nvSpPr>
          <p:spPr>
            <a:xfrm>
              <a:off x="2171308" y="7827634"/>
              <a:ext cx="0" cy="316865"/>
            </a:xfrm>
            <a:custGeom>
              <a:avLst/>
              <a:gdLst/>
              <a:ahLst/>
              <a:cxnLst/>
              <a:rect l="l" t="t" r="r" b="b"/>
              <a:pathLst>
                <a:path h="316865">
                  <a:moveTo>
                    <a:pt x="0" y="0"/>
                  </a:moveTo>
                  <a:lnTo>
                    <a:pt x="0" y="316623"/>
                  </a:lnTo>
                </a:path>
              </a:pathLst>
            </a:custGeom>
            <a:ln w="12700">
              <a:solidFill>
                <a:srgbClr val="1D1D1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343433"/>
                </a:solidFill>
                <a:effectLst/>
                <a:uLnTx/>
                <a:uFillTx/>
                <a:latin typeface="Arial"/>
                <a:ea typeface="+mn-ea"/>
                <a:cs typeface="+mn-cs"/>
              </a:endParaRPr>
            </a:p>
          </p:txBody>
        </p:sp>
        <p:sp>
          <p:nvSpPr>
            <p:cNvPr id="92" name="object 73">
              <a:extLst>
                <a:ext uri="{FF2B5EF4-FFF2-40B4-BE49-F238E27FC236}">
                  <a16:creationId xmlns:a16="http://schemas.microsoft.com/office/drawing/2014/main" id="{0D12F0A1-50E3-298F-AD63-2454BFE2F9E4}"/>
                </a:ext>
              </a:extLst>
            </p:cNvPr>
            <p:cNvSpPr/>
            <p:nvPr/>
          </p:nvSpPr>
          <p:spPr>
            <a:xfrm>
              <a:off x="2107981" y="8125727"/>
              <a:ext cx="127000" cy="109855"/>
            </a:xfrm>
            <a:custGeom>
              <a:avLst/>
              <a:gdLst/>
              <a:ahLst/>
              <a:cxnLst/>
              <a:rect l="l" t="t" r="r" b="b"/>
              <a:pathLst>
                <a:path w="127000" h="109854">
                  <a:moveTo>
                    <a:pt x="126644" y="0"/>
                  </a:moveTo>
                  <a:lnTo>
                    <a:pt x="0" y="0"/>
                  </a:lnTo>
                  <a:lnTo>
                    <a:pt x="63322" y="109664"/>
                  </a:lnTo>
                  <a:lnTo>
                    <a:pt x="126644" y="0"/>
                  </a:lnTo>
                  <a:close/>
                </a:path>
              </a:pathLst>
            </a:custGeom>
            <a:solidFill>
              <a:srgbClr val="1D1D1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343433"/>
                </a:solidFill>
                <a:effectLst/>
                <a:uLnTx/>
                <a:uFillTx/>
                <a:latin typeface="Arial"/>
                <a:ea typeface="+mn-ea"/>
                <a:cs typeface="+mn-cs"/>
              </a:endParaRPr>
            </a:p>
          </p:txBody>
        </p:sp>
      </p:grpSp>
      <p:grpSp>
        <p:nvGrpSpPr>
          <p:cNvPr id="93" name="object 74">
            <a:extLst>
              <a:ext uri="{FF2B5EF4-FFF2-40B4-BE49-F238E27FC236}">
                <a16:creationId xmlns:a16="http://schemas.microsoft.com/office/drawing/2014/main" id="{3316930F-2445-5A10-B6C8-89B10A1C3D76}"/>
              </a:ext>
            </a:extLst>
          </p:cNvPr>
          <p:cNvGrpSpPr/>
          <p:nvPr/>
        </p:nvGrpSpPr>
        <p:grpSpPr>
          <a:xfrm>
            <a:off x="9337570" y="3369081"/>
            <a:ext cx="127000" cy="407947"/>
            <a:chOff x="2107981" y="8725067"/>
            <a:chExt cx="127000" cy="407947"/>
          </a:xfrm>
        </p:grpSpPr>
        <p:sp>
          <p:nvSpPr>
            <p:cNvPr id="94" name="object 75">
              <a:extLst>
                <a:ext uri="{FF2B5EF4-FFF2-40B4-BE49-F238E27FC236}">
                  <a16:creationId xmlns:a16="http://schemas.microsoft.com/office/drawing/2014/main" id="{8DD24764-30F0-DEC0-B418-56E4A8D30A58}"/>
                </a:ext>
              </a:extLst>
            </p:cNvPr>
            <p:cNvSpPr/>
            <p:nvPr/>
          </p:nvSpPr>
          <p:spPr>
            <a:xfrm>
              <a:off x="2171308" y="8725067"/>
              <a:ext cx="0" cy="316865"/>
            </a:xfrm>
            <a:custGeom>
              <a:avLst/>
              <a:gdLst/>
              <a:ahLst/>
              <a:cxnLst/>
              <a:rect l="l" t="t" r="r" b="b"/>
              <a:pathLst>
                <a:path h="316865">
                  <a:moveTo>
                    <a:pt x="0" y="0"/>
                  </a:moveTo>
                  <a:lnTo>
                    <a:pt x="0" y="316623"/>
                  </a:lnTo>
                </a:path>
              </a:pathLst>
            </a:custGeom>
            <a:ln w="12700">
              <a:solidFill>
                <a:srgbClr val="1D1D1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343433"/>
                </a:solidFill>
                <a:effectLst/>
                <a:uLnTx/>
                <a:uFillTx/>
                <a:latin typeface="Arial"/>
                <a:ea typeface="+mn-ea"/>
                <a:cs typeface="+mn-cs"/>
              </a:endParaRPr>
            </a:p>
          </p:txBody>
        </p:sp>
        <p:sp>
          <p:nvSpPr>
            <p:cNvPr id="95" name="object 76">
              <a:extLst>
                <a:ext uri="{FF2B5EF4-FFF2-40B4-BE49-F238E27FC236}">
                  <a16:creationId xmlns:a16="http://schemas.microsoft.com/office/drawing/2014/main" id="{6D6B093A-AEF3-FED2-E11B-9E4F4A2A669F}"/>
                </a:ext>
              </a:extLst>
            </p:cNvPr>
            <p:cNvSpPr/>
            <p:nvPr/>
          </p:nvSpPr>
          <p:spPr>
            <a:xfrm>
              <a:off x="2107981" y="9023159"/>
              <a:ext cx="127000" cy="109855"/>
            </a:xfrm>
            <a:custGeom>
              <a:avLst/>
              <a:gdLst/>
              <a:ahLst/>
              <a:cxnLst/>
              <a:rect l="l" t="t" r="r" b="b"/>
              <a:pathLst>
                <a:path w="127000" h="109854">
                  <a:moveTo>
                    <a:pt x="126644" y="0"/>
                  </a:moveTo>
                  <a:lnTo>
                    <a:pt x="0" y="0"/>
                  </a:lnTo>
                  <a:lnTo>
                    <a:pt x="63322" y="109664"/>
                  </a:lnTo>
                  <a:lnTo>
                    <a:pt x="126644" y="0"/>
                  </a:lnTo>
                  <a:close/>
                </a:path>
              </a:pathLst>
            </a:custGeom>
            <a:solidFill>
              <a:srgbClr val="1D1D1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343433"/>
                </a:solidFill>
                <a:effectLst/>
                <a:uLnTx/>
                <a:uFillTx/>
                <a:latin typeface="Arial"/>
                <a:ea typeface="+mn-ea"/>
                <a:cs typeface="+mn-cs"/>
              </a:endParaRPr>
            </a:p>
          </p:txBody>
        </p:sp>
      </p:grpSp>
      <p:sp>
        <p:nvSpPr>
          <p:cNvPr id="96" name="object 78">
            <a:extLst>
              <a:ext uri="{FF2B5EF4-FFF2-40B4-BE49-F238E27FC236}">
                <a16:creationId xmlns:a16="http://schemas.microsoft.com/office/drawing/2014/main" id="{4A288C6B-39E1-209E-5766-E872B7A3B950}"/>
              </a:ext>
            </a:extLst>
          </p:cNvPr>
          <p:cNvSpPr txBox="1"/>
          <p:nvPr/>
        </p:nvSpPr>
        <p:spPr>
          <a:xfrm>
            <a:off x="7054118" y="6394580"/>
            <a:ext cx="2339327"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s-CO" sz="1000" b="0" i="0" u="none" strike="noStrike" kern="1200" cap="none" spc="0" normalizeH="0" baseline="0" noProof="0" dirty="0">
                <a:ln>
                  <a:noFill/>
                </a:ln>
                <a:solidFill>
                  <a:srgbClr val="9C9B9B"/>
                </a:solidFill>
                <a:effectLst/>
                <a:uLnTx/>
                <a:uFillTx/>
                <a:latin typeface="Arial"/>
                <a:ea typeface="+mn-ea"/>
                <a:cs typeface="Verdana"/>
              </a:rPr>
              <a:t>Fuente: Registro Mercantil, 2024, CCB.</a:t>
            </a:r>
            <a:endParaRPr kumimoji="0" lang="es-CO" sz="1000" b="0" i="0" u="none" strike="noStrike" kern="1200" cap="none" spc="0" normalizeH="0" baseline="0" noProof="0" dirty="0">
              <a:ln>
                <a:noFill/>
              </a:ln>
              <a:solidFill>
                <a:srgbClr val="343433"/>
              </a:solidFill>
              <a:effectLst/>
              <a:uLnTx/>
              <a:uFillTx/>
              <a:latin typeface="Arial"/>
              <a:ea typeface="+mn-ea"/>
              <a:cs typeface="Verdana"/>
            </a:endParaRPr>
          </a:p>
        </p:txBody>
      </p:sp>
      <p:sp>
        <p:nvSpPr>
          <p:cNvPr id="99" name="object 70">
            <a:extLst>
              <a:ext uri="{FF2B5EF4-FFF2-40B4-BE49-F238E27FC236}">
                <a16:creationId xmlns:a16="http://schemas.microsoft.com/office/drawing/2014/main" id="{163AFCAC-EB68-94C1-CDA3-30A64CA649FB}"/>
              </a:ext>
            </a:extLst>
          </p:cNvPr>
          <p:cNvSpPr txBox="1"/>
          <p:nvPr/>
        </p:nvSpPr>
        <p:spPr>
          <a:xfrm>
            <a:off x="9173234" y="3001911"/>
            <a:ext cx="513138"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s-CO" sz="1400" b="1" i="0" u="none" strike="noStrike" kern="1200" cap="none" spc="0" normalizeH="0" baseline="0" noProof="0" dirty="0">
                <a:ln>
                  <a:noFill/>
                </a:ln>
                <a:solidFill>
                  <a:srgbClr val="9C9B9B"/>
                </a:solidFill>
                <a:effectLst/>
                <a:uLnTx/>
                <a:uFillTx/>
                <a:latin typeface="Arial"/>
                <a:ea typeface="+mn-ea"/>
                <a:cs typeface="Tahoma"/>
              </a:rPr>
              <a:t>1,0%</a:t>
            </a:r>
            <a:endParaRPr kumimoji="0" lang="es-CO" sz="1400" b="0" i="0" u="none" strike="noStrike" kern="1200" cap="none" spc="0" normalizeH="0" baseline="0" noProof="0" dirty="0">
              <a:ln>
                <a:noFill/>
              </a:ln>
              <a:solidFill>
                <a:srgbClr val="343433"/>
              </a:solidFill>
              <a:effectLst/>
              <a:uLnTx/>
              <a:uFillTx/>
              <a:latin typeface="Arial"/>
              <a:ea typeface="+mn-ea"/>
              <a:cs typeface="Tahoma"/>
            </a:endParaRPr>
          </a:p>
        </p:txBody>
      </p:sp>
      <p:sp>
        <p:nvSpPr>
          <p:cNvPr id="100" name="object 70">
            <a:extLst>
              <a:ext uri="{FF2B5EF4-FFF2-40B4-BE49-F238E27FC236}">
                <a16:creationId xmlns:a16="http://schemas.microsoft.com/office/drawing/2014/main" id="{FC42BC09-0F16-DEAB-0450-DBC30B71AD4F}"/>
              </a:ext>
            </a:extLst>
          </p:cNvPr>
          <p:cNvSpPr txBox="1"/>
          <p:nvPr/>
        </p:nvSpPr>
        <p:spPr>
          <a:xfrm>
            <a:off x="9173234" y="3917940"/>
            <a:ext cx="532855"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s-CO" sz="1400" b="1" i="0" u="none" strike="noStrike" kern="1200" cap="none" spc="0" normalizeH="0" baseline="0" noProof="0" dirty="0">
                <a:ln>
                  <a:noFill/>
                </a:ln>
                <a:solidFill>
                  <a:srgbClr val="9C9B9B"/>
                </a:solidFill>
                <a:effectLst/>
                <a:uLnTx/>
                <a:uFillTx/>
                <a:latin typeface="Arial"/>
                <a:ea typeface="+mn-ea"/>
                <a:cs typeface="Tahoma"/>
              </a:rPr>
              <a:t>6,0%</a:t>
            </a:r>
            <a:endParaRPr kumimoji="0" lang="es-CO" sz="1400" b="0" i="0" u="none" strike="noStrike" kern="1200" cap="none" spc="0" normalizeH="0" baseline="0" noProof="0" dirty="0">
              <a:ln>
                <a:noFill/>
              </a:ln>
              <a:solidFill>
                <a:srgbClr val="343433"/>
              </a:solidFill>
              <a:effectLst/>
              <a:uLnTx/>
              <a:uFillTx/>
              <a:latin typeface="Arial"/>
              <a:ea typeface="+mn-ea"/>
              <a:cs typeface="Tahoma"/>
            </a:endParaRPr>
          </a:p>
        </p:txBody>
      </p:sp>
      <p:sp>
        <p:nvSpPr>
          <p:cNvPr id="101" name="object 62">
            <a:extLst>
              <a:ext uri="{FF2B5EF4-FFF2-40B4-BE49-F238E27FC236}">
                <a16:creationId xmlns:a16="http://schemas.microsoft.com/office/drawing/2014/main" id="{2460AA57-F799-60C6-F630-D87C6FDCFE1E}"/>
              </a:ext>
            </a:extLst>
          </p:cNvPr>
          <p:cNvSpPr txBox="1"/>
          <p:nvPr/>
        </p:nvSpPr>
        <p:spPr>
          <a:xfrm>
            <a:off x="7568861" y="3502090"/>
            <a:ext cx="1480375" cy="615553"/>
          </a:xfrm>
          <a:prstGeom prst="rect">
            <a:avLst/>
          </a:prstGeom>
        </p:spPr>
        <p:txBody>
          <a:bodyPr vert="horz" wrap="square" lIns="0" tIns="12700" rIns="0" bIns="0" rtlCol="0">
            <a:spAutoFit/>
          </a:bodyPr>
          <a:lstStyle/>
          <a:p>
            <a:pPr marL="0" marR="0" lvl="0" indent="0" algn="ctr" defTabSz="914400" rtl="0" eaLnBrk="1" fontAlgn="auto" latinLnBrk="0" hangingPunct="1">
              <a:lnSpc>
                <a:spcPts val="2410"/>
              </a:lnSpc>
              <a:spcBef>
                <a:spcPts val="100"/>
              </a:spcBef>
              <a:spcAft>
                <a:spcPts val="0"/>
              </a:spcAft>
              <a:buClrTx/>
              <a:buSzTx/>
              <a:buFontTx/>
              <a:buNone/>
              <a:tabLst/>
              <a:defRPr/>
            </a:pPr>
            <a:r>
              <a:rPr lang="es-CO" sz="2100" b="1" dirty="0">
                <a:solidFill>
                  <a:srgbClr val="E40141"/>
                </a:solidFill>
                <a:latin typeface="Arial"/>
                <a:cs typeface="Tahoma"/>
              </a:rPr>
              <a:t>71,907</a:t>
            </a:r>
            <a:endParaRPr kumimoji="0" lang="es-CO" sz="2100" b="0" i="0" u="none" strike="noStrike" kern="1200" cap="none" spc="0" normalizeH="0" baseline="0" noProof="0" dirty="0">
              <a:ln>
                <a:noFill/>
              </a:ln>
              <a:solidFill>
                <a:srgbClr val="343433"/>
              </a:solidFill>
              <a:effectLst/>
              <a:uLnTx/>
              <a:uFillTx/>
              <a:latin typeface="Arial"/>
              <a:ea typeface="+mn-ea"/>
              <a:cs typeface="Tahoma"/>
            </a:endParaRPr>
          </a:p>
          <a:p>
            <a:pPr marL="0" marR="0" lvl="0" indent="0" algn="ctr" defTabSz="914400" rtl="0" eaLnBrk="1" fontAlgn="auto" latinLnBrk="0" hangingPunct="1">
              <a:lnSpc>
                <a:spcPts val="1090"/>
              </a:lnSpc>
              <a:spcBef>
                <a:spcPts val="0"/>
              </a:spcBef>
              <a:spcAft>
                <a:spcPts val="0"/>
              </a:spcAft>
              <a:buClrTx/>
              <a:buSzTx/>
              <a:buFontTx/>
              <a:buNone/>
              <a:tabLst/>
              <a:defRPr/>
            </a:pPr>
            <a:r>
              <a:rPr lang="es-CO" sz="1000" dirty="0" err="1">
                <a:solidFill>
                  <a:srgbClr val="1D1D1B"/>
                </a:solidFill>
                <a:latin typeface="Arial"/>
                <a:cs typeface="Verdana"/>
              </a:rPr>
              <a:t>Companies</a:t>
            </a:r>
            <a:r>
              <a:rPr lang="es-CO" sz="1000" dirty="0">
                <a:solidFill>
                  <a:srgbClr val="1D1D1B"/>
                </a:solidFill>
                <a:latin typeface="Arial"/>
                <a:cs typeface="Verdana"/>
              </a:rPr>
              <a:t> </a:t>
            </a:r>
            <a:r>
              <a:rPr lang="es-CO" sz="1000" dirty="0" err="1">
                <a:solidFill>
                  <a:srgbClr val="1D1D1B"/>
                </a:solidFill>
                <a:latin typeface="Arial"/>
                <a:cs typeface="Verdana"/>
              </a:rPr>
              <a:t>created</a:t>
            </a:r>
            <a:r>
              <a:rPr lang="es-CO" sz="1000" dirty="0">
                <a:solidFill>
                  <a:srgbClr val="1D1D1B"/>
                </a:solidFill>
                <a:latin typeface="Arial"/>
                <a:cs typeface="Verdana"/>
              </a:rPr>
              <a:t> in</a:t>
            </a:r>
            <a:endParaRPr kumimoji="0" lang="es-CO" sz="1000" b="0" i="0" u="none" strike="noStrike" kern="1200" cap="none" spc="0" normalizeH="0" baseline="0" noProof="0" dirty="0">
              <a:ln>
                <a:noFill/>
              </a:ln>
              <a:solidFill>
                <a:srgbClr val="343433"/>
              </a:solidFill>
              <a:effectLst/>
              <a:uLnTx/>
              <a:uFillTx/>
              <a:latin typeface="Arial"/>
              <a:ea typeface="+mn-ea"/>
              <a:cs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1" i="0" u="none" strike="noStrike" kern="1200" cap="none" spc="0" normalizeH="0" baseline="0" noProof="0" dirty="0">
                <a:ln>
                  <a:noFill/>
                </a:ln>
                <a:solidFill>
                  <a:srgbClr val="888A89"/>
                </a:solidFill>
                <a:effectLst/>
                <a:uLnTx/>
                <a:uFillTx/>
                <a:latin typeface="Arial"/>
                <a:ea typeface="+mn-ea"/>
                <a:cs typeface="Tahoma"/>
              </a:rPr>
              <a:t>202</a:t>
            </a:r>
            <a:r>
              <a:rPr lang="es-CO" sz="1000" b="1" dirty="0">
                <a:solidFill>
                  <a:srgbClr val="888A89"/>
                </a:solidFill>
                <a:latin typeface="Arial"/>
                <a:cs typeface="Tahoma"/>
              </a:rPr>
              <a:t>4</a:t>
            </a:r>
            <a:endParaRPr kumimoji="0" lang="es-CO" sz="1000" b="0" i="0" u="none" strike="noStrike" kern="1200" cap="none" spc="0" normalizeH="0" baseline="0" noProof="0" dirty="0">
              <a:ln>
                <a:noFill/>
              </a:ln>
              <a:solidFill>
                <a:srgbClr val="343433"/>
              </a:solidFill>
              <a:effectLst/>
              <a:uLnTx/>
              <a:uFillTx/>
              <a:latin typeface="Arial"/>
              <a:ea typeface="+mn-ea"/>
              <a:cs typeface="Tahoma"/>
            </a:endParaRPr>
          </a:p>
        </p:txBody>
      </p:sp>
      <p:sp>
        <p:nvSpPr>
          <p:cNvPr id="102" name="object 62">
            <a:extLst>
              <a:ext uri="{FF2B5EF4-FFF2-40B4-BE49-F238E27FC236}">
                <a16:creationId xmlns:a16="http://schemas.microsoft.com/office/drawing/2014/main" id="{389BA5CF-0A02-14DD-8597-9A59A3C93BA8}"/>
              </a:ext>
            </a:extLst>
          </p:cNvPr>
          <p:cNvSpPr txBox="1"/>
          <p:nvPr/>
        </p:nvSpPr>
        <p:spPr>
          <a:xfrm>
            <a:off x="7594969" y="2691378"/>
            <a:ext cx="1487751" cy="615553"/>
          </a:xfrm>
          <a:prstGeom prst="rect">
            <a:avLst/>
          </a:prstGeom>
        </p:spPr>
        <p:txBody>
          <a:bodyPr vert="horz" wrap="square" lIns="0" tIns="12700" rIns="0" bIns="0" rtlCol="0">
            <a:spAutoFit/>
          </a:bodyPr>
          <a:lstStyle/>
          <a:p>
            <a:pPr marL="0" marR="0" lvl="0" indent="0" algn="ctr" defTabSz="914400" rtl="0" eaLnBrk="1" fontAlgn="auto" latinLnBrk="0" hangingPunct="1">
              <a:lnSpc>
                <a:spcPts val="2410"/>
              </a:lnSpc>
              <a:spcBef>
                <a:spcPts val="100"/>
              </a:spcBef>
              <a:spcAft>
                <a:spcPts val="0"/>
              </a:spcAft>
              <a:buClrTx/>
              <a:buSzTx/>
              <a:buFontTx/>
              <a:buNone/>
              <a:tabLst/>
              <a:defRPr/>
            </a:pPr>
            <a:r>
              <a:rPr lang="es-CO" sz="2100" b="1" dirty="0">
                <a:solidFill>
                  <a:srgbClr val="E40141"/>
                </a:solidFill>
                <a:latin typeface="Arial"/>
                <a:cs typeface="Tahoma"/>
              </a:rPr>
              <a:t>405,471</a:t>
            </a:r>
            <a:endParaRPr kumimoji="0" lang="es-CO" sz="2100" b="0" i="0" u="none" strike="noStrike" kern="1200" cap="none" spc="0" normalizeH="0" baseline="0" noProof="0" dirty="0">
              <a:ln>
                <a:noFill/>
              </a:ln>
              <a:solidFill>
                <a:srgbClr val="343433"/>
              </a:solidFill>
              <a:effectLst/>
              <a:uLnTx/>
              <a:uFillTx/>
              <a:latin typeface="Arial"/>
              <a:ea typeface="+mn-ea"/>
              <a:cs typeface="Tahoma"/>
            </a:endParaRPr>
          </a:p>
          <a:p>
            <a:pPr marL="0" marR="0" lvl="0" indent="0" algn="ctr" defTabSz="914400" rtl="0" eaLnBrk="1" fontAlgn="auto" latinLnBrk="0" hangingPunct="1">
              <a:lnSpc>
                <a:spcPts val="1090"/>
              </a:lnSpc>
              <a:spcBef>
                <a:spcPts val="0"/>
              </a:spcBef>
              <a:spcAft>
                <a:spcPts val="0"/>
              </a:spcAft>
              <a:buClrTx/>
              <a:buSzTx/>
              <a:buFontTx/>
              <a:buNone/>
              <a:tabLst/>
              <a:defRPr/>
            </a:pPr>
            <a:r>
              <a:rPr kumimoji="0" lang="es-CO" sz="1000" b="0" i="0" u="none" strike="noStrike" kern="1200" cap="none" spc="0" normalizeH="0" baseline="0" noProof="0" dirty="0" err="1">
                <a:ln>
                  <a:noFill/>
                </a:ln>
                <a:solidFill>
                  <a:srgbClr val="1D1D1B"/>
                </a:solidFill>
                <a:effectLst/>
                <a:uLnTx/>
                <a:uFillTx/>
                <a:latin typeface="Arial"/>
                <a:ea typeface="+mn-ea"/>
                <a:cs typeface="Verdana"/>
              </a:rPr>
              <a:t>Renewed</a:t>
            </a:r>
            <a:r>
              <a:rPr kumimoji="0" lang="es-CO" sz="1000" b="0" i="0" u="none" strike="noStrike" kern="1200" cap="none" spc="0" normalizeH="0" baseline="0" noProof="0" dirty="0">
                <a:ln>
                  <a:noFill/>
                </a:ln>
                <a:solidFill>
                  <a:srgbClr val="1D1D1B"/>
                </a:solidFill>
                <a:effectLst/>
                <a:uLnTx/>
                <a:uFillTx/>
                <a:latin typeface="Arial"/>
                <a:ea typeface="+mn-ea"/>
                <a:cs typeface="Verdana"/>
              </a:rPr>
              <a:t> </a:t>
            </a:r>
            <a:r>
              <a:rPr kumimoji="0" lang="es-CO" sz="1000" b="0" i="0" u="none" strike="noStrike" kern="1200" cap="none" spc="0" normalizeH="0" baseline="0" noProof="0" dirty="0" err="1">
                <a:ln>
                  <a:noFill/>
                </a:ln>
                <a:solidFill>
                  <a:srgbClr val="1D1D1B"/>
                </a:solidFill>
                <a:effectLst/>
                <a:uLnTx/>
                <a:uFillTx/>
                <a:latin typeface="Arial"/>
                <a:ea typeface="+mn-ea"/>
                <a:cs typeface="Verdana"/>
              </a:rPr>
              <a:t>companies</a:t>
            </a:r>
            <a:r>
              <a:rPr kumimoji="0" lang="es-CO" sz="1000" b="0" i="0" u="none" strike="noStrike" kern="1200" cap="none" spc="0" normalizeH="0" baseline="0" noProof="0" dirty="0">
                <a:ln>
                  <a:noFill/>
                </a:ln>
                <a:solidFill>
                  <a:srgbClr val="1D1D1B"/>
                </a:solidFill>
                <a:effectLst/>
                <a:uLnTx/>
                <a:uFillTx/>
                <a:latin typeface="Arial"/>
                <a:ea typeface="+mn-ea"/>
                <a:cs typeface="Verdana"/>
              </a:rPr>
              <a:t> in</a:t>
            </a:r>
            <a:endParaRPr kumimoji="0" lang="es-CO" sz="1000" b="0" i="0" u="none" strike="noStrike" kern="1200" cap="none" spc="0" normalizeH="0" baseline="0" noProof="0" dirty="0">
              <a:ln>
                <a:noFill/>
              </a:ln>
              <a:solidFill>
                <a:srgbClr val="343433"/>
              </a:solidFill>
              <a:effectLst/>
              <a:uLnTx/>
              <a:uFillTx/>
              <a:latin typeface="Arial"/>
              <a:ea typeface="+mn-ea"/>
              <a:cs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1" i="0" u="none" strike="noStrike" kern="1200" cap="none" spc="0" normalizeH="0" baseline="0" noProof="0" dirty="0">
                <a:ln>
                  <a:noFill/>
                </a:ln>
                <a:solidFill>
                  <a:srgbClr val="888A89"/>
                </a:solidFill>
                <a:effectLst/>
                <a:uLnTx/>
                <a:uFillTx/>
                <a:latin typeface="Arial"/>
                <a:ea typeface="+mn-ea"/>
                <a:cs typeface="Tahoma"/>
              </a:rPr>
              <a:t>2024</a:t>
            </a:r>
            <a:endParaRPr kumimoji="0" lang="es-CO" sz="1000" b="0" i="0" u="none" strike="noStrike" kern="1200" cap="none" spc="0" normalizeH="0" baseline="0" noProof="0" dirty="0">
              <a:ln>
                <a:noFill/>
              </a:ln>
              <a:solidFill>
                <a:srgbClr val="343433"/>
              </a:solidFill>
              <a:effectLst/>
              <a:uLnTx/>
              <a:uFillTx/>
              <a:latin typeface="Arial"/>
              <a:ea typeface="+mn-ea"/>
              <a:cs typeface="Tahoma"/>
            </a:endParaRPr>
          </a:p>
        </p:txBody>
      </p:sp>
      <p:sp>
        <p:nvSpPr>
          <p:cNvPr id="103" name="Rectángulo: esquinas redondeadas 102">
            <a:extLst>
              <a:ext uri="{FF2B5EF4-FFF2-40B4-BE49-F238E27FC236}">
                <a16:creationId xmlns:a16="http://schemas.microsoft.com/office/drawing/2014/main" id="{A40F23E2-C328-DE2A-3326-5E2BAC92B086}"/>
              </a:ext>
            </a:extLst>
          </p:cNvPr>
          <p:cNvSpPr/>
          <p:nvPr/>
        </p:nvSpPr>
        <p:spPr>
          <a:xfrm>
            <a:off x="7006711" y="4590773"/>
            <a:ext cx="4624210" cy="483992"/>
          </a:xfrm>
          <a:prstGeom prst="roundRect">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288000" tIns="288000" rIns="28800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700" b="0" i="0" u="none" strike="noStrike" kern="1200" cap="none" spc="0" normalizeH="0" baseline="0" noProof="0">
              <a:ln>
                <a:noFill/>
              </a:ln>
              <a:solidFill>
                <a:srgbClr val="FFFFFF"/>
              </a:solidFill>
              <a:effectLst/>
              <a:uLnTx/>
              <a:uFillTx/>
              <a:latin typeface="Arial"/>
              <a:ea typeface="MarkPro" charset="0"/>
              <a:cs typeface="MarkPro" charset="0"/>
            </a:endParaRPr>
          </a:p>
        </p:txBody>
      </p:sp>
      <p:sp>
        <p:nvSpPr>
          <p:cNvPr id="78" name="object 59">
            <a:extLst>
              <a:ext uri="{FF2B5EF4-FFF2-40B4-BE49-F238E27FC236}">
                <a16:creationId xmlns:a16="http://schemas.microsoft.com/office/drawing/2014/main" id="{634F0FEA-CF54-2D4D-BBA9-74FBFF746202}"/>
              </a:ext>
            </a:extLst>
          </p:cNvPr>
          <p:cNvSpPr txBox="1"/>
          <p:nvPr/>
        </p:nvSpPr>
        <p:spPr>
          <a:xfrm>
            <a:off x="6929384" y="4656417"/>
            <a:ext cx="2119853" cy="320601"/>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lang="es-CO" sz="1000" b="1" i="0" u="none" strike="noStrike" kern="1200" cap="none" spc="0" normalizeH="0" baseline="0" noProof="0" dirty="0" err="1">
                <a:ln>
                  <a:noFill/>
                </a:ln>
                <a:solidFill>
                  <a:srgbClr val="FFFFFF"/>
                </a:solidFill>
                <a:effectLst/>
                <a:uLnTx/>
                <a:uFillTx/>
                <a:latin typeface="Arial"/>
                <a:ea typeface="+mn-ea"/>
                <a:cs typeface="Tahoma"/>
              </a:rPr>
              <a:t>Betweern</a:t>
            </a:r>
            <a:r>
              <a:rPr kumimoji="0" lang="es-CO" sz="1000" b="1" i="0" u="none" strike="noStrike" kern="1200" cap="none" spc="0" normalizeH="0" baseline="0" noProof="0" dirty="0">
                <a:ln>
                  <a:noFill/>
                </a:ln>
                <a:solidFill>
                  <a:srgbClr val="FFFFFF"/>
                </a:solidFill>
                <a:effectLst/>
                <a:uLnTx/>
                <a:uFillTx/>
                <a:latin typeface="Arial"/>
                <a:ea typeface="+mn-ea"/>
                <a:cs typeface="Tahoma"/>
              </a:rPr>
              <a:t> </a:t>
            </a:r>
            <a:r>
              <a:rPr kumimoji="0" lang="es-CO" sz="1000" b="1" i="0" u="none" strike="noStrike" kern="1200" cap="none" spc="0" normalizeH="0" baseline="0" noProof="0" dirty="0" err="1">
                <a:ln>
                  <a:noFill/>
                </a:ln>
                <a:solidFill>
                  <a:srgbClr val="FFFFFF"/>
                </a:solidFill>
                <a:effectLst/>
                <a:uLnTx/>
                <a:uFillTx/>
                <a:latin typeface="Arial"/>
                <a:ea typeface="+mn-ea"/>
                <a:cs typeface="Tahoma"/>
              </a:rPr>
              <a:t>January</a:t>
            </a:r>
            <a:r>
              <a:rPr kumimoji="0" lang="es-CO" sz="1000" b="1" i="0" u="none" strike="noStrike" kern="1200" cap="none" spc="0" normalizeH="0" baseline="0" noProof="0" dirty="0">
                <a:ln>
                  <a:noFill/>
                </a:ln>
                <a:solidFill>
                  <a:srgbClr val="FFFFFF"/>
                </a:solidFill>
                <a:effectLst/>
                <a:uLnTx/>
                <a:uFillTx/>
                <a:latin typeface="Arial"/>
                <a:ea typeface="+mn-ea"/>
                <a:cs typeface="Tahoma"/>
              </a:rPr>
              <a:t> and </a:t>
            </a:r>
            <a:r>
              <a:rPr kumimoji="0" lang="es-CO" sz="1000" b="1" i="0" u="none" strike="noStrike" kern="1200" cap="none" spc="0" normalizeH="0" baseline="0" noProof="0" dirty="0" err="1">
                <a:ln>
                  <a:noFill/>
                </a:ln>
                <a:solidFill>
                  <a:srgbClr val="FFFFFF"/>
                </a:solidFill>
                <a:effectLst/>
                <a:uLnTx/>
                <a:uFillTx/>
                <a:latin typeface="Arial"/>
                <a:ea typeface="+mn-ea"/>
                <a:cs typeface="Tahoma"/>
              </a:rPr>
              <a:t>October</a:t>
            </a:r>
            <a:r>
              <a:rPr kumimoji="0" lang="es-CO" sz="1000" b="1" i="0" u="none" strike="noStrike" kern="1200" cap="none" spc="0" normalizeH="0" baseline="0" noProof="0" dirty="0">
                <a:ln>
                  <a:noFill/>
                </a:ln>
                <a:solidFill>
                  <a:srgbClr val="FFFFFF"/>
                </a:solidFill>
                <a:effectLst/>
                <a:uLnTx/>
                <a:uFillTx/>
                <a:latin typeface="Arial"/>
                <a:ea typeface="+mn-ea"/>
                <a:cs typeface="Tahoma"/>
              </a:rPr>
              <a:t> 2025 </a:t>
            </a:r>
            <a:r>
              <a:rPr kumimoji="0" lang="es-CO" sz="1000" b="1" i="0" u="none" strike="noStrike" kern="1200" cap="none" spc="0" normalizeH="0" baseline="0" noProof="0" dirty="0" err="1">
                <a:ln>
                  <a:noFill/>
                </a:ln>
                <a:solidFill>
                  <a:srgbClr val="FFFFFF"/>
                </a:solidFill>
                <a:effectLst/>
                <a:uLnTx/>
                <a:uFillTx/>
                <a:latin typeface="Arial"/>
                <a:ea typeface="+mn-ea"/>
                <a:cs typeface="Tahoma"/>
              </a:rPr>
              <a:t>an</a:t>
            </a:r>
            <a:r>
              <a:rPr kumimoji="0" lang="es-CO" sz="1000" b="1" i="0" u="none" strike="noStrike" kern="1200" cap="none" spc="0" normalizeH="0" baseline="0" noProof="0" dirty="0">
                <a:ln>
                  <a:noFill/>
                </a:ln>
                <a:solidFill>
                  <a:srgbClr val="FFFFFF"/>
                </a:solidFill>
                <a:effectLst/>
                <a:uLnTx/>
                <a:uFillTx/>
                <a:latin typeface="Arial"/>
                <a:ea typeface="+mn-ea"/>
                <a:cs typeface="Tahoma"/>
              </a:rPr>
              <a:t> </a:t>
            </a:r>
            <a:r>
              <a:rPr kumimoji="0" lang="es-CO" sz="1000" b="1" i="0" u="none" strike="noStrike" kern="1200" cap="none" spc="0" normalizeH="0" baseline="0" noProof="0" dirty="0" err="1">
                <a:ln>
                  <a:noFill/>
                </a:ln>
                <a:solidFill>
                  <a:srgbClr val="FFFFFF"/>
                </a:solidFill>
                <a:effectLst/>
                <a:uLnTx/>
                <a:uFillTx/>
                <a:latin typeface="Arial"/>
                <a:ea typeface="+mn-ea"/>
                <a:cs typeface="Tahoma"/>
              </a:rPr>
              <a:t>increase</a:t>
            </a:r>
            <a:r>
              <a:rPr kumimoji="0" lang="es-CO" sz="1000" b="1" i="0" u="none" strike="noStrike" kern="1200" cap="none" spc="0" normalizeH="0" baseline="0" noProof="0" dirty="0">
                <a:ln>
                  <a:noFill/>
                </a:ln>
                <a:solidFill>
                  <a:srgbClr val="FFFFFF"/>
                </a:solidFill>
                <a:effectLst/>
                <a:uLnTx/>
                <a:uFillTx/>
                <a:latin typeface="Arial"/>
                <a:ea typeface="+mn-ea"/>
                <a:cs typeface="Tahoma"/>
              </a:rPr>
              <a:t> of </a:t>
            </a:r>
            <a:endParaRPr kumimoji="0" lang="es-CO" sz="1000" b="0" i="0" u="none" strike="noStrike" kern="1200" cap="none" spc="0" normalizeH="0" baseline="0" noProof="0" dirty="0">
              <a:ln>
                <a:noFill/>
              </a:ln>
              <a:solidFill>
                <a:srgbClr val="343433"/>
              </a:solidFill>
              <a:effectLst/>
              <a:uLnTx/>
              <a:uFillTx/>
              <a:latin typeface="Arial"/>
              <a:ea typeface="+mn-ea"/>
              <a:cs typeface="Verdana"/>
            </a:endParaRPr>
          </a:p>
        </p:txBody>
      </p:sp>
      <p:sp>
        <p:nvSpPr>
          <p:cNvPr id="79" name="object 60">
            <a:extLst>
              <a:ext uri="{FF2B5EF4-FFF2-40B4-BE49-F238E27FC236}">
                <a16:creationId xmlns:a16="http://schemas.microsoft.com/office/drawing/2014/main" id="{85ACF56E-B3B6-6C27-546B-727B87F844CA}"/>
              </a:ext>
            </a:extLst>
          </p:cNvPr>
          <p:cNvSpPr txBox="1"/>
          <p:nvPr/>
        </p:nvSpPr>
        <p:spPr>
          <a:xfrm>
            <a:off x="9120509" y="4592537"/>
            <a:ext cx="826205" cy="39754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es-CO" sz="2500" b="1" dirty="0">
                <a:solidFill>
                  <a:srgbClr val="FFFFFF"/>
                </a:solidFill>
                <a:latin typeface="Arial"/>
                <a:cs typeface="Tahoma"/>
              </a:rPr>
              <a:t>1,7</a:t>
            </a:r>
            <a:r>
              <a:rPr kumimoji="0" lang="es-CO" sz="2500" b="1" i="0" u="none" strike="noStrike" kern="1200" cap="none" spc="0" normalizeH="0" baseline="0" noProof="0" dirty="0">
                <a:ln>
                  <a:noFill/>
                </a:ln>
                <a:solidFill>
                  <a:srgbClr val="FFFFFF"/>
                </a:solidFill>
                <a:effectLst/>
                <a:uLnTx/>
                <a:uFillTx/>
                <a:latin typeface="Arial"/>
                <a:ea typeface="+mn-ea"/>
                <a:cs typeface="Tahoma"/>
              </a:rPr>
              <a:t>%</a:t>
            </a:r>
            <a:endParaRPr kumimoji="0" lang="es-CO" sz="2500" b="0" i="0" u="none" strike="noStrike" kern="1200" cap="none" spc="0" normalizeH="0" baseline="0" noProof="0" dirty="0">
              <a:ln>
                <a:noFill/>
              </a:ln>
              <a:solidFill>
                <a:srgbClr val="343433"/>
              </a:solidFill>
              <a:effectLst/>
              <a:uLnTx/>
              <a:uFillTx/>
              <a:latin typeface="Arial"/>
              <a:ea typeface="+mn-ea"/>
              <a:cs typeface="Tahoma"/>
            </a:endParaRPr>
          </a:p>
        </p:txBody>
      </p:sp>
      <p:sp>
        <p:nvSpPr>
          <p:cNvPr id="104" name="object 59">
            <a:extLst>
              <a:ext uri="{FF2B5EF4-FFF2-40B4-BE49-F238E27FC236}">
                <a16:creationId xmlns:a16="http://schemas.microsoft.com/office/drawing/2014/main" id="{AA56B07F-2D8C-5412-A495-8A0F42343A8B}"/>
              </a:ext>
            </a:extLst>
          </p:cNvPr>
          <p:cNvSpPr txBox="1"/>
          <p:nvPr/>
        </p:nvSpPr>
        <p:spPr>
          <a:xfrm>
            <a:off x="9923135" y="4664779"/>
            <a:ext cx="1618396" cy="3206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s-CO" sz="1000" b="0" i="0" u="none" strike="noStrike" kern="1200" cap="none" spc="0" normalizeH="0" baseline="0" noProof="0" dirty="0">
                <a:ln>
                  <a:noFill/>
                </a:ln>
                <a:solidFill>
                  <a:srgbClr val="FFFFFF"/>
                </a:solidFill>
                <a:effectLst/>
                <a:uLnTx/>
                <a:uFillTx/>
                <a:latin typeface="Arial"/>
                <a:ea typeface="+mn-ea"/>
                <a:cs typeface="Tahoma"/>
              </a:rPr>
              <a:t>in active </a:t>
            </a:r>
            <a:r>
              <a:rPr kumimoji="0" lang="es-CO" sz="1000" b="0" i="0" u="none" strike="noStrike" kern="1200" cap="none" spc="0" normalizeH="0" baseline="0" noProof="0" dirty="0" err="1">
                <a:ln>
                  <a:noFill/>
                </a:ln>
                <a:solidFill>
                  <a:srgbClr val="FFFFFF"/>
                </a:solidFill>
                <a:effectLst/>
                <a:uLnTx/>
                <a:uFillTx/>
                <a:latin typeface="Arial"/>
                <a:ea typeface="+mn-ea"/>
                <a:cs typeface="Tahoma"/>
              </a:rPr>
              <a:t>companies</a:t>
            </a:r>
            <a:r>
              <a:rPr kumimoji="0" lang="es-CO" sz="1000" b="0" i="0" u="none" strike="noStrike" kern="1200" cap="none" spc="0" normalizeH="0" baseline="0" noProof="0" dirty="0">
                <a:ln>
                  <a:noFill/>
                </a:ln>
                <a:solidFill>
                  <a:srgbClr val="FFFFFF"/>
                </a:solidFill>
                <a:effectLst/>
                <a:uLnTx/>
                <a:uFillTx/>
                <a:latin typeface="Arial"/>
                <a:ea typeface="+mn-ea"/>
                <a:cs typeface="Tahoma"/>
              </a:rPr>
              <a:t> </a:t>
            </a:r>
            <a:r>
              <a:rPr kumimoji="0" lang="es-CO" sz="1000" b="0" i="0" u="none" strike="noStrike" kern="1200" cap="none" spc="0" normalizeH="0" baseline="0" noProof="0" dirty="0" err="1">
                <a:ln>
                  <a:noFill/>
                </a:ln>
                <a:solidFill>
                  <a:srgbClr val="FFFFFF"/>
                </a:solidFill>
                <a:effectLst/>
                <a:uLnTx/>
                <a:uFillTx/>
                <a:latin typeface="Arial"/>
                <a:ea typeface="+mn-ea"/>
                <a:cs typeface="Tahoma"/>
              </a:rPr>
              <a:t>was</a:t>
            </a:r>
            <a:r>
              <a:rPr kumimoji="0" lang="es-CO" sz="1000" b="0" i="0" u="none" strike="noStrike" kern="1200" cap="none" spc="0" normalizeH="0" baseline="0" noProof="0" dirty="0">
                <a:ln>
                  <a:noFill/>
                </a:ln>
                <a:solidFill>
                  <a:srgbClr val="FFFFFF"/>
                </a:solidFill>
                <a:effectLst/>
                <a:uLnTx/>
                <a:uFillTx/>
                <a:latin typeface="Arial"/>
                <a:ea typeface="+mn-ea"/>
                <a:cs typeface="Tahoma"/>
              </a:rPr>
              <a:t> </a:t>
            </a:r>
            <a:r>
              <a:rPr kumimoji="0" lang="es-CO" sz="1000" b="0" i="0" u="none" strike="noStrike" kern="1200" cap="none" spc="0" normalizeH="0" baseline="0" noProof="0" dirty="0" err="1">
                <a:ln>
                  <a:noFill/>
                </a:ln>
                <a:solidFill>
                  <a:srgbClr val="FFFFFF"/>
                </a:solidFill>
                <a:effectLst/>
                <a:uLnTx/>
                <a:uFillTx/>
                <a:latin typeface="Arial"/>
                <a:ea typeface="+mn-ea"/>
                <a:cs typeface="Tahoma"/>
              </a:rPr>
              <a:t>observed</a:t>
            </a:r>
            <a:r>
              <a:rPr kumimoji="0" lang="es-CO" sz="1000" b="0" i="0" u="none" strike="noStrike" kern="1200" cap="none" spc="0" normalizeH="0" baseline="0" noProof="0" dirty="0">
                <a:ln>
                  <a:noFill/>
                </a:ln>
                <a:solidFill>
                  <a:srgbClr val="FFFFFF"/>
                </a:solidFill>
                <a:effectLst/>
                <a:uLnTx/>
                <a:uFillTx/>
                <a:latin typeface="Arial"/>
                <a:ea typeface="+mn-ea"/>
                <a:cs typeface="Tahoma"/>
              </a:rPr>
              <a:t> </a:t>
            </a:r>
            <a:r>
              <a:rPr kumimoji="0" lang="es-CO" sz="1000" b="0" i="0" u="none" strike="noStrike" kern="1200" cap="none" spc="0" normalizeH="0" baseline="0" noProof="0" dirty="0" err="1">
                <a:ln>
                  <a:noFill/>
                </a:ln>
                <a:solidFill>
                  <a:srgbClr val="FFFFFF"/>
                </a:solidFill>
                <a:effectLst/>
                <a:uLnTx/>
                <a:uFillTx/>
                <a:latin typeface="Arial"/>
                <a:ea typeface="+mn-ea"/>
                <a:cs typeface="Tahoma"/>
              </a:rPr>
              <a:t>compared</a:t>
            </a:r>
            <a:r>
              <a:rPr kumimoji="0" lang="es-CO" sz="1000" b="0" i="0" u="none" strike="noStrike" kern="1200" cap="none" spc="0" normalizeH="0" baseline="0" noProof="0" dirty="0">
                <a:ln>
                  <a:noFill/>
                </a:ln>
                <a:solidFill>
                  <a:srgbClr val="FFFFFF"/>
                </a:solidFill>
                <a:effectLst/>
                <a:uLnTx/>
                <a:uFillTx/>
                <a:latin typeface="Arial"/>
                <a:ea typeface="+mn-ea"/>
                <a:cs typeface="Tahoma"/>
              </a:rPr>
              <a:t> to 2024.</a:t>
            </a:r>
          </a:p>
        </p:txBody>
      </p:sp>
      <p:sp>
        <p:nvSpPr>
          <p:cNvPr id="4" name="Título 1">
            <a:extLst>
              <a:ext uri="{FF2B5EF4-FFF2-40B4-BE49-F238E27FC236}">
                <a16:creationId xmlns:a16="http://schemas.microsoft.com/office/drawing/2014/main" id="{7D4F87AA-12CB-420D-685D-CC94540ED442}"/>
              </a:ext>
            </a:extLst>
          </p:cNvPr>
          <p:cNvSpPr txBox="1">
            <a:spLocks/>
          </p:cNvSpPr>
          <p:nvPr/>
        </p:nvSpPr>
        <p:spPr>
          <a:xfrm>
            <a:off x="414890" y="259849"/>
            <a:ext cx="10267022" cy="757130"/>
          </a:xfrm>
          <a:prstGeom prst="rect">
            <a:avLst/>
          </a:prstGeom>
        </p:spPr>
        <p:txBody>
          <a:bodyPr wrap="square" lIns="91440" tIns="45720" rIns="91440" bIns="45720" anchor="t" anchorCtr="0">
            <a:spAutoFit/>
          </a:bodyPr>
          <a:lstStyle>
            <a:lvl1pPr algn="l" defTabSz="914400" rtl="0" eaLnBrk="1" latinLnBrk="0" hangingPunct="1">
              <a:lnSpc>
                <a:spcPct val="90000"/>
              </a:lnSpc>
              <a:spcBef>
                <a:spcPct val="0"/>
              </a:spcBef>
              <a:buNone/>
              <a:defRPr lang="en-US" sz="2200" b="1" i="0" kern="1200" dirty="0">
                <a:solidFill>
                  <a:schemeClr val="tx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DD0033"/>
                </a:solidFill>
                <a:effectLst/>
                <a:uLnTx/>
                <a:uFillTx/>
                <a:latin typeface="Arial  "/>
                <a:ea typeface="+mj-ea"/>
                <a:cs typeface="+mj-cs"/>
              </a:rPr>
              <a:t>Who we serve</a:t>
            </a:r>
            <a:br>
              <a:rPr kumimoji="0" lang="en-US" sz="2400" b="1" i="0" u="none" strike="noStrike" kern="1200" cap="none" spc="0" normalizeH="0" baseline="0" noProof="0" dirty="0">
                <a:ln>
                  <a:noFill/>
                </a:ln>
                <a:solidFill>
                  <a:srgbClr val="DD0033"/>
                </a:solidFill>
                <a:effectLst/>
                <a:uLnTx/>
                <a:uFillTx/>
                <a:latin typeface="Arial"/>
                <a:ea typeface="+mj-ea"/>
                <a:cs typeface="+mj-cs"/>
              </a:rPr>
            </a:br>
            <a:r>
              <a:rPr kumimoji="0" lang="en-US" sz="1800" b="1" i="0" u="none" strike="noStrike" kern="1200" cap="none" spc="0" normalizeH="0" baseline="0" noProof="0" dirty="0">
                <a:ln>
                  <a:noFill/>
                </a:ln>
                <a:solidFill>
                  <a:srgbClr val="DD0033"/>
                </a:solidFill>
                <a:effectLst/>
                <a:uLnTx/>
                <a:uFillTx/>
                <a:latin typeface="Arial"/>
                <a:ea typeface="+mj-ea"/>
                <a:cs typeface="+mj-cs"/>
              </a:rPr>
              <a:t>January - </a:t>
            </a:r>
            <a:r>
              <a:rPr lang="en-US" sz="1800" dirty="0">
                <a:solidFill>
                  <a:srgbClr val="DD0033"/>
                </a:solidFill>
                <a:latin typeface="Arial"/>
              </a:rPr>
              <a:t>December</a:t>
            </a:r>
            <a:r>
              <a:rPr kumimoji="0" lang="en-US" sz="1800" b="1" i="0" u="none" strike="noStrike" kern="1200" cap="none" spc="0" normalizeH="0" baseline="0" noProof="0" dirty="0">
                <a:ln>
                  <a:noFill/>
                </a:ln>
                <a:solidFill>
                  <a:srgbClr val="DD0033"/>
                </a:solidFill>
                <a:effectLst/>
                <a:uLnTx/>
                <a:uFillTx/>
                <a:latin typeface="Arial"/>
                <a:ea typeface="+mj-ea"/>
                <a:cs typeface="+mj-cs"/>
              </a:rPr>
              <a:t> 2024</a:t>
            </a:r>
            <a:endParaRPr kumimoji="0" lang="en-US" sz="2400" b="1" i="0" u="none" strike="noStrike" kern="1200" cap="none" spc="0" normalizeH="0" baseline="0" noProof="0" dirty="0">
              <a:ln>
                <a:noFill/>
              </a:ln>
              <a:solidFill>
                <a:srgbClr val="DD0033"/>
              </a:solidFill>
              <a:effectLst/>
              <a:uLnTx/>
              <a:uFillTx/>
              <a:latin typeface="Arial"/>
              <a:ea typeface="+mj-ea"/>
              <a:cs typeface="+mj-cs"/>
            </a:endParaRPr>
          </a:p>
        </p:txBody>
      </p:sp>
      <p:graphicFrame>
        <p:nvGraphicFramePr>
          <p:cNvPr id="2" name="Tabla 1">
            <a:extLst>
              <a:ext uri="{FF2B5EF4-FFF2-40B4-BE49-F238E27FC236}">
                <a16:creationId xmlns:a16="http://schemas.microsoft.com/office/drawing/2014/main" id="{9055CD60-F72F-F681-E019-5F76674E90FE}"/>
              </a:ext>
            </a:extLst>
          </p:cNvPr>
          <p:cNvGraphicFramePr>
            <a:graphicFrameLocks noGrp="1"/>
          </p:cNvGraphicFramePr>
          <p:nvPr>
            <p:extLst>
              <p:ext uri="{D42A27DB-BD31-4B8C-83A1-F6EECF244321}">
                <p14:modId xmlns:p14="http://schemas.microsoft.com/office/powerpoint/2010/main" val="2689778617"/>
              </p:ext>
            </p:extLst>
          </p:nvPr>
        </p:nvGraphicFramePr>
        <p:xfrm>
          <a:off x="398545" y="1852079"/>
          <a:ext cx="3804272" cy="1418823"/>
        </p:xfrm>
        <a:graphic>
          <a:graphicData uri="http://schemas.openxmlformats.org/drawingml/2006/table">
            <a:tbl>
              <a:tblPr firstRow="1" bandRow="1">
                <a:tableStyleId>{9D7B26C5-4107-4FEC-AEDC-1716B250A1EF}</a:tableStyleId>
              </a:tblPr>
              <a:tblGrid>
                <a:gridCol w="981076">
                  <a:extLst>
                    <a:ext uri="{9D8B030D-6E8A-4147-A177-3AD203B41FA5}">
                      <a16:colId xmlns:a16="http://schemas.microsoft.com/office/drawing/2014/main" val="250293880"/>
                    </a:ext>
                  </a:extLst>
                </a:gridCol>
                <a:gridCol w="786063">
                  <a:extLst>
                    <a:ext uri="{9D8B030D-6E8A-4147-A177-3AD203B41FA5}">
                      <a16:colId xmlns:a16="http://schemas.microsoft.com/office/drawing/2014/main" val="1282587785"/>
                    </a:ext>
                  </a:extLst>
                </a:gridCol>
                <a:gridCol w="770021">
                  <a:extLst>
                    <a:ext uri="{9D8B030D-6E8A-4147-A177-3AD203B41FA5}">
                      <a16:colId xmlns:a16="http://schemas.microsoft.com/office/drawing/2014/main" val="3440872752"/>
                    </a:ext>
                  </a:extLst>
                </a:gridCol>
                <a:gridCol w="1267112">
                  <a:extLst>
                    <a:ext uri="{9D8B030D-6E8A-4147-A177-3AD203B41FA5}">
                      <a16:colId xmlns:a16="http://schemas.microsoft.com/office/drawing/2014/main" val="559325475"/>
                    </a:ext>
                  </a:extLst>
                </a:gridCol>
              </a:tblGrid>
              <a:tr h="349926">
                <a:tc>
                  <a:txBody>
                    <a:bodyPr/>
                    <a:lstStyle/>
                    <a:p>
                      <a:pPr algn="ctr"/>
                      <a:r>
                        <a:rPr lang="es-MX" sz="1100" dirty="0" err="1">
                          <a:solidFill>
                            <a:schemeClr val="bg1"/>
                          </a:solidFill>
                          <a:latin typeface="Arial" panose="020B0604020202020204" pitchFamily="34" charset="0"/>
                          <a:cs typeface="Arial" panose="020B0604020202020204" pitchFamily="34" charset="0"/>
                        </a:rPr>
                        <a:t>Zone</a:t>
                      </a:r>
                      <a:endParaRPr lang="es-CO" sz="1100" dirty="0">
                        <a:solidFill>
                          <a:schemeClr val="bg1"/>
                        </a:solidFill>
                        <a:latin typeface="Arial" panose="020B0604020202020204" pitchFamily="34" charset="0"/>
                        <a:cs typeface="Arial" panose="020B0604020202020204" pitchFamily="34" charset="0"/>
                      </a:endParaRPr>
                    </a:p>
                  </a:txBody>
                  <a:tcPr anchor="ctr">
                    <a:solidFill>
                      <a:srgbClr val="DD0033"/>
                    </a:solidFill>
                  </a:tcPr>
                </a:tc>
                <a:tc>
                  <a:txBody>
                    <a:bodyPr/>
                    <a:lstStyle/>
                    <a:p>
                      <a:pPr algn="ctr"/>
                      <a:r>
                        <a:rPr lang="es-MX" sz="1100" dirty="0">
                          <a:solidFill>
                            <a:schemeClr val="bg1"/>
                          </a:solidFill>
                          <a:latin typeface="Arial" panose="020B0604020202020204" pitchFamily="34" charset="0"/>
                          <a:cs typeface="Arial" panose="020B0604020202020204" pitchFamily="34" charset="0"/>
                        </a:rPr>
                        <a:t>Jan-Oct</a:t>
                      </a:r>
                    </a:p>
                    <a:p>
                      <a:pPr algn="ctr"/>
                      <a:r>
                        <a:rPr lang="es-MX" sz="1100" dirty="0">
                          <a:solidFill>
                            <a:schemeClr val="bg1"/>
                          </a:solidFill>
                          <a:latin typeface="Arial" panose="020B0604020202020204" pitchFamily="34" charset="0"/>
                          <a:cs typeface="Arial" panose="020B0604020202020204" pitchFamily="34" charset="0"/>
                        </a:rPr>
                        <a:t>2024</a:t>
                      </a:r>
                      <a:endParaRPr lang="es-CO" sz="1100" dirty="0">
                        <a:solidFill>
                          <a:schemeClr val="bg1"/>
                        </a:solidFill>
                        <a:latin typeface="Arial" panose="020B0604020202020204" pitchFamily="34" charset="0"/>
                        <a:cs typeface="Arial" panose="020B0604020202020204" pitchFamily="34" charset="0"/>
                      </a:endParaRPr>
                    </a:p>
                  </a:txBody>
                  <a:tcPr anchor="ctr">
                    <a:solidFill>
                      <a:srgbClr val="DD0033"/>
                    </a:solidFill>
                  </a:tcPr>
                </a:tc>
                <a:tc>
                  <a:txBody>
                    <a:bodyPr/>
                    <a:lstStyle/>
                    <a:p>
                      <a:pPr algn="ctr"/>
                      <a:r>
                        <a:rPr lang="es-MX" sz="1100" dirty="0">
                          <a:solidFill>
                            <a:schemeClr val="bg1"/>
                          </a:solidFill>
                          <a:latin typeface="Arial" panose="020B0604020202020204" pitchFamily="34" charset="0"/>
                          <a:cs typeface="Arial" panose="020B0604020202020204" pitchFamily="34" charset="0"/>
                        </a:rPr>
                        <a:t>Jan-Oct</a:t>
                      </a:r>
                    </a:p>
                    <a:p>
                      <a:pPr algn="ctr"/>
                      <a:r>
                        <a:rPr lang="es-MX" sz="1100" dirty="0">
                          <a:solidFill>
                            <a:schemeClr val="bg1"/>
                          </a:solidFill>
                          <a:latin typeface="Arial" panose="020B0604020202020204" pitchFamily="34" charset="0"/>
                          <a:cs typeface="Arial" panose="020B0604020202020204" pitchFamily="34" charset="0"/>
                        </a:rPr>
                        <a:t>2025</a:t>
                      </a:r>
                      <a:endParaRPr lang="es-CO" sz="1100" dirty="0">
                        <a:solidFill>
                          <a:schemeClr val="bg1"/>
                        </a:solidFill>
                        <a:latin typeface="Arial" panose="020B0604020202020204" pitchFamily="34" charset="0"/>
                        <a:cs typeface="Arial" panose="020B0604020202020204" pitchFamily="34" charset="0"/>
                      </a:endParaRPr>
                    </a:p>
                  </a:txBody>
                  <a:tcPr anchor="ctr">
                    <a:solidFill>
                      <a:srgbClr val="DD0033"/>
                    </a:solidFill>
                  </a:tcPr>
                </a:tc>
                <a:tc>
                  <a:txBody>
                    <a:bodyPr/>
                    <a:lstStyle/>
                    <a:p>
                      <a:pPr algn="ctr"/>
                      <a:r>
                        <a:rPr lang="es-MX" sz="1100" dirty="0">
                          <a:solidFill>
                            <a:schemeClr val="bg1"/>
                          </a:solidFill>
                          <a:latin typeface="Arial" panose="020B0604020202020204" pitchFamily="34" charset="0"/>
                          <a:cs typeface="Arial" panose="020B0604020202020204" pitchFamily="34" charset="0"/>
                        </a:rPr>
                        <a:t>Variación %</a:t>
                      </a:r>
                    </a:p>
                    <a:p>
                      <a:pPr algn="ctr"/>
                      <a:r>
                        <a:rPr lang="es-MX" sz="1100" dirty="0">
                          <a:solidFill>
                            <a:schemeClr val="bg1"/>
                          </a:solidFill>
                          <a:latin typeface="Arial" panose="020B0604020202020204" pitchFamily="34" charset="0"/>
                          <a:cs typeface="Arial" panose="020B0604020202020204" pitchFamily="34" charset="0"/>
                        </a:rPr>
                        <a:t>2025-2024</a:t>
                      </a:r>
                      <a:endParaRPr lang="es-CO" sz="1100" dirty="0">
                        <a:solidFill>
                          <a:schemeClr val="bg1"/>
                        </a:solidFill>
                        <a:latin typeface="Arial" panose="020B0604020202020204" pitchFamily="34" charset="0"/>
                        <a:cs typeface="Arial" panose="020B0604020202020204" pitchFamily="34" charset="0"/>
                      </a:endParaRPr>
                    </a:p>
                  </a:txBody>
                  <a:tcPr anchor="ctr">
                    <a:solidFill>
                      <a:srgbClr val="DD0033"/>
                    </a:solidFill>
                  </a:tcPr>
                </a:tc>
                <a:extLst>
                  <a:ext uri="{0D108BD9-81ED-4DB2-BD59-A6C34878D82A}">
                    <a16:rowId xmlns:a16="http://schemas.microsoft.com/office/drawing/2014/main" val="655485961"/>
                  </a:ext>
                </a:extLst>
              </a:tr>
              <a:tr h="330701">
                <a:tc>
                  <a:txBody>
                    <a:bodyPr/>
                    <a:lstStyle/>
                    <a:p>
                      <a:pPr algn="ctr"/>
                      <a:r>
                        <a:rPr lang="es-MX" sz="1200" dirty="0">
                          <a:latin typeface="Arial" panose="020B0604020202020204" pitchFamily="34" charset="0"/>
                          <a:cs typeface="Arial" panose="020B0604020202020204" pitchFamily="34" charset="0"/>
                        </a:rPr>
                        <a:t>Bogotá</a:t>
                      </a:r>
                      <a:endParaRPr lang="es-CO" sz="1200" dirty="0">
                        <a:latin typeface="Arial" panose="020B0604020202020204" pitchFamily="34" charset="0"/>
                        <a:cs typeface="Arial" panose="020B0604020202020204" pitchFamily="34" charset="0"/>
                      </a:endParaRPr>
                    </a:p>
                  </a:txBody>
                  <a:tcPr>
                    <a:solidFill>
                      <a:schemeClr val="bg1">
                        <a:lumMod val="75000"/>
                        <a:alpha val="20000"/>
                      </a:schemeClr>
                    </a:solidFill>
                  </a:tcPr>
                </a:tc>
                <a:tc>
                  <a:txBody>
                    <a:bodyPr/>
                    <a:lstStyle/>
                    <a:p>
                      <a:pPr algn="ctr"/>
                      <a:r>
                        <a:rPr lang="es-MX" sz="1200" dirty="0">
                          <a:latin typeface="Arial" panose="020B0604020202020204" pitchFamily="34" charset="0"/>
                          <a:cs typeface="Arial" panose="020B0604020202020204" pitchFamily="34" charset="0"/>
                        </a:rPr>
                        <a:t>418.623</a:t>
                      </a:r>
                      <a:endParaRPr lang="es-CO" sz="1200" dirty="0">
                        <a:latin typeface="Arial" panose="020B0604020202020204" pitchFamily="34" charset="0"/>
                        <a:cs typeface="Arial" panose="020B0604020202020204" pitchFamily="34" charset="0"/>
                      </a:endParaRPr>
                    </a:p>
                  </a:txBody>
                  <a:tcPr>
                    <a:solidFill>
                      <a:schemeClr val="bg1">
                        <a:lumMod val="75000"/>
                        <a:alpha val="20000"/>
                      </a:schemeClr>
                    </a:solidFill>
                  </a:tcPr>
                </a:tc>
                <a:tc>
                  <a:txBody>
                    <a:bodyPr/>
                    <a:lstStyle/>
                    <a:p>
                      <a:pPr algn="ctr"/>
                      <a:r>
                        <a:rPr lang="es-MX" sz="1200" dirty="0">
                          <a:latin typeface="Arial" panose="020B0604020202020204" pitchFamily="34" charset="0"/>
                          <a:cs typeface="Arial" panose="020B0604020202020204" pitchFamily="34" charset="0"/>
                        </a:rPr>
                        <a:t>424.547</a:t>
                      </a:r>
                      <a:endParaRPr lang="es-CO" sz="1200" dirty="0">
                        <a:latin typeface="Arial" panose="020B0604020202020204" pitchFamily="34" charset="0"/>
                        <a:cs typeface="Arial" panose="020B0604020202020204" pitchFamily="34" charset="0"/>
                      </a:endParaRPr>
                    </a:p>
                  </a:txBody>
                  <a:tcPr>
                    <a:solidFill>
                      <a:schemeClr val="bg1">
                        <a:lumMod val="75000"/>
                        <a:alpha val="20000"/>
                      </a:schemeClr>
                    </a:solidFill>
                  </a:tcPr>
                </a:tc>
                <a:tc>
                  <a:txBody>
                    <a:bodyPr/>
                    <a:lstStyle/>
                    <a:p>
                      <a:pPr algn="ctr"/>
                      <a:r>
                        <a:rPr lang="es-MX" sz="1200" dirty="0">
                          <a:latin typeface="Arial" panose="020B0604020202020204" pitchFamily="34" charset="0"/>
                          <a:cs typeface="Arial" panose="020B0604020202020204" pitchFamily="34" charset="0"/>
                        </a:rPr>
                        <a:t>1,4%</a:t>
                      </a:r>
                      <a:endParaRPr lang="es-CO" sz="1200" dirty="0">
                        <a:latin typeface="Arial" panose="020B0604020202020204" pitchFamily="34" charset="0"/>
                        <a:cs typeface="Arial" panose="020B0604020202020204" pitchFamily="34" charset="0"/>
                      </a:endParaRPr>
                    </a:p>
                  </a:txBody>
                  <a:tcPr>
                    <a:solidFill>
                      <a:schemeClr val="bg1">
                        <a:lumMod val="75000"/>
                        <a:alpha val="20000"/>
                      </a:schemeClr>
                    </a:solidFill>
                  </a:tcPr>
                </a:tc>
                <a:extLst>
                  <a:ext uri="{0D108BD9-81ED-4DB2-BD59-A6C34878D82A}">
                    <a16:rowId xmlns:a16="http://schemas.microsoft.com/office/drawing/2014/main" val="3583069300"/>
                  </a:ext>
                </a:extLst>
              </a:tr>
              <a:tr h="330701">
                <a:tc>
                  <a:txBody>
                    <a:bodyPr/>
                    <a:lstStyle/>
                    <a:p>
                      <a:pPr algn="ctr"/>
                      <a:r>
                        <a:rPr lang="es-MX" sz="1200" dirty="0" err="1">
                          <a:latin typeface="Arial" panose="020B0604020202020204" pitchFamily="34" charset="0"/>
                          <a:cs typeface="Arial" panose="020B0604020202020204" pitchFamily="34" charset="0"/>
                        </a:rPr>
                        <a:t>Municipality</a:t>
                      </a:r>
                      <a:endParaRPr lang="es-CO" sz="1200" dirty="0">
                        <a:latin typeface="Arial" panose="020B0604020202020204" pitchFamily="34" charset="0"/>
                        <a:cs typeface="Arial" panose="020B0604020202020204" pitchFamily="34" charset="0"/>
                      </a:endParaRPr>
                    </a:p>
                  </a:txBody>
                  <a:tcPr/>
                </a:tc>
                <a:tc>
                  <a:txBody>
                    <a:bodyPr/>
                    <a:lstStyle/>
                    <a:p>
                      <a:pPr algn="ctr"/>
                      <a:r>
                        <a:rPr lang="es-MX" sz="1200" dirty="0">
                          <a:latin typeface="Arial" panose="020B0604020202020204" pitchFamily="34" charset="0"/>
                          <a:cs typeface="Arial" panose="020B0604020202020204" pitchFamily="34" charset="0"/>
                        </a:rPr>
                        <a:t>58.755</a:t>
                      </a:r>
                      <a:endParaRPr lang="es-CO" sz="1200" dirty="0">
                        <a:latin typeface="Arial" panose="020B0604020202020204" pitchFamily="34" charset="0"/>
                        <a:cs typeface="Arial" panose="020B0604020202020204" pitchFamily="34" charset="0"/>
                      </a:endParaRPr>
                    </a:p>
                  </a:txBody>
                  <a:tcPr/>
                </a:tc>
                <a:tc>
                  <a:txBody>
                    <a:bodyPr/>
                    <a:lstStyle/>
                    <a:p>
                      <a:pPr algn="ctr"/>
                      <a:r>
                        <a:rPr lang="es-MX" sz="1200" dirty="0">
                          <a:latin typeface="Arial" panose="020B0604020202020204" pitchFamily="34" charset="0"/>
                          <a:cs typeface="Arial" panose="020B0604020202020204" pitchFamily="34" charset="0"/>
                        </a:rPr>
                        <a:t>61.168</a:t>
                      </a:r>
                      <a:endParaRPr lang="es-CO" sz="1200" dirty="0">
                        <a:latin typeface="Arial" panose="020B0604020202020204" pitchFamily="34" charset="0"/>
                        <a:cs typeface="Arial" panose="020B0604020202020204" pitchFamily="34" charset="0"/>
                      </a:endParaRPr>
                    </a:p>
                  </a:txBody>
                  <a:tcPr/>
                </a:tc>
                <a:tc>
                  <a:txBody>
                    <a:bodyPr/>
                    <a:lstStyle/>
                    <a:p>
                      <a:pPr algn="ctr"/>
                      <a:r>
                        <a:rPr lang="es-MX" sz="1200" dirty="0">
                          <a:latin typeface="Arial" panose="020B0604020202020204" pitchFamily="34" charset="0"/>
                          <a:cs typeface="Arial" panose="020B0604020202020204" pitchFamily="34" charset="0"/>
                        </a:rPr>
                        <a:t>4,1%</a:t>
                      </a:r>
                      <a:endParaRPr lang="es-CO"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90620506"/>
                  </a:ext>
                </a:extLst>
              </a:tr>
              <a:tr h="330701">
                <a:tc>
                  <a:txBody>
                    <a:bodyPr/>
                    <a:lstStyle/>
                    <a:p>
                      <a:pPr algn="ctr"/>
                      <a:r>
                        <a:rPr lang="es-MX" sz="1200" dirty="0">
                          <a:latin typeface="Arial" panose="020B0604020202020204" pitchFamily="34" charset="0"/>
                          <a:cs typeface="Arial" panose="020B0604020202020204" pitchFamily="34" charset="0"/>
                        </a:rPr>
                        <a:t>Total</a:t>
                      </a:r>
                      <a:endParaRPr lang="es-CO" sz="1200" dirty="0">
                        <a:latin typeface="Arial" panose="020B0604020202020204" pitchFamily="34" charset="0"/>
                        <a:cs typeface="Arial" panose="020B0604020202020204" pitchFamily="34" charset="0"/>
                      </a:endParaRPr>
                    </a:p>
                  </a:txBody>
                  <a:tcPr>
                    <a:solidFill>
                      <a:schemeClr val="bg1">
                        <a:lumMod val="75000"/>
                        <a:alpha val="20000"/>
                      </a:schemeClr>
                    </a:solidFill>
                  </a:tcPr>
                </a:tc>
                <a:tc>
                  <a:txBody>
                    <a:bodyPr/>
                    <a:lstStyle/>
                    <a:p>
                      <a:pPr algn="ctr"/>
                      <a:r>
                        <a:rPr lang="es-MX" sz="1200" dirty="0">
                          <a:latin typeface="Arial" panose="020B0604020202020204" pitchFamily="34" charset="0"/>
                          <a:cs typeface="Arial" panose="020B0604020202020204" pitchFamily="34" charset="0"/>
                        </a:rPr>
                        <a:t>477.378</a:t>
                      </a:r>
                      <a:endParaRPr lang="es-CO" sz="1200" dirty="0">
                        <a:latin typeface="Arial" panose="020B0604020202020204" pitchFamily="34" charset="0"/>
                        <a:cs typeface="Arial" panose="020B0604020202020204" pitchFamily="34" charset="0"/>
                      </a:endParaRPr>
                    </a:p>
                  </a:txBody>
                  <a:tcPr>
                    <a:solidFill>
                      <a:schemeClr val="bg1">
                        <a:lumMod val="75000"/>
                        <a:alpha val="20000"/>
                      </a:schemeClr>
                    </a:solidFill>
                  </a:tcPr>
                </a:tc>
                <a:tc>
                  <a:txBody>
                    <a:bodyPr/>
                    <a:lstStyle/>
                    <a:p>
                      <a:pPr algn="ctr"/>
                      <a:r>
                        <a:rPr lang="es-MX" sz="1200" dirty="0">
                          <a:latin typeface="Arial" panose="020B0604020202020204" pitchFamily="34" charset="0"/>
                          <a:cs typeface="Arial" panose="020B0604020202020204" pitchFamily="34" charset="0"/>
                        </a:rPr>
                        <a:t>485.715</a:t>
                      </a:r>
                      <a:endParaRPr lang="es-CO" sz="1200" dirty="0">
                        <a:latin typeface="Arial" panose="020B0604020202020204" pitchFamily="34" charset="0"/>
                        <a:cs typeface="Arial" panose="020B0604020202020204" pitchFamily="34" charset="0"/>
                      </a:endParaRPr>
                    </a:p>
                  </a:txBody>
                  <a:tcPr>
                    <a:solidFill>
                      <a:schemeClr val="bg1">
                        <a:lumMod val="75000"/>
                        <a:alpha val="20000"/>
                      </a:schemeClr>
                    </a:solidFill>
                  </a:tcPr>
                </a:tc>
                <a:tc>
                  <a:txBody>
                    <a:bodyPr/>
                    <a:lstStyle/>
                    <a:p>
                      <a:pPr algn="ctr"/>
                      <a:r>
                        <a:rPr lang="es-MX" sz="1200" dirty="0">
                          <a:latin typeface="Arial" panose="020B0604020202020204" pitchFamily="34" charset="0"/>
                          <a:cs typeface="Arial" panose="020B0604020202020204" pitchFamily="34" charset="0"/>
                        </a:rPr>
                        <a:t>1,7%</a:t>
                      </a:r>
                      <a:endParaRPr lang="es-CO" sz="1200" dirty="0">
                        <a:latin typeface="Arial" panose="020B0604020202020204" pitchFamily="34" charset="0"/>
                        <a:cs typeface="Arial" panose="020B0604020202020204" pitchFamily="34" charset="0"/>
                      </a:endParaRPr>
                    </a:p>
                  </a:txBody>
                  <a:tcPr>
                    <a:solidFill>
                      <a:schemeClr val="bg1">
                        <a:lumMod val="75000"/>
                        <a:alpha val="20000"/>
                      </a:schemeClr>
                    </a:solidFill>
                  </a:tcPr>
                </a:tc>
                <a:extLst>
                  <a:ext uri="{0D108BD9-81ED-4DB2-BD59-A6C34878D82A}">
                    <a16:rowId xmlns:a16="http://schemas.microsoft.com/office/drawing/2014/main" val="2633701747"/>
                  </a:ext>
                </a:extLst>
              </a:tr>
            </a:tbl>
          </a:graphicData>
        </a:graphic>
      </p:graphicFrame>
      <p:pic>
        <p:nvPicPr>
          <p:cNvPr id="3" name="Picture 2" descr="Map Cundinamarca Colombia Outline Silhouette Vector: vector de stock (libre  de regalías) 1958405560 | Shutterstock">
            <a:extLst>
              <a:ext uri="{FF2B5EF4-FFF2-40B4-BE49-F238E27FC236}">
                <a16:creationId xmlns:a16="http://schemas.microsoft.com/office/drawing/2014/main" id="{592737BF-3C6E-D1D7-8E00-7654E0E9141D}"/>
              </a:ext>
            </a:extLst>
          </p:cNvPr>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9434" t="10443" r="16854" b="21812"/>
          <a:stretch/>
        </p:blipFill>
        <p:spPr bwMode="auto">
          <a:xfrm>
            <a:off x="5323297" y="1884777"/>
            <a:ext cx="843474" cy="9674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Bogotá - Iconos gratis de arquitectura y ciudad">
            <a:extLst>
              <a:ext uri="{FF2B5EF4-FFF2-40B4-BE49-F238E27FC236}">
                <a16:creationId xmlns:a16="http://schemas.microsoft.com/office/drawing/2014/main" id="{EDAF8C35-2E86-A2F1-90A7-39386306C6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7964" y="2122194"/>
            <a:ext cx="620081" cy="62008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03">
            <a:extLst>
              <a:ext uri="{FF2B5EF4-FFF2-40B4-BE49-F238E27FC236}">
                <a16:creationId xmlns:a16="http://schemas.microsoft.com/office/drawing/2014/main" id="{19F2FA34-A0D2-0543-C477-167E3C05BDEC}"/>
              </a:ext>
            </a:extLst>
          </p:cNvPr>
          <p:cNvSpPr txBox="1"/>
          <p:nvPr/>
        </p:nvSpPr>
        <p:spPr>
          <a:xfrm>
            <a:off x="4098076" y="2736551"/>
            <a:ext cx="118644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a:ln>
                  <a:noFill/>
                </a:ln>
                <a:solidFill>
                  <a:srgbClr val="343433">
                    <a:lumMod val="60000"/>
                    <a:lumOff val="40000"/>
                  </a:srgbClr>
                </a:solidFill>
                <a:effectLst/>
                <a:uLnTx/>
                <a:uFillTx/>
                <a:latin typeface="Bw Gradual" panose="00000500000000000000" pitchFamily="50" charset="0"/>
                <a:ea typeface="+mn-ea"/>
                <a:cs typeface="+mn-cs"/>
              </a:rPr>
              <a:t>87,4%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a:ln>
                  <a:noFill/>
                </a:ln>
                <a:solidFill>
                  <a:srgbClr val="343433">
                    <a:lumMod val="60000"/>
                    <a:lumOff val="40000"/>
                  </a:srgbClr>
                </a:solidFill>
                <a:effectLst/>
                <a:uLnTx/>
                <a:uFillTx/>
                <a:latin typeface="Bw Gradual" panose="00000500000000000000" pitchFamily="50" charset="0"/>
                <a:ea typeface="+mn-ea"/>
                <a:cs typeface="+mn-cs"/>
              </a:rPr>
              <a:t>424.547</a:t>
            </a:r>
            <a:endParaRPr kumimoji="0" lang="en-US" sz="1200" b="1" i="0" u="none" strike="noStrike" kern="1200" cap="none" spc="0" normalizeH="0" baseline="0" noProof="0" dirty="0">
              <a:ln>
                <a:noFill/>
              </a:ln>
              <a:solidFill>
                <a:srgbClr val="343433">
                  <a:lumMod val="60000"/>
                  <a:lumOff val="40000"/>
                </a:srgbClr>
              </a:solidFill>
              <a:effectLst/>
              <a:uLnTx/>
              <a:uFillTx/>
              <a:latin typeface="Bw Gradual" panose="00000500000000000000" pitchFamily="50" charset="0"/>
              <a:ea typeface="+mn-ea"/>
              <a:cs typeface="+mn-cs"/>
            </a:endParaRPr>
          </a:p>
        </p:txBody>
      </p:sp>
      <p:sp>
        <p:nvSpPr>
          <p:cNvPr id="8" name="TextBox 103">
            <a:extLst>
              <a:ext uri="{FF2B5EF4-FFF2-40B4-BE49-F238E27FC236}">
                <a16:creationId xmlns:a16="http://schemas.microsoft.com/office/drawing/2014/main" id="{6FE6F6F4-6A05-582A-16C0-D80A9A5BEC68}"/>
              </a:ext>
            </a:extLst>
          </p:cNvPr>
          <p:cNvSpPr txBox="1"/>
          <p:nvPr/>
        </p:nvSpPr>
        <p:spPr>
          <a:xfrm>
            <a:off x="5076039" y="2757042"/>
            <a:ext cx="118644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a:ln>
                  <a:noFill/>
                </a:ln>
                <a:solidFill>
                  <a:srgbClr val="343433">
                    <a:lumMod val="60000"/>
                    <a:lumOff val="40000"/>
                  </a:srgbClr>
                </a:solidFill>
                <a:effectLst/>
                <a:uLnTx/>
                <a:uFillTx/>
                <a:latin typeface="Bw Gradual" panose="00000500000000000000" pitchFamily="50" charset="0"/>
                <a:ea typeface="+mn-ea"/>
                <a:cs typeface="+mn-cs"/>
              </a:rPr>
              <a:t>12,6%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a:ln>
                  <a:noFill/>
                </a:ln>
                <a:solidFill>
                  <a:srgbClr val="343433">
                    <a:lumMod val="60000"/>
                    <a:lumOff val="40000"/>
                  </a:srgbClr>
                </a:solidFill>
                <a:effectLst/>
                <a:uLnTx/>
                <a:uFillTx/>
                <a:latin typeface="Bw Gradual" panose="00000500000000000000" pitchFamily="50" charset="0"/>
                <a:ea typeface="+mn-ea"/>
                <a:cs typeface="+mn-cs"/>
              </a:rPr>
              <a:t>61.168</a:t>
            </a:r>
            <a:endParaRPr kumimoji="0" lang="en-US" sz="1200" b="1" i="0" u="none" strike="noStrike" kern="1200" cap="none" spc="0" normalizeH="0" baseline="0" noProof="0" dirty="0">
              <a:ln>
                <a:noFill/>
              </a:ln>
              <a:solidFill>
                <a:srgbClr val="343433">
                  <a:lumMod val="60000"/>
                  <a:lumOff val="40000"/>
                </a:srgbClr>
              </a:solidFill>
              <a:effectLst/>
              <a:uLnTx/>
              <a:uFillTx/>
              <a:latin typeface="Bw Gradual" panose="00000500000000000000" pitchFamily="50" charset="0"/>
              <a:ea typeface="+mn-ea"/>
              <a:cs typeface="+mn-cs"/>
            </a:endParaRPr>
          </a:p>
        </p:txBody>
      </p:sp>
      <p:sp>
        <p:nvSpPr>
          <p:cNvPr id="46" name="TextBox 81">
            <a:extLst>
              <a:ext uri="{FF2B5EF4-FFF2-40B4-BE49-F238E27FC236}">
                <a16:creationId xmlns:a16="http://schemas.microsoft.com/office/drawing/2014/main" id="{6BA4D0D7-64B5-C553-85BD-419AFCEF74D4}"/>
              </a:ext>
            </a:extLst>
          </p:cNvPr>
          <p:cNvSpPr txBox="1"/>
          <p:nvPr/>
        </p:nvSpPr>
        <p:spPr>
          <a:xfrm>
            <a:off x="4033993" y="1728159"/>
            <a:ext cx="116828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a:ln>
                  <a:noFill/>
                </a:ln>
                <a:solidFill>
                  <a:srgbClr val="DD0034"/>
                </a:solidFill>
                <a:effectLst/>
                <a:uLnTx/>
                <a:uFillTx/>
                <a:latin typeface="Arial" panose="020B0604020202020204" pitchFamily="34" charset="0"/>
                <a:cs typeface="Arial" panose="020B0604020202020204" pitchFamily="34" charset="0"/>
              </a:rPr>
              <a:t>Bogotá</a:t>
            </a:r>
            <a:endParaRPr kumimoji="0" lang="en-US" sz="1200" b="1" i="0" u="none" strike="noStrike" kern="1200" cap="none" spc="0" normalizeH="0" baseline="0" noProof="0" dirty="0">
              <a:ln>
                <a:noFill/>
              </a:ln>
              <a:solidFill>
                <a:srgbClr val="DD0034"/>
              </a:solidFill>
              <a:effectLst/>
              <a:uLnTx/>
              <a:uFillTx/>
              <a:latin typeface="Arial" panose="020B0604020202020204" pitchFamily="34" charset="0"/>
              <a:cs typeface="Arial" panose="020B0604020202020204" pitchFamily="34" charset="0"/>
            </a:endParaRPr>
          </a:p>
        </p:txBody>
      </p:sp>
      <p:sp>
        <p:nvSpPr>
          <p:cNvPr id="48" name="TextBox 81">
            <a:extLst>
              <a:ext uri="{FF2B5EF4-FFF2-40B4-BE49-F238E27FC236}">
                <a16:creationId xmlns:a16="http://schemas.microsoft.com/office/drawing/2014/main" id="{4BEFC0B9-AB2A-EF68-0431-B9E682E659EB}"/>
              </a:ext>
            </a:extLst>
          </p:cNvPr>
          <p:cNvSpPr txBox="1"/>
          <p:nvPr/>
        </p:nvSpPr>
        <p:spPr>
          <a:xfrm>
            <a:off x="4932888" y="1728159"/>
            <a:ext cx="165406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a:ln>
                  <a:noFill/>
                </a:ln>
                <a:solidFill>
                  <a:srgbClr val="DD0034"/>
                </a:solidFill>
                <a:effectLst/>
                <a:uLnTx/>
                <a:uFillTx/>
                <a:latin typeface="Arial" panose="020B0604020202020204" pitchFamily="34" charset="0"/>
                <a:cs typeface="Arial" panose="020B0604020202020204" pitchFamily="34" charset="0"/>
              </a:rPr>
              <a:t>Cundinamarca</a:t>
            </a:r>
            <a:endParaRPr kumimoji="0" lang="en-US" sz="1200" b="1" i="0" u="none" strike="noStrike" kern="1200" cap="none" spc="0" normalizeH="0" baseline="0" noProof="0" dirty="0">
              <a:ln>
                <a:noFill/>
              </a:ln>
              <a:solidFill>
                <a:srgbClr val="DD0034"/>
              </a:solidFill>
              <a:effectLst/>
              <a:uLnTx/>
              <a:uFillTx/>
              <a:latin typeface="Arial" panose="020B0604020202020204" pitchFamily="34" charset="0"/>
              <a:cs typeface="Arial" panose="020B0604020202020204" pitchFamily="34" charset="0"/>
            </a:endParaRPr>
          </a:p>
        </p:txBody>
      </p:sp>
      <p:sp>
        <p:nvSpPr>
          <p:cNvPr id="49" name="TextBox 100">
            <a:extLst>
              <a:ext uri="{FF2B5EF4-FFF2-40B4-BE49-F238E27FC236}">
                <a16:creationId xmlns:a16="http://schemas.microsoft.com/office/drawing/2014/main" id="{56600391-9223-7C9E-AD9E-F18EF4814449}"/>
              </a:ext>
            </a:extLst>
          </p:cNvPr>
          <p:cNvSpPr txBox="1"/>
          <p:nvPr/>
        </p:nvSpPr>
        <p:spPr>
          <a:xfrm>
            <a:off x="790051" y="3759227"/>
            <a:ext cx="131409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a:ln>
                  <a:noFill/>
                </a:ln>
                <a:solidFill>
                  <a:srgbClr val="DD0033"/>
                </a:solidFill>
                <a:effectLst/>
                <a:uLnTx/>
                <a:uFillTx/>
                <a:latin typeface="Arial" panose="020B0604020202020204" pitchFamily="34" charset="0"/>
                <a:cs typeface="Arial" panose="020B0604020202020204" pitchFamily="34" charset="0"/>
              </a:rPr>
              <a:t>Micro</a:t>
            </a:r>
            <a:endParaRPr kumimoji="0" lang="en-US" sz="1200" b="1" i="0" u="none" strike="noStrike" kern="1200" cap="none" spc="0" normalizeH="0" baseline="0" noProof="0" dirty="0">
              <a:ln>
                <a:noFill/>
              </a:ln>
              <a:solidFill>
                <a:srgbClr val="DD0033"/>
              </a:solidFill>
              <a:effectLst/>
              <a:uLnTx/>
              <a:uFillTx/>
              <a:latin typeface="Arial" panose="020B0604020202020204" pitchFamily="34" charset="0"/>
              <a:cs typeface="Arial" panose="020B0604020202020204" pitchFamily="34" charset="0"/>
            </a:endParaRPr>
          </a:p>
        </p:txBody>
      </p:sp>
      <p:grpSp>
        <p:nvGrpSpPr>
          <p:cNvPr id="57" name="Group 287">
            <a:extLst>
              <a:ext uri="{FF2B5EF4-FFF2-40B4-BE49-F238E27FC236}">
                <a16:creationId xmlns:a16="http://schemas.microsoft.com/office/drawing/2014/main" id="{39294155-84ED-49B4-28AE-5003450ED23A}"/>
              </a:ext>
            </a:extLst>
          </p:cNvPr>
          <p:cNvGrpSpPr/>
          <p:nvPr/>
        </p:nvGrpSpPr>
        <p:grpSpPr>
          <a:xfrm>
            <a:off x="2274428" y="3675168"/>
            <a:ext cx="1091769" cy="1097368"/>
            <a:chOff x="9378197" y="3988888"/>
            <a:chExt cx="1508759" cy="1508855"/>
          </a:xfrm>
        </p:grpSpPr>
        <p:sp>
          <p:nvSpPr>
            <p:cNvPr id="62" name="Freeform: Shape 275">
              <a:extLst>
                <a:ext uri="{FF2B5EF4-FFF2-40B4-BE49-F238E27FC236}">
                  <a16:creationId xmlns:a16="http://schemas.microsoft.com/office/drawing/2014/main" id="{DE328B91-720B-E576-C8E0-1FC21E36DCEC}"/>
                </a:ext>
              </a:extLst>
            </p:cNvPr>
            <p:cNvSpPr/>
            <p:nvPr/>
          </p:nvSpPr>
          <p:spPr>
            <a:xfrm>
              <a:off x="10459760" y="5322388"/>
              <a:ext cx="142112" cy="108013"/>
            </a:xfrm>
            <a:custGeom>
              <a:avLst/>
              <a:gdLst>
                <a:gd name="connsiteX0" fmla="*/ 16383 w 142112"/>
                <a:gd name="connsiteY0" fmla="*/ 108013 h 108013"/>
                <a:gd name="connsiteX1" fmla="*/ 0 w 142112"/>
                <a:gd name="connsiteY1" fmla="*/ 75247 h 108013"/>
                <a:gd name="connsiteX2" fmla="*/ 119729 w 142112"/>
                <a:gd name="connsiteY2" fmla="*/ 0 h 108013"/>
                <a:gd name="connsiteX3" fmla="*/ 142113 w 142112"/>
                <a:gd name="connsiteY3" fmla="*/ 28956 h 108013"/>
                <a:gd name="connsiteX4" fmla="*/ 16383 w 142112"/>
                <a:gd name="connsiteY4" fmla="*/ 108013 h 108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12" h="108013">
                  <a:moveTo>
                    <a:pt x="16383" y="108013"/>
                  </a:moveTo>
                  <a:lnTo>
                    <a:pt x="0" y="75247"/>
                  </a:lnTo>
                  <a:cubicBezTo>
                    <a:pt x="42005" y="54197"/>
                    <a:pt x="82296" y="28861"/>
                    <a:pt x="119729" y="0"/>
                  </a:cubicBezTo>
                  <a:lnTo>
                    <a:pt x="142113" y="28956"/>
                  </a:lnTo>
                  <a:cubicBezTo>
                    <a:pt x="102870" y="59341"/>
                    <a:pt x="60579" y="85916"/>
                    <a:pt x="16383" y="108013"/>
                  </a:cubicBezTo>
                  <a:close/>
                </a:path>
              </a:pathLst>
            </a:custGeom>
            <a:solidFill>
              <a:srgbClr val="888888"/>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43433"/>
                </a:solidFill>
                <a:effectLst/>
                <a:uLnTx/>
                <a:uFillTx/>
                <a:latin typeface="Arial  "/>
                <a:ea typeface="+mn-ea"/>
                <a:cs typeface="+mn-cs"/>
              </a:endParaRPr>
            </a:p>
          </p:txBody>
        </p:sp>
        <p:sp>
          <p:nvSpPr>
            <p:cNvPr id="65" name="Freeform: Shape 276">
              <a:extLst>
                <a:ext uri="{FF2B5EF4-FFF2-40B4-BE49-F238E27FC236}">
                  <a16:creationId xmlns:a16="http://schemas.microsoft.com/office/drawing/2014/main" id="{268C9F77-0BA9-5714-DA84-81687FA60EDB}"/>
                </a:ext>
              </a:extLst>
            </p:cNvPr>
            <p:cNvSpPr/>
            <p:nvPr/>
          </p:nvSpPr>
          <p:spPr>
            <a:xfrm>
              <a:off x="9378197" y="3988888"/>
              <a:ext cx="1508759" cy="1508855"/>
            </a:xfrm>
            <a:custGeom>
              <a:avLst/>
              <a:gdLst>
                <a:gd name="connsiteX0" fmla="*/ 754380 w 1508759"/>
                <a:gd name="connsiteY0" fmla="*/ 1508665 h 1508855"/>
                <a:gd name="connsiteX1" fmla="*/ 0 w 1508759"/>
                <a:gd name="connsiteY1" fmla="*/ 754380 h 1508855"/>
                <a:gd name="connsiteX2" fmla="*/ 754380 w 1508759"/>
                <a:gd name="connsiteY2" fmla="*/ 0 h 1508855"/>
                <a:gd name="connsiteX3" fmla="*/ 1508760 w 1508759"/>
                <a:gd name="connsiteY3" fmla="*/ 754380 h 1508855"/>
                <a:gd name="connsiteX4" fmla="*/ 1215295 w 1508759"/>
                <a:gd name="connsiteY4" fmla="*/ 1351598 h 1508855"/>
                <a:gd name="connsiteX5" fmla="*/ 1209675 w 1508759"/>
                <a:gd name="connsiteY5" fmla="*/ 1344359 h 1508855"/>
                <a:gd name="connsiteX6" fmla="*/ 1499616 w 1508759"/>
                <a:gd name="connsiteY6" fmla="*/ 754380 h 1508855"/>
                <a:gd name="connsiteX7" fmla="*/ 754380 w 1508759"/>
                <a:gd name="connsiteY7" fmla="*/ 9144 h 1508855"/>
                <a:gd name="connsiteX8" fmla="*/ 9144 w 1508759"/>
                <a:gd name="connsiteY8" fmla="*/ 754380 h 1508855"/>
                <a:gd name="connsiteX9" fmla="*/ 754380 w 1508759"/>
                <a:gd name="connsiteY9" fmla="*/ 1499616 h 1508855"/>
                <a:gd name="connsiteX10" fmla="*/ 1087660 w 1508759"/>
                <a:gd name="connsiteY10" fmla="*/ 1421130 h 1508855"/>
                <a:gd name="connsiteX11" fmla="*/ 1091756 w 1508759"/>
                <a:gd name="connsiteY11" fmla="*/ 1429322 h 1508855"/>
                <a:gd name="connsiteX12" fmla="*/ 754285 w 1508759"/>
                <a:gd name="connsiteY12" fmla="*/ 1508855 h 1508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8759" h="1508855">
                  <a:moveTo>
                    <a:pt x="754380" y="1508665"/>
                  </a:moveTo>
                  <a:cubicBezTo>
                    <a:pt x="338423" y="1508665"/>
                    <a:pt x="0" y="1170337"/>
                    <a:pt x="0" y="754380"/>
                  </a:cubicBezTo>
                  <a:cubicBezTo>
                    <a:pt x="0" y="338423"/>
                    <a:pt x="338423" y="0"/>
                    <a:pt x="754380" y="0"/>
                  </a:cubicBezTo>
                  <a:cubicBezTo>
                    <a:pt x="1170337" y="0"/>
                    <a:pt x="1508760" y="338423"/>
                    <a:pt x="1508760" y="754380"/>
                  </a:cubicBezTo>
                  <a:cubicBezTo>
                    <a:pt x="1508760" y="989743"/>
                    <a:pt x="1401794" y="1207484"/>
                    <a:pt x="1215295" y="1351598"/>
                  </a:cubicBezTo>
                  <a:lnTo>
                    <a:pt x="1209675" y="1344359"/>
                  </a:lnTo>
                  <a:cubicBezTo>
                    <a:pt x="1393889" y="1201960"/>
                    <a:pt x="1499616" y="986885"/>
                    <a:pt x="1499616" y="754380"/>
                  </a:cubicBezTo>
                  <a:cubicBezTo>
                    <a:pt x="1499521" y="343472"/>
                    <a:pt x="1165289" y="9144"/>
                    <a:pt x="754380" y="9144"/>
                  </a:cubicBezTo>
                  <a:cubicBezTo>
                    <a:pt x="343472" y="9144"/>
                    <a:pt x="9144" y="343472"/>
                    <a:pt x="9144" y="754380"/>
                  </a:cubicBezTo>
                  <a:cubicBezTo>
                    <a:pt x="9144" y="1165289"/>
                    <a:pt x="343472" y="1499616"/>
                    <a:pt x="754380" y="1499616"/>
                  </a:cubicBezTo>
                  <a:cubicBezTo>
                    <a:pt x="871538" y="1499616"/>
                    <a:pt x="983742" y="1473232"/>
                    <a:pt x="1087660" y="1421130"/>
                  </a:cubicBezTo>
                  <a:lnTo>
                    <a:pt x="1091756" y="1429322"/>
                  </a:lnTo>
                  <a:cubicBezTo>
                    <a:pt x="986409" y="1482090"/>
                    <a:pt x="872966" y="1508855"/>
                    <a:pt x="754285" y="1508855"/>
                  </a:cubicBezTo>
                  <a:close/>
                </a:path>
              </a:pathLst>
            </a:custGeom>
            <a:solidFill>
              <a:srgbClr val="D00034"/>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43433"/>
                </a:solidFill>
                <a:effectLst/>
                <a:uLnTx/>
                <a:uFillTx/>
                <a:latin typeface="Arial  "/>
                <a:ea typeface="+mn-ea"/>
                <a:cs typeface="+mn-cs"/>
              </a:endParaRPr>
            </a:p>
          </p:txBody>
        </p:sp>
        <p:sp>
          <p:nvSpPr>
            <p:cNvPr id="67" name="Freeform: Shape 277">
              <a:extLst>
                <a:ext uri="{FF2B5EF4-FFF2-40B4-BE49-F238E27FC236}">
                  <a16:creationId xmlns:a16="http://schemas.microsoft.com/office/drawing/2014/main" id="{C683C299-C68F-4749-FCCA-BE6F64298D98}"/>
                </a:ext>
              </a:extLst>
            </p:cNvPr>
            <p:cNvSpPr/>
            <p:nvPr/>
          </p:nvSpPr>
          <p:spPr>
            <a:xfrm>
              <a:off x="9565458" y="4176340"/>
              <a:ext cx="1133855" cy="1133856"/>
            </a:xfrm>
            <a:custGeom>
              <a:avLst/>
              <a:gdLst>
                <a:gd name="connsiteX0" fmla="*/ 566928 w 1133855"/>
                <a:gd name="connsiteY0" fmla="*/ 1133856 h 1133856"/>
                <a:gd name="connsiteX1" fmla="*/ 0 w 1133855"/>
                <a:gd name="connsiteY1" fmla="*/ 566928 h 1133856"/>
                <a:gd name="connsiteX2" fmla="*/ 566928 w 1133855"/>
                <a:gd name="connsiteY2" fmla="*/ 0 h 1133856"/>
                <a:gd name="connsiteX3" fmla="*/ 1133856 w 1133855"/>
                <a:gd name="connsiteY3" fmla="*/ 566928 h 1133856"/>
                <a:gd name="connsiteX4" fmla="*/ 566928 w 1133855"/>
                <a:gd name="connsiteY4" fmla="*/ 1133856 h 1133856"/>
                <a:gd name="connsiteX5" fmla="*/ 566928 w 1133855"/>
                <a:gd name="connsiteY5" fmla="*/ 9239 h 1133856"/>
                <a:gd name="connsiteX6" fmla="*/ 9144 w 1133855"/>
                <a:gd name="connsiteY6" fmla="*/ 567023 h 1133856"/>
                <a:gd name="connsiteX7" fmla="*/ 566928 w 1133855"/>
                <a:gd name="connsiteY7" fmla="*/ 1124807 h 1133856"/>
                <a:gd name="connsiteX8" fmla="*/ 1124712 w 1133855"/>
                <a:gd name="connsiteY8" fmla="*/ 567023 h 1133856"/>
                <a:gd name="connsiteX9" fmla="*/ 566928 w 1133855"/>
                <a:gd name="connsiteY9" fmla="*/ 9239 h 113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3855" h="1133856">
                  <a:moveTo>
                    <a:pt x="566928" y="1133856"/>
                  </a:moveTo>
                  <a:cubicBezTo>
                    <a:pt x="254318" y="1133856"/>
                    <a:pt x="0" y="879538"/>
                    <a:pt x="0" y="566928"/>
                  </a:cubicBezTo>
                  <a:cubicBezTo>
                    <a:pt x="0" y="254318"/>
                    <a:pt x="254318" y="0"/>
                    <a:pt x="566928" y="0"/>
                  </a:cubicBezTo>
                  <a:cubicBezTo>
                    <a:pt x="879539" y="0"/>
                    <a:pt x="1133856" y="254318"/>
                    <a:pt x="1133856" y="566928"/>
                  </a:cubicBezTo>
                  <a:cubicBezTo>
                    <a:pt x="1133856" y="879538"/>
                    <a:pt x="879539" y="1133856"/>
                    <a:pt x="566928" y="1133856"/>
                  </a:cubicBezTo>
                  <a:close/>
                  <a:moveTo>
                    <a:pt x="566928" y="9239"/>
                  </a:moveTo>
                  <a:cubicBezTo>
                    <a:pt x="259366" y="9239"/>
                    <a:pt x="9144" y="259461"/>
                    <a:pt x="9144" y="567023"/>
                  </a:cubicBezTo>
                  <a:cubicBezTo>
                    <a:pt x="9144" y="874586"/>
                    <a:pt x="259366" y="1124807"/>
                    <a:pt x="566928" y="1124807"/>
                  </a:cubicBezTo>
                  <a:cubicBezTo>
                    <a:pt x="874490" y="1124807"/>
                    <a:pt x="1124712" y="874586"/>
                    <a:pt x="1124712" y="567023"/>
                  </a:cubicBezTo>
                  <a:cubicBezTo>
                    <a:pt x="1124712" y="259461"/>
                    <a:pt x="874490" y="9239"/>
                    <a:pt x="566928" y="9239"/>
                  </a:cubicBezTo>
                  <a:close/>
                </a:path>
              </a:pathLst>
            </a:custGeom>
            <a:solidFill>
              <a:srgbClr val="D00034"/>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43433"/>
                </a:solidFill>
                <a:effectLst/>
                <a:uLnTx/>
                <a:uFillTx/>
                <a:latin typeface="Arial  "/>
                <a:ea typeface="+mn-ea"/>
                <a:cs typeface="+mn-cs"/>
              </a:endParaRPr>
            </a:p>
          </p:txBody>
        </p:sp>
      </p:grpSp>
      <p:sp>
        <p:nvSpPr>
          <p:cNvPr id="70" name="TextBox 288">
            <a:extLst>
              <a:ext uri="{FF2B5EF4-FFF2-40B4-BE49-F238E27FC236}">
                <a16:creationId xmlns:a16="http://schemas.microsoft.com/office/drawing/2014/main" id="{1FCBD4C9-3903-ADD4-7DF0-84804554EFAD}"/>
              </a:ext>
            </a:extLst>
          </p:cNvPr>
          <p:cNvSpPr txBox="1"/>
          <p:nvPr/>
        </p:nvSpPr>
        <p:spPr>
          <a:xfrm>
            <a:off x="2156549" y="3896116"/>
            <a:ext cx="131409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DD0033"/>
                </a:solidFill>
                <a:effectLst/>
                <a:uLnTx/>
                <a:uFillTx/>
                <a:latin typeface="Arial" panose="020B0604020202020204" pitchFamily="34" charset="0"/>
                <a:cs typeface="Arial" panose="020B0604020202020204" pitchFamily="34" charset="0"/>
              </a:rPr>
              <a:t>Small</a:t>
            </a:r>
          </a:p>
        </p:txBody>
      </p:sp>
      <p:grpSp>
        <p:nvGrpSpPr>
          <p:cNvPr id="74" name="Group 307">
            <a:extLst>
              <a:ext uri="{FF2B5EF4-FFF2-40B4-BE49-F238E27FC236}">
                <a16:creationId xmlns:a16="http://schemas.microsoft.com/office/drawing/2014/main" id="{4053F88F-FD17-0CEF-FC0D-9F49527FC5FB}"/>
              </a:ext>
            </a:extLst>
          </p:cNvPr>
          <p:cNvGrpSpPr/>
          <p:nvPr/>
        </p:nvGrpSpPr>
        <p:grpSpPr>
          <a:xfrm>
            <a:off x="3446161" y="3629095"/>
            <a:ext cx="1091768" cy="1091768"/>
            <a:chOff x="7709254" y="4741957"/>
            <a:chExt cx="1508759" cy="1508759"/>
          </a:xfrm>
        </p:grpSpPr>
        <p:grpSp>
          <p:nvGrpSpPr>
            <p:cNvPr id="75" name="Graphic 290">
              <a:extLst>
                <a:ext uri="{FF2B5EF4-FFF2-40B4-BE49-F238E27FC236}">
                  <a16:creationId xmlns:a16="http://schemas.microsoft.com/office/drawing/2014/main" id="{60227FF8-FF35-1158-3DA4-FF875BDDD897}"/>
                </a:ext>
              </a:extLst>
            </p:cNvPr>
            <p:cNvGrpSpPr/>
            <p:nvPr/>
          </p:nvGrpSpPr>
          <p:grpSpPr>
            <a:xfrm>
              <a:off x="7709254" y="4741957"/>
              <a:ext cx="1508759" cy="1508759"/>
              <a:chOff x="7709254" y="4741957"/>
              <a:chExt cx="1508759" cy="1508759"/>
            </a:xfrm>
            <a:solidFill>
              <a:srgbClr val="D00034"/>
            </a:solidFill>
          </p:grpSpPr>
          <p:sp>
            <p:nvSpPr>
              <p:cNvPr id="80" name="Freeform: Shape 293">
                <a:extLst>
                  <a:ext uri="{FF2B5EF4-FFF2-40B4-BE49-F238E27FC236}">
                    <a16:creationId xmlns:a16="http://schemas.microsoft.com/office/drawing/2014/main" id="{81486014-9FC7-2949-CB9B-DCEFE84BEEB7}"/>
                  </a:ext>
                </a:extLst>
              </p:cNvPr>
              <p:cNvSpPr/>
              <p:nvPr/>
            </p:nvSpPr>
            <p:spPr>
              <a:xfrm>
                <a:off x="8754908" y="6143751"/>
                <a:ext cx="66389" cy="57340"/>
              </a:xfrm>
              <a:custGeom>
                <a:avLst/>
                <a:gdLst>
                  <a:gd name="connsiteX0" fmla="*/ 14573 w 66389"/>
                  <a:gd name="connsiteY0" fmla="*/ 57341 h 57340"/>
                  <a:gd name="connsiteX1" fmla="*/ 0 w 66389"/>
                  <a:gd name="connsiteY1" fmla="*/ 23717 h 57340"/>
                  <a:gd name="connsiteX2" fmla="*/ 49340 w 66389"/>
                  <a:gd name="connsiteY2" fmla="*/ 0 h 57340"/>
                  <a:gd name="connsiteX3" fmla="*/ 66389 w 66389"/>
                  <a:gd name="connsiteY3" fmla="*/ 32385 h 57340"/>
                  <a:gd name="connsiteX4" fmla="*/ 14573 w 66389"/>
                  <a:gd name="connsiteY4" fmla="*/ 57245 h 57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89" h="57340">
                    <a:moveTo>
                      <a:pt x="14573" y="57341"/>
                    </a:moveTo>
                    <a:lnTo>
                      <a:pt x="0" y="23717"/>
                    </a:lnTo>
                    <a:cubicBezTo>
                      <a:pt x="16764" y="16478"/>
                      <a:pt x="33338" y="8477"/>
                      <a:pt x="49340" y="0"/>
                    </a:cubicBezTo>
                    <a:lnTo>
                      <a:pt x="66389" y="32385"/>
                    </a:lnTo>
                    <a:cubicBezTo>
                      <a:pt x="49625" y="41243"/>
                      <a:pt x="32195" y="49625"/>
                      <a:pt x="14573" y="57245"/>
                    </a:cubicBezTo>
                    <a:close/>
                  </a:path>
                </a:pathLst>
              </a:custGeom>
              <a:solidFill>
                <a:srgbClr val="D00034"/>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43433"/>
                  </a:solidFill>
                  <a:effectLst/>
                  <a:uLnTx/>
                  <a:uFillTx/>
                  <a:latin typeface="Arial  "/>
                  <a:ea typeface="+mn-ea"/>
                  <a:cs typeface="+mn-cs"/>
                </a:endParaRPr>
              </a:p>
            </p:txBody>
          </p:sp>
          <p:sp>
            <p:nvSpPr>
              <p:cNvPr id="82" name="Freeform: Shape 294">
                <a:extLst>
                  <a:ext uri="{FF2B5EF4-FFF2-40B4-BE49-F238E27FC236}">
                    <a16:creationId xmlns:a16="http://schemas.microsoft.com/office/drawing/2014/main" id="{FF486A37-DE01-7FF4-7811-80660E649C4E}"/>
                  </a:ext>
                </a:extLst>
              </p:cNvPr>
              <p:cNvSpPr/>
              <p:nvPr/>
            </p:nvSpPr>
            <p:spPr>
              <a:xfrm>
                <a:off x="7709254" y="4741957"/>
                <a:ext cx="1508759" cy="1508759"/>
              </a:xfrm>
              <a:custGeom>
                <a:avLst/>
                <a:gdLst>
                  <a:gd name="connsiteX0" fmla="*/ 754380 w 1508759"/>
                  <a:gd name="connsiteY0" fmla="*/ 1508665 h 1508759"/>
                  <a:gd name="connsiteX1" fmla="*/ 0 w 1508759"/>
                  <a:gd name="connsiteY1" fmla="*/ 754380 h 1508759"/>
                  <a:gd name="connsiteX2" fmla="*/ 754380 w 1508759"/>
                  <a:gd name="connsiteY2" fmla="*/ 0 h 1508759"/>
                  <a:gd name="connsiteX3" fmla="*/ 1508760 w 1508759"/>
                  <a:gd name="connsiteY3" fmla="*/ 754380 h 1508759"/>
                  <a:gd name="connsiteX4" fmla="*/ 1105662 w 1508759"/>
                  <a:gd name="connsiteY4" fmla="*/ 1422178 h 1508759"/>
                  <a:gd name="connsiteX5" fmla="*/ 1101376 w 1508759"/>
                  <a:gd name="connsiteY5" fmla="*/ 1414082 h 1508759"/>
                  <a:gd name="connsiteX6" fmla="*/ 1499616 w 1508759"/>
                  <a:gd name="connsiteY6" fmla="*/ 754380 h 1508759"/>
                  <a:gd name="connsiteX7" fmla="*/ 754380 w 1508759"/>
                  <a:gd name="connsiteY7" fmla="*/ 9144 h 1508759"/>
                  <a:gd name="connsiteX8" fmla="*/ 9144 w 1508759"/>
                  <a:gd name="connsiteY8" fmla="*/ 754380 h 1508759"/>
                  <a:gd name="connsiteX9" fmla="*/ 754380 w 1508759"/>
                  <a:gd name="connsiteY9" fmla="*/ 1499616 h 1508759"/>
                  <a:gd name="connsiteX10" fmla="*/ 1051084 w 1508759"/>
                  <a:gd name="connsiteY10" fmla="*/ 1438180 h 1508759"/>
                  <a:gd name="connsiteX11" fmla="*/ 1054703 w 1508759"/>
                  <a:gd name="connsiteY11" fmla="*/ 1446562 h 1508759"/>
                  <a:gd name="connsiteX12" fmla="*/ 754285 w 1508759"/>
                  <a:gd name="connsiteY12" fmla="*/ 1508760 h 150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8759" h="1508759">
                    <a:moveTo>
                      <a:pt x="754380" y="1508665"/>
                    </a:moveTo>
                    <a:cubicBezTo>
                      <a:pt x="338423" y="1508665"/>
                      <a:pt x="0" y="1170337"/>
                      <a:pt x="0" y="754380"/>
                    </a:cubicBezTo>
                    <a:cubicBezTo>
                      <a:pt x="0" y="338423"/>
                      <a:pt x="338423" y="0"/>
                      <a:pt x="754380" y="0"/>
                    </a:cubicBezTo>
                    <a:cubicBezTo>
                      <a:pt x="1170337" y="0"/>
                      <a:pt x="1508760" y="338423"/>
                      <a:pt x="1508760" y="754380"/>
                    </a:cubicBezTo>
                    <a:cubicBezTo>
                      <a:pt x="1508760" y="1035177"/>
                      <a:pt x="1354264" y="1291114"/>
                      <a:pt x="1105662" y="1422178"/>
                    </a:cubicBezTo>
                    <a:lnTo>
                      <a:pt x="1101376" y="1414082"/>
                    </a:lnTo>
                    <a:cubicBezTo>
                      <a:pt x="1347026" y="1284637"/>
                      <a:pt x="1499616" y="1031843"/>
                      <a:pt x="1499616" y="754380"/>
                    </a:cubicBezTo>
                    <a:cubicBezTo>
                      <a:pt x="1499521" y="343472"/>
                      <a:pt x="1165289" y="9144"/>
                      <a:pt x="754380" y="9144"/>
                    </a:cubicBezTo>
                    <a:cubicBezTo>
                      <a:pt x="343472" y="9144"/>
                      <a:pt x="9144" y="343472"/>
                      <a:pt x="9144" y="754380"/>
                    </a:cubicBezTo>
                    <a:cubicBezTo>
                      <a:pt x="9144" y="1165289"/>
                      <a:pt x="343472" y="1499616"/>
                      <a:pt x="754380" y="1499616"/>
                    </a:cubicBezTo>
                    <a:cubicBezTo>
                      <a:pt x="857536" y="1499616"/>
                      <a:pt x="957358" y="1478947"/>
                      <a:pt x="1051084" y="1438180"/>
                    </a:cubicBezTo>
                    <a:lnTo>
                      <a:pt x="1054703" y="1446562"/>
                    </a:lnTo>
                    <a:cubicBezTo>
                      <a:pt x="959739" y="1487805"/>
                      <a:pt x="858679" y="1508760"/>
                      <a:pt x="754285" y="1508760"/>
                    </a:cubicBezTo>
                    <a:close/>
                  </a:path>
                </a:pathLst>
              </a:custGeom>
              <a:solidFill>
                <a:srgbClr val="D00034"/>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43433"/>
                  </a:solidFill>
                  <a:effectLst/>
                  <a:uLnTx/>
                  <a:uFillTx/>
                  <a:latin typeface="Arial  "/>
                  <a:ea typeface="+mn-ea"/>
                  <a:cs typeface="+mn-cs"/>
                </a:endParaRPr>
              </a:p>
            </p:txBody>
          </p:sp>
        </p:grpSp>
        <p:sp>
          <p:nvSpPr>
            <p:cNvPr id="77" name="Freeform: Shape 295">
              <a:extLst>
                <a:ext uri="{FF2B5EF4-FFF2-40B4-BE49-F238E27FC236}">
                  <a16:creationId xmlns:a16="http://schemas.microsoft.com/office/drawing/2014/main" id="{2225D943-3343-26E9-8C5E-47049B7AE39A}"/>
                </a:ext>
              </a:extLst>
            </p:cNvPr>
            <p:cNvSpPr/>
            <p:nvPr/>
          </p:nvSpPr>
          <p:spPr>
            <a:xfrm>
              <a:off x="7896706" y="4929409"/>
              <a:ext cx="1133856" cy="1133856"/>
            </a:xfrm>
            <a:custGeom>
              <a:avLst/>
              <a:gdLst>
                <a:gd name="connsiteX0" fmla="*/ 566928 w 1133856"/>
                <a:gd name="connsiteY0" fmla="*/ 1133856 h 1133856"/>
                <a:gd name="connsiteX1" fmla="*/ 0 w 1133856"/>
                <a:gd name="connsiteY1" fmla="*/ 566928 h 1133856"/>
                <a:gd name="connsiteX2" fmla="*/ 566928 w 1133856"/>
                <a:gd name="connsiteY2" fmla="*/ 0 h 1133856"/>
                <a:gd name="connsiteX3" fmla="*/ 1133856 w 1133856"/>
                <a:gd name="connsiteY3" fmla="*/ 566928 h 1133856"/>
                <a:gd name="connsiteX4" fmla="*/ 566928 w 1133856"/>
                <a:gd name="connsiteY4" fmla="*/ 1133856 h 1133856"/>
                <a:gd name="connsiteX5" fmla="*/ 566928 w 1133856"/>
                <a:gd name="connsiteY5" fmla="*/ 9239 h 1133856"/>
                <a:gd name="connsiteX6" fmla="*/ 9144 w 1133856"/>
                <a:gd name="connsiteY6" fmla="*/ 567023 h 1133856"/>
                <a:gd name="connsiteX7" fmla="*/ 566928 w 1133856"/>
                <a:gd name="connsiteY7" fmla="*/ 1124807 h 1133856"/>
                <a:gd name="connsiteX8" fmla="*/ 1124712 w 1133856"/>
                <a:gd name="connsiteY8" fmla="*/ 567023 h 1133856"/>
                <a:gd name="connsiteX9" fmla="*/ 566928 w 1133856"/>
                <a:gd name="connsiteY9" fmla="*/ 9239 h 113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3856" h="1133856">
                  <a:moveTo>
                    <a:pt x="566928" y="1133856"/>
                  </a:moveTo>
                  <a:cubicBezTo>
                    <a:pt x="254318" y="1133856"/>
                    <a:pt x="0" y="879538"/>
                    <a:pt x="0" y="566928"/>
                  </a:cubicBezTo>
                  <a:cubicBezTo>
                    <a:pt x="0" y="254318"/>
                    <a:pt x="254318" y="0"/>
                    <a:pt x="566928" y="0"/>
                  </a:cubicBezTo>
                  <a:cubicBezTo>
                    <a:pt x="879538" y="0"/>
                    <a:pt x="1133856" y="254318"/>
                    <a:pt x="1133856" y="566928"/>
                  </a:cubicBezTo>
                  <a:cubicBezTo>
                    <a:pt x="1133856" y="879538"/>
                    <a:pt x="879538" y="1133856"/>
                    <a:pt x="566928" y="1133856"/>
                  </a:cubicBezTo>
                  <a:close/>
                  <a:moveTo>
                    <a:pt x="566928" y="9239"/>
                  </a:moveTo>
                  <a:cubicBezTo>
                    <a:pt x="259366" y="9239"/>
                    <a:pt x="9144" y="259461"/>
                    <a:pt x="9144" y="567023"/>
                  </a:cubicBezTo>
                  <a:cubicBezTo>
                    <a:pt x="9144" y="874586"/>
                    <a:pt x="259366" y="1124807"/>
                    <a:pt x="566928" y="1124807"/>
                  </a:cubicBezTo>
                  <a:cubicBezTo>
                    <a:pt x="874490" y="1124807"/>
                    <a:pt x="1124712" y="874586"/>
                    <a:pt x="1124712" y="567023"/>
                  </a:cubicBezTo>
                  <a:cubicBezTo>
                    <a:pt x="1124712" y="259461"/>
                    <a:pt x="874490" y="9239"/>
                    <a:pt x="566928" y="9239"/>
                  </a:cubicBezTo>
                  <a:close/>
                </a:path>
              </a:pathLst>
            </a:custGeom>
            <a:solidFill>
              <a:srgbClr val="D00034"/>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43433"/>
                </a:solidFill>
                <a:effectLst/>
                <a:uLnTx/>
                <a:uFillTx/>
                <a:latin typeface="Arial  "/>
                <a:ea typeface="+mn-ea"/>
                <a:cs typeface="+mn-cs"/>
              </a:endParaRPr>
            </a:p>
          </p:txBody>
        </p:sp>
      </p:grpSp>
      <p:sp>
        <p:nvSpPr>
          <p:cNvPr id="83" name="TextBox 308">
            <a:extLst>
              <a:ext uri="{FF2B5EF4-FFF2-40B4-BE49-F238E27FC236}">
                <a16:creationId xmlns:a16="http://schemas.microsoft.com/office/drawing/2014/main" id="{4D257CED-F484-394E-6629-8C181AF1B361}"/>
              </a:ext>
            </a:extLst>
          </p:cNvPr>
          <p:cNvSpPr txBox="1"/>
          <p:nvPr/>
        </p:nvSpPr>
        <p:spPr>
          <a:xfrm>
            <a:off x="3334999" y="3897980"/>
            <a:ext cx="131409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200" b="1" i="0" u="none" strike="noStrike" kern="1200" cap="none" spc="0" normalizeH="0" baseline="0" noProof="0" dirty="0">
                <a:ln>
                  <a:noFill/>
                </a:ln>
                <a:solidFill>
                  <a:srgbClr val="DD0033"/>
                </a:solidFill>
                <a:effectLst/>
                <a:uLnTx/>
                <a:uFillTx/>
                <a:latin typeface="Arial" panose="020B0604020202020204" pitchFamily="34" charset="0"/>
                <a:cs typeface="Arial" panose="020B0604020202020204" pitchFamily="34" charset="0"/>
              </a:rPr>
              <a:t>Medium</a:t>
            </a:r>
            <a:endParaRPr kumimoji="0" lang="en-US" sz="1200" b="1" i="0" u="none" strike="noStrike" kern="1200" cap="none" spc="0" normalizeH="0" baseline="0" noProof="0" dirty="0">
              <a:ln>
                <a:noFill/>
              </a:ln>
              <a:solidFill>
                <a:srgbClr val="DD0033"/>
              </a:solidFill>
              <a:effectLst/>
              <a:uLnTx/>
              <a:uFillTx/>
              <a:latin typeface="Arial" panose="020B0604020202020204" pitchFamily="34" charset="0"/>
              <a:cs typeface="Arial" panose="020B0604020202020204" pitchFamily="34" charset="0"/>
            </a:endParaRPr>
          </a:p>
        </p:txBody>
      </p:sp>
      <p:grpSp>
        <p:nvGrpSpPr>
          <p:cNvPr id="84" name="Group 326">
            <a:extLst>
              <a:ext uri="{FF2B5EF4-FFF2-40B4-BE49-F238E27FC236}">
                <a16:creationId xmlns:a16="http://schemas.microsoft.com/office/drawing/2014/main" id="{111E74FF-5F20-1527-0CFF-2803DB570C10}"/>
              </a:ext>
            </a:extLst>
          </p:cNvPr>
          <p:cNvGrpSpPr/>
          <p:nvPr/>
        </p:nvGrpSpPr>
        <p:grpSpPr>
          <a:xfrm>
            <a:off x="4662852" y="3629095"/>
            <a:ext cx="1091768" cy="1091699"/>
            <a:chOff x="9774804" y="4836531"/>
            <a:chExt cx="1508759" cy="1508664"/>
          </a:xfrm>
        </p:grpSpPr>
        <p:sp>
          <p:nvSpPr>
            <p:cNvPr id="85" name="Freeform: Shape 312">
              <a:extLst>
                <a:ext uri="{FF2B5EF4-FFF2-40B4-BE49-F238E27FC236}">
                  <a16:creationId xmlns:a16="http://schemas.microsoft.com/office/drawing/2014/main" id="{E16F833B-982E-A307-721C-BB1C2E9A249D}"/>
                </a:ext>
              </a:extLst>
            </p:cNvPr>
            <p:cNvSpPr/>
            <p:nvPr/>
          </p:nvSpPr>
          <p:spPr>
            <a:xfrm>
              <a:off x="9962256" y="5023983"/>
              <a:ext cx="1133856" cy="1133856"/>
            </a:xfrm>
            <a:custGeom>
              <a:avLst/>
              <a:gdLst>
                <a:gd name="connsiteX0" fmla="*/ 566928 w 1133856"/>
                <a:gd name="connsiteY0" fmla="*/ 1133856 h 1133856"/>
                <a:gd name="connsiteX1" fmla="*/ 0 w 1133856"/>
                <a:gd name="connsiteY1" fmla="*/ 566928 h 1133856"/>
                <a:gd name="connsiteX2" fmla="*/ 566928 w 1133856"/>
                <a:gd name="connsiteY2" fmla="*/ 0 h 1133856"/>
                <a:gd name="connsiteX3" fmla="*/ 1133856 w 1133856"/>
                <a:gd name="connsiteY3" fmla="*/ 566928 h 1133856"/>
                <a:gd name="connsiteX4" fmla="*/ 566928 w 1133856"/>
                <a:gd name="connsiteY4" fmla="*/ 1133856 h 1133856"/>
                <a:gd name="connsiteX5" fmla="*/ 566928 w 1133856"/>
                <a:gd name="connsiteY5" fmla="*/ 9239 h 1133856"/>
                <a:gd name="connsiteX6" fmla="*/ 9144 w 1133856"/>
                <a:gd name="connsiteY6" fmla="*/ 567023 h 1133856"/>
                <a:gd name="connsiteX7" fmla="*/ 566928 w 1133856"/>
                <a:gd name="connsiteY7" fmla="*/ 1124807 h 1133856"/>
                <a:gd name="connsiteX8" fmla="*/ 1124712 w 1133856"/>
                <a:gd name="connsiteY8" fmla="*/ 567023 h 1133856"/>
                <a:gd name="connsiteX9" fmla="*/ 566928 w 1133856"/>
                <a:gd name="connsiteY9" fmla="*/ 9239 h 113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3856" h="1133856">
                  <a:moveTo>
                    <a:pt x="566928" y="1133856"/>
                  </a:moveTo>
                  <a:cubicBezTo>
                    <a:pt x="254318" y="1133856"/>
                    <a:pt x="0" y="879538"/>
                    <a:pt x="0" y="566928"/>
                  </a:cubicBezTo>
                  <a:cubicBezTo>
                    <a:pt x="0" y="254318"/>
                    <a:pt x="254318" y="0"/>
                    <a:pt x="566928" y="0"/>
                  </a:cubicBezTo>
                  <a:cubicBezTo>
                    <a:pt x="879538" y="0"/>
                    <a:pt x="1133856" y="254318"/>
                    <a:pt x="1133856" y="566928"/>
                  </a:cubicBezTo>
                  <a:cubicBezTo>
                    <a:pt x="1133856" y="879538"/>
                    <a:pt x="879538" y="1133856"/>
                    <a:pt x="566928" y="1133856"/>
                  </a:cubicBezTo>
                  <a:close/>
                  <a:moveTo>
                    <a:pt x="566928" y="9239"/>
                  </a:moveTo>
                  <a:cubicBezTo>
                    <a:pt x="259366" y="9239"/>
                    <a:pt x="9144" y="259461"/>
                    <a:pt x="9144" y="567023"/>
                  </a:cubicBezTo>
                  <a:cubicBezTo>
                    <a:pt x="9144" y="874586"/>
                    <a:pt x="259366" y="1124807"/>
                    <a:pt x="566928" y="1124807"/>
                  </a:cubicBezTo>
                  <a:cubicBezTo>
                    <a:pt x="874490" y="1124807"/>
                    <a:pt x="1124712" y="874586"/>
                    <a:pt x="1124712" y="567023"/>
                  </a:cubicBezTo>
                  <a:cubicBezTo>
                    <a:pt x="1124712" y="259461"/>
                    <a:pt x="874490" y="9239"/>
                    <a:pt x="566928" y="9239"/>
                  </a:cubicBezTo>
                  <a:close/>
                </a:path>
              </a:pathLst>
            </a:custGeom>
            <a:solidFill>
              <a:srgbClr val="D00034"/>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43433"/>
                </a:solidFill>
                <a:effectLst/>
                <a:uLnTx/>
                <a:uFillTx/>
                <a:latin typeface="Arial  "/>
                <a:ea typeface="+mn-ea"/>
                <a:cs typeface="+mn-cs"/>
              </a:endParaRPr>
            </a:p>
          </p:txBody>
        </p:sp>
        <p:grpSp>
          <p:nvGrpSpPr>
            <p:cNvPr id="86" name="Graphic 310">
              <a:extLst>
                <a:ext uri="{FF2B5EF4-FFF2-40B4-BE49-F238E27FC236}">
                  <a16:creationId xmlns:a16="http://schemas.microsoft.com/office/drawing/2014/main" id="{C70FD64B-64D9-F0C5-9CF9-8E34EE2B725F}"/>
                </a:ext>
              </a:extLst>
            </p:cNvPr>
            <p:cNvGrpSpPr/>
            <p:nvPr/>
          </p:nvGrpSpPr>
          <p:grpSpPr>
            <a:xfrm>
              <a:off x="9774804" y="4836531"/>
              <a:ext cx="1508759" cy="1508664"/>
              <a:chOff x="9774804" y="4836531"/>
              <a:chExt cx="1508759" cy="1508664"/>
            </a:xfrm>
            <a:solidFill>
              <a:srgbClr val="D00034"/>
            </a:solidFill>
          </p:grpSpPr>
          <p:sp>
            <p:nvSpPr>
              <p:cNvPr id="97" name="Freeform: Shape 314">
                <a:extLst>
                  <a:ext uri="{FF2B5EF4-FFF2-40B4-BE49-F238E27FC236}">
                    <a16:creationId xmlns:a16="http://schemas.microsoft.com/office/drawing/2014/main" id="{C3A80CD6-9FE8-5159-1DA8-7EAFC6B1E2C6}"/>
                  </a:ext>
                </a:extLst>
              </p:cNvPr>
              <p:cNvSpPr/>
              <p:nvPr/>
            </p:nvSpPr>
            <p:spPr>
              <a:xfrm>
                <a:off x="10865130" y="6230705"/>
                <a:ext cx="36575" cy="42576"/>
              </a:xfrm>
              <a:custGeom>
                <a:avLst/>
                <a:gdLst>
                  <a:gd name="connsiteX0" fmla="*/ 16859 w 36575"/>
                  <a:gd name="connsiteY0" fmla="*/ 42577 h 42576"/>
                  <a:gd name="connsiteX1" fmla="*/ 0 w 36575"/>
                  <a:gd name="connsiteY1" fmla="*/ 10096 h 42576"/>
                  <a:gd name="connsiteX2" fmla="*/ 18764 w 36575"/>
                  <a:gd name="connsiteY2" fmla="*/ 0 h 42576"/>
                  <a:gd name="connsiteX3" fmla="*/ 36576 w 36575"/>
                  <a:gd name="connsiteY3" fmla="*/ 32004 h 42576"/>
                  <a:gd name="connsiteX4" fmla="*/ 16954 w 36575"/>
                  <a:gd name="connsiteY4" fmla="*/ 42577 h 42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5" h="42576">
                    <a:moveTo>
                      <a:pt x="16859" y="42577"/>
                    </a:moveTo>
                    <a:lnTo>
                      <a:pt x="0" y="10096"/>
                    </a:lnTo>
                    <a:cubicBezTo>
                      <a:pt x="6286" y="6858"/>
                      <a:pt x="12573" y="3524"/>
                      <a:pt x="18764" y="0"/>
                    </a:cubicBezTo>
                    <a:lnTo>
                      <a:pt x="36576" y="32004"/>
                    </a:lnTo>
                    <a:cubicBezTo>
                      <a:pt x="30099" y="35624"/>
                      <a:pt x="23527" y="39148"/>
                      <a:pt x="16954" y="42577"/>
                    </a:cubicBezTo>
                    <a:close/>
                  </a:path>
                </a:pathLst>
              </a:custGeom>
              <a:solidFill>
                <a:srgbClr val="D00034"/>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43433"/>
                  </a:solidFill>
                  <a:effectLst/>
                  <a:uLnTx/>
                  <a:uFillTx/>
                  <a:latin typeface="Arial  "/>
                  <a:ea typeface="+mn-ea"/>
                  <a:cs typeface="+mn-cs"/>
                </a:endParaRPr>
              </a:p>
            </p:txBody>
          </p:sp>
          <p:sp>
            <p:nvSpPr>
              <p:cNvPr id="98" name="Freeform: Shape 315">
                <a:extLst>
                  <a:ext uri="{FF2B5EF4-FFF2-40B4-BE49-F238E27FC236}">
                    <a16:creationId xmlns:a16="http://schemas.microsoft.com/office/drawing/2014/main" id="{DC9E1034-3E0B-CF83-94D1-1134E5C25BEB}"/>
                  </a:ext>
                </a:extLst>
              </p:cNvPr>
              <p:cNvSpPr/>
              <p:nvPr/>
            </p:nvSpPr>
            <p:spPr>
              <a:xfrm>
                <a:off x="9774804" y="4836531"/>
                <a:ext cx="1508759" cy="1508664"/>
              </a:xfrm>
              <a:custGeom>
                <a:avLst/>
                <a:gdLst>
                  <a:gd name="connsiteX0" fmla="*/ 754380 w 1508759"/>
                  <a:gd name="connsiteY0" fmla="*/ 1508665 h 1508664"/>
                  <a:gd name="connsiteX1" fmla="*/ 0 w 1508759"/>
                  <a:gd name="connsiteY1" fmla="*/ 754380 h 1508664"/>
                  <a:gd name="connsiteX2" fmla="*/ 754380 w 1508759"/>
                  <a:gd name="connsiteY2" fmla="*/ 0 h 1508664"/>
                  <a:gd name="connsiteX3" fmla="*/ 1508760 w 1508759"/>
                  <a:gd name="connsiteY3" fmla="*/ 754380 h 1508664"/>
                  <a:gd name="connsiteX4" fmla="*/ 1120235 w 1508759"/>
                  <a:gd name="connsiteY4" fmla="*/ 1414272 h 1508664"/>
                  <a:gd name="connsiteX5" fmla="*/ 1115759 w 1508759"/>
                  <a:gd name="connsiteY5" fmla="*/ 1406271 h 1508664"/>
                  <a:gd name="connsiteX6" fmla="*/ 1499521 w 1508759"/>
                  <a:gd name="connsiteY6" fmla="*/ 754380 h 1508664"/>
                  <a:gd name="connsiteX7" fmla="*/ 754380 w 1508759"/>
                  <a:gd name="connsiteY7" fmla="*/ 9144 h 1508664"/>
                  <a:gd name="connsiteX8" fmla="*/ 9144 w 1508759"/>
                  <a:gd name="connsiteY8" fmla="*/ 754380 h 1508664"/>
                  <a:gd name="connsiteX9" fmla="*/ 754380 w 1508759"/>
                  <a:gd name="connsiteY9" fmla="*/ 1499616 h 1508664"/>
                  <a:gd name="connsiteX10" fmla="*/ 1096709 w 1508759"/>
                  <a:gd name="connsiteY10" fmla="*/ 1416463 h 1508664"/>
                  <a:gd name="connsiteX11" fmla="*/ 1100900 w 1508759"/>
                  <a:gd name="connsiteY11" fmla="*/ 1424559 h 1508664"/>
                  <a:gd name="connsiteX12" fmla="*/ 754380 w 1508759"/>
                  <a:gd name="connsiteY12" fmla="*/ 1508665 h 150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8759" h="1508664">
                    <a:moveTo>
                      <a:pt x="754380" y="1508665"/>
                    </a:moveTo>
                    <a:cubicBezTo>
                      <a:pt x="338423" y="1508665"/>
                      <a:pt x="0" y="1170337"/>
                      <a:pt x="0" y="754380"/>
                    </a:cubicBezTo>
                    <a:cubicBezTo>
                      <a:pt x="0" y="338423"/>
                      <a:pt x="338423" y="0"/>
                      <a:pt x="754380" y="0"/>
                    </a:cubicBezTo>
                    <a:cubicBezTo>
                      <a:pt x="1170337" y="0"/>
                      <a:pt x="1508760" y="338423"/>
                      <a:pt x="1508760" y="754380"/>
                    </a:cubicBezTo>
                    <a:cubicBezTo>
                      <a:pt x="1508760" y="1028224"/>
                      <a:pt x="1359884" y="1281113"/>
                      <a:pt x="1120235" y="1414272"/>
                    </a:cubicBezTo>
                    <a:lnTo>
                      <a:pt x="1115759" y="1406271"/>
                    </a:lnTo>
                    <a:cubicBezTo>
                      <a:pt x="1352455" y="1274731"/>
                      <a:pt x="1499521" y="1024985"/>
                      <a:pt x="1499521" y="754380"/>
                    </a:cubicBezTo>
                    <a:cubicBezTo>
                      <a:pt x="1499521" y="343472"/>
                      <a:pt x="1165289" y="9144"/>
                      <a:pt x="754380" y="9144"/>
                    </a:cubicBezTo>
                    <a:cubicBezTo>
                      <a:pt x="343472" y="9144"/>
                      <a:pt x="9144" y="343472"/>
                      <a:pt x="9144" y="754380"/>
                    </a:cubicBezTo>
                    <a:cubicBezTo>
                      <a:pt x="9144" y="1165289"/>
                      <a:pt x="343472" y="1499616"/>
                      <a:pt x="754380" y="1499616"/>
                    </a:cubicBezTo>
                    <a:cubicBezTo>
                      <a:pt x="873443" y="1499616"/>
                      <a:pt x="991838" y="1470851"/>
                      <a:pt x="1096709" y="1416463"/>
                    </a:cubicBezTo>
                    <a:lnTo>
                      <a:pt x="1100900" y="1424559"/>
                    </a:lnTo>
                    <a:cubicBezTo>
                      <a:pt x="994696" y="1479614"/>
                      <a:pt x="874871" y="1508665"/>
                      <a:pt x="754380" y="1508665"/>
                    </a:cubicBezTo>
                    <a:close/>
                  </a:path>
                </a:pathLst>
              </a:custGeom>
              <a:solidFill>
                <a:srgbClr val="D00034"/>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43433"/>
                  </a:solidFill>
                  <a:effectLst/>
                  <a:uLnTx/>
                  <a:uFillTx/>
                  <a:latin typeface="Arial  "/>
                  <a:ea typeface="+mn-ea"/>
                  <a:cs typeface="+mn-cs"/>
                </a:endParaRPr>
              </a:p>
            </p:txBody>
          </p:sp>
        </p:grpSp>
      </p:grpSp>
      <p:sp>
        <p:nvSpPr>
          <p:cNvPr id="105" name="TextBox 327">
            <a:extLst>
              <a:ext uri="{FF2B5EF4-FFF2-40B4-BE49-F238E27FC236}">
                <a16:creationId xmlns:a16="http://schemas.microsoft.com/office/drawing/2014/main" id="{72722731-1CE2-E42C-4ABB-AE0088164986}"/>
              </a:ext>
            </a:extLst>
          </p:cNvPr>
          <p:cNvSpPr txBox="1"/>
          <p:nvPr/>
        </p:nvSpPr>
        <p:spPr>
          <a:xfrm>
            <a:off x="4558268" y="3853310"/>
            <a:ext cx="131409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419" sz="1200" b="1" dirty="0">
                <a:solidFill>
                  <a:srgbClr val="DD0033"/>
                </a:solidFill>
                <a:latin typeface="Arial" panose="020B0604020202020204" pitchFamily="34" charset="0"/>
                <a:cs typeface="Arial" panose="020B0604020202020204" pitchFamily="34" charset="0"/>
              </a:rPr>
              <a:t>Big</a:t>
            </a:r>
            <a:endParaRPr kumimoji="0" lang="en-US" sz="1200" b="1" i="0" u="none" strike="noStrike" kern="1200" cap="none" spc="0" normalizeH="0" baseline="0" noProof="0" dirty="0">
              <a:ln>
                <a:noFill/>
              </a:ln>
              <a:solidFill>
                <a:srgbClr val="DD0033"/>
              </a:solidFill>
              <a:effectLst/>
              <a:uLnTx/>
              <a:uFillTx/>
              <a:latin typeface="Arial" panose="020B0604020202020204" pitchFamily="34" charset="0"/>
              <a:cs typeface="Arial" panose="020B0604020202020204" pitchFamily="34" charset="0"/>
            </a:endParaRPr>
          </a:p>
        </p:txBody>
      </p:sp>
      <p:sp>
        <p:nvSpPr>
          <p:cNvPr id="106" name="TextBox 328">
            <a:extLst>
              <a:ext uri="{FF2B5EF4-FFF2-40B4-BE49-F238E27FC236}">
                <a16:creationId xmlns:a16="http://schemas.microsoft.com/office/drawing/2014/main" id="{066EE99A-E8B2-FC6D-35B7-543F30D0DE97}"/>
              </a:ext>
            </a:extLst>
          </p:cNvPr>
          <p:cNvSpPr txBox="1"/>
          <p:nvPr/>
        </p:nvSpPr>
        <p:spPr>
          <a:xfrm>
            <a:off x="4662852" y="4036591"/>
            <a:ext cx="109286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800" b="1" i="0" u="none" strike="noStrike" kern="1200" cap="none" spc="0" normalizeH="0" baseline="0" noProof="0" dirty="0">
                <a:ln>
                  <a:noFill/>
                </a:ln>
                <a:solidFill>
                  <a:srgbClr val="343433">
                    <a:lumMod val="60000"/>
                    <a:lumOff val="40000"/>
                  </a:srgbClr>
                </a:solidFill>
                <a:effectLst/>
                <a:uLnTx/>
                <a:uFillTx/>
                <a:latin typeface="Arial" panose="020B0604020202020204" pitchFamily="34" charset="0"/>
                <a:cs typeface="Arial" panose="020B0604020202020204" pitchFamily="34" charset="0"/>
              </a:rPr>
              <a:t>0,7 %</a:t>
            </a:r>
            <a:endParaRPr kumimoji="0" lang="en-US" sz="1800" b="1" i="0" u="none" strike="noStrike" kern="1200" cap="none" spc="0" normalizeH="0" baseline="0" noProof="0" dirty="0">
              <a:ln>
                <a:noFill/>
              </a:ln>
              <a:solidFill>
                <a:srgbClr val="343433">
                  <a:lumMod val="60000"/>
                  <a:lumOff val="40000"/>
                </a:srgbClr>
              </a:solidFill>
              <a:effectLst/>
              <a:uLnTx/>
              <a:uFillTx/>
              <a:latin typeface="Arial" panose="020B0604020202020204" pitchFamily="34" charset="0"/>
              <a:cs typeface="Arial" panose="020B0604020202020204" pitchFamily="34" charset="0"/>
            </a:endParaRPr>
          </a:p>
        </p:txBody>
      </p:sp>
      <p:sp>
        <p:nvSpPr>
          <p:cNvPr id="107" name="TextBox 329">
            <a:extLst>
              <a:ext uri="{FF2B5EF4-FFF2-40B4-BE49-F238E27FC236}">
                <a16:creationId xmlns:a16="http://schemas.microsoft.com/office/drawing/2014/main" id="{61D5DD30-E857-4249-7654-1A3BA38D83DF}"/>
              </a:ext>
            </a:extLst>
          </p:cNvPr>
          <p:cNvSpPr txBox="1"/>
          <p:nvPr/>
        </p:nvSpPr>
        <p:spPr>
          <a:xfrm>
            <a:off x="3438537" y="4093572"/>
            <a:ext cx="109286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800" b="1" i="0" u="none" strike="noStrike" kern="1200" cap="none" spc="0" normalizeH="0" baseline="0" noProof="0" dirty="0">
                <a:ln>
                  <a:noFill/>
                </a:ln>
                <a:solidFill>
                  <a:srgbClr val="343433">
                    <a:lumMod val="60000"/>
                    <a:lumOff val="40000"/>
                  </a:srgbClr>
                </a:solidFill>
                <a:effectLst/>
                <a:uLnTx/>
                <a:uFillTx/>
                <a:latin typeface="Arial" panose="020B0604020202020204" pitchFamily="34" charset="0"/>
                <a:cs typeface="Arial" panose="020B0604020202020204" pitchFamily="34" charset="0"/>
              </a:rPr>
              <a:t>1,4 %</a:t>
            </a:r>
            <a:endParaRPr kumimoji="0" lang="en-US" sz="1800" b="1" i="0" u="none" strike="noStrike" kern="1200" cap="none" spc="0" normalizeH="0" baseline="0" noProof="0" dirty="0">
              <a:ln>
                <a:noFill/>
              </a:ln>
              <a:solidFill>
                <a:srgbClr val="343433">
                  <a:lumMod val="60000"/>
                  <a:lumOff val="40000"/>
                </a:srgbClr>
              </a:solidFill>
              <a:effectLst/>
              <a:uLnTx/>
              <a:uFillTx/>
              <a:latin typeface="Arial" panose="020B0604020202020204" pitchFamily="34" charset="0"/>
              <a:cs typeface="Arial" panose="020B0604020202020204" pitchFamily="34" charset="0"/>
            </a:endParaRPr>
          </a:p>
        </p:txBody>
      </p:sp>
      <p:sp>
        <p:nvSpPr>
          <p:cNvPr id="108" name="TextBox 330">
            <a:extLst>
              <a:ext uri="{FF2B5EF4-FFF2-40B4-BE49-F238E27FC236}">
                <a16:creationId xmlns:a16="http://schemas.microsoft.com/office/drawing/2014/main" id="{02B7F1FC-8155-1516-B04D-B39D06D4B782}"/>
              </a:ext>
            </a:extLst>
          </p:cNvPr>
          <p:cNvSpPr txBox="1"/>
          <p:nvPr/>
        </p:nvSpPr>
        <p:spPr>
          <a:xfrm>
            <a:off x="2265868" y="4089751"/>
            <a:ext cx="109286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800" b="1" i="0" u="none" strike="noStrike" kern="1200" cap="none" spc="0" normalizeH="0" baseline="0" noProof="0" dirty="0">
                <a:ln>
                  <a:noFill/>
                </a:ln>
                <a:solidFill>
                  <a:srgbClr val="343433">
                    <a:lumMod val="60000"/>
                    <a:lumOff val="40000"/>
                  </a:srgbClr>
                </a:solidFill>
                <a:effectLst/>
                <a:uLnTx/>
                <a:uFillTx/>
                <a:latin typeface="Arial" panose="020B0604020202020204" pitchFamily="34" charset="0"/>
                <a:cs typeface="Arial" panose="020B0604020202020204" pitchFamily="34" charset="0"/>
              </a:rPr>
              <a:t>5,0 %</a:t>
            </a:r>
            <a:endParaRPr kumimoji="0" lang="en-US" sz="1800" b="1" i="0" u="none" strike="noStrike" kern="1200" cap="none" spc="0" normalizeH="0" baseline="0" noProof="0" dirty="0">
              <a:ln>
                <a:noFill/>
              </a:ln>
              <a:solidFill>
                <a:srgbClr val="343433">
                  <a:lumMod val="60000"/>
                  <a:lumOff val="40000"/>
                </a:srgbClr>
              </a:solidFill>
              <a:effectLst/>
              <a:uLnTx/>
              <a:uFillTx/>
              <a:latin typeface="Arial" panose="020B0604020202020204" pitchFamily="34" charset="0"/>
              <a:cs typeface="Arial" panose="020B0604020202020204" pitchFamily="34" charset="0"/>
            </a:endParaRPr>
          </a:p>
        </p:txBody>
      </p:sp>
      <p:sp>
        <p:nvSpPr>
          <p:cNvPr id="109" name="TextBox 331">
            <a:extLst>
              <a:ext uri="{FF2B5EF4-FFF2-40B4-BE49-F238E27FC236}">
                <a16:creationId xmlns:a16="http://schemas.microsoft.com/office/drawing/2014/main" id="{DDCE49AE-0876-DB2F-A7D5-39D9EC1F3C26}"/>
              </a:ext>
            </a:extLst>
          </p:cNvPr>
          <p:cNvSpPr txBox="1"/>
          <p:nvPr/>
        </p:nvSpPr>
        <p:spPr>
          <a:xfrm>
            <a:off x="922516" y="4039644"/>
            <a:ext cx="109286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800" b="1" i="0" u="none" strike="noStrike" kern="1200" cap="none" spc="0" normalizeH="0" baseline="0" noProof="0" dirty="0">
                <a:ln>
                  <a:noFill/>
                </a:ln>
                <a:solidFill>
                  <a:srgbClr val="343433">
                    <a:lumMod val="60000"/>
                    <a:lumOff val="40000"/>
                  </a:srgbClr>
                </a:solidFill>
                <a:effectLst/>
                <a:uLnTx/>
                <a:uFillTx/>
                <a:latin typeface="Arial" panose="020B0604020202020204" pitchFamily="34" charset="0"/>
                <a:cs typeface="Arial" panose="020B0604020202020204" pitchFamily="34" charset="0"/>
              </a:rPr>
              <a:t>93,0 %</a:t>
            </a:r>
            <a:endParaRPr kumimoji="0" lang="en-US" sz="1800" b="1" i="0" u="none" strike="noStrike" kern="1200" cap="none" spc="0" normalizeH="0" baseline="0" noProof="0" dirty="0">
              <a:ln>
                <a:noFill/>
              </a:ln>
              <a:solidFill>
                <a:srgbClr val="343433">
                  <a:lumMod val="60000"/>
                  <a:lumOff val="40000"/>
                </a:srgbClr>
              </a:solidFill>
              <a:effectLst/>
              <a:uLnTx/>
              <a:uFillTx/>
              <a:latin typeface="Arial" panose="020B0604020202020204" pitchFamily="34" charset="0"/>
              <a:cs typeface="Arial" panose="020B0604020202020204" pitchFamily="34" charset="0"/>
            </a:endParaRPr>
          </a:p>
        </p:txBody>
      </p:sp>
      <p:pic>
        <p:nvPicPr>
          <p:cNvPr id="110" name="Graphic 269">
            <a:extLst>
              <a:ext uri="{FF2B5EF4-FFF2-40B4-BE49-F238E27FC236}">
                <a16:creationId xmlns:a16="http://schemas.microsoft.com/office/drawing/2014/main" id="{56887716-BBA7-EAC0-28CD-141AE6DA2D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0651" y="3452263"/>
            <a:ext cx="1452894" cy="1452894"/>
          </a:xfrm>
          <a:prstGeom prst="rect">
            <a:avLst/>
          </a:prstGeom>
        </p:spPr>
      </p:pic>
      <p:pic>
        <p:nvPicPr>
          <p:cNvPr id="111" name="Graphic 98">
            <a:extLst>
              <a:ext uri="{FF2B5EF4-FFF2-40B4-BE49-F238E27FC236}">
                <a16:creationId xmlns:a16="http://schemas.microsoft.com/office/drawing/2014/main" id="{E38229FC-1BBF-632D-4852-9F615CE12E9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17725" y="5115821"/>
            <a:ext cx="571500" cy="438150"/>
          </a:xfrm>
          <a:prstGeom prst="rect">
            <a:avLst/>
          </a:prstGeom>
        </p:spPr>
      </p:pic>
      <p:sp>
        <p:nvSpPr>
          <p:cNvPr id="112" name="TextBox 99">
            <a:extLst>
              <a:ext uri="{FF2B5EF4-FFF2-40B4-BE49-F238E27FC236}">
                <a16:creationId xmlns:a16="http://schemas.microsoft.com/office/drawing/2014/main" id="{8990CBE2-6C02-5F10-83B5-6B5E4A96A0BD}"/>
              </a:ext>
            </a:extLst>
          </p:cNvPr>
          <p:cNvSpPr txBox="1"/>
          <p:nvPr/>
        </p:nvSpPr>
        <p:spPr>
          <a:xfrm>
            <a:off x="1519335" y="5595383"/>
            <a:ext cx="116828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err="1">
                <a:ln>
                  <a:noFill/>
                </a:ln>
                <a:solidFill>
                  <a:srgbClr val="DD0033"/>
                </a:solidFill>
                <a:effectLst/>
                <a:uLnTx/>
                <a:uFillTx/>
                <a:latin typeface="Arial" panose="020B0604020202020204" pitchFamily="34" charset="0"/>
                <a:cs typeface="Arial" panose="020B0604020202020204" pitchFamily="34" charset="0"/>
              </a:rPr>
              <a:t>Services</a:t>
            </a:r>
            <a:endParaRPr kumimoji="0" lang="en-US" sz="1100" b="1" i="0" u="none" strike="noStrike" kern="1200" cap="none" spc="0" normalizeH="0" baseline="0" noProof="0" dirty="0">
              <a:ln>
                <a:noFill/>
              </a:ln>
              <a:solidFill>
                <a:srgbClr val="DD0033"/>
              </a:solidFill>
              <a:effectLst/>
              <a:uLnTx/>
              <a:uFillTx/>
              <a:latin typeface="Arial" panose="020B0604020202020204" pitchFamily="34" charset="0"/>
              <a:cs typeface="Arial" panose="020B0604020202020204" pitchFamily="34" charset="0"/>
            </a:endParaRPr>
          </a:p>
        </p:txBody>
      </p:sp>
      <p:pic>
        <p:nvPicPr>
          <p:cNvPr id="113" name="Graphic 101">
            <a:extLst>
              <a:ext uri="{FF2B5EF4-FFF2-40B4-BE49-F238E27FC236}">
                <a16:creationId xmlns:a16="http://schemas.microsoft.com/office/drawing/2014/main" id="{E1571BB9-40D7-2797-F83C-F3FB95E0D10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60032" y="5090319"/>
            <a:ext cx="504825" cy="438150"/>
          </a:xfrm>
          <a:prstGeom prst="rect">
            <a:avLst/>
          </a:prstGeom>
        </p:spPr>
      </p:pic>
      <p:sp>
        <p:nvSpPr>
          <p:cNvPr id="114" name="TextBox 102">
            <a:extLst>
              <a:ext uri="{FF2B5EF4-FFF2-40B4-BE49-F238E27FC236}">
                <a16:creationId xmlns:a16="http://schemas.microsoft.com/office/drawing/2014/main" id="{12F282AA-86A2-1A7E-98F5-58D4EA5408CD}"/>
              </a:ext>
            </a:extLst>
          </p:cNvPr>
          <p:cNvSpPr txBox="1"/>
          <p:nvPr/>
        </p:nvSpPr>
        <p:spPr>
          <a:xfrm>
            <a:off x="2712190" y="5595383"/>
            <a:ext cx="116828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a:ln>
                  <a:noFill/>
                </a:ln>
                <a:solidFill>
                  <a:srgbClr val="DD0033"/>
                </a:solidFill>
                <a:effectLst/>
                <a:uLnTx/>
                <a:uFillTx/>
                <a:latin typeface="Arial" panose="020B0604020202020204" pitchFamily="34" charset="0"/>
                <a:cs typeface="Arial" panose="020B0604020202020204" pitchFamily="34" charset="0"/>
              </a:rPr>
              <a:t>Commerce</a:t>
            </a:r>
            <a:endParaRPr kumimoji="0" lang="en-US" sz="1100" b="1" i="0" u="none" strike="noStrike" kern="1200" cap="none" spc="0" normalizeH="0" baseline="0" noProof="0" dirty="0">
              <a:ln>
                <a:noFill/>
              </a:ln>
              <a:solidFill>
                <a:srgbClr val="DD0033"/>
              </a:solidFill>
              <a:effectLst/>
              <a:uLnTx/>
              <a:uFillTx/>
              <a:latin typeface="Arial" panose="020B0604020202020204" pitchFamily="34" charset="0"/>
              <a:cs typeface="Arial" panose="020B0604020202020204" pitchFamily="34" charset="0"/>
            </a:endParaRPr>
          </a:p>
        </p:txBody>
      </p:sp>
      <p:sp>
        <p:nvSpPr>
          <p:cNvPr id="115" name="TextBox 103">
            <a:extLst>
              <a:ext uri="{FF2B5EF4-FFF2-40B4-BE49-F238E27FC236}">
                <a16:creationId xmlns:a16="http://schemas.microsoft.com/office/drawing/2014/main" id="{669B9626-B499-A4C6-40E1-93727EF17B8F}"/>
              </a:ext>
            </a:extLst>
          </p:cNvPr>
          <p:cNvSpPr txBox="1"/>
          <p:nvPr/>
        </p:nvSpPr>
        <p:spPr>
          <a:xfrm>
            <a:off x="338562" y="5747821"/>
            <a:ext cx="109286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2000" b="1" i="0" u="none" strike="noStrike" kern="1200" cap="none" spc="0" normalizeH="0" baseline="0" noProof="0" dirty="0">
                <a:ln>
                  <a:noFill/>
                </a:ln>
                <a:solidFill>
                  <a:srgbClr val="343433">
                    <a:lumMod val="60000"/>
                    <a:lumOff val="40000"/>
                  </a:srgbClr>
                </a:solidFill>
                <a:effectLst/>
                <a:uLnTx/>
                <a:uFillTx/>
                <a:latin typeface="Bw Gradual" panose="00000500000000000000" pitchFamily="50" charset="0"/>
                <a:ea typeface="+mn-ea"/>
                <a:cs typeface="+mn-cs"/>
              </a:rPr>
              <a:t>13,7%</a:t>
            </a:r>
            <a:endParaRPr kumimoji="0" lang="en-US" sz="2000" b="1" i="0" u="none" strike="noStrike" kern="1200" cap="none" spc="0" normalizeH="0" baseline="0" noProof="0" dirty="0">
              <a:ln>
                <a:noFill/>
              </a:ln>
              <a:solidFill>
                <a:srgbClr val="343433">
                  <a:lumMod val="60000"/>
                  <a:lumOff val="40000"/>
                </a:srgbClr>
              </a:solidFill>
              <a:effectLst/>
              <a:uLnTx/>
              <a:uFillTx/>
              <a:latin typeface="Bw Gradual" panose="00000500000000000000" pitchFamily="50" charset="0"/>
              <a:ea typeface="+mn-ea"/>
              <a:cs typeface="+mn-cs"/>
            </a:endParaRPr>
          </a:p>
        </p:txBody>
      </p:sp>
      <p:sp>
        <p:nvSpPr>
          <p:cNvPr id="116" name="TextBox 105">
            <a:extLst>
              <a:ext uri="{FF2B5EF4-FFF2-40B4-BE49-F238E27FC236}">
                <a16:creationId xmlns:a16="http://schemas.microsoft.com/office/drawing/2014/main" id="{072B4B0B-6CB4-0B82-F8C7-0407BC2E6D90}"/>
              </a:ext>
            </a:extLst>
          </p:cNvPr>
          <p:cNvSpPr txBox="1"/>
          <p:nvPr/>
        </p:nvSpPr>
        <p:spPr>
          <a:xfrm>
            <a:off x="1535964" y="5753925"/>
            <a:ext cx="118644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2000" b="1" i="0" u="none" strike="noStrike" kern="1200" cap="none" spc="0" normalizeH="0" baseline="0" noProof="0" dirty="0">
                <a:ln>
                  <a:noFill/>
                </a:ln>
                <a:solidFill>
                  <a:srgbClr val="343433">
                    <a:lumMod val="60000"/>
                    <a:lumOff val="40000"/>
                  </a:srgbClr>
                </a:solidFill>
                <a:effectLst/>
                <a:uLnTx/>
                <a:uFillTx/>
                <a:latin typeface="Bw Gradual" panose="00000500000000000000" pitchFamily="50" charset="0"/>
                <a:ea typeface="+mn-ea"/>
                <a:cs typeface="+mn-cs"/>
              </a:rPr>
              <a:t>55,3%</a:t>
            </a:r>
            <a:endParaRPr kumimoji="0" lang="en-US" sz="2000" b="1" i="0" u="none" strike="noStrike" kern="1200" cap="none" spc="0" normalizeH="0" baseline="0" noProof="0" dirty="0">
              <a:ln>
                <a:noFill/>
              </a:ln>
              <a:solidFill>
                <a:srgbClr val="343433">
                  <a:lumMod val="60000"/>
                  <a:lumOff val="40000"/>
                </a:srgbClr>
              </a:solidFill>
              <a:effectLst/>
              <a:uLnTx/>
              <a:uFillTx/>
              <a:latin typeface="Bw Gradual" panose="00000500000000000000" pitchFamily="50" charset="0"/>
              <a:ea typeface="+mn-ea"/>
              <a:cs typeface="+mn-cs"/>
            </a:endParaRPr>
          </a:p>
        </p:txBody>
      </p:sp>
      <p:sp>
        <p:nvSpPr>
          <p:cNvPr id="117" name="TextBox 107">
            <a:extLst>
              <a:ext uri="{FF2B5EF4-FFF2-40B4-BE49-F238E27FC236}">
                <a16:creationId xmlns:a16="http://schemas.microsoft.com/office/drawing/2014/main" id="{BE684CBC-6142-F869-9C2D-051BC370E01C}"/>
              </a:ext>
            </a:extLst>
          </p:cNvPr>
          <p:cNvSpPr txBox="1"/>
          <p:nvPr/>
        </p:nvSpPr>
        <p:spPr>
          <a:xfrm>
            <a:off x="2741512" y="5745058"/>
            <a:ext cx="120753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2000" b="1" i="0" u="none" strike="noStrike" kern="1200" cap="none" spc="0" normalizeH="0" baseline="0" noProof="0" dirty="0">
                <a:ln>
                  <a:noFill/>
                </a:ln>
                <a:solidFill>
                  <a:srgbClr val="343433">
                    <a:lumMod val="60000"/>
                    <a:lumOff val="40000"/>
                  </a:srgbClr>
                </a:solidFill>
                <a:effectLst/>
                <a:uLnTx/>
                <a:uFillTx/>
                <a:latin typeface="Bw Gradual" panose="00000500000000000000" pitchFamily="50" charset="0"/>
                <a:ea typeface="+mn-ea"/>
                <a:cs typeface="+mn-cs"/>
              </a:rPr>
              <a:t>31,0%</a:t>
            </a:r>
            <a:endParaRPr kumimoji="0" lang="en-US" sz="2000" b="1" i="0" u="none" strike="noStrike" kern="1200" cap="none" spc="0" normalizeH="0" baseline="0" noProof="0" dirty="0">
              <a:ln>
                <a:noFill/>
              </a:ln>
              <a:solidFill>
                <a:srgbClr val="343433">
                  <a:lumMod val="60000"/>
                  <a:lumOff val="40000"/>
                </a:srgbClr>
              </a:solidFill>
              <a:effectLst/>
              <a:uLnTx/>
              <a:uFillTx/>
              <a:latin typeface="Bw Gradual" panose="00000500000000000000" pitchFamily="50" charset="0"/>
              <a:ea typeface="+mn-ea"/>
              <a:cs typeface="+mn-cs"/>
            </a:endParaRPr>
          </a:p>
        </p:txBody>
      </p:sp>
      <p:sp>
        <p:nvSpPr>
          <p:cNvPr id="118" name="Rectangle 118">
            <a:extLst>
              <a:ext uri="{FF2B5EF4-FFF2-40B4-BE49-F238E27FC236}">
                <a16:creationId xmlns:a16="http://schemas.microsoft.com/office/drawing/2014/main" id="{9601A4AC-2650-5A22-591D-DD1108DBBB2A}"/>
              </a:ext>
            </a:extLst>
          </p:cNvPr>
          <p:cNvSpPr/>
          <p:nvPr/>
        </p:nvSpPr>
        <p:spPr>
          <a:xfrm>
            <a:off x="300007" y="6187791"/>
            <a:ext cx="1011490" cy="321703"/>
          </a:xfrm>
          <a:prstGeom prst="rect">
            <a:avLst/>
          </a:prstGeom>
          <a:solidFill>
            <a:srgbClr val="DD003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arkPro" charset="0"/>
                <a:cs typeface="Arial" panose="020B0604020202020204" pitchFamily="34" charset="0"/>
              </a:rPr>
              <a:t>66.554</a:t>
            </a:r>
          </a:p>
        </p:txBody>
      </p:sp>
      <p:sp>
        <p:nvSpPr>
          <p:cNvPr id="119" name="Rectangle 119">
            <a:extLst>
              <a:ext uri="{FF2B5EF4-FFF2-40B4-BE49-F238E27FC236}">
                <a16:creationId xmlns:a16="http://schemas.microsoft.com/office/drawing/2014/main" id="{1FA4E17D-9EA3-A355-CAEE-A6C8A25BF54D}"/>
              </a:ext>
            </a:extLst>
          </p:cNvPr>
          <p:cNvSpPr/>
          <p:nvPr/>
        </p:nvSpPr>
        <p:spPr>
          <a:xfrm>
            <a:off x="1544199" y="6193895"/>
            <a:ext cx="1011490" cy="321703"/>
          </a:xfrm>
          <a:prstGeom prst="rect">
            <a:avLst/>
          </a:prstGeom>
          <a:solidFill>
            <a:srgbClr val="DD003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arkPro" charset="0"/>
                <a:cs typeface="Arial" panose="020B0604020202020204" pitchFamily="34" charset="0"/>
              </a:rPr>
              <a:t>268.549</a:t>
            </a:r>
          </a:p>
        </p:txBody>
      </p:sp>
      <p:sp>
        <p:nvSpPr>
          <p:cNvPr id="120" name="Rectangle 120">
            <a:extLst>
              <a:ext uri="{FF2B5EF4-FFF2-40B4-BE49-F238E27FC236}">
                <a16:creationId xmlns:a16="http://schemas.microsoft.com/office/drawing/2014/main" id="{1CE4AB5E-41B7-8E05-3574-BF8CE17A27D5}"/>
              </a:ext>
            </a:extLst>
          </p:cNvPr>
          <p:cNvSpPr/>
          <p:nvPr/>
        </p:nvSpPr>
        <p:spPr>
          <a:xfrm>
            <a:off x="2779358" y="6191710"/>
            <a:ext cx="1011490" cy="321703"/>
          </a:xfrm>
          <a:prstGeom prst="rect">
            <a:avLst/>
          </a:prstGeom>
          <a:solidFill>
            <a:srgbClr val="DD003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400" b="1" i="0" u="none" strike="noStrike" kern="1200" cap="none" spc="0" normalizeH="0" baseline="0" noProof="0" dirty="0">
                <a:ln>
                  <a:noFill/>
                </a:ln>
                <a:solidFill>
                  <a:prstClr val="white"/>
                </a:solidFill>
                <a:effectLst/>
                <a:uLnTx/>
                <a:uFillTx/>
                <a:latin typeface="Arial" panose="020B0604020202020204" pitchFamily="34" charset="0"/>
                <a:ea typeface="MarkPro" charset="0"/>
                <a:cs typeface="Arial" panose="020B0604020202020204" pitchFamily="34" charset="0"/>
              </a:rPr>
              <a:t>150.612</a:t>
            </a:r>
            <a:endPar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arkPro" charset="0"/>
              <a:cs typeface="Arial" panose="020B0604020202020204" pitchFamily="34" charset="0"/>
            </a:endParaRPr>
          </a:p>
        </p:txBody>
      </p:sp>
      <p:pic>
        <p:nvPicPr>
          <p:cNvPr id="121" name="Graphic 96">
            <a:extLst>
              <a:ext uri="{FF2B5EF4-FFF2-40B4-BE49-F238E27FC236}">
                <a16:creationId xmlns:a16="http://schemas.microsoft.com/office/drawing/2014/main" id="{81DAFCD6-F23E-2DDB-BCD1-795F7347E0D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3365" y="5078193"/>
            <a:ext cx="447675" cy="428625"/>
          </a:xfrm>
          <a:prstGeom prst="rect">
            <a:avLst/>
          </a:prstGeom>
        </p:spPr>
      </p:pic>
      <p:sp>
        <p:nvSpPr>
          <p:cNvPr id="122" name="TextBox 99">
            <a:extLst>
              <a:ext uri="{FF2B5EF4-FFF2-40B4-BE49-F238E27FC236}">
                <a16:creationId xmlns:a16="http://schemas.microsoft.com/office/drawing/2014/main" id="{7C815FA1-0ECA-176D-966C-84CC535706DA}"/>
              </a:ext>
            </a:extLst>
          </p:cNvPr>
          <p:cNvSpPr txBox="1"/>
          <p:nvPr/>
        </p:nvSpPr>
        <p:spPr>
          <a:xfrm>
            <a:off x="259584" y="5571818"/>
            <a:ext cx="116828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err="1">
                <a:ln>
                  <a:noFill/>
                </a:ln>
                <a:solidFill>
                  <a:srgbClr val="DD0033"/>
                </a:solidFill>
                <a:effectLst/>
                <a:uLnTx/>
                <a:uFillTx/>
                <a:latin typeface="Arial" panose="020B0604020202020204" pitchFamily="34" charset="0"/>
                <a:cs typeface="Arial" panose="020B0604020202020204" pitchFamily="34" charset="0"/>
              </a:rPr>
              <a:t>Industry</a:t>
            </a:r>
            <a:endParaRPr kumimoji="0" lang="en-US" sz="1100" b="1" i="0" u="none" strike="noStrike" kern="1200" cap="none" spc="0" normalizeH="0" baseline="0" noProof="0" dirty="0">
              <a:ln>
                <a:noFill/>
              </a:ln>
              <a:solidFill>
                <a:srgbClr val="DD0033"/>
              </a:solidFill>
              <a:effectLst/>
              <a:uLnTx/>
              <a:uFillTx/>
              <a:latin typeface="Arial" panose="020B0604020202020204" pitchFamily="34" charset="0"/>
              <a:cs typeface="Arial" panose="020B0604020202020204" pitchFamily="34" charset="0"/>
            </a:endParaRPr>
          </a:p>
        </p:txBody>
      </p:sp>
      <p:pic>
        <p:nvPicPr>
          <p:cNvPr id="123" name="Graphic 110">
            <a:extLst>
              <a:ext uri="{FF2B5EF4-FFF2-40B4-BE49-F238E27FC236}">
                <a16:creationId xmlns:a16="http://schemas.microsoft.com/office/drawing/2014/main" id="{1E6361ED-6A3D-2801-B891-3C296AF79B9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491274" y="5031472"/>
            <a:ext cx="200025" cy="438150"/>
          </a:xfrm>
          <a:prstGeom prst="rect">
            <a:avLst/>
          </a:prstGeom>
        </p:spPr>
      </p:pic>
      <p:pic>
        <p:nvPicPr>
          <p:cNvPr id="124" name="Graphic 111">
            <a:extLst>
              <a:ext uri="{FF2B5EF4-FFF2-40B4-BE49-F238E27FC236}">
                <a16:creationId xmlns:a16="http://schemas.microsoft.com/office/drawing/2014/main" id="{5967F5FC-5BC0-68F9-C663-C2D569D585A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523645" y="5042354"/>
            <a:ext cx="457200" cy="428625"/>
          </a:xfrm>
          <a:prstGeom prst="rect">
            <a:avLst/>
          </a:prstGeom>
        </p:spPr>
      </p:pic>
      <p:sp>
        <p:nvSpPr>
          <p:cNvPr id="125" name="TextBox 112">
            <a:extLst>
              <a:ext uri="{FF2B5EF4-FFF2-40B4-BE49-F238E27FC236}">
                <a16:creationId xmlns:a16="http://schemas.microsoft.com/office/drawing/2014/main" id="{5D4AC148-4E12-467B-6FC8-1EA168D8B916}"/>
              </a:ext>
            </a:extLst>
          </p:cNvPr>
          <p:cNvSpPr txBox="1"/>
          <p:nvPr/>
        </p:nvSpPr>
        <p:spPr>
          <a:xfrm>
            <a:off x="4007147" y="5457221"/>
            <a:ext cx="1168280"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419" sz="1100" b="1" dirty="0">
                <a:solidFill>
                  <a:srgbClr val="DD0033"/>
                </a:solidFill>
                <a:latin typeface="Arial" panose="020B0604020202020204" pitchFamily="34" charset="0"/>
                <a:cs typeface="Arial" panose="020B0604020202020204" pitchFamily="34" charset="0"/>
              </a:rPr>
              <a:t>N</a:t>
            </a:r>
            <a:r>
              <a:rPr kumimoji="0" lang="es-419" sz="1100" b="1" i="0" u="none" strike="noStrike" kern="1200" cap="none" spc="0" normalizeH="0" baseline="0" noProof="0" dirty="0" err="1">
                <a:ln>
                  <a:noFill/>
                </a:ln>
                <a:solidFill>
                  <a:srgbClr val="DD0033"/>
                </a:solidFill>
                <a:effectLst/>
                <a:uLnTx/>
                <a:uFillTx/>
                <a:latin typeface="Arial" panose="020B0604020202020204" pitchFamily="34" charset="0"/>
                <a:cs typeface="Arial" panose="020B0604020202020204" pitchFamily="34" charset="0"/>
              </a:rPr>
              <a:t>atural</a:t>
            </a:r>
            <a:r>
              <a:rPr kumimoji="0" lang="es-419" sz="1100" b="1" i="0" u="none" strike="noStrike" kern="1200" cap="none" spc="0" normalizeH="0" baseline="0" noProof="0" dirty="0">
                <a:ln>
                  <a:noFill/>
                </a:ln>
                <a:solidFill>
                  <a:srgbClr val="DD0033"/>
                </a:solidFill>
                <a:effectLst/>
                <a:uLnTx/>
                <a:uFillTx/>
                <a:latin typeface="Arial" panose="020B0604020202020204" pitchFamily="34" charset="0"/>
                <a:cs typeface="Arial" panose="020B0604020202020204" pitchFamily="34" charset="0"/>
              </a:rPr>
              <a:t> </a:t>
            </a:r>
            <a:r>
              <a:rPr kumimoji="0" lang="es-419" sz="1100" b="1" i="0" u="none" strike="noStrike" kern="1200" cap="none" spc="0" normalizeH="0" baseline="0" noProof="0" dirty="0" err="1">
                <a:ln>
                  <a:noFill/>
                </a:ln>
                <a:solidFill>
                  <a:srgbClr val="DD0033"/>
                </a:solidFill>
                <a:effectLst/>
                <a:uLnTx/>
                <a:uFillTx/>
                <a:latin typeface="Arial" panose="020B0604020202020204" pitchFamily="34" charset="0"/>
                <a:cs typeface="Arial" panose="020B0604020202020204" pitchFamily="34" charset="0"/>
              </a:rPr>
              <a:t>Person</a:t>
            </a:r>
            <a:endParaRPr kumimoji="0" lang="en-US" sz="1100" b="1" i="0" u="none" strike="noStrike" kern="1200" cap="none" spc="0" normalizeH="0" baseline="0" noProof="0" dirty="0">
              <a:ln>
                <a:noFill/>
              </a:ln>
              <a:solidFill>
                <a:srgbClr val="DD0033"/>
              </a:solidFill>
              <a:effectLst/>
              <a:uLnTx/>
              <a:uFillTx/>
              <a:latin typeface="Arial" panose="020B0604020202020204" pitchFamily="34" charset="0"/>
              <a:cs typeface="Arial" panose="020B0604020202020204" pitchFamily="34" charset="0"/>
            </a:endParaRPr>
          </a:p>
        </p:txBody>
      </p:sp>
      <p:sp>
        <p:nvSpPr>
          <p:cNvPr id="126" name="TextBox 113">
            <a:extLst>
              <a:ext uri="{FF2B5EF4-FFF2-40B4-BE49-F238E27FC236}">
                <a16:creationId xmlns:a16="http://schemas.microsoft.com/office/drawing/2014/main" id="{BAA3028A-3EE9-6F80-F58B-13DD4CBD948C}"/>
              </a:ext>
            </a:extLst>
          </p:cNvPr>
          <p:cNvSpPr txBox="1"/>
          <p:nvPr/>
        </p:nvSpPr>
        <p:spPr>
          <a:xfrm>
            <a:off x="4004408" y="5780231"/>
            <a:ext cx="120205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2000" b="1" i="0" u="none" strike="noStrike" kern="1200" cap="none" spc="0" normalizeH="0" baseline="0" noProof="0" dirty="0">
                <a:ln>
                  <a:noFill/>
                </a:ln>
                <a:solidFill>
                  <a:srgbClr val="343433">
                    <a:lumMod val="60000"/>
                    <a:lumOff val="40000"/>
                  </a:srgbClr>
                </a:solidFill>
                <a:effectLst/>
                <a:uLnTx/>
                <a:uFillTx/>
                <a:latin typeface="Bw Gradual" panose="00000500000000000000"/>
                <a:cs typeface="Arial" panose="020B0604020202020204" pitchFamily="34" charset="0"/>
              </a:rPr>
              <a:t>54,8%</a:t>
            </a:r>
            <a:endParaRPr kumimoji="0" lang="en-US" sz="2000" b="1" i="0" u="none" strike="noStrike" kern="1200" cap="none" spc="0" normalizeH="0" baseline="0" noProof="0" dirty="0">
              <a:ln>
                <a:noFill/>
              </a:ln>
              <a:solidFill>
                <a:srgbClr val="343433">
                  <a:lumMod val="60000"/>
                  <a:lumOff val="40000"/>
                </a:srgbClr>
              </a:solidFill>
              <a:effectLst/>
              <a:uLnTx/>
              <a:uFillTx/>
              <a:latin typeface="Bw Gradual" panose="00000500000000000000"/>
              <a:cs typeface="Arial" panose="020B0604020202020204" pitchFamily="34" charset="0"/>
            </a:endParaRPr>
          </a:p>
        </p:txBody>
      </p:sp>
      <p:sp>
        <p:nvSpPr>
          <p:cNvPr id="127" name="TextBox 115">
            <a:extLst>
              <a:ext uri="{FF2B5EF4-FFF2-40B4-BE49-F238E27FC236}">
                <a16:creationId xmlns:a16="http://schemas.microsoft.com/office/drawing/2014/main" id="{572AB43D-DB17-D8B2-870F-F061FCDDF5B5}"/>
              </a:ext>
            </a:extLst>
          </p:cNvPr>
          <p:cNvSpPr txBox="1"/>
          <p:nvPr/>
        </p:nvSpPr>
        <p:spPr>
          <a:xfrm>
            <a:off x="5175705" y="5797566"/>
            <a:ext cx="118644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2000" b="1" i="0" u="none" strike="noStrike" kern="1200" cap="none" spc="0" normalizeH="0" baseline="0" noProof="0" dirty="0">
                <a:ln>
                  <a:noFill/>
                </a:ln>
                <a:solidFill>
                  <a:srgbClr val="343433">
                    <a:lumMod val="60000"/>
                    <a:lumOff val="40000"/>
                  </a:srgbClr>
                </a:solidFill>
                <a:effectLst/>
                <a:uLnTx/>
                <a:uFillTx/>
                <a:latin typeface="Bw Gradual" panose="00000500000000000000"/>
                <a:cs typeface="Arial" panose="020B0604020202020204" pitchFamily="34" charset="0"/>
              </a:rPr>
              <a:t>45,2%</a:t>
            </a:r>
            <a:endParaRPr kumimoji="0" lang="en-US" sz="2000" b="1" i="0" u="none" strike="noStrike" kern="1200" cap="none" spc="0" normalizeH="0" baseline="0" noProof="0" dirty="0">
              <a:ln>
                <a:noFill/>
              </a:ln>
              <a:solidFill>
                <a:srgbClr val="343433">
                  <a:lumMod val="60000"/>
                  <a:lumOff val="40000"/>
                </a:srgbClr>
              </a:solidFill>
              <a:effectLst/>
              <a:uLnTx/>
              <a:uFillTx/>
              <a:latin typeface="Bw Gradual" panose="00000500000000000000"/>
              <a:cs typeface="Arial" panose="020B0604020202020204" pitchFamily="34" charset="0"/>
            </a:endParaRPr>
          </a:p>
        </p:txBody>
      </p:sp>
      <p:sp>
        <p:nvSpPr>
          <p:cNvPr id="128" name="TextBox 117">
            <a:extLst>
              <a:ext uri="{FF2B5EF4-FFF2-40B4-BE49-F238E27FC236}">
                <a16:creationId xmlns:a16="http://schemas.microsoft.com/office/drawing/2014/main" id="{B9D272C0-D147-298C-CAC8-65597CA40FE0}"/>
              </a:ext>
            </a:extLst>
          </p:cNvPr>
          <p:cNvSpPr txBox="1"/>
          <p:nvPr/>
        </p:nvSpPr>
        <p:spPr>
          <a:xfrm>
            <a:off x="5168105" y="5458764"/>
            <a:ext cx="1168280"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419" sz="1100" b="1" dirty="0">
                <a:solidFill>
                  <a:srgbClr val="DD0033"/>
                </a:solidFill>
                <a:latin typeface="Arial" panose="020B0604020202020204" pitchFamily="34" charset="0"/>
                <a:cs typeface="Arial" panose="020B0604020202020204" pitchFamily="34" charset="0"/>
              </a:rPr>
              <a:t>Legal </a:t>
            </a:r>
          </a:p>
          <a:p>
            <a:pPr marL="0" marR="0" lvl="0" indent="0" algn="ctr" defTabSz="914400" rtl="0" eaLnBrk="1" fontAlgn="auto" latinLnBrk="0" hangingPunct="1">
              <a:lnSpc>
                <a:spcPct val="100000"/>
              </a:lnSpc>
              <a:spcBef>
                <a:spcPts val="0"/>
              </a:spcBef>
              <a:spcAft>
                <a:spcPts val="0"/>
              </a:spcAft>
              <a:buClrTx/>
              <a:buSzTx/>
              <a:buFontTx/>
              <a:buNone/>
              <a:tabLst/>
              <a:defRPr/>
            </a:pPr>
            <a:r>
              <a:rPr lang="es-419" sz="1100" b="1" dirty="0" err="1">
                <a:solidFill>
                  <a:srgbClr val="DD0033"/>
                </a:solidFill>
                <a:latin typeface="Arial" panose="020B0604020202020204" pitchFamily="34" charset="0"/>
                <a:cs typeface="Arial" panose="020B0604020202020204" pitchFamily="34" charset="0"/>
              </a:rPr>
              <a:t>Person</a:t>
            </a:r>
            <a:r>
              <a:rPr lang="es-419" sz="1100" b="1" dirty="0">
                <a:solidFill>
                  <a:srgbClr val="DD0033"/>
                </a:solidFill>
                <a:latin typeface="Arial" panose="020B0604020202020204" pitchFamily="34" charset="0"/>
                <a:cs typeface="Arial" panose="020B0604020202020204" pitchFamily="34" charset="0"/>
              </a:rPr>
              <a:t> </a:t>
            </a:r>
            <a:endParaRPr kumimoji="0" lang="en-US" sz="1100" b="1" i="0" u="none" strike="noStrike" kern="1200" cap="none" spc="0" normalizeH="0" baseline="0" noProof="0" dirty="0">
              <a:ln>
                <a:noFill/>
              </a:ln>
              <a:solidFill>
                <a:srgbClr val="DD0033"/>
              </a:solidFill>
              <a:effectLst/>
              <a:uLnTx/>
              <a:uFillTx/>
              <a:latin typeface="Arial" panose="020B0604020202020204" pitchFamily="34" charset="0"/>
              <a:cs typeface="Arial" panose="020B0604020202020204" pitchFamily="34" charset="0"/>
            </a:endParaRPr>
          </a:p>
        </p:txBody>
      </p:sp>
      <p:sp>
        <p:nvSpPr>
          <p:cNvPr id="129" name="Rectangle 121">
            <a:extLst>
              <a:ext uri="{FF2B5EF4-FFF2-40B4-BE49-F238E27FC236}">
                <a16:creationId xmlns:a16="http://schemas.microsoft.com/office/drawing/2014/main" id="{F46E408F-5AE1-CD3F-A20F-2CB9C3602CF7}"/>
              </a:ext>
            </a:extLst>
          </p:cNvPr>
          <p:cNvSpPr/>
          <p:nvPr/>
        </p:nvSpPr>
        <p:spPr>
          <a:xfrm>
            <a:off x="4064549" y="6182005"/>
            <a:ext cx="1011490" cy="321703"/>
          </a:xfrm>
          <a:prstGeom prst="rect">
            <a:avLst/>
          </a:prstGeom>
          <a:solidFill>
            <a:srgbClr val="DD003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400" b="1" i="0" u="none" strike="noStrike" kern="1200" cap="none" spc="0" normalizeH="0" baseline="0" noProof="0" dirty="0">
                <a:ln>
                  <a:noFill/>
                </a:ln>
                <a:solidFill>
                  <a:prstClr val="white"/>
                </a:solidFill>
                <a:effectLst/>
                <a:uLnTx/>
                <a:uFillTx/>
                <a:latin typeface="Arial" panose="020B0604020202020204" pitchFamily="34" charset="0"/>
                <a:ea typeface="MarkPro" charset="0"/>
                <a:cs typeface="Arial" panose="020B0604020202020204" pitchFamily="34" charset="0"/>
              </a:rPr>
              <a:t>266.609</a:t>
            </a:r>
            <a:endPar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arkPro" charset="0"/>
              <a:cs typeface="Arial" panose="020B0604020202020204" pitchFamily="34" charset="0"/>
            </a:endParaRPr>
          </a:p>
        </p:txBody>
      </p:sp>
      <p:sp>
        <p:nvSpPr>
          <p:cNvPr id="130" name="Rectangle 122">
            <a:extLst>
              <a:ext uri="{FF2B5EF4-FFF2-40B4-BE49-F238E27FC236}">
                <a16:creationId xmlns:a16="http://schemas.microsoft.com/office/drawing/2014/main" id="{03A66024-C908-1A8E-FBBF-735460B9F997}"/>
              </a:ext>
            </a:extLst>
          </p:cNvPr>
          <p:cNvSpPr/>
          <p:nvPr/>
        </p:nvSpPr>
        <p:spPr>
          <a:xfrm>
            <a:off x="5248875" y="6187791"/>
            <a:ext cx="1011490" cy="321703"/>
          </a:xfrm>
          <a:prstGeom prst="rect">
            <a:avLst/>
          </a:prstGeom>
          <a:solidFill>
            <a:srgbClr val="DD003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arkPro" charset="0"/>
                <a:cs typeface="Arial" panose="020B0604020202020204" pitchFamily="34" charset="0"/>
              </a:rPr>
              <a:t>219.106</a:t>
            </a:r>
          </a:p>
        </p:txBody>
      </p:sp>
      <p:cxnSp>
        <p:nvCxnSpPr>
          <p:cNvPr id="131" name="Conector recto 130">
            <a:extLst>
              <a:ext uri="{FF2B5EF4-FFF2-40B4-BE49-F238E27FC236}">
                <a16:creationId xmlns:a16="http://schemas.microsoft.com/office/drawing/2014/main" id="{8F6D5782-4C86-142A-FF88-4EBEB3E48893}"/>
              </a:ext>
            </a:extLst>
          </p:cNvPr>
          <p:cNvCxnSpPr/>
          <p:nvPr/>
        </p:nvCxnSpPr>
        <p:spPr>
          <a:xfrm>
            <a:off x="3936093" y="5115821"/>
            <a:ext cx="0" cy="1397592"/>
          </a:xfrm>
          <a:prstGeom prst="line">
            <a:avLst/>
          </a:prstGeom>
          <a:ln w="19050" cap="flat" cmpd="sng" algn="ctr">
            <a:solidFill>
              <a:srgbClr val="DD003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253626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DC90217-C3E3-9EA1-7003-C4256BEFC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46" y="-746028"/>
            <a:ext cx="12287892" cy="8200832"/>
          </a:xfrm>
          <a:prstGeom prst="rect">
            <a:avLst/>
          </a:prstGeom>
        </p:spPr>
      </p:pic>
      <p:pic>
        <p:nvPicPr>
          <p:cNvPr id="9" name="Gráfico 8">
            <a:extLst>
              <a:ext uri="{FF2B5EF4-FFF2-40B4-BE49-F238E27FC236}">
                <a16:creationId xmlns:a16="http://schemas.microsoft.com/office/drawing/2014/main" id="{2C9B2C33-276B-4D22-F8A1-C60C8E5F60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20266" y="817248"/>
            <a:ext cx="4984750" cy="1787389"/>
          </a:xfrm>
          <a:prstGeom prst="rect">
            <a:avLst/>
          </a:prstGeom>
        </p:spPr>
      </p:pic>
      <p:sp>
        <p:nvSpPr>
          <p:cNvPr id="2" name="Título 1">
            <a:extLst>
              <a:ext uri="{FF2B5EF4-FFF2-40B4-BE49-F238E27FC236}">
                <a16:creationId xmlns:a16="http://schemas.microsoft.com/office/drawing/2014/main" id="{9D5D5EDC-AF36-8B26-3B6E-FB80098FC3A7}"/>
              </a:ext>
            </a:extLst>
          </p:cNvPr>
          <p:cNvSpPr>
            <a:spLocks noGrp="1"/>
          </p:cNvSpPr>
          <p:nvPr>
            <p:ph type="title" idx="4294967295"/>
          </p:nvPr>
        </p:nvSpPr>
        <p:spPr>
          <a:xfrm>
            <a:off x="7839183" y="1176267"/>
            <a:ext cx="3349375" cy="647700"/>
          </a:xfrm>
          <a:prstGeom prst="rect">
            <a:avLst/>
          </a:prstGeom>
        </p:spPr>
        <p:txBody>
          <a:bodyPr/>
          <a:lstStyle/>
          <a:p>
            <a:r>
              <a:rPr lang="en-AU" b="1" dirty="0">
                <a:solidFill>
                  <a:schemeClr val="bg1"/>
                </a:solidFill>
                <a:latin typeface="+mj-lt"/>
              </a:rPr>
              <a:t>2. Services</a:t>
            </a:r>
          </a:p>
        </p:txBody>
      </p:sp>
    </p:spTree>
    <p:extLst>
      <p:ext uri="{BB962C8B-B14F-4D97-AF65-F5344CB8AC3E}">
        <p14:creationId xmlns:p14="http://schemas.microsoft.com/office/powerpoint/2010/main" val="2923260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4" name="Imagen 3" descr="Un hombre con los brazos cruzados&#10;&#10;Descripción generada automáticamente con confianza media">
            <a:extLst>
              <a:ext uri="{FF2B5EF4-FFF2-40B4-BE49-F238E27FC236}">
                <a16:creationId xmlns:a16="http://schemas.microsoft.com/office/drawing/2014/main" id="{F77B6FBB-9356-D9A8-0295-8F2A2244BF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6545" y="589207"/>
            <a:ext cx="4179195" cy="6268793"/>
          </a:xfrm>
          <a:prstGeom prst="rect">
            <a:avLst/>
          </a:prstGeom>
        </p:spPr>
      </p:pic>
      <p:sp>
        <p:nvSpPr>
          <p:cNvPr id="17" name="Rectángulo: esquinas redondeadas 16">
            <a:extLst>
              <a:ext uri="{FF2B5EF4-FFF2-40B4-BE49-F238E27FC236}">
                <a16:creationId xmlns:a16="http://schemas.microsoft.com/office/drawing/2014/main" id="{13353290-F235-6FAF-9EA2-A7EEC015BA64}"/>
              </a:ext>
            </a:extLst>
          </p:cNvPr>
          <p:cNvSpPr/>
          <p:nvPr/>
        </p:nvSpPr>
        <p:spPr>
          <a:xfrm>
            <a:off x="1070290" y="1449050"/>
            <a:ext cx="3145910" cy="432708"/>
          </a:xfrm>
          <a:prstGeom prst="roundRect">
            <a:avLst>
              <a:gd name="adj" fmla="val 6261"/>
            </a:avLst>
          </a:prstGeom>
          <a:solidFill>
            <a:srgbClr val="DD003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88000" tIns="36000" rIns="288000" bIns="0" rtlCol="0" anchor="ctr" anchorCtr="0">
            <a:noAutofit/>
          </a:bodyPr>
          <a:lstStyle/>
          <a:p>
            <a:pPr algn="ctr">
              <a:defRPr/>
            </a:pPr>
            <a:r>
              <a:rPr lang="en-AU" sz="1400" b="1">
                <a:solidFill>
                  <a:srgbClr val="FFFFFF"/>
                </a:solidFill>
                <a:latin typeface="Arial"/>
                <a:ea typeface="MarkPro" charset="0"/>
                <a:cs typeface="Arial"/>
              </a:rPr>
              <a:t>Business Strengthening</a:t>
            </a:r>
            <a:endParaRPr lang="en-AU" sz="1400" b="1" i="0" u="none" strike="noStrike" kern="1200" cap="none" spc="0" normalizeH="0" baseline="0">
              <a:ln>
                <a:noFill/>
              </a:ln>
              <a:solidFill>
                <a:srgbClr val="FFFFFF"/>
              </a:solidFill>
              <a:effectLst/>
              <a:uLnTx/>
              <a:uFillTx/>
              <a:latin typeface="Arial" panose="020B0604020202020204" pitchFamily="34" charset="0"/>
              <a:ea typeface="MarkPro" charset="0"/>
              <a:cs typeface="Arial" panose="020B0604020202020204" pitchFamily="34" charset="0"/>
            </a:endParaRPr>
          </a:p>
        </p:txBody>
      </p:sp>
      <p:sp>
        <p:nvSpPr>
          <p:cNvPr id="18" name="Rectángulo: esquinas redondeadas 17">
            <a:extLst>
              <a:ext uri="{FF2B5EF4-FFF2-40B4-BE49-F238E27FC236}">
                <a16:creationId xmlns:a16="http://schemas.microsoft.com/office/drawing/2014/main" id="{849999AC-CB20-0B12-0AC6-93DDD0B3E862}"/>
              </a:ext>
            </a:extLst>
          </p:cNvPr>
          <p:cNvSpPr/>
          <p:nvPr/>
        </p:nvSpPr>
        <p:spPr>
          <a:xfrm>
            <a:off x="1070290" y="4926114"/>
            <a:ext cx="3145910" cy="432709"/>
          </a:xfrm>
          <a:prstGeom prst="roundRect">
            <a:avLst>
              <a:gd name="adj" fmla="val 6261"/>
            </a:avLst>
          </a:prstGeom>
          <a:solidFill>
            <a:srgbClr val="DD003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88000" tIns="36000" rIns="288000" bIns="0" rtlCol="0" anchor="ctr" anchorCtr="0">
            <a:noAutofit/>
          </a:bodyPr>
          <a:lstStyle/>
          <a:p>
            <a:pPr algn="ctr">
              <a:defRPr/>
            </a:pPr>
            <a:r>
              <a:rPr lang="en-AU" sz="1400" b="1">
                <a:solidFill>
                  <a:srgbClr val="FFFFFF"/>
                </a:solidFill>
                <a:latin typeface="Arial"/>
                <a:ea typeface="MarkPro" charset="0"/>
                <a:cs typeface="Arial"/>
              </a:rPr>
              <a:t>Legal Certainty</a:t>
            </a:r>
            <a:endParaRPr kumimoji="0" lang="en-AU" sz="1400" b="1" i="0" u="none" strike="noStrike" kern="1200" cap="none" spc="0" normalizeH="0" baseline="0">
              <a:ln>
                <a:noFill/>
              </a:ln>
              <a:solidFill>
                <a:srgbClr val="FFFFFF"/>
              </a:solidFill>
              <a:effectLst/>
              <a:uLnTx/>
              <a:uFillTx/>
              <a:latin typeface="Arial" panose="020B0604020202020204" pitchFamily="34" charset="0"/>
              <a:ea typeface="MarkPro" charset="0"/>
              <a:cs typeface="Arial" panose="020B0604020202020204" pitchFamily="34" charset="0"/>
            </a:endParaRPr>
          </a:p>
        </p:txBody>
      </p:sp>
      <p:sp>
        <p:nvSpPr>
          <p:cNvPr id="19" name="Rectángulo: esquinas redondeadas 18">
            <a:extLst>
              <a:ext uri="{FF2B5EF4-FFF2-40B4-BE49-F238E27FC236}">
                <a16:creationId xmlns:a16="http://schemas.microsoft.com/office/drawing/2014/main" id="{4E61FD4F-D3ED-3B2D-BAB4-1D93FCD7140B}"/>
              </a:ext>
            </a:extLst>
          </p:cNvPr>
          <p:cNvSpPr/>
          <p:nvPr/>
        </p:nvSpPr>
        <p:spPr>
          <a:xfrm>
            <a:off x="8497416" y="1389762"/>
            <a:ext cx="3145911" cy="683231"/>
          </a:xfrm>
          <a:prstGeom prst="roundRect">
            <a:avLst>
              <a:gd name="adj" fmla="val 6261"/>
            </a:avLst>
          </a:prstGeom>
          <a:solidFill>
            <a:srgbClr val="DD003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36000" rIns="288000" bIns="0" rtlCol="0" anchor="ctr" anchorCtr="0">
            <a:noAutofit/>
          </a:bodyPr>
          <a:lstStyle/>
          <a:p>
            <a:pPr algn="ctr">
              <a:defRPr/>
            </a:pPr>
            <a:r>
              <a:rPr lang="en-AU" sz="1400" b="1">
                <a:solidFill>
                  <a:srgbClr val="FFFFFF"/>
                </a:solidFill>
                <a:latin typeface="Arial"/>
                <a:cs typeface="Arial"/>
              </a:rPr>
              <a:t>Civic management and enabling environment for business</a:t>
            </a:r>
            <a:endParaRPr lang="en-AU"/>
          </a:p>
        </p:txBody>
      </p:sp>
      <p:sp>
        <p:nvSpPr>
          <p:cNvPr id="20" name="CuadroTexto 13">
            <a:extLst>
              <a:ext uri="{FF2B5EF4-FFF2-40B4-BE49-F238E27FC236}">
                <a16:creationId xmlns:a16="http://schemas.microsoft.com/office/drawing/2014/main" id="{A091222D-ED87-7FCD-1946-182EF5119B2A}"/>
              </a:ext>
            </a:extLst>
          </p:cNvPr>
          <p:cNvSpPr txBox="1"/>
          <p:nvPr/>
        </p:nvSpPr>
        <p:spPr>
          <a:xfrm>
            <a:off x="1070289" y="1950396"/>
            <a:ext cx="3145910" cy="830997"/>
          </a:xfrm>
          <a:prstGeom prst="rect">
            <a:avLst/>
          </a:prstGeom>
          <a:noFill/>
        </p:spPr>
        <p:txBody>
          <a:bodyPr wrap="square" lIns="91440" tIns="45720" rIns="91440" bIns="45720" rtlCol="0" anchor="t">
            <a:spAutoFit/>
          </a:bodyPr>
          <a:lstStyle/>
          <a:p>
            <a:pPr>
              <a:defRPr/>
            </a:pPr>
            <a:r>
              <a:rPr lang="en-AU" sz="1200" kern="0">
                <a:solidFill>
                  <a:srgbClr val="343433"/>
                </a:solidFill>
              </a:rPr>
              <a:t>We offer a wide portfolio of support services for business initiatives and companies, from the business idea to its formalization and strengthening</a:t>
            </a:r>
            <a:endParaRPr lang="en-AU">
              <a:ea typeface="+mn-ea"/>
              <a:cs typeface="+mn-cs"/>
            </a:endParaRPr>
          </a:p>
        </p:txBody>
      </p:sp>
      <p:sp>
        <p:nvSpPr>
          <p:cNvPr id="21" name="CuadroTexto 20">
            <a:extLst>
              <a:ext uri="{FF2B5EF4-FFF2-40B4-BE49-F238E27FC236}">
                <a16:creationId xmlns:a16="http://schemas.microsoft.com/office/drawing/2014/main" id="{5A7A1652-4859-D0DB-ED11-CC8133B0919F}"/>
              </a:ext>
            </a:extLst>
          </p:cNvPr>
          <p:cNvSpPr txBox="1"/>
          <p:nvPr/>
        </p:nvSpPr>
        <p:spPr>
          <a:xfrm>
            <a:off x="1070288" y="5427460"/>
            <a:ext cx="3145911" cy="646331"/>
          </a:xfrm>
          <a:prstGeom prst="rect">
            <a:avLst/>
          </a:prstGeom>
          <a:noFill/>
        </p:spPr>
        <p:txBody>
          <a:bodyPr wrap="square" lIns="91440" tIns="45720" rIns="91440" bIns="45720" rtlCol="0" anchor="t">
            <a:spAutoFit/>
          </a:bodyPr>
          <a:lstStyle/>
          <a:p>
            <a:pPr>
              <a:defRPr/>
            </a:pPr>
            <a:r>
              <a:rPr lang="en-AU" sz="1200" kern="0">
                <a:solidFill>
                  <a:srgbClr val="343433"/>
                </a:solidFill>
              </a:rPr>
              <a:t>We guarantee the competitiveness and legality of companies, through the administration of public registries</a:t>
            </a:r>
            <a:endParaRPr lang="en-AU">
              <a:ea typeface="+mn-ea"/>
              <a:cs typeface="+mn-cs"/>
            </a:endParaRPr>
          </a:p>
        </p:txBody>
      </p:sp>
      <p:sp>
        <p:nvSpPr>
          <p:cNvPr id="22" name="CuadroTexto 21">
            <a:extLst>
              <a:ext uri="{FF2B5EF4-FFF2-40B4-BE49-F238E27FC236}">
                <a16:creationId xmlns:a16="http://schemas.microsoft.com/office/drawing/2014/main" id="{7301D900-BAAF-663D-A9FD-CB657CFD49F6}"/>
              </a:ext>
            </a:extLst>
          </p:cNvPr>
          <p:cNvSpPr txBox="1"/>
          <p:nvPr/>
        </p:nvSpPr>
        <p:spPr>
          <a:xfrm>
            <a:off x="8487878" y="2103694"/>
            <a:ext cx="3019822" cy="1015663"/>
          </a:xfrm>
          <a:prstGeom prst="rect">
            <a:avLst/>
          </a:prstGeom>
          <a:noFill/>
        </p:spPr>
        <p:txBody>
          <a:bodyPr wrap="square" lIns="91440" tIns="45720" rIns="91440" bIns="45720" rtlCol="0" anchor="t">
            <a:spAutoFit/>
          </a:bodyPr>
          <a:lstStyle/>
          <a:p>
            <a:pPr>
              <a:defRPr/>
            </a:pPr>
            <a:r>
              <a:rPr lang="en-AU" sz="1200" kern="0">
                <a:solidFill>
                  <a:srgbClr val="343433"/>
                </a:solidFill>
              </a:rPr>
              <a:t>We represent the interests of entrepreneurs to improve the business environment and promote the city and region. We generate knowledge about economic and social behavior</a:t>
            </a:r>
            <a:endParaRPr lang="en-AU">
              <a:ea typeface="+mn-ea"/>
              <a:cs typeface="+mn-cs"/>
            </a:endParaRPr>
          </a:p>
        </p:txBody>
      </p:sp>
      <p:sp>
        <p:nvSpPr>
          <p:cNvPr id="23" name="Rectángulo: esquinas redondeadas 22">
            <a:extLst>
              <a:ext uri="{FF2B5EF4-FFF2-40B4-BE49-F238E27FC236}">
                <a16:creationId xmlns:a16="http://schemas.microsoft.com/office/drawing/2014/main" id="{FB1D84B7-6D92-023E-C58C-EB65CC484D87}"/>
              </a:ext>
            </a:extLst>
          </p:cNvPr>
          <p:cNvSpPr/>
          <p:nvPr/>
        </p:nvSpPr>
        <p:spPr>
          <a:xfrm>
            <a:off x="1070290" y="3200501"/>
            <a:ext cx="3145910" cy="432709"/>
          </a:xfrm>
          <a:prstGeom prst="roundRect">
            <a:avLst>
              <a:gd name="adj" fmla="val 6261"/>
            </a:avLst>
          </a:prstGeom>
          <a:solidFill>
            <a:srgbClr val="DD003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88000" tIns="36000" rIns="288000" bIns="0" rtlCol="0" anchor="ctr" anchorCtr="0">
            <a:noAutofit/>
          </a:bodyPr>
          <a:lstStyle/>
          <a:p>
            <a:pPr algn="ctr">
              <a:defRPr/>
            </a:pPr>
            <a:r>
              <a:rPr lang="en-AU" sz="1400" b="1">
                <a:solidFill>
                  <a:srgbClr val="FFFFFF"/>
                </a:solidFill>
                <a:latin typeface="Arial"/>
                <a:ea typeface="MarkPro" charset="0"/>
                <a:cs typeface="Arial"/>
              </a:rPr>
              <a:t>Dispute Resolution</a:t>
            </a:r>
            <a:endParaRPr lang="en-AU" sz="1400" b="1" i="0" u="none" strike="noStrike" kern="1200" cap="none" spc="0" normalizeH="0" baseline="0">
              <a:ln>
                <a:noFill/>
              </a:ln>
              <a:solidFill>
                <a:srgbClr val="FFFFFF"/>
              </a:solidFill>
              <a:effectLst/>
              <a:uLnTx/>
              <a:uFillTx/>
              <a:latin typeface="Arial" panose="020B0604020202020204" pitchFamily="34" charset="0"/>
              <a:ea typeface="MarkPro" charset="0"/>
              <a:cs typeface="Arial" panose="020B0604020202020204" pitchFamily="34" charset="0"/>
            </a:endParaRPr>
          </a:p>
        </p:txBody>
      </p:sp>
      <p:sp>
        <p:nvSpPr>
          <p:cNvPr id="24" name="CuadroTexto 23">
            <a:extLst>
              <a:ext uri="{FF2B5EF4-FFF2-40B4-BE49-F238E27FC236}">
                <a16:creationId xmlns:a16="http://schemas.microsoft.com/office/drawing/2014/main" id="{0CC826CE-221B-0CA7-1965-4FD839859B96}"/>
              </a:ext>
            </a:extLst>
          </p:cNvPr>
          <p:cNvSpPr txBox="1"/>
          <p:nvPr/>
        </p:nvSpPr>
        <p:spPr>
          <a:xfrm>
            <a:off x="1070290" y="3697320"/>
            <a:ext cx="3145910" cy="646331"/>
          </a:xfrm>
          <a:prstGeom prst="rect">
            <a:avLst/>
          </a:prstGeom>
          <a:noFill/>
        </p:spPr>
        <p:txBody>
          <a:bodyPr wrap="square" lIns="91440" tIns="45720" rIns="91440" bIns="45720" rtlCol="0" anchor="t">
            <a:spAutoFit/>
          </a:bodyPr>
          <a:lstStyle/>
          <a:p>
            <a:pPr>
              <a:defRPr/>
            </a:pPr>
            <a:r>
              <a:rPr lang="en-AU" sz="1200" kern="0">
                <a:solidFill>
                  <a:srgbClr val="343433"/>
                </a:solidFill>
              </a:rPr>
              <a:t>We support employers in resolving any conflict through alternative mechanisms with the Arbitration and Conciliation Center</a:t>
            </a:r>
            <a:endParaRPr lang="en-AU">
              <a:ea typeface="+mn-ea"/>
              <a:cs typeface="+mn-cs"/>
            </a:endParaRPr>
          </a:p>
        </p:txBody>
      </p:sp>
      <p:sp>
        <p:nvSpPr>
          <p:cNvPr id="25" name="Rectángulo: esquinas redondeadas 24">
            <a:extLst>
              <a:ext uri="{FF2B5EF4-FFF2-40B4-BE49-F238E27FC236}">
                <a16:creationId xmlns:a16="http://schemas.microsoft.com/office/drawing/2014/main" id="{A3731979-29C6-46FE-F46E-6E0495F5E561}"/>
              </a:ext>
            </a:extLst>
          </p:cNvPr>
          <p:cNvSpPr/>
          <p:nvPr/>
        </p:nvSpPr>
        <p:spPr>
          <a:xfrm>
            <a:off x="8497416" y="3724908"/>
            <a:ext cx="3145910" cy="432709"/>
          </a:xfrm>
          <a:prstGeom prst="roundRect">
            <a:avLst>
              <a:gd name="adj" fmla="val 6261"/>
            </a:avLst>
          </a:prstGeom>
          <a:solidFill>
            <a:srgbClr val="DD003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88000" tIns="36000" rIns="288000" bIns="0" rtlCol="0" anchor="ctr" anchorCtr="0">
            <a:noAutofit/>
          </a:bodyPr>
          <a:lstStyle/>
          <a:p>
            <a:pPr algn="ctr">
              <a:defRPr/>
            </a:pPr>
            <a:r>
              <a:rPr lang="en-AU" sz="1400" b="1">
                <a:solidFill>
                  <a:srgbClr val="FFFFFF"/>
                </a:solidFill>
                <a:latin typeface="Arial"/>
                <a:ea typeface="MarkPro" charset="0"/>
                <a:cs typeface="Arial"/>
              </a:rPr>
              <a:t>International relations</a:t>
            </a:r>
            <a:endParaRPr lang="en-AU" sz="1400" b="1" i="0" u="none" strike="noStrike" kern="1200" cap="none" spc="0" normalizeH="0" baseline="0">
              <a:ln>
                <a:noFill/>
              </a:ln>
              <a:solidFill>
                <a:srgbClr val="FFFFFF"/>
              </a:solidFill>
              <a:effectLst/>
              <a:uLnTx/>
              <a:uFillTx/>
              <a:latin typeface="Arial"/>
              <a:ea typeface="MarkPro" charset="0"/>
              <a:cs typeface="Arial"/>
            </a:endParaRPr>
          </a:p>
        </p:txBody>
      </p:sp>
      <p:sp>
        <p:nvSpPr>
          <p:cNvPr id="26" name="CuadroTexto 25">
            <a:extLst>
              <a:ext uri="{FF2B5EF4-FFF2-40B4-BE49-F238E27FC236}">
                <a16:creationId xmlns:a16="http://schemas.microsoft.com/office/drawing/2014/main" id="{6FE9B54B-3C1E-2C71-66B8-D89B83DF1966}"/>
              </a:ext>
            </a:extLst>
          </p:cNvPr>
          <p:cNvSpPr txBox="1"/>
          <p:nvPr/>
        </p:nvSpPr>
        <p:spPr>
          <a:xfrm>
            <a:off x="8488682" y="4234546"/>
            <a:ext cx="3030469" cy="830997"/>
          </a:xfrm>
          <a:prstGeom prst="rect">
            <a:avLst/>
          </a:prstGeom>
          <a:noFill/>
        </p:spPr>
        <p:txBody>
          <a:bodyPr wrap="square" lIns="91440" tIns="45720" rIns="91440" bIns="45720" anchor="t">
            <a:spAutoFit/>
          </a:bodyPr>
          <a:lstStyle/>
          <a:p>
            <a:pPr>
              <a:defRPr/>
            </a:pPr>
            <a:r>
              <a:rPr lang="en-AU" sz="1200">
                <a:solidFill>
                  <a:srgbClr val="343433"/>
                </a:solidFill>
              </a:rPr>
              <a:t>We channel, lead and articulate international initiatives that provide added value to the business sector, the region and the BCC</a:t>
            </a:r>
            <a:endParaRPr lang="en-AU">
              <a:ea typeface="+mn-ea"/>
              <a:cs typeface="+mn-cs"/>
            </a:endParaRPr>
          </a:p>
        </p:txBody>
      </p:sp>
      <p:sp>
        <p:nvSpPr>
          <p:cNvPr id="2" name="Título 1">
            <a:extLst>
              <a:ext uri="{FF2B5EF4-FFF2-40B4-BE49-F238E27FC236}">
                <a16:creationId xmlns:a16="http://schemas.microsoft.com/office/drawing/2014/main" id="{5B7C1C34-A588-0952-69FA-AE835B884055}"/>
              </a:ext>
            </a:extLst>
          </p:cNvPr>
          <p:cNvSpPr>
            <a:spLocks noGrp="1"/>
          </p:cNvSpPr>
          <p:nvPr>
            <p:ph type="title"/>
          </p:nvPr>
        </p:nvSpPr>
        <p:spPr>
          <a:xfrm>
            <a:off x="455612" y="488548"/>
            <a:ext cx="10267022" cy="397032"/>
          </a:xfrm>
        </p:spPr>
        <p:txBody>
          <a:bodyPr wrap="square" lIns="91440" tIns="45720" rIns="91440" bIns="45720" anchor="t" anchorCtr="0">
            <a:spAutoFit/>
          </a:bodyPr>
          <a:lstStyle/>
          <a:p>
            <a:r>
              <a:rPr lang="en-AU">
                <a:solidFill>
                  <a:srgbClr val="DD0034"/>
                </a:solidFill>
                <a:latin typeface="Arial"/>
                <a:cs typeface="Arial"/>
              </a:rPr>
              <a:t>Corporate Focus</a:t>
            </a:r>
          </a:p>
        </p:txBody>
      </p:sp>
      <p:grpSp>
        <p:nvGrpSpPr>
          <p:cNvPr id="27" name="Grupo 26">
            <a:extLst>
              <a:ext uri="{FF2B5EF4-FFF2-40B4-BE49-F238E27FC236}">
                <a16:creationId xmlns:a16="http://schemas.microsoft.com/office/drawing/2014/main" id="{54409C6A-8474-6010-DC73-E21D52A24FAF}"/>
              </a:ext>
            </a:extLst>
          </p:cNvPr>
          <p:cNvGrpSpPr/>
          <p:nvPr/>
        </p:nvGrpSpPr>
        <p:grpSpPr>
          <a:xfrm>
            <a:off x="416559" y="1504338"/>
            <a:ext cx="430603" cy="322132"/>
            <a:chOff x="935364" y="3692651"/>
            <a:chExt cx="430603" cy="322132"/>
          </a:xfrm>
        </p:grpSpPr>
        <p:sp>
          <p:nvSpPr>
            <p:cNvPr id="28" name="Forma libre: forma 27">
              <a:extLst>
                <a:ext uri="{FF2B5EF4-FFF2-40B4-BE49-F238E27FC236}">
                  <a16:creationId xmlns:a16="http://schemas.microsoft.com/office/drawing/2014/main" id="{ADEEA64C-45ED-BD0D-98DB-66EA0A43E98F}"/>
                </a:ext>
              </a:extLst>
            </p:cNvPr>
            <p:cNvSpPr/>
            <p:nvPr/>
          </p:nvSpPr>
          <p:spPr>
            <a:xfrm>
              <a:off x="935364" y="3692656"/>
              <a:ext cx="254276" cy="322127"/>
            </a:xfrm>
            <a:custGeom>
              <a:avLst/>
              <a:gdLst>
                <a:gd name="connsiteX0" fmla="*/ 184195 w 254276"/>
                <a:gd name="connsiteY0" fmla="*/ 322128 h 322127"/>
                <a:gd name="connsiteX1" fmla="*/ 177762 w 254276"/>
                <a:gd name="connsiteY1" fmla="*/ 321548 h 322127"/>
                <a:gd name="connsiteX2" fmla="*/ 155058 w 254276"/>
                <a:gd name="connsiteY2" fmla="*/ 307378 h 322127"/>
                <a:gd name="connsiteX3" fmla="*/ 128515 w 254276"/>
                <a:gd name="connsiteY3" fmla="*/ 277387 h 322127"/>
                <a:gd name="connsiteX4" fmla="*/ 0 w 254276"/>
                <a:gd name="connsiteY4" fmla="*/ 106869 h 322127"/>
                <a:gd name="connsiteX5" fmla="*/ 106232 w 254276"/>
                <a:gd name="connsiteY5" fmla="*/ 0 h 322127"/>
                <a:gd name="connsiteX6" fmla="*/ 240803 w 254276"/>
                <a:gd name="connsiteY6" fmla="*/ 0 h 322127"/>
                <a:gd name="connsiteX7" fmla="*/ 254277 w 254276"/>
                <a:gd name="connsiteY7" fmla="*/ 13475 h 322127"/>
                <a:gd name="connsiteX8" fmla="*/ 240803 w 254276"/>
                <a:gd name="connsiteY8" fmla="*/ 26949 h 322127"/>
                <a:gd name="connsiteX9" fmla="*/ 117446 w 254276"/>
                <a:gd name="connsiteY9" fmla="*/ 26949 h 322127"/>
                <a:gd name="connsiteX10" fmla="*/ 35584 w 254276"/>
                <a:gd name="connsiteY10" fmla="*/ 109303 h 322127"/>
                <a:gd name="connsiteX11" fmla="*/ 149727 w 254276"/>
                <a:gd name="connsiteY11" fmla="*/ 260739 h 322127"/>
                <a:gd name="connsiteX12" fmla="*/ 176227 w 254276"/>
                <a:gd name="connsiteY12" fmla="*/ 290615 h 322127"/>
                <a:gd name="connsiteX13" fmla="*/ 176675 w 254276"/>
                <a:gd name="connsiteY13" fmla="*/ 291267 h 322127"/>
                <a:gd name="connsiteX14" fmla="*/ 182529 w 254276"/>
                <a:gd name="connsiteY14" fmla="*/ 295019 h 322127"/>
                <a:gd name="connsiteX15" fmla="*/ 189324 w 254276"/>
                <a:gd name="connsiteY15" fmla="*/ 293527 h 322127"/>
                <a:gd name="connsiteX16" fmla="*/ 191584 w 254276"/>
                <a:gd name="connsiteY16" fmla="*/ 280878 h 322127"/>
                <a:gd name="connsiteX17" fmla="*/ 194946 w 254276"/>
                <a:gd name="connsiteY17" fmla="*/ 262115 h 322127"/>
                <a:gd name="connsiteX18" fmla="*/ 213708 w 254276"/>
                <a:gd name="connsiteY18" fmla="*/ 265477 h 322127"/>
                <a:gd name="connsiteX19" fmla="*/ 204726 w 254276"/>
                <a:gd name="connsiteY19" fmla="*/ 315637 h 322127"/>
                <a:gd name="connsiteX20" fmla="*/ 184195 w 254276"/>
                <a:gd name="connsiteY20" fmla="*/ 322128 h 32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4276" h="322127">
                  <a:moveTo>
                    <a:pt x="184195" y="322128"/>
                  </a:moveTo>
                  <a:cubicBezTo>
                    <a:pt x="182065" y="322128"/>
                    <a:pt x="179907" y="321939"/>
                    <a:pt x="177762" y="321548"/>
                  </a:cubicBezTo>
                  <a:cubicBezTo>
                    <a:pt x="168576" y="319896"/>
                    <a:pt x="160549" y="314883"/>
                    <a:pt x="155058" y="307378"/>
                  </a:cubicBezTo>
                  <a:lnTo>
                    <a:pt x="128515" y="277387"/>
                  </a:lnTo>
                  <a:lnTo>
                    <a:pt x="0" y="106869"/>
                  </a:lnTo>
                  <a:lnTo>
                    <a:pt x="106232" y="0"/>
                  </a:lnTo>
                  <a:lnTo>
                    <a:pt x="240803" y="0"/>
                  </a:lnTo>
                  <a:cubicBezTo>
                    <a:pt x="248250" y="0"/>
                    <a:pt x="254277" y="6028"/>
                    <a:pt x="254277" y="13475"/>
                  </a:cubicBezTo>
                  <a:cubicBezTo>
                    <a:pt x="254277" y="20922"/>
                    <a:pt x="248250" y="26949"/>
                    <a:pt x="240803" y="26949"/>
                  </a:cubicBezTo>
                  <a:lnTo>
                    <a:pt x="117446" y="26949"/>
                  </a:lnTo>
                  <a:lnTo>
                    <a:pt x="35584" y="109303"/>
                  </a:lnTo>
                  <a:lnTo>
                    <a:pt x="149727" y="260739"/>
                  </a:lnTo>
                  <a:lnTo>
                    <a:pt x="176227" y="290615"/>
                  </a:lnTo>
                  <a:lnTo>
                    <a:pt x="176675" y="291267"/>
                  </a:lnTo>
                  <a:cubicBezTo>
                    <a:pt x="178067" y="293266"/>
                    <a:pt x="180138" y="294584"/>
                    <a:pt x="182529" y="295019"/>
                  </a:cubicBezTo>
                  <a:cubicBezTo>
                    <a:pt x="184920" y="295454"/>
                    <a:pt x="187325" y="294918"/>
                    <a:pt x="189324" y="293527"/>
                  </a:cubicBezTo>
                  <a:cubicBezTo>
                    <a:pt x="193439" y="290658"/>
                    <a:pt x="194453" y="284993"/>
                    <a:pt x="191584" y="280878"/>
                  </a:cubicBezTo>
                  <a:cubicBezTo>
                    <a:pt x="187339" y="274764"/>
                    <a:pt x="188831" y="266375"/>
                    <a:pt x="194946" y="262115"/>
                  </a:cubicBezTo>
                  <a:cubicBezTo>
                    <a:pt x="201046" y="257870"/>
                    <a:pt x="209449" y="259362"/>
                    <a:pt x="213708" y="265477"/>
                  </a:cubicBezTo>
                  <a:cubicBezTo>
                    <a:pt x="225053" y="281791"/>
                    <a:pt x="221026" y="304292"/>
                    <a:pt x="204726" y="315637"/>
                  </a:cubicBezTo>
                  <a:cubicBezTo>
                    <a:pt x="198597" y="319911"/>
                    <a:pt x="191483" y="322128"/>
                    <a:pt x="184195" y="322128"/>
                  </a:cubicBezTo>
                  <a:close/>
                </a:path>
              </a:pathLst>
            </a:custGeom>
            <a:solidFill>
              <a:srgbClr val="000000"/>
            </a:solidFill>
            <a:ln w="14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a:ln>
                  <a:noFill/>
                </a:ln>
                <a:solidFill>
                  <a:srgbClr val="343433"/>
                </a:solidFill>
                <a:effectLst/>
                <a:uLnTx/>
                <a:uFillTx/>
                <a:latin typeface="Arial  "/>
                <a:ea typeface="+mn-ea"/>
                <a:cs typeface="+mn-cs"/>
              </a:endParaRPr>
            </a:p>
          </p:txBody>
        </p:sp>
        <p:sp>
          <p:nvSpPr>
            <p:cNvPr id="29" name="Forma libre: forma 28">
              <a:extLst>
                <a:ext uri="{FF2B5EF4-FFF2-40B4-BE49-F238E27FC236}">
                  <a16:creationId xmlns:a16="http://schemas.microsoft.com/office/drawing/2014/main" id="{C5631670-F6D2-132D-780C-A632664C1A55}"/>
                </a:ext>
              </a:extLst>
            </p:cNvPr>
            <p:cNvSpPr/>
            <p:nvPr/>
          </p:nvSpPr>
          <p:spPr>
            <a:xfrm>
              <a:off x="1256754" y="3730439"/>
              <a:ext cx="109213" cy="159973"/>
            </a:xfrm>
            <a:custGeom>
              <a:avLst/>
              <a:gdLst>
                <a:gd name="connsiteX0" fmla="*/ 13472 w 109213"/>
                <a:gd name="connsiteY0" fmla="*/ 159973 h 159973"/>
                <a:gd name="connsiteX1" fmla="*/ 3809 w 109213"/>
                <a:gd name="connsiteY1" fmla="*/ 155888 h 159973"/>
                <a:gd name="connsiteX2" fmla="*/ 4084 w 109213"/>
                <a:gd name="connsiteY2" fmla="*/ 136835 h 159973"/>
                <a:gd name="connsiteX3" fmla="*/ 70877 w 109213"/>
                <a:gd name="connsiteY3" fmla="*/ 71969 h 159973"/>
                <a:gd name="connsiteX4" fmla="*/ 22180 w 109213"/>
                <a:gd name="connsiteY4" fmla="*/ 22968 h 159973"/>
                <a:gd name="connsiteX5" fmla="*/ 22238 w 109213"/>
                <a:gd name="connsiteY5" fmla="*/ 3915 h 159973"/>
                <a:gd name="connsiteX6" fmla="*/ 41291 w 109213"/>
                <a:gd name="connsiteY6" fmla="*/ 3973 h 159973"/>
                <a:gd name="connsiteX7" fmla="*/ 109214 w 109213"/>
                <a:gd name="connsiteY7" fmla="*/ 72302 h 159973"/>
                <a:gd name="connsiteX8" fmla="*/ 22861 w 109213"/>
                <a:gd name="connsiteY8" fmla="*/ 156163 h 159973"/>
                <a:gd name="connsiteX9" fmla="*/ 13472 w 109213"/>
                <a:gd name="connsiteY9" fmla="*/ 159973 h 15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213" h="159973">
                  <a:moveTo>
                    <a:pt x="13472" y="159973"/>
                  </a:moveTo>
                  <a:cubicBezTo>
                    <a:pt x="9951" y="159973"/>
                    <a:pt x="6445" y="158611"/>
                    <a:pt x="3809" y="155888"/>
                  </a:cubicBezTo>
                  <a:cubicBezTo>
                    <a:pt x="-1379" y="150556"/>
                    <a:pt x="-1248" y="142022"/>
                    <a:pt x="4084" y="136835"/>
                  </a:cubicBezTo>
                  <a:lnTo>
                    <a:pt x="70877" y="71969"/>
                  </a:lnTo>
                  <a:lnTo>
                    <a:pt x="22180" y="22968"/>
                  </a:lnTo>
                  <a:cubicBezTo>
                    <a:pt x="16935" y="17694"/>
                    <a:pt x="16964" y="9161"/>
                    <a:pt x="22238" y="3915"/>
                  </a:cubicBezTo>
                  <a:cubicBezTo>
                    <a:pt x="27512" y="-1329"/>
                    <a:pt x="36046" y="-1300"/>
                    <a:pt x="41291" y="3973"/>
                  </a:cubicBezTo>
                  <a:lnTo>
                    <a:pt x="109214" y="72302"/>
                  </a:lnTo>
                  <a:lnTo>
                    <a:pt x="22861" y="156163"/>
                  </a:lnTo>
                  <a:cubicBezTo>
                    <a:pt x="20239" y="158713"/>
                    <a:pt x="16863" y="159973"/>
                    <a:pt x="13472" y="159973"/>
                  </a:cubicBezTo>
                  <a:close/>
                </a:path>
              </a:pathLst>
            </a:custGeom>
            <a:solidFill>
              <a:srgbClr val="000000"/>
            </a:solidFill>
            <a:ln w="14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a:ln>
                  <a:noFill/>
                </a:ln>
                <a:solidFill>
                  <a:srgbClr val="343433"/>
                </a:solidFill>
                <a:effectLst/>
                <a:uLnTx/>
                <a:uFillTx/>
                <a:latin typeface="Arial  "/>
                <a:ea typeface="+mn-ea"/>
                <a:cs typeface="+mn-cs"/>
              </a:endParaRPr>
            </a:p>
          </p:txBody>
        </p:sp>
        <p:sp>
          <p:nvSpPr>
            <p:cNvPr id="30" name="Forma libre: forma 29">
              <a:extLst>
                <a:ext uri="{FF2B5EF4-FFF2-40B4-BE49-F238E27FC236}">
                  <a16:creationId xmlns:a16="http://schemas.microsoft.com/office/drawing/2014/main" id="{C6DC4850-8286-AECD-9DDE-0C0F76795A9A}"/>
                </a:ext>
              </a:extLst>
            </p:cNvPr>
            <p:cNvSpPr/>
            <p:nvPr/>
          </p:nvSpPr>
          <p:spPr>
            <a:xfrm>
              <a:off x="1049906" y="3692651"/>
              <a:ext cx="108922" cy="106425"/>
            </a:xfrm>
            <a:custGeom>
              <a:avLst/>
              <a:gdLst>
                <a:gd name="connsiteX0" fmla="*/ 13480 w 108922"/>
                <a:gd name="connsiteY0" fmla="*/ 106425 h 106425"/>
                <a:gd name="connsiteX1" fmla="*/ 3801 w 108922"/>
                <a:gd name="connsiteY1" fmla="*/ 102325 h 106425"/>
                <a:gd name="connsiteX2" fmla="*/ 4091 w 108922"/>
                <a:gd name="connsiteY2" fmla="*/ 83272 h 106425"/>
                <a:gd name="connsiteX3" fmla="*/ 86068 w 108922"/>
                <a:gd name="connsiteY3" fmla="*/ 3801 h 106425"/>
                <a:gd name="connsiteX4" fmla="*/ 105121 w 108922"/>
                <a:gd name="connsiteY4" fmla="*/ 4091 h 106425"/>
                <a:gd name="connsiteX5" fmla="*/ 104831 w 108922"/>
                <a:gd name="connsiteY5" fmla="*/ 23144 h 106425"/>
                <a:gd name="connsiteX6" fmla="*/ 22854 w 108922"/>
                <a:gd name="connsiteY6" fmla="*/ 102614 h 106425"/>
                <a:gd name="connsiteX7" fmla="*/ 13480 w 108922"/>
                <a:gd name="connsiteY7" fmla="*/ 106425 h 10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922" h="106425">
                  <a:moveTo>
                    <a:pt x="13480" y="106425"/>
                  </a:moveTo>
                  <a:cubicBezTo>
                    <a:pt x="9959" y="106425"/>
                    <a:pt x="6453" y="105048"/>
                    <a:pt x="3801" y="102325"/>
                  </a:cubicBezTo>
                  <a:cubicBezTo>
                    <a:pt x="-1386" y="96978"/>
                    <a:pt x="-1241" y="88444"/>
                    <a:pt x="4091" y="83272"/>
                  </a:cubicBezTo>
                  <a:lnTo>
                    <a:pt x="86068" y="3801"/>
                  </a:lnTo>
                  <a:cubicBezTo>
                    <a:pt x="91415" y="-1386"/>
                    <a:pt x="99948" y="-1241"/>
                    <a:pt x="105121" y="4091"/>
                  </a:cubicBezTo>
                  <a:cubicBezTo>
                    <a:pt x="110307" y="9437"/>
                    <a:pt x="110163" y="17971"/>
                    <a:pt x="104831" y="23144"/>
                  </a:cubicBezTo>
                  <a:lnTo>
                    <a:pt x="22854" y="102614"/>
                  </a:lnTo>
                  <a:cubicBezTo>
                    <a:pt x="20246" y="105164"/>
                    <a:pt x="16855" y="106425"/>
                    <a:pt x="13480" y="106425"/>
                  </a:cubicBezTo>
                  <a:close/>
                </a:path>
              </a:pathLst>
            </a:custGeom>
            <a:solidFill>
              <a:srgbClr val="000000"/>
            </a:solidFill>
            <a:ln w="14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a:ln>
                  <a:noFill/>
                </a:ln>
                <a:solidFill>
                  <a:srgbClr val="343433"/>
                </a:solidFill>
                <a:effectLst/>
                <a:uLnTx/>
                <a:uFillTx/>
                <a:latin typeface="Arial  "/>
                <a:ea typeface="+mn-ea"/>
                <a:cs typeface="+mn-cs"/>
              </a:endParaRPr>
            </a:p>
          </p:txBody>
        </p:sp>
        <p:sp>
          <p:nvSpPr>
            <p:cNvPr id="31" name="Forma libre: forma 30">
              <a:extLst>
                <a:ext uri="{FF2B5EF4-FFF2-40B4-BE49-F238E27FC236}">
                  <a16:creationId xmlns:a16="http://schemas.microsoft.com/office/drawing/2014/main" id="{FE191093-4AEE-55AA-FE32-DCA2B0FA04F5}"/>
                </a:ext>
              </a:extLst>
            </p:cNvPr>
            <p:cNvSpPr/>
            <p:nvPr/>
          </p:nvSpPr>
          <p:spPr>
            <a:xfrm>
              <a:off x="1042184" y="3770348"/>
              <a:ext cx="121137" cy="76351"/>
            </a:xfrm>
            <a:custGeom>
              <a:avLst/>
              <a:gdLst>
                <a:gd name="connsiteX0" fmla="*/ 41645 w 121137"/>
                <a:gd name="connsiteY0" fmla="*/ 76351 h 76351"/>
                <a:gd name="connsiteX1" fmla="*/ 10176 w 121137"/>
                <a:gd name="connsiteY1" fmla="*/ 62037 h 76351"/>
                <a:gd name="connsiteX2" fmla="*/ 14320 w 121137"/>
                <a:gd name="connsiteY2" fmla="*/ 3300 h 76351"/>
                <a:gd name="connsiteX3" fmla="*/ 33328 w 121137"/>
                <a:gd name="connsiteY3" fmla="*/ 4647 h 76351"/>
                <a:gd name="connsiteX4" fmla="*/ 31981 w 121137"/>
                <a:gd name="connsiteY4" fmla="*/ 23656 h 76351"/>
                <a:gd name="connsiteX5" fmla="*/ 30518 w 121137"/>
                <a:gd name="connsiteY5" fmla="*/ 44360 h 76351"/>
                <a:gd name="connsiteX6" fmla="*/ 51164 w 121137"/>
                <a:gd name="connsiteY6" fmla="*/ 45867 h 76351"/>
                <a:gd name="connsiteX7" fmla="*/ 98702 w 121137"/>
                <a:gd name="connsiteY7" fmla="*/ 3546 h 76351"/>
                <a:gd name="connsiteX8" fmla="*/ 117725 w 121137"/>
                <a:gd name="connsiteY8" fmla="*/ 4647 h 76351"/>
                <a:gd name="connsiteX9" fmla="*/ 116624 w 121137"/>
                <a:gd name="connsiteY9" fmla="*/ 23671 h 76351"/>
                <a:gd name="connsiteX10" fmla="*/ 68884 w 121137"/>
                <a:gd name="connsiteY10" fmla="*/ 66166 h 76351"/>
                <a:gd name="connsiteX11" fmla="*/ 41645 w 121137"/>
                <a:gd name="connsiteY11" fmla="*/ 76351 h 76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137" h="76351">
                  <a:moveTo>
                    <a:pt x="41645" y="76351"/>
                  </a:moveTo>
                  <a:cubicBezTo>
                    <a:pt x="29996" y="76351"/>
                    <a:pt x="18405" y="71498"/>
                    <a:pt x="10176" y="62037"/>
                  </a:cubicBezTo>
                  <a:cubicBezTo>
                    <a:pt x="-4878" y="44694"/>
                    <a:pt x="-3009" y="18353"/>
                    <a:pt x="14320" y="3300"/>
                  </a:cubicBezTo>
                  <a:cubicBezTo>
                    <a:pt x="19941" y="-1583"/>
                    <a:pt x="28446" y="-975"/>
                    <a:pt x="33328" y="4647"/>
                  </a:cubicBezTo>
                  <a:cubicBezTo>
                    <a:pt x="38211" y="10269"/>
                    <a:pt x="37603" y="18773"/>
                    <a:pt x="31981" y="23656"/>
                  </a:cubicBezTo>
                  <a:cubicBezTo>
                    <a:pt x="25867" y="28959"/>
                    <a:pt x="25215" y="38246"/>
                    <a:pt x="30518" y="44360"/>
                  </a:cubicBezTo>
                  <a:cubicBezTo>
                    <a:pt x="35806" y="50460"/>
                    <a:pt x="45064" y="51127"/>
                    <a:pt x="51164" y="45867"/>
                  </a:cubicBezTo>
                  <a:lnTo>
                    <a:pt x="98702" y="3546"/>
                  </a:lnTo>
                  <a:cubicBezTo>
                    <a:pt x="104265" y="-1395"/>
                    <a:pt x="112770" y="-902"/>
                    <a:pt x="117725" y="4647"/>
                  </a:cubicBezTo>
                  <a:cubicBezTo>
                    <a:pt x="122681" y="10211"/>
                    <a:pt x="122174" y="18730"/>
                    <a:pt x="116624" y="23671"/>
                  </a:cubicBezTo>
                  <a:lnTo>
                    <a:pt x="68884" y="66166"/>
                  </a:lnTo>
                  <a:cubicBezTo>
                    <a:pt x="61046" y="73005"/>
                    <a:pt x="51324" y="76351"/>
                    <a:pt x="41645" y="76351"/>
                  </a:cubicBezTo>
                  <a:close/>
                </a:path>
              </a:pathLst>
            </a:custGeom>
            <a:solidFill>
              <a:srgbClr val="000000"/>
            </a:solidFill>
            <a:ln w="14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a:ln>
                  <a:noFill/>
                </a:ln>
                <a:solidFill>
                  <a:srgbClr val="343433"/>
                </a:solidFill>
                <a:effectLst/>
                <a:uLnTx/>
                <a:uFillTx/>
                <a:latin typeface="Arial  "/>
                <a:ea typeface="+mn-ea"/>
                <a:cs typeface="+mn-cs"/>
              </a:endParaRPr>
            </a:p>
          </p:txBody>
        </p:sp>
        <p:sp>
          <p:nvSpPr>
            <p:cNvPr id="32" name="Forma libre: forma 31">
              <a:extLst>
                <a:ext uri="{FF2B5EF4-FFF2-40B4-BE49-F238E27FC236}">
                  <a16:creationId xmlns:a16="http://schemas.microsoft.com/office/drawing/2014/main" id="{9BBAC52D-4019-8F31-E378-810DD6EE7F07}"/>
                </a:ext>
              </a:extLst>
            </p:cNvPr>
            <p:cNvSpPr/>
            <p:nvPr/>
          </p:nvSpPr>
          <p:spPr>
            <a:xfrm>
              <a:off x="1139774" y="3759347"/>
              <a:ext cx="160301" cy="194250"/>
            </a:xfrm>
            <a:custGeom>
              <a:avLst/>
              <a:gdLst>
                <a:gd name="connsiteX0" fmla="*/ 123209 w 160301"/>
                <a:gd name="connsiteY0" fmla="*/ 194250 h 194250"/>
                <a:gd name="connsiteX1" fmla="*/ 98578 w 160301"/>
                <a:gd name="connsiteY1" fmla="*/ 184847 h 194250"/>
                <a:gd name="connsiteX2" fmla="*/ 97868 w 160301"/>
                <a:gd name="connsiteY2" fmla="*/ 184224 h 194250"/>
                <a:gd name="connsiteX3" fmla="*/ 32727 w 160301"/>
                <a:gd name="connsiteY3" fmla="*/ 107274 h 194250"/>
                <a:gd name="connsiteX4" fmla="*/ 34306 w 160301"/>
                <a:gd name="connsiteY4" fmla="*/ 88280 h 194250"/>
                <a:gd name="connsiteX5" fmla="*/ 53301 w 160301"/>
                <a:gd name="connsiteY5" fmla="*/ 89859 h 194250"/>
                <a:gd name="connsiteX6" fmla="*/ 117095 w 160301"/>
                <a:gd name="connsiteY6" fmla="*/ 165215 h 194250"/>
                <a:gd name="connsiteX7" fmla="*/ 123832 w 160301"/>
                <a:gd name="connsiteY7" fmla="*/ 167287 h 194250"/>
                <a:gd name="connsiteX8" fmla="*/ 130815 w 160301"/>
                <a:gd name="connsiteY8" fmla="*/ 163911 h 194250"/>
                <a:gd name="connsiteX9" fmla="*/ 129989 w 160301"/>
                <a:gd name="connsiteY9" fmla="*/ 149610 h 194250"/>
                <a:gd name="connsiteX10" fmla="*/ 129105 w 160301"/>
                <a:gd name="connsiteY10" fmla="*/ 148756 h 194250"/>
                <a:gd name="connsiteX11" fmla="*/ 119905 w 160301"/>
                <a:gd name="connsiteY11" fmla="*/ 138831 h 194250"/>
                <a:gd name="connsiteX12" fmla="*/ 34291 w 160301"/>
                <a:gd name="connsiteY12" fmla="*/ 28311 h 194250"/>
                <a:gd name="connsiteX13" fmla="*/ 29945 w 160301"/>
                <a:gd name="connsiteY13" fmla="*/ 26949 h 194250"/>
                <a:gd name="connsiteX14" fmla="*/ 23990 w 160301"/>
                <a:gd name="connsiteY14" fmla="*/ 29818 h 194250"/>
                <a:gd name="connsiteX15" fmla="*/ 5053 w 160301"/>
                <a:gd name="connsiteY15" fmla="*/ 31904 h 194250"/>
                <a:gd name="connsiteX16" fmla="*/ 2967 w 160301"/>
                <a:gd name="connsiteY16" fmla="*/ 12967 h 194250"/>
                <a:gd name="connsiteX17" fmla="*/ 29945 w 160301"/>
                <a:gd name="connsiteY17" fmla="*/ 0 h 194250"/>
                <a:gd name="connsiteX18" fmla="*/ 52996 w 160301"/>
                <a:gd name="connsiteY18" fmla="*/ 8809 h 194250"/>
                <a:gd name="connsiteX19" fmla="*/ 53909 w 160301"/>
                <a:gd name="connsiteY19" fmla="*/ 9621 h 194250"/>
                <a:gd name="connsiteX20" fmla="*/ 140827 w 160301"/>
                <a:gd name="connsiteY20" fmla="*/ 121836 h 194250"/>
                <a:gd name="connsiteX21" fmla="*/ 148419 w 160301"/>
                <a:gd name="connsiteY21" fmla="*/ 129964 h 194250"/>
                <a:gd name="connsiteX22" fmla="*/ 150925 w 160301"/>
                <a:gd name="connsiteY22" fmla="*/ 181848 h 194250"/>
                <a:gd name="connsiteX23" fmla="*/ 125368 w 160301"/>
                <a:gd name="connsiteY23" fmla="*/ 194192 h 194250"/>
                <a:gd name="connsiteX24" fmla="*/ 123209 w 160301"/>
                <a:gd name="connsiteY24" fmla="*/ 194250 h 19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0301" h="194250">
                  <a:moveTo>
                    <a:pt x="123209" y="194250"/>
                  </a:moveTo>
                  <a:cubicBezTo>
                    <a:pt x="114110" y="194250"/>
                    <a:pt x="105431" y="190961"/>
                    <a:pt x="98578" y="184847"/>
                  </a:cubicBezTo>
                  <a:lnTo>
                    <a:pt x="97868" y="184224"/>
                  </a:lnTo>
                  <a:lnTo>
                    <a:pt x="32727" y="107274"/>
                  </a:lnTo>
                  <a:cubicBezTo>
                    <a:pt x="27916" y="101595"/>
                    <a:pt x="28627" y="93090"/>
                    <a:pt x="34306" y="88280"/>
                  </a:cubicBezTo>
                  <a:cubicBezTo>
                    <a:pt x="39985" y="83470"/>
                    <a:pt x="48491" y="84180"/>
                    <a:pt x="53301" y="89859"/>
                  </a:cubicBezTo>
                  <a:lnTo>
                    <a:pt x="117095" y="165215"/>
                  </a:lnTo>
                  <a:cubicBezTo>
                    <a:pt x="119021" y="166693"/>
                    <a:pt x="121368" y="167432"/>
                    <a:pt x="123832" y="167287"/>
                  </a:cubicBezTo>
                  <a:cubicBezTo>
                    <a:pt x="126526" y="167127"/>
                    <a:pt x="129004" y="165939"/>
                    <a:pt x="130815" y="163911"/>
                  </a:cubicBezTo>
                  <a:cubicBezTo>
                    <a:pt x="134524" y="159738"/>
                    <a:pt x="134162" y="153334"/>
                    <a:pt x="129989" y="149610"/>
                  </a:cubicBezTo>
                  <a:lnTo>
                    <a:pt x="129105" y="148756"/>
                  </a:lnTo>
                  <a:lnTo>
                    <a:pt x="119905" y="138831"/>
                  </a:lnTo>
                  <a:lnTo>
                    <a:pt x="34291" y="28311"/>
                  </a:lnTo>
                  <a:cubicBezTo>
                    <a:pt x="33277" y="27601"/>
                    <a:pt x="31843" y="26949"/>
                    <a:pt x="29945" y="26949"/>
                  </a:cubicBezTo>
                  <a:cubicBezTo>
                    <a:pt x="27627" y="26949"/>
                    <a:pt x="25454" y="27992"/>
                    <a:pt x="23990" y="29818"/>
                  </a:cubicBezTo>
                  <a:cubicBezTo>
                    <a:pt x="19339" y="35628"/>
                    <a:pt x="10849" y="36569"/>
                    <a:pt x="5053" y="31904"/>
                  </a:cubicBezTo>
                  <a:cubicBezTo>
                    <a:pt x="-757" y="27253"/>
                    <a:pt x="-1699" y="18763"/>
                    <a:pt x="2967" y="12967"/>
                  </a:cubicBezTo>
                  <a:cubicBezTo>
                    <a:pt x="9559" y="4723"/>
                    <a:pt x="19397" y="0"/>
                    <a:pt x="29945" y="0"/>
                  </a:cubicBezTo>
                  <a:cubicBezTo>
                    <a:pt x="38464" y="0"/>
                    <a:pt x="46650" y="3130"/>
                    <a:pt x="52996" y="8809"/>
                  </a:cubicBezTo>
                  <a:lnTo>
                    <a:pt x="53909" y="9621"/>
                  </a:lnTo>
                  <a:lnTo>
                    <a:pt x="140827" y="121836"/>
                  </a:lnTo>
                  <a:lnTo>
                    <a:pt x="148419" y="129964"/>
                  </a:lnTo>
                  <a:cubicBezTo>
                    <a:pt x="163197" y="143627"/>
                    <a:pt x="164371" y="166765"/>
                    <a:pt x="150925" y="181848"/>
                  </a:cubicBezTo>
                  <a:cubicBezTo>
                    <a:pt x="144333" y="189237"/>
                    <a:pt x="135263" y="193627"/>
                    <a:pt x="125368" y="194192"/>
                  </a:cubicBezTo>
                  <a:cubicBezTo>
                    <a:pt x="124657" y="194236"/>
                    <a:pt x="123933" y="194250"/>
                    <a:pt x="123209" y="194250"/>
                  </a:cubicBezTo>
                  <a:close/>
                </a:path>
              </a:pathLst>
            </a:custGeom>
            <a:solidFill>
              <a:srgbClr val="000000"/>
            </a:solidFill>
            <a:ln w="14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a:ln>
                  <a:noFill/>
                </a:ln>
                <a:solidFill>
                  <a:srgbClr val="343433"/>
                </a:solidFill>
                <a:effectLst/>
                <a:uLnTx/>
                <a:uFillTx/>
                <a:latin typeface="Arial  "/>
                <a:ea typeface="+mn-ea"/>
                <a:cs typeface="+mn-cs"/>
              </a:endParaRPr>
            </a:p>
          </p:txBody>
        </p:sp>
        <p:sp>
          <p:nvSpPr>
            <p:cNvPr id="33" name="Forma libre: forma 32">
              <a:extLst>
                <a:ext uri="{FF2B5EF4-FFF2-40B4-BE49-F238E27FC236}">
                  <a16:creationId xmlns:a16="http://schemas.microsoft.com/office/drawing/2014/main" id="{293DF5EB-3452-5DC5-7817-FA1B88C11FDD}"/>
                </a:ext>
              </a:extLst>
            </p:cNvPr>
            <p:cNvSpPr/>
            <p:nvPr/>
          </p:nvSpPr>
          <p:spPr>
            <a:xfrm>
              <a:off x="1132331" y="3876999"/>
              <a:ext cx="127026" cy="96346"/>
            </a:xfrm>
            <a:custGeom>
              <a:avLst/>
              <a:gdLst>
                <a:gd name="connsiteX0" fmla="*/ 85200 w 127026"/>
                <a:gd name="connsiteY0" fmla="*/ 96347 h 96346"/>
                <a:gd name="connsiteX1" fmla="*/ 79782 w 127026"/>
                <a:gd name="connsiteY1" fmla="*/ 95999 h 96346"/>
                <a:gd name="connsiteX2" fmla="*/ 52079 w 127026"/>
                <a:gd name="connsiteY2" fmla="*/ 80265 h 96346"/>
                <a:gd name="connsiteX3" fmla="*/ 3166 w 127026"/>
                <a:gd name="connsiteY3" fmla="*/ 22165 h 96346"/>
                <a:gd name="connsiteX4" fmla="*/ 4803 w 127026"/>
                <a:gd name="connsiteY4" fmla="*/ 3170 h 96346"/>
                <a:gd name="connsiteX5" fmla="*/ 23797 w 127026"/>
                <a:gd name="connsiteY5" fmla="*/ 4807 h 96346"/>
                <a:gd name="connsiteX6" fmla="*/ 73233 w 127026"/>
                <a:gd name="connsiteY6" fmla="*/ 63545 h 96346"/>
                <a:gd name="connsiteX7" fmla="*/ 83230 w 127026"/>
                <a:gd name="connsiteY7" fmla="*/ 69268 h 96346"/>
                <a:gd name="connsiteX8" fmla="*/ 94343 w 127026"/>
                <a:gd name="connsiteY8" fmla="*/ 66254 h 96346"/>
                <a:gd name="connsiteX9" fmla="*/ 100138 w 127026"/>
                <a:gd name="connsiteY9" fmla="*/ 55677 h 96346"/>
                <a:gd name="connsiteX10" fmla="*/ 114758 w 127026"/>
                <a:gd name="connsiteY10" fmla="*/ 43463 h 96346"/>
                <a:gd name="connsiteX11" fmla="*/ 126971 w 127026"/>
                <a:gd name="connsiteY11" fmla="*/ 58082 h 96346"/>
                <a:gd name="connsiteX12" fmla="*/ 110816 w 127026"/>
                <a:gd name="connsiteY12" fmla="*/ 87567 h 96346"/>
                <a:gd name="connsiteX13" fmla="*/ 85200 w 127026"/>
                <a:gd name="connsiteY13" fmla="*/ 96347 h 9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026" h="96346">
                  <a:moveTo>
                    <a:pt x="85200" y="96347"/>
                  </a:moveTo>
                  <a:cubicBezTo>
                    <a:pt x="83404" y="96347"/>
                    <a:pt x="81593" y="96231"/>
                    <a:pt x="79782" y="95999"/>
                  </a:cubicBezTo>
                  <a:cubicBezTo>
                    <a:pt x="68756" y="94579"/>
                    <a:pt x="58932" y="89001"/>
                    <a:pt x="52079" y="80265"/>
                  </a:cubicBezTo>
                  <a:lnTo>
                    <a:pt x="3166" y="22165"/>
                  </a:lnTo>
                  <a:cubicBezTo>
                    <a:pt x="-1630" y="16471"/>
                    <a:pt x="-892" y="7966"/>
                    <a:pt x="4803" y="3170"/>
                  </a:cubicBezTo>
                  <a:cubicBezTo>
                    <a:pt x="10496" y="-1626"/>
                    <a:pt x="19001" y="-901"/>
                    <a:pt x="23797" y="4807"/>
                  </a:cubicBezTo>
                  <a:lnTo>
                    <a:pt x="73233" y="63545"/>
                  </a:lnTo>
                  <a:cubicBezTo>
                    <a:pt x="75695" y="66732"/>
                    <a:pt x="79245" y="68761"/>
                    <a:pt x="83230" y="69268"/>
                  </a:cubicBezTo>
                  <a:cubicBezTo>
                    <a:pt x="87214" y="69760"/>
                    <a:pt x="91170" y="68703"/>
                    <a:pt x="94343" y="66254"/>
                  </a:cubicBezTo>
                  <a:cubicBezTo>
                    <a:pt x="97690" y="63661"/>
                    <a:pt x="99747" y="59908"/>
                    <a:pt x="100138" y="55677"/>
                  </a:cubicBezTo>
                  <a:cubicBezTo>
                    <a:pt x="100804" y="48259"/>
                    <a:pt x="107339" y="42811"/>
                    <a:pt x="114758" y="43463"/>
                  </a:cubicBezTo>
                  <a:cubicBezTo>
                    <a:pt x="122175" y="44130"/>
                    <a:pt x="127638" y="50679"/>
                    <a:pt x="126971" y="58082"/>
                  </a:cubicBezTo>
                  <a:cubicBezTo>
                    <a:pt x="125928" y="69702"/>
                    <a:pt x="120046" y="80438"/>
                    <a:pt x="110816" y="87567"/>
                  </a:cubicBezTo>
                  <a:cubicBezTo>
                    <a:pt x="103369" y="93304"/>
                    <a:pt x="94444" y="96347"/>
                    <a:pt x="85200" y="96347"/>
                  </a:cubicBezTo>
                  <a:close/>
                </a:path>
              </a:pathLst>
            </a:custGeom>
            <a:solidFill>
              <a:srgbClr val="000000"/>
            </a:solidFill>
            <a:ln w="14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a:ln>
                  <a:noFill/>
                </a:ln>
                <a:solidFill>
                  <a:srgbClr val="343433"/>
                </a:solidFill>
                <a:effectLst/>
                <a:uLnTx/>
                <a:uFillTx/>
                <a:latin typeface="Arial  "/>
                <a:ea typeface="+mn-ea"/>
                <a:cs typeface="+mn-cs"/>
              </a:endParaRPr>
            </a:p>
          </p:txBody>
        </p:sp>
        <p:sp>
          <p:nvSpPr>
            <p:cNvPr id="34" name="Forma libre: forma 33">
              <a:extLst>
                <a:ext uri="{FF2B5EF4-FFF2-40B4-BE49-F238E27FC236}">
                  <a16:creationId xmlns:a16="http://schemas.microsoft.com/office/drawing/2014/main" id="{AC618717-0860-2ED5-CB67-80D082AA5E46}"/>
                </a:ext>
              </a:extLst>
            </p:cNvPr>
            <p:cNvSpPr/>
            <p:nvPr/>
          </p:nvSpPr>
          <p:spPr>
            <a:xfrm>
              <a:off x="1093356" y="3916948"/>
              <a:ext cx="113167" cy="83201"/>
            </a:xfrm>
            <a:custGeom>
              <a:avLst/>
              <a:gdLst>
                <a:gd name="connsiteX0" fmla="*/ 72118 w 113167"/>
                <a:gd name="connsiteY0" fmla="*/ 83202 h 83201"/>
                <a:gd name="connsiteX1" fmla="*/ 40894 w 113167"/>
                <a:gd name="connsiteY1" fmla="*/ 68873 h 83201"/>
                <a:gd name="connsiteX2" fmla="*/ 40634 w 113167"/>
                <a:gd name="connsiteY2" fmla="*/ 68568 h 83201"/>
                <a:gd name="connsiteX3" fmla="*/ 2992 w 113167"/>
                <a:gd name="connsiteY3" fmla="*/ 21944 h 83201"/>
                <a:gd name="connsiteX4" fmla="*/ 5006 w 113167"/>
                <a:gd name="connsiteY4" fmla="*/ 2992 h 83201"/>
                <a:gd name="connsiteX5" fmla="*/ 23957 w 113167"/>
                <a:gd name="connsiteY5" fmla="*/ 5006 h 83201"/>
                <a:gd name="connsiteX6" fmla="*/ 61454 w 113167"/>
                <a:gd name="connsiteY6" fmla="*/ 51443 h 83201"/>
                <a:gd name="connsiteX7" fmla="*/ 81289 w 113167"/>
                <a:gd name="connsiteY7" fmla="*/ 52848 h 83201"/>
                <a:gd name="connsiteX8" fmla="*/ 82810 w 113167"/>
                <a:gd name="connsiteY8" fmla="*/ 32897 h 83201"/>
                <a:gd name="connsiteX9" fmla="*/ 84274 w 113167"/>
                <a:gd name="connsiteY9" fmla="*/ 13888 h 83201"/>
                <a:gd name="connsiteX10" fmla="*/ 103283 w 113167"/>
                <a:gd name="connsiteY10" fmla="*/ 15351 h 83201"/>
                <a:gd name="connsiteX11" fmla="*/ 98849 w 113167"/>
                <a:gd name="connsiteY11" fmla="*/ 73306 h 83201"/>
                <a:gd name="connsiteX12" fmla="*/ 72118 w 113167"/>
                <a:gd name="connsiteY12" fmla="*/ 83202 h 8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167" h="83201">
                  <a:moveTo>
                    <a:pt x="72118" y="83202"/>
                  </a:moveTo>
                  <a:cubicBezTo>
                    <a:pt x="60527" y="83202"/>
                    <a:pt x="49008" y="78348"/>
                    <a:pt x="40894" y="68873"/>
                  </a:cubicBezTo>
                  <a:lnTo>
                    <a:pt x="40634" y="68568"/>
                  </a:lnTo>
                  <a:lnTo>
                    <a:pt x="2992" y="21944"/>
                  </a:lnTo>
                  <a:cubicBezTo>
                    <a:pt x="-1687" y="16148"/>
                    <a:pt x="-775" y="7672"/>
                    <a:pt x="5006" y="2992"/>
                  </a:cubicBezTo>
                  <a:cubicBezTo>
                    <a:pt x="10801" y="-1687"/>
                    <a:pt x="19277" y="-775"/>
                    <a:pt x="23957" y="5006"/>
                  </a:cubicBezTo>
                  <a:lnTo>
                    <a:pt x="61454" y="51443"/>
                  </a:lnTo>
                  <a:cubicBezTo>
                    <a:pt x="66554" y="57253"/>
                    <a:pt x="75407" y="57890"/>
                    <a:pt x="81289" y="52848"/>
                  </a:cubicBezTo>
                  <a:cubicBezTo>
                    <a:pt x="87200" y="47777"/>
                    <a:pt x="87896" y="38823"/>
                    <a:pt x="82810" y="32897"/>
                  </a:cubicBezTo>
                  <a:cubicBezTo>
                    <a:pt x="77971" y="27246"/>
                    <a:pt x="78623" y="18741"/>
                    <a:pt x="84274" y="13888"/>
                  </a:cubicBezTo>
                  <a:cubicBezTo>
                    <a:pt x="89925" y="9049"/>
                    <a:pt x="98429" y="9686"/>
                    <a:pt x="103283" y="15351"/>
                  </a:cubicBezTo>
                  <a:cubicBezTo>
                    <a:pt x="118033" y="32549"/>
                    <a:pt x="116047" y="58542"/>
                    <a:pt x="98849" y="73306"/>
                  </a:cubicBezTo>
                  <a:cubicBezTo>
                    <a:pt x="91098" y="79942"/>
                    <a:pt x="81579" y="83188"/>
                    <a:pt x="72118" y="83202"/>
                  </a:cubicBezTo>
                  <a:close/>
                </a:path>
              </a:pathLst>
            </a:custGeom>
            <a:solidFill>
              <a:srgbClr val="000000"/>
            </a:solidFill>
            <a:ln w="14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a:ln>
                  <a:noFill/>
                </a:ln>
                <a:solidFill>
                  <a:srgbClr val="343433"/>
                </a:solidFill>
                <a:effectLst/>
                <a:uLnTx/>
                <a:uFillTx/>
                <a:latin typeface="Arial  "/>
                <a:ea typeface="+mn-ea"/>
                <a:cs typeface="+mn-cs"/>
              </a:endParaRPr>
            </a:p>
          </p:txBody>
        </p:sp>
        <p:sp>
          <p:nvSpPr>
            <p:cNvPr id="35" name="Forma libre: forma 34">
              <a:extLst>
                <a:ext uri="{FF2B5EF4-FFF2-40B4-BE49-F238E27FC236}">
                  <a16:creationId xmlns:a16="http://schemas.microsoft.com/office/drawing/2014/main" id="{B85CA172-A8F2-1098-5595-BE433B087058}"/>
                </a:ext>
              </a:extLst>
            </p:cNvPr>
            <p:cNvSpPr/>
            <p:nvPr/>
          </p:nvSpPr>
          <p:spPr>
            <a:xfrm>
              <a:off x="1237758" y="3693699"/>
              <a:ext cx="25471" cy="25471"/>
            </a:xfrm>
            <a:custGeom>
              <a:avLst/>
              <a:gdLst>
                <a:gd name="connsiteX0" fmla="*/ 25471 w 25471"/>
                <a:gd name="connsiteY0" fmla="*/ 12735 h 25471"/>
                <a:gd name="connsiteX1" fmla="*/ 12735 w 25471"/>
                <a:gd name="connsiteY1" fmla="*/ 25471 h 25471"/>
                <a:gd name="connsiteX2" fmla="*/ 0 w 25471"/>
                <a:gd name="connsiteY2" fmla="*/ 12735 h 25471"/>
                <a:gd name="connsiteX3" fmla="*/ 12735 w 25471"/>
                <a:gd name="connsiteY3" fmla="*/ 0 h 25471"/>
                <a:gd name="connsiteX4" fmla="*/ 25471 w 25471"/>
                <a:gd name="connsiteY4" fmla="*/ 12735 h 25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71" h="25471">
                  <a:moveTo>
                    <a:pt x="25471" y="12735"/>
                  </a:moveTo>
                  <a:cubicBezTo>
                    <a:pt x="25471" y="19769"/>
                    <a:pt x="19769" y="25471"/>
                    <a:pt x="12735" y="25471"/>
                  </a:cubicBezTo>
                  <a:cubicBezTo>
                    <a:pt x="5702" y="25471"/>
                    <a:pt x="0" y="19769"/>
                    <a:pt x="0" y="12735"/>
                  </a:cubicBezTo>
                  <a:cubicBezTo>
                    <a:pt x="0" y="5702"/>
                    <a:pt x="5702" y="0"/>
                    <a:pt x="12735" y="0"/>
                  </a:cubicBezTo>
                  <a:cubicBezTo>
                    <a:pt x="19769" y="0"/>
                    <a:pt x="25471" y="5702"/>
                    <a:pt x="25471" y="12735"/>
                  </a:cubicBezTo>
                  <a:close/>
                </a:path>
              </a:pathLst>
            </a:custGeom>
            <a:solidFill>
              <a:srgbClr val="DD0034"/>
            </a:solidFill>
            <a:ln w="14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a:ln>
                  <a:noFill/>
                </a:ln>
                <a:solidFill>
                  <a:srgbClr val="343433"/>
                </a:solidFill>
                <a:effectLst/>
                <a:uLnTx/>
                <a:uFillTx/>
                <a:latin typeface="Arial  "/>
                <a:ea typeface="+mn-ea"/>
                <a:cs typeface="+mn-cs"/>
              </a:endParaRPr>
            </a:p>
          </p:txBody>
        </p:sp>
      </p:grpSp>
      <p:grpSp>
        <p:nvGrpSpPr>
          <p:cNvPr id="36" name="Gráfico 51">
            <a:extLst>
              <a:ext uri="{FF2B5EF4-FFF2-40B4-BE49-F238E27FC236}">
                <a16:creationId xmlns:a16="http://schemas.microsoft.com/office/drawing/2014/main" id="{8281E0FA-BD61-6C25-A393-F25A467099D4}"/>
              </a:ext>
            </a:extLst>
          </p:cNvPr>
          <p:cNvGrpSpPr/>
          <p:nvPr/>
        </p:nvGrpSpPr>
        <p:grpSpPr>
          <a:xfrm>
            <a:off x="463328" y="4884561"/>
            <a:ext cx="288130" cy="382598"/>
            <a:chOff x="4451459" y="7853419"/>
            <a:chExt cx="338285" cy="449197"/>
          </a:xfrm>
        </p:grpSpPr>
        <p:sp>
          <p:nvSpPr>
            <p:cNvPr id="37" name="Forma libre: forma 36">
              <a:extLst>
                <a:ext uri="{FF2B5EF4-FFF2-40B4-BE49-F238E27FC236}">
                  <a16:creationId xmlns:a16="http://schemas.microsoft.com/office/drawing/2014/main" id="{06979BB5-8888-0EFE-BBAA-8F1FCBDC6CF0}"/>
                </a:ext>
              </a:extLst>
            </p:cNvPr>
            <p:cNvSpPr/>
            <p:nvPr/>
          </p:nvSpPr>
          <p:spPr>
            <a:xfrm>
              <a:off x="4480904" y="7853419"/>
              <a:ext cx="280608" cy="223279"/>
            </a:xfrm>
            <a:custGeom>
              <a:avLst/>
              <a:gdLst>
                <a:gd name="connsiteX0" fmla="*/ 14859 w 280608"/>
                <a:gd name="connsiteY0" fmla="*/ 223280 h 223279"/>
                <a:gd name="connsiteX1" fmla="*/ 758 w 280608"/>
                <a:gd name="connsiteY1" fmla="*/ 209331 h 223279"/>
                <a:gd name="connsiteX2" fmla="*/ 0 w 280608"/>
                <a:gd name="connsiteY2" fmla="*/ 140282 h 223279"/>
                <a:gd name="connsiteX3" fmla="*/ 140282 w 280608"/>
                <a:gd name="connsiteY3" fmla="*/ 0 h 223279"/>
                <a:gd name="connsiteX4" fmla="*/ 280563 w 280608"/>
                <a:gd name="connsiteY4" fmla="*/ 140282 h 223279"/>
                <a:gd name="connsiteX5" fmla="*/ 280609 w 280608"/>
                <a:gd name="connsiteY5" fmla="*/ 209163 h 223279"/>
                <a:gd name="connsiteX6" fmla="*/ 266523 w 280608"/>
                <a:gd name="connsiteY6" fmla="*/ 223280 h 223279"/>
                <a:gd name="connsiteX7" fmla="*/ 266508 w 280608"/>
                <a:gd name="connsiteY7" fmla="*/ 223280 h 223279"/>
                <a:gd name="connsiteX8" fmla="*/ 252407 w 280608"/>
                <a:gd name="connsiteY8" fmla="*/ 209194 h 223279"/>
                <a:gd name="connsiteX9" fmla="*/ 252361 w 280608"/>
                <a:gd name="connsiteY9" fmla="*/ 140296 h 223279"/>
                <a:gd name="connsiteX10" fmla="*/ 140282 w 280608"/>
                <a:gd name="connsiteY10" fmla="*/ 28201 h 223279"/>
                <a:gd name="connsiteX11" fmla="*/ 28202 w 280608"/>
                <a:gd name="connsiteY11" fmla="*/ 140205 h 223279"/>
                <a:gd name="connsiteX12" fmla="*/ 28960 w 280608"/>
                <a:gd name="connsiteY12" fmla="*/ 209012 h 223279"/>
                <a:gd name="connsiteX13" fmla="*/ 15011 w 280608"/>
                <a:gd name="connsiteY13" fmla="*/ 223265 h 223279"/>
                <a:gd name="connsiteX14" fmla="*/ 14859 w 280608"/>
                <a:gd name="connsiteY14" fmla="*/ 223280 h 22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0608" h="223279">
                  <a:moveTo>
                    <a:pt x="14859" y="223280"/>
                  </a:moveTo>
                  <a:cubicBezTo>
                    <a:pt x="7141" y="223280"/>
                    <a:pt x="849" y="217063"/>
                    <a:pt x="758" y="209331"/>
                  </a:cubicBezTo>
                  <a:lnTo>
                    <a:pt x="0" y="140282"/>
                  </a:lnTo>
                  <a:cubicBezTo>
                    <a:pt x="0" y="62924"/>
                    <a:pt x="62939" y="0"/>
                    <a:pt x="140282" y="0"/>
                  </a:cubicBezTo>
                  <a:cubicBezTo>
                    <a:pt x="217640" y="0"/>
                    <a:pt x="280563" y="62938"/>
                    <a:pt x="280563" y="140282"/>
                  </a:cubicBezTo>
                  <a:lnTo>
                    <a:pt x="280609" y="209163"/>
                  </a:lnTo>
                  <a:cubicBezTo>
                    <a:pt x="280609" y="216957"/>
                    <a:pt x="274301" y="223265"/>
                    <a:pt x="266523" y="223280"/>
                  </a:cubicBezTo>
                  <a:cubicBezTo>
                    <a:pt x="266523" y="223280"/>
                    <a:pt x="266523" y="223280"/>
                    <a:pt x="266508" y="223280"/>
                  </a:cubicBezTo>
                  <a:cubicBezTo>
                    <a:pt x="258729" y="223280"/>
                    <a:pt x="252407" y="216972"/>
                    <a:pt x="252407" y="209194"/>
                  </a:cubicBezTo>
                  <a:lnTo>
                    <a:pt x="252361" y="140296"/>
                  </a:lnTo>
                  <a:cubicBezTo>
                    <a:pt x="252361" y="78480"/>
                    <a:pt x="202083" y="28201"/>
                    <a:pt x="140282" y="28201"/>
                  </a:cubicBezTo>
                  <a:cubicBezTo>
                    <a:pt x="78510" y="28201"/>
                    <a:pt x="28247" y="78435"/>
                    <a:pt x="28202" y="140205"/>
                  </a:cubicBezTo>
                  <a:lnTo>
                    <a:pt x="28960" y="209012"/>
                  </a:lnTo>
                  <a:cubicBezTo>
                    <a:pt x="29051" y="216805"/>
                    <a:pt x="22804" y="223189"/>
                    <a:pt x="15011" y="223265"/>
                  </a:cubicBezTo>
                  <a:cubicBezTo>
                    <a:pt x="14950" y="223280"/>
                    <a:pt x="14905" y="223280"/>
                    <a:pt x="14859" y="223280"/>
                  </a:cubicBezTo>
                  <a:close/>
                </a:path>
              </a:pathLst>
            </a:custGeom>
            <a:solidFill>
              <a:srgbClr val="000000"/>
            </a:solidFill>
            <a:ln w="1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a:ln>
                  <a:noFill/>
                </a:ln>
                <a:solidFill>
                  <a:srgbClr val="343433"/>
                </a:solidFill>
                <a:effectLst/>
                <a:uLnTx/>
                <a:uFillTx/>
                <a:latin typeface="Arial  "/>
                <a:ea typeface="+mn-ea"/>
                <a:cs typeface="+mn-cs"/>
              </a:endParaRPr>
            </a:p>
          </p:txBody>
        </p:sp>
        <p:sp>
          <p:nvSpPr>
            <p:cNvPr id="38" name="Forma libre: forma 37">
              <a:extLst>
                <a:ext uri="{FF2B5EF4-FFF2-40B4-BE49-F238E27FC236}">
                  <a16:creationId xmlns:a16="http://schemas.microsoft.com/office/drawing/2014/main" id="{BE553362-2DA6-B6A3-98C9-18D2BCB835EB}"/>
                </a:ext>
              </a:extLst>
            </p:cNvPr>
            <p:cNvSpPr/>
            <p:nvPr/>
          </p:nvSpPr>
          <p:spPr>
            <a:xfrm>
              <a:off x="4591558" y="8049664"/>
              <a:ext cx="198186" cy="252952"/>
            </a:xfrm>
            <a:custGeom>
              <a:avLst/>
              <a:gdLst>
                <a:gd name="connsiteX0" fmla="*/ 198186 w 198186"/>
                <a:gd name="connsiteY0" fmla="*/ 252953 h 252952"/>
                <a:gd name="connsiteX1" fmla="*/ 14101 w 198186"/>
                <a:gd name="connsiteY1" fmla="*/ 252953 h 252952"/>
                <a:gd name="connsiteX2" fmla="*/ 0 w 198186"/>
                <a:gd name="connsiteY2" fmla="*/ 238852 h 252952"/>
                <a:gd name="connsiteX3" fmla="*/ 14101 w 198186"/>
                <a:gd name="connsiteY3" fmla="*/ 224751 h 252952"/>
                <a:gd name="connsiteX4" fmla="*/ 169985 w 198186"/>
                <a:gd name="connsiteY4" fmla="*/ 224751 h 252952"/>
                <a:gd name="connsiteX5" fmla="*/ 169985 w 198186"/>
                <a:gd name="connsiteY5" fmla="*/ 28202 h 252952"/>
                <a:gd name="connsiteX6" fmla="*/ 122618 w 198186"/>
                <a:gd name="connsiteY6" fmla="*/ 28202 h 252952"/>
                <a:gd name="connsiteX7" fmla="*/ 108517 w 198186"/>
                <a:gd name="connsiteY7" fmla="*/ 14101 h 252952"/>
                <a:gd name="connsiteX8" fmla="*/ 122618 w 198186"/>
                <a:gd name="connsiteY8" fmla="*/ 0 h 252952"/>
                <a:gd name="connsiteX9" fmla="*/ 198186 w 198186"/>
                <a:gd name="connsiteY9" fmla="*/ 0 h 252952"/>
                <a:gd name="connsiteX10" fmla="*/ 198186 w 198186"/>
                <a:gd name="connsiteY10" fmla="*/ 252953 h 25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86" h="252952">
                  <a:moveTo>
                    <a:pt x="198186" y="252953"/>
                  </a:moveTo>
                  <a:lnTo>
                    <a:pt x="14101" y="252953"/>
                  </a:lnTo>
                  <a:cubicBezTo>
                    <a:pt x="6307" y="252953"/>
                    <a:pt x="0" y="246645"/>
                    <a:pt x="0" y="238852"/>
                  </a:cubicBezTo>
                  <a:cubicBezTo>
                    <a:pt x="0" y="231058"/>
                    <a:pt x="6307" y="224751"/>
                    <a:pt x="14101" y="224751"/>
                  </a:cubicBezTo>
                  <a:lnTo>
                    <a:pt x="169985" y="224751"/>
                  </a:lnTo>
                  <a:lnTo>
                    <a:pt x="169985" y="28202"/>
                  </a:lnTo>
                  <a:lnTo>
                    <a:pt x="122618" y="28202"/>
                  </a:lnTo>
                  <a:cubicBezTo>
                    <a:pt x="114824" y="28202"/>
                    <a:pt x="108517" y="21894"/>
                    <a:pt x="108517" y="14101"/>
                  </a:cubicBezTo>
                  <a:cubicBezTo>
                    <a:pt x="108517" y="6308"/>
                    <a:pt x="114824" y="0"/>
                    <a:pt x="122618" y="0"/>
                  </a:cubicBezTo>
                  <a:lnTo>
                    <a:pt x="198186" y="0"/>
                  </a:lnTo>
                  <a:lnTo>
                    <a:pt x="198186" y="252953"/>
                  </a:lnTo>
                  <a:close/>
                </a:path>
              </a:pathLst>
            </a:custGeom>
            <a:solidFill>
              <a:srgbClr val="000000"/>
            </a:solidFill>
            <a:ln w="1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a:ln>
                  <a:noFill/>
                </a:ln>
                <a:solidFill>
                  <a:srgbClr val="343433"/>
                </a:solidFill>
                <a:effectLst/>
                <a:uLnTx/>
                <a:uFillTx/>
                <a:latin typeface="Arial  "/>
                <a:ea typeface="+mn-ea"/>
                <a:cs typeface="+mn-cs"/>
              </a:endParaRPr>
            </a:p>
          </p:txBody>
        </p:sp>
        <p:sp>
          <p:nvSpPr>
            <p:cNvPr id="39" name="Forma libre: forma 38">
              <a:extLst>
                <a:ext uri="{FF2B5EF4-FFF2-40B4-BE49-F238E27FC236}">
                  <a16:creationId xmlns:a16="http://schemas.microsoft.com/office/drawing/2014/main" id="{1817D4FE-8405-4C0E-1182-7211548D1A4D}"/>
                </a:ext>
              </a:extLst>
            </p:cNvPr>
            <p:cNvSpPr/>
            <p:nvPr/>
          </p:nvSpPr>
          <p:spPr>
            <a:xfrm>
              <a:off x="4451459" y="8049650"/>
              <a:ext cx="295831" cy="252967"/>
            </a:xfrm>
            <a:custGeom>
              <a:avLst/>
              <a:gdLst>
                <a:gd name="connsiteX0" fmla="*/ 14101 w 295831"/>
                <a:gd name="connsiteY0" fmla="*/ 252967 h 252967"/>
                <a:gd name="connsiteX1" fmla="*/ 0 w 295831"/>
                <a:gd name="connsiteY1" fmla="*/ 238867 h 252967"/>
                <a:gd name="connsiteX2" fmla="*/ 0 w 295831"/>
                <a:gd name="connsiteY2" fmla="*/ 0 h 252967"/>
                <a:gd name="connsiteX3" fmla="*/ 281730 w 295831"/>
                <a:gd name="connsiteY3" fmla="*/ 0 h 252967"/>
                <a:gd name="connsiteX4" fmla="*/ 295831 w 295831"/>
                <a:gd name="connsiteY4" fmla="*/ 14101 h 252967"/>
                <a:gd name="connsiteX5" fmla="*/ 281730 w 295831"/>
                <a:gd name="connsiteY5" fmla="*/ 28202 h 252967"/>
                <a:gd name="connsiteX6" fmla="*/ 28202 w 295831"/>
                <a:gd name="connsiteY6" fmla="*/ 28202 h 252967"/>
                <a:gd name="connsiteX7" fmla="*/ 28202 w 295831"/>
                <a:gd name="connsiteY7" fmla="*/ 238851 h 252967"/>
                <a:gd name="connsiteX8" fmla="*/ 14101 w 295831"/>
                <a:gd name="connsiteY8" fmla="*/ 252967 h 25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831" h="252967">
                  <a:moveTo>
                    <a:pt x="14101" y="252967"/>
                  </a:moveTo>
                  <a:cubicBezTo>
                    <a:pt x="6307" y="252967"/>
                    <a:pt x="0" y="246660"/>
                    <a:pt x="0" y="238867"/>
                  </a:cubicBezTo>
                  <a:lnTo>
                    <a:pt x="0" y="0"/>
                  </a:lnTo>
                  <a:lnTo>
                    <a:pt x="281730" y="0"/>
                  </a:lnTo>
                  <a:cubicBezTo>
                    <a:pt x="289524" y="0"/>
                    <a:pt x="295831" y="6308"/>
                    <a:pt x="295831" y="14101"/>
                  </a:cubicBezTo>
                  <a:cubicBezTo>
                    <a:pt x="295831" y="21894"/>
                    <a:pt x="289524" y="28202"/>
                    <a:pt x="281730" y="28202"/>
                  </a:cubicBezTo>
                  <a:lnTo>
                    <a:pt x="28202" y="28202"/>
                  </a:lnTo>
                  <a:lnTo>
                    <a:pt x="28202" y="238851"/>
                  </a:lnTo>
                  <a:cubicBezTo>
                    <a:pt x="28202" y="246660"/>
                    <a:pt x="21894" y="252967"/>
                    <a:pt x="14101" y="252967"/>
                  </a:cubicBezTo>
                  <a:close/>
                </a:path>
              </a:pathLst>
            </a:custGeom>
            <a:solidFill>
              <a:srgbClr val="000000"/>
            </a:solidFill>
            <a:ln w="1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a:ln>
                  <a:noFill/>
                </a:ln>
                <a:solidFill>
                  <a:srgbClr val="343433"/>
                </a:solidFill>
                <a:effectLst/>
                <a:uLnTx/>
                <a:uFillTx/>
                <a:latin typeface="Arial  "/>
                <a:ea typeface="+mn-ea"/>
                <a:cs typeface="+mn-cs"/>
              </a:endParaRPr>
            </a:p>
          </p:txBody>
        </p:sp>
        <p:sp>
          <p:nvSpPr>
            <p:cNvPr id="40" name="Forma libre: forma 39">
              <a:extLst>
                <a:ext uri="{FF2B5EF4-FFF2-40B4-BE49-F238E27FC236}">
                  <a16:creationId xmlns:a16="http://schemas.microsoft.com/office/drawing/2014/main" id="{A73C9578-4443-75C8-1DDB-BC39695B8E4E}"/>
                </a:ext>
              </a:extLst>
            </p:cNvPr>
            <p:cNvSpPr/>
            <p:nvPr/>
          </p:nvSpPr>
          <p:spPr>
            <a:xfrm>
              <a:off x="4508787" y="8274476"/>
              <a:ext cx="27837" cy="27837"/>
            </a:xfrm>
            <a:custGeom>
              <a:avLst/>
              <a:gdLst>
                <a:gd name="connsiteX0" fmla="*/ 27838 w 27837"/>
                <a:gd name="connsiteY0" fmla="*/ 13919 h 27837"/>
                <a:gd name="connsiteX1" fmla="*/ 13919 w 27837"/>
                <a:gd name="connsiteY1" fmla="*/ 27838 h 27837"/>
                <a:gd name="connsiteX2" fmla="*/ 0 w 27837"/>
                <a:gd name="connsiteY2" fmla="*/ 13919 h 27837"/>
                <a:gd name="connsiteX3" fmla="*/ 13919 w 27837"/>
                <a:gd name="connsiteY3" fmla="*/ 0 h 27837"/>
                <a:gd name="connsiteX4" fmla="*/ 27838 w 27837"/>
                <a:gd name="connsiteY4" fmla="*/ 13919 h 27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7" h="27837">
                  <a:moveTo>
                    <a:pt x="27838" y="13919"/>
                  </a:moveTo>
                  <a:cubicBezTo>
                    <a:pt x="27838" y="21606"/>
                    <a:pt x="21606" y="27838"/>
                    <a:pt x="13919" y="27838"/>
                  </a:cubicBezTo>
                  <a:cubicBezTo>
                    <a:pt x="6232" y="27838"/>
                    <a:pt x="0" y="21607"/>
                    <a:pt x="0" y="13919"/>
                  </a:cubicBezTo>
                  <a:cubicBezTo>
                    <a:pt x="0" y="6232"/>
                    <a:pt x="6232" y="0"/>
                    <a:pt x="13919" y="0"/>
                  </a:cubicBezTo>
                  <a:cubicBezTo>
                    <a:pt x="21607" y="0"/>
                    <a:pt x="27838" y="6231"/>
                    <a:pt x="27838" y="13919"/>
                  </a:cubicBezTo>
                  <a:close/>
                </a:path>
              </a:pathLst>
            </a:custGeom>
            <a:solidFill>
              <a:srgbClr val="DD0034"/>
            </a:solidFill>
            <a:ln w="1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a:ln>
                  <a:noFill/>
                </a:ln>
                <a:solidFill>
                  <a:srgbClr val="343433"/>
                </a:solidFill>
                <a:effectLst/>
                <a:uLnTx/>
                <a:uFillTx/>
                <a:latin typeface="Arial  "/>
                <a:ea typeface="+mn-ea"/>
                <a:cs typeface="+mn-cs"/>
              </a:endParaRPr>
            </a:p>
          </p:txBody>
        </p:sp>
        <p:sp>
          <p:nvSpPr>
            <p:cNvPr id="41" name="Forma libre: forma 40">
              <a:extLst>
                <a:ext uri="{FF2B5EF4-FFF2-40B4-BE49-F238E27FC236}">
                  <a16:creationId xmlns:a16="http://schemas.microsoft.com/office/drawing/2014/main" id="{A063D2D9-9699-3781-ED3C-E3083691878D}"/>
                </a:ext>
              </a:extLst>
            </p:cNvPr>
            <p:cNvSpPr/>
            <p:nvPr/>
          </p:nvSpPr>
          <p:spPr>
            <a:xfrm>
              <a:off x="4607888" y="8133164"/>
              <a:ext cx="28202" cy="85939"/>
            </a:xfrm>
            <a:custGeom>
              <a:avLst/>
              <a:gdLst>
                <a:gd name="connsiteX0" fmla="*/ 14101 w 28202"/>
                <a:gd name="connsiteY0" fmla="*/ 85939 h 85939"/>
                <a:gd name="connsiteX1" fmla="*/ 0 w 28202"/>
                <a:gd name="connsiteY1" fmla="*/ 71839 h 85939"/>
                <a:gd name="connsiteX2" fmla="*/ 0 w 28202"/>
                <a:gd name="connsiteY2" fmla="*/ 14101 h 85939"/>
                <a:gd name="connsiteX3" fmla="*/ 14101 w 28202"/>
                <a:gd name="connsiteY3" fmla="*/ 0 h 85939"/>
                <a:gd name="connsiteX4" fmla="*/ 28202 w 28202"/>
                <a:gd name="connsiteY4" fmla="*/ 14101 h 85939"/>
                <a:gd name="connsiteX5" fmla="*/ 28202 w 28202"/>
                <a:gd name="connsiteY5" fmla="*/ 71839 h 85939"/>
                <a:gd name="connsiteX6" fmla="*/ 14101 w 28202"/>
                <a:gd name="connsiteY6" fmla="*/ 85939 h 8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02" h="85939">
                  <a:moveTo>
                    <a:pt x="14101" y="85939"/>
                  </a:moveTo>
                  <a:cubicBezTo>
                    <a:pt x="6307" y="85939"/>
                    <a:pt x="0" y="79632"/>
                    <a:pt x="0" y="71839"/>
                  </a:cubicBezTo>
                  <a:lnTo>
                    <a:pt x="0" y="14101"/>
                  </a:lnTo>
                  <a:cubicBezTo>
                    <a:pt x="0" y="6307"/>
                    <a:pt x="6307" y="0"/>
                    <a:pt x="14101" y="0"/>
                  </a:cubicBezTo>
                  <a:cubicBezTo>
                    <a:pt x="21894" y="0"/>
                    <a:pt x="28202" y="6307"/>
                    <a:pt x="28202" y="14101"/>
                  </a:cubicBezTo>
                  <a:lnTo>
                    <a:pt x="28202" y="71839"/>
                  </a:lnTo>
                  <a:cubicBezTo>
                    <a:pt x="28202" y="79617"/>
                    <a:pt x="21894" y="85939"/>
                    <a:pt x="14101" y="85939"/>
                  </a:cubicBezTo>
                  <a:close/>
                </a:path>
              </a:pathLst>
            </a:custGeom>
            <a:solidFill>
              <a:srgbClr val="000000"/>
            </a:solidFill>
            <a:ln w="1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a:ln>
                  <a:noFill/>
                </a:ln>
                <a:solidFill>
                  <a:srgbClr val="343433"/>
                </a:solidFill>
                <a:effectLst/>
                <a:uLnTx/>
                <a:uFillTx/>
                <a:latin typeface="Arial  "/>
                <a:ea typeface="+mn-ea"/>
                <a:cs typeface="+mn-cs"/>
              </a:endParaRPr>
            </a:p>
          </p:txBody>
        </p:sp>
      </p:grpSp>
      <p:grpSp>
        <p:nvGrpSpPr>
          <p:cNvPr id="42" name="Grupo 41">
            <a:extLst>
              <a:ext uri="{FF2B5EF4-FFF2-40B4-BE49-F238E27FC236}">
                <a16:creationId xmlns:a16="http://schemas.microsoft.com/office/drawing/2014/main" id="{4B5BAA57-E414-0D1E-F689-88894331DD7F}"/>
              </a:ext>
            </a:extLst>
          </p:cNvPr>
          <p:cNvGrpSpPr/>
          <p:nvPr/>
        </p:nvGrpSpPr>
        <p:grpSpPr>
          <a:xfrm>
            <a:off x="7798314" y="1446929"/>
            <a:ext cx="429125" cy="427909"/>
            <a:chOff x="7364636" y="1513299"/>
            <a:chExt cx="429125" cy="427909"/>
          </a:xfrm>
        </p:grpSpPr>
        <p:sp>
          <p:nvSpPr>
            <p:cNvPr id="43" name="Forma libre: forma 42">
              <a:extLst>
                <a:ext uri="{FF2B5EF4-FFF2-40B4-BE49-F238E27FC236}">
                  <a16:creationId xmlns:a16="http://schemas.microsoft.com/office/drawing/2014/main" id="{970246E1-6288-284D-D1E6-C9237F663D31}"/>
                </a:ext>
              </a:extLst>
            </p:cNvPr>
            <p:cNvSpPr/>
            <p:nvPr/>
          </p:nvSpPr>
          <p:spPr>
            <a:xfrm>
              <a:off x="7364636" y="1638207"/>
              <a:ext cx="112446" cy="199697"/>
            </a:xfrm>
            <a:custGeom>
              <a:avLst/>
              <a:gdLst>
                <a:gd name="connsiteX0" fmla="*/ 13475 w 112446"/>
                <a:gd name="connsiteY0" fmla="*/ 199698 h 199697"/>
                <a:gd name="connsiteX1" fmla="*/ 13446 w 112446"/>
                <a:gd name="connsiteY1" fmla="*/ 199698 h 199697"/>
                <a:gd name="connsiteX2" fmla="*/ 0 w 112446"/>
                <a:gd name="connsiteY2" fmla="*/ 186194 h 199697"/>
                <a:gd name="connsiteX3" fmla="*/ 159 w 112446"/>
                <a:gd name="connsiteY3" fmla="*/ 106666 h 199697"/>
                <a:gd name="connsiteX4" fmla="*/ 98972 w 112446"/>
                <a:gd name="connsiteY4" fmla="*/ 0 h 199697"/>
                <a:gd name="connsiteX5" fmla="*/ 112447 w 112446"/>
                <a:gd name="connsiteY5" fmla="*/ 13474 h 199697"/>
                <a:gd name="connsiteX6" fmla="*/ 98972 w 112446"/>
                <a:gd name="connsiteY6" fmla="*/ 26949 h 199697"/>
                <a:gd name="connsiteX7" fmla="*/ 27123 w 112446"/>
                <a:gd name="connsiteY7" fmla="*/ 106680 h 199697"/>
                <a:gd name="connsiteX8" fmla="*/ 26963 w 112446"/>
                <a:gd name="connsiteY8" fmla="*/ 186238 h 199697"/>
                <a:gd name="connsiteX9" fmla="*/ 13475 w 112446"/>
                <a:gd name="connsiteY9" fmla="*/ 199698 h 19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446" h="199697">
                  <a:moveTo>
                    <a:pt x="13475" y="199698"/>
                  </a:moveTo>
                  <a:cubicBezTo>
                    <a:pt x="13460" y="199698"/>
                    <a:pt x="13460" y="199698"/>
                    <a:pt x="13446" y="199698"/>
                  </a:cubicBezTo>
                  <a:cubicBezTo>
                    <a:pt x="5998" y="199683"/>
                    <a:pt x="-14" y="193641"/>
                    <a:pt x="0" y="186194"/>
                  </a:cubicBezTo>
                  <a:lnTo>
                    <a:pt x="159" y="106666"/>
                  </a:lnTo>
                  <a:cubicBezTo>
                    <a:pt x="159" y="47870"/>
                    <a:pt x="44480" y="0"/>
                    <a:pt x="98972" y="0"/>
                  </a:cubicBezTo>
                  <a:cubicBezTo>
                    <a:pt x="106420" y="0"/>
                    <a:pt x="112447" y="6027"/>
                    <a:pt x="112447" y="13474"/>
                  </a:cubicBezTo>
                  <a:cubicBezTo>
                    <a:pt x="112447" y="20922"/>
                    <a:pt x="106420" y="26949"/>
                    <a:pt x="98972" y="26949"/>
                  </a:cubicBezTo>
                  <a:cubicBezTo>
                    <a:pt x="59346" y="26949"/>
                    <a:pt x="27123" y="62721"/>
                    <a:pt x="27123" y="106680"/>
                  </a:cubicBezTo>
                  <a:lnTo>
                    <a:pt x="26963" y="186238"/>
                  </a:lnTo>
                  <a:cubicBezTo>
                    <a:pt x="26934" y="193670"/>
                    <a:pt x="20907" y="199698"/>
                    <a:pt x="13475" y="199698"/>
                  </a:cubicBezTo>
                  <a:close/>
                </a:path>
              </a:pathLst>
            </a:custGeom>
            <a:solidFill>
              <a:srgbClr val="000000"/>
            </a:solidFill>
            <a:ln w="14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a:ln>
                  <a:noFill/>
                </a:ln>
                <a:solidFill>
                  <a:srgbClr val="343433"/>
                </a:solidFill>
                <a:effectLst/>
                <a:uLnTx/>
                <a:uFillTx/>
                <a:latin typeface="Arial  "/>
                <a:ea typeface="+mn-ea"/>
                <a:cs typeface="+mn-cs"/>
              </a:endParaRPr>
            </a:p>
          </p:txBody>
        </p:sp>
        <p:sp>
          <p:nvSpPr>
            <p:cNvPr id="44" name="Forma libre: forma 43">
              <a:extLst>
                <a:ext uri="{FF2B5EF4-FFF2-40B4-BE49-F238E27FC236}">
                  <a16:creationId xmlns:a16="http://schemas.microsoft.com/office/drawing/2014/main" id="{9B732256-CC8B-3B33-EECD-0021FE6B2DA0}"/>
                </a:ext>
              </a:extLst>
            </p:cNvPr>
            <p:cNvSpPr/>
            <p:nvPr/>
          </p:nvSpPr>
          <p:spPr>
            <a:xfrm>
              <a:off x="7410363" y="1513299"/>
              <a:ext cx="109099" cy="109100"/>
            </a:xfrm>
            <a:custGeom>
              <a:avLst/>
              <a:gdLst>
                <a:gd name="connsiteX0" fmla="*/ 54550 w 109099"/>
                <a:gd name="connsiteY0" fmla="*/ 109100 h 109100"/>
                <a:gd name="connsiteX1" fmla="*/ 0 w 109099"/>
                <a:gd name="connsiteY1" fmla="*/ 54550 h 109100"/>
                <a:gd name="connsiteX2" fmla="*/ 54550 w 109099"/>
                <a:gd name="connsiteY2" fmla="*/ 0 h 109100"/>
                <a:gd name="connsiteX3" fmla="*/ 109100 w 109099"/>
                <a:gd name="connsiteY3" fmla="*/ 54550 h 109100"/>
                <a:gd name="connsiteX4" fmla="*/ 54550 w 109099"/>
                <a:gd name="connsiteY4" fmla="*/ 109100 h 109100"/>
                <a:gd name="connsiteX5" fmla="*/ 54550 w 109099"/>
                <a:gd name="connsiteY5" fmla="*/ 26949 h 109100"/>
                <a:gd name="connsiteX6" fmla="*/ 26949 w 109099"/>
                <a:gd name="connsiteY6" fmla="*/ 54550 h 109100"/>
                <a:gd name="connsiteX7" fmla="*/ 54550 w 109099"/>
                <a:gd name="connsiteY7" fmla="*/ 82151 h 109100"/>
                <a:gd name="connsiteX8" fmla="*/ 82151 w 109099"/>
                <a:gd name="connsiteY8" fmla="*/ 54550 h 109100"/>
                <a:gd name="connsiteX9" fmla="*/ 54550 w 109099"/>
                <a:gd name="connsiteY9" fmla="*/ 26949 h 10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099" h="109100">
                  <a:moveTo>
                    <a:pt x="54550" y="109100"/>
                  </a:moveTo>
                  <a:cubicBezTo>
                    <a:pt x="24471" y="109100"/>
                    <a:pt x="0" y="84629"/>
                    <a:pt x="0" y="54550"/>
                  </a:cubicBezTo>
                  <a:cubicBezTo>
                    <a:pt x="0" y="24472"/>
                    <a:pt x="24471" y="0"/>
                    <a:pt x="54550" y="0"/>
                  </a:cubicBezTo>
                  <a:cubicBezTo>
                    <a:pt x="84628" y="0"/>
                    <a:pt x="109100" y="24472"/>
                    <a:pt x="109100" y="54550"/>
                  </a:cubicBezTo>
                  <a:cubicBezTo>
                    <a:pt x="109100" y="84629"/>
                    <a:pt x="84628" y="109100"/>
                    <a:pt x="54550" y="109100"/>
                  </a:cubicBezTo>
                  <a:close/>
                  <a:moveTo>
                    <a:pt x="54550" y="26949"/>
                  </a:moveTo>
                  <a:cubicBezTo>
                    <a:pt x="39337" y="26949"/>
                    <a:pt x="26949" y="39337"/>
                    <a:pt x="26949" y="54550"/>
                  </a:cubicBezTo>
                  <a:cubicBezTo>
                    <a:pt x="26949" y="69763"/>
                    <a:pt x="39337" y="82151"/>
                    <a:pt x="54550" y="82151"/>
                  </a:cubicBezTo>
                  <a:cubicBezTo>
                    <a:pt x="69763" y="82151"/>
                    <a:pt x="82151" y="69763"/>
                    <a:pt x="82151" y="54550"/>
                  </a:cubicBezTo>
                  <a:cubicBezTo>
                    <a:pt x="82151" y="39337"/>
                    <a:pt x="69777" y="26949"/>
                    <a:pt x="54550" y="26949"/>
                  </a:cubicBezTo>
                  <a:close/>
                </a:path>
              </a:pathLst>
            </a:custGeom>
            <a:solidFill>
              <a:srgbClr val="000000"/>
            </a:solidFill>
            <a:ln w="14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a:ln>
                  <a:noFill/>
                </a:ln>
                <a:solidFill>
                  <a:srgbClr val="343433"/>
                </a:solidFill>
                <a:effectLst/>
                <a:uLnTx/>
                <a:uFillTx/>
                <a:latin typeface="Arial  "/>
                <a:ea typeface="+mn-ea"/>
                <a:cs typeface="+mn-cs"/>
              </a:endParaRPr>
            </a:p>
          </p:txBody>
        </p:sp>
        <p:sp>
          <p:nvSpPr>
            <p:cNvPr id="45" name="Forma libre: forma 44">
              <a:extLst>
                <a:ext uri="{FF2B5EF4-FFF2-40B4-BE49-F238E27FC236}">
                  <a16:creationId xmlns:a16="http://schemas.microsoft.com/office/drawing/2014/main" id="{82E9B3DB-3808-67F2-EE35-8AB154444098}"/>
                </a:ext>
              </a:extLst>
            </p:cNvPr>
            <p:cNvSpPr/>
            <p:nvPr/>
          </p:nvSpPr>
          <p:spPr>
            <a:xfrm>
              <a:off x="7412058" y="1782456"/>
              <a:ext cx="115518" cy="157970"/>
            </a:xfrm>
            <a:custGeom>
              <a:avLst/>
              <a:gdLst>
                <a:gd name="connsiteX0" fmla="*/ 102044 w 115518"/>
                <a:gd name="connsiteY0" fmla="*/ 157970 h 157970"/>
                <a:gd name="connsiteX1" fmla="*/ 88569 w 115518"/>
                <a:gd name="connsiteY1" fmla="*/ 144496 h 157970"/>
                <a:gd name="connsiteX2" fmla="*/ 88569 w 115518"/>
                <a:gd name="connsiteY2" fmla="*/ 26949 h 157970"/>
                <a:gd name="connsiteX3" fmla="*/ 13475 w 115518"/>
                <a:gd name="connsiteY3" fmla="*/ 26949 h 157970"/>
                <a:gd name="connsiteX4" fmla="*/ 0 w 115518"/>
                <a:gd name="connsiteY4" fmla="*/ 13475 h 157970"/>
                <a:gd name="connsiteX5" fmla="*/ 13475 w 115518"/>
                <a:gd name="connsiteY5" fmla="*/ 0 h 157970"/>
                <a:gd name="connsiteX6" fmla="*/ 115518 w 115518"/>
                <a:gd name="connsiteY6" fmla="*/ 0 h 157970"/>
                <a:gd name="connsiteX7" fmla="*/ 115518 w 115518"/>
                <a:gd name="connsiteY7" fmla="*/ 144496 h 157970"/>
                <a:gd name="connsiteX8" fmla="*/ 102044 w 115518"/>
                <a:gd name="connsiteY8" fmla="*/ 157970 h 157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18" h="157970">
                  <a:moveTo>
                    <a:pt x="102044" y="157970"/>
                  </a:moveTo>
                  <a:cubicBezTo>
                    <a:pt x="94597" y="157970"/>
                    <a:pt x="88569" y="151943"/>
                    <a:pt x="88569" y="144496"/>
                  </a:cubicBezTo>
                  <a:lnTo>
                    <a:pt x="88569" y="26949"/>
                  </a:lnTo>
                  <a:lnTo>
                    <a:pt x="13475" y="26949"/>
                  </a:lnTo>
                  <a:cubicBezTo>
                    <a:pt x="6027" y="26949"/>
                    <a:pt x="0" y="20922"/>
                    <a:pt x="0" y="13475"/>
                  </a:cubicBezTo>
                  <a:cubicBezTo>
                    <a:pt x="0" y="6028"/>
                    <a:pt x="6027" y="0"/>
                    <a:pt x="13475" y="0"/>
                  </a:cubicBezTo>
                  <a:lnTo>
                    <a:pt x="115518" y="0"/>
                  </a:lnTo>
                  <a:lnTo>
                    <a:pt x="115518" y="144496"/>
                  </a:lnTo>
                  <a:cubicBezTo>
                    <a:pt x="115518" y="151929"/>
                    <a:pt x="109477" y="157970"/>
                    <a:pt x="102044" y="157970"/>
                  </a:cubicBezTo>
                  <a:close/>
                </a:path>
              </a:pathLst>
            </a:custGeom>
            <a:solidFill>
              <a:srgbClr val="000000"/>
            </a:solidFill>
            <a:ln w="14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a:ln>
                  <a:noFill/>
                </a:ln>
                <a:solidFill>
                  <a:srgbClr val="343433"/>
                </a:solidFill>
                <a:effectLst/>
                <a:uLnTx/>
                <a:uFillTx/>
                <a:latin typeface="Arial  "/>
                <a:ea typeface="+mn-ea"/>
                <a:cs typeface="+mn-cs"/>
              </a:endParaRPr>
            </a:p>
          </p:txBody>
        </p:sp>
        <p:sp>
          <p:nvSpPr>
            <p:cNvPr id="46" name="Forma libre: forma 45">
              <a:extLst>
                <a:ext uri="{FF2B5EF4-FFF2-40B4-BE49-F238E27FC236}">
                  <a16:creationId xmlns:a16="http://schemas.microsoft.com/office/drawing/2014/main" id="{E6E69D72-29A3-C23B-2A0D-4C2BA62FB975}"/>
                </a:ext>
              </a:extLst>
            </p:cNvPr>
            <p:cNvSpPr/>
            <p:nvPr/>
          </p:nvSpPr>
          <p:spPr>
            <a:xfrm>
              <a:off x="7472505" y="1701667"/>
              <a:ext cx="215055" cy="26949"/>
            </a:xfrm>
            <a:custGeom>
              <a:avLst/>
              <a:gdLst>
                <a:gd name="connsiteX0" fmla="*/ 201581 w 215055"/>
                <a:gd name="connsiteY0" fmla="*/ 26949 h 26949"/>
                <a:gd name="connsiteX1" fmla="*/ 13474 w 215055"/>
                <a:gd name="connsiteY1" fmla="*/ 26949 h 26949"/>
                <a:gd name="connsiteX2" fmla="*/ 0 w 215055"/>
                <a:gd name="connsiteY2" fmla="*/ 13475 h 26949"/>
                <a:gd name="connsiteX3" fmla="*/ 13474 w 215055"/>
                <a:gd name="connsiteY3" fmla="*/ 0 h 26949"/>
                <a:gd name="connsiteX4" fmla="*/ 201581 w 215055"/>
                <a:gd name="connsiteY4" fmla="*/ 0 h 26949"/>
                <a:gd name="connsiteX5" fmla="*/ 215056 w 215055"/>
                <a:gd name="connsiteY5" fmla="*/ 13475 h 26949"/>
                <a:gd name="connsiteX6" fmla="*/ 201581 w 215055"/>
                <a:gd name="connsiteY6" fmla="*/ 26949 h 2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055" h="26949">
                  <a:moveTo>
                    <a:pt x="201581" y="26949"/>
                  </a:moveTo>
                  <a:lnTo>
                    <a:pt x="13474" y="26949"/>
                  </a:lnTo>
                  <a:cubicBezTo>
                    <a:pt x="6027" y="26949"/>
                    <a:pt x="0" y="20922"/>
                    <a:pt x="0" y="13475"/>
                  </a:cubicBezTo>
                  <a:cubicBezTo>
                    <a:pt x="0" y="6028"/>
                    <a:pt x="6027" y="0"/>
                    <a:pt x="13474" y="0"/>
                  </a:cubicBezTo>
                  <a:lnTo>
                    <a:pt x="201581" y="0"/>
                  </a:lnTo>
                  <a:cubicBezTo>
                    <a:pt x="209028" y="0"/>
                    <a:pt x="215056" y="6028"/>
                    <a:pt x="215056" y="13475"/>
                  </a:cubicBezTo>
                  <a:cubicBezTo>
                    <a:pt x="215056" y="20922"/>
                    <a:pt x="209028" y="26949"/>
                    <a:pt x="201581" y="26949"/>
                  </a:cubicBezTo>
                  <a:close/>
                </a:path>
              </a:pathLst>
            </a:custGeom>
            <a:solidFill>
              <a:srgbClr val="000000"/>
            </a:solidFill>
            <a:ln w="14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a:ln>
                  <a:noFill/>
                </a:ln>
                <a:solidFill>
                  <a:srgbClr val="343433"/>
                </a:solidFill>
                <a:effectLst/>
                <a:uLnTx/>
                <a:uFillTx/>
                <a:latin typeface="Arial  "/>
                <a:ea typeface="+mn-ea"/>
                <a:cs typeface="+mn-cs"/>
              </a:endParaRPr>
            </a:p>
          </p:txBody>
        </p:sp>
        <p:sp>
          <p:nvSpPr>
            <p:cNvPr id="47" name="Forma libre: forma 46">
              <a:extLst>
                <a:ext uri="{FF2B5EF4-FFF2-40B4-BE49-F238E27FC236}">
                  <a16:creationId xmlns:a16="http://schemas.microsoft.com/office/drawing/2014/main" id="{E6D46B50-06F7-8D70-475D-25AB72EF9AD8}"/>
                </a:ext>
              </a:extLst>
            </p:cNvPr>
            <p:cNvSpPr/>
            <p:nvPr/>
          </p:nvSpPr>
          <p:spPr>
            <a:xfrm>
              <a:off x="7681315" y="1638482"/>
              <a:ext cx="112446" cy="199697"/>
            </a:xfrm>
            <a:custGeom>
              <a:avLst/>
              <a:gdLst>
                <a:gd name="connsiteX0" fmla="*/ 98958 w 112446"/>
                <a:gd name="connsiteY0" fmla="*/ 199683 h 199697"/>
                <a:gd name="connsiteX1" fmla="*/ 85483 w 112446"/>
                <a:gd name="connsiteY1" fmla="*/ 186238 h 199697"/>
                <a:gd name="connsiteX2" fmla="*/ 85324 w 112446"/>
                <a:gd name="connsiteY2" fmla="*/ 106709 h 199697"/>
                <a:gd name="connsiteX3" fmla="*/ 13474 w 112446"/>
                <a:gd name="connsiteY3" fmla="*/ 26949 h 199697"/>
                <a:gd name="connsiteX4" fmla="*/ 0 w 112446"/>
                <a:gd name="connsiteY4" fmla="*/ 13475 h 199697"/>
                <a:gd name="connsiteX5" fmla="*/ 13474 w 112446"/>
                <a:gd name="connsiteY5" fmla="*/ 0 h 199697"/>
                <a:gd name="connsiteX6" fmla="*/ 112287 w 112446"/>
                <a:gd name="connsiteY6" fmla="*/ 106680 h 199697"/>
                <a:gd name="connsiteX7" fmla="*/ 112447 w 112446"/>
                <a:gd name="connsiteY7" fmla="*/ 186194 h 199697"/>
                <a:gd name="connsiteX8" fmla="*/ 99001 w 112446"/>
                <a:gd name="connsiteY8" fmla="*/ 199698 h 199697"/>
                <a:gd name="connsiteX9" fmla="*/ 98958 w 112446"/>
                <a:gd name="connsiteY9" fmla="*/ 199683 h 19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446" h="199697">
                  <a:moveTo>
                    <a:pt x="98958" y="199683"/>
                  </a:moveTo>
                  <a:cubicBezTo>
                    <a:pt x="91525" y="199683"/>
                    <a:pt x="85498" y="193670"/>
                    <a:pt x="85483" y="186238"/>
                  </a:cubicBezTo>
                  <a:lnTo>
                    <a:pt x="85324" y="106709"/>
                  </a:lnTo>
                  <a:cubicBezTo>
                    <a:pt x="85324" y="62722"/>
                    <a:pt x="53086" y="26949"/>
                    <a:pt x="13474" y="26949"/>
                  </a:cubicBezTo>
                  <a:cubicBezTo>
                    <a:pt x="6027" y="26949"/>
                    <a:pt x="0" y="20922"/>
                    <a:pt x="0" y="13475"/>
                  </a:cubicBezTo>
                  <a:cubicBezTo>
                    <a:pt x="0" y="6027"/>
                    <a:pt x="6027" y="0"/>
                    <a:pt x="13474" y="0"/>
                  </a:cubicBezTo>
                  <a:cubicBezTo>
                    <a:pt x="67952" y="0"/>
                    <a:pt x="112287" y="47856"/>
                    <a:pt x="112287" y="106680"/>
                  </a:cubicBezTo>
                  <a:lnTo>
                    <a:pt x="112447" y="186194"/>
                  </a:lnTo>
                  <a:cubicBezTo>
                    <a:pt x="112461" y="193641"/>
                    <a:pt x="106434" y="199683"/>
                    <a:pt x="99001" y="199698"/>
                  </a:cubicBezTo>
                  <a:cubicBezTo>
                    <a:pt x="98987" y="199683"/>
                    <a:pt x="98972" y="199683"/>
                    <a:pt x="98958" y="199683"/>
                  </a:cubicBezTo>
                  <a:close/>
                </a:path>
              </a:pathLst>
            </a:custGeom>
            <a:solidFill>
              <a:srgbClr val="000000"/>
            </a:solidFill>
            <a:ln w="14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a:ln>
                  <a:noFill/>
                </a:ln>
                <a:solidFill>
                  <a:srgbClr val="343433"/>
                </a:solidFill>
                <a:effectLst/>
                <a:uLnTx/>
                <a:uFillTx/>
                <a:latin typeface="Arial  "/>
                <a:ea typeface="+mn-ea"/>
                <a:cs typeface="+mn-cs"/>
              </a:endParaRPr>
            </a:p>
          </p:txBody>
        </p:sp>
        <p:sp>
          <p:nvSpPr>
            <p:cNvPr id="48" name="Forma libre: forma 47">
              <a:extLst>
                <a:ext uri="{FF2B5EF4-FFF2-40B4-BE49-F238E27FC236}">
                  <a16:creationId xmlns:a16="http://schemas.microsoft.com/office/drawing/2014/main" id="{B01C4500-A95F-3671-7912-F16EAFA48237}"/>
                </a:ext>
              </a:extLst>
            </p:cNvPr>
            <p:cNvSpPr/>
            <p:nvPr/>
          </p:nvSpPr>
          <p:spPr>
            <a:xfrm>
              <a:off x="7638921" y="1513560"/>
              <a:ext cx="109099" cy="109100"/>
            </a:xfrm>
            <a:custGeom>
              <a:avLst/>
              <a:gdLst>
                <a:gd name="connsiteX0" fmla="*/ 54550 w 109099"/>
                <a:gd name="connsiteY0" fmla="*/ 109100 h 109100"/>
                <a:gd name="connsiteX1" fmla="*/ 0 w 109099"/>
                <a:gd name="connsiteY1" fmla="*/ 54550 h 109100"/>
                <a:gd name="connsiteX2" fmla="*/ 54550 w 109099"/>
                <a:gd name="connsiteY2" fmla="*/ 0 h 109100"/>
                <a:gd name="connsiteX3" fmla="*/ 109100 w 109099"/>
                <a:gd name="connsiteY3" fmla="*/ 54550 h 109100"/>
                <a:gd name="connsiteX4" fmla="*/ 54550 w 109099"/>
                <a:gd name="connsiteY4" fmla="*/ 109100 h 109100"/>
                <a:gd name="connsiteX5" fmla="*/ 54550 w 109099"/>
                <a:gd name="connsiteY5" fmla="*/ 26949 h 109100"/>
                <a:gd name="connsiteX6" fmla="*/ 26949 w 109099"/>
                <a:gd name="connsiteY6" fmla="*/ 54550 h 109100"/>
                <a:gd name="connsiteX7" fmla="*/ 54550 w 109099"/>
                <a:gd name="connsiteY7" fmla="*/ 82151 h 109100"/>
                <a:gd name="connsiteX8" fmla="*/ 82151 w 109099"/>
                <a:gd name="connsiteY8" fmla="*/ 54550 h 109100"/>
                <a:gd name="connsiteX9" fmla="*/ 54550 w 109099"/>
                <a:gd name="connsiteY9" fmla="*/ 26949 h 10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099" h="109100">
                  <a:moveTo>
                    <a:pt x="54550" y="109100"/>
                  </a:moveTo>
                  <a:cubicBezTo>
                    <a:pt x="24471" y="109100"/>
                    <a:pt x="0" y="84628"/>
                    <a:pt x="0" y="54550"/>
                  </a:cubicBezTo>
                  <a:cubicBezTo>
                    <a:pt x="0" y="24471"/>
                    <a:pt x="24471" y="0"/>
                    <a:pt x="54550" y="0"/>
                  </a:cubicBezTo>
                  <a:cubicBezTo>
                    <a:pt x="84628" y="0"/>
                    <a:pt x="109100" y="24471"/>
                    <a:pt x="109100" y="54550"/>
                  </a:cubicBezTo>
                  <a:cubicBezTo>
                    <a:pt x="109100" y="84628"/>
                    <a:pt x="84628" y="109100"/>
                    <a:pt x="54550" y="109100"/>
                  </a:cubicBezTo>
                  <a:close/>
                  <a:moveTo>
                    <a:pt x="54550" y="26949"/>
                  </a:moveTo>
                  <a:cubicBezTo>
                    <a:pt x="39337" y="26949"/>
                    <a:pt x="26949" y="39337"/>
                    <a:pt x="26949" y="54550"/>
                  </a:cubicBezTo>
                  <a:cubicBezTo>
                    <a:pt x="26949" y="69763"/>
                    <a:pt x="39337" y="82151"/>
                    <a:pt x="54550" y="82151"/>
                  </a:cubicBezTo>
                  <a:cubicBezTo>
                    <a:pt x="69763" y="82151"/>
                    <a:pt x="82151" y="69763"/>
                    <a:pt x="82151" y="54550"/>
                  </a:cubicBezTo>
                  <a:cubicBezTo>
                    <a:pt x="82151" y="39337"/>
                    <a:pt x="69763" y="26949"/>
                    <a:pt x="54550" y="26949"/>
                  </a:cubicBezTo>
                  <a:close/>
                </a:path>
              </a:pathLst>
            </a:custGeom>
            <a:solidFill>
              <a:srgbClr val="000000"/>
            </a:solidFill>
            <a:ln w="14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a:ln>
                  <a:noFill/>
                </a:ln>
                <a:solidFill>
                  <a:srgbClr val="343433"/>
                </a:solidFill>
                <a:effectLst/>
                <a:uLnTx/>
                <a:uFillTx/>
                <a:latin typeface="Arial  "/>
                <a:ea typeface="+mn-ea"/>
                <a:cs typeface="+mn-cs"/>
              </a:endParaRPr>
            </a:p>
          </p:txBody>
        </p:sp>
        <p:sp>
          <p:nvSpPr>
            <p:cNvPr id="49" name="Forma libre: forma 48">
              <a:extLst>
                <a:ext uri="{FF2B5EF4-FFF2-40B4-BE49-F238E27FC236}">
                  <a16:creationId xmlns:a16="http://schemas.microsoft.com/office/drawing/2014/main" id="{93E70E1A-C680-04EB-70DF-6C491B8BAC9E}"/>
                </a:ext>
              </a:extLst>
            </p:cNvPr>
            <p:cNvSpPr/>
            <p:nvPr/>
          </p:nvSpPr>
          <p:spPr>
            <a:xfrm>
              <a:off x="7633821" y="1781283"/>
              <a:ext cx="112504" cy="80904"/>
            </a:xfrm>
            <a:custGeom>
              <a:avLst/>
              <a:gdLst>
                <a:gd name="connsiteX0" fmla="*/ 13474 w 112504"/>
                <a:gd name="connsiteY0" fmla="*/ 80905 h 80904"/>
                <a:gd name="connsiteX1" fmla="*/ 0 w 112504"/>
                <a:gd name="connsiteY1" fmla="*/ 67430 h 80904"/>
                <a:gd name="connsiteX2" fmla="*/ 0 w 112504"/>
                <a:gd name="connsiteY2" fmla="*/ 0 h 80904"/>
                <a:gd name="connsiteX3" fmla="*/ 99030 w 112504"/>
                <a:gd name="connsiteY3" fmla="*/ 0 h 80904"/>
                <a:gd name="connsiteX4" fmla="*/ 112505 w 112504"/>
                <a:gd name="connsiteY4" fmla="*/ 13474 h 80904"/>
                <a:gd name="connsiteX5" fmla="*/ 99030 w 112504"/>
                <a:gd name="connsiteY5" fmla="*/ 26949 h 80904"/>
                <a:gd name="connsiteX6" fmla="*/ 26949 w 112504"/>
                <a:gd name="connsiteY6" fmla="*/ 26949 h 80904"/>
                <a:gd name="connsiteX7" fmla="*/ 26949 w 112504"/>
                <a:gd name="connsiteY7" fmla="*/ 67430 h 80904"/>
                <a:gd name="connsiteX8" fmla="*/ 13474 w 112504"/>
                <a:gd name="connsiteY8" fmla="*/ 80905 h 8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504" h="80904">
                  <a:moveTo>
                    <a:pt x="13474" y="80905"/>
                  </a:moveTo>
                  <a:cubicBezTo>
                    <a:pt x="6027" y="80905"/>
                    <a:pt x="0" y="74878"/>
                    <a:pt x="0" y="67430"/>
                  </a:cubicBezTo>
                  <a:lnTo>
                    <a:pt x="0" y="0"/>
                  </a:lnTo>
                  <a:lnTo>
                    <a:pt x="99030" y="0"/>
                  </a:lnTo>
                  <a:cubicBezTo>
                    <a:pt x="106477" y="0"/>
                    <a:pt x="112505" y="6027"/>
                    <a:pt x="112505" y="13474"/>
                  </a:cubicBezTo>
                  <a:cubicBezTo>
                    <a:pt x="112505" y="20922"/>
                    <a:pt x="106477" y="26949"/>
                    <a:pt x="99030" y="26949"/>
                  </a:cubicBezTo>
                  <a:lnTo>
                    <a:pt x="26949" y="26949"/>
                  </a:lnTo>
                  <a:lnTo>
                    <a:pt x="26949" y="67430"/>
                  </a:lnTo>
                  <a:cubicBezTo>
                    <a:pt x="26963" y="74863"/>
                    <a:pt x="20922" y="80905"/>
                    <a:pt x="13474" y="80905"/>
                  </a:cubicBezTo>
                  <a:close/>
                </a:path>
              </a:pathLst>
            </a:custGeom>
            <a:solidFill>
              <a:srgbClr val="000000"/>
            </a:solidFill>
            <a:ln w="14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a:ln>
                  <a:noFill/>
                </a:ln>
                <a:solidFill>
                  <a:srgbClr val="343433"/>
                </a:solidFill>
                <a:effectLst/>
                <a:uLnTx/>
                <a:uFillTx/>
                <a:latin typeface="Arial  "/>
                <a:ea typeface="+mn-ea"/>
                <a:cs typeface="+mn-cs"/>
              </a:endParaRPr>
            </a:p>
          </p:txBody>
        </p:sp>
        <p:sp>
          <p:nvSpPr>
            <p:cNvPr id="50" name="Forma libre: forma 49">
              <a:extLst>
                <a:ext uri="{FF2B5EF4-FFF2-40B4-BE49-F238E27FC236}">
                  <a16:creationId xmlns:a16="http://schemas.microsoft.com/office/drawing/2014/main" id="{67521A4B-6345-BA74-0636-E02A38FC118C}"/>
                </a:ext>
              </a:extLst>
            </p:cNvPr>
            <p:cNvSpPr/>
            <p:nvPr/>
          </p:nvSpPr>
          <p:spPr>
            <a:xfrm>
              <a:off x="7565724" y="1704681"/>
              <a:ext cx="26948" cy="235745"/>
            </a:xfrm>
            <a:custGeom>
              <a:avLst/>
              <a:gdLst>
                <a:gd name="connsiteX0" fmla="*/ 13474 w 26948"/>
                <a:gd name="connsiteY0" fmla="*/ 235746 h 235745"/>
                <a:gd name="connsiteX1" fmla="*/ 0 w 26948"/>
                <a:gd name="connsiteY1" fmla="*/ 222271 h 235745"/>
                <a:gd name="connsiteX2" fmla="*/ 0 w 26948"/>
                <a:gd name="connsiteY2" fmla="*/ 13475 h 235745"/>
                <a:gd name="connsiteX3" fmla="*/ 13474 w 26948"/>
                <a:gd name="connsiteY3" fmla="*/ 0 h 235745"/>
                <a:gd name="connsiteX4" fmla="*/ 26949 w 26948"/>
                <a:gd name="connsiteY4" fmla="*/ 13475 h 235745"/>
                <a:gd name="connsiteX5" fmla="*/ 26949 w 26948"/>
                <a:gd name="connsiteY5" fmla="*/ 222271 h 235745"/>
                <a:gd name="connsiteX6" fmla="*/ 13474 w 26948"/>
                <a:gd name="connsiteY6" fmla="*/ 235746 h 23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48" h="235745">
                  <a:moveTo>
                    <a:pt x="13474" y="235746"/>
                  </a:moveTo>
                  <a:cubicBezTo>
                    <a:pt x="6027" y="235746"/>
                    <a:pt x="0" y="229719"/>
                    <a:pt x="0" y="222271"/>
                  </a:cubicBezTo>
                  <a:lnTo>
                    <a:pt x="0" y="13475"/>
                  </a:lnTo>
                  <a:cubicBezTo>
                    <a:pt x="0" y="6027"/>
                    <a:pt x="6027" y="0"/>
                    <a:pt x="13474" y="0"/>
                  </a:cubicBezTo>
                  <a:cubicBezTo>
                    <a:pt x="20922" y="0"/>
                    <a:pt x="26949" y="6027"/>
                    <a:pt x="26949" y="13475"/>
                  </a:cubicBezTo>
                  <a:lnTo>
                    <a:pt x="26949" y="222271"/>
                  </a:lnTo>
                  <a:cubicBezTo>
                    <a:pt x="26963" y="229704"/>
                    <a:pt x="20922" y="235746"/>
                    <a:pt x="13474" y="235746"/>
                  </a:cubicBezTo>
                  <a:close/>
                </a:path>
              </a:pathLst>
            </a:custGeom>
            <a:solidFill>
              <a:srgbClr val="000000"/>
            </a:solidFill>
            <a:ln w="14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a:ln>
                  <a:noFill/>
                </a:ln>
                <a:solidFill>
                  <a:srgbClr val="343433"/>
                </a:solidFill>
                <a:effectLst/>
                <a:uLnTx/>
                <a:uFillTx/>
                <a:latin typeface="Arial  "/>
                <a:ea typeface="+mn-ea"/>
                <a:cs typeface="+mn-cs"/>
              </a:endParaRPr>
            </a:p>
          </p:txBody>
        </p:sp>
        <p:sp>
          <p:nvSpPr>
            <p:cNvPr id="51" name="Forma libre: forma 50">
              <a:extLst>
                <a:ext uri="{FF2B5EF4-FFF2-40B4-BE49-F238E27FC236}">
                  <a16:creationId xmlns:a16="http://schemas.microsoft.com/office/drawing/2014/main" id="{FDA7B698-62B4-4E0B-5D11-1B8B27EDD240}"/>
                </a:ext>
              </a:extLst>
            </p:cNvPr>
            <p:cNvSpPr/>
            <p:nvPr/>
          </p:nvSpPr>
          <p:spPr>
            <a:xfrm>
              <a:off x="7635603" y="1915274"/>
              <a:ext cx="25934" cy="25934"/>
            </a:xfrm>
            <a:custGeom>
              <a:avLst/>
              <a:gdLst>
                <a:gd name="connsiteX0" fmla="*/ 25935 w 25934"/>
                <a:gd name="connsiteY0" fmla="*/ 12967 h 25934"/>
                <a:gd name="connsiteX1" fmla="*/ 12967 w 25934"/>
                <a:gd name="connsiteY1" fmla="*/ 25935 h 25934"/>
                <a:gd name="connsiteX2" fmla="*/ 0 w 25934"/>
                <a:gd name="connsiteY2" fmla="*/ 12967 h 25934"/>
                <a:gd name="connsiteX3" fmla="*/ 12967 w 25934"/>
                <a:gd name="connsiteY3" fmla="*/ 0 h 25934"/>
                <a:gd name="connsiteX4" fmla="*/ 25935 w 25934"/>
                <a:gd name="connsiteY4" fmla="*/ 12967 h 2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4" h="25934">
                  <a:moveTo>
                    <a:pt x="25935" y="12967"/>
                  </a:moveTo>
                  <a:cubicBezTo>
                    <a:pt x="25935" y="20129"/>
                    <a:pt x="20129" y="25935"/>
                    <a:pt x="12967" y="25935"/>
                  </a:cubicBezTo>
                  <a:cubicBezTo>
                    <a:pt x="5806" y="25935"/>
                    <a:pt x="0" y="20129"/>
                    <a:pt x="0" y="12967"/>
                  </a:cubicBezTo>
                  <a:cubicBezTo>
                    <a:pt x="0" y="5806"/>
                    <a:pt x="5806" y="0"/>
                    <a:pt x="12967" y="0"/>
                  </a:cubicBezTo>
                  <a:cubicBezTo>
                    <a:pt x="20129" y="0"/>
                    <a:pt x="25935" y="5806"/>
                    <a:pt x="25935" y="12967"/>
                  </a:cubicBezTo>
                  <a:close/>
                </a:path>
              </a:pathLst>
            </a:custGeom>
            <a:solidFill>
              <a:srgbClr val="DD0034"/>
            </a:solidFill>
            <a:ln w="14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a:ln>
                  <a:noFill/>
                </a:ln>
                <a:solidFill>
                  <a:srgbClr val="343433"/>
                </a:solidFill>
                <a:effectLst/>
                <a:uLnTx/>
                <a:uFillTx/>
                <a:latin typeface="Arial  "/>
                <a:ea typeface="+mn-ea"/>
                <a:cs typeface="+mn-cs"/>
              </a:endParaRPr>
            </a:p>
          </p:txBody>
        </p:sp>
      </p:grpSp>
      <p:grpSp>
        <p:nvGrpSpPr>
          <p:cNvPr id="52" name="Grupo 51">
            <a:extLst>
              <a:ext uri="{FF2B5EF4-FFF2-40B4-BE49-F238E27FC236}">
                <a16:creationId xmlns:a16="http://schemas.microsoft.com/office/drawing/2014/main" id="{3E40E7AC-0A4B-C0C3-42D9-6E13457A2A05}"/>
              </a:ext>
            </a:extLst>
          </p:cNvPr>
          <p:cNvGrpSpPr/>
          <p:nvPr/>
        </p:nvGrpSpPr>
        <p:grpSpPr>
          <a:xfrm>
            <a:off x="453797" y="3203563"/>
            <a:ext cx="430173" cy="429647"/>
            <a:chOff x="2614250" y="3613713"/>
            <a:chExt cx="430173" cy="429647"/>
          </a:xfrm>
        </p:grpSpPr>
        <p:sp>
          <p:nvSpPr>
            <p:cNvPr id="53" name="Forma libre: forma 52">
              <a:extLst>
                <a:ext uri="{FF2B5EF4-FFF2-40B4-BE49-F238E27FC236}">
                  <a16:creationId xmlns:a16="http://schemas.microsoft.com/office/drawing/2014/main" id="{86D8720E-6F52-EA28-A57B-50F512F74F67}"/>
                </a:ext>
              </a:extLst>
            </p:cNvPr>
            <p:cNvSpPr/>
            <p:nvPr/>
          </p:nvSpPr>
          <p:spPr>
            <a:xfrm>
              <a:off x="2720785" y="3798187"/>
              <a:ext cx="121194" cy="76365"/>
            </a:xfrm>
            <a:custGeom>
              <a:avLst/>
              <a:gdLst>
                <a:gd name="connsiteX0" fmla="*/ 41687 w 121194"/>
                <a:gd name="connsiteY0" fmla="*/ 76366 h 76365"/>
                <a:gd name="connsiteX1" fmla="*/ 38689 w 121194"/>
                <a:gd name="connsiteY1" fmla="*/ 76265 h 76365"/>
                <a:gd name="connsiteX2" fmla="*/ 10190 w 121194"/>
                <a:gd name="connsiteY2" fmla="*/ 62022 h 76365"/>
                <a:gd name="connsiteX3" fmla="*/ 106 w 121194"/>
                <a:gd name="connsiteY3" fmla="*/ 31799 h 76365"/>
                <a:gd name="connsiteX4" fmla="*/ 14348 w 121194"/>
                <a:gd name="connsiteY4" fmla="*/ 3299 h 76365"/>
                <a:gd name="connsiteX5" fmla="*/ 33356 w 121194"/>
                <a:gd name="connsiteY5" fmla="*/ 4647 h 76365"/>
                <a:gd name="connsiteX6" fmla="*/ 32009 w 121194"/>
                <a:gd name="connsiteY6" fmla="*/ 23656 h 76365"/>
                <a:gd name="connsiteX7" fmla="*/ 26996 w 121194"/>
                <a:gd name="connsiteY7" fmla="*/ 33711 h 76365"/>
                <a:gd name="connsiteX8" fmla="*/ 30560 w 121194"/>
                <a:gd name="connsiteY8" fmla="*/ 44361 h 76365"/>
                <a:gd name="connsiteX9" fmla="*/ 51221 w 121194"/>
                <a:gd name="connsiteY9" fmla="*/ 45867 h 76365"/>
                <a:gd name="connsiteX10" fmla="*/ 98759 w 121194"/>
                <a:gd name="connsiteY10" fmla="*/ 3560 h 76365"/>
                <a:gd name="connsiteX11" fmla="*/ 117783 w 121194"/>
                <a:gd name="connsiteY11" fmla="*/ 4661 h 76365"/>
                <a:gd name="connsiteX12" fmla="*/ 116682 w 121194"/>
                <a:gd name="connsiteY12" fmla="*/ 23685 h 76365"/>
                <a:gd name="connsiteX13" fmla="*/ 68941 w 121194"/>
                <a:gd name="connsiteY13" fmla="*/ 66181 h 76365"/>
                <a:gd name="connsiteX14" fmla="*/ 41687 w 121194"/>
                <a:gd name="connsiteY14" fmla="*/ 76366 h 7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194" h="76365">
                  <a:moveTo>
                    <a:pt x="41687" y="76366"/>
                  </a:moveTo>
                  <a:cubicBezTo>
                    <a:pt x="40688" y="76366"/>
                    <a:pt x="39688" y="76337"/>
                    <a:pt x="38689" y="76265"/>
                  </a:cubicBezTo>
                  <a:cubicBezTo>
                    <a:pt x="27590" y="75482"/>
                    <a:pt x="17477" y="70426"/>
                    <a:pt x="10190" y="62022"/>
                  </a:cubicBezTo>
                  <a:cubicBezTo>
                    <a:pt x="2902" y="53619"/>
                    <a:pt x="-677" y="42883"/>
                    <a:pt x="106" y="31799"/>
                  </a:cubicBezTo>
                  <a:cubicBezTo>
                    <a:pt x="888" y="20700"/>
                    <a:pt x="5944" y="10587"/>
                    <a:pt x="14348" y="3299"/>
                  </a:cubicBezTo>
                  <a:cubicBezTo>
                    <a:pt x="19970" y="-1583"/>
                    <a:pt x="28475" y="-975"/>
                    <a:pt x="33356" y="4647"/>
                  </a:cubicBezTo>
                  <a:cubicBezTo>
                    <a:pt x="38239" y="10269"/>
                    <a:pt x="37631" y="18773"/>
                    <a:pt x="32009" y="23656"/>
                  </a:cubicBezTo>
                  <a:cubicBezTo>
                    <a:pt x="29053" y="26221"/>
                    <a:pt x="27272" y="29799"/>
                    <a:pt x="26996" y="33711"/>
                  </a:cubicBezTo>
                  <a:cubicBezTo>
                    <a:pt x="26720" y="37623"/>
                    <a:pt x="27981" y="41405"/>
                    <a:pt x="30560" y="44361"/>
                  </a:cubicBezTo>
                  <a:cubicBezTo>
                    <a:pt x="35849" y="50460"/>
                    <a:pt x="45107" y="51127"/>
                    <a:pt x="51221" y="45867"/>
                  </a:cubicBezTo>
                  <a:lnTo>
                    <a:pt x="98759" y="3560"/>
                  </a:lnTo>
                  <a:cubicBezTo>
                    <a:pt x="104323" y="-1395"/>
                    <a:pt x="112842" y="-888"/>
                    <a:pt x="117783" y="4661"/>
                  </a:cubicBezTo>
                  <a:cubicBezTo>
                    <a:pt x="122738" y="10225"/>
                    <a:pt x="122231" y="18745"/>
                    <a:pt x="116682" y="23685"/>
                  </a:cubicBezTo>
                  <a:lnTo>
                    <a:pt x="68941" y="66181"/>
                  </a:lnTo>
                  <a:cubicBezTo>
                    <a:pt x="61277" y="72802"/>
                    <a:pt x="51699" y="76366"/>
                    <a:pt x="41687" y="76366"/>
                  </a:cubicBezTo>
                  <a:close/>
                </a:path>
              </a:pathLst>
            </a:custGeom>
            <a:solidFill>
              <a:srgbClr val="000000"/>
            </a:solidFill>
            <a:ln w="14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a:ln>
                  <a:noFill/>
                </a:ln>
                <a:solidFill>
                  <a:srgbClr val="343433"/>
                </a:solidFill>
                <a:effectLst/>
                <a:uLnTx/>
                <a:uFillTx/>
                <a:latin typeface="Arial  "/>
                <a:ea typeface="+mn-ea"/>
                <a:cs typeface="+mn-cs"/>
              </a:endParaRPr>
            </a:p>
          </p:txBody>
        </p:sp>
        <p:sp>
          <p:nvSpPr>
            <p:cNvPr id="54" name="Forma libre: forma 53">
              <a:extLst>
                <a:ext uri="{FF2B5EF4-FFF2-40B4-BE49-F238E27FC236}">
                  <a16:creationId xmlns:a16="http://schemas.microsoft.com/office/drawing/2014/main" id="{5CA57F50-E368-A8AF-1CEE-0C80BBABDBAE}"/>
                </a:ext>
              </a:extLst>
            </p:cNvPr>
            <p:cNvSpPr/>
            <p:nvPr/>
          </p:nvSpPr>
          <p:spPr>
            <a:xfrm>
              <a:off x="2818402" y="3787172"/>
              <a:ext cx="164482" cy="196640"/>
            </a:xfrm>
            <a:custGeom>
              <a:avLst/>
              <a:gdLst>
                <a:gd name="connsiteX0" fmla="*/ 126917 w 164482"/>
                <a:gd name="connsiteY0" fmla="*/ 196641 h 196640"/>
                <a:gd name="connsiteX1" fmla="*/ 102867 w 164482"/>
                <a:gd name="connsiteY1" fmla="*/ 187759 h 196640"/>
                <a:gd name="connsiteX2" fmla="*/ 102287 w 164482"/>
                <a:gd name="connsiteY2" fmla="*/ 187194 h 196640"/>
                <a:gd name="connsiteX3" fmla="*/ 32829 w 164482"/>
                <a:gd name="connsiteY3" fmla="*/ 107434 h 196640"/>
                <a:gd name="connsiteX4" fmla="*/ 34146 w 164482"/>
                <a:gd name="connsiteY4" fmla="*/ 88425 h 196640"/>
                <a:gd name="connsiteX5" fmla="*/ 53155 w 164482"/>
                <a:gd name="connsiteY5" fmla="*/ 89743 h 196640"/>
                <a:gd name="connsiteX6" fmla="*/ 121268 w 164482"/>
                <a:gd name="connsiteY6" fmla="*/ 168040 h 196640"/>
                <a:gd name="connsiteX7" fmla="*/ 136625 w 164482"/>
                <a:gd name="connsiteY7" fmla="*/ 165374 h 196640"/>
                <a:gd name="connsiteX8" fmla="*/ 130395 w 164482"/>
                <a:gd name="connsiteY8" fmla="*/ 147640 h 196640"/>
                <a:gd name="connsiteX9" fmla="*/ 121846 w 164482"/>
                <a:gd name="connsiteY9" fmla="*/ 137251 h 196640"/>
                <a:gd name="connsiteX10" fmla="*/ 34364 w 164482"/>
                <a:gd name="connsiteY10" fmla="*/ 28369 h 196640"/>
                <a:gd name="connsiteX11" fmla="*/ 29945 w 164482"/>
                <a:gd name="connsiteY11" fmla="*/ 26949 h 196640"/>
                <a:gd name="connsiteX12" fmla="*/ 23990 w 164482"/>
                <a:gd name="connsiteY12" fmla="*/ 29818 h 196640"/>
                <a:gd name="connsiteX13" fmla="*/ 5054 w 164482"/>
                <a:gd name="connsiteY13" fmla="*/ 31904 h 196640"/>
                <a:gd name="connsiteX14" fmla="*/ 2967 w 164482"/>
                <a:gd name="connsiteY14" fmla="*/ 12967 h 196640"/>
                <a:gd name="connsiteX15" fmla="*/ 29945 w 164482"/>
                <a:gd name="connsiteY15" fmla="*/ 0 h 196640"/>
                <a:gd name="connsiteX16" fmla="*/ 52997 w 164482"/>
                <a:gd name="connsiteY16" fmla="*/ 8809 h 196640"/>
                <a:gd name="connsiteX17" fmla="*/ 53822 w 164482"/>
                <a:gd name="connsiteY17" fmla="*/ 9548 h 196640"/>
                <a:gd name="connsiteX18" fmla="*/ 54518 w 164482"/>
                <a:gd name="connsiteY18" fmla="*/ 10403 h 196640"/>
                <a:gd name="connsiteX19" fmla="*/ 142855 w 164482"/>
                <a:gd name="connsiteY19" fmla="*/ 120242 h 196640"/>
                <a:gd name="connsiteX20" fmla="*/ 151258 w 164482"/>
                <a:gd name="connsiteY20" fmla="*/ 130485 h 196640"/>
                <a:gd name="connsiteX21" fmla="*/ 156765 w 164482"/>
                <a:gd name="connsiteY21" fmla="*/ 183311 h 196640"/>
                <a:gd name="connsiteX22" fmla="*/ 126917 w 164482"/>
                <a:gd name="connsiteY22" fmla="*/ 196641 h 19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4482" h="196640">
                  <a:moveTo>
                    <a:pt x="126917" y="196641"/>
                  </a:moveTo>
                  <a:cubicBezTo>
                    <a:pt x="118224" y="196641"/>
                    <a:pt x="109531" y="193728"/>
                    <a:pt x="102867" y="187759"/>
                  </a:cubicBezTo>
                  <a:lnTo>
                    <a:pt x="102287" y="187194"/>
                  </a:lnTo>
                  <a:lnTo>
                    <a:pt x="32829" y="107434"/>
                  </a:lnTo>
                  <a:cubicBezTo>
                    <a:pt x="27946" y="101812"/>
                    <a:pt x="28524" y="93307"/>
                    <a:pt x="34146" y="88425"/>
                  </a:cubicBezTo>
                  <a:cubicBezTo>
                    <a:pt x="39769" y="83542"/>
                    <a:pt x="48272" y="84121"/>
                    <a:pt x="53155" y="89743"/>
                  </a:cubicBezTo>
                  <a:lnTo>
                    <a:pt x="121268" y="168040"/>
                  </a:lnTo>
                  <a:cubicBezTo>
                    <a:pt x="125324" y="170923"/>
                    <a:pt x="132713" y="169692"/>
                    <a:pt x="136625" y="165374"/>
                  </a:cubicBezTo>
                  <a:cubicBezTo>
                    <a:pt x="139088" y="162636"/>
                    <a:pt x="136335" y="154681"/>
                    <a:pt x="130395" y="147640"/>
                  </a:cubicBezTo>
                  <a:lnTo>
                    <a:pt x="121846" y="137251"/>
                  </a:lnTo>
                  <a:lnTo>
                    <a:pt x="34364" y="28369"/>
                  </a:lnTo>
                  <a:cubicBezTo>
                    <a:pt x="33349" y="27644"/>
                    <a:pt x="31886" y="26949"/>
                    <a:pt x="29945" y="26949"/>
                  </a:cubicBezTo>
                  <a:cubicBezTo>
                    <a:pt x="27626" y="26949"/>
                    <a:pt x="25453" y="27992"/>
                    <a:pt x="23990" y="29818"/>
                  </a:cubicBezTo>
                  <a:cubicBezTo>
                    <a:pt x="19339" y="35628"/>
                    <a:pt x="10849" y="36569"/>
                    <a:pt x="5054" y="31904"/>
                  </a:cubicBezTo>
                  <a:cubicBezTo>
                    <a:pt x="-757" y="27253"/>
                    <a:pt x="-1698" y="18763"/>
                    <a:pt x="2967" y="12967"/>
                  </a:cubicBezTo>
                  <a:cubicBezTo>
                    <a:pt x="9573" y="4723"/>
                    <a:pt x="19397" y="0"/>
                    <a:pt x="29945" y="0"/>
                  </a:cubicBezTo>
                  <a:cubicBezTo>
                    <a:pt x="38464" y="0"/>
                    <a:pt x="46651" y="3129"/>
                    <a:pt x="52997" y="8809"/>
                  </a:cubicBezTo>
                  <a:lnTo>
                    <a:pt x="53822" y="9548"/>
                  </a:lnTo>
                  <a:lnTo>
                    <a:pt x="54518" y="10403"/>
                  </a:lnTo>
                  <a:lnTo>
                    <a:pt x="142855" y="120242"/>
                  </a:lnTo>
                  <a:lnTo>
                    <a:pt x="151258" y="130485"/>
                  </a:lnTo>
                  <a:cubicBezTo>
                    <a:pt x="166617" y="149045"/>
                    <a:pt x="168790" y="169793"/>
                    <a:pt x="156765" y="183311"/>
                  </a:cubicBezTo>
                  <a:cubicBezTo>
                    <a:pt x="148940" y="192106"/>
                    <a:pt x="137784" y="196641"/>
                    <a:pt x="126917" y="196641"/>
                  </a:cubicBezTo>
                  <a:close/>
                </a:path>
              </a:pathLst>
            </a:custGeom>
            <a:solidFill>
              <a:srgbClr val="000000"/>
            </a:solidFill>
            <a:ln w="14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a:ln>
                  <a:noFill/>
                </a:ln>
                <a:solidFill>
                  <a:srgbClr val="343433"/>
                </a:solidFill>
                <a:effectLst/>
                <a:uLnTx/>
                <a:uFillTx/>
                <a:latin typeface="Arial  "/>
                <a:ea typeface="+mn-ea"/>
                <a:cs typeface="+mn-cs"/>
              </a:endParaRPr>
            </a:p>
          </p:txBody>
        </p:sp>
        <p:sp>
          <p:nvSpPr>
            <p:cNvPr id="55" name="Forma libre: forma 54">
              <a:extLst>
                <a:ext uri="{FF2B5EF4-FFF2-40B4-BE49-F238E27FC236}">
                  <a16:creationId xmlns:a16="http://schemas.microsoft.com/office/drawing/2014/main" id="{6381FE38-9C84-E273-CCFA-C73F75AFEE33}"/>
                </a:ext>
              </a:extLst>
            </p:cNvPr>
            <p:cNvSpPr/>
            <p:nvPr/>
          </p:nvSpPr>
          <p:spPr>
            <a:xfrm>
              <a:off x="2810930" y="3904842"/>
              <a:ext cx="133005" cy="99211"/>
            </a:xfrm>
            <a:custGeom>
              <a:avLst/>
              <a:gdLst>
                <a:gd name="connsiteX0" fmla="*/ 89475 w 133005"/>
                <a:gd name="connsiteY0" fmla="*/ 99212 h 99211"/>
                <a:gd name="connsiteX1" fmla="*/ 56513 w 133005"/>
                <a:gd name="connsiteY1" fmla="*/ 83260 h 99211"/>
                <a:gd name="connsiteX2" fmla="*/ 3325 w 133005"/>
                <a:gd name="connsiteY2" fmla="*/ 22335 h 99211"/>
                <a:gd name="connsiteX3" fmla="*/ 4616 w 133005"/>
                <a:gd name="connsiteY3" fmla="*/ 3326 h 99211"/>
                <a:gd name="connsiteX4" fmla="*/ 23623 w 133005"/>
                <a:gd name="connsiteY4" fmla="*/ 4615 h 99211"/>
                <a:gd name="connsiteX5" fmla="*/ 77594 w 133005"/>
                <a:gd name="connsiteY5" fmla="*/ 66438 h 99211"/>
                <a:gd name="connsiteX6" fmla="*/ 87592 w 133005"/>
                <a:gd name="connsiteY6" fmla="*/ 72161 h 99211"/>
                <a:gd name="connsiteX7" fmla="*/ 98602 w 133005"/>
                <a:gd name="connsiteY7" fmla="*/ 69148 h 99211"/>
                <a:gd name="connsiteX8" fmla="*/ 106137 w 133005"/>
                <a:gd name="connsiteY8" fmla="*/ 58788 h 99211"/>
                <a:gd name="connsiteX9" fmla="*/ 120771 w 133005"/>
                <a:gd name="connsiteY9" fmla="*/ 46574 h 99211"/>
                <a:gd name="connsiteX10" fmla="*/ 132941 w 133005"/>
                <a:gd name="connsiteY10" fmla="*/ 61193 h 99211"/>
                <a:gd name="connsiteX11" fmla="*/ 115120 w 133005"/>
                <a:gd name="connsiteY11" fmla="*/ 90475 h 99211"/>
                <a:gd name="connsiteX12" fmla="*/ 89475 w 133005"/>
                <a:gd name="connsiteY12" fmla="*/ 99212 h 9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005" h="99211">
                  <a:moveTo>
                    <a:pt x="89475" y="99212"/>
                  </a:moveTo>
                  <a:cubicBezTo>
                    <a:pt x="77159" y="99212"/>
                    <a:pt x="64700" y="93720"/>
                    <a:pt x="56513" y="83260"/>
                  </a:cubicBezTo>
                  <a:lnTo>
                    <a:pt x="3325" y="22335"/>
                  </a:lnTo>
                  <a:cubicBezTo>
                    <a:pt x="-1572" y="16728"/>
                    <a:pt x="-992" y="8208"/>
                    <a:pt x="4616" y="3326"/>
                  </a:cubicBezTo>
                  <a:cubicBezTo>
                    <a:pt x="10221" y="-1572"/>
                    <a:pt x="18742" y="-992"/>
                    <a:pt x="23623" y="4615"/>
                  </a:cubicBezTo>
                  <a:lnTo>
                    <a:pt x="77594" y="66438"/>
                  </a:lnTo>
                  <a:cubicBezTo>
                    <a:pt x="80057" y="69626"/>
                    <a:pt x="83535" y="71654"/>
                    <a:pt x="87592" y="72161"/>
                  </a:cubicBezTo>
                  <a:cubicBezTo>
                    <a:pt x="91504" y="72668"/>
                    <a:pt x="95560" y="71596"/>
                    <a:pt x="98602" y="69148"/>
                  </a:cubicBezTo>
                  <a:cubicBezTo>
                    <a:pt x="102949" y="65859"/>
                    <a:pt x="105847" y="61787"/>
                    <a:pt x="106137" y="58788"/>
                  </a:cubicBezTo>
                  <a:cubicBezTo>
                    <a:pt x="106717" y="51370"/>
                    <a:pt x="113381" y="45908"/>
                    <a:pt x="120771" y="46574"/>
                  </a:cubicBezTo>
                  <a:cubicBezTo>
                    <a:pt x="128160" y="47241"/>
                    <a:pt x="133665" y="53790"/>
                    <a:pt x="132941" y="61193"/>
                  </a:cubicBezTo>
                  <a:cubicBezTo>
                    <a:pt x="132072" y="71785"/>
                    <a:pt x="125552" y="82463"/>
                    <a:pt x="115120" y="90475"/>
                  </a:cubicBezTo>
                  <a:cubicBezTo>
                    <a:pt x="107586" y="96358"/>
                    <a:pt x="98458" y="99212"/>
                    <a:pt x="89475" y="99212"/>
                  </a:cubicBezTo>
                  <a:close/>
                </a:path>
              </a:pathLst>
            </a:custGeom>
            <a:solidFill>
              <a:srgbClr val="000000"/>
            </a:solidFill>
            <a:ln w="14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a:ln>
                  <a:noFill/>
                </a:ln>
                <a:solidFill>
                  <a:srgbClr val="343433"/>
                </a:solidFill>
                <a:effectLst/>
                <a:uLnTx/>
                <a:uFillTx/>
                <a:latin typeface="Arial  "/>
                <a:ea typeface="+mn-ea"/>
                <a:cs typeface="+mn-cs"/>
              </a:endParaRPr>
            </a:p>
          </p:txBody>
        </p:sp>
        <p:sp>
          <p:nvSpPr>
            <p:cNvPr id="56" name="Forma libre: forma 55">
              <a:extLst>
                <a:ext uri="{FF2B5EF4-FFF2-40B4-BE49-F238E27FC236}">
                  <a16:creationId xmlns:a16="http://schemas.microsoft.com/office/drawing/2014/main" id="{A985369B-06F6-067E-1C88-1606F1859761}"/>
                </a:ext>
              </a:extLst>
            </p:cNvPr>
            <p:cNvSpPr/>
            <p:nvPr/>
          </p:nvSpPr>
          <p:spPr>
            <a:xfrm>
              <a:off x="2935377" y="3733129"/>
              <a:ext cx="109046" cy="185122"/>
            </a:xfrm>
            <a:custGeom>
              <a:avLst/>
              <a:gdLst>
                <a:gd name="connsiteX0" fmla="*/ 13421 w 109046"/>
                <a:gd name="connsiteY0" fmla="*/ 185122 h 185122"/>
                <a:gd name="connsiteX1" fmla="*/ 3423 w 109046"/>
                <a:gd name="connsiteY1" fmla="*/ 180689 h 185122"/>
                <a:gd name="connsiteX2" fmla="*/ 4438 w 109046"/>
                <a:gd name="connsiteY2" fmla="*/ 161651 h 185122"/>
                <a:gd name="connsiteX3" fmla="*/ 82097 w 109046"/>
                <a:gd name="connsiteY3" fmla="*/ 91293 h 185122"/>
                <a:gd name="connsiteX4" fmla="*/ 82097 w 109046"/>
                <a:gd name="connsiteY4" fmla="*/ 13475 h 185122"/>
                <a:gd name="connsiteX5" fmla="*/ 95572 w 109046"/>
                <a:gd name="connsiteY5" fmla="*/ 0 h 185122"/>
                <a:gd name="connsiteX6" fmla="*/ 109046 w 109046"/>
                <a:gd name="connsiteY6" fmla="*/ 13475 h 185122"/>
                <a:gd name="connsiteX7" fmla="*/ 109046 w 109046"/>
                <a:gd name="connsiteY7" fmla="*/ 103247 h 185122"/>
                <a:gd name="connsiteX8" fmla="*/ 22549 w 109046"/>
                <a:gd name="connsiteY8" fmla="*/ 181630 h 185122"/>
                <a:gd name="connsiteX9" fmla="*/ 13421 w 109046"/>
                <a:gd name="connsiteY9" fmla="*/ 185122 h 18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046" h="185122">
                  <a:moveTo>
                    <a:pt x="13421" y="185122"/>
                  </a:moveTo>
                  <a:cubicBezTo>
                    <a:pt x="9799" y="185122"/>
                    <a:pt x="6177" y="183630"/>
                    <a:pt x="3423" y="180689"/>
                  </a:cubicBezTo>
                  <a:cubicBezTo>
                    <a:pt x="-1502" y="175168"/>
                    <a:pt x="-1068" y="166649"/>
                    <a:pt x="4438" y="161651"/>
                  </a:cubicBezTo>
                  <a:lnTo>
                    <a:pt x="82097" y="91293"/>
                  </a:lnTo>
                  <a:lnTo>
                    <a:pt x="82097" y="13475"/>
                  </a:lnTo>
                  <a:cubicBezTo>
                    <a:pt x="82097" y="6027"/>
                    <a:pt x="88038" y="0"/>
                    <a:pt x="95572" y="0"/>
                  </a:cubicBezTo>
                  <a:cubicBezTo>
                    <a:pt x="102961" y="0"/>
                    <a:pt x="109046" y="6027"/>
                    <a:pt x="109046" y="13475"/>
                  </a:cubicBezTo>
                  <a:lnTo>
                    <a:pt x="109046" y="103247"/>
                  </a:lnTo>
                  <a:lnTo>
                    <a:pt x="22549" y="181630"/>
                  </a:lnTo>
                  <a:cubicBezTo>
                    <a:pt x="19941" y="183978"/>
                    <a:pt x="16753" y="185122"/>
                    <a:pt x="13421" y="185122"/>
                  </a:cubicBezTo>
                  <a:close/>
                </a:path>
              </a:pathLst>
            </a:custGeom>
            <a:solidFill>
              <a:srgbClr val="000000"/>
            </a:solidFill>
            <a:ln w="14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a:ln>
                  <a:noFill/>
                </a:ln>
                <a:solidFill>
                  <a:srgbClr val="343433"/>
                </a:solidFill>
                <a:effectLst/>
                <a:uLnTx/>
                <a:uFillTx/>
                <a:latin typeface="Arial  "/>
                <a:ea typeface="+mn-ea"/>
                <a:cs typeface="+mn-cs"/>
              </a:endParaRPr>
            </a:p>
          </p:txBody>
        </p:sp>
        <p:sp>
          <p:nvSpPr>
            <p:cNvPr id="57" name="Forma libre: forma 56">
              <a:extLst>
                <a:ext uri="{FF2B5EF4-FFF2-40B4-BE49-F238E27FC236}">
                  <a16:creationId xmlns:a16="http://schemas.microsoft.com/office/drawing/2014/main" id="{CCB0829B-AD64-9724-3C27-CA71CEE064EA}"/>
                </a:ext>
              </a:extLst>
            </p:cNvPr>
            <p:cNvSpPr/>
            <p:nvPr/>
          </p:nvSpPr>
          <p:spPr>
            <a:xfrm>
              <a:off x="2614250" y="3815103"/>
              <a:ext cx="223260" cy="228257"/>
            </a:xfrm>
            <a:custGeom>
              <a:avLst/>
              <a:gdLst>
                <a:gd name="connsiteX0" fmla="*/ 185414 w 223260"/>
                <a:gd name="connsiteY0" fmla="*/ 228258 h 228257"/>
                <a:gd name="connsiteX1" fmla="*/ 154597 w 223260"/>
                <a:gd name="connsiteY1" fmla="*/ 212552 h 228257"/>
                <a:gd name="connsiteX2" fmla="*/ 130561 w 223260"/>
                <a:gd name="connsiteY2" fmla="*/ 183459 h 228257"/>
                <a:gd name="connsiteX3" fmla="*/ 2900 w 223260"/>
                <a:gd name="connsiteY3" fmla="*/ 21823 h 228257"/>
                <a:gd name="connsiteX4" fmla="*/ 5118 w 223260"/>
                <a:gd name="connsiteY4" fmla="*/ 2901 h 228257"/>
                <a:gd name="connsiteX5" fmla="*/ 24039 w 223260"/>
                <a:gd name="connsiteY5" fmla="*/ 5117 h 228257"/>
                <a:gd name="connsiteX6" fmla="*/ 151598 w 223260"/>
                <a:gd name="connsiteY6" fmla="*/ 166638 h 228257"/>
                <a:gd name="connsiteX7" fmla="*/ 176331 w 223260"/>
                <a:gd name="connsiteY7" fmla="*/ 196644 h 228257"/>
                <a:gd name="connsiteX8" fmla="*/ 190935 w 223260"/>
                <a:gd name="connsiteY8" fmla="*/ 199875 h 228257"/>
                <a:gd name="connsiteX9" fmla="*/ 196136 w 223260"/>
                <a:gd name="connsiteY9" fmla="*/ 193775 h 228257"/>
                <a:gd name="connsiteX10" fmla="*/ 195064 w 223260"/>
                <a:gd name="connsiteY10" fmla="*/ 188356 h 228257"/>
                <a:gd name="connsiteX11" fmla="*/ 198426 w 223260"/>
                <a:gd name="connsiteY11" fmla="*/ 169593 h 228257"/>
                <a:gd name="connsiteX12" fmla="*/ 217189 w 223260"/>
                <a:gd name="connsiteY12" fmla="*/ 172955 h 228257"/>
                <a:gd name="connsiteX13" fmla="*/ 222360 w 223260"/>
                <a:gd name="connsiteY13" fmla="*/ 200019 h 228257"/>
                <a:gd name="connsiteX14" fmla="*/ 203757 w 223260"/>
                <a:gd name="connsiteY14" fmla="*/ 223593 h 228257"/>
                <a:gd name="connsiteX15" fmla="*/ 185414 w 223260"/>
                <a:gd name="connsiteY15" fmla="*/ 228258 h 228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60" h="228257">
                  <a:moveTo>
                    <a:pt x="185414" y="228258"/>
                  </a:moveTo>
                  <a:cubicBezTo>
                    <a:pt x="173505" y="228258"/>
                    <a:pt x="161928" y="222723"/>
                    <a:pt x="154597" y="212552"/>
                  </a:cubicBezTo>
                  <a:lnTo>
                    <a:pt x="130561" y="183459"/>
                  </a:lnTo>
                  <a:lnTo>
                    <a:pt x="2900" y="21823"/>
                  </a:lnTo>
                  <a:cubicBezTo>
                    <a:pt x="-1706" y="15984"/>
                    <a:pt x="-722" y="7508"/>
                    <a:pt x="5118" y="2901"/>
                  </a:cubicBezTo>
                  <a:cubicBezTo>
                    <a:pt x="10957" y="-1707"/>
                    <a:pt x="19432" y="-721"/>
                    <a:pt x="24039" y="5117"/>
                  </a:cubicBezTo>
                  <a:lnTo>
                    <a:pt x="151598" y="166638"/>
                  </a:lnTo>
                  <a:lnTo>
                    <a:pt x="176331" y="196644"/>
                  </a:lnTo>
                  <a:cubicBezTo>
                    <a:pt x="179489" y="201179"/>
                    <a:pt x="185908" y="202584"/>
                    <a:pt x="190935" y="199875"/>
                  </a:cubicBezTo>
                  <a:cubicBezTo>
                    <a:pt x="193703" y="198382"/>
                    <a:pt x="195556" y="196209"/>
                    <a:pt x="196136" y="193775"/>
                  </a:cubicBezTo>
                  <a:cubicBezTo>
                    <a:pt x="196455" y="192456"/>
                    <a:pt x="196528" y="190443"/>
                    <a:pt x="195064" y="188356"/>
                  </a:cubicBezTo>
                  <a:cubicBezTo>
                    <a:pt x="190819" y="182242"/>
                    <a:pt x="192312" y="173853"/>
                    <a:pt x="198426" y="169593"/>
                  </a:cubicBezTo>
                  <a:cubicBezTo>
                    <a:pt x="204526" y="165348"/>
                    <a:pt x="212929" y="166840"/>
                    <a:pt x="217189" y="172955"/>
                  </a:cubicBezTo>
                  <a:cubicBezTo>
                    <a:pt x="222680" y="180851"/>
                    <a:pt x="224563" y="190718"/>
                    <a:pt x="222360" y="200019"/>
                  </a:cubicBezTo>
                  <a:cubicBezTo>
                    <a:pt x="220015" y="209872"/>
                    <a:pt x="213233" y="218463"/>
                    <a:pt x="203757" y="223593"/>
                  </a:cubicBezTo>
                  <a:cubicBezTo>
                    <a:pt x="197948" y="226751"/>
                    <a:pt x="191630" y="228258"/>
                    <a:pt x="185414" y="228258"/>
                  </a:cubicBezTo>
                  <a:close/>
                </a:path>
              </a:pathLst>
            </a:custGeom>
            <a:solidFill>
              <a:srgbClr val="000000"/>
            </a:solidFill>
            <a:ln w="14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a:ln>
                  <a:noFill/>
                </a:ln>
                <a:solidFill>
                  <a:srgbClr val="343433"/>
                </a:solidFill>
                <a:effectLst/>
                <a:uLnTx/>
                <a:uFillTx/>
                <a:latin typeface="Arial  "/>
                <a:ea typeface="+mn-ea"/>
                <a:cs typeface="+mn-cs"/>
              </a:endParaRPr>
            </a:p>
          </p:txBody>
        </p:sp>
        <p:sp>
          <p:nvSpPr>
            <p:cNvPr id="58" name="Forma libre: forma 57">
              <a:extLst>
                <a:ext uri="{FF2B5EF4-FFF2-40B4-BE49-F238E27FC236}">
                  <a16:creationId xmlns:a16="http://schemas.microsoft.com/office/drawing/2014/main" id="{6686C9C0-8021-5FDD-F03F-F38F04E09BDF}"/>
                </a:ext>
              </a:extLst>
            </p:cNvPr>
            <p:cNvSpPr/>
            <p:nvPr/>
          </p:nvSpPr>
          <p:spPr>
            <a:xfrm>
              <a:off x="2813714" y="3613728"/>
              <a:ext cx="230709" cy="176153"/>
            </a:xfrm>
            <a:custGeom>
              <a:avLst/>
              <a:gdLst>
                <a:gd name="connsiteX0" fmla="*/ 217235 w 230709"/>
                <a:gd name="connsiteY0" fmla="*/ 176153 h 176153"/>
                <a:gd name="connsiteX1" fmla="*/ 203759 w 230709"/>
                <a:gd name="connsiteY1" fmla="*/ 162679 h 176153"/>
                <a:gd name="connsiteX2" fmla="*/ 203759 w 230709"/>
                <a:gd name="connsiteY2" fmla="*/ 115576 h 176153"/>
                <a:gd name="connsiteX3" fmla="*/ 114365 w 230709"/>
                <a:gd name="connsiteY3" fmla="*/ 26949 h 176153"/>
                <a:gd name="connsiteX4" fmla="*/ 29475 w 230709"/>
                <a:gd name="connsiteY4" fmla="*/ 85498 h 176153"/>
                <a:gd name="connsiteX5" fmla="*/ 29142 w 230709"/>
                <a:gd name="connsiteY5" fmla="*/ 86323 h 176153"/>
                <a:gd name="connsiteX6" fmla="*/ 25824 w 230709"/>
                <a:gd name="connsiteY6" fmla="*/ 93916 h 176153"/>
                <a:gd name="connsiteX7" fmla="*/ 8075 w 230709"/>
                <a:gd name="connsiteY7" fmla="*/ 100856 h 176153"/>
                <a:gd name="connsiteX8" fmla="*/ 1135 w 230709"/>
                <a:gd name="connsiteY8" fmla="*/ 83107 h 176153"/>
                <a:gd name="connsiteX9" fmla="*/ 4279 w 230709"/>
                <a:gd name="connsiteY9" fmla="*/ 75921 h 176153"/>
                <a:gd name="connsiteX10" fmla="*/ 114365 w 230709"/>
                <a:gd name="connsiteY10" fmla="*/ 0 h 176153"/>
                <a:gd name="connsiteX11" fmla="*/ 230709 w 230709"/>
                <a:gd name="connsiteY11" fmla="*/ 115576 h 176153"/>
                <a:gd name="connsiteX12" fmla="*/ 230709 w 230709"/>
                <a:gd name="connsiteY12" fmla="*/ 162679 h 176153"/>
                <a:gd name="connsiteX13" fmla="*/ 217235 w 230709"/>
                <a:gd name="connsiteY13" fmla="*/ 176153 h 17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709" h="176153">
                  <a:moveTo>
                    <a:pt x="217235" y="176153"/>
                  </a:moveTo>
                  <a:cubicBezTo>
                    <a:pt x="209845" y="176153"/>
                    <a:pt x="203759" y="170126"/>
                    <a:pt x="203759" y="162679"/>
                  </a:cubicBezTo>
                  <a:lnTo>
                    <a:pt x="203759" y="115576"/>
                  </a:lnTo>
                  <a:cubicBezTo>
                    <a:pt x="203759" y="66706"/>
                    <a:pt x="163627" y="26949"/>
                    <a:pt x="114365" y="26949"/>
                  </a:cubicBezTo>
                  <a:cubicBezTo>
                    <a:pt x="76839" y="26949"/>
                    <a:pt x="41922" y="51029"/>
                    <a:pt x="29475" y="85498"/>
                  </a:cubicBezTo>
                  <a:lnTo>
                    <a:pt x="29142" y="86323"/>
                  </a:lnTo>
                  <a:lnTo>
                    <a:pt x="25824" y="93916"/>
                  </a:lnTo>
                  <a:cubicBezTo>
                    <a:pt x="22840" y="100740"/>
                    <a:pt x="14900" y="103840"/>
                    <a:pt x="8075" y="100856"/>
                  </a:cubicBezTo>
                  <a:cubicBezTo>
                    <a:pt x="1251" y="97871"/>
                    <a:pt x="-1849" y="89931"/>
                    <a:pt x="1135" y="83107"/>
                  </a:cubicBezTo>
                  <a:lnTo>
                    <a:pt x="4279" y="75921"/>
                  </a:lnTo>
                  <a:cubicBezTo>
                    <a:pt x="20883" y="30498"/>
                    <a:pt x="64958" y="0"/>
                    <a:pt x="114365" y="0"/>
                  </a:cubicBezTo>
                  <a:cubicBezTo>
                    <a:pt x="178550" y="0"/>
                    <a:pt x="230709" y="51840"/>
                    <a:pt x="230709" y="115576"/>
                  </a:cubicBezTo>
                  <a:lnTo>
                    <a:pt x="230709" y="162679"/>
                  </a:lnTo>
                  <a:cubicBezTo>
                    <a:pt x="230709" y="170112"/>
                    <a:pt x="224624" y="176153"/>
                    <a:pt x="217235" y="176153"/>
                  </a:cubicBezTo>
                  <a:close/>
                </a:path>
              </a:pathLst>
            </a:custGeom>
            <a:solidFill>
              <a:srgbClr val="000000"/>
            </a:solidFill>
            <a:ln w="14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a:ln>
                  <a:noFill/>
                </a:ln>
                <a:solidFill>
                  <a:srgbClr val="343433"/>
                </a:solidFill>
                <a:effectLst/>
                <a:uLnTx/>
                <a:uFillTx/>
                <a:latin typeface="Arial  "/>
                <a:ea typeface="+mn-ea"/>
                <a:cs typeface="+mn-cs"/>
              </a:endParaRPr>
            </a:p>
          </p:txBody>
        </p:sp>
        <p:sp>
          <p:nvSpPr>
            <p:cNvPr id="59" name="Forma libre: forma 58">
              <a:extLst>
                <a:ext uri="{FF2B5EF4-FFF2-40B4-BE49-F238E27FC236}">
                  <a16:creationId xmlns:a16="http://schemas.microsoft.com/office/drawing/2014/main" id="{A96368B4-B8AF-864D-E111-19AB8008F76F}"/>
                </a:ext>
              </a:extLst>
            </p:cNvPr>
            <p:cNvSpPr/>
            <p:nvPr/>
          </p:nvSpPr>
          <p:spPr>
            <a:xfrm>
              <a:off x="2618785" y="3613713"/>
              <a:ext cx="220593" cy="213201"/>
            </a:xfrm>
            <a:custGeom>
              <a:avLst/>
              <a:gdLst>
                <a:gd name="connsiteX0" fmla="*/ 123201 w 220593"/>
                <a:gd name="connsiteY0" fmla="*/ 213201 h 213201"/>
                <a:gd name="connsiteX1" fmla="*/ 113421 w 220593"/>
                <a:gd name="connsiteY1" fmla="*/ 209000 h 213201"/>
                <a:gd name="connsiteX2" fmla="*/ 113943 w 220593"/>
                <a:gd name="connsiteY2" fmla="*/ 189947 h 213201"/>
                <a:gd name="connsiteX3" fmla="*/ 193631 w 220593"/>
                <a:gd name="connsiteY3" fmla="*/ 114461 h 213201"/>
                <a:gd name="connsiteX4" fmla="*/ 193631 w 220593"/>
                <a:gd name="connsiteY4" fmla="*/ 83049 h 213201"/>
                <a:gd name="connsiteX5" fmla="*/ 191906 w 220593"/>
                <a:gd name="connsiteY5" fmla="*/ 78746 h 213201"/>
                <a:gd name="connsiteX6" fmla="*/ 110205 w 220593"/>
                <a:gd name="connsiteY6" fmla="*/ 26963 h 213201"/>
                <a:gd name="connsiteX7" fmla="*/ 26373 w 220593"/>
                <a:gd name="connsiteY7" fmla="*/ 89163 h 213201"/>
                <a:gd name="connsiteX8" fmla="*/ 9536 w 220593"/>
                <a:gd name="connsiteY8" fmla="*/ 98103 h 213201"/>
                <a:gd name="connsiteX9" fmla="*/ 597 w 220593"/>
                <a:gd name="connsiteY9" fmla="*/ 81267 h 213201"/>
                <a:gd name="connsiteX10" fmla="*/ 110205 w 220593"/>
                <a:gd name="connsiteY10" fmla="*/ 0 h 213201"/>
                <a:gd name="connsiteX11" fmla="*/ 216653 w 220593"/>
                <a:gd name="connsiteY11" fmla="*/ 68039 h 213201"/>
                <a:gd name="connsiteX12" fmla="*/ 219884 w 220593"/>
                <a:gd name="connsiteY12" fmla="*/ 76428 h 213201"/>
                <a:gd name="connsiteX13" fmla="*/ 220593 w 220593"/>
                <a:gd name="connsiteY13" fmla="*/ 78529 h 213201"/>
                <a:gd name="connsiteX14" fmla="*/ 220593 w 220593"/>
                <a:gd name="connsiteY14" fmla="*/ 126052 h 213201"/>
                <a:gd name="connsiteX15" fmla="*/ 132488 w 220593"/>
                <a:gd name="connsiteY15" fmla="*/ 209506 h 213201"/>
                <a:gd name="connsiteX16" fmla="*/ 123201 w 220593"/>
                <a:gd name="connsiteY16" fmla="*/ 213201 h 21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0593" h="213201">
                  <a:moveTo>
                    <a:pt x="123201" y="213201"/>
                  </a:moveTo>
                  <a:cubicBezTo>
                    <a:pt x="119622" y="213201"/>
                    <a:pt x="116058" y="211796"/>
                    <a:pt x="113421" y="209000"/>
                  </a:cubicBezTo>
                  <a:cubicBezTo>
                    <a:pt x="108306" y="203595"/>
                    <a:pt x="108538" y="195061"/>
                    <a:pt x="113943" y="189947"/>
                  </a:cubicBezTo>
                  <a:lnTo>
                    <a:pt x="193631" y="114461"/>
                  </a:lnTo>
                  <a:lnTo>
                    <a:pt x="193631" y="83049"/>
                  </a:lnTo>
                  <a:cubicBezTo>
                    <a:pt x="193094" y="81600"/>
                    <a:pt x="192514" y="80151"/>
                    <a:pt x="191906" y="78746"/>
                  </a:cubicBezTo>
                  <a:cubicBezTo>
                    <a:pt x="178302" y="47291"/>
                    <a:pt x="146223" y="26963"/>
                    <a:pt x="110205" y="26963"/>
                  </a:cubicBezTo>
                  <a:cubicBezTo>
                    <a:pt x="71433" y="26963"/>
                    <a:pt x="37747" y="51956"/>
                    <a:pt x="26373" y="89163"/>
                  </a:cubicBezTo>
                  <a:cubicBezTo>
                    <a:pt x="24199" y="96277"/>
                    <a:pt x="16665" y="100291"/>
                    <a:pt x="9536" y="98103"/>
                  </a:cubicBezTo>
                  <a:cubicBezTo>
                    <a:pt x="2422" y="95930"/>
                    <a:pt x="-1590" y="88396"/>
                    <a:pt x="597" y="81267"/>
                  </a:cubicBezTo>
                  <a:cubicBezTo>
                    <a:pt x="15462" y="32657"/>
                    <a:pt x="59523" y="0"/>
                    <a:pt x="110205" y="0"/>
                  </a:cubicBezTo>
                  <a:cubicBezTo>
                    <a:pt x="156989" y="0"/>
                    <a:pt x="198774" y="26703"/>
                    <a:pt x="216653" y="68039"/>
                  </a:cubicBezTo>
                  <a:cubicBezTo>
                    <a:pt x="217841" y="70777"/>
                    <a:pt x="218928" y="73602"/>
                    <a:pt x="219884" y="76428"/>
                  </a:cubicBezTo>
                  <a:lnTo>
                    <a:pt x="220593" y="78529"/>
                  </a:lnTo>
                  <a:lnTo>
                    <a:pt x="220593" y="126052"/>
                  </a:lnTo>
                  <a:lnTo>
                    <a:pt x="132488" y="209506"/>
                  </a:lnTo>
                  <a:cubicBezTo>
                    <a:pt x="129865" y="211984"/>
                    <a:pt x="126533" y="213201"/>
                    <a:pt x="123201" y="213201"/>
                  </a:cubicBezTo>
                  <a:close/>
                </a:path>
              </a:pathLst>
            </a:custGeom>
            <a:solidFill>
              <a:srgbClr val="000000"/>
            </a:solidFill>
            <a:ln w="14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a:ln>
                  <a:noFill/>
                </a:ln>
                <a:solidFill>
                  <a:srgbClr val="343433"/>
                </a:solidFill>
                <a:effectLst/>
                <a:uLnTx/>
                <a:uFillTx/>
                <a:latin typeface="Arial  "/>
                <a:ea typeface="+mn-ea"/>
                <a:cs typeface="+mn-cs"/>
              </a:endParaRPr>
            </a:p>
          </p:txBody>
        </p:sp>
        <p:sp>
          <p:nvSpPr>
            <p:cNvPr id="60" name="Forma libre: forma 59">
              <a:extLst>
                <a:ext uri="{FF2B5EF4-FFF2-40B4-BE49-F238E27FC236}">
                  <a16:creationId xmlns:a16="http://schemas.microsoft.com/office/drawing/2014/main" id="{C9EB60F3-1F73-DDF3-AA26-075882A01AE4}"/>
                </a:ext>
              </a:extLst>
            </p:cNvPr>
            <p:cNvSpPr/>
            <p:nvPr/>
          </p:nvSpPr>
          <p:spPr>
            <a:xfrm>
              <a:off x="2762683" y="3930270"/>
              <a:ext cx="133004" cy="98269"/>
            </a:xfrm>
            <a:custGeom>
              <a:avLst/>
              <a:gdLst>
                <a:gd name="connsiteX0" fmla="*/ 90750 w 133004"/>
                <a:gd name="connsiteY0" fmla="*/ 98269 h 98269"/>
                <a:gd name="connsiteX1" fmla="*/ 81042 w 133004"/>
                <a:gd name="connsiteY1" fmla="*/ 97299 h 98269"/>
                <a:gd name="connsiteX2" fmla="*/ 52080 w 133004"/>
                <a:gd name="connsiteY2" fmla="*/ 80274 h 98269"/>
                <a:gd name="connsiteX3" fmla="*/ 3165 w 133004"/>
                <a:gd name="connsiteY3" fmla="*/ 22160 h 98269"/>
                <a:gd name="connsiteX4" fmla="*/ 4802 w 133004"/>
                <a:gd name="connsiteY4" fmla="*/ 3166 h 98269"/>
                <a:gd name="connsiteX5" fmla="*/ 23797 w 133004"/>
                <a:gd name="connsiteY5" fmla="*/ 4803 h 98269"/>
                <a:gd name="connsiteX6" fmla="*/ 73233 w 133004"/>
                <a:gd name="connsiteY6" fmla="*/ 63540 h 98269"/>
                <a:gd name="connsiteX7" fmla="*/ 86317 w 133004"/>
                <a:gd name="connsiteY7" fmla="*/ 70857 h 98269"/>
                <a:gd name="connsiteX8" fmla="*/ 98690 w 133004"/>
                <a:gd name="connsiteY8" fmla="*/ 69133 h 98269"/>
                <a:gd name="connsiteX9" fmla="*/ 106137 w 133004"/>
                <a:gd name="connsiteY9" fmla="*/ 58773 h 98269"/>
                <a:gd name="connsiteX10" fmla="*/ 120770 w 133004"/>
                <a:gd name="connsiteY10" fmla="*/ 46559 h 98269"/>
                <a:gd name="connsiteX11" fmla="*/ 132941 w 133004"/>
                <a:gd name="connsiteY11" fmla="*/ 61178 h 98269"/>
                <a:gd name="connsiteX12" fmla="*/ 115120 w 133004"/>
                <a:gd name="connsiteY12" fmla="*/ 90460 h 98269"/>
                <a:gd name="connsiteX13" fmla="*/ 90750 w 133004"/>
                <a:gd name="connsiteY13" fmla="*/ 98269 h 9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004" h="98269">
                  <a:moveTo>
                    <a:pt x="90750" y="98269"/>
                  </a:moveTo>
                  <a:cubicBezTo>
                    <a:pt x="87577" y="98269"/>
                    <a:pt x="84317" y="97951"/>
                    <a:pt x="81042" y="97299"/>
                  </a:cubicBezTo>
                  <a:cubicBezTo>
                    <a:pt x="69292" y="94966"/>
                    <a:pt x="58758" y="88765"/>
                    <a:pt x="52080" y="80274"/>
                  </a:cubicBezTo>
                  <a:lnTo>
                    <a:pt x="3165" y="22160"/>
                  </a:lnTo>
                  <a:cubicBezTo>
                    <a:pt x="-1630" y="16466"/>
                    <a:pt x="-891" y="7961"/>
                    <a:pt x="4802" y="3166"/>
                  </a:cubicBezTo>
                  <a:cubicBezTo>
                    <a:pt x="10497" y="-1630"/>
                    <a:pt x="19002" y="-891"/>
                    <a:pt x="23797" y="4803"/>
                  </a:cubicBezTo>
                  <a:lnTo>
                    <a:pt x="73233" y="63540"/>
                  </a:lnTo>
                  <a:cubicBezTo>
                    <a:pt x="75899" y="66988"/>
                    <a:pt x="80912" y="69785"/>
                    <a:pt x="86317" y="70857"/>
                  </a:cubicBezTo>
                  <a:cubicBezTo>
                    <a:pt x="91372" y="71856"/>
                    <a:pt x="96009" y="71219"/>
                    <a:pt x="98690" y="69133"/>
                  </a:cubicBezTo>
                  <a:cubicBezTo>
                    <a:pt x="102949" y="65844"/>
                    <a:pt x="105861" y="61772"/>
                    <a:pt x="106137" y="58773"/>
                  </a:cubicBezTo>
                  <a:cubicBezTo>
                    <a:pt x="106803" y="51355"/>
                    <a:pt x="113381" y="45893"/>
                    <a:pt x="120770" y="46559"/>
                  </a:cubicBezTo>
                  <a:cubicBezTo>
                    <a:pt x="128160" y="47226"/>
                    <a:pt x="133665" y="53774"/>
                    <a:pt x="132941" y="61178"/>
                  </a:cubicBezTo>
                  <a:cubicBezTo>
                    <a:pt x="132072" y="71770"/>
                    <a:pt x="125552" y="82448"/>
                    <a:pt x="115120" y="90460"/>
                  </a:cubicBezTo>
                  <a:cubicBezTo>
                    <a:pt x="108528" y="95575"/>
                    <a:pt x="99965" y="98269"/>
                    <a:pt x="90750" y="98269"/>
                  </a:cubicBezTo>
                  <a:close/>
                </a:path>
              </a:pathLst>
            </a:custGeom>
            <a:solidFill>
              <a:srgbClr val="000000"/>
            </a:solidFill>
            <a:ln w="14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a:ln>
                  <a:noFill/>
                </a:ln>
                <a:solidFill>
                  <a:srgbClr val="343433"/>
                </a:solidFill>
                <a:effectLst/>
                <a:uLnTx/>
                <a:uFillTx/>
                <a:latin typeface="Arial  "/>
                <a:ea typeface="+mn-ea"/>
                <a:cs typeface="+mn-cs"/>
              </a:endParaRPr>
            </a:p>
          </p:txBody>
        </p:sp>
        <p:sp>
          <p:nvSpPr>
            <p:cNvPr id="61" name="Forma libre: forma 60">
              <a:extLst>
                <a:ext uri="{FF2B5EF4-FFF2-40B4-BE49-F238E27FC236}">
                  <a16:creationId xmlns:a16="http://schemas.microsoft.com/office/drawing/2014/main" id="{0ACF72E4-01B0-2203-3D30-E4E842607B6E}"/>
                </a:ext>
              </a:extLst>
            </p:cNvPr>
            <p:cNvSpPr/>
            <p:nvPr/>
          </p:nvSpPr>
          <p:spPr>
            <a:xfrm>
              <a:off x="2614746" y="3745879"/>
              <a:ext cx="26601" cy="26601"/>
            </a:xfrm>
            <a:custGeom>
              <a:avLst/>
              <a:gdLst>
                <a:gd name="connsiteX0" fmla="*/ 26601 w 26601"/>
                <a:gd name="connsiteY0" fmla="*/ 13301 h 26601"/>
                <a:gd name="connsiteX1" fmla="*/ 13301 w 26601"/>
                <a:gd name="connsiteY1" fmla="*/ 26601 h 26601"/>
                <a:gd name="connsiteX2" fmla="*/ 1 w 26601"/>
                <a:gd name="connsiteY2" fmla="*/ 13301 h 26601"/>
                <a:gd name="connsiteX3" fmla="*/ 13301 w 26601"/>
                <a:gd name="connsiteY3" fmla="*/ 0 h 26601"/>
                <a:gd name="connsiteX4" fmla="*/ 26601 w 26601"/>
                <a:gd name="connsiteY4" fmla="*/ 13301 h 26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01" h="26601">
                  <a:moveTo>
                    <a:pt x="26601" y="13301"/>
                  </a:moveTo>
                  <a:cubicBezTo>
                    <a:pt x="26601" y="20647"/>
                    <a:pt x="20646" y="26601"/>
                    <a:pt x="13301" y="26601"/>
                  </a:cubicBezTo>
                  <a:cubicBezTo>
                    <a:pt x="5955" y="26601"/>
                    <a:pt x="1" y="20646"/>
                    <a:pt x="1" y="13301"/>
                  </a:cubicBezTo>
                  <a:cubicBezTo>
                    <a:pt x="1" y="5955"/>
                    <a:pt x="5956" y="0"/>
                    <a:pt x="13301" y="0"/>
                  </a:cubicBezTo>
                  <a:cubicBezTo>
                    <a:pt x="20647" y="0"/>
                    <a:pt x="26601" y="5955"/>
                    <a:pt x="26601" y="13301"/>
                  </a:cubicBezTo>
                  <a:close/>
                </a:path>
              </a:pathLst>
            </a:custGeom>
            <a:solidFill>
              <a:srgbClr val="DD0034"/>
            </a:solidFill>
            <a:ln w="14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a:ln>
                  <a:noFill/>
                </a:ln>
                <a:solidFill>
                  <a:srgbClr val="343433"/>
                </a:solidFill>
                <a:effectLst/>
                <a:uLnTx/>
                <a:uFillTx/>
                <a:latin typeface="Arial  "/>
                <a:ea typeface="+mn-ea"/>
                <a:cs typeface="+mn-cs"/>
              </a:endParaRPr>
            </a:p>
          </p:txBody>
        </p:sp>
      </p:grpSp>
      <p:grpSp>
        <p:nvGrpSpPr>
          <p:cNvPr id="62" name="Gráfico 201">
            <a:extLst>
              <a:ext uri="{FF2B5EF4-FFF2-40B4-BE49-F238E27FC236}">
                <a16:creationId xmlns:a16="http://schemas.microsoft.com/office/drawing/2014/main" id="{77F85831-4FE1-7143-1A4E-D807E157D517}"/>
              </a:ext>
            </a:extLst>
          </p:cNvPr>
          <p:cNvGrpSpPr/>
          <p:nvPr/>
        </p:nvGrpSpPr>
        <p:grpSpPr>
          <a:xfrm>
            <a:off x="7953140" y="3734591"/>
            <a:ext cx="432683" cy="432708"/>
            <a:chOff x="15543430" y="5078699"/>
            <a:chExt cx="432683" cy="432708"/>
          </a:xfrm>
        </p:grpSpPr>
        <p:sp>
          <p:nvSpPr>
            <p:cNvPr id="63" name="Forma libre: forma 62">
              <a:extLst>
                <a:ext uri="{FF2B5EF4-FFF2-40B4-BE49-F238E27FC236}">
                  <a16:creationId xmlns:a16="http://schemas.microsoft.com/office/drawing/2014/main" id="{4D4CCB19-C92A-34D5-2121-2BD68495511A}"/>
                </a:ext>
              </a:extLst>
            </p:cNvPr>
            <p:cNvSpPr/>
            <p:nvPr/>
          </p:nvSpPr>
          <p:spPr>
            <a:xfrm>
              <a:off x="15543430" y="5078699"/>
              <a:ext cx="432683" cy="432708"/>
            </a:xfrm>
            <a:custGeom>
              <a:avLst/>
              <a:gdLst>
                <a:gd name="connsiteX0" fmla="*/ 216341 w 432683"/>
                <a:gd name="connsiteY0" fmla="*/ 432709 h 432708"/>
                <a:gd name="connsiteX1" fmla="*/ 215322 w 432683"/>
                <a:gd name="connsiteY1" fmla="*/ 432709 h 432708"/>
                <a:gd name="connsiteX2" fmla="*/ 3 w 432683"/>
                <a:gd name="connsiteY2" fmla="*/ 215365 h 432708"/>
                <a:gd name="connsiteX3" fmla="*/ 26353 w 432683"/>
                <a:gd name="connsiteY3" fmla="*/ 112772 h 432708"/>
                <a:gd name="connsiteX4" fmla="*/ 44697 w 432683"/>
                <a:gd name="connsiteY4" fmla="*/ 107385 h 432708"/>
                <a:gd name="connsiteX5" fmla="*/ 50083 w 432683"/>
                <a:gd name="connsiteY5" fmla="*/ 125758 h 432708"/>
                <a:gd name="connsiteX6" fmla="*/ 27081 w 432683"/>
                <a:gd name="connsiteY6" fmla="*/ 215496 h 432708"/>
                <a:gd name="connsiteX7" fmla="*/ 215468 w 432683"/>
                <a:gd name="connsiteY7" fmla="*/ 405630 h 432708"/>
                <a:gd name="connsiteX8" fmla="*/ 216341 w 432683"/>
                <a:gd name="connsiteY8" fmla="*/ 405630 h 432708"/>
                <a:gd name="connsiteX9" fmla="*/ 405601 w 432683"/>
                <a:gd name="connsiteY9" fmla="*/ 217214 h 432708"/>
                <a:gd name="connsiteX10" fmla="*/ 217215 w 432683"/>
                <a:gd name="connsiteY10" fmla="*/ 27081 h 432708"/>
                <a:gd name="connsiteX11" fmla="*/ 216341 w 432683"/>
                <a:gd name="connsiteY11" fmla="*/ 27081 h 432708"/>
                <a:gd name="connsiteX12" fmla="*/ 152139 w 432683"/>
                <a:gd name="connsiteY12" fmla="*/ 38247 h 432708"/>
                <a:gd name="connsiteX13" fmla="*/ 134814 w 432683"/>
                <a:gd name="connsiteY13" fmla="*/ 30094 h 432708"/>
                <a:gd name="connsiteX14" fmla="*/ 142967 w 432683"/>
                <a:gd name="connsiteY14" fmla="*/ 12770 h 432708"/>
                <a:gd name="connsiteX15" fmla="*/ 217360 w 432683"/>
                <a:gd name="connsiteY15" fmla="*/ 2 h 432708"/>
                <a:gd name="connsiteX16" fmla="*/ 432681 w 432683"/>
                <a:gd name="connsiteY16" fmla="*/ 217345 h 432708"/>
                <a:gd name="connsiteX17" fmla="*/ 216341 w 432683"/>
                <a:gd name="connsiteY17" fmla="*/ 432709 h 43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2683" h="432708">
                  <a:moveTo>
                    <a:pt x="216341" y="432709"/>
                  </a:moveTo>
                  <a:cubicBezTo>
                    <a:pt x="216050" y="432709"/>
                    <a:pt x="215760" y="432709"/>
                    <a:pt x="215322" y="432709"/>
                  </a:cubicBezTo>
                  <a:cubicBezTo>
                    <a:pt x="96089" y="432170"/>
                    <a:pt x="-580" y="334672"/>
                    <a:pt x="3" y="215365"/>
                  </a:cubicBezTo>
                  <a:cubicBezTo>
                    <a:pt x="148" y="179522"/>
                    <a:pt x="9319" y="144043"/>
                    <a:pt x="26353" y="112772"/>
                  </a:cubicBezTo>
                  <a:cubicBezTo>
                    <a:pt x="29848" y="106206"/>
                    <a:pt x="38146" y="103789"/>
                    <a:pt x="44697" y="107385"/>
                  </a:cubicBezTo>
                  <a:cubicBezTo>
                    <a:pt x="51249" y="110966"/>
                    <a:pt x="53723" y="119192"/>
                    <a:pt x="50083" y="125758"/>
                  </a:cubicBezTo>
                  <a:cubicBezTo>
                    <a:pt x="35088" y="153099"/>
                    <a:pt x="27227" y="184123"/>
                    <a:pt x="27081" y="215496"/>
                  </a:cubicBezTo>
                  <a:cubicBezTo>
                    <a:pt x="26644" y="319866"/>
                    <a:pt x="111084" y="405164"/>
                    <a:pt x="215468" y="405630"/>
                  </a:cubicBezTo>
                  <a:cubicBezTo>
                    <a:pt x="215760" y="405630"/>
                    <a:pt x="216050" y="405630"/>
                    <a:pt x="216341" y="405630"/>
                  </a:cubicBezTo>
                  <a:cubicBezTo>
                    <a:pt x="320289" y="405630"/>
                    <a:pt x="405165" y="321293"/>
                    <a:pt x="405601" y="217214"/>
                  </a:cubicBezTo>
                  <a:cubicBezTo>
                    <a:pt x="406038" y="112845"/>
                    <a:pt x="321599" y="27546"/>
                    <a:pt x="217215" y="27081"/>
                  </a:cubicBezTo>
                  <a:cubicBezTo>
                    <a:pt x="216924" y="27081"/>
                    <a:pt x="216633" y="27081"/>
                    <a:pt x="216341" y="27081"/>
                  </a:cubicBezTo>
                  <a:cubicBezTo>
                    <a:pt x="194212" y="27081"/>
                    <a:pt x="172666" y="30837"/>
                    <a:pt x="152139" y="38247"/>
                  </a:cubicBezTo>
                  <a:cubicBezTo>
                    <a:pt x="145151" y="40780"/>
                    <a:pt x="137289" y="37140"/>
                    <a:pt x="134814" y="30094"/>
                  </a:cubicBezTo>
                  <a:cubicBezTo>
                    <a:pt x="132193" y="23063"/>
                    <a:pt x="135833" y="15303"/>
                    <a:pt x="142967" y="12770"/>
                  </a:cubicBezTo>
                  <a:cubicBezTo>
                    <a:pt x="166697" y="4180"/>
                    <a:pt x="191738" y="-100"/>
                    <a:pt x="217360" y="2"/>
                  </a:cubicBezTo>
                  <a:cubicBezTo>
                    <a:pt x="336595" y="541"/>
                    <a:pt x="433262" y="98039"/>
                    <a:pt x="432681" y="217345"/>
                  </a:cubicBezTo>
                  <a:cubicBezTo>
                    <a:pt x="432243" y="336303"/>
                    <a:pt x="335284" y="432709"/>
                    <a:pt x="216341" y="432709"/>
                  </a:cubicBezTo>
                  <a:close/>
                </a:path>
              </a:pathLst>
            </a:custGeom>
            <a:solidFill>
              <a:srgbClr val="000000"/>
            </a:solidFill>
            <a:ln w="14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a:ln>
                  <a:noFill/>
                </a:ln>
                <a:solidFill>
                  <a:srgbClr val="343433"/>
                </a:solidFill>
                <a:effectLst/>
                <a:uLnTx/>
                <a:uFillTx/>
                <a:latin typeface="Arial  "/>
                <a:ea typeface="+mn-ea"/>
                <a:cs typeface="+mn-cs"/>
              </a:endParaRPr>
            </a:p>
          </p:txBody>
        </p:sp>
        <p:sp>
          <p:nvSpPr>
            <p:cNvPr id="64" name="Forma libre: forma 63">
              <a:extLst>
                <a:ext uri="{FF2B5EF4-FFF2-40B4-BE49-F238E27FC236}">
                  <a16:creationId xmlns:a16="http://schemas.microsoft.com/office/drawing/2014/main" id="{7233999F-B1B5-7F8F-A28C-8C04F054C85E}"/>
                </a:ext>
              </a:extLst>
            </p:cNvPr>
            <p:cNvSpPr/>
            <p:nvPr/>
          </p:nvSpPr>
          <p:spPr>
            <a:xfrm>
              <a:off x="15614987" y="5129321"/>
              <a:ext cx="26059" cy="26059"/>
            </a:xfrm>
            <a:custGeom>
              <a:avLst/>
              <a:gdLst>
                <a:gd name="connsiteX0" fmla="*/ 26060 w 26059"/>
                <a:gd name="connsiteY0" fmla="*/ 13030 h 26059"/>
                <a:gd name="connsiteX1" fmla="*/ 13030 w 26059"/>
                <a:gd name="connsiteY1" fmla="*/ 26060 h 26059"/>
                <a:gd name="connsiteX2" fmla="*/ -1 w 26059"/>
                <a:gd name="connsiteY2" fmla="*/ 13030 h 26059"/>
                <a:gd name="connsiteX3" fmla="*/ 13030 w 26059"/>
                <a:gd name="connsiteY3" fmla="*/ 0 h 26059"/>
                <a:gd name="connsiteX4" fmla="*/ 26060 w 26059"/>
                <a:gd name="connsiteY4" fmla="*/ 13030 h 26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9" h="26059">
                  <a:moveTo>
                    <a:pt x="26060" y="13030"/>
                  </a:moveTo>
                  <a:cubicBezTo>
                    <a:pt x="26060" y="20226"/>
                    <a:pt x="20226" y="26060"/>
                    <a:pt x="13030" y="26060"/>
                  </a:cubicBezTo>
                  <a:cubicBezTo>
                    <a:pt x="5833" y="26060"/>
                    <a:pt x="-1" y="20226"/>
                    <a:pt x="-1" y="13030"/>
                  </a:cubicBezTo>
                  <a:cubicBezTo>
                    <a:pt x="-1" y="5834"/>
                    <a:pt x="5833" y="0"/>
                    <a:pt x="13030" y="0"/>
                  </a:cubicBezTo>
                  <a:cubicBezTo>
                    <a:pt x="20226" y="0"/>
                    <a:pt x="26060" y="5834"/>
                    <a:pt x="26060" y="13030"/>
                  </a:cubicBezTo>
                  <a:close/>
                </a:path>
              </a:pathLst>
            </a:custGeom>
            <a:solidFill>
              <a:srgbClr val="DD0034"/>
            </a:solidFill>
            <a:ln w="14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a:ln>
                  <a:noFill/>
                </a:ln>
                <a:solidFill>
                  <a:srgbClr val="343433"/>
                </a:solidFill>
                <a:effectLst/>
                <a:uLnTx/>
                <a:uFillTx/>
                <a:latin typeface="Arial  "/>
                <a:ea typeface="+mn-ea"/>
                <a:cs typeface="+mn-cs"/>
              </a:endParaRPr>
            </a:p>
          </p:txBody>
        </p:sp>
        <p:sp>
          <p:nvSpPr>
            <p:cNvPr id="65" name="Forma libre: forma 64">
              <a:extLst>
                <a:ext uri="{FF2B5EF4-FFF2-40B4-BE49-F238E27FC236}">
                  <a16:creationId xmlns:a16="http://schemas.microsoft.com/office/drawing/2014/main" id="{89AD2470-3A59-F15E-281A-268ABED71540}"/>
                </a:ext>
              </a:extLst>
            </p:cNvPr>
            <p:cNvSpPr/>
            <p:nvPr/>
          </p:nvSpPr>
          <p:spPr>
            <a:xfrm>
              <a:off x="15546486" y="5269612"/>
              <a:ext cx="209676" cy="233468"/>
            </a:xfrm>
            <a:custGeom>
              <a:avLst/>
              <a:gdLst>
                <a:gd name="connsiteX0" fmla="*/ 194941 w 209676"/>
                <a:gd name="connsiteY0" fmla="*/ 233468 h 233468"/>
                <a:gd name="connsiteX1" fmla="*/ 181402 w 209676"/>
                <a:gd name="connsiteY1" fmla="*/ 220701 h 233468"/>
                <a:gd name="connsiteX2" fmla="*/ 181839 w 209676"/>
                <a:gd name="connsiteY2" fmla="*/ 208428 h 233468"/>
                <a:gd name="connsiteX3" fmla="*/ 180091 w 209676"/>
                <a:gd name="connsiteY3" fmla="*/ 175220 h 233468"/>
                <a:gd name="connsiteX4" fmla="*/ 127681 w 209676"/>
                <a:gd name="connsiteY4" fmla="*/ 70210 h 233468"/>
                <a:gd name="connsiteX5" fmla="*/ 127681 w 209676"/>
                <a:gd name="connsiteY5" fmla="*/ 42141 h 233468"/>
                <a:gd name="connsiteX6" fmla="*/ 13980 w 209676"/>
                <a:gd name="connsiteY6" fmla="*/ 27480 h 233468"/>
                <a:gd name="connsiteX7" fmla="*/ 13542 w 209676"/>
                <a:gd name="connsiteY7" fmla="*/ 27480 h 233468"/>
                <a:gd name="connsiteX8" fmla="*/ 3 w 209676"/>
                <a:gd name="connsiteY8" fmla="*/ 14320 h 233468"/>
                <a:gd name="connsiteX9" fmla="*/ 13105 w 209676"/>
                <a:gd name="connsiteY9" fmla="*/ 402 h 233468"/>
                <a:gd name="connsiteX10" fmla="*/ 148354 w 209676"/>
                <a:gd name="connsiteY10" fmla="*/ 24642 h 233468"/>
                <a:gd name="connsiteX11" fmla="*/ 154323 w 209676"/>
                <a:gd name="connsiteY11" fmla="*/ 75465 h 233468"/>
                <a:gd name="connsiteX12" fmla="*/ 192757 w 209676"/>
                <a:gd name="connsiteY12" fmla="*/ 151242 h 233468"/>
                <a:gd name="connsiteX13" fmla="*/ 208917 w 209676"/>
                <a:gd name="connsiteY13" fmla="*/ 210189 h 233468"/>
                <a:gd name="connsiteX14" fmla="*/ 208480 w 209676"/>
                <a:gd name="connsiteY14" fmla="*/ 219114 h 233468"/>
                <a:gd name="connsiteX15" fmla="*/ 195814 w 209676"/>
                <a:gd name="connsiteY15" fmla="*/ 233410 h 233468"/>
                <a:gd name="connsiteX16" fmla="*/ 194941 w 209676"/>
                <a:gd name="connsiteY16" fmla="*/ 233468 h 23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9676" h="233468">
                  <a:moveTo>
                    <a:pt x="194941" y="233468"/>
                  </a:moveTo>
                  <a:cubicBezTo>
                    <a:pt x="187807" y="233468"/>
                    <a:pt x="181839" y="227907"/>
                    <a:pt x="181402" y="220701"/>
                  </a:cubicBezTo>
                  <a:cubicBezTo>
                    <a:pt x="181256" y="217542"/>
                    <a:pt x="181547" y="213523"/>
                    <a:pt x="181839" y="208428"/>
                  </a:cubicBezTo>
                  <a:cubicBezTo>
                    <a:pt x="182275" y="201367"/>
                    <a:pt x="183731" y="180097"/>
                    <a:pt x="180091" y="175220"/>
                  </a:cubicBezTo>
                  <a:cubicBezTo>
                    <a:pt x="113559" y="141371"/>
                    <a:pt x="122002" y="98555"/>
                    <a:pt x="127681" y="70210"/>
                  </a:cubicBezTo>
                  <a:cubicBezTo>
                    <a:pt x="130447" y="56131"/>
                    <a:pt x="132048" y="47236"/>
                    <a:pt x="127681" y="42141"/>
                  </a:cubicBezTo>
                  <a:cubicBezTo>
                    <a:pt x="120984" y="34178"/>
                    <a:pt x="95797" y="25166"/>
                    <a:pt x="13980" y="27480"/>
                  </a:cubicBezTo>
                  <a:cubicBezTo>
                    <a:pt x="13833" y="27480"/>
                    <a:pt x="13688" y="27480"/>
                    <a:pt x="13542" y="27480"/>
                  </a:cubicBezTo>
                  <a:cubicBezTo>
                    <a:pt x="6263" y="27480"/>
                    <a:pt x="294" y="21672"/>
                    <a:pt x="3" y="14320"/>
                  </a:cubicBezTo>
                  <a:cubicBezTo>
                    <a:pt x="-142" y="6851"/>
                    <a:pt x="5681" y="606"/>
                    <a:pt x="13105" y="402"/>
                  </a:cubicBezTo>
                  <a:cubicBezTo>
                    <a:pt x="92740" y="-1840"/>
                    <a:pt x="131903" y="5177"/>
                    <a:pt x="148354" y="24642"/>
                  </a:cubicBezTo>
                  <a:cubicBezTo>
                    <a:pt x="161310" y="39957"/>
                    <a:pt x="157526" y="58825"/>
                    <a:pt x="154323" y="75465"/>
                  </a:cubicBezTo>
                  <a:cubicBezTo>
                    <a:pt x="148791" y="102923"/>
                    <a:pt x="144132" y="126638"/>
                    <a:pt x="192757" y="151242"/>
                  </a:cubicBezTo>
                  <a:cubicBezTo>
                    <a:pt x="212120" y="161084"/>
                    <a:pt x="210228" y="190637"/>
                    <a:pt x="208917" y="210189"/>
                  </a:cubicBezTo>
                  <a:cubicBezTo>
                    <a:pt x="208625" y="213669"/>
                    <a:pt x="208480" y="217629"/>
                    <a:pt x="208480" y="219114"/>
                  </a:cubicBezTo>
                  <a:cubicBezTo>
                    <a:pt x="208917" y="226582"/>
                    <a:pt x="203240" y="232988"/>
                    <a:pt x="195814" y="233410"/>
                  </a:cubicBezTo>
                  <a:cubicBezTo>
                    <a:pt x="195523" y="233468"/>
                    <a:pt x="195233" y="233468"/>
                    <a:pt x="194941" y="233468"/>
                  </a:cubicBezTo>
                  <a:close/>
                </a:path>
              </a:pathLst>
            </a:custGeom>
            <a:solidFill>
              <a:srgbClr val="000000"/>
            </a:solidFill>
            <a:ln w="14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a:ln>
                  <a:noFill/>
                </a:ln>
                <a:solidFill>
                  <a:srgbClr val="343433"/>
                </a:solidFill>
                <a:effectLst/>
                <a:uLnTx/>
                <a:uFillTx/>
                <a:latin typeface="Arial  "/>
                <a:ea typeface="+mn-ea"/>
                <a:cs typeface="+mn-cs"/>
              </a:endParaRPr>
            </a:p>
          </p:txBody>
        </p:sp>
        <p:sp>
          <p:nvSpPr>
            <p:cNvPr id="66" name="Forma libre: forma 65">
              <a:extLst>
                <a:ext uri="{FF2B5EF4-FFF2-40B4-BE49-F238E27FC236}">
                  <a16:creationId xmlns:a16="http://schemas.microsoft.com/office/drawing/2014/main" id="{0F2F0E61-6569-BEB7-0641-E20339146DF3}"/>
                </a:ext>
              </a:extLst>
            </p:cNvPr>
            <p:cNvSpPr/>
            <p:nvPr/>
          </p:nvSpPr>
          <p:spPr>
            <a:xfrm>
              <a:off x="15715873" y="5080138"/>
              <a:ext cx="226609" cy="325968"/>
            </a:xfrm>
            <a:custGeom>
              <a:avLst/>
              <a:gdLst>
                <a:gd name="connsiteX0" fmla="*/ 195742 w 226609"/>
                <a:gd name="connsiteY0" fmla="*/ 325969 h 325968"/>
                <a:gd name="connsiteX1" fmla="*/ 95872 w 226609"/>
                <a:gd name="connsiteY1" fmla="*/ 300971 h 325968"/>
                <a:gd name="connsiteX2" fmla="*/ 103296 w 226609"/>
                <a:gd name="connsiteY2" fmla="*/ 247149 h 325968"/>
                <a:gd name="connsiteX3" fmla="*/ 110285 w 226609"/>
                <a:gd name="connsiteY3" fmla="*/ 195947 h 325968"/>
                <a:gd name="connsiteX4" fmla="*/ 92524 w 226609"/>
                <a:gd name="connsiteY4" fmla="*/ 167849 h 325968"/>
                <a:gd name="connsiteX5" fmla="*/ 38366 w 226609"/>
                <a:gd name="connsiteY5" fmla="*/ 129196 h 325968"/>
                <a:gd name="connsiteX6" fmla="*/ 4298 w 226609"/>
                <a:gd name="connsiteY6" fmla="*/ 109891 h 325968"/>
                <a:gd name="connsiteX7" fmla="*/ 22352 w 226609"/>
                <a:gd name="connsiteY7" fmla="*/ 8652 h 325968"/>
                <a:gd name="connsiteX8" fmla="*/ 39822 w 226609"/>
                <a:gd name="connsiteY8" fmla="*/ 921 h 325968"/>
                <a:gd name="connsiteX9" fmla="*/ 47537 w 226609"/>
                <a:gd name="connsiteY9" fmla="*/ 18449 h 325968"/>
                <a:gd name="connsiteX10" fmla="*/ 28030 w 226609"/>
                <a:gd name="connsiteY10" fmla="*/ 97036 h 325968"/>
                <a:gd name="connsiteX11" fmla="*/ 44044 w 226609"/>
                <a:gd name="connsiteY11" fmla="*/ 102714 h 325968"/>
                <a:gd name="connsiteX12" fmla="*/ 116399 w 226609"/>
                <a:gd name="connsiteY12" fmla="*/ 155125 h 325968"/>
                <a:gd name="connsiteX13" fmla="*/ 131977 w 226609"/>
                <a:gd name="connsiteY13" fmla="*/ 179656 h 325968"/>
                <a:gd name="connsiteX14" fmla="*/ 127609 w 226609"/>
                <a:gd name="connsiteY14" fmla="*/ 259174 h 325968"/>
                <a:gd name="connsiteX15" fmla="*/ 118729 w 226609"/>
                <a:gd name="connsiteY15" fmla="*/ 286442 h 325968"/>
                <a:gd name="connsiteX16" fmla="*/ 212776 w 226609"/>
                <a:gd name="connsiteY16" fmla="*/ 298700 h 325968"/>
                <a:gd name="connsiteX17" fmla="*/ 213068 w 226609"/>
                <a:gd name="connsiteY17" fmla="*/ 298700 h 325968"/>
                <a:gd name="connsiteX18" fmla="*/ 226607 w 226609"/>
                <a:gd name="connsiteY18" fmla="*/ 311949 h 325968"/>
                <a:gd name="connsiteX19" fmla="*/ 213359 w 226609"/>
                <a:gd name="connsiteY19" fmla="*/ 325779 h 325968"/>
                <a:gd name="connsiteX20" fmla="*/ 195742 w 226609"/>
                <a:gd name="connsiteY20" fmla="*/ 325969 h 32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609" h="325968">
                  <a:moveTo>
                    <a:pt x="195742" y="325969"/>
                  </a:moveTo>
                  <a:cubicBezTo>
                    <a:pt x="136344" y="325969"/>
                    <a:pt x="106936" y="318456"/>
                    <a:pt x="95872" y="300971"/>
                  </a:cubicBezTo>
                  <a:cubicBezTo>
                    <a:pt x="85098" y="283982"/>
                    <a:pt x="94271" y="265259"/>
                    <a:pt x="103296" y="247149"/>
                  </a:cubicBezTo>
                  <a:cubicBezTo>
                    <a:pt x="114506" y="224437"/>
                    <a:pt x="120621" y="209646"/>
                    <a:pt x="110285" y="195947"/>
                  </a:cubicBezTo>
                  <a:cubicBezTo>
                    <a:pt x="103879" y="187313"/>
                    <a:pt x="97764" y="177850"/>
                    <a:pt x="92524" y="167849"/>
                  </a:cubicBezTo>
                  <a:cubicBezTo>
                    <a:pt x="76218" y="137305"/>
                    <a:pt x="56128" y="132996"/>
                    <a:pt x="38366" y="129196"/>
                  </a:cubicBezTo>
                  <a:cubicBezTo>
                    <a:pt x="25846" y="126503"/>
                    <a:pt x="11578" y="123445"/>
                    <a:pt x="4298" y="109891"/>
                  </a:cubicBezTo>
                  <a:cubicBezTo>
                    <a:pt x="-4727" y="93237"/>
                    <a:pt x="77" y="65794"/>
                    <a:pt x="22352" y="8652"/>
                  </a:cubicBezTo>
                  <a:cubicBezTo>
                    <a:pt x="24972" y="1678"/>
                    <a:pt x="32834" y="-1787"/>
                    <a:pt x="39822" y="921"/>
                  </a:cubicBezTo>
                  <a:cubicBezTo>
                    <a:pt x="46810" y="3629"/>
                    <a:pt x="50304" y="11476"/>
                    <a:pt x="47537" y="18449"/>
                  </a:cubicBezTo>
                  <a:cubicBezTo>
                    <a:pt x="26136" y="73612"/>
                    <a:pt x="25118" y="91635"/>
                    <a:pt x="28030" y="97036"/>
                  </a:cubicBezTo>
                  <a:cubicBezTo>
                    <a:pt x="29486" y="99584"/>
                    <a:pt x="36619" y="101113"/>
                    <a:pt x="44044" y="102714"/>
                  </a:cubicBezTo>
                  <a:cubicBezTo>
                    <a:pt x="64135" y="106994"/>
                    <a:pt x="94271" y="113458"/>
                    <a:pt x="116399" y="155125"/>
                  </a:cubicBezTo>
                  <a:cubicBezTo>
                    <a:pt x="121058" y="163889"/>
                    <a:pt x="126300" y="172143"/>
                    <a:pt x="131977" y="179656"/>
                  </a:cubicBezTo>
                  <a:cubicBezTo>
                    <a:pt x="153086" y="207695"/>
                    <a:pt x="138383" y="237453"/>
                    <a:pt x="127609" y="259174"/>
                  </a:cubicBezTo>
                  <a:cubicBezTo>
                    <a:pt x="122660" y="268943"/>
                    <a:pt x="116109" y="282336"/>
                    <a:pt x="118729" y="286442"/>
                  </a:cubicBezTo>
                  <a:cubicBezTo>
                    <a:pt x="120766" y="289747"/>
                    <a:pt x="133724" y="300389"/>
                    <a:pt x="212776" y="298700"/>
                  </a:cubicBezTo>
                  <a:cubicBezTo>
                    <a:pt x="212923" y="298700"/>
                    <a:pt x="212923" y="298700"/>
                    <a:pt x="213068" y="298700"/>
                  </a:cubicBezTo>
                  <a:cubicBezTo>
                    <a:pt x="220347" y="298700"/>
                    <a:pt x="226462" y="304567"/>
                    <a:pt x="226607" y="311949"/>
                  </a:cubicBezTo>
                  <a:cubicBezTo>
                    <a:pt x="226753" y="319431"/>
                    <a:pt x="220783" y="325619"/>
                    <a:pt x="213359" y="325779"/>
                  </a:cubicBezTo>
                  <a:cubicBezTo>
                    <a:pt x="207244" y="325910"/>
                    <a:pt x="201276" y="325969"/>
                    <a:pt x="195742" y="325969"/>
                  </a:cubicBezTo>
                  <a:close/>
                </a:path>
              </a:pathLst>
            </a:custGeom>
            <a:solidFill>
              <a:srgbClr val="000000"/>
            </a:solidFill>
            <a:ln w="14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a:ln>
                  <a:noFill/>
                </a:ln>
                <a:solidFill>
                  <a:srgbClr val="343433"/>
                </a:solidFill>
                <a:effectLst/>
                <a:uLnTx/>
                <a:uFillTx/>
                <a:latin typeface="Arial  "/>
                <a:ea typeface="+mn-ea"/>
                <a:cs typeface="+mn-cs"/>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oogle Shape;911;p16">
            <a:extLst>
              <a:ext uri="{FF2B5EF4-FFF2-40B4-BE49-F238E27FC236}">
                <a16:creationId xmlns:a16="http://schemas.microsoft.com/office/drawing/2014/main" id="{361C140B-D71C-6E45-A499-9F0E4220407E}"/>
              </a:ext>
            </a:extLst>
          </p:cNvPr>
          <p:cNvPicPr preferRelativeResize="0"/>
          <p:nvPr/>
        </p:nvPicPr>
        <p:blipFill rotWithShape="1">
          <a:blip r:embed="rId3">
            <a:alphaModFix/>
          </a:blip>
          <a:srcRect l="4784" r="6327"/>
          <a:stretch/>
        </p:blipFill>
        <p:spPr>
          <a:xfrm>
            <a:off x="0" y="0"/>
            <a:ext cx="12192000" cy="6858000"/>
          </a:xfrm>
          <a:prstGeom prst="rect">
            <a:avLst/>
          </a:prstGeom>
          <a:noFill/>
          <a:ln>
            <a:noFill/>
          </a:ln>
        </p:spPr>
      </p:pic>
      <p:pic>
        <p:nvPicPr>
          <p:cNvPr id="5" name="Google Shape;46;p1">
            <a:extLst>
              <a:ext uri="{FF2B5EF4-FFF2-40B4-BE49-F238E27FC236}">
                <a16:creationId xmlns:a16="http://schemas.microsoft.com/office/drawing/2014/main" id="{7E1F1BB5-384E-5146-9FE8-00BD8724C011}"/>
              </a:ext>
            </a:extLst>
          </p:cNvPr>
          <p:cNvPicPr preferRelativeResize="0"/>
          <p:nvPr/>
        </p:nvPicPr>
        <p:blipFill rotWithShape="1">
          <a:blip r:embed="rId4">
            <a:alphaModFix/>
          </a:blip>
          <a:srcRect/>
          <a:stretch/>
        </p:blipFill>
        <p:spPr>
          <a:xfrm>
            <a:off x="0" y="0"/>
            <a:ext cx="3730751" cy="6608064"/>
          </a:xfrm>
          <a:prstGeom prst="rect">
            <a:avLst/>
          </a:prstGeom>
          <a:noFill/>
          <a:ln>
            <a:noFill/>
          </a:ln>
        </p:spPr>
      </p:pic>
      <p:sp>
        <p:nvSpPr>
          <p:cNvPr id="3" name="Rectángulo 2">
            <a:extLst>
              <a:ext uri="{FF2B5EF4-FFF2-40B4-BE49-F238E27FC236}">
                <a16:creationId xmlns:a16="http://schemas.microsoft.com/office/drawing/2014/main" id="{A26B3754-2C64-7180-67BB-BC73DB2CF3CE}"/>
              </a:ext>
            </a:extLst>
          </p:cNvPr>
          <p:cNvSpPr/>
          <p:nvPr/>
        </p:nvSpPr>
        <p:spPr>
          <a:xfrm>
            <a:off x="464458" y="362314"/>
            <a:ext cx="1291772" cy="536643"/>
          </a:xfrm>
          <a:prstGeom prst="rect">
            <a:avLst/>
          </a:prstGeom>
          <a:solidFill>
            <a:srgbClr val="E4004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288000" tIns="288000" rIns="28800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DD0033"/>
              </a:solidFill>
              <a:effectLst/>
              <a:uLnTx/>
              <a:uFillTx/>
              <a:latin typeface="Arial"/>
              <a:ea typeface="MarkPro" charset="0"/>
              <a:cs typeface="MarkPro" charset="0"/>
            </a:endParaRPr>
          </a:p>
        </p:txBody>
      </p:sp>
      <p:sp>
        <p:nvSpPr>
          <p:cNvPr id="7" name="Google Shape;228;p3">
            <a:extLst>
              <a:ext uri="{FF2B5EF4-FFF2-40B4-BE49-F238E27FC236}">
                <a16:creationId xmlns:a16="http://schemas.microsoft.com/office/drawing/2014/main" id="{4916F7E2-5ADF-BCFE-7779-11CB1478ABD8}"/>
              </a:ext>
            </a:extLst>
          </p:cNvPr>
          <p:cNvSpPr txBox="1">
            <a:spLocks noGrp="1"/>
          </p:cNvSpPr>
          <p:nvPr/>
        </p:nvSpPr>
        <p:spPr>
          <a:xfrm>
            <a:off x="94326" y="3749777"/>
            <a:ext cx="3542097" cy="1631175"/>
          </a:xfrm>
          <a:prstGeom prst="rect">
            <a:avLst/>
          </a:prstGeom>
          <a:noFill/>
          <a:ln>
            <a:noFill/>
          </a:ln>
        </p:spPr>
        <p:txBody>
          <a:bodyPr spcFirstLastPara="1" wrap="square" lIns="91425" tIns="45700" rIns="91425" bIns="45700" anchor="t" anchorCtr="0">
            <a:spAutoFit/>
          </a:bodyPr>
          <a:lstStyle>
            <a:lvl1pPr marR="0" lvl="0" algn="l" defTabSz="914400" rtl="0" eaLnBrk="1" latinLnBrk="0" hangingPunct="1">
              <a:lnSpc>
                <a:spcPct val="90000"/>
              </a:lnSpc>
              <a:spcBef>
                <a:spcPts val="0"/>
              </a:spcBef>
              <a:spcAft>
                <a:spcPts val="0"/>
              </a:spcAft>
              <a:buClr>
                <a:schemeClr val="dk2"/>
              </a:buClr>
              <a:buSzPts val="2200"/>
              <a:buFont typeface="Arial"/>
              <a:buNone/>
              <a:defRPr sz="2200" b="1" i="0" u="none" strike="noStrike" kern="1200"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lvl="0" algn="ctr">
              <a:lnSpc>
                <a:spcPct val="100000"/>
              </a:lnSpc>
              <a:buClr>
                <a:srgbClr val="DD0033"/>
              </a:buClr>
              <a:defRPr/>
            </a:pPr>
            <a:r>
              <a:rPr lang="en-US" sz="2000" dirty="0">
                <a:solidFill>
                  <a:srgbClr val="FFFFFF"/>
                </a:solidFill>
                <a:latin typeface="MarkPro-Book" panose="020B0604020101010102"/>
              </a:rPr>
              <a:t>BCC Cluster Initiatives as a tool to promote Competitiveness, business, and social development in Bogotá - Region</a:t>
            </a:r>
            <a:endParaRPr kumimoji="0" lang="es-MX" sz="2000" b="1" i="0" u="none" strike="noStrike" kern="1200" cap="none" spc="0" normalizeH="0" baseline="0" noProof="0" dirty="0">
              <a:ln>
                <a:noFill/>
              </a:ln>
              <a:solidFill>
                <a:srgbClr val="FFFFFF"/>
              </a:solidFill>
              <a:effectLst/>
              <a:uLnTx/>
              <a:uFillTx/>
              <a:latin typeface="MarkPro-Book" panose="020B0604020101010102"/>
              <a:cs typeface="Arial"/>
              <a:sym typeface="Arial"/>
            </a:endParaRPr>
          </a:p>
        </p:txBody>
      </p:sp>
      <p:sp>
        <p:nvSpPr>
          <p:cNvPr id="8" name="Rectángulo 7">
            <a:extLst>
              <a:ext uri="{FF2B5EF4-FFF2-40B4-BE49-F238E27FC236}">
                <a16:creationId xmlns:a16="http://schemas.microsoft.com/office/drawing/2014/main" id="{68321426-2081-D013-A4CA-8B2ADE64EBE1}"/>
              </a:ext>
            </a:extLst>
          </p:cNvPr>
          <p:cNvSpPr/>
          <p:nvPr/>
        </p:nvSpPr>
        <p:spPr>
          <a:xfrm>
            <a:off x="298996" y="4645679"/>
            <a:ext cx="6096000" cy="33855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600" b="0" i="0" u="none" strike="noStrike" kern="1200" cap="none" spc="0" normalizeH="0" baseline="0" noProof="0">
              <a:ln>
                <a:noFill/>
              </a:ln>
              <a:solidFill>
                <a:srgbClr val="FFFFFF"/>
              </a:solidFill>
              <a:effectLst/>
              <a:uLnTx/>
              <a:uFillTx/>
              <a:latin typeface="Arial"/>
              <a:ea typeface="+mn-ea"/>
              <a:cs typeface="+mn-cs"/>
            </a:endParaRPr>
          </a:p>
        </p:txBody>
      </p:sp>
      <p:grpSp>
        <p:nvGrpSpPr>
          <p:cNvPr id="11" name="Grupo 10">
            <a:extLst>
              <a:ext uri="{FF2B5EF4-FFF2-40B4-BE49-F238E27FC236}">
                <a16:creationId xmlns:a16="http://schemas.microsoft.com/office/drawing/2014/main" id="{541A37C7-2807-76B1-EDBA-4BDBE2EDC287}"/>
              </a:ext>
            </a:extLst>
          </p:cNvPr>
          <p:cNvGrpSpPr/>
          <p:nvPr/>
        </p:nvGrpSpPr>
        <p:grpSpPr>
          <a:xfrm>
            <a:off x="5285232" y="2814686"/>
            <a:ext cx="5385816" cy="3746556"/>
            <a:chOff x="4568415" y="1763229"/>
            <a:chExt cx="7623585" cy="5094771"/>
          </a:xfrm>
        </p:grpSpPr>
        <p:pic>
          <p:nvPicPr>
            <p:cNvPr id="6" name="Imagen 5" descr="Un par de personas sentadas en una mesa&#10;&#10;Descripción generada automáticamente con confianza baja">
              <a:extLst>
                <a:ext uri="{FF2B5EF4-FFF2-40B4-BE49-F238E27FC236}">
                  <a16:creationId xmlns:a16="http://schemas.microsoft.com/office/drawing/2014/main" id="{E3A265DC-4B7D-C9DF-076A-B5351D4451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0" y="1763230"/>
              <a:ext cx="3810000" cy="2543175"/>
            </a:xfrm>
            <a:prstGeom prst="rect">
              <a:avLst/>
            </a:prstGeom>
          </p:spPr>
        </p:pic>
        <p:pic>
          <p:nvPicPr>
            <p:cNvPr id="1026" name="Picture 2" descr="La reindustrialización: una meta central del Plan de Desarrollo">
              <a:extLst>
                <a:ext uri="{FF2B5EF4-FFF2-40B4-BE49-F238E27FC236}">
                  <a16:creationId xmlns:a16="http://schemas.microsoft.com/office/drawing/2014/main" id="{983372E2-1D15-8023-AD5B-B0E1EA3737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8415" y="1763229"/>
              <a:ext cx="3813585" cy="2543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obierno nacional aprobó el CONPES de Reindustrialización, que prevé  inversiones de más de 30 Entidades del Gobierno por $7,8 billones">
              <a:extLst>
                <a:ext uri="{FF2B5EF4-FFF2-40B4-BE49-F238E27FC236}">
                  <a16:creationId xmlns:a16="http://schemas.microsoft.com/office/drawing/2014/main" id="{35A798A8-8827-47B0-E593-65BED01213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8415" y="4306405"/>
              <a:ext cx="3810000" cy="2541240"/>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0F5558B6-CE41-B36A-3F45-19A11BBA79E9}"/>
                </a:ext>
              </a:extLst>
            </p:cNvPr>
            <p:cNvPicPr>
              <a:picLocks noChangeAspect="1"/>
            </p:cNvPicPr>
            <p:nvPr/>
          </p:nvPicPr>
          <p:blipFill>
            <a:blip r:embed="rId8"/>
            <a:stretch>
              <a:fillRect/>
            </a:stretch>
          </p:blipFill>
          <p:spPr>
            <a:xfrm>
              <a:off x="8378415" y="4289396"/>
              <a:ext cx="3810000" cy="2568604"/>
            </a:xfrm>
            <a:prstGeom prst="rect">
              <a:avLst/>
            </a:prstGeom>
          </p:spPr>
        </p:pic>
      </p:grpSp>
      <p:sp>
        <p:nvSpPr>
          <p:cNvPr id="4" name="Título 1">
            <a:extLst>
              <a:ext uri="{FF2B5EF4-FFF2-40B4-BE49-F238E27FC236}">
                <a16:creationId xmlns:a16="http://schemas.microsoft.com/office/drawing/2014/main" id="{8CEBB984-09DB-9EE9-942D-9D2D957186FE}"/>
              </a:ext>
            </a:extLst>
          </p:cNvPr>
          <p:cNvSpPr txBox="1">
            <a:spLocks/>
          </p:cNvSpPr>
          <p:nvPr/>
        </p:nvSpPr>
        <p:spPr>
          <a:xfrm>
            <a:off x="0" y="2771912"/>
            <a:ext cx="3660416" cy="647700"/>
          </a:xfrm>
          <a:prstGeom prst="rect">
            <a:avLst/>
          </a:prstGeom>
        </p:spPr>
        <p:txBody>
          <a:bodyPr/>
          <a:lstStyle>
            <a:lvl1pPr algn="l" defTabSz="914400" rtl="0" eaLnBrk="1" latinLnBrk="0" hangingPunct="1">
              <a:lnSpc>
                <a:spcPct val="90000"/>
              </a:lnSpc>
              <a:spcBef>
                <a:spcPct val="0"/>
              </a:spcBef>
              <a:buNone/>
              <a:defRPr sz="4400" b="0" i="0" kern="1200">
                <a:solidFill>
                  <a:schemeClr val="tx1"/>
                </a:solidFill>
                <a:latin typeface="MarkPro-Book" panose="020B0604020101010102"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4400" b="1" i="0" u="none" strike="noStrike" kern="1200" cap="none" spc="0" normalizeH="0" baseline="0" noProof="0" dirty="0">
                <a:ln>
                  <a:noFill/>
                </a:ln>
                <a:solidFill>
                  <a:srgbClr val="FFFFFF"/>
                </a:solidFill>
                <a:effectLst/>
                <a:uLnTx/>
                <a:uFillTx/>
                <a:latin typeface="Arial"/>
                <a:ea typeface="+mj-ea"/>
                <a:cs typeface="+mj-cs"/>
              </a:rPr>
              <a:t>3. </a:t>
            </a:r>
            <a:r>
              <a:rPr kumimoji="0" lang="es-CO" sz="4400" b="1" i="0" u="none" strike="noStrike" kern="1200" cap="none" spc="0" normalizeH="0" baseline="0" noProof="0" dirty="0" err="1">
                <a:ln>
                  <a:noFill/>
                </a:ln>
                <a:solidFill>
                  <a:srgbClr val="FFFFFF"/>
                </a:solidFill>
                <a:effectLst/>
                <a:uLnTx/>
                <a:uFillTx/>
                <a:latin typeface="Arial"/>
                <a:ea typeface="+mj-ea"/>
                <a:cs typeface="+mj-cs"/>
              </a:rPr>
              <a:t>Clusters</a:t>
            </a:r>
            <a:endParaRPr kumimoji="0" lang="es-CO" sz="4400" b="1" i="0" u="none" strike="noStrike" kern="1200" cap="none" spc="0" normalizeH="0" baseline="0" noProof="0" dirty="0">
              <a:ln>
                <a:noFill/>
              </a:ln>
              <a:solidFill>
                <a:srgbClr val="FFFFFF"/>
              </a:solidFill>
              <a:effectLst/>
              <a:uLnTx/>
              <a:uFillTx/>
              <a:latin typeface="Arial"/>
              <a:ea typeface="+mj-ea"/>
              <a:cs typeface="+mj-cs"/>
            </a:endParaRPr>
          </a:p>
        </p:txBody>
      </p:sp>
    </p:spTree>
    <p:extLst>
      <p:ext uri="{BB962C8B-B14F-4D97-AF65-F5344CB8AC3E}">
        <p14:creationId xmlns:p14="http://schemas.microsoft.com/office/powerpoint/2010/main" val="3055175285"/>
      </p:ext>
    </p:extLst>
  </p:cSld>
  <p:clrMapOvr>
    <a:masterClrMapping/>
  </p:clrMapOvr>
</p:sld>
</file>

<file path=ppt/theme/theme1.xml><?xml version="1.0" encoding="utf-8"?>
<a:theme xmlns:a="http://schemas.openxmlformats.org/drawingml/2006/main" name="5_CCB_2022">
  <a:themeElements>
    <a:clrScheme name="CCB Colores F">
      <a:dk1>
        <a:srgbClr val="343433"/>
      </a:dk1>
      <a:lt1>
        <a:srgbClr val="FFFFFF"/>
      </a:lt1>
      <a:dk2>
        <a:srgbClr val="DD0033"/>
      </a:dk2>
      <a:lt2>
        <a:srgbClr val="FFFFFF"/>
      </a:lt2>
      <a:accent1>
        <a:srgbClr val="343433"/>
      </a:accent1>
      <a:accent2>
        <a:srgbClr val="626362"/>
      </a:accent2>
      <a:accent3>
        <a:srgbClr val="898A89"/>
      </a:accent3>
      <a:accent4>
        <a:srgbClr val="DD0033"/>
      </a:accent4>
      <a:accent5>
        <a:srgbClr val="8F181B"/>
      </a:accent5>
      <a:accent6>
        <a:srgbClr val="DB707E"/>
      </a:accent6>
      <a:hlink>
        <a:srgbClr val="323331"/>
      </a:hlink>
      <a:folHlink>
        <a:srgbClr val="343433"/>
      </a:folHlink>
    </a:clrScheme>
    <a:fontScheme name="CCB">
      <a:majorFont>
        <a:latin typeface="Arial"/>
        <a:ea typeface=""/>
        <a:cs typeface=""/>
      </a:majorFont>
      <a:minorFont>
        <a:latin typeface="Arial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38100">
          <a:noFill/>
        </a:ln>
      </a:spPr>
      <a:bodyPr lIns="288000" tIns="288000" rIns="288000" bIns="0" rtlCol="0" anchor="t" anchorCtr="0"/>
      <a:lstStyle>
        <a:defPPr algn="l">
          <a:defRPr b="0" i="0" dirty="0" smtClean="0">
            <a:solidFill>
              <a:schemeClr val="bg2"/>
            </a:solidFill>
            <a:latin typeface="+mj-lt"/>
            <a:ea typeface="MarkPro" charset="0"/>
            <a:cs typeface="MarkPro"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b="0" i="0" noProof="0" smtClean="0">
            <a:latin typeface="MarkPro-Book" panose="020B0604020101010102" pitchFamily="34" charset="77"/>
          </a:defRPr>
        </a:defPPr>
      </a:lstStyle>
    </a:txDef>
  </a:objectDefaults>
  <a:extraClrSchemeLst/>
  <a:extLst>
    <a:ext uri="{05A4C25C-085E-4340-85A3-A5531E510DB2}">
      <thm15:themeFamily xmlns:thm15="http://schemas.microsoft.com/office/thememl/2012/main" name="CCB_2022_rev2" id="{87A5EB89-B9BA-1846-9E45-737534291FF2}" vid="{AC535EC1-D6D8-9C4D-8812-B256E47713DB}"/>
    </a:ext>
  </a:extLst>
</a:theme>
</file>

<file path=ppt/theme/theme2.xml><?xml version="1.0" encoding="utf-8"?>
<a:theme xmlns:a="http://schemas.openxmlformats.org/drawingml/2006/main" name="CCB_2022V2">
  <a:themeElements>
    <a:clrScheme name="CCB Colores F">
      <a:dk1>
        <a:srgbClr val="343433"/>
      </a:dk1>
      <a:lt1>
        <a:srgbClr val="FFFFFF"/>
      </a:lt1>
      <a:dk2>
        <a:srgbClr val="DD0033"/>
      </a:dk2>
      <a:lt2>
        <a:srgbClr val="FFFFFF"/>
      </a:lt2>
      <a:accent1>
        <a:srgbClr val="343433"/>
      </a:accent1>
      <a:accent2>
        <a:srgbClr val="626362"/>
      </a:accent2>
      <a:accent3>
        <a:srgbClr val="898A89"/>
      </a:accent3>
      <a:accent4>
        <a:srgbClr val="DD0033"/>
      </a:accent4>
      <a:accent5>
        <a:srgbClr val="8F181B"/>
      </a:accent5>
      <a:accent6>
        <a:srgbClr val="DB707E"/>
      </a:accent6>
      <a:hlink>
        <a:srgbClr val="323331"/>
      </a:hlink>
      <a:folHlink>
        <a:srgbClr val="343433"/>
      </a:folHlink>
    </a:clrScheme>
    <a:fontScheme name="CCB">
      <a:majorFont>
        <a:latin typeface="Arial"/>
        <a:ea typeface=""/>
        <a:cs typeface=""/>
      </a:majorFont>
      <a:minorFont>
        <a:latin typeface="Arial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38100">
          <a:noFill/>
        </a:ln>
      </a:spPr>
      <a:bodyPr lIns="288000" tIns="288000" rIns="288000" bIns="0" rtlCol="0" anchor="t" anchorCtr="0"/>
      <a:lstStyle>
        <a:defPPr algn="l">
          <a:defRPr b="0" i="0" dirty="0" smtClean="0">
            <a:solidFill>
              <a:schemeClr val="bg2"/>
            </a:solidFill>
            <a:latin typeface="+mj-lt"/>
            <a:ea typeface="MarkPro" charset="0"/>
            <a:cs typeface="MarkPro"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b="0" i="0" noProof="0" smtClean="0">
            <a:latin typeface="MarkPro-Book" panose="020B0604020101010102" pitchFamily="34" charset="77"/>
          </a:defRPr>
        </a:defPPr>
      </a:lstStyle>
    </a:txDef>
  </a:objectDefaults>
  <a:extraClrSchemeLst/>
  <a:extLst>
    <a:ext uri="{05A4C25C-085E-4340-85A3-A5531E510DB2}">
      <thm15:themeFamily xmlns:thm15="http://schemas.microsoft.com/office/thememl/2012/main" name="CCB_2022V2" id="{75396AED-FFB4-436D-8EB2-D66FE7113B53}" vid="{22C72D46-D752-4D12-911F-0EF54C8C418B}"/>
    </a:ext>
  </a:extLst>
</a:theme>
</file>

<file path=ppt/theme/theme3.xml><?xml version="1.0" encoding="utf-8"?>
<a:theme xmlns:a="http://schemas.openxmlformats.org/drawingml/2006/main" name="3_CCB_2022">
  <a:themeElements>
    <a:clrScheme name="CCB Colores F">
      <a:dk1>
        <a:srgbClr val="343433"/>
      </a:dk1>
      <a:lt1>
        <a:srgbClr val="FFFFFF"/>
      </a:lt1>
      <a:dk2>
        <a:srgbClr val="DD0033"/>
      </a:dk2>
      <a:lt2>
        <a:srgbClr val="FFFFFF"/>
      </a:lt2>
      <a:accent1>
        <a:srgbClr val="343433"/>
      </a:accent1>
      <a:accent2>
        <a:srgbClr val="626362"/>
      </a:accent2>
      <a:accent3>
        <a:srgbClr val="898A89"/>
      </a:accent3>
      <a:accent4>
        <a:srgbClr val="DD0033"/>
      </a:accent4>
      <a:accent5>
        <a:srgbClr val="8F181B"/>
      </a:accent5>
      <a:accent6>
        <a:srgbClr val="DB707E"/>
      </a:accent6>
      <a:hlink>
        <a:srgbClr val="323331"/>
      </a:hlink>
      <a:folHlink>
        <a:srgbClr val="34343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CB_2022">
  <a:themeElements>
    <a:clrScheme name="CCB Colores F">
      <a:dk1>
        <a:srgbClr val="343433"/>
      </a:dk1>
      <a:lt1>
        <a:srgbClr val="FFFFFF"/>
      </a:lt1>
      <a:dk2>
        <a:srgbClr val="DD0033"/>
      </a:dk2>
      <a:lt2>
        <a:srgbClr val="FFFFFF"/>
      </a:lt2>
      <a:accent1>
        <a:srgbClr val="343433"/>
      </a:accent1>
      <a:accent2>
        <a:srgbClr val="626362"/>
      </a:accent2>
      <a:accent3>
        <a:srgbClr val="898A89"/>
      </a:accent3>
      <a:accent4>
        <a:srgbClr val="DD0033"/>
      </a:accent4>
      <a:accent5>
        <a:srgbClr val="8F181B"/>
      </a:accent5>
      <a:accent6>
        <a:srgbClr val="DB707E"/>
      </a:accent6>
      <a:hlink>
        <a:srgbClr val="323331"/>
      </a:hlink>
      <a:folHlink>
        <a:srgbClr val="343433"/>
      </a:folHlink>
    </a:clrScheme>
    <a:fontScheme name="CCB">
      <a:majorFont>
        <a:latin typeface="Arial"/>
        <a:ea typeface=""/>
        <a:cs typeface=""/>
      </a:majorFont>
      <a:minorFont>
        <a:latin typeface="Arial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38100">
          <a:noFill/>
        </a:ln>
      </a:spPr>
      <a:bodyPr lIns="288000" tIns="288000" rIns="288000" bIns="0" rtlCol="0" anchor="t" anchorCtr="0"/>
      <a:lstStyle>
        <a:defPPr algn="l">
          <a:defRPr b="0" i="0" dirty="0" smtClean="0">
            <a:solidFill>
              <a:schemeClr val="bg2"/>
            </a:solidFill>
            <a:latin typeface="+mj-lt"/>
            <a:ea typeface="MarkPro" charset="0"/>
            <a:cs typeface="MarkPro"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b="0" i="0" noProof="0" smtClean="0">
            <a:latin typeface="MarkPro-Book" panose="020B0604020101010102" pitchFamily="34" charset="77"/>
          </a:defRPr>
        </a:defPPr>
      </a:lstStyle>
    </a:txDef>
  </a:objectDefaults>
  <a:extraClrSchemeLst/>
  <a:extLst>
    <a:ext uri="{05A4C25C-085E-4340-85A3-A5531E510DB2}">
      <thm15:themeFamily xmlns:thm15="http://schemas.microsoft.com/office/thememl/2012/main" name="CCB_2022" id="{D2947A65-8067-4691-8FFB-8155C09F5EC6}" vid="{845CFF9E-A812-4AE0-8654-E7E91033E2D4}"/>
    </a:ext>
  </a:extLst>
</a:theme>
</file>

<file path=ppt/theme/theme5.xml><?xml version="1.0" encoding="utf-8"?>
<a:theme xmlns:a="http://schemas.openxmlformats.org/drawingml/2006/main" name="1_CCB_2022V2">
  <a:themeElements>
    <a:clrScheme name="CCB Colores F">
      <a:dk1>
        <a:srgbClr val="343433"/>
      </a:dk1>
      <a:lt1>
        <a:srgbClr val="FFFFFF"/>
      </a:lt1>
      <a:dk2>
        <a:srgbClr val="DD0033"/>
      </a:dk2>
      <a:lt2>
        <a:srgbClr val="FFFFFF"/>
      </a:lt2>
      <a:accent1>
        <a:srgbClr val="343433"/>
      </a:accent1>
      <a:accent2>
        <a:srgbClr val="626362"/>
      </a:accent2>
      <a:accent3>
        <a:srgbClr val="898A89"/>
      </a:accent3>
      <a:accent4>
        <a:srgbClr val="DD0033"/>
      </a:accent4>
      <a:accent5>
        <a:srgbClr val="8F181B"/>
      </a:accent5>
      <a:accent6>
        <a:srgbClr val="DB707E"/>
      </a:accent6>
      <a:hlink>
        <a:srgbClr val="323331"/>
      </a:hlink>
      <a:folHlink>
        <a:srgbClr val="343433"/>
      </a:folHlink>
    </a:clrScheme>
    <a:fontScheme name="CCB">
      <a:majorFont>
        <a:latin typeface="Arial"/>
        <a:ea typeface=""/>
        <a:cs typeface=""/>
      </a:majorFont>
      <a:minorFont>
        <a:latin typeface="Arial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38100">
          <a:noFill/>
        </a:ln>
      </a:spPr>
      <a:bodyPr lIns="288000" tIns="288000" rIns="288000" bIns="0" rtlCol="0" anchor="t" anchorCtr="0"/>
      <a:lstStyle>
        <a:defPPr algn="l">
          <a:defRPr b="0" i="0" dirty="0" smtClean="0">
            <a:solidFill>
              <a:schemeClr val="bg2"/>
            </a:solidFill>
            <a:latin typeface="+mj-lt"/>
            <a:ea typeface="MarkPro" charset="0"/>
            <a:cs typeface="MarkPro"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b="0" i="0" noProof="0" smtClean="0">
            <a:latin typeface="MarkPro-Book" panose="020B0604020101010102" pitchFamily="34" charset="77"/>
          </a:defRPr>
        </a:defPPr>
      </a:lstStyle>
    </a:txDef>
  </a:objectDefaults>
  <a:extraClrSchemeLst/>
  <a:extLst>
    <a:ext uri="{05A4C25C-085E-4340-85A3-A5531E510DB2}">
      <thm15:themeFamily xmlns:thm15="http://schemas.microsoft.com/office/thememl/2012/main" name="CCB_2022V2" id="{75396AED-FFB4-436D-8EB2-D66FE7113B53}" vid="{22C72D46-D752-4D12-911F-0EF54C8C418B}"/>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1148</TotalTime>
  <Words>1008</Words>
  <Application>Microsoft Office PowerPoint</Application>
  <PresentationFormat>Panorámica</PresentationFormat>
  <Paragraphs>207</Paragraphs>
  <Slides>15</Slides>
  <Notes>6</Notes>
  <HiddenSlides>0</HiddenSlides>
  <MMClips>0</MMClips>
  <ScaleCrop>false</ScaleCrop>
  <HeadingPairs>
    <vt:vector size="6" baseType="variant">
      <vt:variant>
        <vt:lpstr>Fuentes usadas</vt:lpstr>
      </vt:variant>
      <vt:variant>
        <vt:i4>12</vt:i4>
      </vt:variant>
      <vt:variant>
        <vt:lpstr>Tema</vt:lpstr>
      </vt:variant>
      <vt:variant>
        <vt:i4>5</vt:i4>
      </vt:variant>
      <vt:variant>
        <vt:lpstr>Títulos de diapositiva</vt:lpstr>
      </vt:variant>
      <vt:variant>
        <vt:i4>15</vt:i4>
      </vt:variant>
    </vt:vector>
  </HeadingPairs>
  <TitlesOfParts>
    <vt:vector size="32" baseType="lpstr">
      <vt:lpstr>AppleSymbols</vt:lpstr>
      <vt:lpstr>Aptos</vt:lpstr>
      <vt:lpstr>Arial</vt:lpstr>
      <vt:lpstr>Arial  </vt:lpstr>
      <vt:lpstr>Arial MT</vt:lpstr>
      <vt:lpstr>Bw Gradual</vt:lpstr>
      <vt:lpstr>Calibri</vt:lpstr>
      <vt:lpstr>MarkPro-Book</vt:lpstr>
      <vt:lpstr>MarkPro-Light</vt:lpstr>
      <vt:lpstr>Noto Sans Symbols</vt:lpstr>
      <vt:lpstr>Tahoma</vt:lpstr>
      <vt:lpstr>Wingdings</vt:lpstr>
      <vt:lpstr>5_CCB_2022</vt:lpstr>
      <vt:lpstr>CCB_2022V2</vt:lpstr>
      <vt:lpstr>3_CCB_2022</vt:lpstr>
      <vt:lpstr>2_CCB_2022</vt:lpstr>
      <vt:lpstr>1_CCB_2022V2</vt:lpstr>
      <vt:lpstr>Bogotá Chamber of Commerce</vt:lpstr>
      <vt:lpstr>Presentación de PowerPoint</vt:lpstr>
      <vt:lpstr>Presentación de PowerPoint</vt:lpstr>
      <vt:lpstr>Who are we?</vt:lpstr>
      <vt:lpstr>Where we operate</vt:lpstr>
      <vt:lpstr>Presentación de PowerPoint</vt:lpstr>
      <vt:lpstr>2. Services</vt:lpstr>
      <vt:lpstr>Corporate Focus</vt:lpstr>
      <vt:lpstr>Presentación de PowerPoint</vt:lpstr>
      <vt:lpstr>Presentación de PowerPoint</vt:lpstr>
      <vt:lpstr>3. Vice Presidency of International Affairs and Cooperation</vt:lpstr>
      <vt:lpstr>International Affairs and Cooperation</vt:lpstr>
      <vt:lpstr>Presentación de PowerPoint</vt:lpstr>
      <vt:lpstr>Platforms and sector offer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Camilo Becerra Manrique</dc:creator>
  <cp:lastModifiedBy>Daniel Camilo Becerra Manrique</cp:lastModifiedBy>
  <cp:revision>3</cp:revision>
  <dcterms:created xsi:type="dcterms:W3CDTF">2025-01-17T19:42:21Z</dcterms:created>
  <dcterms:modified xsi:type="dcterms:W3CDTF">2026-01-23T21:45:48Z</dcterms:modified>
</cp:coreProperties>
</file>