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8B7EA-E3C3-FDAC-60B4-033E92DB4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5DD3B2D-D0A4-2294-7A80-A7F0E1CD1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8BA926-F967-2892-73E6-50E10C6F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035642-E0D8-B611-D63C-C3E5EA44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EEADC1-54BA-350C-ACF3-FA58CCEE8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15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72B30-B5A8-03E4-D655-3780A93F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E3CFB7E-3CFF-722C-638A-5ED2E3A53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43347-8AA8-3AAC-F4C6-8D5EE722E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A99C64-9BE4-5F81-4F02-7936E9F0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2F9661-CA24-927A-E7B0-474B16A9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08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300070C-6D68-3572-AA94-2AF3CCDC8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42948C-0D52-7BE7-5743-2CE7F6B4B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4B57AF-54F7-798D-1BEF-10799309A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D370A6-6738-14FC-B639-3CE78CD0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5498BA-D911-EADC-D16A-73280162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856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5D559-5A82-A163-F229-B27EA59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29D14C-224C-EEB6-B0C0-ECB65BD33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E643EE-7869-BD3C-785F-D7B3977E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E7E922-F1CC-7ECA-661D-FFAEC896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F49EE3-AF6C-4C85-0661-43853810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67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08951-1EC4-DDB4-E5D0-F6BC53A8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EE8BFB-3B2D-E5E9-0AD8-31F4A7A5E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D259CA-16C3-3312-304F-0E6EB307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058C1C-A54E-F237-46D7-177B0C7B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441D9C-685A-2C63-E564-2852908F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37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27E45-6E37-41CB-8264-041960D76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603AFA-EA5E-4B88-E54E-8B9401D1C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3A0BE4-B05A-8936-4592-91612DFA1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2903DE-02C5-5D55-E01B-ABD13199F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CF9C48-9E7D-416D-3298-6671EEF5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05F4A5-D4A5-780A-80D5-E00F471F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22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FDFA71-C0F9-E5FD-0CC0-626C8669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17D48E-5024-E1D8-BDBD-2641D707B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9B0A09-3C96-8E2E-506B-55F3DEC9B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AD41FFD-B410-E8B1-6418-9F03D191F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F81DCF2-4682-D31D-B7EE-AB6ED12DC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C2DC82-8DE3-1285-9A29-B5B975BF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B858C0C-8639-9A69-32F1-B2A742F5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E5CAD5-81CC-6487-E104-35609DB8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31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0EA99-0EED-DDEC-EBBB-56984F9A4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CC4DD1-7A3F-20AD-298D-6285C0A7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E1B425-2793-04C3-36F0-08E2BBD5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9370AFB-B3A7-DEA8-DE23-883A56A2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25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597A3F-5325-FB0F-9A7A-96007FD4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0BC42C-8EFB-B2F3-A2C8-EBD9F1E88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AE64A2-DE09-8494-E9A6-626D3F0F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625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7E20F-B9CD-F0F7-7FC1-5077C7B82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5CECB8-CD4B-1C50-262F-8C249419E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84507B-96C7-B634-C15C-02CCDF19F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D93797-37E2-63D1-78BE-38E66E49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886C49-6232-ED8A-324B-7CBB0F1C8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F12C54-8117-9E18-9AD6-6E673030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067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D7C125-FE9E-63FF-2C63-CC5CB3E52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E85C85A-EF83-158F-39B3-22FFC62846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259815-F882-CFD0-67F8-A9B991F4F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118EBC-6917-C275-D71B-42B7F75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F9D44C-FB4E-2C2D-B27D-6925FF2AC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E4D279-2D77-3AE4-11B1-4A0B3BF3F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12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EE761A-236B-D080-D8DF-3410C616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83AF62-AEF1-332D-6E2A-E00EB402D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39ACF1-E091-A7EE-9AEF-5969A40CC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616A-F047-432E-BF5A-7AFC8FBF194B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A94C47-A076-D681-EEB8-EC5B64F77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63B9AF-1E2E-9826-064C-BEB41E898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37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hyperlink" Target="https://www.wko.at/kt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mailto:gruenderservice@wkk.or.a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29251" y="510153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it-IT" sz="1800" b="1" strike="noStrike" spc="-1" dirty="0" err="1">
                <a:solidFill>
                  <a:srgbClr val="3C61B0"/>
                </a:solidFill>
                <a:latin typeface="Calibri"/>
                <a:ea typeface="Cambria"/>
              </a:rPr>
              <a:t>Wirtschaftskammer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Kärnten, Gründerservice 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1801DF4-6139-849A-CF13-80338EED1EEA}"/>
              </a:ext>
            </a:extLst>
          </p:cNvPr>
          <p:cNvSpPr txBox="1"/>
          <p:nvPr/>
        </p:nvSpPr>
        <p:spPr>
          <a:xfrm>
            <a:off x="147494" y="1630723"/>
            <a:ext cx="11897012" cy="424731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Avstrijska</a:t>
            </a:r>
            <a:r>
              <a:rPr lang="de-AT" dirty="0"/>
              <a:t> </a:t>
            </a:r>
            <a:r>
              <a:rPr lang="de-AT" dirty="0" err="1"/>
              <a:t>gospodarska</a:t>
            </a:r>
            <a:r>
              <a:rPr lang="de-AT" dirty="0"/>
              <a:t> </a:t>
            </a:r>
            <a:r>
              <a:rPr lang="de-AT" dirty="0" err="1"/>
              <a:t>zbornica</a:t>
            </a:r>
            <a:r>
              <a:rPr lang="de-AT" dirty="0"/>
              <a:t> </a:t>
            </a:r>
            <a:r>
              <a:rPr lang="de-AT" dirty="0" err="1"/>
              <a:t>zastopa</a:t>
            </a:r>
            <a:r>
              <a:rPr lang="de-AT" dirty="0"/>
              <a:t> </a:t>
            </a:r>
            <a:r>
              <a:rPr lang="de-AT" dirty="0" err="1"/>
              <a:t>interese</a:t>
            </a:r>
            <a:r>
              <a:rPr lang="de-AT" dirty="0"/>
              <a:t> </a:t>
            </a:r>
            <a:r>
              <a:rPr lang="de-AT" dirty="0" err="1"/>
              <a:t>vseh</a:t>
            </a:r>
            <a:r>
              <a:rPr lang="de-AT" dirty="0"/>
              <a:t> </a:t>
            </a:r>
            <a:r>
              <a:rPr lang="de-AT" dirty="0" err="1"/>
              <a:t>obrtnikov</a:t>
            </a:r>
            <a:r>
              <a:rPr lang="de-AT" dirty="0"/>
              <a:t> v </a:t>
            </a:r>
            <a:r>
              <a:rPr lang="de-AT" dirty="0" err="1"/>
              <a:t>Avstriji</a:t>
            </a:r>
            <a:r>
              <a:rPr lang="de-AT" dirty="0"/>
              <a:t>, </a:t>
            </a:r>
            <a:r>
              <a:rPr lang="de-AT" dirty="0" err="1"/>
              <a:t>to</a:t>
            </a:r>
            <a:r>
              <a:rPr lang="de-AT" dirty="0"/>
              <a:t> so </a:t>
            </a:r>
            <a:r>
              <a:rPr lang="de-AT" dirty="0" err="1"/>
              <a:t>npr</a:t>
            </a:r>
            <a:r>
              <a:rPr lang="de-AT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dirty="0" err="1"/>
              <a:t>trgovci</a:t>
            </a:r>
            <a:r>
              <a:rPr lang="de-AT" dirty="0"/>
              <a:t>, </a:t>
            </a:r>
            <a:r>
              <a:rPr lang="de-AT" dirty="0" err="1"/>
              <a:t>pekarne</a:t>
            </a:r>
            <a:r>
              <a:rPr lang="de-AT" dirty="0"/>
              <a:t>, </a:t>
            </a:r>
            <a:r>
              <a:rPr lang="de-AT" dirty="0" err="1"/>
              <a:t>mehaniki</a:t>
            </a:r>
            <a:r>
              <a:rPr lang="de-AT" dirty="0"/>
              <a:t>, </a:t>
            </a:r>
            <a:r>
              <a:rPr lang="de-AT" dirty="0" err="1"/>
              <a:t>frizerji</a:t>
            </a:r>
            <a:r>
              <a:rPr lang="de-AT" dirty="0"/>
              <a:t> </a:t>
            </a:r>
            <a:r>
              <a:rPr lang="de-AT" dirty="0" err="1"/>
              <a:t>itn</a:t>
            </a:r>
            <a:r>
              <a:rPr lang="de-AT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Cilj</a:t>
            </a:r>
            <a:r>
              <a:rPr lang="de-AT" dirty="0"/>
              <a:t> je </a:t>
            </a:r>
            <a:r>
              <a:rPr lang="de-AT" dirty="0" err="1"/>
              <a:t>usklajevanje</a:t>
            </a:r>
            <a:r>
              <a:rPr lang="de-AT" dirty="0"/>
              <a:t> </a:t>
            </a:r>
            <a:r>
              <a:rPr lang="de-AT" dirty="0" err="1"/>
              <a:t>interesov</a:t>
            </a:r>
            <a:r>
              <a:rPr lang="de-AT" dirty="0"/>
              <a:t> </a:t>
            </a:r>
            <a:r>
              <a:rPr lang="de-AT" dirty="0" err="1"/>
              <a:t>znotraj</a:t>
            </a:r>
            <a:r>
              <a:rPr lang="de-AT" dirty="0"/>
              <a:t> </a:t>
            </a:r>
            <a:r>
              <a:rPr lang="de-AT" dirty="0" err="1"/>
              <a:t>zbornice</a:t>
            </a:r>
            <a:r>
              <a:rPr lang="de-AT" dirty="0"/>
              <a:t> </a:t>
            </a:r>
            <a:r>
              <a:rPr lang="de-AT" dirty="0" err="1"/>
              <a:t>ter</a:t>
            </a:r>
            <a:r>
              <a:rPr lang="de-AT" dirty="0"/>
              <a:t> </a:t>
            </a:r>
            <a:r>
              <a:rPr lang="de-AT" dirty="0" err="1"/>
              <a:t>zastopanje</a:t>
            </a:r>
            <a:r>
              <a:rPr lang="de-AT" dirty="0"/>
              <a:t> le </a:t>
            </a:r>
            <a:r>
              <a:rPr lang="de-AT" dirty="0" err="1"/>
              <a:t>teh</a:t>
            </a:r>
            <a:r>
              <a:rPr lang="de-AT" dirty="0"/>
              <a:t> v </a:t>
            </a:r>
            <a:r>
              <a:rPr lang="de-AT" dirty="0" err="1"/>
              <a:t>deželni</a:t>
            </a:r>
            <a:r>
              <a:rPr lang="de-AT" dirty="0"/>
              <a:t> </a:t>
            </a:r>
            <a:r>
              <a:rPr lang="de-AT" dirty="0" err="1"/>
              <a:t>vladi</a:t>
            </a:r>
            <a:r>
              <a:rPr lang="de-AT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Moje</a:t>
            </a:r>
            <a:r>
              <a:rPr lang="de-AT" dirty="0"/>
              <a:t> </a:t>
            </a:r>
            <a:r>
              <a:rPr lang="de-AT" dirty="0" err="1"/>
              <a:t>ime</a:t>
            </a:r>
            <a:r>
              <a:rPr lang="de-AT" dirty="0"/>
              <a:t> je Lucija Wakounig in </a:t>
            </a:r>
            <a:r>
              <a:rPr lang="de-AT" dirty="0" err="1"/>
              <a:t>sem</a:t>
            </a:r>
            <a:r>
              <a:rPr lang="de-AT" dirty="0"/>
              <a:t> </a:t>
            </a:r>
            <a:r>
              <a:rPr lang="de-AT" dirty="0" err="1"/>
              <a:t>vodja</a:t>
            </a:r>
            <a:r>
              <a:rPr lang="de-AT" dirty="0"/>
              <a:t> </a:t>
            </a:r>
            <a:r>
              <a:rPr lang="de-AT" dirty="0" err="1"/>
              <a:t>oddelka</a:t>
            </a:r>
            <a:r>
              <a:rPr lang="de-AT" dirty="0"/>
              <a:t>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ustanavljanje</a:t>
            </a:r>
            <a:r>
              <a:rPr lang="de-AT" dirty="0"/>
              <a:t> </a:t>
            </a:r>
            <a:r>
              <a:rPr lang="de-AT" dirty="0" err="1"/>
              <a:t>podjetij</a:t>
            </a:r>
            <a:r>
              <a:rPr lang="de-AT" dirty="0"/>
              <a:t> na </a:t>
            </a:r>
            <a:r>
              <a:rPr lang="de-AT" dirty="0" err="1"/>
              <a:t>Koroški</a:t>
            </a:r>
            <a:r>
              <a:rPr lang="de-AT" dirty="0"/>
              <a:t> </a:t>
            </a:r>
            <a:r>
              <a:rPr lang="de-AT" dirty="0" err="1"/>
              <a:t>gospodarski</a:t>
            </a:r>
            <a:r>
              <a:rPr lang="de-AT" dirty="0"/>
              <a:t> </a:t>
            </a:r>
            <a:r>
              <a:rPr lang="de-AT" dirty="0" err="1"/>
              <a:t>zbornici</a:t>
            </a:r>
            <a:r>
              <a:rPr lang="de-A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b="1" dirty="0"/>
              <a:t>Kaj </a:t>
            </a:r>
            <a:r>
              <a:rPr lang="de-AT" b="1" dirty="0" err="1"/>
              <a:t>nudi</a:t>
            </a:r>
            <a:r>
              <a:rPr lang="de-AT" b="1" dirty="0"/>
              <a:t> </a:t>
            </a:r>
            <a:r>
              <a:rPr lang="de-AT" b="1" dirty="0" err="1"/>
              <a:t>naš</a:t>
            </a:r>
            <a:r>
              <a:rPr lang="de-AT" b="1" dirty="0"/>
              <a:t> </a:t>
            </a:r>
            <a:r>
              <a:rPr lang="de-AT" b="1" dirty="0" err="1"/>
              <a:t>oddelek</a:t>
            </a:r>
            <a:r>
              <a:rPr lang="de-AT" b="1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dirty="0" err="1"/>
              <a:t>Svetujemo</a:t>
            </a:r>
            <a:r>
              <a:rPr lang="de-AT" dirty="0"/>
              <a:t> </a:t>
            </a:r>
            <a:r>
              <a:rPr lang="de-AT" dirty="0" err="1"/>
              <a:t>vsem</a:t>
            </a:r>
            <a:r>
              <a:rPr lang="de-AT" dirty="0"/>
              <a:t>, </a:t>
            </a:r>
            <a:r>
              <a:rPr lang="de-AT" dirty="0" err="1"/>
              <a:t>ki</a:t>
            </a:r>
            <a:r>
              <a:rPr lang="de-AT" dirty="0"/>
              <a:t> </a:t>
            </a:r>
            <a:r>
              <a:rPr lang="de-AT" dirty="0" err="1"/>
              <a:t>želijo</a:t>
            </a:r>
            <a:r>
              <a:rPr lang="de-AT" dirty="0"/>
              <a:t> </a:t>
            </a:r>
            <a:r>
              <a:rPr lang="de-AT" dirty="0" err="1"/>
              <a:t>ustanoviti</a:t>
            </a:r>
            <a:r>
              <a:rPr lang="de-AT" dirty="0"/>
              <a:t> </a:t>
            </a:r>
            <a:r>
              <a:rPr lang="de-AT" dirty="0" err="1"/>
              <a:t>obrtno</a:t>
            </a:r>
            <a:r>
              <a:rPr lang="de-AT" dirty="0"/>
              <a:t> </a:t>
            </a:r>
            <a:r>
              <a:rPr lang="de-AT" dirty="0" err="1"/>
              <a:t>podjetje</a:t>
            </a:r>
            <a:r>
              <a:rPr lang="de-AT" dirty="0"/>
              <a:t> na </a:t>
            </a:r>
            <a:r>
              <a:rPr lang="de-AT" dirty="0" err="1"/>
              <a:t>Koroškem</a:t>
            </a:r>
            <a:r>
              <a:rPr lang="de-AT" dirty="0"/>
              <a:t>.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dirty="0"/>
              <a:t>V </a:t>
            </a:r>
            <a:r>
              <a:rPr lang="de-AT" dirty="0" err="1"/>
              <a:t>Avstriji</a:t>
            </a:r>
            <a:r>
              <a:rPr lang="de-AT" dirty="0"/>
              <a:t> </a:t>
            </a:r>
            <a:r>
              <a:rPr lang="de-AT" dirty="0" err="1"/>
              <a:t>obstajajo</a:t>
            </a:r>
            <a:r>
              <a:rPr lang="de-AT" dirty="0"/>
              <a:t> </a:t>
            </a:r>
            <a:r>
              <a:rPr lang="de-AT" dirty="0" err="1"/>
              <a:t>regulirana</a:t>
            </a:r>
            <a:r>
              <a:rPr lang="de-AT" dirty="0"/>
              <a:t> in </a:t>
            </a:r>
            <a:r>
              <a:rPr lang="de-AT" dirty="0" err="1"/>
              <a:t>prosta</a:t>
            </a:r>
            <a:r>
              <a:rPr lang="de-AT" dirty="0"/>
              <a:t> </a:t>
            </a:r>
            <a:r>
              <a:rPr lang="de-AT" dirty="0" err="1"/>
              <a:t>podjetja</a:t>
            </a:r>
            <a:r>
              <a:rPr lang="de-AT" dirty="0"/>
              <a:t> – </a:t>
            </a:r>
            <a:r>
              <a:rPr lang="de-AT" dirty="0" err="1"/>
              <a:t>prijava</a:t>
            </a:r>
            <a:r>
              <a:rPr lang="de-AT" dirty="0"/>
              <a:t> </a:t>
            </a:r>
            <a:r>
              <a:rPr lang="de-AT" dirty="0" err="1"/>
              <a:t>podjetja</a:t>
            </a:r>
            <a:r>
              <a:rPr lang="de-AT" dirty="0"/>
              <a:t> je </a:t>
            </a:r>
            <a:r>
              <a:rPr lang="de-AT" dirty="0" err="1"/>
              <a:t>obvezna</a:t>
            </a:r>
            <a:r>
              <a:rPr lang="de-AT" dirty="0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dirty="0" err="1"/>
              <a:t>Nudimo</a:t>
            </a:r>
            <a:r>
              <a:rPr lang="de-AT" dirty="0"/>
              <a:t> </a:t>
            </a:r>
            <a:r>
              <a:rPr lang="de-AT" dirty="0" err="1"/>
              <a:t>vam</a:t>
            </a:r>
            <a:r>
              <a:rPr lang="de-AT" dirty="0"/>
              <a:t> </a:t>
            </a:r>
            <a:r>
              <a:rPr lang="de-AT" dirty="0" err="1"/>
              <a:t>odgovore</a:t>
            </a:r>
            <a:r>
              <a:rPr lang="de-AT" dirty="0"/>
              <a:t> na </a:t>
            </a:r>
            <a:r>
              <a:rPr lang="de-AT" dirty="0" err="1"/>
              <a:t>vprašanja</a:t>
            </a:r>
            <a:r>
              <a:rPr lang="de-AT" dirty="0"/>
              <a:t> </a:t>
            </a:r>
            <a:r>
              <a:rPr lang="de-AT" dirty="0" err="1"/>
              <a:t>kot</a:t>
            </a:r>
            <a:r>
              <a:rPr lang="de-AT" dirty="0"/>
              <a:t> so: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AT" dirty="0"/>
              <a:t>Ali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ustanovitev</a:t>
            </a:r>
            <a:r>
              <a:rPr lang="de-AT" dirty="0"/>
              <a:t> </a:t>
            </a:r>
            <a:r>
              <a:rPr lang="de-AT" dirty="0" err="1"/>
              <a:t>podjetja</a:t>
            </a:r>
            <a:r>
              <a:rPr lang="de-AT" dirty="0"/>
              <a:t> </a:t>
            </a:r>
            <a:r>
              <a:rPr lang="de-AT" dirty="0" err="1"/>
              <a:t>potrebujem</a:t>
            </a:r>
            <a:r>
              <a:rPr lang="de-AT" dirty="0"/>
              <a:t> </a:t>
            </a:r>
            <a:r>
              <a:rPr lang="de-AT" dirty="0" err="1"/>
              <a:t>ustrezno</a:t>
            </a:r>
            <a:r>
              <a:rPr lang="de-AT" dirty="0"/>
              <a:t> </a:t>
            </a:r>
            <a:r>
              <a:rPr lang="de-AT" dirty="0" err="1"/>
              <a:t>izobrazbo</a:t>
            </a:r>
            <a:r>
              <a:rPr lang="de-AT" dirty="0"/>
              <a:t> in </a:t>
            </a:r>
            <a:r>
              <a:rPr lang="de-AT" dirty="0" err="1"/>
              <a:t>če</a:t>
            </a:r>
            <a:r>
              <a:rPr lang="de-AT" dirty="0"/>
              <a:t> ja, </a:t>
            </a:r>
            <a:r>
              <a:rPr lang="de-AT" dirty="0" err="1"/>
              <a:t>katero</a:t>
            </a:r>
            <a:r>
              <a:rPr lang="de-AT" dirty="0"/>
              <a:t>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AT" dirty="0" err="1"/>
              <a:t>Kakšen</a:t>
            </a:r>
            <a:r>
              <a:rPr lang="de-AT" dirty="0"/>
              <a:t> </a:t>
            </a:r>
            <a:r>
              <a:rPr lang="de-AT" dirty="0" err="1"/>
              <a:t>znesek</a:t>
            </a:r>
            <a:r>
              <a:rPr lang="de-AT" dirty="0"/>
              <a:t> je </a:t>
            </a:r>
            <a:r>
              <a:rPr lang="de-AT" dirty="0" err="1"/>
              <a:t>potrebno</a:t>
            </a:r>
            <a:r>
              <a:rPr lang="de-AT" dirty="0"/>
              <a:t> </a:t>
            </a:r>
            <a:r>
              <a:rPr lang="de-AT" dirty="0" err="1"/>
              <a:t>plačati</a:t>
            </a:r>
            <a:r>
              <a:rPr lang="de-AT" dirty="0"/>
              <a:t> </a:t>
            </a:r>
            <a:r>
              <a:rPr lang="de-AT" dirty="0" err="1"/>
              <a:t>zavarovalnici</a:t>
            </a:r>
            <a:r>
              <a:rPr lang="de-AT" dirty="0"/>
              <a:t>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AT" dirty="0" err="1"/>
              <a:t>Kako</a:t>
            </a:r>
            <a:r>
              <a:rPr lang="de-AT" dirty="0"/>
              <a:t> </a:t>
            </a:r>
            <a:r>
              <a:rPr lang="de-AT" dirty="0" err="1"/>
              <a:t>visoka</a:t>
            </a:r>
            <a:r>
              <a:rPr lang="de-AT" dirty="0"/>
              <a:t> je </a:t>
            </a:r>
            <a:r>
              <a:rPr lang="de-AT" dirty="0" err="1"/>
              <a:t>odmera</a:t>
            </a:r>
            <a:r>
              <a:rPr lang="de-AT" dirty="0"/>
              <a:t> </a:t>
            </a:r>
            <a:r>
              <a:rPr lang="de-AT" dirty="0" err="1"/>
              <a:t>davka</a:t>
            </a:r>
            <a:r>
              <a:rPr lang="de-AT" dirty="0"/>
              <a:t>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AT" dirty="0" err="1"/>
              <a:t>Kako</a:t>
            </a:r>
            <a:r>
              <a:rPr lang="de-AT" dirty="0"/>
              <a:t> </a:t>
            </a:r>
            <a:r>
              <a:rPr lang="de-AT" dirty="0" err="1"/>
              <a:t>prijaviti</a:t>
            </a:r>
            <a:r>
              <a:rPr lang="de-AT" dirty="0"/>
              <a:t> </a:t>
            </a:r>
            <a:r>
              <a:rPr lang="de-AT" dirty="0" err="1"/>
              <a:t>podjetje</a:t>
            </a:r>
            <a:r>
              <a:rPr lang="de-AT" dirty="0"/>
              <a:t> = </a:t>
            </a:r>
            <a:r>
              <a:rPr lang="de-AT" dirty="0" err="1"/>
              <a:t>prijava</a:t>
            </a:r>
            <a:r>
              <a:rPr lang="de-AT" dirty="0"/>
              <a:t> </a:t>
            </a:r>
            <a:r>
              <a:rPr lang="de-AT" dirty="0" err="1"/>
              <a:t>podjetja</a:t>
            </a:r>
            <a:r>
              <a:rPr lang="de-AT" dirty="0"/>
              <a:t> je </a:t>
            </a:r>
            <a:r>
              <a:rPr lang="de-AT" dirty="0" err="1"/>
              <a:t>brezplačna</a:t>
            </a:r>
            <a:r>
              <a:rPr lang="de-AT" dirty="0"/>
              <a:t>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AT" dirty="0" err="1"/>
              <a:t>Nudimo</a:t>
            </a:r>
            <a:r>
              <a:rPr lang="de-AT" dirty="0"/>
              <a:t> </a:t>
            </a:r>
            <a:r>
              <a:rPr lang="de-AT" dirty="0" err="1"/>
              <a:t>tudi</a:t>
            </a:r>
            <a:r>
              <a:rPr lang="de-AT" dirty="0"/>
              <a:t> </a:t>
            </a:r>
            <a:r>
              <a:rPr lang="de-AT" dirty="0" err="1"/>
              <a:t>workshope</a:t>
            </a:r>
            <a:r>
              <a:rPr lang="de-AT" dirty="0"/>
              <a:t>, </a:t>
            </a:r>
            <a:r>
              <a:rPr lang="de-AT" dirty="0" err="1"/>
              <a:t>kjer</a:t>
            </a:r>
            <a:r>
              <a:rPr lang="de-AT" dirty="0"/>
              <a:t> se </a:t>
            </a:r>
            <a:r>
              <a:rPr lang="de-AT" dirty="0" err="1"/>
              <a:t>bodoči</a:t>
            </a:r>
            <a:r>
              <a:rPr lang="de-AT" dirty="0"/>
              <a:t> </a:t>
            </a:r>
            <a:r>
              <a:rPr lang="de-AT" dirty="0" err="1"/>
              <a:t>podjetniki</a:t>
            </a:r>
            <a:r>
              <a:rPr lang="de-AT" dirty="0"/>
              <a:t> </a:t>
            </a:r>
            <a:r>
              <a:rPr lang="de-AT" dirty="0" err="1"/>
              <a:t>lahko</a:t>
            </a:r>
            <a:r>
              <a:rPr lang="de-AT" dirty="0"/>
              <a:t> </a:t>
            </a:r>
            <a:r>
              <a:rPr lang="de-AT" dirty="0" err="1"/>
              <a:t>pozanimajo</a:t>
            </a:r>
            <a:r>
              <a:rPr lang="de-AT" dirty="0"/>
              <a:t> o </a:t>
            </a:r>
            <a:r>
              <a:rPr lang="de-AT" dirty="0" err="1"/>
              <a:t>kalkulaciji</a:t>
            </a:r>
            <a:r>
              <a:rPr lang="de-AT" dirty="0"/>
              <a:t> </a:t>
            </a:r>
            <a:r>
              <a:rPr lang="de-AT" dirty="0" err="1"/>
              <a:t>cen</a:t>
            </a:r>
            <a:r>
              <a:rPr lang="de-AT" dirty="0"/>
              <a:t> in se </a:t>
            </a:r>
            <a:r>
              <a:rPr lang="de-AT" dirty="0" err="1"/>
              <a:t>seznanijo</a:t>
            </a:r>
            <a:r>
              <a:rPr lang="de-AT" dirty="0"/>
              <a:t> z </a:t>
            </a:r>
            <a:r>
              <a:rPr lang="de-AT" dirty="0" err="1"/>
              <a:t>vodenjem</a:t>
            </a:r>
            <a:r>
              <a:rPr lang="de-AT" dirty="0"/>
              <a:t> </a:t>
            </a:r>
            <a:r>
              <a:rPr lang="de-AT" dirty="0" err="1"/>
              <a:t>knjigovodstva</a:t>
            </a:r>
            <a:r>
              <a:rPr lang="de-AT" dirty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604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118739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Your specific competence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2233E71-7001-FA15-A7AC-B3CB3085C832}"/>
              </a:ext>
            </a:extLst>
          </p:cNvPr>
          <p:cNvSpPr txBox="1"/>
          <p:nvPr/>
        </p:nvSpPr>
        <p:spPr>
          <a:xfrm>
            <a:off x="309091" y="1760927"/>
            <a:ext cx="11897012" cy="369331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endParaRPr lang="de-AT" dirty="0"/>
          </a:p>
          <a:p>
            <a:r>
              <a:rPr lang="de-AT" dirty="0"/>
              <a:t>Na </a:t>
            </a:r>
            <a:r>
              <a:rPr lang="de-AT" dirty="0" err="1"/>
              <a:t>Koroškem</a:t>
            </a:r>
            <a:r>
              <a:rPr lang="de-AT" dirty="0"/>
              <a:t> se </a:t>
            </a:r>
            <a:r>
              <a:rPr lang="de-AT" dirty="0" err="1"/>
              <a:t>letno</a:t>
            </a:r>
            <a:r>
              <a:rPr lang="de-AT" dirty="0"/>
              <a:t> </a:t>
            </a:r>
            <a:r>
              <a:rPr lang="de-AT" dirty="0" err="1"/>
              <a:t>preda</a:t>
            </a:r>
            <a:r>
              <a:rPr lang="de-AT" dirty="0"/>
              <a:t> </a:t>
            </a:r>
            <a:r>
              <a:rPr lang="de-AT" dirty="0" err="1"/>
              <a:t>okrog</a:t>
            </a:r>
            <a:r>
              <a:rPr lang="de-AT" dirty="0"/>
              <a:t> 450 </a:t>
            </a:r>
            <a:r>
              <a:rPr lang="de-AT" dirty="0" err="1"/>
              <a:t>podjetij</a:t>
            </a:r>
            <a:r>
              <a:rPr lang="de-AT" dirty="0"/>
              <a:t> v </a:t>
            </a:r>
            <a:r>
              <a:rPr lang="de-AT" dirty="0" err="1"/>
              <a:t>naslednje</a:t>
            </a:r>
            <a:r>
              <a:rPr lang="de-AT" dirty="0"/>
              <a:t> </a:t>
            </a:r>
            <a:r>
              <a:rPr lang="de-AT" dirty="0" err="1"/>
              <a:t>roke</a:t>
            </a:r>
            <a:r>
              <a:rPr lang="de-AT" dirty="0"/>
              <a:t> (Betriebsnachfolge). </a:t>
            </a:r>
            <a:r>
              <a:rPr lang="de-AT" dirty="0" err="1"/>
              <a:t>Glede</a:t>
            </a:r>
            <a:r>
              <a:rPr lang="de-AT" dirty="0"/>
              <a:t> </a:t>
            </a:r>
            <a:r>
              <a:rPr lang="de-AT" dirty="0" err="1"/>
              <a:t>teh</a:t>
            </a:r>
            <a:r>
              <a:rPr lang="de-AT" dirty="0"/>
              <a:t> </a:t>
            </a:r>
            <a:r>
              <a:rPr lang="de-AT" dirty="0" err="1"/>
              <a:t>vprašanj</a:t>
            </a:r>
            <a:r>
              <a:rPr lang="de-AT" dirty="0"/>
              <a:t> </a:t>
            </a:r>
            <a:r>
              <a:rPr lang="de-AT" dirty="0" err="1"/>
              <a:t>podjetnikom</a:t>
            </a:r>
            <a:r>
              <a:rPr lang="de-AT" dirty="0"/>
              <a:t> </a:t>
            </a:r>
            <a:r>
              <a:rPr lang="de-AT" dirty="0" err="1"/>
              <a:t>nudimo</a:t>
            </a:r>
            <a:r>
              <a:rPr lang="de-AT" dirty="0"/>
              <a:t> </a:t>
            </a:r>
            <a:r>
              <a:rPr lang="de-AT" dirty="0" err="1"/>
              <a:t>posebno</a:t>
            </a:r>
            <a:r>
              <a:rPr lang="de-AT" dirty="0"/>
              <a:t> </a:t>
            </a:r>
            <a:r>
              <a:rPr lang="de-AT" dirty="0" err="1"/>
              <a:t>storitev</a:t>
            </a:r>
            <a:r>
              <a:rPr lang="de-A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Skupaj</a:t>
            </a:r>
            <a:r>
              <a:rPr lang="de-AT" dirty="0"/>
              <a:t> z </a:t>
            </a:r>
            <a:r>
              <a:rPr lang="de-AT" dirty="0" err="1"/>
              <a:t>izročiteljem</a:t>
            </a:r>
            <a:r>
              <a:rPr lang="de-AT" dirty="0"/>
              <a:t> in </a:t>
            </a:r>
            <a:r>
              <a:rPr lang="de-AT" dirty="0" err="1"/>
              <a:t>strokovnjakom</a:t>
            </a:r>
            <a:r>
              <a:rPr lang="de-AT" dirty="0"/>
              <a:t> </a:t>
            </a:r>
            <a:r>
              <a:rPr lang="de-AT" dirty="0" err="1"/>
              <a:t>iz</a:t>
            </a:r>
            <a:r>
              <a:rPr lang="de-AT" dirty="0"/>
              <a:t> </a:t>
            </a:r>
            <a:r>
              <a:rPr lang="de-AT" dirty="0" err="1"/>
              <a:t>področja</a:t>
            </a:r>
            <a:r>
              <a:rPr lang="de-AT" dirty="0"/>
              <a:t> </a:t>
            </a:r>
            <a:r>
              <a:rPr lang="de-AT" dirty="0" err="1"/>
              <a:t>nasledstva</a:t>
            </a:r>
            <a:r>
              <a:rPr lang="de-AT" dirty="0"/>
              <a:t> </a:t>
            </a:r>
            <a:r>
              <a:rPr lang="de-AT" dirty="0" err="1"/>
              <a:t>podjetij</a:t>
            </a:r>
            <a:r>
              <a:rPr lang="de-AT" dirty="0"/>
              <a:t> se </a:t>
            </a:r>
            <a:r>
              <a:rPr lang="de-AT" dirty="0" err="1"/>
              <a:t>posvetujemo</a:t>
            </a:r>
            <a:r>
              <a:rPr lang="de-AT" dirty="0"/>
              <a:t> o </a:t>
            </a:r>
            <a:r>
              <a:rPr lang="de-AT" dirty="0" err="1"/>
              <a:t>poteku</a:t>
            </a:r>
            <a:r>
              <a:rPr lang="de-AT" dirty="0"/>
              <a:t> </a:t>
            </a:r>
            <a:r>
              <a:rPr lang="de-AT" dirty="0" err="1"/>
              <a:t>predaje</a:t>
            </a:r>
            <a:r>
              <a:rPr lang="de-AT" dirty="0"/>
              <a:t> </a:t>
            </a:r>
            <a:r>
              <a:rPr lang="de-AT" dirty="0" err="1"/>
              <a:t>podjetja</a:t>
            </a:r>
            <a:r>
              <a:rPr lang="de-AT" dirty="0"/>
              <a:t>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/>
              <a:t>V </a:t>
            </a:r>
            <a:r>
              <a:rPr lang="de-AT" dirty="0" err="1"/>
              <a:t>kolikor</a:t>
            </a:r>
            <a:r>
              <a:rPr lang="de-AT" dirty="0"/>
              <a:t> se </a:t>
            </a:r>
            <a:r>
              <a:rPr lang="de-AT" dirty="0" err="1"/>
              <a:t>želite</a:t>
            </a:r>
            <a:r>
              <a:rPr lang="de-AT" dirty="0"/>
              <a:t> </a:t>
            </a:r>
            <a:r>
              <a:rPr lang="de-AT" dirty="0" err="1"/>
              <a:t>po</a:t>
            </a:r>
            <a:r>
              <a:rPr lang="de-AT" dirty="0"/>
              <a:t> </a:t>
            </a:r>
            <a:r>
              <a:rPr lang="de-AT" dirty="0" err="1"/>
              <a:t>nasvet</a:t>
            </a:r>
            <a:r>
              <a:rPr lang="de-AT" dirty="0"/>
              <a:t> </a:t>
            </a:r>
            <a:r>
              <a:rPr lang="de-AT" dirty="0" err="1"/>
              <a:t>obrniti</a:t>
            </a:r>
            <a:r>
              <a:rPr lang="de-AT" dirty="0"/>
              <a:t> na </a:t>
            </a:r>
            <a:r>
              <a:rPr lang="de-AT" dirty="0" err="1"/>
              <a:t>odvetnika</a:t>
            </a:r>
            <a:r>
              <a:rPr lang="de-AT" dirty="0"/>
              <a:t> </a:t>
            </a:r>
            <a:r>
              <a:rPr lang="de-AT" dirty="0" err="1"/>
              <a:t>ali</a:t>
            </a:r>
            <a:r>
              <a:rPr lang="de-AT" dirty="0"/>
              <a:t> </a:t>
            </a:r>
            <a:r>
              <a:rPr lang="de-AT" dirty="0" err="1"/>
              <a:t>davčnega</a:t>
            </a:r>
            <a:r>
              <a:rPr lang="de-AT" dirty="0"/>
              <a:t> </a:t>
            </a:r>
            <a:r>
              <a:rPr lang="de-AT" dirty="0" err="1"/>
              <a:t>svetovalca</a:t>
            </a:r>
            <a:r>
              <a:rPr lang="de-AT" dirty="0"/>
              <a:t> </a:t>
            </a:r>
            <a:r>
              <a:rPr lang="de-AT" dirty="0" err="1"/>
              <a:t>vam</a:t>
            </a:r>
            <a:r>
              <a:rPr lang="de-AT" dirty="0"/>
              <a:t> </a:t>
            </a:r>
            <a:r>
              <a:rPr lang="de-AT" dirty="0" err="1"/>
              <a:t>pomagamo</a:t>
            </a:r>
            <a:r>
              <a:rPr lang="de-AT" dirty="0"/>
              <a:t> </a:t>
            </a:r>
            <a:r>
              <a:rPr lang="de-AT" dirty="0" err="1"/>
              <a:t>zaprositi</a:t>
            </a:r>
            <a:r>
              <a:rPr lang="de-AT" dirty="0"/>
              <a:t>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finančno</a:t>
            </a:r>
            <a:r>
              <a:rPr lang="de-AT" dirty="0"/>
              <a:t> </a:t>
            </a:r>
            <a:r>
              <a:rPr lang="de-AT" dirty="0" err="1"/>
              <a:t>subvencijo</a:t>
            </a:r>
            <a:r>
              <a:rPr lang="de-A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/>
              <a:t>V </a:t>
            </a:r>
            <a:r>
              <a:rPr lang="de-AT" dirty="0" err="1"/>
              <a:t>kolikor</a:t>
            </a:r>
            <a:r>
              <a:rPr lang="de-AT" dirty="0"/>
              <a:t> </a:t>
            </a:r>
            <a:r>
              <a:rPr lang="de-AT" dirty="0" err="1"/>
              <a:t>izročitelj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želi</a:t>
            </a:r>
            <a:r>
              <a:rPr lang="de-AT" dirty="0"/>
              <a:t>,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vas</a:t>
            </a:r>
            <a:r>
              <a:rPr lang="de-AT" dirty="0"/>
              <a:t> </a:t>
            </a:r>
            <a:r>
              <a:rPr lang="de-AT" dirty="0" err="1"/>
              <a:t>lahko</a:t>
            </a:r>
            <a:r>
              <a:rPr lang="de-AT" dirty="0"/>
              <a:t> </a:t>
            </a:r>
            <a:r>
              <a:rPr lang="de-AT" dirty="0" err="1"/>
              <a:t>objavimo</a:t>
            </a:r>
            <a:r>
              <a:rPr lang="de-AT" dirty="0"/>
              <a:t> </a:t>
            </a:r>
            <a:r>
              <a:rPr lang="de-AT" dirty="0" err="1"/>
              <a:t>oglas</a:t>
            </a:r>
            <a:r>
              <a:rPr lang="de-AT" dirty="0"/>
              <a:t> na </a:t>
            </a:r>
            <a:r>
              <a:rPr lang="de-AT" dirty="0" err="1"/>
              <a:t>spletni</a:t>
            </a:r>
            <a:r>
              <a:rPr lang="de-AT" dirty="0"/>
              <a:t> </a:t>
            </a:r>
            <a:r>
              <a:rPr lang="de-AT" dirty="0" err="1"/>
              <a:t>strani</a:t>
            </a:r>
            <a:r>
              <a:rPr lang="de-AT" dirty="0"/>
              <a:t> </a:t>
            </a:r>
            <a:r>
              <a:rPr lang="de-AT" dirty="0" err="1"/>
              <a:t>gospodarske</a:t>
            </a:r>
            <a:r>
              <a:rPr lang="de-AT" dirty="0"/>
              <a:t> </a:t>
            </a:r>
            <a:r>
              <a:rPr lang="de-AT" dirty="0" err="1"/>
              <a:t>zbornice</a:t>
            </a:r>
            <a:r>
              <a:rPr lang="de-AT" dirty="0"/>
              <a:t>.</a:t>
            </a:r>
          </a:p>
          <a:p>
            <a:endParaRPr lang="de-DE" dirty="0"/>
          </a:p>
          <a:p>
            <a:endParaRPr lang="de-DE" dirty="0"/>
          </a:p>
          <a:p>
            <a:r>
              <a:rPr lang="de-AT" dirty="0" err="1"/>
              <a:t>Če</a:t>
            </a:r>
            <a:r>
              <a:rPr lang="de-AT" dirty="0"/>
              <a:t> </a:t>
            </a:r>
            <a:r>
              <a:rPr lang="de-AT" dirty="0" err="1"/>
              <a:t>želite</a:t>
            </a:r>
            <a:r>
              <a:rPr lang="de-AT" dirty="0"/>
              <a:t> </a:t>
            </a:r>
            <a:r>
              <a:rPr lang="de-AT" dirty="0" err="1"/>
              <a:t>ustanoviti</a:t>
            </a:r>
            <a:r>
              <a:rPr lang="de-AT" dirty="0"/>
              <a:t> </a:t>
            </a:r>
            <a:r>
              <a:rPr lang="de-AT" dirty="0" err="1"/>
              <a:t>podjetje</a:t>
            </a:r>
            <a:r>
              <a:rPr lang="de-AT" dirty="0"/>
              <a:t> na </a:t>
            </a:r>
            <a:r>
              <a:rPr lang="de-AT" dirty="0" err="1"/>
              <a:t>Koroškem</a:t>
            </a:r>
            <a:r>
              <a:rPr lang="de-AT" dirty="0"/>
              <a:t> se </a:t>
            </a:r>
            <a:r>
              <a:rPr lang="de-AT" dirty="0" err="1"/>
              <a:t>lahko</a:t>
            </a:r>
            <a:r>
              <a:rPr lang="de-AT" dirty="0"/>
              <a:t> </a:t>
            </a:r>
            <a:r>
              <a:rPr lang="de-AT" dirty="0" err="1"/>
              <a:t>oglasite</a:t>
            </a:r>
            <a:r>
              <a:rPr lang="de-AT" dirty="0"/>
              <a:t> </a:t>
            </a:r>
            <a:r>
              <a:rPr lang="de-AT" dirty="0" err="1"/>
              <a:t>pri</a:t>
            </a:r>
            <a:r>
              <a:rPr lang="de-AT" dirty="0"/>
              <a:t> </a:t>
            </a:r>
            <a:r>
              <a:rPr lang="de-AT" dirty="0" err="1"/>
              <a:t>meni</a:t>
            </a:r>
            <a:r>
              <a:rPr lang="de-AT" dirty="0"/>
              <a:t> </a:t>
            </a:r>
            <a:r>
              <a:rPr lang="de-AT" dirty="0" err="1"/>
              <a:t>osebno</a:t>
            </a:r>
            <a:r>
              <a:rPr lang="de-AT" dirty="0"/>
              <a:t>. </a:t>
            </a:r>
            <a:r>
              <a:rPr lang="de-AT" dirty="0" err="1"/>
              <a:t>Dosegljiva</a:t>
            </a:r>
            <a:r>
              <a:rPr lang="de-AT" dirty="0"/>
              <a:t> </a:t>
            </a:r>
            <a:r>
              <a:rPr lang="de-AT" dirty="0" err="1"/>
              <a:t>sem</a:t>
            </a:r>
            <a:r>
              <a:rPr lang="de-AT" dirty="0"/>
              <a:t> na </a:t>
            </a:r>
            <a:r>
              <a:rPr lang="de-AT" dirty="0" err="1"/>
              <a:t>telefonski</a:t>
            </a:r>
            <a:r>
              <a:rPr lang="de-AT" dirty="0"/>
              <a:t> </a:t>
            </a:r>
            <a:r>
              <a:rPr lang="de-AT" dirty="0" err="1"/>
              <a:t>številki</a:t>
            </a:r>
            <a:r>
              <a:rPr lang="de-AT" dirty="0"/>
              <a:t> 05 90 90 4 777 </a:t>
            </a:r>
            <a:r>
              <a:rPr lang="de-AT" dirty="0" err="1"/>
              <a:t>ali</a:t>
            </a:r>
            <a:r>
              <a:rPr lang="de-AT" dirty="0"/>
              <a:t> </a:t>
            </a:r>
            <a:r>
              <a:rPr lang="de-AT" dirty="0" err="1"/>
              <a:t>pa</a:t>
            </a:r>
            <a:r>
              <a:rPr lang="de-AT" dirty="0"/>
              <a:t> </a:t>
            </a:r>
            <a:r>
              <a:rPr lang="de-AT" dirty="0" err="1"/>
              <a:t>po</a:t>
            </a:r>
            <a:r>
              <a:rPr lang="de-AT" dirty="0"/>
              <a:t> </a:t>
            </a:r>
            <a:r>
              <a:rPr lang="de-AT" dirty="0" err="1"/>
              <a:t>mailu</a:t>
            </a:r>
            <a:r>
              <a:rPr lang="de-AT" dirty="0"/>
              <a:t>:  </a:t>
            </a:r>
            <a:r>
              <a:rPr lang="de-AT" u="sng" dirty="0">
                <a:hlinkClick r:id="rId11"/>
              </a:rPr>
              <a:t>gruenderservice@wkk.or.at</a:t>
            </a:r>
            <a:r>
              <a:rPr lang="de-AT" dirty="0"/>
              <a:t>. </a:t>
            </a:r>
            <a:r>
              <a:rPr lang="de-AT" dirty="0" err="1"/>
              <a:t>Obiščite</a:t>
            </a:r>
            <a:r>
              <a:rPr lang="de-AT" dirty="0"/>
              <a:t> </a:t>
            </a:r>
            <a:r>
              <a:rPr lang="de-AT" dirty="0" err="1"/>
              <a:t>tudi</a:t>
            </a:r>
            <a:r>
              <a:rPr lang="de-AT" dirty="0"/>
              <a:t> </a:t>
            </a:r>
            <a:r>
              <a:rPr lang="de-AT" dirty="0" err="1"/>
              <a:t>našo</a:t>
            </a:r>
            <a:r>
              <a:rPr lang="de-AT" dirty="0"/>
              <a:t> </a:t>
            </a:r>
            <a:r>
              <a:rPr lang="de-AT" dirty="0" err="1"/>
              <a:t>spletno</a:t>
            </a:r>
            <a:r>
              <a:rPr lang="de-AT" dirty="0"/>
              <a:t> </a:t>
            </a:r>
            <a:r>
              <a:rPr lang="de-AT" dirty="0" err="1"/>
              <a:t>stran</a:t>
            </a:r>
            <a:r>
              <a:rPr lang="de-AT" dirty="0"/>
              <a:t> </a:t>
            </a:r>
            <a:r>
              <a:rPr lang="de-AT" u="sng" dirty="0">
                <a:hlinkClick r:id="rId12"/>
              </a:rPr>
              <a:t>https://www.wko.at/ktn</a:t>
            </a:r>
            <a:endParaRPr lang="de-AT" u="sng" dirty="0"/>
          </a:p>
          <a:p>
            <a:endParaRPr lang="de-DE" u="sng" dirty="0"/>
          </a:p>
          <a:p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morebitna</a:t>
            </a:r>
            <a:r>
              <a:rPr lang="de-AT" dirty="0"/>
              <a:t> </a:t>
            </a:r>
            <a:r>
              <a:rPr lang="de-AT" dirty="0" err="1"/>
              <a:t>dodatna</a:t>
            </a:r>
            <a:r>
              <a:rPr lang="de-AT" dirty="0"/>
              <a:t> </a:t>
            </a:r>
            <a:r>
              <a:rPr lang="de-AT" dirty="0" err="1"/>
              <a:t>vprašanja</a:t>
            </a:r>
            <a:r>
              <a:rPr lang="de-AT" dirty="0"/>
              <a:t>, </a:t>
            </a:r>
            <a:r>
              <a:rPr lang="de-AT" dirty="0" err="1"/>
              <a:t>sem</a:t>
            </a:r>
            <a:r>
              <a:rPr lang="de-AT" dirty="0"/>
              <a:t> </a:t>
            </a:r>
            <a:r>
              <a:rPr lang="de-AT" dirty="0" err="1"/>
              <a:t>vam</a:t>
            </a:r>
            <a:r>
              <a:rPr lang="de-AT" dirty="0"/>
              <a:t> z </a:t>
            </a:r>
            <a:r>
              <a:rPr lang="de-AT" dirty="0" err="1"/>
              <a:t>veseljem</a:t>
            </a:r>
            <a:r>
              <a:rPr lang="de-AT" dirty="0"/>
              <a:t> na </a:t>
            </a:r>
            <a:r>
              <a:rPr lang="de-AT" dirty="0" err="1"/>
              <a:t>voljo</a:t>
            </a:r>
            <a:r>
              <a:rPr lang="de-AT" dirty="0"/>
              <a:t>.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72413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Breitbild</PresentationFormat>
  <Paragraphs>26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Wingdings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Claudia Krobath</dc:creator>
  <cp:lastModifiedBy>Wakounig L,Mag,WKK,GUS</cp:lastModifiedBy>
  <cp:revision>6</cp:revision>
  <dcterms:created xsi:type="dcterms:W3CDTF">2024-01-09T14:12:28Z</dcterms:created>
  <dcterms:modified xsi:type="dcterms:W3CDTF">2024-01-18T08:19:10Z</dcterms:modified>
</cp:coreProperties>
</file>