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08" r:id="rId3"/>
    <p:sldId id="265" r:id="rId4"/>
    <p:sldId id="1111" r:id="rId5"/>
    <p:sldId id="280" r:id="rId6"/>
    <p:sldId id="1112" r:id="rId7"/>
    <p:sldId id="1116" r:id="rId8"/>
    <p:sldId id="268" r:id="rId9"/>
    <p:sldId id="1106" r:id="rId10"/>
    <p:sldId id="307" r:id="rId11"/>
    <p:sldId id="1118" r:id="rId12"/>
    <p:sldId id="1117" r:id="rId13"/>
    <p:sldId id="1115" r:id="rId14"/>
    <p:sldId id="1108" r:id="rId15"/>
    <p:sldId id="1114" r:id="rId16"/>
    <p:sldId id="269" r:id="rId17"/>
  </p:sldIdLst>
  <p:sldSz cx="12192000" cy="6858000"/>
  <p:notesSz cx="6858000" cy="9144000"/>
  <p:embeddedFontLst>
    <p:embeddedFont>
      <p:font typeface="Euphemia" panose="020B0503040102020104" pitchFamily="34" charset="0"/>
      <p:regular r:id="rId19"/>
    </p:embeddedFont>
    <p:embeddedFont>
      <p:font typeface="Trocchi" panose="020B0604020202020204" charset="0"/>
      <p:regular r:id="rId20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12C222-4A34-DD32-E035-31AC02766877}" name="Femke Jacobs" initials="FJ" userId="S::Femke.jacobs@starodub.nl::e167f6d7-e5dd-46cd-a1d3-58581a23109a" providerId="AD"/>
  <p188:author id="{1C25B985-D305-8D1E-01DD-FEEC4B9D38D1}" name="Valentyna Starodub" initials="VS" userId="S::valentyna.starodub@starodub.nl::feb17af0-a7b6-46ec-bc3a-8457f719db30" providerId="AD"/>
  <p188:author id="{CD581197-6D04-47A1-D6E3-4F539959376A}" name="Iryna Berchak" initials="IB" userId="S::Iryna.Berchak@starodub.nl::e823416b-9acd-4c42-a03d-8654b052643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A64A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3" autoAdjust="0"/>
  </p:normalViewPr>
  <p:slideViewPr>
    <p:cSldViewPr snapToGrid="0" snapToObjects="1">
      <p:cViewPr varScale="1">
        <p:scale>
          <a:sx n="162" d="100"/>
          <a:sy n="162" d="100"/>
        </p:scale>
        <p:origin x="26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4A64A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FC-164B-B210-F18BDB5AA1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FC-164B-B210-F18BDB5AA12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FC-164B-B210-F18BDB5AA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5094736"/>
        <c:axId val="215092384"/>
      </c:barChart>
      <c:catAx>
        <c:axId val="21509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092384"/>
        <c:crosses val="autoZero"/>
        <c:auto val="1"/>
        <c:lblAlgn val="ctr"/>
        <c:lblOffset val="100"/>
        <c:noMultiLvlLbl val="0"/>
      </c:catAx>
      <c:valAx>
        <c:axId val="21509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09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F8EDDD-7E12-4ED6-9A64-963CF86EB33D}" type="doc">
      <dgm:prSet loTypeId="urn:microsoft.com/office/officeart/2005/8/layout/gear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DB46D8-CB85-48E0-AE7E-ED9B74005373}">
      <dgm:prSet phldrT="[Text]"/>
      <dgm:spPr/>
      <dgm:t>
        <a:bodyPr/>
        <a:lstStyle/>
        <a:p>
          <a:r>
            <a:rPr lang="en-US" dirty="0"/>
            <a:t>Group A</a:t>
          </a:r>
        </a:p>
      </dgm:t>
    </dgm:pt>
    <dgm:pt modelId="{3F77292D-F1BC-498D-98D7-64D48F264076}" type="parTrans" cxnId="{619141E4-E521-42A2-B7B0-FCB32F3A531C}">
      <dgm:prSet/>
      <dgm:spPr/>
      <dgm:t>
        <a:bodyPr/>
        <a:lstStyle/>
        <a:p>
          <a:endParaRPr lang="en-US"/>
        </a:p>
      </dgm:t>
    </dgm:pt>
    <dgm:pt modelId="{2D83AB57-5A1F-4C3B-B388-7F96A8810ED6}" type="sibTrans" cxnId="{619141E4-E521-42A2-B7B0-FCB32F3A531C}">
      <dgm:prSet/>
      <dgm:spPr/>
      <dgm:t>
        <a:bodyPr/>
        <a:lstStyle/>
        <a:p>
          <a:endParaRPr lang="en-US"/>
        </a:p>
      </dgm:t>
    </dgm:pt>
    <dgm:pt modelId="{748934FE-CE96-4045-97F3-382E7C409ABA}">
      <dgm:prSet phldrT="[Text]"/>
      <dgm:spPr/>
      <dgm:t>
        <a:bodyPr/>
        <a:lstStyle/>
        <a:p>
          <a:r>
            <a:rPr lang="en-US" dirty="0"/>
            <a:t>Group B</a:t>
          </a:r>
        </a:p>
      </dgm:t>
    </dgm:pt>
    <dgm:pt modelId="{FFE2AB52-8765-4DA3-BC3E-99587FBB93A2}" type="parTrans" cxnId="{E51B7FE9-A9D7-4E65-898F-080480CB09EF}">
      <dgm:prSet/>
      <dgm:spPr/>
      <dgm:t>
        <a:bodyPr/>
        <a:lstStyle/>
        <a:p>
          <a:endParaRPr lang="en-US"/>
        </a:p>
      </dgm:t>
    </dgm:pt>
    <dgm:pt modelId="{EF58B74E-53E4-418D-AAA3-CC21D8A4D23B}" type="sibTrans" cxnId="{E51B7FE9-A9D7-4E65-898F-080480CB09EF}">
      <dgm:prSet/>
      <dgm:spPr/>
      <dgm:t>
        <a:bodyPr/>
        <a:lstStyle/>
        <a:p>
          <a:endParaRPr lang="en-US"/>
        </a:p>
      </dgm:t>
    </dgm:pt>
    <dgm:pt modelId="{A1FC69E8-CA89-46DE-AC52-62E9C6D0B605}">
      <dgm:prSet phldrT="[Text]"/>
      <dgm:spPr/>
      <dgm:t>
        <a:bodyPr/>
        <a:lstStyle/>
        <a:p>
          <a:r>
            <a:rPr lang="en-US" dirty="0"/>
            <a:t>Group C</a:t>
          </a:r>
        </a:p>
      </dgm:t>
    </dgm:pt>
    <dgm:pt modelId="{FB7893AE-72D6-4ABF-A24D-BBF87EF83B5E}" type="parTrans" cxnId="{A0F145B4-E57A-4C98-9A57-7CAE271E6831}">
      <dgm:prSet/>
      <dgm:spPr/>
      <dgm:t>
        <a:bodyPr/>
        <a:lstStyle/>
        <a:p>
          <a:endParaRPr lang="en-US"/>
        </a:p>
      </dgm:t>
    </dgm:pt>
    <dgm:pt modelId="{AC107BF6-0700-42F4-A047-EA26CA22C343}" type="sibTrans" cxnId="{A0F145B4-E57A-4C98-9A57-7CAE271E6831}">
      <dgm:prSet/>
      <dgm:spPr/>
      <dgm:t>
        <a:bodyPr/>
        <a:lstStyle/>
        <a:p>
          <a:endParaRPr lang="en-US"/>
        </a:p>
      </dgm:t>
    </dgm:pt>
    <dgm:pt modelId="{C2E55EAC-612F-498D-85DA-4932EB4912A5}" type="pres">
      <dgm:prSet presAssocID="{F9F8EDDD-7E12-4ED6-9A64-963CF86EB33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DBA2E8A-E738-449D-81F3-52AA7C6BE91B}" type="pres">
      <dgm:prSet presAssocID="{B9DB46D8-CB85-48E0-AE7E-ED9B74005373}" presName="gear1" presStyleLbl="node1" presStyleIdx="0" presStyleCnt="3">
        <dgm:presLayoutVars>
          <dgm:chMax val="1"/>
          <dgm:bulletEnabled val="1"/>
        </dgm:presLayoutVars>
      </dgm:prSet>
      <dgm:spPr/>
    </dgm:pt>
    <dgm:pt modelId="{F5C09E4A-CA0F-4DBF-8430-5BDFC8557DCF}" type="pres">
      <dgm:prSet presAssocID="{B9DB46D8-CB85-48E0-AE7E-ED9B74005373}" presName="gear1srcNode" presStyleLbl="node1" presStyleIdx="0" presStyleCnt="3"/>
      <dgm:spPr/>
    </dgm:pt>
    <dgm:pt modelId="{77C231DB-1035-4097-8CD9-B20554FBFC80}" type="pres">
      <dgm:prSet presAssocID="{B9DB46D8-CB85-48E0-AE7E-ED9B74005373}" presName="gear1dstNode" presStyleLbl="node1" presStyleIdx="0" presStyleCnt="3"/>
      <dgm:spPr/>
    </dgm:pt>
    <dgm:pt modelId="{BA7ECAA5-8D6A-4C09-B750-7FA8419045C6}" type="pres">
      <dgm:prSet presAssocID="{748934FE-CE96-4045-97F3-382E7C409ABA}" presName="gear2" presStyleLbl="node1" presStyleIdx="1" presStyleCnt="3">
        <dgm:presLayoutVars>
          <dgm:chMax val="1"/>
          <dgm:bulletEnabled val="1"/>
        </dgm:presLayoutVars>
      </dgm:prSet>
      <dgm:spPr/>
    </dgm:pt>
    <dgm:pt modelId="{6F3CDB64-280C-4D21-AA9F-3EF689680343}" type="pres">
      <dgm:prSet presAssocID="{748934FE-CE96-4045-97F3-382E7C409ABA}" presName="gear2srcNode" presStyleLbl="node1" presStyleIdx="1" presStyleCnt="3"/>
      <dgm:spPr/>
    </dgm:pt>
    <dgm:pt modelId="{7958A9B6-5F75-4761-AEA3-8636329FC83A}" type="pres">
      <dgm:prSet presAssocID="{748934FE-CE96-4045-97F3-382E7C409ABA}" presName="gear2dstNode" presStyleLbl="node1" presStyleIdx="1" presStyleCnt="3"/>
      <dgm:spPr/>
    </dgm:pt>
    <dgm:pt modelId="{8C0A7714-E9BF-4D07-9CDE-AABA58B5D712}" type="pres">
      <dgm:prSet presAssocID="{A1FC69E8-CA89-46DE-AC52-62E9C6D0B605}" presName="gear3" presStyleLbl="node1" presStyleIdx="2" presStyleCnt="3"/>
      <dgm:spPr/>
    </dgm:pt>
    <dgm:pt modelId="{0DC28E02-4769-4F20-B96B-A7AAE54433E0}" type="pres">
      <dgm:prSet presAssocID="{A1FC69E8-CA89-46DE-AC52-62E9C6D0B60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925B7319-FC6E-4310-8B9C-F99C0177D6C4}" type="pres">
      <dgm:prSet presAssocID="{A1FC69E8-CA89-46DE-AC52-62E9C6D0B605}" presName="gear3srcNode" presStyleLbl="node1" presStyleIdx="2" presStyleCnt="3"/>
      <dgm:spPr/>
    </dgm:pt>
    <dgm:pt modelId="{0F7A3816-84B3-438B-B368-4F1E1B220A9C}" type="pres">
      <dgm:prSet presAssocID="{A1FC69E8-CA89-46DE-AC52-62E9C6D0B605}" presName="gear3dstNode" presStyleLbl="node1" presStyleIdx="2" presStyleCnt="3"/>
      <dgm:spPr/>
    </dgm:pt>
    <dgm:pt modelId="{8DB07ABD-3B9C-4A0D-A24B-305751BB1D2C}" type="pres">
      <dgm:prSet presAssocID="{2D83AB57-5A1F-4C3B-B388-7F96A8810ED6}" presName="connector1" presStyleLbl="sibTrans2D1" presStyleIdx="0" presStyleCnt="3"/>
      <dgm:spPr/>
    </dgm:pt>
    <dgm:pt modelId="{CF16C807-5D9E-41A8-98C6-A776E8363D15}" type="pres">
      <dgm:prSet presAssocID="{EF58B74E-53E4-418D-AAA3-CC21D8A4D23B}" presName="connector2" presStyleLbl="sibTrans2D1" presStyleIdx="1" presStyleCnt="3"/>
      <dgm:spPr/>
    </dgm:pt>
    <dgm:pt modelId="{99C1995E-F4E2-471C-BDEC-3F685039779B}" type="pres">
      <dgm:prSet presAssocID="{AC107BF6-0700-42F4-A047-EA26CA22C343}" presName="connector3" presStyleLbl="sibTrans2D1" presStyleIdx="2" presStyleCnt="3"/>
      <dgm:spPr/>
    </dgm:pt>
  </dgm:ptLst>
  <dgm:cxnLst>
    <dgm:cxn modelId="{CFE3B40B-313E-4D9D-8322-05F2DEC8E025}" type="presOf" srcId="{EF58B74E-53E4-418D-AAA3-CC21D8A4D23B}" destId="{CF16C807-5D9E-41A8-98C6-A776E8363D15}" srcOrd="0" destOrd="0" presId="urn:microsoft.com/office/officeart/2005/8/layout/gear1"/>
    <dgm:cxn modelId="{A3732923-CC26-4F7C-9F56-321668B92E56}" type="presOf" srcId="{A1FC69E8-CA89-46DE-AC52-62E9C6D0B605}" destId="{0F7A3816-84B3-438B-B368-4F1E1B220A9C}" srcOrd="3" destOrd="0" presId="urn:microsoft.com/office/officeart/2005/8/layout/gear1"/>
    <dgm:cxn modelId="{6EA7D730-60ED-460D-AF3C-59497C4486AA}" type="presOf" srcId="{748934FE-CE96-4045-97F3-382E7C409ABA}" destId="{6F3CDB64-280C-4D21-AA9F-3EF689680343}" srcOrd="1" destOrd="0" presId="urn:microsoft.com/office/officeart/2005/8/layout/gear1"/>
    <dgm:cxn modelId="{DDDF0762-E350-40A9-9D6C-81E2F46A65DF}" type="presOf" srcId="{B9DB46D8-CB85-48E0-AE7E-ED9B74005373}" destId="{77C231DB-1035-4097-8CD9-B20554FBFC80}" srcOrd="2" destOrd="0" presId="urn:microsoft.com/office/officeart/2005/8/layout/gear1"/>
    <dgm:cxn modelId="{921F6062-ADEE-4644-B426-186F0301E61A}" type="presOf" srcId="{2D83AB57-5A1F-4C3B-B388-7F96A8810ED6}" destId="{8DB07ABD-3B9C-4A0D-A24B-305751BB1D2C}" srcOrd="0" destOrd="0" presId="urn:microsoft.com/office/officeart/2005/8/layout/gear1"/>
    <dgm:cxn modelId="{D529A877-5DA1-4349-B650-69EBDC1F7CC0}" type="presOf" srcId="{A1FC69E8-CA89-46DE-AC52-62E9C6D0B605}" destId="{0DC28E02-4769-4F20-B96B-A7AAE54433E0}" srcOrd="1" destOrd="0" presId="urn:microsoft.com/office/officeart/2005/8/layout/gear1"/>
    <dgm:cxn modelId="{961FD977-A4E8-4215-B3BC-C063DE13D1B5}" type="presOf" srcId="{F9F8EDDD-7E12-4ED6-9A64-963CF86EB33D}" destId="{C2E55EAC-612F-498D-85DA-4932EB4912A5}" srcOrd="0" destOrd="0" presId="urn:microsoft.com/office/officeart/2005/8/layout/gear1"/>
    <dgm:cxn modelId="{3B825C7C-2BB8-460D-857C-C6389BC4B7BF}" type="presOf" srcId="{AC107BF6-0700-42F4-A047-EA26CA22C343}" destId="{99C1995E-F4E2-471C-BDEC-3F685039779B}" srcOrd="0" destOrd="0" presId="urn:microsoft.com/office/officeart/2005/8/layout/gear1"/>
    <dgm:cxn modelId="{840DFF88-9220-4B85-AA7F-A433C247BE9A}" type="presOf" srcId="{748934FE-CE96-4045-97F3-382E7C409ABA}" destId="{7958A9B6-5F75-4761-AEA3-8636329FC83A}" srcOrd="2" destOrd="0" presId="urn:microsoft.com/office/officeart/2005/8/layout/gear1"/>
    <dgm:cxn modelId="{1EB138A3-81D9-4801-A28B-E5C658ACFCB8}" type="presOf" srcId="{A1FC69E8-CA89-46DE-AC52-62E9C6D0B605}" destId="{925B7319-FC6E-4310-8B9C-F99C0177D6C4}" srcOrd="2" destOrd="0" presId="urn:microsoft.com/office/officeart/2005/8/layout/gear1"/>
    <dgm:cxn modelId="{04E72FAB-8708-4B10-B4FB-9384F8E4D289}" type="presOf" srcId="{B9DB46D8-CB85-48E0-AE7E-ED9B74005373}" destId="{7DBA2E8A-E738-449D-81F3-52AA7C6BE91B}" srcOrd="0" destOrd="0" presId="urn:microsoft.com/office/officeart/2005/8/layout/gear1"/>
    <dgm:cxn modelId="{A0F145B4-E57A-4C98-9A57-7CAE271E6831}" srcId="{F9F8EDDD-7E12-4ED6-9A64-963CF86EB33D}" destId="{A1FC69E8-CA89-46DE-AC52-62E9C6D0B605}" srcOrd="2" destOrd="0" parTransId="{FB7893AE-72D6-4ABF-A24D-BBF87EF83B5E}" sibTransId="{AC107BF6-0700-42F4-A047-EA26CA22C343}"/>
    <dgm:cxn modelId="{D87DE0B6-7214-466F-912B-7CDFDB69B139}" type="presOf" srcId="{748934FE-CE96-4045-97F3-382E7C409ABA}" destId="{BA7ECAA5-8D6A-4C09-B750-7FA8419045C6}" srcOrd="0" destOrd="0" presId="urn:microsoft.com/office/officeart/2005/8/layout/gear1"/>
    <dgm:cxn modelId="{619141E4-E521-42A2-B7B0-FCB32F3A531C}" srcId="{F9F8EDDD-7E12-4ED6-9A64-963CF86EB33D}" destId="{B9DB46D8-CB85-48E0-AE7E-ED9B74005373}" srcOrd="0" destOrd="0" parTransId="{3F77292D-F1BC-498D-98D7-64D48F264076}" sibTransId="{2D83AB57-5A1F-4C3B-B388-7F96A8810ED6}"/>
    <dgm:cxn modelId="{E51B7FE9-A9D7-4E65-898F-080480CB09EF}" srcId="{F9F8EDDD-7E12-4ED6-9A64-963CF86EB33D}" destId="{748934FE-CE96-4045-97F3-382E7C409ABA}" srcOrd="1" destOrd="0" parTransId="{FFE2AB52-8765-4DA3-BC3E-99587FBB93A2}" sibTransId="{EF58B74E-53E4-418D-AAA3-CC21D8A4D23B}"/>
    <dgm:cxn modelId="{FE9595EA-BC6F-4856-B0AB-7536F793F5CC}" type="presOf" srcId="{B9DB46D8-CB85-48E0-AE7E-ED9B74005373}" destId="{F5C09E4A-CA0F-4DBF-8430-5BDFC8557DCF}" srcOrd="1" destOrd="0" presId="urn:microsoft.com/office/officeart/2005/8/layout/gear1"/>
    <dgm:cxn modelId="{7BFC6EF5-5E9B-4341-99F6-FD42BD56B8D3}" type="presOf" srcId="{A1FC69E8-CA89-46DE-AC52-62E9C6D0B605}" destId="{8C0A7714-E9BF-4D07-9CDE-AABA58B5D712}" srcOrd="0" destOrd="0" presId="urn:microsoft.com/office/officeart/2005/8/layout/gear1"/>
    <dgm:cxn modelId="{D8BA3BD4-E9C2-407E-92B6-7266887736D0}" type="presParOf" srcId="{C2E55EAC-612F-498D-85DA-4932EB4912A5}" destId="{7DBA2E8A-E738-449D-81F3-52AA7C6BE91B}" srcOrd="0" destOrd="0" presId="urn:microsoft.com/office/officeart/2005/8/layout/gear1"/>
    <dgm:cxn modelId="{3452B9B7-BD46-43FA-843F-42C83668BF0F}" type="presParOf" srcId="{C2E55EAC-612F-498D-85DA-4932EB4912A5}" destId="{F5C09E4A-CA0F-4DBF-8430-5BDFC8557DCF}" srcOrd="1" destOrd="0" presId="urn:microsoft.com/office/officeart/2005/8/layout/gear1"/>
    <dgm:cxn modelId="{F792C4A6-4B36-49EE-BCE0-97F74C991613}" type="presParOf" srcId="{C2E55EAC-612F-498D-85DA-4932EB4912A5}" destId="{77C231DB-1035-4097-8CD9-B20554FBFC80}" srcOrd="2" destOrd="0" presId="urn:microsoft.com/office/officeart/2005/8/layout/gear1"/>
    <dgm:cxn modelId="{8E7A9B00-344B-49F4-A3D0-72AF2680E1E2}" type="presParOf" srcId="{C2E55EAC-612F-498D-85DA-4932EB4912A5}" destId="{BA7ECAA5-8D6A-4C09-B750-7FA8419045C6}" srcOrd="3" destOrd="0" presId="urn:microsoft.com/office/officeart/2005/8/layout/gear1"/>
    <dgm:cxn modelId="{D34539CE-8D0C-4F30-83A3-26D5A3CD04DA}" type="presParOf" srcId="{C2E55EAC-612F-498D-85DA-4932EB4912A5}" destId="{6F3CDB64-280C-4D21-AA9F-3EF689680343}" srcOrd="4" destOrd="0" presId="urn:microsoft.com/office/officeart/2005/8/layout/gear1"/>
    <dgm:cxn modelId="{D2D00EC4-0AA8-4075-A38C-8ED8DD24A036}" type="presParOf" srcId="{C2E55EAC-612F-498D-85DA-4932EB4912A5}" destId="{7958A9B6-5F75-4761-AEA3-8636329FC83A}" srcOrd="5" destOrd="0" presId="urn:microsoft.com/office/officeart/2005/8/layout/gear1"/>
    <dgm:cxn modelId="{B3D54A4C-0C52-4F45-8BC1-F0C6A7296E30}" type="presParOf" srcId="{C2E55EAC-612F-498D-85DA-4932EB4912A5}" destId="{8C0A7714-E9BF-4D07-9CDE-AABA58B5D712}" srcOrd="6" destOrd="0" presId="urn:microsoft.com/office/officeart/2005/8/layout/gear1"/>
    <dgm:cxn modelId="{C34F2C5E-9D04-4BAA-B2E6-1B034924B5F0}" type="presParOf" srcId="{C2E55EAC-612F-498D-85DA-4932EB4912A5}" destId="{0DC28E02-4769-4F20-B96B-A7AAE54433E0}" srcOrd="7" destOrd="0" presId="urn:microsoft.com/office/officeart/2005/8/layout/gear1"/>
    <dgm:cxn modelId="{025514B7-EC40-434E-BC0F-03ED2FF81854}" type="presParOf" srcId="{C2E55EAC-612F-498D-85DA-4932EB4912A5}" destId="{925B7319-FC6E-4310-8B9C-F99C0177D6C4}" srcOrd="8" destOrd="0" presId="urn:microsoft.com/office/officeart/2005/8/layout/gear1"/>
    <dgm:cxn modelId="{ADDD1F99-F59E-440A-8057-4CF3C234F5E3}" type="presParOf" srcId="{C2E55EAC-612F-498D-85DA-4932EB4912A5}" destId="{0F7A3816-84B3-438B-B368-4F1E1B220A9C}" srcOrd="9" destOrd="0" presId="urn:microsoft.com/office/officeart/2005/8/layout/gear1"/>
    <dgm:cxn modelId="{BE94A738-1BD1-437A-8C43-AED3AC243F6F}" type="presParOf" srcId="{C2E55EAC-612F-498D-85DA-4932EB4912A5}" destId="{8DB07ABD-3B9C-4A0D-A24B-305751BB1D2C}" srcOrd="10" destOrd="0" presId="urn:microsoft.com/office/officeart/2005/8/layout/gear1"/>
    <dgm:cxn modelId="{7E66BBBB-06EF-457F-B188-FC54D4F0AAE0}" type="presParOf" srcId="{C2E55EAC-612F-498D-85DA-4932EB4912A5}" destId="{CF16C807-5D9E-41A8-98C6-A776E8363D15}" srcOrd="11" destOrd="0" presId="urn:microsoft.com/office/officeart/2005/8/layout/gear1"/>
    <dgm:cxn modelId="{34836577-EB7F-41B5-BF9B-D89033CB847D}" type="presParOf" srcId="{C2E55EAC-612F-498D-85DA-4932EB4912A5}" destId="{99C1995E-F4E2-471C-BDEC-3F685039779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6F9E9C-C280-4B39-8248-234FAC1973FF}" type="doc">
      <dgm:prSet loTypeId="urn:microsoft.com/office/officeart/2005/8/layout/cycle4" loCatId="matrix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7FAF905-C098-4BCD-88A3-3A4AE63FA04B}">
      <dgm:prSet phldrT="[Text]" custT="1"/>
      <dgm:spPr/>
      <dgm:t>
        <a:bodyPr/>
        <a:lstStyle/>
        <a:p>
          <a:endParaRPr lang="en-GB" sz="2200" b="1" u="none" dirty="0"/>
        </a:p>
      </dgm:t>
    </dgm:pt>
    <dgm:pt modelId="{F75E6BE2-1ABD-4A63-9A4A-ACA4C58C6473}" type="parTrans" cxnId="{19DBA36D-1DF7-41E0-98AC-DC0360C2BD58}">
      <dgm:prSet/>
      <dgm:spPr/>
      <dgm:t>
        <a:bodyPr/>
        <a:lstStyle/>
        <a:p>
          <a:endParaRPr lang="en-GB"/>
        </a:p>
      </dgm:t>
    </dgm:pt>
    <dgm:pt modelId="{72D08F0C-FCA4-42B5-AA65-226B36A167BA}" type="sibTrans" cxnId="{19DBA36D-1DF7-41E0-98AC-DC0360C2BD58}">
      <dgm:prSet/>
      <dgm:spPr/>
      <dgm:t>
        <a:bodyPr/>
        <a:lstStyle/>
        <a:p>
          <a:endParaRPr lang="en-GB"/>
        </a:p>
      </dgm:t>
    </dgm:pt>
    <dgm:pt modelId="{626EF009-EF37-41BD-BBD5-6DA2BAC08872}">
      <dgm:prSet phldrT="[Text]" custT="1"/>
      <dgm:spPr/>
      <dgm:t>
        <a:bodyPr/>
        <a:lstStyle/>
        <a:p>
          <a:endParaRPr lang="en-GB" sz="2200" b="1" u="none" dirty="0">
            <a:solidFill>
              <a:schemeClr val="tx1"/>
            </a:solidFill>
          </a:endParaRPr>
        </a:p>
      </dgm:t>
    </dgm:pt>
    <dgm:pt modelId="{C93F5499-991C-4A87-AB2A-77DBDA4C0782}" type="parTrans" cxnId="{155E3BE4-2B91-4634-91A8-CA6D8F1F7145}">
      <dgm:prSet/>
      <dgm:spPr/>
      <dgm:t>
        <a:bodyPr/>
        <a:lstStyle/>
        <a:p>
          <a:endParaRPr lang="en-GB"/>
        </a:p>
      </dgm:t>
    </dgm:pt>
    <dgm:pt modelId="{681B1795-0F15-46DC-9196-9947DEB2DA48}" type="sibTrans" cxnId="{155E3BE4-2B91-4634-91A8-CA6D8F1F7145}">
      <dgm:prSet/>
      <dgm:spPr/>
      <dgm:t>
        <a:bodyPr/>
        <a:lstStyle/>
        <a:p>
          <a:endParaRPr lang="en-GB"/>
        </a:p>
      </dgm:t>
    </dgm:pt>
    <dgm:pt modelId="{A1D99F84-4EC0-4339-A429-24C7301145F7}">
      <dgm:prSet phldrT="[Text]" custT="1"/>
      <dgm:spPr/>
      <dgm:t>
        <a:bodyPr/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100" b="1" u="sng" kern="1200" dirty="0">
            <a:solidFill>
              <a:srgbClr val="404040">
                <a:hueOff val="0"/>
                <a:satOff val="0"/>
                <a:lumOff val="0"/>
                <a:alphaOff val="0"/>
              </a:srgbClr>
            </a:solidFill>
            <a:latin typeface="Euphemia"/>
            <a:ea typeface="+mn-ea"/>
            <a:cs typeface="+mn-cs"/>
          </a:endParaRPr>
        </a:p>
      </dgm:t>
    </dgm:pt>
    <dgm:pt modelId="{9EDDB987-8439-4A08-AB6C-8428E5065B7F}" type="parTrans" cxnId="{6F5BF7E7-6127-4E5E-993B-D926039C921E}">
      <dgm:prSet/>
      <dgm:spPr/>
      <dgm:t>
        <a:bodyPr/>
        <a:lstStyle/>
        <a:p>
          <a:endParaRPr lang="en-GB"/>
        </a:p>
      </dgm:t>
    </dgm:pt>
    <dgm:pt modelId="{516E7C65-26D4-4EBE-96DE-FDAEDC382BB5}" type="sibTrans" cxnId="{6F5BF7E7-6127-4E5E-993B-D926039C921E}">
      <dgm:prSet/>
      <dgm:spPr/>
      <dgm:t>
        <a:bodyPr/>
        <a:lstStyle/>
        <a:p>
          <a:endParaRPr lang="en-GB"/>
        </a:p>
      </dgm:t>
    </dgm:pt>
    <dgm:pt modelId="{7FB8973B-949C-4568-8333-26C67E9D84B0}">
      <dgm:prSet phldrT="[Text]" custT="1"/>
      <dgm:spPr/>
      <dgm:t>
        <a:bodyPr/>
        <a:lstStyle/>
        <a:p>
          <a:endParaRPr lang="en-GB" sz="2200" b="1" u="none" dirty="0">
            <a:solidFill>
              <a:schemeClr val="tx1"/>
            </a:solidFill>
          </a:endParaRPr>
        </a:p>
      </dgm:t>
    </dgm:pt>
    <dgm:pt modelId="{CD44D976-00F2-4CED-946B-32A2A9CDB18E}" type="parTrans" cxnId="{286F957D-2B2F-4E32-A408-ABB06C977B9F}">
      <dgm:prSet/>
      <dgm:spPr/>
      <dgm:t>
        <a:bodyPr/>
        <a:lstStyle/>
        <a:p>
          <a:endParaRPr lang="en-GB"/>
        </a:p>
      </dgm:t>
    </dgm:pt>
    <dgm:pt modelId="{31EF4BF6-2E08-4F97-8617-FCACA4AD0400}" type="sibTrans" cxnId="{286F957D-2B2F-4E32-A408-ABB06C977B9F}">
      <dgm:prSet/>
      <dgm:spPr/>
      <dgm:t>
        <a:bodyPr/>
        <a:lstStyle/>
        <a:p>
          <a:endParaRPr lang="en-GB"/>
        </a:p>
      </dgm:t>
    </dgm:pt>
    <dgm:pt modelId="{F629F9B0-58C2-4B1E-A14C-896A378CB887}">
      <dgm:prSet phldrT="[Text]" custT="1"/>
      <dgm:spPr/>
      <dgm:t>
        <a:bodyPr/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100" b="1" u="sng" kern="1200" dirty="0">
            <a:solidFill>
              <a:srgbClr val="404040">
                <a:hueOff val="0"/>
                <a:satOff val="0"/>
                <a:lumOff val="0"/>
                <a:alphaOff val="0"/>
              </a:srgbClr>
            </a:solidFill>
            <a:latin typeface="Euphemia"/>
            <a:ea typeface="+mn-ea"/>
            <a:cs typeface="+mn-cs"/>
          </a:endParaRPr>
        </a:p>
      </dgm:t>
    </dgm:pt>
    <dgm:pt modelId="{A3566A49-4189-4E67-B50C-3D9D1C773DA0}" type="parTrans" cxnId="{588EC061-22DE-4B75-9A84-5FD0837D1D54}">
      <dgm:prSet/>
      <dgm:spPr/>
      <dgm:t>
        <a:bodyPr/>
        <a:lstStyle/>
        <a:p>
          <a:endParaRPr lang="en-GB"/>
        </a:p>
      </dgm:t>
    </dgm:pt>
    <dgm:pt modelId="{8F7CE015-B555-411B-8484-356914497C28}" type="sibTrans" cxnId="{588EC061-22DE-4B75-9A84-5FD0837D1D54}">
      <dgm:prSet/>
      <dgm:spPr/>
      <dgm:t>
        <a:bodyPr/>
        <a:lstStyle/>
        <a:p>
          <a:endParaRPr lang="en-GB"/>
        </a:p>
      </dgm:t>
    </dgm:pt>
    <dgm:pt modelId="{AAB13578-D07C-44BB-A0D2-42353B2E9A8F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GB" dirty="0"/>
        </a:p>
      </dgm:t>
    </dgm:pt>
    <dgm:pt modelId="{CF1FE2E1-4827-4F47-B47F-601C28F9CEC9}" type="sibTrans" cxnId="{DE05B27F-7D3F-4980-B953-6BAAC485A2E8}">
      <dgm:prSet/>
      <dgm:spPr/>
      <dgm:t>
        <a:bodyPr/>
        <a:lstStyle/>
        <a:p>
          <a:endParaRPr lang="en-GB"/>
        </a:p>
      </dgm:t>
    </dgm:pt>
    <dgm:pt modelId="{E7BACD2C-938E-4E1E-9A7D-2D052FE1D8C1}" type="parTrans" cxnId="{DE05B27F-7D3F-4980-B953-6BAAC485A2E8}">
      <dgm:prSet/>
      <dgm:spPr/>
      <dgm:t>
        <a:bodyPr/>
        <a:lstStyle/>
        <a:p>
          <a:endParaRPr lang="en-GB"/>
        </a:p>
      </dgm:t>
    </dgm:pt>
    <dgm:pt modelId="{27A4439F-F4F9-4A47-AB1F-28813475E8B7}">
      <dgm:prSet phldrT="[Text]" custT="1"/>
      <dgm:spPr/>
      <dgm:t>
        <a:bodyPr/>
        <a:lstStyle/>
        <a:p>
          <a:endParaRPr lang="en-GB" sz="1800" dirty="0"/>
        </a:p>
      </dgm:t>
    </dgm:pt>
    <dgm:pt modelId="{3A5B8FF2-20AC-461C-A8CB-16981165DAD4}" type="sibTrans" cxnId="{E095243D-C11E-4C7B-9AAA-23527C7A70FC}">
      <dgm:prSet/>
      <dgm:spPr/>
      <dgm:t>
        <a:bodyPr/>
        <a:lstStyle/>
        <a:p>
          <a:endParaRPr lang="en-GB"/>
        </a:p>
      </dgm:t>
    </dgm:pt>
    <dgm:pt modelId="{24937FBD-6B7E-4B24-B2C9-EC7BFBB1F0C6}" type="parTrans" cxnId="{E095243D-C11E-4C7B-9AAA-23527C7A70FC}">
      <dgm:prSet/>
      <dgm:spPr/>
      <dgm:t>
        <a:bodyPr/>
        <a:lstStyle/>
        <a:p>
          <a:endParaRPr lang="en-GB"/>
        </a:p>
      </dgm:t>
    </dgm:pt>
    <dgm:pt modelId="{AE3A0DE0-9761-4C37-A7BD-C616F1BCF9B5}">
      <dgm:prSet phldrT="[Text]"/>
      <dgm:spPr/>
      <dgm:t>
        <a:bodyPr/>
        <a:lstStyle/>
        <a:p>
          <a:pPr algn="l">
            <a:buNone/>
          </a:pPr>
          <a:endParaRPr lang="en-GB" dirty="0"/>
        </a:p>
      </dgm:t>
    </dgm:pt>
    <dgm:pt modelId="{5405488E-8038-4833-A7FE-B8B15D5763BD}" type="sibTrans" cxnId="{811BA2CB-F2D3-4E41-94C7-DE53A1983D7B}">
      <dgm:prSet/>
      <dgm:spPr/>
      <dgm:t>
        <a:bodyPr/>
        <a:lstStyle/>
        <a:p>
          <a:endParaRPr lang="en-GB"/>
        </a:p>
      </dgm:t>
    </dgm:pt>
    <dgm:pt modelId="{448958B3-9E9A-41CE-82C6-6F2B3A895668}" type="parTrans" cxnId="{811BA2CB-F2D3-4E41-94C7-DE53A1983D7B}">
      <dgm:prSet/>
      <dgm:spPr/>
      <dgm:t>
        <a:bodyPr/>
        <a:lstStyle/>
        <a:p>
          <a:endParaRPr lang="en-GB"/>
        </a:p>
      </dgm:t>
    </dgm:pt>
    <dgm:pt modelId="{B77EF074-E7D9-4EDF-B459-44CAEAE6573C}">
      <dgm:prSet phldrT="[Text]"/>
      <dgm:spPr/>
      <dgm:t>
        <a:bodyPr/>
        <a:lstStyle/>
        <a:p>
          <a:pPr algn="just">
            <a:buNone/>
          </a:pPr>
          <a:endParaRPr lang="en-GB" dirty="0"/>
        </a:p>
      </dgm:t>
    </dgm:pt>
    <dgm:pt modelId="{A8DFE52D-47C6-44DA-8E77-7494E2C1677F}" type="parTrans" cxnId="{06F8E303-7F90-4936-BCAA-C6903A8971D9}">
      <dgm:prSet/>
      <dgm:spPr/>
      <dgm:t>
        <a:bodyPr/>
        <a:lstStyle/>
        <a:p>
          <a:endParaRPr lang="en-GB"/>
        </a:p>
      </dgm:t>
    </dgm:pt>
    <dgm:pt modelId="{E8C93AAC-0CA8-42FD-ADA8-7E36905F760C}" type="sibTrans" cxnId="{06F8E303-7F90-4936-BCAA-C6903A8971D9}">
      <dgm:prSet/>
      <dgm:spPr/>
      <dgm:t>
        <a:bodyPr/>
        <a:lstStyle/>
        <a:p>
          <a:endParaRPr lang="en-GB"/>
        </a:p>
      </dgm:t>
    </dgm:pt>
    <dgm:pt modelId="{EA9B8ADE-5B8C-461A-9955-0010B62BC98E}" type="pres">
      <dgm:prSet presAssocID="{096F9E9C-C280-4B39-8248-234FAC1973F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57FBBBB3-B8AA-4799-8CC2-0000F711F075}" type="pres">
      <dgm:prSet presAssocID="{096F9E9C-C280-4B39-8248-234FAC1973FF}" presName="children" presStyleCnt="0"/>
      <dgm:spPr/>
    </dgm:pt>
    <dgm:pt modelId="{D456F6CB-6B15-4A78-96E3-7C3B79B0C5D3}" type="pres">
      <dgm:prSet presAssocID="{096F9E9C-C280-4B39-8248-234FAC1973FF}" presName="child1group" presStyleCnt="0"/>
      <dgm:spPr/>
    </dgm:pt>
    <dgm:pt modelId="{C77DCADC-6533-4441-B734-BFDBDFBDD38F}" type="pres">
      <dgm:prSet presAssocID="{096F9E9C-C280-4B39-8248-234FAC1973FF}" presName="child1" presStyleLbl="bgAcc1" presStyleIdx="0" presStyleCnt="4" custLinFactNeighborX="-21088"/>
      <dgm:spPr/>
    </dgm:pt>
    <dgm:pt modelId="{C35897F4-7640-4F47-B5DD-D8899C7ABC3B}" type="pres">
      <dgm:prSet presAssocID="{096F9E9C-C280-4B39-8248-234FAC1973FF}" presName="child1Text" presStyleLbl="bgAcc1" presStyleIdx="0" presStyleCnt="4">
        <dgm:presLayoutVars>
          <dgm:bulletEnabled val="1"/>
        </dgm:presLayoutVars>
      </dgm:prSet>
      <dgm:spPr/>
    </dgm:pt>
    <dgm:pt modelId="{56B783DC-F4C8-492C-B631-4CBEF0F50D22}" type="pres">
      <dgm:prSet presAssocID="{096F9E9C-C280-4B39-8248-234FAC1973FF}" presName="child2group" presStyleCnt="0"/>
      <dgm:spPr/>
    </dgm:pt>
    <dgm:pt modelId="{13177F50-D64B-404C-A6F6-4B6ED94FE4DE}" type="pres">
      <dgm:prSet presAssocID="{096F9E9C-C280-4B39-8248-234FAC1973FF}" presName="child2" presStyleLbl="bgAcc1" presStyleIdx="1" presStyleCnt="4" custLinFactNeighborX="21612"/>
      <dgm:spPr/>
    </dgm:pt>
    <dgm:pt modelId="{08EFBBE4-758D-466C-829D-07CBB4676DF1}" type="pres">
      <dgm:prSet presAssocID="{096F9E9C-C280-4B39-8248-234FAC1973FF}" presName="child2Text" presStyleLbl="bgAcc1" presStyleIdx="1" presStyleCnt="4">
        <dgm:presLayoutVars>
          <dgm:bulletEnabled val="1"/>
        </dgm:presLayoutVars>
      </dgm:prSet>
      <dgm:spPr/>
    </dgm:pt>
    <dgm:pt modelId="{2A352CB4-FAE1-4AB3-83D9-D6BCA6D814AB}" type="pres">
      <dgm:prSet presAssocID="{096F9E9C-C280-4B39-8248-234FAC1973FF}" presName="child3group" presStyleCnt="0"/>
      <dgm:spPr/>
    </dgm:pt>
    <dgm:pt modelId="{FA9AE0FB-0DB1-4AAB-B994-53BC23860B2F}" type="pres">
      <dgm:prSet presAssocID="{096F9E9C-C280-4B39-8248-234FAC1973FF}" presName="child3" presStyleLbl="bgAcc1" presStyleIdx="2" presStyleCnt="4" custLinFactNeighborX="21612" custLinFactNeighborY="2888"/>
      <dgm:spPr/>
    </dgm:pt>
    <dgm:pt modelId="{F4D24786-6652-4CA3-8361-41108527155F}" type="pres">
      <dgm:prSet presAssocID="{096F9E9C-C280-4B39-8248-234FAC1973FF}" presName="child3Text" presStyleLbl="bgAcc1" presStyleIdx="2" presStyleCnt="4">
        <dgm:presLayoutVars>
          <dgm:bulletEnabled val="1"/>
        </dgm:presLayoutVars>
      </dgm:prSet>
      <dgm:spPr/>
    </dgm:pt>
    <dgm:pt modelId="{7CBB93B8-65AF-4B95-B12D-3D8D8DDE8A82}" type="pres">
      <dgm:prSet presAssocID="{096F9E9C-C280-4B39-8248-234FAC1973FF}" presName="child4group" presStyleCnt="0"/>
      <dgm:spPr/>
    </dgm:pt>
    <dgm:pt modelId="{B7C8EAF5-5038-4854-82BA-CA52E680F18C}" type="pres">
      <dgm:prSet presAssocID="{096F9E9C-C280-4B39-8248-234FAC1973FF}" presName="child4" presStyleLbl="bgAcc1" presStyleIdx="3" presStyleCnt="4" custLinFactNeighborX="-20243" custLinFactNeighborY="75"/>
      <dgm:spPr/>
    </dgm:pt>
    <dgm:pt modelId="{7984FD67-7C88-459B-B9EC-62CECF613540}" type="pres">
      <dgm:prSet presAssocID="{096F9E9C-C280-4B39-8248-234FAC1973FF}" presName="child4Text" presStyleLbl="bgAcc1" presStyleIdx="3" presStyleCnt="4">
        <dgm:presLayoutVars>
          <dgm:bulletEnabled val="1"/>
        </dgm:presLayoutVars>
      </dgm:prSet>
      <dgm:spPr/>
    </dgm:pt>
    <dgm:pt modelId="{A4209FFB-CE49-4A02-B3D0-22A6E04B4117}" type="pres">
      <dgm:prSet presAssocID="{096F9E9C-C280-4B39-8248-234FAC1973FF}" presName="childPlaceholder" presStyleCnt="0"/>
      <dgm:spPr/>
    </dgm:pt>
    <dgm:pt modelId="{55DF30AC-D1A2-452C-AF4C-F0F2317FD7F9}" type="pres">
      <dgm:prSet presAssocID="{096F9E9C-C280-4B39-8248-234FAC1973FF}" presName="circle" presStyleCnt="0"/>
      <dgm:spPr/>
    </dgm:pt>
    <dgm:pt modelId="{F0666F67-6F00-4418-BED1-200D0CF0E320}" type="pres">
      <dgm:prSet presAssocID="{096F9E9C-C280-4B39-8248-234FAC1973FF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9BA3091A-498C-4428-B9EB-41B144D38908}" type="pres">
      <dgm:prSet presAssocID="{096F9E9C-C280-4B39-8248-234FAC1973FF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754DEC9-3F17-4087-B546-057E0EBD3C99}" type="pres">
      <dgm:prSet presAssocID="{096F9E9C-C280-4B39-8248-234FAC1973FF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3ECFDB60-72F6-469E-8A90-BC11C724A328}" type="pres">
      <dgm:prSet presAssocID="{096F9E9C-C280-4B39-8248-234FAC1973FF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5674F5C7-EC84-4189-8323-36F6C5ABEDD2}" type="pres">
      <dgm:prSet presAssocID="{096F9E9C-C280-4B39-8248-234FAC1973FF}" presName="quadrantPlaceholder" presStyleCnt="0"/>
      <dgm:spPr/>
    </dgm:pt>
    <dgm:pt modelId="{BB1AA6D2-9A0E-4375-A0F1-F9C341283C97}" type="pres">
      <dgm:prSet presAssocID="{096F9E9C-C280-4B39-8248-234FAC1973FF}" presName="center1" presStyleLbl="fgShp" presStyleIdx="0" presStyleCnt="2" custLinFactX="201672" custLinFactNeighborX="300000" custLinFactNeighborY="46497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chemeClr val="dk1">
              <a:alpha val="0"/>
            </a:schemeClr>
          </a:solidFill>
        </a:ln>
      </dgm:spPr>
    </dgm:pt>
    <dgm:pt modelId="{3E4AB94C-0B78-4888-9C0C-7C953A072510}" type="pres">
      <dgm:prSet presAssocID="{096F9E9C-C280-4B39-8248-234FAC1973FF}" presName="center2" presStyleLbl="fgShp" presStyleIdx="1" presStyleCnt="2" custLinFactX="201672" custLinFactNeighborX="300000" custLinFactNeighborY="3809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chemeClr val="dk1">
              <a:alpha val="0"/>
            </a:schemeClr>
          </a:solidFill>
        </a:ln>
      </dgm:spPr>
    </dgm:pt>
  </dgm:ptLst>
  <dgm:cxnLst>
    <dgm:cxn modelId="{06F8E303-7F90-4936-BCAA-C6903A8971D9}" srcId="{27A4439F-F4F9-4A47-AB1F-28813475E8B7}" destId="{B77EF074-E7D9-4EDF-B459-44CAEAE6573C}" srcOrd="1" destOrd="0" parTransId="{A8DFE52D-47C6-44DA-8E77-7494E2C1677F}" sibTransId="{E8C93AAC-0CA8-42FD-ADA8-7E36905F760C}"/>
    <dgm:cxn modelId="{D79B7710-3F06-47EB-9D2B-DBA09E9B3E2B}" type="presOf" srcId="{AE3A0DE0-9761-4C37-A7BD-C616F1BCF9B5}" destId="{FA9AE0FB-0DB1-4AAB-B994-53BC23860B2F}" srcOrd="0" destOrd="0" presId="urn:microsoft.com/office/officeart/2005/8/layout/cycle4"/>
    <dgm:cxn modelId="{2BFCC416-959F-4082-88F8-9FC6AA39B899}" type="presOf" srcId="{A1D99F84-4EC0-4339-A429-24C7301145F7}" destId="{13177F50-D64B-404C-A6F6-4B6ED94FE4DE}" srcOrd="0" destOrd="0" presId="urn:microsoft.com/office/officeart/2005/8/layout/cycle4"/>
    <dgm:cxn modelId="{686AE127-DED5-49AA-B621-1B69006AC509}" type="presOf" srcId="{27A4439F-F4F9-4A47-AB1F-28813475E8B7}" destId="{7754DEC9-3F17-4087-B546-057E0EBD3C99}" srcOrd="0" destOrd="0" presId="urn:microsoft.com/office/officeart/2005/8/layout/cycle4"/>
    <dgm:cxn modelId="{A5E86C34-85D6-439E-8560-F4C6A7FDF6D5}" type="presOf" srcId="{B77EF074-E7D9-4EDF-B459-44CAEAE6573C}" destId="{F4D24786-6652-4CA3-8361-41108527155F}" srcOrd="1" destOrd="1" presId="urn:microsoft.com/office/officeart/2005/8/layout/cycle4"/>
    <dgm:cxn modelId="{E095243D-C11E-4C7B-9AAA-23527C7A70FC}" srcId="{096F9E9C-C280-4B39-8248-234FAC1973FF}" destId="{27A4439F-F4F9-4A47-AB1F-28813475E8B7}" srcOrd="2" destOrd="0" parTransId="{24937FBD-6B7E-4B24-B2C9-EC7BFBB1F0C6}" sibTransId="{3A5B8FF2-20AC-461C-A8CB-16981165DAD4}"/>
    <dgm:cxn modelId="{577D3560-B105-4623-B6DD-60C8D3A5E92A}" type="presOf" srcId="{AAB13578-D07C-44BB-A0D2-42353B2E9A8F}" destId="{C77DCADC-6533-4441-B734-BFDBDFBDD38F}" srcOrd="0" destOrd="0" presId="urn:microsoft.com/office/officeart/2005/8/layout/cycle4"/>
    <dgm:cxn modelId="{588EC061-22DE-4B75-9A84-5FD0837D1D54}" srcId="{7FB8973B-949C-4568-8333-26C67E9D84B0}" destId="{F629F9B0-58C2-4B1E-A14C-896A378CB887}" srcOrd="0" destOrd="0" parTransId="{A3566A49-4189-4E67-B50C-3D9D1C773DA0}" sibTransId="{8F7CE015-B555-411B-8484-356914497C28}"/>
    <dgm:cxn modelId="{19DBA36D-1DF7-41E0-98AC-DC0360C2BD58}" srcId="{096F9E9C-C280-4B39-8248-234FAC1973FF}" destId="{17FAF905-C098-4BCD-88A3-3A4AE63FA04B}" srcOrd="0" destOrd="0" parTransId="{F75E6BE2-1ABD-4A63-9A4A-ACA4C58C6473}" sibTransId="{72D08F0C-FCA4-42B5-AA65-226B36A167BA}"/>
    <dgm:cxn modelId="{97603655-030B-49D0-B0B3-6541C96992D9}" type="presOf" srcId="{F629F9B0-58C2-4B1E-A14C-896A378CB887}" destId="{7984FD67-7C88-459B-B9EC-62CECF613540}" srcOrd="1" destOrd="0" presId="urn:microsoft.com/office/officeart/2005/8/layout/cycle4"/>
    <dgm:cxn modelId="{59107855-7453-4D8E-B3AD-BFDDA27B8834}" type="presOf" srcId="{AE3A0DE0-9761-4C37-A7BD-C616F1BCF9B5}" destId="{F4D24786-6652-4CA3-8361-41108527155F}" srcOrd="1" destOrd="0" presId="urn:microsoft.com/office/officeart/2005/8/layout/cycle4"/>
    <dgm:cxn modelId="{48BF0359-18FF-4D93-B4FB-B9404A6B6CE3}" type="presOf" srcId="{B77EF074-E7D9-4EDF-B459-44CAEAE6573C}" destId="{FA9AE0FB-0DB1-4AAB-B994-53BC23860B2F}" srcOrd="0" destOrd="1" presId="urn:microsoft.com/office/officeart/2005/8/layout/cycle4"/>
    <dgm:cxn modelId="{286F957D-2B2F-4E32-A408-ABB06C977B9F}" srcId="{096F9E9C-C280-4B39-8248-234FAC1973FF}" destId="{7FB8973B-949C-4568-8333-26C67E9D84B0}" srcOrd="3" destOrd="0" parTransId="{CD44D976-00F2-4CED-946B-32A2A9CDB18E}" sibTransId="{31EF4BF6-2E08-4F97-8617-FCACA4AD0400}"/>
    <dgm:cxn modelId="{DE05B27F-7D3F-4980-B953-6BAAC485A2E8}" srcId="{17FAF905-C098-4BCD-88A3-3A4AE63FA04B}" destId="{AAB13578-D07C-44BB-A0D2-42353B2E9A8F}" srcOrd="0" destOrd="0" parTransId="{E7BACD2C-938E-4E1E-9A7D-2D052FE1D8C1}" sibTransId="{CF1FE2E1-4827-4F47-B47F-601C28F9CEC9}"/>
    <dgm:cxn modelId="{36B9C197-C24A-41D4-B67F-187179DBE871}" type="presOf" srcId="{AAB13578-D07C-44BB-A0D2-42353B2E9A8F}" destId="{C35897F4-7640-4F47-B5DD-D8899C7ABC3B}" srcOrd="1" destOrd="0" presId="urn:microsoft.com/office/officeart/2005/8/layout/cycle4"/>
    <dgm:cxn modelId="{D1B171B2-3B77-447A-9B1D-60A175890584}" type="presOf" srcId="{A1D99F84-4EC0-4339-A429-24C7301145F7}" destId="{08EFBBE4-758D-466C-829D-07CBB4676DF1}" srcOrd="1" destOrd="0" presId="urn:microsoft.com/office/officeart/2005/8/layout/cycle4"/>
    <dgm:cxn modelId="{94913BBA-5283-41B2-9DBE-431A6747866F}" type="presOf" srcId="{7FB8973B-949C-4568-8333-26C67E9D84B0}" destId="{3ECFDB60-72F6-469E-8A90-BC11C724A328}" srcOrd="0" destOrd="0" presId="urn:microsoft.com/office/officeart/2005/8/layout/cycle4"/>
    <dgm:cxn modelId="{714BB8C2-5F64-4DA3-A53A-C83CFE88D3B2}" type="presOf" srcId="{F629F9B0-58C2-4B1E-A14C-896A378CB887}" destId="{B7C8EAF5-5038-4854-82BA-CA52E680F18C}" srcOrd="0" destOrd="0" presId="urn:microsoft.com/office/officeart/2005/8/layout/cycle4"/>
    <dgm:cxn modelId="{811BA2CB-F2D3-4E41-94C7-DE53A1983D7B}" srcId="{27A4439F-F4F9-4A47-AB1F-28813475E8B7}" destId="{AE3A0DE0-9761-4C37-A7BD-C616F1BCF9B5}" srcOrd="0" destOrd="0" parTransId="{448958B3-9E9A-41CE-82C6-6F2B3A895668}" sibTransId="{5405488E-8038-4833-A7FE-B8B15D5763BD}"/>
    <dgm:cxn modelId="{5C1B12D4-72F0-46E5-9A76-538770B659FB}" type="presOf" srcId="{17FAF905-C098-4BCD-88A3-3A4AE63FA04B}" destId="{F0666F67-6F00-4418-BED1-200D0CF0E320}" srcOrd="0" destOrd="0" presId="urn:microsoft.com/office/officeart/2005/8/layout/cycle4"/>
    <dgm:cxn modelId="{155E3BE4-2B91-4634-91A8-CA6D8F1F7145}" srcId="{096F9E9C-C280-4B39-8248-234FAC1973FF}" destId="{626EF009-EF37-41BD-BBD5-6DA2BAC08872}" srcOrd="1" destOrd="0" parTransId="{C93F5499-991C-4A87-AB2A-77DBDA4C0782}" sibTransId="{681B1795-0F15-46DC-9196-9947DEB2DA48}"/>
    <dgm:cxn modelId="{60B4EEE5-F6FE-491B-87EE-F1361C52643C}" type="presOf" srcId="{096F9E9C-C280-4B39-8248-234FAC1973FF}" destId="{EA9B8ADE-5B8C-461A-9955-0010B62BC98E}" srcOrd="0" destOrd="0" presId="urn:microsoft.com/office/officeart/2005/8/layout/cycle4"/>
    <dgm:cxn modelId="{6F5BF7E7-6127-4E5E-993B-D926039C921E}" srcId="{626EF009-EF37-41BD-BBD5-6DA2BAC08872}" destId="{A1D99F84-4EC0-4339-A429-24C7301145F7}" srcOrd="0" destOrd="0" parTransId="{9EDDB987-8439-4A08-AB6C-8428E5065B7F}" sibTransId="{516E7C65-26D4-4EBE-96DE-FDAEDC382BB5}"/>
    <dgm:cxn modelId="{5E88ABE8-980F-4266-9BDD-EC560081D6E7}" type="presOf" srcId="{626EF009-EF37-41BD-BBD5-6DA2BAC08872}" destId="{9BA3091A-498C-4428-B9EB-41B144D38908}" srcOrd="0" destOrd="0" presId="urn:microsoft.com/office/officeart/2005/8/layout/cycle4"/>
    <dgm:cxn modelId="{D149E944-A407-415B-BE91-48857C4B22C0}" type="presParOf" srcId="{EA9B8ADE-5B8C-461A-9955-0010B62BC98E}" destId="{57FBBBB3-B8AA-4799-8CC2-0000F711F075}" srcOrd="0" destOrd="0" presId="urn:microsoft.com/office/officeart/2005/8/layout/cycle4"/>
    <dgm:cxn modelId="{A4F07DF3-1AA2-45AC-862E-04974238DE6D}" type="presParOf" srcId="{57FBBBB3-B8AA-4799-8CC2-0000F711F075}" destId="{D456F6CB-6B15-4A78-96E3-7C3B79B0C5D3}" srcOrd="0" destOrd="0" presId="urn:microsoft.com/office/officeart/2005/8/layout/cycle4"/>
    <dgm:cxn modelId="{E9C127EF-47E3-4B64-87D5-E491B107BD7F}" type="presParOf" srcId="{D456F6CB-6B15-4A78-96E3-7C3B79B0C5D3}" destId="{C77DCADC-6533-4441-B734-BFDBDFBDD38F}" srcOrd="0" destOrd="0" presId="urn:microsoft.com/office/officeart/2005/8/layout/cycle4"/>
    <dgm:cxn modelId="{32D6C1DB-0C6E-4A0E-97CF-00BCAD0BCC25}" type="presParOf" srcId="{D456F6CB-6B15-4A78-96E3-7C3B79B0C5D3}" destId="{C35897F4-7640-4F47-B5DD-D8899C7ABC3B}" srcOrd="1" destOrd="0" presId="urn:microsoft.com/office/officeart/2005/8/layout/cycle4"/>
    <dgm:cxn modelId="{977CA0DB-A7F6-409B-83E0-E86E7E203FC0}" type="presParOf" srcId="{57FBBBB3-B8AA-4799-8CC2-0000F711F075}" destId="{56B783DC-F4C8-492C-B631-4CBEF0F50D22}" srcOrd="1" destOrd="0" presId="urn:microsoft.com/office/officeart/2005/8/layout/cycle4"/>
    <dgm:cxn modelId="{D8FAB681-0667-43FB-9E59-7F60501A35E7}" type="presParOf" srcId="{56B783DC-F4C8-492C-B631-4CBEF0F50D22}" destId="{13177F50-D64B-404C-A6F6-4B6ED94FE4DE}" srcOrd="0" destOrd="0" presId="urn:microsoft.com/office/officeart/2005/8/layout/cycle4"/>
    <dgm:cxn modelId="{71B4C88B-7242-405D-9BB8-1F78F0BAF0BD}" type="presParOf" srcId="{56B783DC-F4C8-492C-B631-4CBEF0F50D22}" destId="{08EFBBE4-758D-466C-829D-07CBB4676DF1}" srcOrd="1" destOrd="0" presId="urn:microsoft.com/office/officeart/2005/8/layout/cycle4"/>
    <dgm:cxn modelId="{11D29D11-DE23-44EC-824A-84E51FE3122F}" type="presParOf" srcId="{57FBBBB3-B8AA-4799-8CC2-0000F711F075}" destId="{2A352CB4-FAE1-4AB3-83D9-D6BCA6D814AB}" srcOrd="2" destOrd="0" presId="urn:microsoft.com/office/officeart/2005/8/layout/cycle4"/>
    <dgm:cxn modelId="{B5CD50B5-0534-4D17-807F-D3152BCD9E77}" type="presParOf" srcId="{2A352CB4-FAE1-4AB3-83D9-D6BCA6D814AB}" destId="{FA9AE0FB-0DB1-4AAB-B994-53BC23860B2F}" srcOrd="0" destOrd="0" presId="urn:microsoft.com/office/officeart/2005/8/layout/cycle4"/>
    <dgm:cxn modelId="{B34FA6B9-8465-4DAF-BF9F-DD0999CF7585}" type="presParOf" srcId="{2A352CB4-FAE1-4AB3-83D9-D6BCA6D814AB}" destId="{F4D24786-6652-4CA3-8361-41108527155F}" srcOrd="1" destOrd="0" presId="urn:microsoft.com/office/officeart/2005/8/layout/cycle4"/>
    <dgm:cxn modelId="{603E13D0-B64A-4247-804C-DF487A8031A0}" type="presParOf" srcId="{57FBBBB3-B8AA-4799-8CC2-0000F711F075}" destId="{7CBB93B8-65AF-4B95-B12D-3D8D8DDE8A82}" srcOrd="3" destOrd="0" presId="urn:microsoft.com/office/officeart/2005/8/layout/cycle4"/>
    <dgm:cxn modelId="{6C4C4B7D-72F8-4DB8-BEEB-9DBB936627AB}" type="presParOf" srcId="{7CBB93B8-65AF-4B95-B12D-3D8D8DDE8A82}" destId="{B7C8EAF5-5038-4854-82BA-CA52E680F18C}" srcOrd="0" destOrd="0" presId="urn:microsoft.com/office/officeart/2005/8/layout/cycle4"/>
    <dgm:cxn modelId="{34CD7AB0-41C0-4366-B30A-18D2627709AD}" type="presParOf" srcId="{7CBB93B8-65AF-4B95-B12D-3D8D8DDE8A82}" destId="{7984FD67-7C88-459B-B9EC-62CECF613540}" srcOrd="1" destOrd="0" presId="urn:microsoft.com/office/officeart/2005/8/layout/cycle4"/>
    <dgm:cxn modelId="{44B8A7FE-5489-4AF7-812C-735FAF641042}" type="presParOf" srcId="{57FBBBB3-B8AA-4799-8CC2-0000F711F075}" destId="{A4209FFB-CE49-4A02-B3D0-22A6E04B4117}" srcOrd="4" destOrd="0" presId="urn:microsoft.com/office/officeart/2005/8/layout/cycle4"/>
    <dgm:cxn modelId="{EB49A74D-A433-4F25-9CB0-0DFD380AC706}" type="presParOf" srcId="{EA9B8ADE-5B8C-461A-9955-0010B62BC98E}" destId="{55DF30AC-D1A2-452C-AF4C-F0F2317FD7F9}" srcOrd="1" destOrd="0" presId="urn:microsoft.com/office/officeart/2005/8/layout/cycle4"/>
    <dgm:cxn modelId="{9A48243F-C3A2-494B-A6F0-C643A00F5C2C}" type="presParOf" srcId="{55DF30AC-D1A2-452C-AF4C-F0F2317FD7F9}" destId="{F0666F67-6F00-4418-BED1-200D0CF0E320}" srcOrd="0" destOrd="0" presId="urn:microsoft.com/office/officeart/2005/8/layout/cycle4"/>
    <dgm:cxn modelId="{56DBC154-C064-4E94-88CE-23E44AFBB1D4}" type="presParOf" srcId="{55DF30AC-D1A2-452C-AF4C-F0F2317FD7F9}" destId="{9BA3091A-498C-4428-B9EB-41B144D38908}" srcOrd="1" destOrd="0" presId="urn:microsoft.com/office/officeart/2005/8/layout/cycle4"/>
    <dgm:cxn modelId="{2817A161-917B-43EB-9E83-F6E66773C031}" type="presParOf" srcId="{55DF30AC-D1A2-452C-AF4C-F0F2317FD7F9}" destId="{7754DEC9-3F17-4087-B546-057E0EBD3C99}" srcOrd="2" destOrd="0" presId="urn:microsoft.com/office/officeart/2005/8/layout/cycle4"/>
    <dgm:cxn modelId="{CA9A8FF7-61E5-427A-8220-DB9310B1898E}" type="presParOf" srcId="{55DF30AC-D1A2-452C-AF4C-F0F2317FD7F9}" destId="{3ECFDB60-72F6-469E-8A90-BC11C724A328}" srcOrd="3" destOrd="0" presId="urn:microsoft.com/office/officeart/2005/8/layout/cycle4"/>
    <dgm:cxn modelId="{EAD5ECE6-845A-4963-936F-90F79DDFCB50}" type="presParOf" srcId="{55DF30AC-D1A2-452C-AF4C-F0F2317FD7F9}" destId="{5674F5C7-EC84-4189-8323-36F6C5ABEDD2}" srcOrd="4" destOrd="0" presId="urn:microsoft.com/office/officeart/2005/8/layout/cycle4"/>
    <dgm:cxn modelId="{EADDD6E2-E747-4276-BAB5-E76558BE5AB0}" type="presParOf" srcId="{EA9B8ADE-5B8C-461A-9955-0010B62BC98E}" destId="{BB1AA6D2-9A0E-4375-A0F1-F9C341283C97}" srcOrd="2" destOrd="0" presId="urn:microsoft.com/office/officeart/2005/8/layout/cycle4"/>
    <dgm:cxn modelId="{9BA830DB-15A8-413C-8D2D-39578A4AA345}" type="presParOf" srcId="{EA9B8ADE-5B8C-461A-9955-0010B62BC98E}" destId="{3E4AB94C-0B78-4888-9C0C-7C953A07251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84A919-08A9-4AF0-A765-C26CDEE234A8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A640DD91-7453-4BE5-9534-6E11DA849D93}">
      <dgm:prSet custT="1"/>
      <dgm:spPr/>
      <dgm:t>
        <a:bodyPr/>
        <a:lstStyle/>
        <a:p>
          <a:r>
            <a:rPr lang="en-US" sz="3200" dirty="0"/>
            <a:t>Support with regulatory, quality, manufacturing</a:t>
          </a:r>
        </a:p>
      </dgm:t>
    </dgm:pt>
    <dgm:pt modelId="{20F2225D-37B2-4338-A1E0-E6652E5A19C1}" type="parTrans" cxnId="{0554FFD5-151D-4BE0-BF8D-96689DF86EA2}">
      <dgm:prSet/>
      <dgm:spPr/>
      <dgm:t>
        <a:bodyPr/>
        <a:lstStyle/>
        <a:p>
          <a:endParaRPr lang="en-US" sz="3200"/>
        </a:p>
      </dgm:t>
    </dgm:pt>
    <dgm:pt modelId="{098B78F9-932F-405C-8354-42CA05BD41F7}" type="sibTrans" cxnId="{0554FFD5-151D-4BE0-BF8D-96689DF86EA2}">
      <dgm:prSet/>
      <dgm:spPr/>
      <dgm:t>
        <a:bodyPr/>
        <a:lstStyle/>
        <a:p>
          <a:endParaRPr lang="en-US" sz="3200"/>
        </a:p>
      </dgm:t>
    </dgm:pt>
    <dgm:pt modelId="{B25C8018-FA7E-4C2E-A354-953BC6FF71D7}">
      <dgm:prSet custT="1"/>
      <dgm:spPr/>
      <dgm:t>
        <a:bodyPr/>
        <a:lstStyle/>
        <a:p>
          <a:r>
            <a:rPr lang="en-US" sz="3200" dirty="0"/>
            <a:t>Support with the establishment of local office</a:t>
          </a:r>
        </a:p>
      </dgm:t>
    </dgm:pt>
    <dgm:pt modelId="{98BE8FE2-06E4-408F-8594-F57D9203B99B}" type="parTrans" cxnId="{95FDC18A-D063-4EA3-BDC3-E5014D471070}">
      <dgm:prSet/>
      <dgm:spPr/>
      <dgm:t>
        <a:bodyPr/>
        <a:lstStyle/>
        <a:p>
          <a:endParaRPr lang="en-US" sz="3200"/>
        </a:p>
      </dgm:t>
    </dgm:pt>
    <dgm:pt modelId="{64F3FB73-69C6-4923-9358-6DA0C800D871}" type="sibTrans" cxnId="{95FDC18A-D063-4EA3-BDC3-E5014D471070}">
      <dgm:prSet/>
      <dgm:spPr/>
      <dgm:t>
        <a:bodyPr/>
        <a:lstStyle/>
        <a:p>
          <a:endParaRPr lang="en-US" sz="3200"/>
        </a:p>
      </dgm:t>
    </dgm:pt>
    <dgm:pt modelId="{38200EE8-9A8C-467A-8829-B2CA1E028823}">
      <dgm:prSet custT="1"/>
      <dgm:spPr/>
      <dgm:t>
        <a:bodyPr/>
        <a:lstStyle/>
        <a:p>
          <a:r>
            <a:rPr lang="en-US" sz="3200"/>
            <a:t>Guidance through the entire process</a:t>
          </a:r>
        </a:p>
      </dgm:t>
    </dgm:pt>
    <dgm:pt modelId="{02480146-4D5D-46B0-BF97-94FB192AEEDC}" type="parTrans" cxnId="{F903816F-8DF0-4289-A664-77D1A175E7E7}">
      <dgm:prSet/>
      <dgm:spPr/>
      <dgm:t>
        <a:bodyPr/>
        <a:lstStyle/>
        <a:p>
          <a:endParaRPr lang="en-US" sz="3200"/>
        </a:p>
      </dgm:t>
    </dgm:pt>
    <dgm:pt modelId="{AC9FBE55-DB05-476E-B4E4-A044A83F450D}" type="sibTrans" cxnId="{F903816F-8DF0-4289-A664-77D1A175E7E7}">
      <dgm:prSet/>
      <dgm:spPr/>
      <dgm:t>
        <a:bodyPr/>
        <a:lstStyle/>
        <a:p>
          <a:endParaRPr lang="en-US" sz="3200"/>
        </a:p>
      </dgm:t>
    </dgm:pt>
    <dgm:pt modelId="{7377556B-4640-4DC4-B8DF-028D9EF4568E}">
      <dgm:prSet custT="1"/>
      <dgm:spPr/>
      <dgm:t>
        <a:bodyPr/>
        <a:lstStyle/>
        <a:p>
          <a:r>
            <a:rPr lang="en-US" sz="3200"/>
            <a:t>Connection to valuable network</a:t>
          </a:r>
        </a:p>
      </dgm:t>
    </dgm:pt>
    <dgm:pt modelId="{69C36794-B922-41A0-9BA4-9E7B7C419776}" type="parTrans" cxnId="{FCAB5C56-D9B5-43FC-A3A4-55614C88E47F}">
      <dgm:prSet/>
      <dgm:spPr/>
      <dgm:t>
        <a:bodyPr/>
        <a:lstStyle/>
        <a:p>
          <a:endParaRPr lang="en-US" sz="3200"/>
        </a:p>
      </dgm:t>
    </dgm:pt>
    <dgm:pt modelId="{629010D4-E474-494F-B2FC-D4B7B92C5EC7}" type="sibTrans" cxnId="{FCAB5C56-D9B5-43FC-A3A4-55614C88E47F}">
      <dgm:prSet/>
      <dgm:spPr/>
      <dgm:t>
        <a:bodyPr/>
        <a:lstStyle/>
        <a:p>
          <a:endParaRPr lang="en-US" sz="3200"/>
        </a:p>
      </dgm:t>
    </dgm:pt>
    <dgm:pt modelId="{C1356222-02F9-448E-8B79-C8316DBD08DE}">
      <dgm:prSet custT="1"/>
      <dgm:spPr/>
      <dgm:t>
        <a:bodyPr/>
        <a:lstStyle/>
        <a:p>
          <a:r>
            <a:rPr lang="en-US" sz="3200"/>
            <a:t>Liaison between different players</a:t>
          </a:r>
        </a:p>
      </dgm:t>
    </dgm:pt>
    <dgm:pt modelId="{0F1D2C15-840C-4D03-A540-6083B44E477C}" type="parTrans" cxnId="{9A1569D8-B34F-4A39-BF15-C6B84B949DBA}">
      <dgm:prSet/>
      <dgm:spPr/>
      <dgm:t>
        <a:bodyPr/>
        <a:lstStyle/>
        <a:p>
          <a:endParaRPr lang="en-US" sz="3200"/>
        </a:p>
      </dgm:t>
    </dgm:pt>
    <dgm:pt modelId="{984CB7A9-167B-4095-A1C9-C45477579CA3}" type="sibTrans" cxnId="{9A1569D8-B34F-4A39-BF15-C6B84B949DBA}">
      <dgm:prSet/>
      <dgm:spPr/>
      <dgm:t>
        <a:bodyPr/>
        <a:lstStyle/>
        <a:p>
          <a:endParaRPr lang="en-US" sz="3200"/>
        </a:p>
      </dgm:t>
    </dgm:pt>
    <dgm:pt modelId="{4C508FF2-9E81-4081-B983-96A249257929}" type="pres">
      <dgm:prSet presAssocID="{0684A919-08A9-4AF0-A765-C26CDEE234A8}" presName="vert0" presStyleCnt="0">
        <dgm:presLayoutVars>
          <dgm:dir/>
          <dgm:animOne val="branch"/>
          <dgm:animLvl val="lvl"/>
        </dgm:presLayoutVars>
      </dgm:prSet>
      <dgm:spPr/>
    </dgm:pt>
    <dgm:pt modelId="{4C99F564-5E51-4281-8B95-674E9648A29F}" type="pres">
      <dgm:prSet presAssocID="{A640DD91-7453-4BE5-9534-6E11DA849D93}" presName="thickLine" presStyleLbl="alignNode1" presStyleIdx="0" presStyleCnt="5"/>
      <dgm:spPr/>
    </dgm:pt>
    <dgm:pt modelId="{F9AB2851-7EBF-4AEA-B9DC-ED8577B8D8E8}" type="pres">
      <dgm:prSet presAssocID="{A640DD91-7453-4BE5-9534-6E11DA849D93}" presName="horz1" presStyleCnt="0"/>
      <dgm:spPr/>
    </dgm:pt>
    <dgm:pt modelId="{9D628CF7-EEC1-4A1A-B419-76F7BA396DEF}" type="pres">
      <dgm:prSet presAssocID="{A640DD91-7453-4BE5-9534-6E11DA849D93}" presName="tx1" presStyleLbl="revTx" presStyleIdx="0" presStyleCnt="5"/>
      <dgm:spPr/>
    </dgm:pt>
    <dgm:pt modelId="{2D776F99-342B-4A12-9E76-84C4A36E4F4B}" type="pres">
      <dgm:prSet presAssocID="{A640DD91-7453-4BE5-9534-6E11DA849D93}" presName="vert1" presStyleCnt="0"/>
      <dgm:spPr/>
    </dgm:pt>
    <dgm:pt modelId="{DB4B38B0-4C6B-4704-99DE-D1CE828CE366}" type="pres">
      <dgm:prSet presAssocID="{B25C8018-FA7E-4C2E-A354-953BC6FF71D7}" presName="thickLine" presStyleLbl="alignNode1" presStyleIdx="1" presStyleCnt="5"/>
      <dgm:spPr/>
    </dgm:pt>
    <dgm:pt modelId="{B5B0BEFE-0E16-450C-B2E3-C913DC39E1DF}" type="pres">
      <dgm:prSet presAssocID="{B25C8018-FA7E-4C2E-A354-953BC6FF71D7}" presName="horz1" presStyleCnt="0"/>
      <dgm:spPr/>
    </dgm:pt>
    <dgm:pt modelId="{AA48FE20-406D-4C39-87D9-D3602CB11054}" type="pres">
      <dgm:prSet presAssocID="{B25C8018-FA7E-4C2E-A354-953BC6FF71D7}" presName="tx1" presStyleLbl="revTx" presStyleIdx="1" presStyleCnt="5"/>
      <dgm:spPr/>
    </dgm:pt>
    <dgm:pt modelId="{5BC291F8-4B8C-4037-8079-55CF3C7C29AB}" type="pres">
      <dgm:prSet presAssocID="{B25C8018-FA7E-4C2E-A354-953BC6FF71D7}" presName="vert1" presStyleCnt="0"/>
      <dgm:spPr/>
    </dgm:pt>
    <dgm:pt modelId="{757B1BC4-9CBE-419F-9945-73DE5336F3CC}" type="pres">
      <dgm:prSet presAssocID="{38200EE8-9A8C-467A-8829-B2CA1E028823}" presName="thickLine" presStyleLbl="alignNode1" presStyleIdx="2" presStyleCnt="5"/>
      <dgm:spPr/>
    </dgm:pt>
    <dgm:pt modelId="{28E5BA9D-721F-408C-A192-3225DE950E90}" type="pres">
      <dgm:prSet presAssocID="{38200EE8-9A8C-467A-8829-B2CA1E028823}" presName="horz1" presStyleCnt="0"/>
      <dgm:spPr/>
    </dgm:pt>
    <dgm:pt modelId="{AA9DB65E-A24C-4C43-B297-0D18B63E62EA}" type="pres">
      <dgm:prSet presAssocID="{38200EE8-9A8C-467A-8829-B2CA1E028823}" presName="tx1" presStyleLbl="revTx" presStyleIdx="2" presStyleCnt="5"/>
      <dgm:spPr/>
    </dgm:pt>
    <dgm:pt modelId="{459EBC93-3359-495B-8C82-123FFFCE4E11}" type="pres">
      <dgm:prSet presAssocID="{38200EE8-9A8C-467A-8829-B2CA1E028823}" presName="vert1" presStyleCnt="0"/>
      <dgm:spPr/>
    </dgm:pt>
    <dgm:pt modelId="{63C70D28-0741-49AC-BC3C-6DD21E466583}" type="pres">
      <dgm:prSet presAssocID="{7377556B-4640-4DC4-B8DF-028D9EF4568E}" presName="thickLine" presStyleLbl="alignNode1" presStyleIdx="3" presStyleCnt="5"/>
      <dgm:spPr/>
    </dgm:pt>
    <dgm:pt modelId="{5E8AC595-0755-4AED-86D9-36D483CE200A}" type="pres">
      <dgm:prSet presAssocID="{7377556B-4640-4DC4-B8DF-028D9EF4568E}" presName="horz1" presStyleCnt="0"/>
      <dgm:spPr/>
    </dgm:pt>
    <dgm:pt modelId="{2C3B4157-13A8-4EA9-AC5B-42590C48900A}" type="pres">
      <dgm:prSet presAssocID="{7377556B-4640-4DC4-B8DF-028D9EF4568E}" presName="tx1" presStyleLbl="revTx" presStyleIdx="3" presStyleCnt="5"/>
      <dgm:spPr/>
    </dgm:pt>
    <dgm:pt modelId="{C122F154-4B1A-4289-91BD-B137E677995B}" type="pres">
      <dgm:prSet presAssocID="{7377556B-4640-4DC4-B8DF-028D9EF4568E}" presName="vert1" presStyleCnt="0"/>
      <dgm:spPr/>
    </dgm:pt>
    <dgm:pt modelId="{B6AB3E05-5B7F-477C-9925-938EA2D6B69D}" type="pres">
      <dgm:prSet presAssocID="{C1356222-02F9-448E-8B79-C8316DBD08DE}" presName="thickLine" presStyleLbl="alignNode1" presStyleIdx="4" presStyleCnt="5"/>
      <dgm:spPr/>
    </dgm:pt>
    <dgm:pt modelId="{C80A497B-2F6E-4A52-BB94-14B164071246}" type="pres">
      <dgm:prSet presAssocID="{C1356222-02F9-448E-8B79-C8316DBD08DE}" presName="horz1" presStyleCnt="0"/>
      <dgm:spPr/>
    </dgm:pt>
    <dgm:pt modelId="{7E6CF141-AA68-42D6-9E53-D6280BA3A09F}" type="pres">
      <dgm:prSet presAssocID="{C1356222-02F9-448E-8B79-C8316DBD08DE}" presName="tx1" presStyleLbl="revTx" presStyleIdx="4" presStyleCnt="5"/>
      <dgm:spPr/>
    </dgm:pt>
    <dgm:pt modelId="{30A1F2FC-E738-426D-A894-13C988AF5375}" type="pres">
      <dgm:prSet presAssocID="{C1356222-02F9-448E-8B79-C8316DBD08DE}" presName="vert1" presStyleCnt="0"/>
      <dgm:spPr/>
    </dgm:pt>
  </dgm:ptLst>
  <dgm:cxnLst>
    <dgm:cxn modelId="{88CD3627-A585-4BA3-9006-D958DBEE46E1}" type="presOf" srcId="{38200EE8-9A8C-467A-8829-B2CA1E028823}" destId="{AA9DB65E-A24C-4C43-B297-0D18B63E62EA}" srcOrd="0" destOrd="0" presId="urn:microsoft.com/office/officeart/2008/layout/LinedList"/>
    <dgm:cxn modelId="{0A1E6332-9DD7-44CE-831A-36698A0BA910}" type="presOf" srcId="{A640DD91-7453-4BE5-9534-6E11DA849D93}" destId="{9D628CF7-EEC1-4A1A-B419-76F7BA396DEF}" srcOrd="0" destOrd="0" presId="urn:microsoft.com/office/officeart/2008/layout/LinedList"/>
    <dgm:cxn modelId="{76AFDC43-5C08-438D-98D0-9DD0DED9102E}" type="presOf" srcId="{0684A919-08A9-4AF0-A765-C26CDEE234A8}" destId="{4C508FF2-9E81-4081-B983-96A249257929}" srcOrd="0" destOrd="0" presId="urn:microsoft.com/office/officeart/2008/layout/LinedList"/>
    <dgm:cxn modelId="{F903816F-8DF0-4289-A664-77D1A175E7E7}" srcId="{0684A919-08A9-4AF0-A765-C26CDEE234A8}" destId="{38200EE8-9A8C-467A-8829-B2CA1E028823}" srcOrd="2" destOrd="0" parTransId="{02480146-4D5D-46B0-BF97-94FB192AEEDC}" sibTransId="{AC9FBE55-DB05-476E-B4E4-A044A83F450D}"/>
    <dgm:cxn modelId="{AA8BF855-C55B-4A5A-AFBC-E94EBD0E7FE4}" type="presOf" srcId="{C1356222-02F9-448E-8B79-C8316DBD08DE}" destId="{7E6CF141-AA68-42D6-9E53-D6280BA3A09F}" srcOrd="0" destOrd="0" presId="urn:microsoft.com/office/officeart/2008/layout/LinedList"/>
    <dgm:cxn modelId="{FCAB5C56-D9B5-43FC-A3A4-55614C88E47F}" srcId="{0684A919-08A9-4AF0-A765-C26CDEE234A8}" destId="{7377556B-4640-4DC4-B8DF-028D9EF4568E}" srcOrd="3" destOrd="0" parTransId="{69C36794-B922-41A0-9BA4-9E7B7C419776}" sibTransId="{629010D4-E474-494F-B2FC-D4B7B92C5EC7}"/>
    <dgm:cxn modelId="{95FDC18A-D063-4EA3-BDC3-E5014D471070}" srcId="{0684A919-08A9-4AF0-A765-C26CDEE234A8}" destId="{B25C8018-FA7E-4C2E-A354-953BC6FF71D7}" srcOrd="1" destOrd="0" parTransId="{98BE8FE2-06E4-408F-8594-F57D9203B99B}" sibTransId="{64F3FB73-69C6-4923-9358-6DA0C800D871}"/>
    <dgm:cxn modelId="{0554FFD5-151D-4BE0-BF8D-96689DF86EA2}" srcId="{0684A919-08A9-4AF0-A765-C26CDEE234A8}" destId="{A640DD91-7453-4BE5-9534-6E11DA849D93}" srcOrd="0" destOrd="0" parTransId="{20F2225D-37B2-4338-A1E0-E6652E5A19C1}" sibTransId="{098B78F9-932F-405C-8354-42CA05BD41F7}"/>
    <dgm:cxn modelId="{9A1569D8-B34F-4A39-BF15-C6B84B949DBA}" srcId="{0684A919-08A9-4AF0-A765-C26CDEE234A8}" destId="{C1356222-02F9-448E-8B79-C8316DBD08DE}" srcOrd="4" destOrd="0" parTransId="{0F1D2C15-840C-4D03-A540-6083B44E477C}" sibTransId="{984CB7A9-167B-4095-A1C9-C45477579CA3}"/>
    <dgm:cxn modelId="{BD81F1F1-62E1-476E-9EED-E908B1606B5E}" type="presOf" srcId="{B25C8018-FA7E-4C2E-A354-953BC6FF71D7}" destId="{AA48FE20-406D-4C39-87D9-D3602CB11054}" srcOrd="0" destOrd="0" presId="urn:microsoft.com/office/officeart/2008/layout/LinedList"/>
    <dgm:cxn modelId="{23C115FF-BD03-40B4-975B-F6960163528B}" type="presOf" srcId="{7377556B-4640-4DC4-B8DF-028D9EF4568E}" destId="{2C3B4157-13A8-4EA9-AC5B-42590C48900A}" srcOrd="0" destOrd="0" presId="urn:microsoft.com/office/officeart/2008/layout/LinedList"/>
    <dgm:cxn modelId="{0D35D346-0747-4590-A641-A2795532F757}" type="presParOf" srcId="{4C508FF2-9E81-4081-B983-96A249257929}" destId="{4C99F564-5E51-4281-8B95-674E9648A29F}" srcOrd="0" destOrd="0" presId="urn:microsoft.com/office/officeart/2008/layout/LinedList"/>
    <dgm:cxn modelId="{FD9F39E6-D34A-4D74-98A1-7368DEAC78EB}" type="presParOf" srcId="{4C508FF2-9E81-4081-B983-96A249257929}" destId="{F9AB2851-7EBF-4AEA-B9DC-ED8577B8D8E8}" srcOrd="1" destOrd="0" presId="urn:microsoft.com/office/officeart/2008/layout/LinedList"/>
    <dgm:cxn modelId="{22FE07B3-CFCE-4E01-8E1E-98356AA50B3D}" type="presParOf" srcId="{F9AB2851-7EBF-4AEA-B9DC-ED8577B8D8E8}" destId="{9D628CF7-EEC1-4A1A-B419-76F7BA396DEF}" srcOrd="0" destOrd="0" presId="urn:microsoft.com/office/officeart/2008/layout/LinedList"/>
    <dgm:cxn modelId="{4F4DC5CE-7DFC-407E-92F0-A355628EE5CF}" type="presParOf" srcId="{F9AB2851-7EBF-4AEA-B9DC-ED8577B8D8E8}" destId="{2D776F99-342B-4A12-9E76-84C4A36E4F4B}" srcOrd="1" destOrd="0" presId="urn:microsoft.com/office/officeart/2008/layout/LinedList"/>
    <dgm:cxn modelId="{336CCA49-6455-4533-A539-386F611081CA}" type="presParOf" srcId="{4C508FF2-9E81-4081-B983-96A249257929}" destId="{DB4B38B0-4C6B-4704-99DE-D1CE828CE366}" srcOrd="2" destOrd="0" presId="urn:microsoft.com/office/officeart/2008/layout/LinedList"/>
    <dgm:cxn modelId="{B4208846-FBF8-421D-8AD5-FF0EEF1CB203}" type="presParOf" srcId="{4C508FF2-9E81-4081-B983-96A249257929}" destId="{B5B0BEFE-0E16-450C-B2E3-C913DC39E1DF}" srcOrd="3" destOrd="0" presId="urn:microsoft.com/office/officeart/2008/layout/LinedList"/>
    <dgm:cxn modelId="{E878C88E-A4F1-466A-93DE-48239B948A6B}" type="presParOf" srcId="{B5B0BEFE-0E16-450C-B2E3-C913DC39E1DF}" destId="{AA48FE20-406D-4C39-87D9-D3602CB11054}" srcOrd="0" destOrd="0" presId="urn:microsoft.com/office/officeart/2008/layout/LinedList"/>
    <dgm:cxn modelId="{05C0F79B-DCAF-4E2A-9CFE-7918F3CD5A41}" type="presParOf" srcId="{B5B0BEFE-0E16-450C-B2E3-C913DC39E1DF}" destId="{5BC291F8-4B8C-4037-8079-55CF3C7C29AB}" srcOrd="1" destOrd="0" presId="urn:microsoft.com/office/officeart/2008/layout/LinedList"/>
    <dgm:cxn modelId="{7EF77A78-683D-42DE-B1D0-5324F06E07BD}" type="presParOf" srcId="{4C508FF2-9E81-4081-B983-96A249257929}" destId="{757B1BC4-9CBE-419F-9945-73DE5336F3CC}" srcOrd="4" destOrd="0" presId="urn:microsoft.com/office/officeart/2008/layout/LinedList"/>
    <dgm:cxn modelId="{49803675-9B98-455F-A78D-6181C2E354C0}" type="presParOf" srcId="{4C508FF2-9E81-4081-B983-96A249257929}" destId="{28E5BA9D-721F-408C-A192-3225DE950E90}" srcOrd="5" destOrd="0" presId="urn:microsoft.com/office/officeart/2008/layout/LinedList"/>
    <dgm:cxn modelId="{F5E10FF1-1A77-4385-8701-CB0A4387C387}" type="presParOf" srcId="{28E5BA9D-721F-408C-A192-3225DE950E90}" destId="{AA9DB65E-A24C-4C43-B297-0D18B63E62EA}" srcOrd="0" destOrd="0" presId="urn:microsoft.com/office/officeart/2008/layout/LinedList"/>
    <dgm:cxn modelId="{079A2DFE-4D52-47B4-8D44-ED69F9C3627E}" type="presParOf" srcId="{28E5BA9D-721F-408C-A192-3225DE950E90}" destId="{459EBC93-3359-495B-8C82-123FFFCE4E11}" srcOrd="1" destOrd="0" presId="urn:microsoft.com/office/officeart/2008/layout/LinedList"/>
    <dgm:cxn modelId="{7794EB11-4DBD-4369-B31B-98436F3DB49F}" type="presParOf" srcId="{4C508FF2-9E81-4081-B983-96A249257929}" destId="{63C70D28-0741-49AC-BC3C-6DD21E466583}" srcOrd="6" destOrd="0" presId="urn:microsoft.com/office/officeart/2008/layout/LinedList"/>
    <dgm:cxn modelId="{9378A0AF-6210-4434-93D4-7547FE39E12D}" type="presParOf" srcId="{4C508FF2-9E81-4081-B983-96A249257929}" destId="{5E8AC595-0755-4AED-86D9-36D483CE200A}" srcOrd="7" destOrd="0" presId="urn:microsoft.com/office/officeart/2008/layout/LinedList"/>
    <dgm:cxn modelId="{28B89AE7-4113-455A-95F7-8D917DAAF20D}" type="presParOf" srcId="{5E8AC595-0755-4AED-86D9-36D483CE200A}" destId="{2C3B4157-13A8-4EA9-AC5B-42590C48900A}" srcOrd="0" destOrd="0" presId="urn:microsoft.com/office/officeart/2008/layout/LinedList"/>
    <dgm:cxn modelId="{62227943-F055-4976-A8DE-4A14DE1035AA}" type="presParOf" srcId="{5E8AC595-0755-4AED-86D9-36D483CE200A}" destId="{C122F154-4B1A-4289-91BD-B137E677995B}" srcOrd="1" destOrd="0" presId="urn:microsoft.com/office/officeart/2008/layout/LinedList"/>
    <dgm:cxn modelId="{6382BDAE-AFEE-4B60-9994-722C42497697}" type="presParOf" srcId="{4C508FF2-9E81-4081-B983-96A249257929}" destId="{B6AB3E05-5B7F-477C-9925-938EA2D6B69D}" srcOrd="8" destOrd="0" presId="urn:microsoft.com/office/officeart/2008/layout/LinedList"/>
    <dgm:cxn modelId="{AC7D7E40-317E-421A-8285-04F386B18A0E}" type="presParOf" srcId="{4C508FF2-9E81-4081-B983-96A249257929}" destId="{C80A497B-2F6E-4A52-BB94-14B164071246}" srcOrd="9" destOrd="0" presId="urn:microsoft.com/office/officeart/2008/layout/LinedList"/>
    <dgm:cxn modelId="{E0D5A170-19CD-428A-8187-B060B194FBC6}" type="presParOf" srcId="{C80A497B-2F6E-4A52-BB94-14B164071246}" destId="{7E6CF141-AA68-42D6-9E53-D6280BA3A09F}" srcOrd="0" destOrd="0" presId="urn:microsoft.com/office/officeart/2008/layout/LinedList"/>
    <dgm:cxn modelId="{2B6439F7-4BB8-45C5-B14E-EA9460EBC050}" type="presParOf" srcId="{C80A497B-2F6E-4A52-BB94-14B164071246}" destId="{30A1F2FC-E738-426D-A894-13C988AF537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B4B522-0624-4B57-8240-73D4234B85B3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87CABA2-E135-4BC9-8108-AE69AB7326DF}">
      <dgm:prSet custT="1"/>
      <dgm:spPr/>
      <dgm:t>
        <a:bodyPr/>
        <a:lstStyle/>
        <a:p>
          <a:pPr>
            <a:defRPr cap="all"/>
          </a:pPr>
          <a:r>
            <a:rPr lang="en-US" sz="2000" b="1" dirty="0"/>
            <a:t>Reliable Partner</a:t>
          </a:r>
        </a:p>
      </dgm:t>
    </dgm:pt>
    <dgm:pt modelId="{23A0A71C-C49D-447D-AD83-6E49809BC9BE}" type="parTrans" cxnId="{6C6A1123-3D22-4BF7-9DBA-B612EEBF7B4B}">
      <dgm:prSet/>
      <dgm:spPr/>
      <dgm:t>
        <a:bodyPr/>
        <a:lstStyle/>
        <a:p>
          <a:endParaRPr lang="en-US" sz="2000" b="1"/>
        </a:p>
      </dgm:t>
    </dgm:pt>
    <dgm:pt modelId="{44679963-E993-4088-BBD9-722B826B2987}" type="sibTrans" cxnId="{6C6A1123-3D22-4BF7-9DBA-B612EEBF7B4B}">
      <dgm:prSet/>
      <dgm:spPr/>
      <dgm:t>
        <a:bodyPr/>
        <a:lstStyle/>
        <a:p>
          <a:endParaRPr lang="en-US" sz="2000" b="1"/>
        </a:p>
      </dgm:t>
    </dgm:pt>
    <dgm:pt modelId="{1AF66E90-B350-4A7C-8B79-21204DB1FF5D}">
      <dgm:prSet custT="1"/>
      <dgm:spPr/>
      <dgm:t>
        <a:bodyPr/>
        <a:lstStyle/>
        <a:p>
          <a:pPr>
            <a:defRPr cap="all"/>
          </a:pPr>
          <a:r>
            <a:rPr lang="en-US" sz="2000" b="1" dirty="0"/>
            <a:t>Years of Experience</a:t>
          </a:r>
        </a:p>
      </dgm:t>
    </dgm:pt>
    <dgm:pt modelId="{9F34FB72-0771-4EC8-9EAC-22FAEC5F115F}" type="parTrans" cxnId="{66592988-FE05-48FE-9747-7B24945156CA}">
      <dgm:prSet/>
      <dgm:spPr/>
      <dgm:t>
        <a:bodyPr/>
        <a:lstStyle/>
        <a:p>
          <a:endParaRPr lang="en-US" sz="2000" b="1"/>
        </a:p>
      </dgm:t>
    </dgm:pt>
    <dgm:pt modelId="{8C5FFA6B-4572-4216-BA23-10E158D12A47}" type="sibTrans" cxnId="{66592988-FE05-48FE-9747-7B24945156CA}">
      <dgm:prSet/>
      <dgm:spPr/>
      <dgm:t>
        <a:bodyPr/>
        <a:lstStyle/>
        <a:p>
          <a:endParaRPr lang="en-US" sz="2000" b="1"/>
        </a:p>
      </dgm:t>
    </dgm:pt>
    <dgm:pt modelId="{35F7D96D-A854-43E4-912A-8A8AFF774D54}">
      <dgm:prSet custT="1"/>
      <dgm:spPr/>
      <dgm:t>
        <a:bodyPr/>
        <a:lstStyle/>
        <a:p>
          <a:pPr>
            <a:defRPr cap="all"/>
          </a:pPr>
          <a:r>
            <a:rPr lang="en-US" sz="2000" b="1" dirty="0"/>
            <a:t>Qualitative and Timely Output</a:t>
          </a:r>
        </a:p>
      </dgm:t>
    </dgm:pt>
    <dgm:pt modelId="{8745D679-01C0-49AA-AB5E-CA861970036C}" type="parTrans" cxnId="{6FF50C46-3888-4DDE-B89E-650339426F86}">
      <dgm:prSet/>
      <dgm:spPr/>
      <dgm:t>
        <a:bodyPr/>
        <a:lstStyle/>
        <a:p>
          <a:endParaRPr lang="en-US" sz="2000" b="1"/>
        </a:p>
      </dgm:t>
    </dgm:pt>
    <dgm:pt modelId="{0FAB687F-9967-4D12-9F0C-875A51D061B6}" type="sibTrans" cxnId="{6FF50C46-3888-4DDE-B89E-650339426F86}">
      <dgm:prSet/>
      <dgm:spPr/>
      <dgm:t>
        <a:bodyPr/>
        <a:lstStyle/>
        <a:p>
          <a:endParaRPr lang="en-US" sz="2000" b="1"/>
        </a:p>
      </dgm:t>
    </dgm:pt>
    <dgm:pt modelId="{3E4A747E-86A5-4088-AC47-4D04B1713C27}">
      <dgm:prSet custT="1"/>
      <dgm:spPr/>
      <dgm:t>
        <a:bodyPr/>
        <a:lstStyle/>
        <a:p>
          <a:pPr>
            <a:defRPr cap="all"/>
          </a:pPr>
          <a:r>
            <a:rPr lang="en-US" sz="2000" b="1" dirty="0"/>
            <a:t>High Success Rate</a:t>
          </a:r>
        </a:p>
      </dgm:t>
    </dgm:pt>
    <dgm:pt modelId="{95DBC7BF-A01F-4540-8C00-EE40DFB28BF3}" type="parTrans" cxnId="{48C41444-F1EC-4CFB-B1BA-8201789F08E2}">
      <dgm:prSet/>
      <dgm:spPr/>
      <dgm:t>
        <a:bodyPr/>
        <a:lstStyle/>
        <a:p>
          <a:endParaRPr lang="en-US" sz="2000" b="1"/>
        </a:p>
      </dgm:t>
    </dgm:pt>
    <dgm:pt modelId="{1428D6B5-1462-4C1D-B7A8-8106F7DB23F9}" type="sibTrans" cxnId="{48C41444-F1EC-4CFB-B1BA-8201789F08E2}">
      <dgm:prSet/>
      <dgm:spPr/>
      <dgm:t>
        <a:bodyPr/>
        <a:lstStyle/>
        <a:p>
          <a:endParaRPr lang="en-US" sz="2000" b="1"/>
        </a:p>
      </dgm:t>
    </dgm:pt>
    <dgm:pt modelId="{86898DC0-CD2B-4DBE-9064-C7D6ADD81CDC}" type="pres">
      <dgm:prSet presAssocID="{AFB4B522-0624-4B57-8240-73D4234B85B3}" presName="root" presStyleCnt="0">
        <dgm:presLayoutVars>
          <dgm:dir/>
          <dgm:resizeHandles val="exact"/>
        </dgm:presLayoutVars>
      </dgm:prSet>
      <dgm:spPr/>
    </dgm:pt>
    <dgm:pt modelId="{245CDAF0-93AA-45D3-8328-61FD67FC42AA}" type="pres">
      <dgm:prSet presAssocID="{187CABA2-E135-4BC9-8108-AE69AB7326DF}" presName="compNode" presStyleCnt="0"/>
      <dgm:spPr/>
    </dgm:pt>
    <dgm:pt modelId="{A16A5290-9C56-47F5-829A-4247E7E0CF31}" type="pres">
      <dgm:prSet presAssocID="{187CABA2-E135-4BC9-8108-AE69AB7326DF}" presName="iconBgRect" presStyleLbl="bgShp" presStyleIdx="0" presStyleCnt="4"/>
      <dgm:spPr>
        <a:xfrm>
          <a:off x="1230451" y="48972"/>
          <a:ext cx="955388" cy="955388"/>
        </a:xfrm>
        <a:prstGeom prst="ellipse">
          <a:avLst/>
        </a:prstGeom>
        <a:solidFill>
          <a:schemeClr val="accent6">
            <a:lumMod val="75000"/>
          </a:schemeClr>
        </a:solidFill>
        <a:ln>
          <a:solidFill>
            <a:srgbClr val="70AD47">
              <a:lumMod val="75000"/>
            </a:srgbClr>
          </a:solidFill>
        </a:ln>
        <a:effectLst/>
      </dgm:spPr>
    </dgm:pt>
    <dgm:pt modelId="{2C3CEE64-0927-4429-8B2F-526C04B75000}" type="pres">
      <dgm:prSet presAssocID="{187CABA2-E135-4BC9-8108-AE69AB7326D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BE8D6FC6-DEED-4449-ADC8-C7B151D95519}" type="pres">
      <dgm:prSet presAssocID="{187CABA2-E135-4BC9-8108-AE69AB7326DF}" presName="spaceRect" presStyleCnt="0"/>
      <dgm:spPr/>
    </dgm:pt>
    <dgm:pt modelId="{142D69EB-CC87-4484-B820-FD867B08AD1A}" type="pres">
      <dgm:prSet presAssocID="{187CABA2-E135-4BC9-8108-AE69AB7326DF}" presName="textRect" presStyleLbl="revTx" presStyleIdx="0" presStyleCnt="4" custScaleX="164269">
        <dgm:presLayoutVars>
          <dgm:chMax val="1"/>
          <dgm:chPref val="1"/>
        </dgm:presLayoutVars>
      </dgm:prSet>
      <dgm:spPr/>
    </dgm:pt>
    <dgm:pt modelId="{EA705154-BADE-4972-B060-2B3CF5CEC6AF}" type="pres">
      <dgm:prSet presAssocID="{44679963-E993-4088-BBD9-722B826B2987}" presName="sibTrans" presStyleCnt="0"/>
      <dgm:spPr/>
    </dgm:pt>
    <dgm:pt modelId="{2F2D1519-D9AB-410C-A9E5-2836719420EB}" type="pres">
      <dgm:prSet presAssocID="{1AF66E90-B350-4A7C-8B79-21204DB1FF5D}" presName="compNode" presStyleCnt="0"/>
      <dgm:spPr/>
    </dgm:pt>
    <dgm:pt modelId="{D4725702-43E0-45F2-B758-4AF0E3CF17E8}" type="pres">
      <dgm:prSet presAssocID="{1AF66E90-B350-4A7C-8B79-21204DB1FF5D}" presName="iconBgRect" presStyleLbl="bgShp" presStyleIdx="1" presStyleCnt="4"/>
      <dgm:spPr>
        <a:xfrm>
          <a:off x="3927380" y="48972"/>
          <a:ext cx="955388" cy="955388"/>
        </a:xfrm>
        <a:prstGeom prst="ellipse">
          <a:avLst/>
        </a:prstGeom>
        <a:solidFill>
          <a:srgbClr val="70AD47">
            <a:lumMod val="75000"/>
          </a:srgbClr>
        </a:solidFill>
        <a:ln>
          <a:solidFill>
            <a:srgbClr val="70AD47">
              <a:lumMod val="75000"/>
            </a:srgbClr>
          </a:solidFill>
        </a:ln>
        <a:effectLst/>
      </dgm:spPr>
    </dgm:pt>
    <dgm:pt modelId="{784E5099-B37B-4C38-A1FE-EEB8E727F46A}" type="pres">
      <dgm:prSet presAssocID="{1AF66E90-B350-4A7C-8B79-21204DB1FF5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3574509A-9BC4-4F82-8E48-8C302EA8BD5B}" type="pres">
      <dgm:prSet presAssocID="{1AF66E90-B350-4A7C-8B79-21204DB1FF5D}" presName="spaceRect" presStyleCnt="0"/>
      <dgm:spPr/>
    </dgm:pt>
    <dgm:pt modelId="{0C778A6D-7B4C-4A96-B4AE-B0FAC6046045}" type="pres">
      <dgm:prSet presAssocID="{1AF66E90-B350-4A7C-8B79-21204DB1FF5D}" presName="textRect" presStyleLbl="revTx" presStyleIdx="1" presStyleCnt="4" custScaleX="145120">
        <dgm:presLayoutVars>
          <dgm:chMax val="1"/>
          <dgm:chPref val="1"/>
        </dgm:presLayoutVars>
      </dgm:prSet>
      <dgm:spPr/>
    </dgm:pt>
    <dgm:pt modelId="{AC755C55-E513-41B1-9D84-1775E1475544}" type="pres">
      <dgm:prSet presAssocID="{8C5FFA6B-4572-4216-BA23-10E158D12A47}" presName="sibTrans" presStyleCnt="0"/>
      <dgm:spPr/>
    </dgm:pt>
    <dgm:pt modelId="{34C2378C-1E1A-47B9-AA6E-81993241B5EE}" type="pres">
      <dgm:prSet presAssocID="{35F7D96D-A854-43E4-912A-8A8AFF774D54}" presName="compNode" presStyleCnt="0"/>
      <dgm:spPr/>
    </dgm:pt>
    <dgm:pt modelId="{B2B4ABF8-9041-4FE5-8A85-228EA529AEE7}" type="pres">
      <dgm:prSet presAssocID="{35F7D96D-A854-43E4-912A-8A8AFF774D54}" presName="iconBgRect" presStyleLbl="bgShp" presStyleIdx="2" presStyleCnt="4" custLinFactNeighborX="-16219" custLinFactNeighborY="-3041"/>
      <dgm:spPr>
        <a:xfrm>
          <a:off x="1284750" y="2395125"/>
          <a:ext cx="955388" cy="955388"/>
        </a:xfrm>
        <a:prstGeom prst="ellipse">
          <a:avLst/>
        </a:prstGeom>
        <a:solidFill>
          <a:srgbClr val="70AD47">
            <a:lumMod val="75000"/>
          </a:srgbClr>
        </a:solidFill>
        <a:ln>
          <a:solidFill>
            <a:srgbClr val="70AD47">
              <a:lumMod val="75000"/>
            </a:srgbClr>
          </a:solidFill>
        </a:ln>
        <a:effectLst/>
      </dgm:spPr>
    </dgm:pt>
    <dgm:pt modelId="{28EF55CE-A902-4690-95E9-5AC65C70AD6B}" type="pres">
      <dgm:prSet presAssocID="{35F7D96D-A854-43E4-912A-8A8AFF774D54}" presName="iconRect" presStyleLbl="node1" presStyleIdx="2" presStyleCnt="4" custLinFactNeighborX="-2170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B5AAD87B-D9CA-46D7-BDB6-F59AE6BDCD04}" type="pres">
      <dgm:prSet presAssocID="{35F7D96D-A854-43E4-912A-8A8AFF774D54}" presName="spaceRect" presStyleCnt="0"/>
      <dgm:spPr/>
    </dgm:pt>
    <dgm:pt modelId="{D2A86AE5-F85B-4D82-A879-97093456A4BF}" type="pres">
      <dgm:prSet presAssocID="{35F7D96D-A854-43E4-912A-8A8AFF774D54}" presName="textRect" presStyleLbl="revTx" presStyleIdx="2" presStyleCnt="4" custScaleX="206853">
        <dgm:presLayoutVars>
          <dgm:chMax val="1"/>
          <dgm:chPref val="1"/>
        </dgm:presLayoutVars>
      </dgm:prSet>
      <dgm:spPr/>
    </dgm:pt>
    <dgm:pt modelId="{C7E1F9B4-1947-435F-A33B-653025A320F7}" type="pres">
      <dgm:prSet presAssocID="{0FAB687F-9967-4D12-9F0C-875A51D061B6}" presName="sibTrans" presStyleCnt="0"/>
      <dgm:spPr/>
    </dgm:pt>
    <dgm:pt modelId="{F5E97CEA-1EF0-434F-B1A2-18FEA17ACBD5}" type="pres">
      <dgm:prSet presAssocID="{3E4A747E-86A5-4088-AC47-4D04B1713C27}" presName="compNode" presStyleCnt="0"/>
      <dgm:spPr/>
    </dgm:pt>
    <dgm:pt modelId="{0E64E69B-5FF0-4614-8A68-1CB9AC8B61FD}" type="pres">
      <dgm:prSet presAssocID="{3E4A747E-86A5-4088-AC47-4D04B1713C27}" presName="iconBgRect" presStyleLbl="bgShp" presStyleIdx="3" presStyleCnt="4" custLinFactNeighborX="-18246" custLinFactNeighborY="4055"/>
      <dgm:spPr>
        <a:xfrm>
          <a:off x="4086538" y="2462919"/>
          <a:ext cx="955388" cy="955388"/>
        </a:xfrm>
        <a:prstGeom prst="ellipse">
          <a:avLst/>
        </a:prstGeom>
        <a:solidFill>
          <a:srgbClr val="70AD47">
            <a:lumMod val="75000"/>
          </a:srgbClr>
        </a:solidFill>
        <a:ln>
          <a:solidFill>
            <a:srgbClr val="70AD47">
              <a:lumMod val="75000"/>
            </a:srgbClr>
          </a:solidFill>
        </a:ln>
        <a:effectLst/>
      </dgm:spPr>
    </dgm:pt>
    <dgm:pt modelId="{58E7016E-17E1-4882-A95A-B8274AF461D0}" type="pres">
      <dgm:prSet presAssocID="{3E4A747E-86A5-4088-AC47-4D04B1713C2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C04374DD-0BDD-45A7-A1D3-0B3D46195290}" type="pres">
      <dgm:prSet presAssocID="{3E4A747E-86A5-4088-AC47-4D04B1713C27}" presName="spaceRect" presStyleCnt="0"/>
      <dgm:spPr/>
    </dgm:pt>
    <dgm:pt modelId="{1307E0FB-C00F-402F-A372-D940AA4B7A30}" type="pres">
      <dgm:prSet presAssocID="{3E4A747E-86A5-4088-AC47-4D04B1713C27}" presName="textRect" presStyleLbl="revTx" presStyleIdx="3" presStyleCnt="4" custScaleX="118399">
        <dgm:presLayoutVars>
          <dgm:chMax val="1"/>
          <dgm:chPref val="1"/>
        </dgm:presLayoutVars>
      </dgm:prSet>
      <dgm:spPr/>
    </dgm:pt>
  </dgm:ptLst>
  <dgm:cxnLst>
    <dgm:cxn modelId="{6C6A1123-3D22-4BF7-9DBA-B612EEBF7B4B}" srcId="{AFB4B522-0624-4B57-8240-73D4234B85B3}" destId="{187CABA2-E135-4BC9-8108-AE69AB7326DF}" srcOrd="0" destOrd="0" parTransId="{23A0A71C-C49D-447D-AD83-6E49809BC9BE}" sibTransId="{44679963-E993-4088-BBD9-722B826B2987}"/>
    <dgm:cxn modelId="{323AA530-A6EC-4F81-93A6-B8F874061335}" type="presOf" srcId="{AFB4B522-0624-4B57-8240-73D4234B85B3}" destId="{86898DC0-CD2B-4DBE-9064-C7D6ADD81CDC}" srcOrd="0" destOrd="0" presId="urn:microsoft.com/office/officeart/2018/5/layout/IconCircleLabelList"/>
    <dgm:cxn modelId="{48C41444-F1EC-4CFB-B1BA-8201789F08E2}" srcId="{AFB4B522-0624-4B57-8240-73D4234B85B3}" destId="{3E4A747E-86A5-4088-AC47-4D04B1713C27}" srcOrd="3" destOrd="0" parTransId="{95DBC7BF-A01F-4540-8C00-EE40DFB28BF3}" sibTransId="{1428D6B5-1462-4C1D-B7A8-8106F7DB23F9}"/>
    <dgm:cxn modelId="{6FF50C46-3888-4DDE-B89E-650339426F86}" srcId="{AFB4B522-0624-4B57-8240-73D4234B85B3}" destId="{35F7D96D-A854-43E4-912A-8A8AFF774D54}" srcOrd="2" destOrd="0" parTransId="{8745D679-01C0-49AA-AB5E-CA861970036C}" sibTransId="{0FAB687F-9967-4D12-9F0C-875A51D061B6}"/>
    <dgm:cxn modelId="{665E3351-2E61-4950-B30C-5BF4D578B1DC}" type="presOf" srcId="{1AF66E90-B350-4A7C-8B79-21204DB1FF5D}" destId="{0C778A6D-7B4C-4A96-B4AE-B0FAC6046045}" srcOrd="0" destOrd="0" presId="urn:microsoft.com/office/officeart/2018/5/layout/IconCircleLabelList"/>
    <dgm:cxn modelId="{66592988-FE05-48FE-9747-7B24945156CA}" srcId="{AFB4B522-0624-4B57-8240-73D4234B85B3}" destId="{1AF66E90-B350-4A7C-8B79-21204DB1FF5D}" srcOrd="1" destOrd="0" parTransId="{9F34FB72-0771-4EC8-9EAC-22FAEC5F115F}" sibTransId="{8C5FFA6B-4572-4216-BA23-10E158D12A47}"/>
    <dgm:cxn modelId="{97A696A5-E461-448C-A8C7-57801B714993}" type="presOf" srcId="{187CABA2-E135-4BC9-8108-AE69AB7326DF}" destId="{142D69EB-CC87-4484-B820-FD867B08AD1A}" srcOrd="0" destOrd="0" presId="urn:microsoft.com/office/officeart/2018/5/layout/IconCircleLabelList"/>
    <dgm:cxn modelId="{F54BE5B8-37AF-4D41-9531-B32F618AC5DA}" type="presOf" srcId="{35F7D96D-A854-43E4-912A-8A8AFF774D54}" destId="{D2A86AE5-F85B-4D82-A879-97093456A4BF}" srcOrd="0" destOrd="0" presId="urn:microsoft.com/office/officeart/2018/5/layout/IconCircleLabelList"/>
    <dgm:cxn modelId="{EFEA67D1-0B03-4866-B8B3-A88044226DB3}" type="presOf" srcId="{3E4A747E-86A5-4088-AC47-4D04B1713C27}" destId="{1307E0FB-C00F-402F-A372-D940AA4B7A30}" srcOrd="0" destOrd="0" presId="urn:microsoft.com/office/officeart/2018/5/layout/IconCircleLabelList"/>
    <dgm:cxn modelId="{6E62D027-BA9B-408F-97AB-B75FC93819D2}" type="presParOf" srcId="{86898DC0-CD2B-4DBE-9064-C7D6ADD81CDC}" destId="{245CDAF0-93AA-45D3-8328-61FD67FC42AA}" srcOrd="0" destOrd="0" presId="urn:microsoft.com/office/officeart/2018/5/layout/IconCircleLabelList"/>
    <dgm:cxn modelId="{B40C46CA-19E3-4BED-82A3-D6747248F755}" type="presParOf" srcId="{245CDAF0-93AA-45D3-8328-61FD67FC42AA}" destId="{A16A5290-9C56-47F5-829A-4247E7E0CF31}" srcOrd="0" destOrd="0" presId="urn:microsoft.com/office/officeart/2018/5/layout/IconCircleLabelList"/>
    <dgm:cxn modelId="{E3F6B50E-66B4-46BC-A884-C784C1C76F9A}" type="presParOf" srcId="{245CDAF0-93AA-45D3-8328-61FD67FC42AA}" destId="{2C3CEE64-0927-4429-8B2F-526C04B75000}" srcOrd="1" destOrd="0" presId="urn:microsoft.com/office/officeart/2018/5/layout/IconCircleLabelList"/>
    <dgm:cxn modelId="{0C5EF91A-C6D5-4C34-BA3A-4DD8EA0E5D82}" type="presParOf" srcId="{245CDAF0-93AA-45D3-8328-61FD67FC42AA}" destId="{BE8D6FC6-DEED-4449-ADC8-C7B151D95519}" srcOrd="2" destOrd="0" presId="urn:microsoft.com/office/officeart/2018/5/layout/IconCircleLabelList"/>
    <dgm:cxn modelId="{DE933C44-F59B-4829-AE90-9492F1B012AE}" type="presParOf" srcId="{245CDAF0-93AA-45D3-8328-61FD67FC42AA}" destId="{142D69EB-CC87-4484-B820-FD867B08AD1A}" srcOrd="3" destOrd="0" presId="urn:microsoft.com/office/officeart/2018/5/layout/IconCircleLabelList"/>
    <dgm:cxn modelId="{8D268049-495A-4CD0-8524-21E3CAC1C378}" type="presParOf" srcId="{86898DC0-CD2B-4DBE-9064-C7D6ADD81CDC}" destId="{EA705154-BADE-4972-B060-2B3CF5CEC6AF}" srcOrd="1" destOrd="0" presId="urn:microsoft.com/office/officeart/2018/5/layout/IconCircleLabelList"/>
    <dgm:cxn modelId="{4FB7ABFF-2FCC-4306-BA6B-A7B4F95769A8}" type="presParOf" srcId="{86898DC0-CD2B-4DBE-9064-C7D6ADD81CDC}" destId="{2F2D1519-D9AB-410C-A9E5-2836719420EB}" srcOrd="2" destOrd="0" presId="urn:microsoft.com/office/officeart/2018/5/layout/IconCircleLabelList"/>
    <dgm:cxn modelId="{A04FA872-0264-40BB-8DFE-4F59504C0C44}" type="presParOf" srcId="{2F2D1519-D9AB-410C-A9E5-2836719420EB}" destId="{D4725702-43E0-45F2-B758-4AF0E3CF17E8}" srcOrd="0" destOrd="0" presId="urn:microsoft.com/office/officeart/2018/5/layout/IconCircleLabelList"/>
    <dgm:cxn modelId="{12AE25DF-B067-4E8F-80A6-4FE002D0F424}" type="presParOf" srcId="{2F2D1519-D9AB-410C-A9E5-2836719420EB}" destId="{784E5099-B37B-4C38-A1FE-EEB8E727F46A}" srcOrd="1" destOrd="0" presId="urn:microsoft.com/office/officeart/2018/5/layout/IconCircleLabelList"/>
    <dgm:cxn modelId="{47A6411B-137A-40CA-9DFC-19A9AD4C6046}" type="presParOf" srcId="{2F2D1519-D9AB-410C-A9E5-2836719420EB}" destId="{3574509A-9BC4-4F82-8E48-8C302EA8BD5B}" srcOrd="2" destOrd="0" presId="urn:microsoft.com/office/officeart/2018/5/layout/IconCircleLabelList"/>
    <dgm:cxn modelId="{A52F1D11-616B-475A-A60B-F06CDDC79980}" type="presParOf" srcId="{2F2D1519-D9AB-410C-A9E5-2836719420EB}" destId="{0C778A6D-7B4C-4A96-B4AE-B0FAC6046045}" srcOrd="3" destOrd="0" presId="urn:microsoft.com/office/officeart/2018/5/layout/IconCircleLabelList"/>
    <dgm:cxn modelId="{378062DC-EBBA-40D9-8455-0015D0F053D5}" type="presParOf" srcId="{86898DC0-CD2B-4DBE-9064-C7D6ADD81CDC}" destId="{AC755C55-E513-41B1-9D84-1775E1475544}" srcOrd="3" destOrd="0" presId="urn:microsoft.com/office/officeart/2018/5/layout/IconCircleLabelList"/>
    <dgm:cxn modelId="{BEE0178C-1558-46AF-B571-5867A51CA424}" type="presParOf" srcId="{86898DC0-CD2B-4DBE-9064-C7D6ADD81CDC}" destId="{34C2378C-1E1A-47B9-AA6E-81993241B5EE}" srcOrd="4" destOrd="0" presId="urn:microsoft.com/office/officeart/2018/5/layout/IconCircleLabelList"/>
    <dgm:cxn modelId="{E6AE20AE-335A-4167-88A9-47B0BC00CAA7}" type="presParOf" srcId="{34C2378C-1E1A-47B9-AA6E-81993241B5EE}" destId="{B2B4ABF8-9041-4FE5-8A85-228EA529AEE7}" srcOrd="0" destOrd="0" presId="urn:microsoft.com/office/officeart/2018/5/layout/IconCircleLabelList"/>
    <dgm:cxn modelId="{559CF7F7-1A5E-4ECE-BA26-4363DDA6D6B8}" type="presParOf" srcId="{34C2378C-1E1A-47B9-AA6E-81993241B5EE}" destId="{28EF55CE-A902-4690-95E9-5AC65C70AD6B}" srcOrd="1" destOrd="0" presId="urn:microsoft.com/office/officeart/2018/5/layout/IconCircleLabelList"/>
    <dgm:cxn modelId="{D8C05C46-FAAE-4DB6-9A74-2B4C5EE53643}" type="presParOf" srcId="{34C2378C-1E1A-47B9-AA6E-81993241B5EE}" destId="{B5AAD87B-D9CA-46D7-BDB6-F59AE6BDCD04}" srcOrd="2" destOrd="0" presId="urn:microsoft.com/office/officeart/2018/5/layout/IconCircleLabelList"/>
    <dgm:cxn modelId="{A6FA8E92-63CA-4CE8-B334-8728CBBCB445}" type="presParOf" srcId="{34C2378C-1E1A-47B9-AA6E-81993241B5EE}" destId="{D2A86AE5-F85B-4D82-A879-97093456A4BF}" srcOrd="3" destOrd="0" presId="urn:microsoft.com/office/officeart/2018/5/layout/IconCircleLabelList"/>
    <dgm:cxn modelId="{D325EBF3-CF42-49CD-A96E-2F689E640794}" type="presParOf" srcId="{86898DC0-CD2B-4DBE-9064-C7D6ADD81CDC}" destId="{C7E1F9B4-1947-435F-A33B-653025A320F7}" srcOrd="5" destOrd="0" presId="urn:microsoft.com/office/officeart/2018/5/layout/IconCircleLabelList"/>
    <dgm:cxn modelId="{E7BBA50E-E693-491A-AE18-85B955446513}" type="presParOf" srcId="{86898DC0-CD2B-4DBE-9064-C7D6ADD81CDC}" destId="{F5E97CEA-1EF0-434F-B1A2-18FEA17ACBD5}" srcOrd="6" destOrd="0" presId="urn:microsoft.com/office/officeart/2018/5/layout/IconCircleLabelList"/>
    <dgm:cxn modelId="{52890A32-8504-453E-8684-52DDD3F32BDF}" type="presParOf" srcId="{F5E97CEA-1EF0-434F-B1A2-18FEA17ACBD5}" destId="{0E64E69B-5FF0-4614-8A68-1CB9AC8B61FD}" srcOrd="0" destOrd="0" presId="urn:microsoft.com/office/officeart/2018/5/layout/IconCircleLabelList"/>
    <dgm:cxn modelId="{AAFFC6A7-1983-4A8E-941A-F7E861F3FD68}" type="presParOf" srcId="{F5E97CEA-1EF0-434F-B1A2-18FEA17ACBD5}" destId="{58E7016E-17E1-4882-A95A-B8274AF461D0}" srcOrd="1" destOrd="0" presId="urn:microsoft.com/office/officeart/2018/5/layout/IconCircleLabelList"/>
    <dgm:cxn modelId="{5044C7E7-AAB6-4DD6-B727-867BA11C20BF}" type="presParOf" srcId="{F5E97CEA-1EF0-434F-B1A2-18FEA17ACBD5}" destId="{C04374DD-0BDD-45A7-A1D3-0B3D46195290}" srcOrd="2" destOrd="0" presId="urn:microsoft.com/office/officeart/2018/5/layout/IconCircleLabelList"/>
    <dgm:cxn modelId="{7065D629-EFCC-44C5-BCC0-4B4B7E959786}" type="presParOf" srcId="{F5E97CEA-1EF0-434F-B1A2-18FEA17ACBD5}" destId="{1307E0FB-C00F-402F-A372-D940AA4B7A3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A2E8A-E738-449D-81F3-52AA7C6BE91B}">
      <dsp:nvSpPr>
        <dsp:cNvPr id="0" name=""/>
        <dsp:cNvSpPr/>
      </dsp:nvSpPr>
      <dsp:spPr>
        <a:xfrm>
          <a:off x="2013267" y="1840230"/>
          <a:ext cx="2249170" cy="2249170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Group A</a:t>
          </a:r>
        </a:p>
      </dsp:txBody>
      <dsp:txXfrm>
        <a:off x="2465450" y="2367087"/>
        <a:ext cx="1344804" cy="1156120"/>
      </dsp:txXfrm>
    </dsp:sp>
    <dsp:sp modelId="{BA7ECAA5-8D6A-4C09-B750-7FA8419045C6}">
      <dsp:nvSpPr>
        <dsp:cNvPr id="0" name=""/>
        <dsp:cNvSpPr/>
      </dsp:nvSpPr>
      <dsp:spPr>
        <a:xfrm>
          <a:off x="704659" y="1308608"/>
          <a:ext cx="1635760" cy="1635760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Group B</a:t>
          </a:r>
        </a:p>
      </dsp:txBody>
      <dsp:txXfrm>
        <a:off x="1116467" y="1722904"/>
        <a:ext cx="812144" cy="807168"/>
      </dsp:txXfrm>
    </dsp:sp>
    <dsp:sp modelId="{8C0A7714-E9BF-4D07-9CDE-AABA58B5D712}">
      <dsp:nvSpPr>
        <dsp:cNvPr id="0" name=""/>
        <dsp:cNvSpPr/>
      </dsp:nvSpPr>
      <dsp:spPr>
        <a:xfrm rot="20700000">
          <a:off x="1620852" y="180100"/>
          <a:ext cx="1602710" cy="1602710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Group C</a:t>
          </a:r>
        </a:p>
      </dsp:txBody>
      <dsp:txXfrm rot="-20700000">
        <a:off x="1972373" y="531622"/>
        <a:ext cx="899668" cy="899668"/>
      </dsp:txXfrm>
    </dsp:sp>
    <dsp:sp modelId="{8DB07ABD-3B9C-4A0D-A24B-305751BB1D2C}">
      <dsp:nvSpPr>
        <dsp:cNvPr id="0" name=""/>
        <dsp:cNvSpPr/>
      </dsp:nvSpPr>
      <dsp:spPr>
        <a:xfrm>
          <a:off x="1839175" y="1501485"/>
          <a:ext cx="2878937" cy="2878937"/>
        </a:xfrm>
        <a:prstGeom prst="circularArrow">
          <a:avLst>
            <a:gd name="adj1" fmla="val 4687"/>
            <a:gd name="adj2" fmla="val 299029"/>
            <a:gd name="adj3" fmla="val 2513713"/>
            <a:gd name="adj4" fmla="val 1586657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6C807-5D9E-41A8-98C6-A776E8363D15}">
      <dsp:nvSpPr>
        <dsp:cNvPr id="0" name=""/>
        <dsp:cNvSpPr/>
      </dsp:nvSpPr>
      <dsp:spPr>
        <a:xfrm>
          <a:off x="414969" y="947126"/>
          <a:ext cx="2091728" cy="209172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1995E-F4E2-471C-BDEC-3F685039779B}">
      <dsp:nvSpPr>
        <dsp:cNvPr id="0" name=""/>
        <dsp:cNvSpPr/>
      </dsp:nvSpPr>
      <dsp:spPr>
        <a:xfrm>
          <a:off x="1250128" y="-170503"/>
          <a:ext cx="2255304" cy="225530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AE0FB-0DB1-4AAB-B994-53BC23860B2F}">
      <dsp:nvSpPr>
        <dsp:cNvPr id="0" name=""/>
        <dsp:cNvSpPr/>
      </dsp:nvSpPr>
      <dsp:spPr>
        <a:xfrm>
          <a:off x="3398180" y="2435412"/>
          <a:ext cx="1769255" cy="11460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</dsp:txBody>
      <dsp:txXfrm>
        <a:off x="3954133" y="2747107"/>
        <a:ext cx="1188126" cy="809205"/>
      </dsp:txXfrm>
    </dsp:sp>
    <dsp:sp modelId="{B7C8EAF5-5038-4854-82BA-CA52E680F18C}">
      <dsp:nvSpPr>
        <dsp:cNvPr id="0" name=""/>
        <dsp:cNvSpPr/>
      </dsp:nvSpPr>
      <dsp:spPr>
        <a:xfrm>
          <a:off x="0" y="2435412"/>
          <a:ext cx="1769255" cy="11460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100" b="1" u="sng" kern="1200" dirty="0">
            <a:solidFill>
              <a:srgbClr val="404040">
                <a:hueOff val="0"/>
                <a:satOff val="0"/>
                <a:lumOff val="0"/>
                <a:alphaOff val="0"/>
              </a:srgbClr>
            </a:solidFill>
            <a:latin typeface="Euphemia"/>
            <a:ea typeface="+mn-ea"/>
            <a:cs typeface="+mn-cs"/>
          </a:endParaRPr>
        </a:p>
      </dsp:txBody>
      <dsp:txXfrm>
        <a:off x="25176" y="2747107"/>
        <a:ext cx="1188126" cy="809205"/>
      </dsp:txXfrm>
    </dsp:sp>
    <dsp:sp modelId="{13177F50-D64B-404C-A6F6-4B6ED94FE4DE}">
      <dsp:nvSpPr>
        <dsp:cNvPr id="0" name=""/>
        <dsp:cNvSpPr/>
      </dsp:nvSpPr>
      <dsp:spPr>
        <a:xfrm>
          <a:off x="3398180" y="0"/>
          <a:ext cx="1769255" cy="11460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100" b="1" u="sng" kern="1200" dirty="0">
            <a:solidFill>
              <a:srgbClr val="404040">
                <a:hueOff val="0"/>
                <a:satOff val="0"/>
                <a:lumOff val="0"/>
                <a:alphaOff val="0"/>
              </a:srgbClr>
            </a:solidFill>
            <a:latin typeface="Euphemia"/>
            <a:ea typeface="+mn-ea"/>
            <a:cs typeface="+mn-cs"/>
          </a:endParaRPr>
        </a:p>
      </dsp:txBody>
      <dsp:txXfrm>
        <a:off x="3954133" y="25176"/>
        <a:ext cx="1188126" cy="809205"/>
      </dsp:txXfrm>
    </dsp:sp>
    <dsp:sp modelId="{C77DCADC-6533-4441-B734-BFDBDFBDD38F}">
      <dsp:nvSpPr>
        <dsp:cNvPr id="0" name=""/>
        <dsp:cNvSpPr/>
      </dsp:nvSpPr>
      <dsp:spPr>
        <a:xfrm>
          <a:off x="0" y="0"/>
          <a:ext cx="1769255" cy="11460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GB" sz="2000" kern="1200" dirty="0"/>
        </a:p>
      </dsp:txBody>
      <dsp:txXfrm>
        <a:off x="25176" y="25176"/>
        <a:ext cx="1188126" cy="809205"/>
      </dsp:txXfrm>
    </dsp:sp>
    <dsp:sp modelId="{F0666F67-6F00-4418-BED1-200D0CF0E320}">
      <dsp:nvSpPr>
        <dsp:cNvPr id="0" name=""/>
        <dsp:cNvSpPr/>
      </dsp:nvSpPr>
      <dsp:spPr>
        <a:xfrm>
          <a:off x="997118" y="204144"/>
          <a:ext cx="1550784" cy="155078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b="1" u="none" kern="1200" dirty="0"/>
        </a:p>
      </dsp:txBody>
      <dsp:txXfrm>
        <a:off x="1451332" y="658358"/>
        <a:ext cx="1096570" cy="1096570"/>
      </dsp:txXfrm>
    </dsp:sp>
    <dsp:sp modelId="{9BA3091A-498C-4428-B9EB-41B144D38908}">
      <dsp:nvSpPr>
        <dsp:cNvPr id="0" name=""/>
        <dsp:cNvSpPr/>
      </dsp:nvSpPr>
      <dsp:spPr>
        <a:xfrm rot="5400000">
          <a:off x="2619532" y="204144"/>
          <a:ext cx="1550784" cy="155078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b="1" u="none" kern="1200" dirty="0">
            <a:solidFill>
              <a:schemeClr val="tx1"/>
            </a:solidFill>
          </a:endParaRPr>
        </a:p>
      </dsp:txBody>
      <dsp:txXfrm rot="-5400000">
        <a:off x="2619532" y="658358"/>
        <a:ext cx="1096570" cy="1096570"/>
      </dsp:txXfrm>
    </dsp:sp>
    <dsp:sp modelId="{7754DEC9-3F17-4087-B546-057E0EBD3C99}">
      <dsp:nvSpPr>
        <dsp:cNvPr id="0" name=""/>
        <dsp:cNvSpPr/>
      </dsp:nvSpPr>
      <dsp:spPr>
        <a:xfrm rot="10800000">
          <a:off x="2619532" y="1826559"/>
          <a:ext cx="1550784" cy="155078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 rot="10800000">
        <a:off x="2619532" y="1826559"/>
        <a:ext cx="1096570" cy="1096570"/>
      </dsp:txXfrm>
    </dsp:sp>
    <dsp:sp modelId="{3ECFDB60-72F6-469E-8A90-BC11C724A328}">
      <dsp:nvSpPr>
        <dsp:cNvPr id="0" name=""/>
        <dsp:cNvSpPr/>
      </dsp:nvSpPr>
      <dsp:spPr>
        <a:xfrm rot="16200000">
          <a:off x="997118" y="1826559"/>
          <a:ext cx="1550784" cy="155078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b="1" u="none" kern="1200" dirty="0">
            <a:solidFill>
              <a:schemeClr val="tx1"/>
            </a:solidFill>
          </a:endParaRPr>
        </a:p>
      </dsp:txBody>
      <dsp:txXfrm rot="5400000">
        <a:off x="1451332" y="1826559"/>
        <a:ext cx="1096570" cy="1096570"/>
      </dsp:txXfrm>
    </dsp:sp>
    <dsp:sp modelId="{BB1AA6D2-9A0E-4375-A0F1-F9C341283C97}">
      <dsp:nvSpPr>
        <dsp:cNvPr id="0" name=""/>
        <dsp:cNvSpPr/>
      </dsp:nvSpPr>
      <dsp:spPr>
        <a:xfrm>
          <a:off x="4899719" y="1684897"/>
          <a:ext cx="535432" cy="465593"/>
        </a:xfrm>
        <a:prstGeom prst="circularArrow">
          <a:avLst/>
        </a:prstGeom>
        <a:solidFill>
          <a:schemeClr val="lt1"/>
        </a:solidFill>
        <a:ln w="12700" cap="flat" cmpd="sng" algn="ctr">
          <a:solidFill>
            <a:schemeClr val="dk1">
              <a:alpha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3E4AB94C-0B78-4888-9C0C-7C953A072510}">
      <dsp:nvSpPr>
        <dsp:cNvPr id="0" name=""/>
        <dsp:cNvSpPr/>
      </dsp:nvSpPr>
      <dsp:spPr>
        <a:xfrm rot="10800000">
          <a:off x="4899719" y="1824834"/>
          <a:ext cx="535432" cy="465593"/>
        </a:xfrm>
        <a:prstGeom prst="circularArrow">
          <a:avLst/>
        </a:prstGeom>
        <a:solidFill>
          <a:schemeClr val="lt1"/>
        </a:solidFill>
        <a:ln w="12700" cap="flat" cmpd="sng" algn="ctr">
          <a:solidFill>
            <a:schemeClr val="dk1">
              <a:alpha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99F564-5E51-4281-8B95-674E9648A29F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28CF7-EEC1-4A1A-B419-76F7BA396DEF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Support with regulatory, quality, manufacturing</a:t>
          </a:r>
        </a:p>
      </dsp:txBody>
      <dsp:txXfrm>
        <a:off x="0" y="531"/>
        <a:ext cx="10515600" cy="870055"/>
      </dsp:txXfrm>
    </dsp:sp>
    <dsp:sp modelId="{DB4B38B0-4C6B-4704-99DE-D1CE828CE366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8FE20-406D-4C39-87D9-D3602CB11054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Support with the establishment of local office</a:t>
          </a:r>
        </a:p>
      </dsp:txBody>
      <dsp:txXfrm>
        <a:off x="0" y="870586"/>
        <a:ext cx="10515600" cy="870055"/>
      </dsp:txXfrm>
    </dsp:sp>
    <dsp:sp modelId="{757B1BC4-9CBE-419F-9945-73DE5336F3CC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DB65E-A24C-4C43-B297-0D18B63E62EA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Guidance through the entire process</a:t>
          </a:r>
        </a:p>
      </dsp:txBody>
      <dsp:txXfrm>
        <a:off x="0" y="1740641"/>
        <a:ext cx="10515600" cy="870055"/>
      </dsp:txXfrm>
    </dsp:sp>
    <dsp:sp modelId="{63C70D28-0741-49AC-BC3C-6DD21E466583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B4157-13A8-4EA9-AC5B-42590C48900A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Connection to valuable network</a:t>
          </a:r>
        </a:p>
      </dsp:txBody>
      <dsp:txXfrm>
        <a:off x="0" y="2610696"/>
        <a:ext cx="10515600" cy="870055"/>
      </dsp:txXfrm>
    </dsp:sp>
    <dsp:sp modelId="{B6AB3E05-5B7F-477C-9925-938EA2D6B69D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CF141-AA68-42D6-9E53-D6280BA3A09F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Liaison between different players</a:t>
          </a:r>
        </a:p>
      </dsp:txBody>
      <dsp:txXfrm>
        <a:off x="0" y="3480751"/>
        <a:ext cx="10515600" cy="8700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A5290-9C56-47F5-829A-4247E7E0CF31}">
      <dsp:nvSpPr>
        <dsp:cNvPr id="0" name=""/>
        <dsp:cNvSpPr/>
      </dsp:nvSpPr>
      <dsp:spPr>
        <a:xfrm>
          <a:off x="1120388" y="1935"/>
          <a:ext cx="1015435" cy="1015435"/>
        </a:xfrm>
        <a:prstGeom prst="ellipse">
          <a:avLst/>
        </a:prstGeom>
        <a:solidFill>
          <a:schemeClr val="accent6">
            <a:lumMod val="75000"/>
          </a:schemeClr>
        </a:solidFill>
        <a:ln>
          <a:solidFill>
            <a:srgbClr val="70AD47">
              <a:lumMod val="75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3CEE64-0927-4429-8B2F-526C04B75000}">
      <dsp:nvSpPr>
        <dsp:cNvPr id="0" name=""/>
        <dsp:cNvSpPr/>
      </dsp:nvSpPr>
      <dsp:spPr>
        <a:xfrm>
          <a:off x="1336792" y="218339"/>
          <a:ext cx="582626" cy="582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D69EB-CC87-4484-B820-FD867B08AD1A}">
      <dsp:nvSpPr>
        <dsp:cNvPr id="0" name=""/>
        <dsp:cNvSpPr/>
      </dsp:nvSpPr>
      <dsp:spPr>
        <a:xfrm>
          <a:off x="260855" y="1333653"/>
          <a:ext cx="2734501" cy="686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dirty="0"/>
            <a:t>Reliable Partner</a:t>
          </a:r>
        </a:p>
      </dsp:txBody>
      <dsp:txXfrm>
        <a:off x="260855" y="1333653"/>
        <a:ext cx="2734501" cy="686667"/>
      </dsp:txXfrm>
    </dsp:sp>
    <dsp:sp modelId="{D4725702-43E0-45F2-B758-4AF0E3CF17E8}">
      <dsp:nvSpPr>
        <dsp:cNvPr id="0" name=""/>
        <dsp:cNvSpPr/>
      </dsp:nvSpPr>
      <dsp:spPr>
        <a:xfrm>
          <a:off x="3986821" y="1935"/>
          <a:ext cx="1015435" cy="1015435"/>
        </a:xfrm>
        <a:prstGeom prst="ellipse">
          <a:avLst/>
        </a:prstGeom>
        <a:solidFill>
          <a:srgbClr val="70AD47">
            <a:lumMod val="75000"/>
          </a:srgbClr>
        </a:solidFill>
        <a:ln>
          <a:solidFill>
            <a:srgbClr val="70AD47">
              <a:lumMod val="75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E5099-B37B-4C38-A1FE-EEB8E727F46A}">
      <dsp:nvSpPr>
        <dsp:cNvPr id="0" name=""/>
        <dsp:cNvSpPr/>
      </dsp:nvSpPr>
      <dsp:spPr>
        <a:xfrm>
          <a:off x="4203225" y="218339"/>
          <a:ext cx="582626" cy="582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78A6D-7B4C-4A96-B4AE-B0FAC6046045}">
      <dsp:nvSpPr>
        <dsp:cNvPr id="0" name=""/>
        <dsp:cNvSpPr/>
      </dsp:nvSpPr>
      <dsp:spPr>
        <a:xfrm>
          <a:off x="3286670" y="1333653"/>
          <a:ext cx="2415737" cy="686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dirty="0"/>
            <a:t>Years of Experience</a:t>
          </a:r>
        </a:p>
      </dsp:txBody>
      <dsp:txXfrm>
        <a:off x="3286670" y="1333653"/>
        <a:ext cx="2415737" cy="686667"/>
      </dsp:txXfrm>
    </dsp:sp>
    <dsp:sp modelId="{B2B4ABF8-9041-4FE5-8A85-228EA529AEE7}">
      <dsp:nvSpPr>
        <dsp:cNvPr id="0" name=""/>
        <dsp:cNvSpPr/>
      </dsp:nvSpPr>
      <dsp:spPr>
        <a:xfrm>
          <a:off x="1178100" y="2405604"/>
          <a:ext cx="1015435" cy="1015435"/>
        </a:xfrm>
        <a:prstGeom prst="ellipse">
          <a:avLst/>
        </a:prstGeom>
        <a:solidFill>
          <a:srgbClr val="70AD47">
            <a:lumMod val="75000"/>
          </a:srgbClr>
        </a:solidFill>
        <a:ln>
          <a:solidFill>
            <a:srgbClr val="70AD47">
              <a:lumMod val="75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EF55CE-A902-4690-95E9-5AC65C70AD6B}">
      <dsp:nvSpPr>
        <dsp:cNvPr id="0" name=""/>
        <dsp:cNvSpPr/>
      </dsp:nvSpPr>
      <dsp:spPr>
        <a:xfrm>
          <a:off x="1432739" y="2652887"/>
          <a:ext cx="582626" cy="582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86AE5-F85B-4D82-A879-97093456A4BF}">
      <dsp:nvSpPr>
        <dsp:cNvPr id="0" name=""/>
        <dsp:cNvSpPr/>
      </dsp:nvSpPr>
      <dsp:spPr>
        <a:xfrm>
          <a:off x="128824" y="3768202"/>
          <a:ext cx="3443375" cy="686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dirty="0"/>
            <a:t>Qualitative and Timely Output</a:t>
          </a:r>
        </a:p>
      </dsp:txBody>
      <dsp:txXfrm>
        <a:off x="128824" y="3768202"/>
        <a:ext cx="3443375" cy="686667"/>
      </dsp:txXfrm>
    </dsp:sp>
    <dsp:sp modelId="{0E64E69B-5FF0-4614-8A68-1CB9AC8B61FD}">
      <dsp:nvSpPr>
        <dsp:cNvPr id="0" name=""/>
        <dsp:cNvSpPr/>
      </dsp:nvSpPr>
      <dsp:spPr>
        <a:xfrm>
          <a:off x="4155982" y="2477659"/>
          <a:ext cx="1015435" cy="1015435"/>
        </a:xfrm>
        <a:prstGeom prst="ellipse">
          <a:avLst/>
        </a:prstGeom>
        <a:solidFill>
          <a:srgbClr val="70AD47">
            <a:lumMod val="75000"/>
          </a:srgbClr>
        </a:solidFill>
        <a:ln>
          <a:solidFill>
            <a:srgbClr val="70AD47">
              <a:lumMod val="75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7016E-17E1-4882-A95A-B8274AF461D0}">
      <dsp:nvSpPr>
        <dsp:cNvPr id="0" name=""/>
        <dsp:cNvSpPr/>
      </dsp:nvSpPr>
      <dsp:spPr>
        <a:xfrm>
          <a:off x="4557662" y="2652887"/>
          <a:ext cx="582626" cy="5826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7E0FB-C00F-402F-A372-D940AA4B7A30}">
      <dsp:nvSpPr>
        <dsp:cNvPr id="0" name=""/>
        <dsp:cNvSpPr/>
      </dsp:nvSpPr>
      <dsp:spPr>
        <a:xfrm>
          <a:off x="3863512" y="3768202"/>
          <a:ext cx="1970927" cy="686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dirty="0"/>
            <a:t>High Success Rate</a:t>
          </a:r>
        </a:p>
      </dsp:txBody>
      <dsp:txXfrm>
        <a:off x="3863512" y="3768202"/>
        <a:ext cx="1970927" cy="686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D98F2-3B88-4A61-A237-D97F3FA61AC2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71C12-3C2B-41A8-8BCF-34A6122D0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92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71C12-3C2B-41A8-8BCF-34A6122D06D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61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AEB2B-1FA2-A947-96BC-660538F33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7C0793-5733-92BA-3FC2-F12D6B176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525480-2734-DED9-1C47-3BE1C2C63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3AC54-9E3D-D5B7-EF13-5D4909B5B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71C12-3C2B-41A8-8BCF-34A6122D06D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40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71C12-3C2B-41A8-8BCF-34A6122D06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482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90763-4534-D801-2FF9-9C4B29248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F7B2E6-37B7-CA12-EDB3-554C15E7C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3E4BB2-B816-083D-3597-416BD9EF4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D087B-AE79-FDED-BE24-6832999E5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71C12-3C2B-41A8-8BCF-34A6122D06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889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DB6B5-D7B2-D6E0-D99A-C99FD969B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ADE922-0963-9F58-18EC-F52F44AC7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2350CF-856C-E30B-3C30-877329D54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9B36A-8E2C-1E53-7834-0FDD565D9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71C12-3C2B-41A8-8BCF-34A6122D06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026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CA722-AC83-CCE2-98EA-97FED3782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CCD45-C92B-9923-17B0-D4EFB2A00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6F7519-7FFC-90B3-8DFD-81F11FD55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F721F-5FD4-7B47-FEE5-37F768BC12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71C12-3C2B-41A8-8BCF-34A6122D06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166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71C12-3C2B-41A8-8BCF-34A6122D06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52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87A7B-DF27-A109-E412-17406F1E7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275BDE-A4C7-08A2-F6B6-DE7A0678F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B11B7D-C116-1045-5DF0-A1EBE89A5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0FEA6-F95A-DB25-E5F2-42F118C2A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71C12-3C2B-41A8-8BCF-34A6122D06D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911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emf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3A23B11-8EF0-C640-A959-57E00D2BD5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57" y="772076"/>
            <a:ext cx="12271513" cy="5723467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08336DD3-7AC3-814B-9556-989E0067E44B}"/>
              </a:ext>
            </a:extLst>
          </p:cNvPr>
          <p:cNvSpPr/>
          <p:nvPr userDrawn="1"/>
        </p:nvSpPr>
        <p:spPr>
          <a:xfrm>
            <a:off x="-39757" y="1881210"/>
            <a:ext cx="12271513" cy="2952244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7E6535A-57E3-3642-A8B3-80206679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85058"/>
            <a:ext cx="10515600" cy="273510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Trocchi" pitchFamily="2" charset="0"/>
              </a:defRPr>
            </a:lvl1pPr>
          </a:lstStyle>
          <a:p>
            <a:r>
              <a:rPr lang="nl-NL" dirty="0"/>
              <a:t>Klik om titel te bewerken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DB976F7-B5B4-3043-8B6C-8673476361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25954"/>
          <a:stretch/>
        </p:blipFill>
        <p:spPr>
          <a:xfrm>
            <a:off x="838199" y="504384"/>
            <a:ext cx="3263900" cy="705291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B3794E33-0DCD-6A44-A231-0A7D2EF4C3CB}"/>
              </a:ext>
            </a:extLst>
          </p:cNvPr>
          <p:cNvSpPr/>
          <p:nvPr userDrawn="1"/>
        </p:nvSpPr>
        <p:spPr>
          <a:xfrm>
            <a:off x="-39757" y="4824014"/>
            <a:ext cx="12271513" cy="20958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D26E59-2522-0040-9E39-9D82DACBC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5257780"/>
            <a:ext cx="10515599" cy="95295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Euclid Flex" panose="020B0500030000000000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3" name="Tijdelijke aanduiding voor dianummer 12">
            <a:extLst>
              <a:ext uri="{FF2B5EF4-FFF2-40B4-BE49-F238E27FC236}">
                <a16:creationId xmlns:a16="http://schemas.microsoft.com/office/drawing/2014/main" id="{0F2C22BE-5594-434C-A2A4-AD297E4D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1pPr>
          </a:lstStyle>
          <a:p>
            <a:fld id="{1FA74E02-A329-8C4D-88B4-FCF69E68B2D6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247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60574-7432-DE42-9E04-017B4D29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  <a:latin typeface="Trocchi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879445A-B474-874C-A1C3-3642B3A091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096FA43-768F-D143-8868-D49B0804D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Euclid Flex" panose="020B0500030000000000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42CD1F3-9C3B-DE48-9E3C-F9661E71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1pPr>
          </a:lstStyle>
          <a:p>
            <a:fld id="{1FA74E02-A329-8C4D-88B4-FCF69E68B2D6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BE1A99B-B629-5648-9352-0B81C81F4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311900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29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219757-712A-82EE-E01B-686E3F545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650CF71-5AC5-543A-31D4-E7E556137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F196E0-55B0-BEF3-5211-1355F76D1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FD62-4A8F-4C90-8C1B-FDD570755D26}" type="datetime1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39B060-FA99-B04E-ED10-531F6F6C1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596363-A0A3-60D4-8A5A-20A961BF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1BE0-EE8D-4239-A3B3-EC6087C55B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98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18FE25B2-58C3-0948-AFBD-56CF806CBA0E}"/>
              </a:ext>
            </a:extLst>
          </p:cNvPr>
          <p:cNvSpPr/>
          <p:nvPr userDrawn="1"/>
        </p:nvSpPr>
        <p:spPr>
          <a:xfrm>
            <a:off x="-39757" y="-81024"/>
            <a:ext cx="12271513" cy="1104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DDF059-B341-6D4B-BFED-FBF7C9660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Trocchi" pitchFamily="2" charset="0"/>
              </a:defRPr>
            </a:lvl1pPr>
          </a:lstStyle>
          <a:p>
            <a:r>
              <a:rPr lang="nl-NL" dirty="0"/>
              <a:t>Klik om stijl te bewerken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C3F052-181B-BC40-9450-60FE7A03F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uclid Flex" panose="020B0500030000000000" pitchFamily="34" charset="77"/>
              </a:defRPr>
            </a:lvl1pPr>
            <a:lvl2pPr>
              <a:defRPr>
                <a:latin typeface="Euclid Flex" panose="020B0500030000000000" pitchFamily="34" charset="77"/>
              </a:defRPr>
            </a:lvl2pPr>
            <a:lvl3pPr>
              <a:defRPr>
                <a:latin typeface="Euclid Flex" panose="020B0500030000000000" pitchFamily="34" charset="77"/>
              </a:defRPr>
            </a:lvl3pPr>
            <a:lvl4pPr>
              <a:defRPr>
                <a:latin typeface="Euclid Flex" panose="020B0500030000000000" pitchFamily="34" charset="77"/>
              </a:defRPr>
            </a:lvl4pPr>
            <a:lvl5pPr>
              <a:defRPr>
                <a:latin typeface="Euclid Flex" panose="020B0500030000000000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07DD784-AF1E-E64C-BBAC-A0C0E4A1C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 rot="1944753">
            <a:off x="8196579" y="3815855"/>
            <a:ext cx="2768600" cy="4559300"/>
          </a:xfrm>
          <a:prstGeom prst="rect">
            <a:avLst/>
          </a:prstGeom>
        </p:spPr>
      </p:pic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00693489-592E-0C48-8B5D-240D1CB6C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1pPr>
          </a:lstStyle>
          <a:p>
            <a:fld id="{1FA74E02-A329-8C4D-88B4-FCF69E68B2D6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9D3E8D-5DF9-1943-9C0D-56212BAC98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311900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9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18FE25B2-58C3-0948-AFBD-56CF806CBA0E}"/>
              </a:ext>
            </a:extLst>
          </p:cNvPr>
          <p:cNvSpPr/>
          <p:nvPr userDrawn="1"/>
        </p:nvSpPr>
        <p:spPr>
          <a:xfrm>
            <a:off x="-39757" y="-81024"/>
            <a:ext cx="12271513" cy="1104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DDF059-B341-6D4B-BFED-FBF7C9660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Trocchi" pitchFamily="2" charset="0"/>
              </a:defRPr>
            </a:lvl1pPr>
          </a:lstStyle>
          <a:p>
            <a:r>
              <a:rPr lang="nl-NL" dirty="0"/>
              <a:t>Klik om stijl te bewerken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C3F052-181B-BC40-9450-60FE7A03F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uclid Flex" panose="020B0500030000000000" pitchFamily="34" charset="77"/>
              </a:defRPr>
            </a:lvl1pPr>
            <a:lvl2pPr>
              <a:defRPr>
                <a:latin typeface="Euclid Flex" panose="020B0500030000000000" pitchFamily="34" charset="77"/>
              </a:defRPr>
            </a:lvl2pPr>
            <a:lvl3pPr>
              <a:defRPr>
                <a:latin typeface="Euclid Flex" panose="020B0500030000000000" pitchFamily="34" charset="77"/>
              </a:defRPr>
            </a:lvl3pPr>
            <a:lvl4pPr>
              <a:defRPr>
                <a:latin typeface="Euclid Flex" panose="020B0500030000000000" pitchFamily="34" charset="77"/>
              </a:defRPr>
            </a:lvl4pPr>
            <a:lvl5pPr>
              <a:defRPr>
                <a:latin typeface="Euclid Flex" panose="020B0500030000000000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00693489-592E-0C48-8B5D-240D1CB6C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1pPr>
          </a:lstStyle>
          <a:p>
            <a:fld id="{1FA74E02-A329-8C4D-88B4-FCF69E68B2D6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9D3E8D-5DF9-1943-9C0D-56212BAC9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311900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81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3605874E-D98F-9544-9E4B-36ADF05A9CC6}"/>
              </a:ext>
            </a:extLst>
          </p:cNvPr>
          <p:cNvSpPr/>
          <p:nvPr userDrawn="1"/>
        </p:nvSpPr>
        <p:spPr>
          <a:xfrm>
            <a:off x="-39757" y="-81024"/>
            <a:ext cx="12271513" cy="1104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8E6854-67D6-0045-B5EE-CAE12F0CA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Euclid Flex" panose="020B0500030000000000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FD9B386-30CB-624B-9D09-DECE690E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1pPr>
          </a:lstStyle>
          <a:p>
            <a:fld id="{1FA74E02-A329-8C4D-88B4-FCF69E68B2D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18367CF-CF5A-FB44-9C63-23E36185FC64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Trocchi" pitchFamily="2" charset="0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16FE9E2-E1B6-3A43-83B7-6FEAFDFFF3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311900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8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7FD7CF9-AB3B-FD43-8016-2EF77314B221}"/>
              </a:ext>
            </a:extLst>
          </p:cNvPr>
          <p:cNvSpPr/>
          <p:nvPr userDrawn="1"/>
        </p:nvSpPr>
        <p:spPr>
          <a:xfrm>
            <a:off x="-39757" y="-81024"/>
            <a:ext cx="12271513" cy="1104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FD9B386-30CB-624B-9D09-DECE690E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1pPr>
          </a:lstStyle>
          <a:p>
            <a:fld id="{1FA74E02-A329-8C4D-88B4-FCF69E68B2D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18367CF-CF5A-FB44-9C63-23E36185FC64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Trocchi" pitchFamily="2" charset="0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graphicFrame>
        <p:nvGraphicFramePr>
          <p:cNvPr id="5" name="Content Placeholder 11" descr="Clustered Column chart" title="Chart">
            <a:extLst>
              <a:ext uri="{FF2B5EF4-FFF2-40B4-BE49-F238E27FC236}">
                <a16:creationId xmlns:a16="http://schemas.microsoft.com/office/drawing/2014/main" id="{2DB5CC53-5A24-634A-A04A-A19AA7F2B85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440916711"/>
              </p:ext>
            </p:extLst>
          </p:nvPr>
        </p:nvGraphicFramePr>
        <p:xfrm>
          <a:off x="1522413" y="1905000"/>
          <a:ext cx="9144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3B48EE2F-9334-8A4A-81E8-2B05AC5BDF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311900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98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0197B3B-F72B-5B40-825F-4D1A5D810819}"/>
              </a:ext>
            </a:extLst>
          </p:cNvPr>
          <p:cNvSpPr/>
          <p:nvPr userDrawn="1"/>
        </p:nvSpPr>
        <p:spPr>
          <a:xfrm>
            <a:off x="-39757" y="-81024"/>
            <a:ext cx="12271513" cy="1104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ABC5BC-0B6C-E846-BA47-34D027993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Trocchi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A49C59-C938-BC40-892D-50D6B39BD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Euclid Flex" panose="020B0500030000000000" pitchFamily="34" charset="77"/>
              </a:defRPr>
            </a:lvl1pPr>
            <a:lvl2pPr>
              <a:defRPr>
                <a:latin typeface="Euclid Flex" panose="020B0500030000000000" pitchFamily="34" charset="77"/>
              </a:defRPr>
            </a:lvl2pPr>
            <a:lvl3pPr>
              <a:defRPr>
                <a:latin typeface="Euclid Flex" panose="020B0500030000000000" pitchFamily="34" charset="77"/>
              </a:defRPr>
            </a:lvl3pPr>
            <a:lvl4pPr>
              <a:defRPr>
                <a:latin typeface="Euclid Flex" panose="020B0500030000000000" pitchFamily="34" charset="77"/>
              </a:defRPr>
            </a:lvl4pPr>
            <a:lvl5pPr>
              <a:defRPr>
                <a:latin typeface="Euclid Flex" panose="020B0500030000000000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7B4941-FD49-5644-9377-02D2D600C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Euclid Flex" panose="020B0500030000000000" pitchFamily="34" charset="77"/>
              </a:defRPr>
            </a:lvl1pPr>
            <a:lvl2pPr>
              <a:defRPr>
                <a:latin typeface="Euclid Flex" panose="020B0500030000000000" pitchFamily="34" charset="77"/>
              </a:defRPr>
            </a:lvl2pPr>
            <a:lvl3pPr>
              <a:defRPr>
                <a:latin typeface="Euclid Flex" panose="020B0500030000000000" pitchFamily="34" charset="77"/>
              </a:defRPr>
            </a:lvl3pPr>
            <a:lvl4pPr>
              <a:defRPr>
                <a:latin typeface="Euclid Flex" panose="020B0500030000000000" pitchFamily="34" charset="77"/>
              </a:defRPr>
            </a:lvl4pPr>
            <a:lvl5pPr>
              <a:defRPr>
                <a:latin typeface="Euclid Flex" panose="020B0500030000000000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8C5DFA4-26EE-1D43-AAA6-93930CB9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1pPr>
          </a:lstStyle>
          <a:p>
            <a:fld id="{1FA74E02-A329-8C4D-88B4-FCF69E68B2D6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6A9682D-40CF-BD47-ADBB-1C099764E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311900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5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5749F8D1-7646-924E-946A-01C7EB7FAA12}"/>
              </a:ext>
            </a:extLst>
          </p:cNvPr>
          <p:cNvSpPr/>
          <p:nvPr userDrawn="1"/>
        </p:nvSpPr>
        <p:spPr>
          <a:xfrm>
            <a:off x="-39757" y="-81024"/>
            <a:ext cx="12271513" cy="1104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ABC5BC-0B6C-E846-BA47-34D027993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Trocchi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A49C59-C938-BC40-892D-50D6B39BD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Euclid Flex" panose="020B0500030000000000" pitchFamily="34" charset="77"/>
              </a:defRPr>
            </a:lvl1pPr>
            <a:lvl2pPr>
              <a:defRPr>
                <a:latin typeface="Euclid Flex" panose="020B0500030000000000" pitchFamily="34" charset="77"/>
              </a:defRPr>
            </a:lvl2pPr>
            <a:lvl3pPr>
              <a:defRPr>
                <a:latin typeface="Euclid Flex" panose="020B0500030000000000" pitchFamily="34" charset="77"/>
              </a:defRPr>
            </a:lvl3pPr>
            <a:lvl4pPr>
              <a:defRPr>
                <a:latin typeface="Euclid Flex" panose="020B0500030000000000" pitchFamily="34" charset="77"/>
              </a:defRPr>
            </a:lvl4pPr>
            <a:lvl5pPr>
              <a:defRPr>
                <a:latin typeface="Euclid Flex" panose="020B0500030000000000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8C5DFA4-26EE-1D43-AAA6-93930CB9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1pPr>
          </a:lstStyle>
          <a:p>
            <a:fld id="{1FA74E02-A329-8C4D-88B4-FCF69E68B2D6}" type="slidenum">
              <a:rPr lang="nl-NL" smtClean="0"/>
              <a:pPr/>
              <a:t>‹#›</a:t>
            </a:fld>
            <a:endParaRPr lang="nl-NL" dirty="0"/>
          </a:p>
        </p:txBody>
      </p:sp>
      <p:graphicFrame>
        <p:nvGraphicFramePr>
          <p:cNvPr id="6" name="Content Placeholder 8" descr="Sample table with 3 columns, 4 rows" title="Table">
            <a:extLst>
              <a:ext uri="{FF2B5EF4-FFF2-40B4-BE49-F238E27FC236}">
                <a16:creationId xmlns:a16="http://schemas.microsoft.com/office/drawing/2014/main" id="{82A90FE8-86FE-9544-8714-7418811C386E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817527491"/>
              </p:ext>
            </p:extLst>
          </p:nvPr>
        </p:nvGraphicFramePr>
        <p:xfrm>
          <a:off x="6230938" y="1905000"/>
          <a:ext cx="4435476" cy="22860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78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04A6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A</a:t>
                      </a:r>
                    </a:p>
                  </a:txBody>
                  <a:tcPr anchor="ctr">
                    <a:solidFill>
                      <a:srgbClr val="04A6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B</a:t>
                      </a:r>
                    </a:p>
                  </a:txBody>
                  <a:tcPr anchor="ctr">
                    <a:solidFill>
                      <a:srgbClr val="04A6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dirty="0"/>
                        <a:t>Class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dirty="0"/>
                        <a:t>Class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dirty="0"/>
                        <a:t>Class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A0B653B6-DC22-544A-84C2-2918E942F9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311900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8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CFBC2EB1-E2E1-B041-8F44-DA3C7F64FF9B}"/>
              </a:ext>
            </a:extLst>
          </p:cNvPr>
          <p:cNvSpPr/>
          <p:nvPr userDrawn="1"/>
        </p:nvSpPr>
        <p:spPr>
          <a:xfrm>
            <a:off x="-39757" y="-81024"/>
            <a:ext cx="12271513" cy="1104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ABC5BC-0B6C-E846-BA47-34D027993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Trocchi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A49C59-C938-BC40-892D-50D6B39BD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Euclid Flex" panose="020B0500030000000000" pitchFamily="34" charset="77"/>
              </a:defRPr>
            </a:lvl1pPr>
            <a:lvl2pPr>
              <a:defRPr>
                <a:latin typeface="Euclid Flex" panose="020B0500030000000000" pitchFamily="34" charset="77"/>
              </a:defRPr>
            </a:lvl2pPr>
            <a:lvl3pPr>
              <a:defRPr>
                <a:latin typeface="Euclid Flex" panose="020B0500030000000000" pitchFamily="34" charset="77"/>
              </a:defRPr>
            </a:lvl3pPr>
            <a:lvl4pPr>
              <a:defRPr>
                <a:latin typeface="Euclid Flex" panose="020B0500030000000000" pitchFamily="34" charset="77"/>
              </a:defRPr>
            </a:lvl4pPr>
            <a:lvl5pPr>
              <a:defRPr>
                <a:latin typeface="Euclid Flex" panose="020B0500030000000000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8C5DFA4-26EE-1D43-AAA6-93930CB9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1pPr>
          </a:lstStyle>
          <a:p>
            <a:fld id="{1FA74E02-A329-8C4D-88B4-FCF69E68B2D6}" type="slidenum">
              <a:rPr lang="nl-NL" smtClean="0"/>
              <a:pPr/>
              <a:t>‹#›</a:t>
            </a:fld>
            <a:endParaRPr lang="nl-NL" dirty="0"/>
          </a:p>
        </p:txBody>
      </p:sp>
      <p:graphicFrame>
        <p:nvGraphicFramePr>
          <p:cNvPr id="8" name="Content Placeholder 3" descr="Gear" title="SmartArt">
            <a:extLst>
              <a:ext uri="{FF2B5EF4-FFF2-40B4-BE49-F238E27FC236}">
                <a16:creationId xmlns:a16="http://schemas.microsoft.com/office/drawing/2014/main" id="{C0AEB8F3-E238-5648-B090-234CEAB349D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152100639"/>
              </p:ext>
            </p:extLst>
          </p:nvPr>
        </p:nvGraphicFramePr>
        <p:xfrm>
          <a:off x="6230938" y="1905000"/>
          <a:ext cx="4435475" cy="408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32FC9AAA-D837-E848-A148-66D07E07E89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38200" y="6311900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7AF069DB-C2AD-394D-82A0-AB617AFB760F}"/>
              </a:ext>
            </a:extLst>
          </p:cNvPr>
          <p:cNvSpPr/>
          <p:nvPr userDrawn="1"/>
        </p:nvSpPr>
        <p:spPr>
          <a:xfrm>
            <a:off x="-39757" y="-81024"/>
            <a:ext cx="12271513" cy="1104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A1ABC9-AC01-D245-84F9-29D136552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Trocchi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3F85E5-90DD-4B42-BDBB-B796C6342C7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514476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Euclid Flex" panose="020B0500030000000000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1BD9F07-51E9-0C49-994A-359023374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1pPr>
            <a:lvl2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2pPr>
            <a:lvl3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3pPr>
            <a:lvl4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4pPr>
            <a:lvl5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CAD3CFC-4579-EC46-BD63-824FC9E27AD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14476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Euclid Flex" panose="020B0500030000000000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084D3BE-6C48-974C-94E6-F924A3047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1pPr>
            <a:lvl2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2pPr>
            <a:lvl3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3pPr>
            <a:lvl4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4pPr>
            <a:lvl5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1E4829D-3F99-974B-92DF-05F3265CD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Euclid Flex" panose="020B0500030000000000" pitchFamily="34" charset="77"/>
              </a:defRPr>
            </a:lvl1pPr>
          </a:lstStyle>
          <a:p>
            <a:fld id="{1FA74E02-A329-8C4D-88B4-FCF69E68B2D6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632A101-577D-8E46-AA97-ED8239864F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311900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1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2CE7DDF-0040-4846-B33B-64CF66C8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285AD9-3CD3-D440-9010-EDEE77446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6E828C-EBA1-C145-9388-9BCFFD9D6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EE014-6C92-914A-959F-376922AC3236}" type="datetimeFigureOut">
              <a:rPr lang="nl-NL" smtClean="0"/>
              <a:t>2-6-2025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D66C31-4F23-6C4B-A5D1-4D939025C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AE7C8E-8499-5440-A6D4-16B0CD22E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74E02-A329-8C4D-88B4-FCF69E68B2D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775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1" r:id="rId4"/>
    <p:sldLayoutId id="2147483660" r:id="rId5"/>
    <p:sldLayoutId id="2147483652" r:id="rId6"/>
    <p:sldLayoutId id="2147483661" r:id="rId7"/>
    <p:sldLayoutId id="2147483662" r:id="rId8"/>
    <p:sldLayoutId id="2147483653" r:id="rId9"/>
    <p:sldLayoutId id="2147483657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ww.starodub.nl" TargetMode="External"/><Relationship Id="rId2" Type="http://schemas.openxmlformats.org/officeDocument/2006/relationships/hyperlink" Target="http://www.starodub.nl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hyperlink" Target="mailto:info@starodub.n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3DDCFF9-9A97-AD46-8BE8-947303E14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Company Presentation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4BB2E2CD-2AEF-6E43-840B-3A47FF6728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nl-NL" sz="2000" dirty="0">
                <a:solidFill>
                  <a:srgbClr val="0000FF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www.starodub.nl</a:t>
            </a:r>
            <a:endParaRPr lang="nl-NL" sz="2000" dirty="0">
              <a:solidFill>
                <a:srgbClr val="0000FF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nl-NL" sz="2000" dirty="0">
                <a:latin typeface="+mn-lt"/>
              </a:rPr>
              <a:t>Contact: </a:t>
            </a:r>
            <a:r>
              <a:rPr lang="nl-NL" sz="2000" dirty="0">
                <a:solidFill>
                  <a:srgbClr val="0000FF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info@starodub.nl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  <a:p>
            <a:endParaRPr lang="nl-N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8988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BE01-D848-F503-AFD2-DCA94CCAF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Core Support Areas </a:t>
            </a:r>
            <a:r>
              <a:rPr lang="nl-NL" dirty="0"/>
              <a:t>for Medtech (MD/IVD)</a:t>
            </a:r>
            <a:endParaRPr lang="uk-UA" dirty="0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E2766B0-A455-1F40-3F4A-9C0AFEBFE2BF}"/>
              </a:ext>
            </a:extLst>
          </p:cNvPr>
          <p:cNvSpPr/>
          <p:nvPr/>
        </p:nvSpPr>
        <p:spPr>
          <a:xfrm>
            <a:off x="128156" y="1812405"/>
            <a:ext cx="5778726" cy="121135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Assessment of the category and the class of the product  </a:t>
            </a:r>
            <a:endParaRPr lang="en-US" sz="2400" b="1" dirty="0">
              <a:highlight>
                <a:srgbClr val="FF00FF"/>
              </a:highlight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935E90A-0266-5DE6-0CCA-E1F7CF17E9CD}"/>
              </a:ext>
            </a:extLst>
          </p:cNvPr>
          <p:cNvSpPr/>
          <p:nvPr/>
        </p:nvSpPr>
        <p:spPr>
          <a:xfrm>
            <a:off x="6193214" y="1812405"/>
            <a:ext cx="5870630" cy="121135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Conformity assessment, including technical file preparation and QMS certification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EE6F2BCE-4A4C-7CE6-F2A5-46A53146846F}"/>
              </a:ext>
            </a:extLst>
          </p:cNvPr>
          <p:cNvSpPr/>
          <p:nvPr/>
        </p:nvSpPr>
        <p:spPr>
          <a:xfrm>
            <a:off x="128154" y="3266441"/>
            <a:ext cx="5778726" cy="113561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Identify the Applicable Legislation (MDR or IVDR) and relevant standards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E643DF4-4DC1-78CC-C122-A3080E144A63}"/>
              </a:ext>
            </a:extLst>
          </p:cNvPr>
          <p:cNvSpPr/>
          <p:nvPr/>
        </p:nvSpPr>
        <p:spPr>
          <a:xfrm>
            <a:off x="6193214" y="3268809"/>
            <a:ext cx="5870630" cy="113561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Be the EU Authorized Representative and Person Responsible for Regulatory Compliance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F03B205-B4B1-0B12-DA4E-BEEC20E7B65E}"/>
              </a:ext>
            </a:extLst>
          </p:cNvPr>
          <p:cNvSpPr/>
          <p:nvPr/>
        </p:nvSpPr>
        <p:spPr>
          <a:xfrm>
            <a:off x="128154" y="4644736"/>
            <a:ext cx="5778725" cy="110611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Selection of a Notified Body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C6557EE-26EA-C438-1B04-9398C3C3D1DC}"/>
              </a:ext>
            </a:extLst>
          </p:cNvPr>
          <p:cNvSpPr/>
          <p:nvPr/>
        </p:nvSpPr>
        <p:spPr>
          <a:xfrm>
            <a:off x="6193215" y="4644736"/>
            <a:ext cx="5870630" cy="110611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Risk management, Biological Safety and Biocompatibility assessments, Clinical Evaluations, PMS/PMCF and Vigilance</a:t>
            </a:r>
          </a:p>
        </p:txBody>
      </p:sp>
    </p:spTree>
    <p:extLst>
      <p:ext uri="{BB962C8B-B14F-4D97-AF65-F5344CB8AC3E}">
        <p14:creationId xmlns:p14="http://schemas.microsoft.com/office/powerpoint/2010/main" val="34427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E6D76-E74B-C98F-3B9D-481FFAA59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B5E52-E005-510C-EDF8-81B6C123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49670"/>
            <a:ext cx="11980984" cy="1325563"/>
          </a:xfrm>
        </p:spPr>
        <p:txBody>
          <a:bodyPr anchor="ctr"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sz="4400" kern="1200" dirty="0">
                <a:solidFill>
                  <a:schemeClr val="tx2"/>
                </a:solidFill>
                <a:latin typeface="Trocchi" pitchFamily="2" charset="0"/>
                <a:ea typeface="+mj-ea"/>
                <a:cs typeface="+mj-cs"/>
              </a:rPr>
              <a:t>Support for Quality, Manufacturing &amp; Operational Improvements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47973E2-62B4-485E-A834-F2E83EF75F82}"/>
              </a:ext>
            </a:extLst>
          </p:cNvPr>
          <p:cNvSpPr/>
          <p:nvPr/>
        </p:nvSpPr>
        <p:spPr>
          <a:xfrm>
            <a:off x="1254242" y="1104814"/>
            <a:ext cx="10181690" cy="1450816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 dirty="0"/>
              <a:t>Product Quality and Patient Safety</a:t>
            </a:r>
            <a:endParaRPr lang="en-US" noProof="0" dirty="0"/>
          </a:p>
          <a:p>
            <a:pPr algn="ctr"/>
            <a:r>
              <a:rPr lang="en-US" b="1" noProof="0" dirty="0"/>
              <a:t>Regulatory Compliance (GMP, GDP, ISO 9001)</a:t>
            </a:r>
            <a:endParaRPr lang="en-US" noProof="0" dirty="0"/>
          </a:p>
          <a:p>
            <a:pPr algn="ctr"/>
            <a:r>
              <a:rPr lang="en-US" b="1" noProof="0" dirty="0"/>
              <a:t>Continuous Improvement and Risk Management</a:t>
            </a:r>
            <a:endParaRPr lang="en-US" noProof="0" dirty="0"/>
          </a:p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9D6820-3E4A-98C6-D7F9-8459757A7940}"/>
              </a:ext>
            </a:extLst>
          </p:cNvPr>
          <p:cNvSpPr/>
          <p:nvPr/>
        </p:nvSpPr>
        <p:spPr>
          <a:xfrm>
            <a:off x="1253452" y="2570908"/>
            <a:ext cx="1284270" cy="29692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noProof="0" dirty="0"/>
              <a:t>Document Control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462CF0-C40B-71ED-D100-A0260D852D5B}"/>
              </a:ext>
            </a:extLst>
          </p:cNvPr>
          <p:cNvSpPr/>
          <p:nvPr/>
        </p:nvSpPr>
        <p:spPr>
          <a:xfrm>
            <a:off x="3016682" y="2570908"/>
            <a:ext cx="1284270" cy="29692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dirty="0"/>
              <a:t>Change</a:t>
            </a:r>
            <a:r>
              <a:rPr lang="en-US" dirty="0"/>
              <a:t> </a:t>
            </a:r>
            <a:r>
              <a:rPr lang="en-US" sz="2000" dirty="0"/>
              <a:t>Control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35D788-8E38-6EA8-C36C-480291656B90}"/>
              </a:ext>
            </a:extLst>
          </p:cNvPr>
          <p:cNvSpPr/>
          <p:nvPr/>
        </p:nvSpPr>
        <p:spPr>
          <a:xfrm>
            <a:off x="4803358" y="2570908"/>
            <a:ext cx="1284270" cy="29692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dirty="0"/>
              <a:t>Qualification</a:t>
            </a:r>
            <a:r>
              <a:rPr lang="en-US" dirty="0"/>
              <a:t> &amp; Validation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93945C-EA1C-644A-233D-5FB3F60D31FE}"/>
              </a:ext>
            </a:extLst>
          </p:cNvPr>
          <p:cNvSpPr/>
          <p:nvPr/>
        </p:nvSpPr>
        <p:spPr>
          <a:xfrm>
            <a:off x="6590034" y="2570908"/>
            <a:ext cx="1284270" cy="29692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dirty="0"/>
              <a:t>Training &amp; Competency Management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F429D4-58DD-E348-30ED-1FF48D692634}"/>
              </a:ext>
            </a:extLst>
          </p:cNvPr>
          <p:cNvSpPr/>
          <p:nvPr/>
        </p:nvSpPr>
        <p:spPr>
          <a:xfrm>
            <a:off x="8376710" y="2570908"/>
            <a:ext cx="1284270" cy="29692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dirty="0"/>
              <a:t>Deviations &amp; CAPA (Corrective and Preventive Actions)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49F0D4-6056-E8CF-A33C-7DE0B21B2D77}"/>
              </a:ext>
            </a:extLst>
          </p:cNvPr>
          <p:cNvSpPr/>
          <p:nvPr/>
        </p:nvSpPr>
        <p:spPr>
          <a:xfrm>
            <a:off x="10139939" y="2570908"/>
            <a:ext cx="1284270" cy="29692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dirty="0"/>
              <a:t>Internal and External Audits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073CB3-CBD5-9AB9-149B-36D4B50866D4}"/>
              </a:ext>
            </a:extLst>
          </p:cNvPr>
          <p:cNvSpPr/>
          <p:nvPr/>
        </p:nvSpPr>
        <p:spPr>
          <a:xfrm>
            <a:off x="1254242" y="5546659"/>
            <a:ext cx="10217649" cy="129454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719138" lvl="7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noProof="0" dirty="0"/>
              <a:t>Quality Policy and Quality Culture</a:t>
            </a:r>
          </a:p>
          <a:p>
            <a:pPr marL="719138" lvl="7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noProof="0" dirty="0"/>
              <a:t>Risk Management and Analysis (FMEA, HACCP)</a:t>
            </a:r>
          </a:p>
          <a:p>
            <a:pPr marL="719138" lvl="7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noProof="0" dirty="0"/>
              <a:t>IT Infrastructure and Data Integrity (ALCOA principles)</a:t>
            </a:r>
          </a:p>
          <a:p>
            <a:pPr marL="719138" lvl="7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noProof="0" dirty="0"/>
              <a:t>Production Environment &amp; Facility Management</a:t>
            </a: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427054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C4C1B-CCEE-D910-5F3D-58DA627D2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66265-3D46-5EB2-975B-FE7D3352A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5" y="-32440"/>
            <a:ext cx="1158586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Core Support Areas </a:t>
            </a:r>
            <a:r>
              <a:rPr lang="nl-NL" dirty="0"/>
              <a:t>for </a:t>
            </a:r>
            <a:r>
              <a:rPr lang="en-US" dirty="0"/>
              <a:t>Quality and Operational Improvements</a:t>
            </a:r>
            <a:endParaRPr lang="en-GB" dirty="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330ADC6-2CB0-5CCA-F20D-EAF8AC86E0E9}"/>
              </a:ext>
            </a:extLst>
          </p:cNvPr>
          <p:cNvSpPr/>
          <p:nvPr/>
        </p:nvSpPr>
        <p:spPr>
          <a:xfrm>
            <a:off x="128156" y="1812405"/>
            <a:ext cx="5778726" cy="121135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Hands on such as writing of documents or performing validations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A03F1ED3-9860-7A7E-D5CA-D40B9B5BEA0A}"/>
              </a:ext>
            </a:extLst>
          </p:cNvPr>
          <p:cNvSpPr/>
          <p:nvPr/>
        </p:nvSpPr>
        <p:spPr>
          <a:xfrm>
            <a:off x="6193214" y="1812405"/>
            <a:ext cx="5870630" cy="121135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Day to day management of manufacturing / packaging / quality 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9E8032FA-4DDD-1736-13E0-CA4EDD3CCCFD}"/>
              </a:ext>
            </a:extLst>
          </p:cNvPr>
          <p:cNvSpPr/>
          <p:nvPr/>
        </p:nvSpPr>
        <p:spPr>
          <a:xfrm>
            <a:off x="144395" y="3266440"/>
            <a:ext cx="5778726" cy="113561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In company training for all </a:t>
            </a:r>
            <a:r>
              <a:rPr lang="en-US" sz="2400" b="1" dirty="0" err="1"/>
              <a:t>GxP</a:t>
            </a:r>
            <a:r>
              <a:rPr lang="en-US" sz="2400" b="1" dirty="0"/>
              <a:t> related topics and/or CQV education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10788BA4-495D-62F7-CA45-6F4231C1B739}"/>
              </a:ext>
            </a:extLst>
          </p:cNvPr>
          <p:cNvSpPr/>
          <p:nvPr/>
        </p:nvSpPr>
        <p:spPr>
          <a:xfrm>
            <a:off x="6193214" y="3268809"/>
            <a:ext cx="5870630" cy="113561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Mock audits, supplier audits, audit hosting by Inspectorates and Customers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5EF0F008-FC19-694E-4A9C-7037FE8145B1}"/>
              </a:ext>
            </a:extLst>
          </p:cNvPr>
          <p:cNvSpPr/>
          <p:nvPr/>
        </p:nvSpPr>
        <p:spPr>
          <a:xfrm>
            <a:off x="128154" y="4644736"/>
            <a:ext cx="5778725" cy="110611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Annex 1 implementation and gap assessment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732B8D4-0896-C6D8-78CE-4C91138C9D87}"/>
              </a:ext>
            </a:extLst>
          </p:cNvPr>
          <p:cNvSpPr/>
          <p:nvPr/>
        </p:nvSpPr>
        <p:spPr>
          <a:xfrm>
            <a:off x="6193215" y="4644736"/>
            <a:ext cx="5870630" cy="110611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Operational support including resolving major quality issues and LEAN performance improvement projects</a:t>
            </a:r>
          </a:p>
        </p:txBody>
      </p:sp>
    </p:spTree>
    <p:extLst>
      <p:ext uri="{BB962C8B-B14F-4D97-AF65-F5344CB8AC3E}">
        <p14:creationId xmlns:p14="http://schemas.microsoft.com/office/powerpoint/2010/main" val="359902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AC94F-3900-41CF-7092-20E6F48A4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DD7D-F889-D640-CA84-D66BC4336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244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One stop shop</a:t>
            </a:r>
            <a:endParaRPr lang="en-GB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5CD6D9E-3503-E96A-FAFF-8A64632FDF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423969"/>
              </p:ext>
            </p:extLst>
          </p:nvPr>
        </p:nvGraphicFramePr>
        <p:xfrm>
          <a:off x="838200" y="146781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833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559BF0-C1EF-FE4A-9A9C-031E0181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919" y="-85590"/>
            <a:ext cx="820082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Why Starodub?</a:t>
            </a:r>
          </a:p>
        </p:txBody>
      </p:sp>
      <p:graphicFrame>
        <p:nvGraphicFramePr>
          <p:cNvPr id="7" name="Tijdelijke aanduiding voor inhoud 2">
            <a:extLst>
              <a:ext uri="{FF2B5EF4-FFF2-40B4-BE49-F238E27FC236}">
                <a16:creationId xmlns:a16="http://schemas.microsoft.com/office/drawing/2014/main" id="{BCBB79F9-7D99-6004-8F70-720F8034B3CC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92933" y="1544774"/>
          <a:ext cx="5963264" cy="4456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A tree with green leaves&#10;&#10;Description automatically generated">
            <a:extLst>
              <a:ext uri="{FF2B5EF4-FFF2-40B4-BE49-F238E27FC236}">
                <a16:creationId xmlns:a16="http://schemas.microsoft.com/office/drawing/2014/main" id="{F12435C9-8ADD-5B7F-939B-EE26EB3AAD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1051" y="-68094"/>
            <a:ext cx="5194571" cy="692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5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127C8-45AD-C80E-53DF-6C74F9471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EFC0437E-F738-6BCD-6CBB-DBE5E9352E84}"/>
              </a:ext>
            </a:extLst>
          </p:cNvPr>
          <p:cNvSpPr txBox="1">
            <a:spLocks/>
          </p:cNvSpPr>
          <p:nvPr/>
        </p:nvSpPr>
        <p:spPr>
          <a:xfrm>
            <a:off x="838200" y="-1782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Trocchi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Our team</a:t>
            </a:r>
            <a:endParaRPr lang="nl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FD77DF-5902-F705-815E-35654B31F13C}"/>
              </a:ext>
            </a:extLst>
          </p:cNvPr>
          <p:cNvSpPr txBox="1"/>
          <p:nvPr/>
        </p:nvSpPr>
        <p:spPr>
          <a:xfrm>
            <a:off x="6103474" y="1694894"/>
            <a:ext cx="592660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Typical Dutch '</a:t>
            </a:r>
            <a:r>
              <a:rPr lang="en-US" sz="2400" dirty="0" err="1">
                <a:solidFill>
                  <a:srgbClr val="00B050"/>
                </a:solidFill>
              </a:rPr>
              <a:t>Sinterklaas</a:t>
            </a:r>
            <a:r>
              <a:rPr lang="en-US" sz="2400" dirty="0">
                <a:solidFill>
                  <a:srgbClr val="00B050"/>
                </a:solidFill>
              </a:rPr>
              <a:t>' celebration with colleagues by making own hand-made chocolate letters</a:t>
            </a:r>
            <a:endParaRPr lang="en-US" sz="2400" dirty="0">
              <a:solidFill>
                <a:srgbClr val="00B050"/>
              </a:solidFill>
              <a:latin typeface="Euclid Flex" panose="020B0500030000000000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3731E6-A14C-2E1B-ADA4-14BD202FD7BB}"/>
              </a:ext>
            </a:extLst>
          </p:cNvPr>
          <p:cNvSpPr txBox="1"/>
          <p:nvPr/>
        </p:nvSpPr>
        <p:spPr>
          <a:xfrm>
            <a:off x="294481" y="1944611"/>
            <a:ext cx="518001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Lunch on a beautiful sunny day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E677E4-7FB3-1987-2391-1A339FB37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25094" r="20777" b="7445"/>
          <a:stretch/>
        </p:blipFill>
        <p:spPr>
          <a:xfrm>
            <a:off x="6018481" y="2672360"/>
            <a:ext cx="5935394" cy="30449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673878-30F5-BFD4-4F8B-49F2181A4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r="3809" b="5874"/>
          <a:stretch/>
        </p:blipFill>
        <p:spPr>
          <a:xfrm>
            <a:off x="534762" y="2655040"/>
            <a:ext cx="5355770" cy="30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E73AA-B561-ECAF-4E15-0A20150F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794" y="1819316"/>
            <a:ext cx="9253876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Let’s collaborate!</a:t>
            </a:r>
            <a:endParaRPr lang="en-GB" sz="7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06216-0023-AA0E-E6B4-23D146D88FAF}"/>
              </a:ext>
            </a:extLst>
          </p:cNvPr>
          <p:cNvSpPr txBox="1"/>
          <p:nvPr/>
        </p:nvSpPr>
        <p:spPr>
          <a:xfrm>
            <a:off x="4290872" y="6178085"/>
            <a:ext cx="391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E-mail: </a:t>
            </a:r>
            <a:r>
              <a:rPr lang="en-US" sz="2800" b="1" dirty="0">
                <a:hlinkClick r:id="rId2"/>
              </a:rPr>
              <a:t>info@starodub.nl</a:t>
            </a:r>
            <a:endParaRPr lang="en-US" sz="2800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EF7D365-5788-5C9B-B58E-6505DD244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6" b="25445"/>
          <a:stretch/>
        </p:blipFill>
        <p:spPr bwMode="auto">
          <a:xfrm>
            <a:off x="1534143" y="5397726"/>
            <a:ext cx="1049251" cy="34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DC0F565-BAAC-5FB7-5773-B7F8FAD7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841" y="5239416"/>
            <a:ext cx="394016" cy="39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qr code with two chat bubbles&#10;&#10;Description automatically generated">
            <a:extLst>
              <a:ext uri="{FF2B5EF4-FFF2-40B4-BE49-F238E27FC236}">
                <a16:creationId xmlns:a16="http://schemas.microsoft.com/office/drawing/2014/main" id="{2A0725A2-E9E3-8140-FE44-1F8B6C5D66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934" b="12893"/>
          <a:stretch/>
        </p:blipFill>
        <p:spPr>
          <a:xfrm>
            <a:off x="9486835" y="3534615"/>
            <a:ext cx="1923974" cy="1704801"/>
          </a:xfrm>
          <a:prstGeom prst="rect">
            <a:avLst/>
          </a:prstGeom>
        </p:spPr>
      </p:pic>
      <p:pic>
        <p:nvPicPr>
          <p:cNvPr id="11" name="Picture 10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79CB585-0100-FEE4-0F7B-4670DBC400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7"/>
          <a:stretch/>
        </p:blipFill>
        <p:spPr bwMode="auto">
          <a:xfrm>
            <a:off x="1232530" y="3579779"/>
            <a:ext cx="1652476" cy="1659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D3EE039-4270-CD69-EB26-816110A61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347" y="5387640"/>
            <a:ext cx="360319" cy="36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C77E956-F136-5ECD-4507-1AF91A02F5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9"/>
          <a:stretch/>
        </p:blipFill>
        <p:spPr bwMode="auto">
          <a:xfrm>
            <a:off x="5624593" y="3579780"/>
            <a:ext cx="1688820" cy="1688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34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470BE616-6FA7-CDB0-FE16-E9C4C875C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063007"/>
            <a:ext cx="11009242" cy="1655762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var( --e-global-typography-c1e7fcc-font-family )"/>
                <a:cs typeface="+mn-cs"/>
              </a:rPr>
              <a:t>Reliable, Efficient, Knowledgeable</a:t>
            </a:r>
            <a:endParaRPr kumimoji="0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ea typeface="var( --e-global-typography-c1e7fcc-font-family )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4A64A"/>
                </a:solidFill>
              </a:rPr>
              <a:t>Starodub is your one stop shop for your EU success </a:t>
            </a:r>
            <a:endParaRPr lang="en-GB" sz="4000" b="1" dirty="0">
              <a:solidFill>
                <a:srgbClr val="04A64A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6101670-9FEE-BC65-C7EE-0B9504D0F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8120"/>
          <a:stretch/>
        </p:blipFill>
        <p:spPr>
          <a:xfrm>
            <a:off x="2835968" y="445303"/>
            <a:ext cx="6659134" cy="139693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36C6628-CBB1-CF8C-6163-7DEAAC2A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1BE0-EE8D-4239-A3B3-EC6087C55B48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CA5E979-56B6-3524-EF2C-448B51E8D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6" b="25445"/>
          <a:stretch/>
        </p:blipFill>
        <p:spPr bwMode="auto">
          <a:xfrm>
            <a:off x="939012" y="6469496"/>
            <a:ext cx="1049251" cy="34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F87D3A6-1305-B3EC-E85A-FC48B53D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539" y="6340369"/>
            <a:ext cx="394016" cy="39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qr code with two chat bubbles&#10;&#10;Description automatically generated">
            <a:extLst>
              <a:ext uri="{FF2B5EF4-FFF2-40B4-BE49-F238E27FC236}">
                <a16:creationId xmlns:a16="http://schemas.microsoft.com/office/drawing/2014/main" id="{5F17CF77-98AD-B221-BCBD-09E47855B4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934" b="12893"/>
          <a:stretch/>
        </p:blipFill>
        <p:spPr>
          <a:xfrm>
            <a:off x="9625416" y="5301679"/>
            <a:ext cx="1190262" cy="1054671"/>
          </a:xfrm>
          <a:prstGeom prst="rect">
            <a:avLst/>
          </a:prstGeom>
        </p:spPr>
      </p:pic>
      <p:sp>
        <p:nvSpPr>
          <p:cNvPr id="5" name="字幕 2">
            <a:extLst>
              <a:ext uri="{FF2B5EF4-FFF2-40B4-BE49-F238E27FC236}">
                <a16:creationId xmlns:a16="http://schemas.microsoft.com/office/drawing/2014/main" id="{470BE616-6FA7-CDB0-FE16-E9C4C875CF72}"/>
              </a:ext>
            </a:extLst>
          </p:cNvPr>
          <p:cNvSpPr>
            <a:spLocks noGrp="1"/>
          </p:cNvSpPr>
          <p:nvPr/>
        </p:nvSpPr>
        <p:spPr>
          <a:xfrm>
            <a:off x="2687716" y="1803821"/>
            <a:ext cx="9196172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fontAlgn="base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ja-JP" sz="3200" dirty="0">
                <a:solidFill>
                  <a:srgbClr val="04A64A"/>
                </a:solidFill>
                <a:latin typeface="Trocchi" pitchFamily="2" charset="0"/>
                <a:ea typeface="+mj-ea"/>
                <a:cs typeface="+mj-cs"/>
              </a:rPr>
              <a:t>E</a:t>
            </a:r>
            <a:r>
              <a:rPr lang="ja-JP" altLang="ja-JP" sz="3200" dirty="0">
                <a:solidFill>
                  <a:srgbClr val="04A64A"/>
                </a:solidFill>
                <a:latin typeface="Trocchi" pitchFamily="2" charset="0"/>
                <a:ea typeface="+mj-ea"/>
                <a:cs typeface="+mj-cs"/>
              </a:rPr>
              <a:t>xperts in </a:t>
            </a:r>
            <a:r>
              <a:rPr lang="en-US" altLang="ja-JP" sz="3200" dirty="0">
                <a:solidFill>
                  <a:srgbClr val="04A64A"/>
                </a:solidFill>
                <a:latin typeface="Trocchi" pitchFamily="2" charset="0"/>
                <a:ea typeface="+mj-ea"/>
                <a:cs typeface="+mj-cs"/>
              </a:rPr>
              <a:t>R</a:t>
            </a:r>
            <a:r>
              <a:rPr lang="ja-JP" altLang="ja-JP" sz="3200" dirty="0">
                <a:solidFill>
                  <a:srgbClr val="04A64A"/>
                </a:solidFill>
                <a:latin typeface="Trocchi" pitchFamily="2" charset="0"/>
                <a:ea typeface="+mj-ea"/>
                <a:cs typeface="+mj-cs"/>
              </a:rPr>
              <a:t>egulatory </a:t>
            </a:r>
            <a:r>
              <a:rPr lang="en-US" altLang="ja-JP" sz="3200" dirty="0">
                <a:solidFill>
                  <a:srgbClr val="04A64A"/>
                </a:solidFill>
                <a:latin typeface="Trocchi" pitchFamily="2" charset="0"/>
                <a:ea typeface="+mj-ea"/>
                <a:cs typeface="+mj-cs"/>
              </a:rPr>
              <a:t>A</a:t>
            </a:r>
            <a:r>
              <a:rPr lang="ja-JP" altLang="ja-JP" sz="3200" dirty="0">
                <a:solidFill>
                  <a:srgbClr val="04A64A"/>
                </a:solidFill>
                <a:latin typeface="Trocchi" pitchFamily="2" charset="0"/>
                <a:ea typeface="+mj-ea"/>
                <a:cs typeface="+mj-cs"/>
              </a:rPr>
              <a:t>ffairs</a:t>
            </a:r>
            <a:r>
              <a:rPr lang="en-US" altLang="ja-JP" sz="3200" dirty="0">
                <a:solidFill>
                  <a:srgbClr val="04A64A"/>
                </a:solidFill>
                <a:latin typeface="Trocchi" pitchFamily="2" charset="0"/>
                <a:ea typeface="+mj-ea"/>
                <a:cs typeface="+mj-cs"/>
              </a:rPr>
              <a:t> and </a:t>
            </a:r>
          </a:p>
          <a:p>
            <a:pPr marL="0" marR="0" lvl="0" indent="0" algn="l" fontAlgn="base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ja-JP" sz="3200" dirty="0">
                <a:solidFill>
                  <a:srgbClr val="04A64A"/>
                </a:solidFill>
                <a:latin typeface="Trocchi" pitchFamily="2" charset="0"/>
                <a:ea typeface="+mj-ea"/>
                <a:cs typeface="+mj-cs"/>
              </a:rPr>
              <a:t>Quality &amp; Operational Improvements</a:t>
            </a:r>
            <a:endParaRPr lang="ja-JP" altLang="ja-JP" sz="3200" dirty="0">
              <a:solidFill>
                <a:srgbClr val="04A64A"/>
              </a:solidFill>
              <a:latin typeface="Trocchi" pitchFamily="2" charset="0"/>
              <a:ea typeface="+mj-ea"/>
              <a:cs typeface="+mj-cs"/>
            </a:endParaRPr>
          </a:p>
          <a:p>
            <a:endParaRPr kumimoji="1" lang="ja-JP" altLang="en-US" sz="3200" dirty="0"/>
          </a:p>
        </p:txBody>
      </p:sp>
      <p:pic>
        <p:nvPicPr>
          <p:cNvPr id="11" name="Picture 10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6A1A287-8B79-DFC3-1013-4099E28EDA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7"/>
          <a:stretch/>
        </p:blipFill>
        <p:spPr bwMode="auto">
          <a:xfrm>
            <a:off x="939012" y="5391321"/>
            <a:ext cx="944953" cy="949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7E888F-546B-8D3A-8CD8-9119EF472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16" y="6459410"/>
            <a:ext cx="360319" cy="36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9EF28AC-6356-2226-6578-BFD51E2447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9"/>
          <a:stretch/>
        </p:blipFill>
        <p:spPr bwMode="auto">
          <a:xfrm>
            <a:off x="5452373" y="5395416"/>
            <a:ext cx="944953" cy="9449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70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559BF0-C1EF-FE4A-9A9C-031E0181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568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Company and People</a:t>
            </a:r>
          </a:p>
        </p:txBody>
      </p:sp>
      <p:pic>
        <p:nvPicPr>
          <p:cNvPr id="4" name="Picture 3" descr="A house with a driveway and cars parked in front of it&#10;&#10;Description automatically generated">
            <a:extLst>
              <a:ext uri="{FF2B5EF4-FFF2-40B4-BE49-F238E27FC236}">
                <a16:creationId xmlns:a16="http://schemas.microsoft.com/office/drawing/2014/main" id="{EF0CC34A-4C57-534F-457F-AED4C8211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r="18371"/>
          <a:stretch/>
        </p:blipFill>
        <p:spPr>
          <a:xfrm>
            <a:off x="5925457" y="1279875"/>
            <a:ext cx="6224301" cy="4935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DBD053-427E-6053-9EFC-10C2E8E09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2" y="1316298"/>
            <a:ext cx="5765172" cy="48986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6F09B8-57D5-AE41-A2C1-55569EA47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46532"/>
            <a:ext cx="2653559" cy="93703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GB" sz="1800" dirty="0">
                <a:latin typeface="+mn-lt"/>
              </a:rPr>
              <a:t>Founded in 2014</a:t>
            </a:r>
          </a:p>
          <a:p>
            <a:pPr marL="0" lvl="1" indent="0">
              <a:buNone/>
            </a:pPr>
            <a:r>
              <a:rPr lang="en-GB" sz="1800" dirty="0">
                <a:latin typeface="+mn-lt"/>
              </a:rPr>
              <a:t>Headcount: 20</a:t>
            </a:r>
          </a:p>
          <a:p>
            <a:pPr marL="0" lvl="1" indent="0">
              <a:buNone/>
            </a:pPr>
            <a:r>
              <a:rPr lang="en-GB" sz="1800" dirty="0">
                <a:latin typeface="+mn-lt"/>
              </a:rPr>
              <a:t>MLT, Board of Control</a:t>
            </a:r>
          </a:p>
          <a:p>
            <a:pPr marL="0" indent="45720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55871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C450C-643A-286F-4241-E6D5976AD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CED08D52-4352-6864-EF00-F265DCD557EE}"/>
              </a:ext>
            </a:extLst>
          </p:cNvPr>
          <p:cNvSpPr txBox="1">
            <a:spLocks/>
          </p:cNvSpPr>
          <p:nvPr/>
        </p:nvSpPr>
        <p:spPr>
          <a:xfrm>
            <a:off x="838200" y="-690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Trocchi" pitchFamily="2" charset="0"/>
                <a:ea typeface="+mj-ea"/>
                <a:cs typeface="+mj-cs"/>
              </a:defRPr>
            </a:lvl1pPr>
          </a:lstStyle>
          <a:p>
            <a:r>
              <a:rPr lang="nl-NL" dirty="0"/>
              <a:t>Our Work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0D3B5D4B-B892-107D-2DA6-62BF42DD6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118" y="1238766"/>
            <a:ext cx="10515600" cy="48494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>
                <a:latin typeface="+mn-lt"/>
              </a:rPr>
              <a:t>Quality First Time Right:</a:t>
            </a:r>
          </a:p>
          <a:p>
            <a:pPr marL="630238" lvl="2" indent="-274638"/>
            <a:r>
              <a:rPr lang="en-US" sz="1800" dirty="0">
                <a:latin typeface="+mn-lt"/>
              </a:rPr>
              <a:t>100% acceptance by clients and agencies</a:t>
            </a:r>
          </a:p>
          <a:p>
            <a:pPr marL="630238" lvl="2" indent="-274638"/>
            <a:r>
              <a:rPr lang="en-US" sz="1800" dirty="0">
                <a:latin typeface="+mn-lt"/>
              </a:rPr>
              <a:t>One Project Manager per project</a:t>
            </a:r>
          </a:p>
          <a:p>
            <a:pPr marL="630238" lvl="2" indent="-274638"/>
            <a:r>
              <a:rPr lang="en-US" sz="1800" dirty="0">
                <a:latin typeface="+mn-lt"/>
              </a:rPr>
              <a:t>Second person / peer review</a:t>
            </a:r>
          </a:p>
          <a:p>
            <a:pPr marL="630238" lvl="2" indent="-274638"/>
            <a:endParaRPr lang="en-US" sz="1800" dirty="0">
              <a:latin typeface="+mn-lt"/>
            </a:endParaRPr>
          </a:p>
          <a:p>
            <a:pPr marL="0" indent="0">
              <a:buNone/>
            </a:pPr>
            <a:r>
              <a:rPr lang="en-US" u="sng" dirty="0">
                <a:latin typeface="+mn-lt"/>
              </a:rPr>
              <a:t>Adherence to agreed timelines (ATS)</a:t>
            </a:r>
          </a:p>
          <a:p>
            <a:pPr marL="720725" lvl="2" indent="-365125"/>
            <a:r>
              <a:rPr lang="en-US" sz="1800" dirty="0">
                <a:latin typeface="+mn-lt"/>
              </a:rPr>
              <a:t>No unforeseen delays in 2016-2024</a:t>
            </a:r>
          </a:p>
          <a:p>
            <a:pPr lvl="2"/>
            <a:endParaRPr lang="en-US" sz="1600" dirty="0">
              <a:latin typeface="+mn-lt"/>
            </a:endParaRPr>
          </a:p>
          <a:p>
            <a:pPr marL="0" indent="0">
              <a:buNone/>
            </a:pPr>
            <a:r>
              <a:rPr lang="en-US" sz="2800" u="sng" dirty="0">
                <a:latin typeface="+mn-lt"/>
              </a:rPr>
              <a:t>Team solution</a:t>
            </a:r>
          </a:p>
          <a:p>
            <a:pPr marL="720725" lvl="2" indent="-365125">
              <a:lnSpc>
                <a:spcPct val="100000"/>
              </a:lnSpc>
            </a:pPr>
            <a:r>
              <a:rPr lang="en-US" sz="1800" dirty="0">
                <a:latin typeface="+mn-lt"/>
              </a:rPr>
              <a:t>Multidisciplinary knowledge</a:t>
            </a:r>
          </a:p>
          <a:p>
            <a:pPr marL="720725" lvl="2" indent="-365125">
              <a:lnSpc>
                <a:spcPct val="100000"/>
              </a:lnSpc>
            </a:pPr>
            <a:r>
              <a:rPr lang="en-US" sz="1800" dirty="0">
                <a:latin typeface="+mn-lt"/>
              </a:rPr>
              <a:t>Continuity</a:t>
            </a:r>
          </a:p>
          <a:p>
            <a:pPr lvl="2">
              <a:lnSpc>
                <a:spcPct val="100000"/>
              </a:lnSpc>
            </a:pPr>
            <a:endParaRPr lang="en-US" sz="1600" dirty="0">
              <a:latin typeface="+mn-lt"/>
            </a:endParaRPr>
          </a:p>
          <a:p>
            <a:pPr marL="0" lvl="2" indent="0">
              <a:spcBef>
                <a:spcPts val="1000"/>
              </a:spcBef>
              <a:buNone/>
            </a:pPr>
            <a:r>
              <a:rPr lang="en-US" sz="2800" u="sng" dirty="0">
                <a:latin typeface="+mn-lt"/>
              </a:rPr>
              <a:t>Small Medium Enterprise (SME) status in EU</a:t>
            </a:r>
          </a:p>
          <a:p>
            <a:pPr marL="720725" lvl="2" indent="-365125">
              <a:lnSpc>
                <a:spcPct val="100000"/>
              </a:lnSpc>
            </a:pPr>
            <a:r>
              <a:rPr lang="en-US" sz="1800" dirty="0">
                <a:latin typeface="+mn-lt"/>
              </a:rPr>
              <a:t>Financial benefits and direct assistance for regulatory questions/support </a:t>
            </a:r>
          </a:p>
          <a:p>
            <a:pPr lvl="2">
              <a:lnSpc>
                <a:spcPct val="100000"/>
              </a:lnSpc>
            </a:pPr>
            <a:endParaRPr lang="en-US" sz="1600" dirty="0">
              <a:latin typeface="+mn-lt"/>
            </a:endParaRPr>
          </a:p>
          <a:p>
            <a:pPr marL="0" indent="0">
              <a:buNone/>
            </a:pPr>
            <a:endParaRPr lang="en-US" sz="2800" u="sng" dirty="0">
              <a:latin typeface="+mn-lt"/>
            </a:endParaRPr>
          </a:p>
          <a:p>
            <a:pPr marL="0" indent="0">
              <a:buNone/>
            </a:pPr>
            <a:endParaRPr lang="en-US" u="sng" dirty="0">
              <a:latin typeface="+mn-lt"/>
            </a:endParaRPr>
          </a:p>
          <a:p>
            <a:pPr marL="0" indent="0">
              <a:buNone/>
            </a:pPr>
            <a:endParaRPr lang="en-GB" dirty="0">
              <a:latin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7A5EF9-FDE5-6CDA-8B16-FDB49CD0A554}"/>
              </a:ext>
            </a:extLst>
          </p:cNvPr>
          <p:cNvGrpSpPr>
            <a:grpSpLocks noChangeAspect="1"/>
          </p:cNvGrpSpPr>
          <p:nvPr/>
        </p:nvGrpSpPr>
        <p:grpSpPr>
          <a:xfrm>
            <a:off x="6716042" y="1445449"/>
            <a:ext cx="5498736" cy="3821203"/>
            <a:chOff x="1249528" y="930192"/>
            <a:chExt cx="9385526" cy="6522235"/>
          </a:xfrm>
        </p:grpSpPr>
        <p:graphicFrame>
          <p:nvGraphicFramePr>
            <p:cNvPr id="22" name="Diagram 21">
              <a:extLst>
                <a:ext uri="{FF2B5EF4-FFF2-40B4-BE49-F238E27FC236}">
                  <a16:creationId xmlns:a16="http://schemas.microsoft.com/office/drawing/2014/main" id="{A3EE133B-5FEF-75DA-5003-1365DC313BA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91305815"/>
                </p:ext>
              </p:extLst>
            </p:nvPr>
          </p:nvGraphicFramePr>
          <p:xfrm>
            <a:off x="1498341" y="990599"/>
            <a:ext cx="8820046" cy="611307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57E10B-7929-DD9D-3E7A-A1FA170F19E9}"/>
                </a:ext>
              </a:extLst>
            </p:cNvPr>
            <p:cNvSpPr txBox="1"/>
            <p:nvPr/>
          </p:nvSpPr>
          <p:spPr>
            <a:xfrm>
              <a:off x="5822980" y="4524795"/>
              <a:ext cx="2902535" cy="583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b="1" dirty="0"/>
                <a:t>Knowledgeable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8ECB29-E06F-EC7B-0969-2299FA344904}"/>
                </a:ext>
              </a:extLst>
            </p:cNvPr>
            <p:cNvSpPr txBox="1"/>
            <p:nvPr/>
          </p:nvSpPr>
          <p:spPr>
            <a:xfrm>
              <a:off x="3375123" y="4515677"/>
              <a:ext cx="2556722" cy="583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/>
                <a:t>Cost-effective</a:t>
              </a:r>
              <a:endParaRPr lang="en-GB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1D9BBA7-7571-8BC6-2CF0-98E867D8EB0F}"/>
                </a:ext>
              </a:extLst>
            </p:cNvPr>
            <p:cNvSpPr txBox="1"/>
            <p:nvPr/>
          </p:nvSpPr>
          <p:spPr>
            <a:xfrm>
              <a:off x="7551563" y="1078357"/>
              <a:ext cx="2667000" cy="156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We adapt to our  client’s needs</a:t>
              </a:r>
              <a:endParaRPr lang="en-GB" sz="1600" b="1" dirty="0"/>
            </a:p>
            <a:p>
              <a:pPr>
                <a:lnSpc>
                  <a:spcPct val="90000"/>
                </a:lnSpc>
              </a:pPr>
              <a:endParaRPr lang="en-GB" sz="2400" dirty="0"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218451-A261-E722-150A-E03AC8F3BE49}"/>
                </a:ext>
              </a:extLst>
            </p:cNvPr>
            <p:cNvSpPr txBox="1"/>
            <p:nvPr/>
          </p:nvSpPr>
          <p:spPr>
            <a:xfrm>
              <a:off x="7732517" y="5592760"/>
              <a:ext cx="2902537" cy="1859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/>
                <a:t>More than 350 international projects</a:t>
              </a:r>
              <a:endParaRPr lang="en-GB" sz="1600" b="1" dirty="0"/>
            </a:p>
            <a:p>
              <a:pPr>
                <a:lnSpc>
                  <a:spcPct val="90000"/>
                </a:lnSpc>
              </a:pPr>
              <a:endParaRPr lang="en-GB" sz="2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E832FD-09DD-099A-4832-4D05739EED78}"/>
                </a:ext>
              </a:extLst>
            </p:cNvPr>
            <p:cNvSpPr txBox="1"/>
            <p:nvPr/>
          </p:nvSpPr>
          <p:spPr>
            <a:xfrm>
              <a:off x="1337933" y="5427001"/>
              <a:ext cx="2286002" cy="1859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/>
                <a:t>We deliver on time and on budget</a:t>
              </a:r>
              <a:endParaRPr lang="en-GB" sz="1600" b="1" dirty="0"/>
            </a:p>
            <a:p>
              <a:pPr algn="ctr">
                <a:lnSpc>
                  <a:spcPct val="90000"/>
                </a:lnSpc>
              </a:pPr>
              <a:endParaRPr lang="en-GB" sz="2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574414-BE8F-FB69-3B4C-68E60EF26F07}"/>
                </a:ext>
              </a:extLst>
            </p:cNvPr>
            <p:cNvSpPr txBox="1"/>
            <p:nvPr/>
          </p:nvSpPr>
          <p:spPr>
            <a:xfrm>
              <a:off x="5940564" y="2913382"/>
              <a:ext cx="1927307" cy="583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b="1" dirty="0"/>
                <a:t>Flexible</a:t>
              </a:r>
              <a:endParaRPr lang="en-GB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643406-EDD0-CBDA-3BF5-C44567FC1EFA}"/>
                </a:ext>
              </a:extLst>
            </p:cNvPr>
            <p:cNvSpPr txBox="1"/>
            <p:nvPr/>
          </p:nvSpPr>
          <p:spPr>
            <a:xfrm>
              <a:off x="3697756" y="2570496"/>
              <a:ext cx="1991244" cy="110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u="none" dirty="0"/>
                <a:t>Efficient &amp; Reliable</a:t>
              </a:r>
              <a:endParaRPr lang="en-GB" b="1" u="none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F5C29AE-55CC-F8E3-E43D-671FBA3ACA9B}"/>
                </a:ext>
              </a:extLst>
            </p:cNvPr>
            <p:cNvSpPr txBox="1"/>
            <p:nvPr/>
          </p:nvSpPr>
          <p:spPr>
            <a:xfrm>
              <a:off x="1249528" y="930192"/>
              <a:ext cx="2758402" cy="2469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Our clients are our referents</a:t>
              </a:r>
            </a:p>
            <a:p>
              <a:pPr algn="ctr"/>
              <a:r>
                <a:rPr lang="en-US" sz="1600" b="1" dirty="0"/>
                <a:t>Our Score: 4.8 for Q and ATS</a:t>
              </a:r>
              <a:endParaRPr lang="ru-RU" sz="1600" b="1" dirty="0"/>
            </a:p>
            <a:p>
              <a:pPr algn="ctr"/>
              <a:r>
                <a:rPr lang="en-US" sz="2400" b="1" dirty="0"/>
                <a:t> </a:t>
              </a:r>
              <a:endParaRPr lang="en-GB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323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9470-A14F-871E-F4CA-7E83433A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37" y="-247374"/>
            <a:ext cx="10515600" cy="1325563"/>
          </a:xfrm>
        </p:spPr>
        <p:txBody>
          <a:bodyPr/>
          <a:lstStyle/>
          <a:p>
            <a:r>
              <a:rPr lang="en-US" dirty="0"/>
              <a:t>What clients say about us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595BED-563C-BFE3-4E39-A438AE2F3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1571" t="51638" b="4104"/>
          <a:stretch/>
        </p:blipFill>
        <p:spPr>
          <a:xfrm>
            <a:off x="3940836" y="775112"/>
            <a:ext cx="4310327" cy="1737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37126-B05E-2820-CD5F-38C373BD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1BE0-EE8D-4239-A3B3-EC6087C55B48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79D020-B2BB-77A6-9A72-AE68F35DC5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120" t="50099"/>
          <a:stretch/>
        </p:blipFill>
        <p:spPr>
          <a:xfrm>
            <a:off x="8283271" y="775112"/>
            <a:ext cx="3750326" cy="1737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BCCCA0-43B5-DE0E-EEFA-EB7591EFAF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830" r="51120"/>
          <a:stretch/>
        </p:blipFill>
        <p:spPr>
          <a:xfrm>
            <a:off x="8289307" y="2556431"/>
            <a:ext cx="3779709" cy="25700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B7EAC7-2235-EDBA-CF42-286FE9AAB1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589" t="54614" b="3725"/>
          <a:stretch/>
        </p:blipFill>
        <p:spPr>
          <a:xfrm>
            <a:off x="8289307" y="5170229"/>
            <a:ext cx="3782339" cy="1623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437D57-FA16-6376-3386-11B08D2247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27"/>
          <a:stretch/>
        </p:blipFill>
        <p:spPr>
          <a:xfrm>
            <a:off x="3940836" y="2556431"/>
            <a:ext cx="4310327" cy="4220728"/>
          </a:xfrm>
          <a:prstGeom prst="rect">
            <a:avLst/>
          </a:prstGeom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E14FBA35-EAE1-390F-3DFC-198492A8E4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232" r="51571" b="4732"/>
          <a:stretch/>
        </p:blipFill>
        <p:spPr>
          <a:xfrm>
            <a:off x="88339" y="4493791"/>
            <a:ext cx="3779709" cy="2321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F3F040-777C-D7F8-9C8E-1F4A26150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39" y="2334031"/>
            <a:ext cx="3765017" cy="21255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EBD137-CABB-6AFC-8B74-B564FCB19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39" y="760939"/>
            <a:ext cx="3750326" cy="15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85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77029-246E-1AC6-0150-6C5EC4ACD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586490A-BF3E-493D-A9DD-66CA715A83CD}"/>
              </a:ext>
            </a:extLst>
          </p:cNvPr>
          <p:cNvSpPr txBox="1">
            <a:spLocks/>
          </p:cNvSpPr>
          <p:nvPr/>
        </p:nvSpPr>
        <p:spPr>
          <a:xfrm>
            <a:off x="838200" y="-855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Trocchi" pitchFamily="2" charset="0"/>
                <a:ea typeface="+mj-ea"/>
                <a:cs typeface="+mj-cs"/>
              </a:defRPr>
            </a:lvl1pPr>
          </a:lstStyle>
          <a:p>
            <a:r>
              <a:rPr lang="nl-NL" dirty="0"/>
              <a:t>Starodub Quality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75EAEB5-C8E1-3DF0-1604-3F2947CD2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4" y="1240058"/>
            <a:ext cx="11078816" cy="4736674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</a:pPr>
            <a:r>
              <a:rPr lang="en-US" sz="3200" dirty="0">
                <a:latin typeface="+mn-lt"/>
              </a:rPr>
              <a:t>Compliant with ISO 9001</a:t>
            </a:r>
          </a:p>
          <a:p>
            <a:pPr lvl="1">
              <a:lnSpc>
                <a:spcPct val="100000"/>
              </a:lnSpc>
            </a:pPr>
            <a:endParaRPr lang="en-US" sz="3200" dirty="0"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en-US" sz="3200" dirty="0">
                <a:latin typeface="+mn-lt"/>
              </a:rPr>
              <a:t>Quality Management System (QMS) in place</a:t>
            </a:r>
          </a:p>
          <a:p>
            <a:pPr lvl="1">
              <a:lnSpc>
                <a:spcPct val="100000"/>
              </a:lnSpc>
            </a:pPr>
            <a:endParaRPr lang="en-US" sz="3200" dirty="0"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en-US" sz="3200" dirty="0">
                <a:latin typeface="+mn-lt"/>
              </a:rPr>
              <a:t>Quality Management Review and Internal GMP audit are done yearly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3200" dirty="0"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en-US" sz="3200" dirty="0">
                <a:latin typeface="+mn-lt"/>
              </a:rPr>
              <a:t>2017-2024: No observations and no recommendations during external clients' audits</a:t>
            </a:r>
          </a:p>
          <a:p>
            <a:pPr lvl="1">
              <a:lnSpc>
                <a:spcPct val="70000"/>
              </a:lnSpc>
            </a:pPr>
            <a:endParaRPr lang="en-US" sz="3200" dirty="0">
              <a:latin typeface="+mn-lt"/>
            </a:endParaRPr>
          </a:p>
          <a:p>
            <a:pPr lvl="1">
              <a:lnSpc>
                <a:spcPct val="70000"/>
              </a:lnSpc>
            </a:pPr>
            <a:endParaRPr lang="en-US" sz="3200" dirty="0">
              <a:latin typeface="+mn-lt"/>
            </a:endParaRPr>
          </a:p>
          <a:p>
            <a:pPr lvl="1">
              <a:lnSpc>
                <a:spcPct val="70000"/>
              </a:lnSpc>
            </a:pPr>
            <a:endParaRPr lang="en-US" sz="3200" dirty="0">
              <a:latin typeface="+mn-lt"/>
            </a:endParaRPr>
          </a:p>
          <a:p>
            <a:pPr marL="0" indent="0">
              <a:buNone/>
              <a:tabLst>
                <a:tab pos="3761309" algn="l"/>
                <a:tab pos="3946994" algn="l"/>
              </a:tabLst>
            </a:pPr>
            <a:endParaRPr lang="en-US" sz="3200" dirty="0">
              <a:latin typeface="+mn-lt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3200" dirty="0">
              <a:latin typeface="+mn-lt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3200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3072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1CF49-FA8E-2957-96FD-5BEAA0D23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E8E49-82A7-540B-A2D6-C7815A6B4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244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Support of Medicinal Products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0D5A6B5-EF75-1457-97AF-71C5D1E98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6"/>
            <a:ext cx="2466109" cy="13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37FCE62-6238-BB35-CDA2-47653FC58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718" y="1800573"/>
            <a:ext cx="2466279" cy="13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7074BA-8669-1133-4F0D-37903FF3901E}"/>
              </a:ext>
            </a:extLst>
          </p:cNvPr>
          <p:cNvSpPr txBox="1"/>
          <p:nvPr/>
        </p:nvSpPr>
        <p:spPr>
          <a:xfrm>
            <a:off x="944918" y="3279615"/>
            <a:ext cx="2252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Small Molecule Drugs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C4EE95-D981-E754-38C2-FA16E4528CD9}"/>
              </a:ext>
            </a:extLst>
          </p:cNvPr>
          <p:cNvSpPr txBox="1"/>
          <p:nvPr/>
        </p:nvSpPr>
        <p:spPr>
          <a:xfrm>
            <a:off x="4152654" y="3285232"/>
            <a:ext cx="3242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Biologicals (Biopharmaceuticals)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D7A4F674-6533-6B75-BBAE-23B3FBBED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06" y="1825627"/>
            <a:ext cx="2466279" cy="13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957625-7B82-5F5A-F555-1A18641372F9}"/>
              </a:ext>
            </a:extLst>
          </p:cNvPr>
          <p:cNvSpPr txBox="1"/>
          <p:nvPr/>
        </p:nvSpPr>
        <p:spPr>
          <a:xfrm>
            <a:off x="9134848" y="3279614"/>
            <a:ext cx="96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ATMPs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8E6029F4-E9F3-A6C2-2A01-7B258DA85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02" y="4111883"/>
            <a:ext cx="2466280" cy="13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FD5198-FD02-8FBC-5AA8-E9FB7F1ACCE4}"/>
              </a:ext>
            </a:extLst>
          </p:cNvPr>
          <p:cNvSpPr txBox="1"/>
          <p:nvPr/>
        </p:nvSpPr>
        <p:spPr>
          <a:xfrm>
            <a:off x="838200" y="5630249"/>
            <a:ext cx="6133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Orphan Medicinal Products</a:t>
            </a:r>
          </a:p>
        </p:txBody>
      </p:sp>
      <p:pic>
        <p:nvPicPr>
          <p:cNvPr id="14" name="Picture 13" descr="A person in a lab coat and gloves holding a bottle of liquid&#10;&#10;AI-generated content may be incorrect.">
            <a:extLst>
              <a:ext uri="{FF2B5EF4-FFF2-40B4-BE49-F238E27FC236}">
                <a16:creationId xmlns:a16="http://schemas.microsoft.com/office/drawing/2014/main" id="{7EB2BC44-4CB1-A57C-F800-2BD41D67A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021" y="4111883"/>
            <a:ext cx="2466113" cy="13834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0827D0-697C-AF7C-6EF4-FD7BD1BCF3CC}"/>
              </a:ext>
            </a:extLst>
          </p:cNvPr>
          <p:cNvSpPr txBox="1"/>
          <p:nvPr/>
        </p:nvSpPr>
        <p:spPr>
          <a:xfrm>
            <a:off x="4819497" y="5629084"/>
            <a:ext cx="293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Radiopharmaceuticals</a:t>
            </a:r>
          </a:p>
        </p:txBody>
      </p:sp>
      <p:pic>
        <p:nvPicPr>
          <p:cNvPr id="16" name="Picture 15" descr="Several syringes and a cylinder&#10;&#10;AI-generated content may be incorrect.">
            <a:extLst>
              <a:ext uri="{FF2B5EF4-FFF2-40B4-BE49-F238E27FC236}">
                <a16:creationId xmlns:a16="http://schemas.microsoft.com/office/drawing/2014/main" id="{F148ABDB-8200-C275-D741-C6FEDA53E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5579" y="4111789"/>
            <a:ext cx="2466280" cy="13835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A655E3-B8A7-0E1C-A58F-3457C6C5D86E}"/>
              </a:ext>
            </a:extLst>
          </p:cNvPr>
          <p:cNvSpPr txBox="1"/>
          <p:nvPr/>
        </p:nvSpPr>
        <p:spPr>
          <a:xfrm>
            <a:off x="8531502" y="5630451"/>
            <a:ext cx="260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Combination Products</a:t>
            </a:r>
          </a:p>
        </p:txBody>
      </p:sp>
    </p:spTree>
    <p:extLst>
      <p:ext uri="{BB962C8B-B14F-4D97-AF65-F5344CB8AC3E}">
        <p14:creationId xmlns:p14="http://schemas.microsoft.com/office/powerpoint/2010/main" val="38900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BE01-D848-F503-AFD2-DCA94CCAF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7914"/>
            <a:ext cx="12063844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Core Support Areas for Medicinal Products 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E2766B0-A455-1F40-3F4A-9C0AFEBFE2BF}"/>
              </a:ext>
            </a:extLst>
          </p:cNvPr>
          <p:cNvSpPr/>
          <p:nvPr/>
        </p:nvSpPr>
        <p:spPr>
          <a:xfrm>
            <a:off x="6193214" y="1779142"/>
            <a:ext cx="5870628" cy="1029807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00" dirty="0">
                <a:solidFill>
                  <a:schemeClr val="bg1"/>
                </a:solidFill>
                <a:cs typeface="Arial" panose="020B0604020202020204" pitchFamily="34" charset="0"/>
              </a:rPr>
              <a:t>Due diligence and gap-analysis assessments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935E90A-0266-5DE6-0CCA-E1F7CF17E9CD}"/>
              </a:ext>
            </a:extLst>
          </p:cNvPr>
          <p:cNvSpPr/>
          <p:nvPr/>
        </p:nvSpPr>
        <p:spPr>
          <a:xfrm>
            <a:off x="6193215" y="5075503"/>
            <a:ext cx="5870630" cy="926463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00" dirty="0">
                <a:solidFill>
                  <a:schemeClr val="bg1"/>
                </a:solidFill>
                <a:cs typeface="Arial" panose="020B0604020202020204" pitchFamily="34" charset="0"/>
              </a:rPr>
              <a:t>Clinical trial applications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EE6F2BCE-4A4C-7CE6-F2A5-46A53146846F}"/>
              </a:ext>
            </a:extLst>
          </p:cNvPr>
          <p:cNvSpPr/>
          <p:nvPr/>
        </p:nvSpPr>
        <p:spPr>
          <a:xfrm>
            <a:off x="128158" y="2923472"/>
            <a:ext cx="5659804" cy="1029807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00" dirty="0">
                <a:solidFill>
                  <a:schemeClr val="bg1"/>
                </a:solidFill>
                <a:cs typeface="Arial" panose="020B0604020202020204" pitchFamily="34" charset="0"/>
              </a:rPr>
              <a:t>Regulatory quality/CMC, nonclinical, clinical support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E643DF4-4DC1-78CC-C122-A3080E144A63}"/>
              </a:ext>
            </a:extLst>
          </p:cNvPr>
          <p:cNvSpPr/>
          <p:nvPr/>
        </p:nvSpPr>
        <p:spPr>
          <a:xfrm>
            <a:off x="6193214" y="2923472"/>
            <a:ext cx="5870626" cy="1029807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00" dirty="0">
                <a:solidFill>
                  <a:schemeClr val="bg1"/>
                </a:solidFill>
                <a:cs typeface="Arial" panose="020B0604020202020204" pitchFamily="34" charset="0"/>
              </a:rPr>
              <a:t>Scientific advice, Protocol assistance and pre-IND meetings (author and review meeting packages)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F03B205-B4B1-0B12-DA4E-BEEC20E7B65E}"/>
              </a:ext>
            </a:extLst>
          </p:cNvPr>
          <p:cNvSpPr/>
          <p:nvPr/>
        </p:nvSpPr>
        <p:spPr>
          <a:xfrm>
            <a:off x="128153" y="4046002"/>
            <a:ext cx="5659801" cy="958578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00" dirty="0">
                <a:solidFill>
                  <a:schemeClr val="bg1"/>
                </a:solidFill>
                <a:cs typeface="Arial" panose="020B0604020202020204" pitchFamily="34" charset="0"/>
              </a:rPr>
              <a:t>Orphan Drug / PRIME / Breakthrough designations 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C6557EE-26EA-C438-1B04-9398C3C3D1DC}"/>
              </a:ext>
            </a:extLst>
          </p:cNvPr>
          <p:cNvSpPr/>
          <p:nvPr/>
        </p:nvSpPr>
        <p:spPr>
          <a:xfrm>
            <a:off x="6193214" y="4024202"/>
            <a:ext cx="5870628" cy="980378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00" dirty="0">
                <a:solidFill>
                  <a:schemeClr val="bg1"/>
                </a:solidFill>
                <a:cs typeface="Arial" panose="020B0604020202020204" pitchFamily="34" charset="0"/>
              </a:rPr>
              <a:t>MAA, NDA / ANDA (505j and 505b2) / BLA (FDA) and ROW 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165A098-8D7B-9D34-E55B-04427C5ECC90}"/>
              </a:ext>
            </a:extLst>
          </p:cNvPr>
          <p:cNvSpPr/>
          <p:nvPr/>
        </p:nvSpPr>
        <p:spPr>
          <a:xfrm>
            <a:off x="128158" y="5087907"/>
            <a:ext cx="5659805" cy="914059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00" dirty="0">
                <a:solidFill>
                  <a:schemeClr val="bg1"/>
                </a:solidFill>
                <a:cs typeface="Arial" panose="020B0604020202020204" pitchFamily="34" charset="0"/>
              </a:rPr>
              <a:t>CTD writing and eCTD publishing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ADA6423-EEE5-FE3E-AB5B-3E43F88D2C81}"/>
              </a:ext>
            </a:extLst>
          </p:cNvPr>
          <p:cNvSpPr/>
          <p:nvPr/>
        </p:nvSpPr>
        <p:spPr>
          <a:xfrm>
            <a:off x="128158" y="1800942"/>
            <a:ext cx="5659800" cy="1029807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SME benefits – up to 90% fee reduction or fee derogation</a:t>
            </a:r>
          </a:p>
        </p:txBody>
      </p:sp>
    </p:spTree>
    <p:extLst>
      <p:ext uri="{BB962C8B-B14F-4D97-AF65-F5344CB8AC3E}">
        <p14:creationId xmlns:p14="http://schemas.microsoft.com/office/powerpoint/2010/main" val="13418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FEDCF7-2ACF-9DD5-A3CC-0ADA825EF5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1"/>
          <a:stretch/>
        </p:blipFill>
        <p:spPr bwMode="auto">
          <a:xfrm>
            <a:off x="2120349" y="1035831"/>
            <a:ext cx="8514970" cy="57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7B1835-64A5-BFCF-1DD4-F2559664A8B0}"/>
              </a:ext>
            </a:extLst>
          </p:cNvPr>
          <p:cNvSpPr txBox="1"/>
          <p:nvPr/>
        </p:nvSpPr>
        <p:spPr>
          <a:xfrm>
            <a:off x="0" y="84847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tx2"/>
                </a:solidFill>
                <a:latin typeface="Trocchi" pitchFamily="2" charset="0"/>
                <a:ea typeface="+mj-ea"/>
                <a:cs typeface="+mj-cs"/>
              </a:rPr>
              <a:t>Support Medical Devices &amp; In Vitro Diagnostic  </a:t>
            </a:r>
          </a:p>
        </p:txBody>
      </p:sp>
    </p:spTree>
    <p:extLst>
      <p:ext uri="{BB962C8B-B14F-4D97-AF65-F5344CB8AC3E}">
        <p14:creationId xmlns:p14="http://schemas.microsoft.com/office/powerpoint/2010/main" val="28228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Aangepast 3">
      <a:dk1>
        <a:srgbClr val="000000"/>
      </a:dk1>
      <a:lt1>
        <a:srgbClr val="FFFFFF"/>
      </a:lt1>
      <a:dk2>
        <a:srgbClr val="04A649"/>
      </a:dk2>
      <a:lt2>
        <a:srgbClr val="FFFFFF"/>
      </a:lt2>
      <a:accent1>
        <a:srgbClr val="04A649"/>
      </a:accent1>
      <a:accent2>
        <a:srgbClr val="09F670"/>
      </a:accent2>
      <a:accent3>
        <a:srgbClr val="03682F"/>
      </a:accent3>
      <a:accent4>
        <a:srgbClr val="024D23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FA4B1C9C-B481-274C-BB32-E4D5F64E8E6C}" vid="{1813CAF0-9DF0-0243-8ECA-BCDC38963B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NEW_PPT_Template</Template>
  <TotalTime>2662</TotalTime>
  <Words>656</Words>
  <Application>Microsoft Office PowerPoint</Application>
  <PresentationFormat>Widescreen</PresentationFormat>
  <Paragraphs>122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Trocchi</vt:lpstr>
      <vt:lpstr>Euclid Flex</vt:lpstr>
      <vt:lpstr>Euphemia</vt:lpstr>
      <vt:lpstr>Arial</vt:lpstr>
      <vt:lpstr>Calibri</vt:lpstr>
      <vt:lpstr>Calibri Light</vt:lpstr>
      <vt:lpstr>var( --e-global-typography-c1e7fcc-font-family )</vt:lpstr>
      <vt:lpstr>Aptos</vt:lpstr>
      <vt:lpstr>Kantoorthema</vt:lpstr>
      <vt:lpstr>Company Presentation</vt:lpstr>
      <vt:lpstr>PowerPoint Presentation</vt:lpstr>
      <vt:lpstr>Company and People</vt:lpstr>
      <vt:lpstr>PowerPoint Presentation</vt:lpstr>
      <vt:lpstr>What clients say about us</vt:lpstr>
      <vt:lpstr>PowerPoint Presentation</vt:lpstr>
      <vt:lpstr>Support of Medicinal Products</vt:lpstr>
      <vt:lpstr>Core Support Areas for Medicinal Products </vt:lpstr>
      <vt:lpstr>PowerPoint Presentation</vt:lpstr>
      <vt:lpstr>Core Support Areas for Medtech (MD/IVD)</vt:lpstr>
      <vt:lpstr>Support for Quality, Manufacturing &amp; Operational Improvements</vt:lpstr>
      <vt:lpstr>Core Support Areas for Quality and Operational Improvements</vt:lpstr>
      <vt:lpstr>One stop shop</vt:lpstr>
      <vt:lpstr>Why Starodub?</vt:lpstr>
      <vt:lpstr>PowerPoint Presentation</vt:lpstr>
      <vt:lpstr>Let’s collaborate!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Valentyna Starodub</dc:creator>
  <cp:lastModifiedBy>Seamus Moore</cp:lastModifiedBy>
  <cp:revision>39</cp:revision>
  <dcterms:created xsi:type="dcterms:W3CDTF">2024-09-17T05:51:03Z</dcterms:created>
  <dcterms:modified xsi:type="dcterms:W3CDTF">2025-06-02T06:49:49Z</dcterms:modified>
</cp:coreProperties>
</file>