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oppins" panose="00000500000000000000" pitchFamily="2" charset="-18"/>
      <p:regular r:id="rId8"/>
    </p:embeddedFont>
    <p:embeddedFont>
      <p:font typeface="Poppins Bold" panose="020B0604020202020204" charset="-18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22" autoAdjust="0"/>
  </p:normalViewPr>
  <p:slideViewPr>
    <p:cSldViewPr>
      <p:cViewPr>
        <p:scale>
          <a:sx n="50" d="100"/>
          <a:sy n="50" d="100"/>
        </p:scale>
        <p:origin x="1848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CEFBE8B2-0481-4FFD-A0C0-26EE9BD616B7}"/>
              </a:ext>
            </a:extLst>
          </p:cNvPr>
          <p:cNvSpPr/>
          <p:nvPr/>
        </p:nvSpPr>
        <p:spPr>
          <a:xfrm>
            <a:off x="0" y="8811690"/>
            <a:ext cx="18288000" cy="1462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Freeform 2"/>
          <p:cNvSpPr/>
          <p:nvPr/>
        </p:nvSpPr>
        <p:spPr>
          <a:xfrm>
            <a:off x="80235" y="12700"/>
            <a:ext cx="18207765" cy="8798990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339947" y="9150140"/>
            <a:ext cx="17608107" cy="924508"/>
            <a:chOff x="0" y="0"/>
            <a:chExt cx="23477476" cy="1232677"/>
          </a:xfrm>
        </p:grpSpPr>
        <p:sp>
          <p:nvSpPr>
            <p:cNvPr id="5" name="Freeform 5"/>
            <p:cNvSpPr/>
            <p:nvPr/>
          </p:nvSpPr>
          <p:spPr>
            <a:xfrm>
              <a:off x="4844057" y="51099"/>
              <a:ext cx="10719162" cy="941836"/>
            </a:xfrm>
            <a:custGeom>
              <a:avLst/>
              <a:gdLst/>
              <a:ahLst/>
              <a:cxnLst/>
              <a:rect l="l" t="t" r="r" b="b"/>
              <a:pathLst>
                <a:path w="10719162" h="941836">
                  <a:moveTo>
                    <a:pt x="0" y="0"/>
                  </a:moveTo>
                  <a:lnTo>
                    <a:pt x="10719162" y="0"/>
                  </a:lnTo>
                  <a:lnTo>
                    <a:pt x="10719162" y="941836"/>
                  </a:lnTo>
                  <a:lnTo>
                    <a:pt x="0" y="941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646920" cy="1074165"/>
            </a:xfrm>
            <a:custGeom>
              <a:avLst/>
              <a:gdLst/>
              <a:ahLst/>
              <a:cxnLst/>
              <a:rect l="l" t="t" r="r" b="b"/>
              <a:pathLst>
                <a:path w="1646920" h="1074165">
                  <a:moveTo>
                    <a:pt x="0" y="0"/>
                  </a:moveTo>
                  <a:lnTo>
                    <a:pt x="1646920" y="0"/>
                  </a:lnTo>
                  <a:lnTo>
                    <a:pt x="1646920" y="1074165"/>
                  </a:lnTo>
                  <a:lnTo>
                    <a:pt x="0" y="1074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97403" y="37699"/>
              <a:ext cx="1734793" cy="955236"/>
            </a:xfrm>
            <a:custGeom>
              <a:avLst/>
              <a:gdLst/>
              <a:ahLst/>
              <a:cxnLst/>
              <a:rect l="l" t="t" r="r" b="b"/>
              <a:pathLst>
                <a:path w="1734793" h="955236">
                  <a:moveTo>
                    <a:pt x="0" y="0"/>
                  </a:moveTo>
                  <a:lnTo>
                    <a:pt x="1734794" y="0"/>
                  </a:lnTo>
                  <a:lnTo>
                    <a:pt x="1734794" y="955236"/>
                  </a:lnTo>
                  <a:lnTo>
                    <a:pt x="0" y="955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3889373" y="93659"/>
              <a:ext cx="697507" cy="980506"/>
            </a:xfrm>
            <a:custGeom>
              <a:avLst/>
              <a:gdLst/>
              <a:ahLst/>
              <a:cxnLst/>
              <a:rect l="l" t="t" r="r" b="b"/>
              <a:pathLst>
                <a:path w="697507" h="980506">
                  <a:moveTo>
                    <a:pt x="0" y="0"/>
                  </a:moveTo>
                  <a:lnTo>
                    <a:pt x="697507" y="0"/>
                  </a:lnTo>
                  <a:lnTo>
                    <a:pt x="697507" y="980506"/>
                  </a:lnTo>
                  <a:lnTo>
                    <a:pt x="0" y="980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1773417" y="93659"/>
              <a:ext cx="1493037" cy="639028"/>
            </a:xfrm>
            <a:custGeom>
              <a:avLst/>
              <a:gdLst/>
              <a:ahLst/>
              <a:cxnLst/>
              <a:rect l="l" t="t" r="r" b="b"/>
              <a:pathLst>
                <a:path w="1493037" h="639028">
                  <a:moveTo>
                    <a:pt x="0" y="0"/>
                  </a:moveTo>
                  <a:lnTo>
                    <a:pt x="1493037" y="0"/>
                  </a:lnTo>
                  <a:lnTo>
                    <a:pt x="1493037" y="639027"/>
                  </a:lnTo>
                  <a:lnTo>
                    <a:pt x="0" y="63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1773417" y="853524"/>
              <a:ext cx="1704059" cy="379153"/>
            </a:xfrm>
            <a:custGeom>
              <a:avLst/>
              <a:gdLst/>
              <a:ahLst/>
              <a:cxnLst/>
              <a:rect l="l" t="t" r="r" b="b"/>
              <a:pathLst>
                <a:path w="1704059" h="379153">
                  <a:moveTo>
                    <a:pt x="0" y="0"/>
                  </a:moveTo>
                  <a:lnTo>
                    <a:pt x="1704059" y="0"/>
                  </a:lnTo>
                  <a:lnTo>
                    <a:pt x="1704059" y="379153"/>
                  </a:lnTo>
                  <a:lnTo>
                    <a:pt x="0" y="379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867148" y="133356"/>
              <a:ext cx="1653550" cy="653267"/>
            </a:xfrm>
            <a:custGeom>
              <a:avLst/>
              <a:gdLst/>
              <a:ahLst/>
              <a:cxnLst/>
              <a:rect l="l" t="t" r="r" b="b"/>
              <a:pathLst>
                <a:path w="1653550" h="653267">
                  <a:moveTo>
                    <a:pt x="0" y="0"/>
                  </a:moveTo>
                  <a:lnTo>
                    <a:pt x="1653549" y="0"/>
                  </a:lnTo>
                  <a:lnTo>
                    <a:pt x="1653549" y="653267"/>
                  </a:lnTo>
                  <a:lnTo>
                    <a:pt x="0" y="653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777874" y="133356"/>
              <a:ext cx="1780912" cy="509044"/>
            </a:xfrm>
            <a:custGeom>
              <a:avLst/>
              <a:gdLst/>
              <a:ahLst/>
              <a:cxnLst/>
              <a:rect l="l" t="t" r="r" b="b"/>
              <a:pathLst>
                <a:path w="1780912" h="509044">
                  <a:moveTo>
                    <a:pt x="0" y="0"/>
                  </a:moveTo>
                  <a:lnTo>
                    <a:pt x="1780912" y="0"/>
                  </a:lnTo>
                  <a:lnTo>
                    <a:pt x="1780912" y="509044"/>
                  </a:lnTo>
                  <a:lnTo>
                    <a:pt x="0" y="50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820395" y="82767"/>
              <a:ext cx="1789576" cy="703856"/>
            </a:xfrm>
            <a:custGeom>
              <a:avLst/>
              <a:gdLst/>
              <a:ahLst/>
              <a:cxnLst/>
              <a:rect l="l" t="t" r="r" b="b"/>
              <a:pathLst>
                <a:path w="1789576" h="703856">
                  <a:moveTo>
                    <a:pt x="0" y="0"/>
                  </a:moveTo>
                  <a:lnTo>
                    <a:pt x="1789576" y="0"/>
                  </a:lnTo>
                  <a:lnTo>
                    <a:pt x="1789576" y="703856"/>
                  </a:lnTo>
                  <a:lnTo>
                    <a:pt x="0" y="703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3648" y="2631125"/>
            <a:ext cx="11188951" cy="188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0"/>
              </a:lnSpc>
            </a:pPr>
            <a:r>
              <a:rPr lang="en-US" sz="532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From Ideas to Impact: Emerging Health Technologies in Action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3648" y="4747807"/>
            <a:ext cx="3489107" cy="137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3"/>
              </a:lnSpc>
            </a:pPr>
            <a:r>
              <a:rPr lang="en-US" sz="3866" spc="498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BROKERAGE </a:t>
            </a:r>
          </a:p>
          <a:p>
            <a:pPr algn="l">
              <a:lnSpc>
                <a:spcPts val="5413"/>
              </a:lnSpc>
            </a:pPr>
            <a:r>
              <a:rPr lang="en-US" sz="3866" spc="498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79"/>
            <a:ext cx="18288000" cy="8452156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35151" y="0"/>
            <a:ext cx="17452849" cy="10287000"/>
            <a:chOff x="0" y="0"/>
            <a:chExt cx="459663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96635" cy="2709333"/>
            </a:xfrm>
            <a:custGeom>
              <a:avLst/>
              <a:gdLst/>
              <a:ahLst/>
              <a:cxnLst/>
              <a:rect l="l" t="t" r="r" b="b"/>
              <a:pathLst>
                <a:path w="4596635" h="2709333">
                  <a:moveTo>
                    <a:pt x="0" y="0"/>
                  </a:moveTo>
                  <a:lnTo>
                    <a:pt x="4596635" y="0"/>
                  </a:lnTo>
                  <a:lnTo>
                    <a:pt x="45966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9663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53555" y="9465882"/>
            <a:ext cx="11594498" cy="608765"/>
            <a:chOff x="0" y="0"/>
            <a:chExt cx="15459331" cy="811687"/>
          </a:xfrm>
        </p:grpSpPr>
        <p:sp>
          <p:nvSpPr>
            <p:cNvPr id="7" name="Freeform 7"/>
            <p:cNvSpPr/>
            <p:nvPr/>
          </p:nvSpPr>
          <p:spPr>
            <a:xfrm>
              <a:off x="3189690" y="33647"/>
              <a:ext cx="7058300" cy="620175"/>
            </a:xfrm>
            <a:custGeom>
              <a:avLst/>
              <a:gdLst/>
              <a:ahLst/>
              <a:cxnLst/>
              <a:rect l="l" t="t" r="r" b="b"/>
              <a:pathLst>
                <a:path w="7058300" h="620175">
                  <a:moveTo>
                    <a:pt x="0" y="0"/>
                  </a:moveTo>
                  <a:lnTo>
                    <a:pt x="7058301" y="0"/>
                  </a:lnTo>
                  <a:lnTo>
                    <a:pt x="7058301" y="620176"/>
                  </a:lnTo>
                  <a:lnTo>
                    <a:pt x="0" y="620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84456" cy="707311"/>
            </a:xfrm>
            <a:custGeom>
              <a:avLst/>
              <a:gdLst/>
              <a:ahLst/>
              <a:cxnLst/>
              <a:rect l="l" t="t" r="r" b="b"/>
              <a:pathLst>
                <a:path w="1084456" h="707311">
                  <a:moveTo>
                    <a:pt x="0" y="0"/>
                  </a:moveTo>
                  <a:lnTo>
                    <a:pt x="1084456" y="0"/>
                  </a:lnTo>
                  <a:lnTo>
                    <a:pt x="1084456" y="707311"/>
                  </a:lnTo>
                  <a:lnTo>
                    <a:pt x="0" y="70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49393" y="24824"/>
              <a:ext cx="1142318" cy="628999"/>
            </a:xfrm>
            <a:custGeom>
              <a:avLst/>
              <a:gdLst/>
              <a:ahLst/>
              <a:cxnLst/>
              <a:rect l="l" t="t" r="r" b="b"/>
              <a:pathLst>
                <a:path w="1142318" h="628999">
                  <a:moveTo>
                    <a:pt x="0" y="0"/>
                  </a:moveTo>
                  <a:lnTo>
                    <a:pt x="1142318" y="0"/>
                  </a:lnTo>
                  <a:lnTo>
                    <a:pt x="1142318" y="628999"/>
                  </a:lnTo>
                  <a:lnTo>
                    <a:pt x="0" y="62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1055" y="61672"/>
              <a:ext cx="459291" cy="645639"/>
            </a:xfrm>
            <a:custGeom>
              <a:avLst/>
              <a:gdLst/>
              <a:ahLst/>
              <a:cxnLst/>
              <a:rect l="l" t="t" r="r" b="b"/>
              <a:pathLst>
                <a:path w="459291" h="645639">
                  <a:moveTo>
                    <a:pt x="0" y="0"/>
                  </a:moveTo>
                  <a:lnTo>
                    <a:pt x="459291" y="0"/>
                  </a:lnTo>
                  <a:lnTo>
                    <a:pt x="459291" y="645639"/>
                  </a:lnTo>
                  <a:lnTo>
                    <a:pt x="0" y="645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337251" y="61672"/>
              <a:ext cx="983127" cy="420784"/>
            </a:xfrm>
            <a:custGeom>
              <a:avLst/>
              <a:gdLst/>
              <a:ahLst/>
              <a:cxnLst/>
              <a:rect l="l" t="t" r="r" b="b"/>
              <a:pathLst>
                <a:path w="983127" h="420784">
                  <a:moveTo>
                    <a:pt x="0" y="0"/>
                  </a:moveTo>
                  <a:lnTo>
                    <a:pt x="983127" y="0"/>
                  </a:lnTo>
                  <a:lnTo>
                    <a:pt x="983127" y="420784"/>
                  </a:lnTo>
                  <a:lnTo>
                    <a:pt x="0" y="42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337251" y="562024"/>
              <a:ext cx="1122080" cy="249663"/>
            </a:xfrm>
            <a:custGeom>
              <a:avLst/>
              <a:gdLst/>
              <a:ahLst/>
              <a:cxnLst/>
              <a:rect l="l" t="t" r="r" b="b"/>
              <a:pathLst>
                <a:path w="1122080" h="249663">
                  <a:moveTo>
                    <a:pt x="0" y="0"/>
                  </a:moveTo>
                  <a:lnTo>
                    <a:pt x="1122080" y="0"/>
                  </a:lnTo>
                  <a:lnTo>
                    <a:pt x="1122080" y="249663"/>
                  </a:lnTo>
                  <a:lnTo>
                    <a:pt x="0" y="249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65070" y="87812"/>
              <a:ext cx="1088821" cy="430160"/>
            </a:xfrm>
            <a:custGeom>
              <a:avLst/>
              <a:gdLst/>
              <a:ahLst/>
              <a:cxnLst/>
              <a:rect l="l" t="t" r="r" b="b"/>
              <a:pathLst>
                <a:path w="1088821" h="430160">
                  <a:moveTo>
                    <a:pt x="0" y="0"/>
                  </a:moveTo>
                  <a:lnTo>
                    <a:pt x="1088821" y="0"/>
                  </a:lnTo>
                  <a:lnTo>
                    <a:pt x="1088821" y="430159"/>
                  </a:lnTo>
                  <a:lnTo>
                    <a:pt x="0" y="43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23236" y="87812"/>
              <a:ext cx="1172686" cy="335193"/>
            </a:xfrm>
            <a:custGeom>
              <a:avLst/>
              <a:gdLst/>
              <a:ahLst/>
              <a:cxnLst/>
              <a:rect l="l" t="t" r="r" b="b"/>
              <a:pathLst>
                <a:path w="1172686" h="335193">
                  <a:moveTo>
                    <a:pt x="0" y="0"/>
                  </a:moveTo>
                  <a:lnTo>
                    <a:pt x="1172686" y="0"/>
                  </a:lnTo>
                  <a:lnTo>
                    <a:pt x="1172686" y="335192"/>
                  </a:lnTo>
                  <a:lnTo>
                    <a:pt x="0" y="335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417335" y="54500"/>
              <a:ext cx="1178391" cy="463472"/>
            </a:xfrm>
            <a:custGeom>
              <a:avLst/>
              <a:gdLst/>
              <a:ahLst/>
              <a:cxnLst/>
              <a:rect l="l" t="t" r="r" b="b"/>
              <a:pathLst>
                <a:path w="1178391" h="463472">
                  <a:moveTo>
                    <a:pt x="0" y="0"/>
                  </a:moveTo>
                  <a:lnTo>
                    <a:pt x="1178391" y="0"/>
                  </a:lnTo>
                  <a:lnTo>
                    <a:pt x="1178391" y="463471"/>
                  </a:lnTo>
                  <a:lnTo>
                    <a:pt x="0" y="46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4131" y="904875"/>
            <a:ext cx="11122104" cy="82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4640" b="1">
                <a:solidFill>
                  <a:srgbClr val="18183E"/>
                </a:solidFill>
                <a:latin typeface="Poppins Bold"/>
                <a:ea typeface="Poppins Bold"/>
                <a:cs typeface="Poppins Bold"/>
                <a:sym typeface="Poppins Bold"/>
              </a:rPr>
              <a:t>How to create a pitch presentation?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4131" y="1823865"/>
            <a:ext cx="11122104" cy="55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040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Guidelines for participants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4131" y="5975549"/>
            <a:ext cx="13863304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4C5AB4"/>
                </a:solidFill>
                <a:latin typeface="Poppins Bold"/>
                <a:ea typeface="Poppins Bold"/>
                <a:cs typeface="Poppins Bold"/>
                <a:sym typeface="Poppins Bold"/>
              </a:rPr>
              <a:t>Your name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Name of your organisation and its nature, e.g SME, academic institution,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public, private etc.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Country in which it operates I Department within the organisation I Expertise of the department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7691438" cy="10287000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35151" y="0"/>
            <a:ext cx="17452849" cy="10287000"/>
            <a:chOff x="0" y="0"/>
            <a:chExt cx="459663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96635" cy="2709333"/>
            </a:xfrm>
            <a:custGeom>
              <a:avLst/>
              <a:gdLst/>
              <a:ahLst/>
              <a:cxnLst/>
              <a:rect l="l" t="t" r="r" b="b"/>
              <a:pathLst>
                <a:path w="4596635" h="2709333">
                  <a:moveTo>
                    <a:pt x="0" y="0"/>
                  </a:moveTo>
                  <a:lnTo>
                    <a:pt x="4596635" y="0"/>
                  </a:lnTo>
                  <a:lnTo>
                    <a:pt x="45966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9663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53555" y="9465882"/>
            <a:ext cx="11594498" cy="608765"/>
            <a:chOff x="0" y="0"/>
            <a:chExt cx="15459331" cy="811687"/>
          </a:xfrm>
        </p:grpSpPr>
        <p:sp>
          <p:nvSpPr>
            <p:cNvPr id="7" name="Freeform 7"/>
            <p:cNvSpPr/>
            <p:nvPr/>
          </p:nvSpPr>
          <p:spPr>
            <a:xfrm>
              <a:off x="3189690" y="33647"/>
              <a:ext cx="7058300" cy="620175"/>
            </a:xfrm>
            <a:custGeom>
              <a:avLst/>
              <a:gdLst/>
              <a:ahLst/>
              <a:cxnLst/>
              <a:rect l="l" t="t" r="r" b="b"/>
              <a:pathLst>
                <a:path w="7058300" h="620175">
                  <a:moveTo>
                    <a:pt x="0" y="0"/>
                  </a:moveTo>
                  <a:lnTo>
                    <a:pt x="7058301" y="0"/>
                  </a:lnTo>
                  <a:lnTo>
                    <a:pt x="7058301" y="620176"/>
                  </a:lnTo>
                  <a:lnTo>
                    <a:pt x="0" y="620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84456" cy="707311"/>
            </a:xfrm>
            <a:custGeom>
              <a:avLst/>
              <a:gdLst/>
              <a:ahLst/>
              <a:cxnLst/>
              <a:rect l="l" t="t" r="r" b="b"/>
              <a:pathLst>
                <a:path w="1084456" h="707311">
                  <a:moveTo>
                    <a:pt x="0" y="0"/>
                  </a:moveTo>
                  <a:lnTo>
                    <a:pt x="1084456" y="0"/>
                  </a:lnTo>
                  <a:lnTo>
                    <a:pt x="1084456" y="707311"/>
                  </a:lnTo>
                  <a:lnTo>
                    <a:pt x="0" y="70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49393" y="24824"/>
              <a:ext cx="1142318" cy="628999"/>
            </a:xfrm>
            <a:custGeom>
              <a:avLst/>
              <a:gdLst/>
              <a:ahLst/>
              <a:cxnLst/>
              <a:rect l="l" t="t" r="r" b="b"/>
              <a:pathLst>
                <a:path w="1142318" h="628999">
                  <a:moveTo>
                    <a:pt x="0" y="0"/>
                  </a:moveTo>
                  <a:lnTo>
                    <a:pt x="1142318" y="0"/>
                  </a:lnTo>
                  <a:lnTo>
                    <a:pt x="1142318" y="628999"/>
                  </a:lnTo>
                  <a:lnTo>
                    <a:pt x="0" y="62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1055" y="61672"/>
              <a:ext cx="459291" cy="645639"/>
            </a:xfrm>
            <a:custGeom>
              <a:avLst/>
              <a:gdLst/>
              <a:ahLst/>
              <a:cxnLst/>
              <a:rect l="l" t="t" r="r" b="b"/>
              <a:pathLst>
                <a:path w="459291" h="645639">
                  <a:moveTo>
                    <a:pt x="0" y="0"/>
                  </a:moveTo>
                  <a:lnTo>
                    <a:pt x="459291" y="0"/>
                  </a:lnTo>
                  <a:lnTo>
                    <a:pt x="459291" y="645639"/>
                  </a:lnTo>
                  <a:lnTo>
                    <a:pt x="0" y="645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337251" y="61672"/>
              <a:ext cx="983127" cy="420784"/>
            </a:xfrm>
            <a:custGeom>
              <a:avLst/>
              <a:gdLst/>
              <a:ahLst/>
              <a:cxnLst/>
              <a:rect l="l" t="t" r="r" b="b"/>
              <a:pathLst>
                <a:path w="983127" h="420784">
                  <a:moveTo>
                    <a:pt x="0" y="0"/>
                  </a:moveTo>
                  <a:lnTo>
                    <a:pt x="983127" y="0"/>
                  </a:lnTo>
                  <a:lnTo>
                    <a:pt x="983127" y="420784"/>
                  </a:lnTo>
                  <a:lnTo>
                    <a:pt x="0" y="42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337251" y="562024"/>
              <a:ext cx="1122080" cy="249663"/>
            </a:xfrm>
            <a:custGeom>
              <a:avLst/>
              <a:gdLst/>
              <a:ahLst/>
              <a:cxnLst/>
              <a:rect l="l" t="t" r="r" b="b"/>
              <a:pathLst>
                <a:path w="1122080" h="249663">
                  <a:moveTo>
                    <a:pt x="0" y="0"/>
                  </a:moveTo>
                  <a:lnTo>
                    <a:pt x="1122080" y="0"/>
                  </a:lnTo>
                  <a:lnTo>
                    <a:pt x="1122080" y="249663"/>
                  </a:lnTo>
                  <a:lnTo>
                    <a:pt x="0" y="249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65070" y="87812"/>
              <a:ext cx="1088821" cy="430160"/>
            </a:xfrm>
            <a:custGeom>
              <a:avLst/>
              <a:gdLst/>
              <a:ahLst/>
              <a:cxnLst/>
              <a:rect l="l" t="t" r="r" b="b"/>
              <a:pathLst>
                <a:path w="1088821" h="430160">
                  <a:moveTo>
                    <a:pt x="0" y="0"/>
                  </a:moveTo>
                  <a:lnTo>
                    <a:pt x="1088821" y="0"/>
                  </a:lnTo>
                  <a:lnTo>
                    <a:pt x="1088821" y="430159"/>
                  </a:lnTo>
                  <a:lnTo>
                    <a:pt x="0" y="43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23236" y="87812"/>
              <a:ext cx="1172686" cy="335193"/>
            </a:xfrm>
            <a:custGeom>
              <a:avLst/>
              <a:gdLst/>
              <a:ahLst/>
              <a:cxnLst/>
              <a:rect l="l" t="t" r="r" b="b"/>
              <a:pathLst>
                <a:path w="1172686" h="335193">
                  <a:moveTo>
                    <a:pt x="0" y="0"/>
                  </a:moveTo>
                  <a:lnTo>
                    <a:pt x="1172686" y="0"/>
                  </a:lnTo>
                  <a:lnTo>
                    <a:pt x="1172686" y="335192"/>
                  </a:lnTo>
                  <a:lnTo>
                    <a:pt x="0" y="335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417335" y="54500"/>
              <a:ext cx="1178391" cy="463472"/>
            </a:xfrm>
            <a:custGeom>
              <a:avLst/>
              <a:gdLst/>
              <a:ahLst/>
              <a:cxnLst/>
              <a:rect l="l" t="t" r="r" b="b"/>
              <a:pathLst>
                <a:path w="1178391" h="463472">
                  <a:moveTo>
                    <a:pt x="0" y="0"/>
                  </a:moveTo>
                  <a:lnTo>
                    <a:pt x="1178391" y="0"/>
                  </a:lnTo>
                  <a:lnTo>
                    <a:pt x="1178391" y="463471"/>
                  </a:lnTo>
                  <a:lnTo>
                    <a:pt x="0" y="46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4131" y="904875"/>
            <a:ext cx="11122104" cy="82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4640" b="1">
                <a:solidFill>
                  <a:srgbClr val="18183E"/>
                </a:solidFill>
                <a:latin typeface="Poppins Bold"/>
                <a:ea typeface="Poppins Bold"/>
                <a:cs typeface="Poppins Bold"/>
                <a:sym typeface="Poppins Bold"/>
              </a:rPr>
              <a:t>Project proposal title (if decided)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4131" y="1823865"/>
            <a:ext cx="11122104" cy="55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040" dirty="0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In case of presenting a project idea 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7D16003-FAF1-042D-9F96-C8D2784DC60C}"/>
              </a:ext>
            </a:extLst>
          </p:cNvPr>
          <p:cNvSpPr txBox="1"/>
          <p:nvPr/>
        </p:nvSpPr>
        <p:spPr>
          <a:xfrm>
            <a:off x="1072968" y="2634513"/>
            <a:ext cx="8756831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Topic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to be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adressed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Project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description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brief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consortium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if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any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Profile of the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partners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sought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type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skills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, role, etc.)</a:t>
            </a:r>
            <a:endParaRPr lang="pl-PL"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57" y="72958"/>
            <a:ext cx="18255343" cy="10214041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35151" y="0"/>
            <a:ext cx="17452849" cy="10287000"/>
            <a:chOff x="0" y="0"/>
            <a:chExt cx="459663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96635" cy="2709333"/>
            </a:xfrm>
            <a:custGeom>
              <a:avLst/>
              <a:gdLst/>
              <a:ahLst/>
              <a:cxnLst/>
              <a:rect l="l" t="t" r="r" b="b"/>
              <a:pathLst>
                <a:path w="4596635" h="2709333">
                  <a:moveTo>
                    <a:pt x="0" y="0"/>
                  </a:moveTo>
                  <a:lnTo>
                    <a:pt x="4596635" y="0"/>
                  </a:lnTo>
                  <a:lnTo>
                    <a:pt x="45966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9663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53555" y="9465882"/>
            <a:ext cx="11594498" cy="608765"/>
            <a:chOff x="0" y="0"/>
            <a:chExt cx="15459331" cy="811687"/>
          </a:xfrm>
        </p:grpSpPr>
        <p:sp>
          <p:nvSpPr>
            <p:cNvPr id="7" name="Freeform 7"/>
            <p:cNvSpPr/>
            <p:nvPr/>
          </p:nvSpPr>
          <p:spPr>
            <a:xfrm>
              <a:off x="3189690" y="33647"/>
              <a:ext cx="7058300" cy="620175"/>
            </a:xfrm>
            <a:custGeom>
              <a:avLst/>
              <a:gdLst/>
              <a:ahLst/>
              <a:cxnLst/>
              <a:rect l="l" t="t" r="r" b="b"/>
              <a:pathLst>
                <a:path w="7058300" h="620175">
                  <a:moveTo>
                    <a:pt x="0" y="0"/>
                  </a:moveTo>
                  <a:lnTo>
                    <a:pt x="7058301" y="0"/>
                  </a:lnTo>
                  <a:lnTo>
                    <a:pt x="7058301" y="620176"/>
                  </a:lnTo>
                  <a:lnTo>
                    <a:pt x="0" y="620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84456" cy="707311"/>
            </a:xfrm>
            <a:custGeom>
              <a:avLst/>
              <a:gdLst/>
              <a:ahLst/>
              <a:cxnLst/>
              <a:rect l="l" t="t" r="r" b="b"/>
              <a:pathLst>
                <a:path w="1084456" h="707311">
                  <a:moveTo>
                    <a:pt x="0" y="0"/>
                  </a:moveTo>
                  <a:lnTo>
                    <a:pt x="1084456" y="0"/>
                  </a:lnTo>
                  <a:lnTo>
                    <a:pt x="1084456" y="707311"/>
                  </a:lnTo>
                  <a:lnTo>
                    <a:pt x="0" y="70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49393" y="24824"/>
              <a:ext cx="1142318" cy="628999"/>
            </a:xfrm>
            <a:custGeom>
              <a:avLst/>
              <a:gdLst/>
              <a:ahLst/>
              <a:cxnLst/>
              <a:rect l="l" t="t" r="r" b="b"/>
              <a:pathLst>
                <a:path w="1142318" h="628999">
                  <a:moveTo>
                    <a:pt x="0" y="0"/>
                  </a:moveTo>
                  <a:lnTo>
                    <a:pt x="1142318" y="0"/>
                  </a:lnTo>
                  <a:lnTo>
                    <a:pt x="1142318" y="628999"/>
                  </a:lnTo>
                  <a:lnTo>
                    <a:pt x="0" y="62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1055" y="61672"/>
              <a:ext cx="459291" cy="645639"/>
            </a:xfrm>
            <a:custGeom>
              <a:avLst/>
              <a:gdLst/>
              <a:ahLst/>
              <a:cxnLst/>
              <a:rect l="l" t="t" r="r" b="b"/>
              <a:pathLst>
                <a:path w="459291" h="645639">
                  <a:moveTo>
                    <a:pt x="0" y="0"/>
                  </a:moveTo>
                  <a:lnTo>
                    <a:pt x="459291" y="0"/>
                  </a:lnTo>
                  <a:lnTo>
                    <a:pt x="459291" y="645639"/>
                  </a:lnTo>
                  <a:lnTo>
                    <a:pt x="0" y="645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337251" y="61672"/>
              <a:ext cx="983127" cy="420784"/>
            </a:xfrm>
            <a:custGeom>
              <a:avLst/>
              <a:gdLst/>
              <a:ahLst/>
              <a:cxnLst/>
              <a:rect l="l" t="t" r="r" b="b"/>
              <a:pathLst>
                <a:path w="983127" h="420784">
                  <a:moveTo>
                    <a:pt x="0" y="0"/>
                  </a:moveTo>
                  <a:lnTo>
                    <a:pt x="983127" y="0"/>
                  </a:lnTo>
                  <a:lnTo>
                    <a:pt x="983127" y="420784"/>
                  </a:lnTo>
                  <a:lnTo>
                    <a:pt x="0" y="42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337251" y="562024"/>
              <a:ext cx="1122080" cy="249663"/>
            </a:xfrm>
            <a:custGeom>
              <a:avLst/>
              <a:gdLst/>
              <a:ahLst/>
              <a:cxnLst/>
              <a:rect l="l" t="t" r="r" b="b"/>
              <a:pathLst>
                <a:path w="1122080" h="249663">
                  <a:moveTo>
                    <a:pt x="0" y="0"/>
                  </a:moveTo>
                  <a:lnTo>
                    <a:pt x="1122080" y="0"/>
                  </a:lnTo>
                  <a:lnTo>
                    <a:pt x="1122080" y="249663"/>
                  </a:lnTo>
                  <a:lnTo>
                    <a:pt x="0" y="249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65070" y="87812"/>
              <a:ext cx="1088821" cy="430160"/>
            </a:xfrm>
            <a:custGeom>
              <a:avLst/>
              <a:gdLst/>
              <a:ahLst/>
              <a:cxnLst/>
              <a:rect l="l" t="t" r="r" b="b"/>
              <a:pathLst>
                <a:path w="1088821" h="430160">
                  <a:moveTo>
                    <a:pt x="0" y="0"/>
                  </a:moveTo>
                  <a:lnTo>
                    <a:pt x="1088821" y="0"/>
                  </a:lnTo>
                  <a:lnTo>
                    <a:pt x="1088821" y="430159"/>
                  </a:lnTo>
                  <a:lnTo>
                    <a:pt x="0" y="43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23236" y="87812"/>
              <a:ext cx="1172686" cy="335193"/>
            </a:xfrm>
            <a:custGeom>
              <a:avLst/>
              <a:gdLst/>
              <a:ahLst/>
              <a:cxnLst/>
              <a:rect l="l" t="t" r="r" b="b"/>
              <a:pathLst>
                <a:path w="1172686" h="335193">
                  <a:moveTo>
                    <a:pt x="0" y="0"/>
                  </a:moveTo>
                  <a:lnTo>
                    <a:pt x="1172686" y="0"/>
                  </a:lnTo>
                  <a:lnTo>
                    <a:pt x="1172686" y="335192"/>
                  </a:lnTo>
                  <a:lnTo>
                    <a:pt x="0" y="335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417335" y="54500"/>
              <a:ext cx="1178391" cy="463472"/>
            </a:xfrm>
            <a:custGeom>
              <a:avLst/>
              <a:gdLst/>
              <a:ahLst/>
              <a:cxnLst/>
              <a:rect l="l" t="t" r="r" b="b"/>
              <a:pathLst>
                <a:path w="1178391" h="463472">
                  <a:moveTo>
                    <a:pt x="0" y="0"/>
                  </a:moveTo>
                  <a:lnTo>
                    <a:pt x="1178391" y="0"/>
                  </a:lnTo>
                  <a:lnTo>
                    <a:pt x="1178391" y="463471"/>
                  </a:lnTo>
                  <a:lnTo>
                    <a:pt x="0" y="46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4131" y="904875"/>
            <a:ext cx="11122104" cy="82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4640" b="1">
                <a:solidFill>
                  <a:srgbClr val="18183E"/>
                </a:solidFill>
                <a:latin typeface="Poppins Bold"/>
                <a:ea typeface="Poppins Bold"/>
                <a:cs typeface="Poppins Bold"/>
                <a:sym typeface="Poppins Bold"/>
              </a:rPr>
              <a:t>Title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4131" y="1823865"/>
            <a:ext cx="11924033" cy="55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040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In case of presenting an entity profile linked to a specific topic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A336D25-5C38-7D35-92DB-C97CF9E3CB80}"/>
              </a:ext>
            </a:extLst>
          </p:cNvPr>
          <p:cNvSpPr txBox="1"/>
          <p:nvPr/>
        </p:nvSpPr>
        <p:spPr>
          <a:xfrm>
            <a:off x="1072969" y="2634513"/>
            <a:ext cx="7238418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Topic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to be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adressed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Specific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contribution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to the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topic</a:t>
            </a:r>
            <a:endParaRPr lang="pl-PL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Technology profile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Experience</a:t>
            </a:r>
            <a:endParaRPr lang="pl-PL" sz="12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308"/>
            <a:ext cx="18288000" cy="10259692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35151" y="0"/>
            <a:ext cx="17452849" cy="10287000"/>
            <a:chOff x="0" y="0"/>
            <a:chExt cx="459663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96635" cy="2709333"/>
            </a:xfrm>
            <a:custGeom>
              <a:avLst/>
              <a:gdLst/>
              <a:ahLst/>
              <a:cxnLst/>
              <a:rect l="l" t="t" r="r" b="b"/>
              <a:pathLst>
                <a:path w="4596635" h="2709333">
                  <a:moveTo>
                    <a:pt x="0" y="0"/>
                  </a:moveTo>
                  <a:lnTo>
                    <a:pt x="4596635" y="0"/>
                  </a:lnTo>
                  <a:lnTo>
                    <a:pt x="45966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9663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53555" y="9465882"/>
            <a:ext cx="11594498" cy="608765"/>
            <a:chOff x="0" y="0"/>
            <a:chExt cx="15459331" cy="811687"/>
          </a:xfrm>
        </p:grpSpPr>
        <p:sp>
          <p:nvSpPr>
            <p:cNvPr id="7" name="Freeform 7"/>
            <p:cNvSpPr/>
            <p:nvPr/>
          </p:nvSpPr>
          <p:spPr>
            <a:xfrm>
              <a:off x="3189690" y="33647"/>
              <a:ext cx="7058300" cy="620175"/>
            </a:xfrm>
            <a:custGeom>
              <a:avLst/>
              <a:gdLst/>
              <a:ahLst/>
              <a:cxnLst/>
              <a:rect l="l" t="t" r="r" b="b"/>
              <a:pathLst>
                <a:path w="7058300" h="620175">
                  <a:moveTo>
                    <a:pt x="0" y="0"/>
                  </a:moveTo>
                  <a:lnTo>
                    <a:pt x="7058301" y="0"/>
                  </a:lnTo>
                  <a:lnTo>
                    <a:pt x="7058301" y="620176"/>
                  </a:lnTo>
                  <a:lnTo>
                    <a:pt x="0" y="620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084456" cy="707311"/>
            </a:xfrm>
            <a:custGeom>
              <a:avLst/>
              <a:gdLst/>
              <a:ahLst/>
              <a:cxnLst/>
              <a:rect l="l" t="t" r="r" b="b"/>
              <a:pathLst>
                <a:path w="1084456" h="707311">
                  <a:moveTo>
                    <a:pt x="0" y="0"/>
                  </a:moveTo>
                  <a:lnTo>
                    <a:pt x="1084456" y="0"/>
                  </a:lnTo>
                  <a:lnTo>
                    <a:pt x="1084456" y="707311"/>
                  </a:lnTo>
                  <a:lnTo>
                    <a:pt x="0" y="707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49393" y="24824"/>
              <a:ext cx="1142318" cy="628999"/>
            </a:xfrm>
            <a:custGeom>
              <a:avLst/>
              <a:gdLst/>
              <a:ahLst/>
              <a:cxnLst/>
              <a:rect l="l" t="t" r="r" b="b"/>
              <a:pathLst>
                <a:path w="1142318" h="628999">
                  <a:moveTo>
                    <a:pt x="0" y="0"/>
                  </a:moveTo>
                  <a:lnTo>
                    <a:pt x="1142318" y="0"/>
                  </a:lnTo>
                  <a:lnTo>
                    <a:pt x="1142318" y="628999"/>
                  </a:lnTo>
                  <a:lnTo>
                    <a:pt x="0" y="62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1055" y="61672"/>
              <a:ext cx="459291" cy="645639"/>
            </a:xfrm>
            <a:custGeom>
              <a:avLst/>
              <a:gdLst/>
              <a:ahLst/>
              <a:cxnLst/>
              <a:rect l="l" t="t" r="r" b="b"/>
              <a:pathLst>
                <a:path w="459291" h="645639">
                  <a:moveTo>
                    <a:pt x="0" y="0"/>
                  </a:moveTo>
                  <a:lnTo>
                    <a:pt x="459291" y="0"/>
                  </a:lnTo>
                  <a:lnTo>
                    <a:pt x="459291" y="645639"/>
                  </a:lnTo>
                  <a:lnTo>
                    <a:pt x="0" y="645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337251" y="61672"/>
              <a:ext cx="983127" cy="420784"/>
            </a:xfrm>
            <a:custGeom>
              <a:avLst/>
              <a:gdLst/>
              <a:ahLst/>
              <a:cxnLst/>
              <a:rect l="l" t="t" r="r" b="b"/>
              <a:pathLst>
                <a:path w="983127" h="420784">
                  <a:moveTo>
                    <a:pt x="0" y="0"/>
                  </a:moveTo>
                  <a:lnTo>
                    <a:pt x="983127" y="0"/>
                  </a:lnTo>
                  <a:lnTo>
                    <a:pt x="983127" y="420784"/>
                  </a:lnTo>
                  <a:lnTo>
                    <a:pt x="0" y="42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337251" y="562024"/>
              <a:ext cx="1122080" cy="249663"/>
            </a:xfrm>
            <a:custGeom>
              <a:avLst/>
              <a:gdLst/>
              <a:ahLst/>
              <a:cxnLst/>
              <a:rect l="l" t="t" r="r" b="b"/>
              <a:pathLst>
                <a:path w="1122080" h="249663">
                  <a:moveTo>
                    <a:pt x="0" y="0"/>
                  </a:moveTo>
                  <a:lnTo>
                    <a:pt x="1122080" y="0"/>
                  </a:lnTo>
                  <a:lnTo>
                    <a:pt x="1122080" y="249663"/>
                  </a:lnTo>
                  <a:lnTo>
                    <a:pt x="0" y="249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765070" y="87812"/>
              <a:ext cx="1088821" cy="430160"/>
            </a:xfrm>
            <a:custGeom>
              <a:avLst/>
              <a:gdLst/>
              <a:ahLst/>
              <a:cxnLst/>
              <a:rect l="l" t="t" r="r" b="b"/>
              <a:pathLst>
                <a:path w="1088821" h="430160">
                  <a:moveTo>
                    <a:pt x="0" y="0"/>
                  </a:moveTo>
                  <a:lnTo>
                    <a:pt x="1088821" y="0"/>
                  </a:lnTo>
                  <a:lnTo>
                    <a:pt x="1088821" y="430159"/>
                  </a:lnTo>
                  <a:lnTo>
                    <a:pt x="0" y="43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023236" y="87812"/>
              <a:ext cx="1172686" cy="335193"/>
            </a:xfrm>
            <a:custGeom>
              <a:avLst/>
              <a:gdLst/>
              <a:ahLst/>
              <a:cxnLst/>
              <a:rect l="l" t="t" r="r" b="b"/>
              <a:pathLst>
                <a:path w="1172686" h="335193">
                  <a:moveTo>
                    <a:pt x="0" y="0"/>
                  </a:moveTo>
                  <a:lnTo>
                    <a:pt x="1172686" y="0"/>
                  </a:lnTo>
                  <a:lnTo>
                    <a:pt x="1172686" y="335192"/>
                  </a:lnTo>
                  <a:lnTo>
                    <a:pt x="0" y="335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417335" y="54500"/>
              <a:ext cx="1178391" cy="463472"/>
            </a:xfrm>
            <a:custGeom>
              <a:avLst/>
              <a:gdLst/>
              <a:ahLst/>
              <a:cxnLst/>
              <a:rect l="l" t="t" r="r" b="b"/>
              <a:pathLst>
                <a:path w="1178391" h="463472">
                  <a:moveTo>
                    <a:pt x="0" y="0"/>
                  </a:moveTo>
                  <a:lnTo>
                    <a:pt x="1178391" y="0"/>
                  </a:lnTo>
                  <a:lnTo>
                    <a:pt x="1178391" y="463471"/>
                  </a:lnTo>
                  <a:lnTo>
                    <a:pt x="0" y="46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4131" y="904875"/>
            <a:ext cx="11122104" cy="82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6"/>
              </a:lnSpc>
            </a:pPr>
            <a:r>
              <a:rPr lang="en-US" sz="4640" b="1">
                <a:solidFill>
                  <a:srgbClr val="18183E"/>
                </a:solidFill>
                <a:latin typeface="Poppins Bold"/>
                <a:ea typeface="Poppins Bold"/>
                <a:cs typeface="Poppins Bold"/>
                <a:sym typeface="Poppins Bold"/>
              </a:rPr>
              <a:t>Recommendations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4131" y="1823865"/>
            <a:ext cx="11924033" cy="55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040">
                <a:solidFill>
                  <a:srgbClr val="4C5AB4"/>
                </a:solidFill>
                <a:latin typeface="Poppins"/>
                <a:ea typeface="Poppins"/>
                <a:cs typeface="Poppins"/>
                <a:sym typeface="Poppins"/>
              </a:rPr>
              <a:t>In case of presenting an entity profile linked to a specific topic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4131" y="3006074"/>
            <a:ext cx="15830551" cy="220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381" lvl="1" indent="-271190" algn="l">
              <a:lnSpc>
                <a:spcPts val="3517"/>
              </a:lnSpc>
              <a:buFont typeface="Arial"/>
              <a:buChar char="•"/>
            </a:pP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The presentation has to last up to </a:t>
            </a:r>
            <a:r>
              <a:rPr lang="en-US" sz="2512" b="1" dirty="0">
                <a:solidFill>
                  <a:srgbClr val="010111"/>
                </a:solidFill>
                <a:latin typeface="Poppins Bold"/>
                <a:ea typeface="Poppins Bold"/>
                <a:cs typeface="Poppins Bold"/>
                <a:sym typeface="Poppins Bold"/>
              </a:rPr>
              <a:t>3 minutes</a:t>
            </a: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 (maximum)</a:t>
            </a:r>
          </a:p>
          <a:p>
            <a:pPr marL="542381" lvl="1" indent="-271190" algn="l">
              <a:lnSpc>
                <a:spcPts val="3517"/>
              </a:lnSpc>
              <a:buFont typeface="Arial"/>
              <a:buChar char="•"/>
            </a:pP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Provide weblinks to additional material </a:t>
            </a:r>
          </a:p>
          <a:p>
            <a:pPr marL="542381" lvl="1" indent="-271190" algn="l">
              <a:lnSpc>
                <a:spcPts val="3517"/>
              </a:lnSpc>
              <a:buFont typeface="Arial"/>
              <a:buChar char="•"/>
            </a:pP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Slides should be in English </a:t>
            </a:r>
          </a:p>
          <a:p>
            <a:pPr marL="542381" lvl="1" indent="-271190" algn="l">
              <a:lnSpc>
                <a:spcPts val="3517"/>
              </a:lnSpc>
              <a:buFont typeface="Arial"/>
              <a:buChar char="•"/>
            </a:pP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Do not use videos, etc.</a:t>
            </a:r>
          </a:p>
          <a:p>
            <a:pPr marL="542381" lvl="1" indent="-271190" algn="l">
              <a:lnSpc>
                <a:spcPts val="3517"/>
              </a:lnSpc>
              <a:buFont typeface="Arial"/>
              <a:buChar char="•"/>
            </a:pPr>
            <a:r>
              <a:rPr lang="en-US" sz="2512" dirty="0">
                <a:solidFill>
                  <a:srgbClr val="010111"/>
                </a:solidFill>
                <a:latin typeface="Poppins"/>
                <a:ea typeface="Poppins"/>
                <a:cs typeface="Poppins"/>
                <a:sym typeface="Poppins"/>
              </a:rPr>
              <a:t>They might not be supported by our IT system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7896" y="-218826"/>
            <a:ext cx="23493370" cy="9477126"/>
          </a:xfrm>
          <a:custGeom>
            <a:avLst/>
            <a:gdLst/>
            <a:ahLst/>
            <a:cxnLst/>
            <a:rect l="l" t="t" r="r" b="b"/>
            <a:pathLst>
              <a:path w="23493370" h="9477126">
                <a:moveTo>
                  <a:pt x="0" y="0"/>
                </a:moveTo>
                <a:lnTo>
                  <a:pt x="23493370" y="0"/>
                </a:lnTo>
                <a:lnTo>
                  <a:pt x="23493370" y="9477126"/>
                </a:lnTo>
                <a:lnTo>
                  <a:pt x="0" y="9477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t="-10800" b="-1314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-5740837" y="8902318"/>
            <a:ext cx="28906181" cy="10301112"/>
          </a:xfrm>
          <a:custGeom>
            <a:avLst/>
            <a:gdLst/>
            <a:ahLst/>
            <a:cxnLst/>
            <a:rect l="l" t="t" r="r" b="b"/>
            <a:pathLst>
              <a:path w="28906181" h="10301112">
                <a:moveTo>
                  <a:pt x="0" y="0"/>
                </a:moveTo>
                <a:lnTo>
                  <a:pt x="28906180" y="0"/>
                </a:lnTo>
                <a:lnTo>
                  <a:pt x="28906180" y="10301112"/>
                </a:lnTo>
                <a:lnTo>
                  <a:pt x="0" y="103011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339947" y="9150140"/>
            <a:ext cx="17608107" cy="924508"/>
            <a:chOff x="0" y="0"/>
            <a:chExt cx="23477476" cy="1232677"/>
          </a:xfrm>
        </p:grpSpPr>
        <p:sp>
          <p:nvSpPr>
            <p:cNvPr id="5" name="Freeform 5"/>
            <p:cNvSpPr/>
            <p:nvPr/>
          </p:nvSpPr>
          <p:spPr>
            <a:xfrm>
              <a:off x="4844057" y="51099"/>
              <a:ext cx="10719162" cy="941836"/>
            </a:xfrm>
            <a:custGeom>
              <a:avLst/>
              <a:gdLst/>
              <a:ahLst/>
              <a:cxnLst/>
              <a:rect l="l" t="t" r="r" b="b"/>
              <a:pathLst>
                <a:path w="10719162" h="941836">
                  <a:moveTo>
                    <a:pt x="0" y="0"/>
                  </a:moveTo>
                  <a:lnTo>
                    <a:pt x="10719162" y="0"/>
                  </a:lnTo>
                  <a:lnTo>
                    <a:pt x="10719162" y="941836"/>
                  </a:lnTo>
                  <a:lnTo>
                    <a:pt x="0" y="941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75" t="-29892" r="-4229" b="-2836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646920" cy="1074165"/>
            </a:xfrm>
            <a:custGeom>
              <a:avLst/>
              <a:gdLst/>
              <a:ahLst/>
              <a:cxnLst/>
              <a:rect l="l" t="t" r="r" b="b"/>
              <a:pathLst>
                <a:path w="1646920" h="1074165">
                  <a:moveTo>
                    <a:pt x="0" y="0"/>
                  </a:moveTo>
                  <a:lnTo>
                    <a:pt x="1646920" y="0"/>
                  </a:lnTo>
                  <a:lnTo>
                    <a:pt x="1646920" y="1074165"/>
                  </a:lnTo>
                  <a:lnTo>
                    <a:pt x="0" y="1074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694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97403" y="37699"/>
              <a:ext cx="1734793" cy="955236"/>
            </a:xfrm>
            <a:custGeom>
              <a:avLst/>
              <a:gdLst/>
              <a:ahLst/>
              <a:cxnLst/>
              <a:rect l="l" t="t" r="r" b="b"/>
              <a:pathLst>
                <a:path w="1734793" h="955236">
                  <a:moveTo>
                    <a:pt x="0" y="0"/>
                  </a:moveTo>
                  <a:lnTo>
                    <a:pt x="1734794" y="0"/>
                  </a:lnTo>
                  <a:lnTo>
                    <a:pt x="1734794" y="955236"/>
                  </a:lnTo>
                  <a:lnTo>
                    <a:pt x="0" y="955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076" r="-27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3889373" y="93659"/>
              <a:ext cx="697507" cy="980506"/>
            </a:xfrm>
            <a:custGeom>
              <a:avLst/>
              <a:gdLst/>
              <a:ahLst/>
              <a:cxnLst/>
              <a:rect l="l" t="t" r="r" b="b"/>
              <a:pathLst>
                <a:path w="697507" h="980506">
                  <a:moveTo>
                    <a:pt x="0" y="0"/>
                  </a:moveTo>
                  <a:lnTo>
                    <a:pt x="697507" y="0"/>
                  </a:lnTo>
                  <a:lnTo>
                    <a:pt x="697507" y="980506"/>
                  </a:lnTo>
                  <a:lnTo>
                    <a:pt x="0" y="980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b="-43392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1773417" y="93659"/>
              <a:ext cx="1493037" cy="639028"/>
            </a:xfrm>
            <a:custGeom>
              <a:avLst/>
              <a:gdLst/>
              <a:ahLst/>
              <a:cxnLst/>
              <a:rect l="l" t="t" r="r" b="b"/>
              <a:pathLst>
                <a:path w="1493037" h="639028">
                  <a:moveTo>
                    <a:pt x="0" y="0"/>
                  </a:moveTo>
                  <a:lnTo>
                    <a:pt x="1493037" y="0"/>
                  </a:lnTo>
                  <a:lnTo>
                    <a:pt x="1493037" y="639027"/>
                  </a:lnTo>
                  <a:lnTo>
                    <a:pt x="0" y="63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7889" t="-825241" r="-606002" b="-2612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1773417" y="853524"/>
              <a:ext cx="1704059" cy="379153"/>
            </a:xfrm>
            <a:custGeom>
              <a:avLst/>
              <a:gdLst/>
              <a:ahLst/>
              <a:cxnLst/>
              <a:rect l="l" t="t" r="r" b="b"/>
              <a:pathLst>
                <a:path w="1704059" h="379153">
                  <a:moveTo>
                    <a:pt x="0" y="0"/>
                  </a:moveTo>
                  <a:lnTo>
                    <a:pt x="1704059" y="0"/>
                  </a:lnTo>
                  <a:lnTo>
                    <a:pt x="1704059" y="379153"/>
                  </a:lnTo>
                  <a:lnTo>
                    <a:pt x="0" y="379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867148" y="133356"/>
              <a:ext cx="1653550" cy="653267"/>
            </a:xfrm>
            <a:custGeom>
              <a:avLst/>
              <a:gdLst/>
              <a:ahLst/>
              <a:cxnLst/>
              <a:rect l="l" t="t" r="r" b="b"/>
              <a:pathLst>
                <a:path w="1653550" h="653267">
                  <a:moveTo>
                    <a:pt x="0" y="0"/>
                  </a:moveTo>
                  <a:lnTo>
                    <a:pt x="1653549" y="0"/>
                  </a:lnTo>
                  <a:lnTo>
                    <a:pt x="1653549" y="653267"/>
                  </a:lnTo>
                  <a:lnTo>
                    <a:pt x="0" y="653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6500" t="-168423" r="-35227" b="-16625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777874" y="133356"/>
              <a:ext cx="1780912" cy="509044"/>
            </a:xfrm>
            <a:custGeom>
              <a:avLst/>
              <a:gdLst/>
              <a:ahLst/>
              <a:cxnLst/>
              <a:rect l="l" t="t" r="r" b="b"/>
              <a:pathLst>
                <a:path w="1780912" h="509044">
                  <a:moveTo>
                    <a:pt x="0" y="0"/>
                  </a:moveTo>
                  <a:lnTo>
                    <a:pt x="1780912" y="0"/>
                  </a:lnTo>
                  <a:lnTo>
                    <a:pt x="1780912" y="509044"/>
                  </a:lnTo>
                  <a:lnTo>
                    <a:pt x="0" y="50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820395" y="82767"/>
              <a:ext cx="1789576" cy="703856"/>
            </a:xfrm>
            <a:custGeom>
              <a:avLst/>
              <a:gdLst/>
              <a:ahLst/>
              <a:cxnLst/>
              <a:rect l="l" t="t" r="r" b="b"/>
              <a:pathLst>
                <a:path w="1789576" h="703856">
                  <a:moveTo>
                    <a:pt x="0" y="0"/>
                  </a:moveTo>
                  <a:lnTo>
                    <a:pt x="1789576" y="0"/>
                  </a:lnTo>
                  <a:lnTo>
                    <a:pt x="1789576" y="703856"/>
                  </a:lnTo>
                  <a:lnTo>
                    <a:pt x="0" y="703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1506" t="-153691" r="-31506" b="-1607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9993" y="4163981"/>
            <a:ext cx="19926328" cy="169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68"/>
              </a:lnSpc>
            </a:pPr>
            <a:r>
              <a:rPr lang="en-US" sz="947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181</Words>
  <Application>Microsoft Office PowerPoint</Application>
  <PresentationFormat>Niestandardowy</PresentationFormat>
  <Paragraphs>29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Poppins Bold</vt:lpstr>
      <vt:lpstr>Calibri</vt:lpstr>
      <vt:lpstr>Poppins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Pitching_FromIdeas</dc:title>
  <cp:lastModifiedBy>Marta Kot | Łukasiewicz – PORT</cp:lastModifiedBy>
  <cp:revision>3</cp:revision>
  <dcterms:created xsi:type="dcterms:W3CDTF">2006-08-16T00:00:00Z</dcterms:created>
  <dcterms:modified xsi:type="dcterms:W3CDTF">2026-04-30T10:02:38Z</dcterms:modified>
  <dc:identifier>DAHIPFQmQJ8</dc:identifier>
</cp:coreProperties>
</file>