
<file path=[Content_Types].xml><?xml version="1.0" encoding="utf-8"?>
<Types xmlns="http://schemas.openxmlformats.org/package/2006/content-types">
  <Default Extension="bin" ContentType="application/vnd.openxmlformats-officedocument.oleObject"/>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0.xml" ContentType="application/vnd.openxmlformats-officedocument.presentationml.tags+xml"/>
  <Override PartName="/ppt/notesSlides/notesSlide1.xml" ContentType="application/vnd.openxmlformats-officedocument.presentationml.notesSlide+xml"/>
  <Override PartName="/ppt/tags/tag31.xml" ContentType="application/vnd.openxmlformats-officedocument.presentationml.tags+xml"/>
  <Override PartName="/ppt/notesSlides/notesSlide2.xml" ContentType="application/vnd.openxmlformats-officedocument.presentationml.notesSlide+xml"/>
  <Override PartName="/ppt/tags/tag32.xml" ContentType="application/vnd.openxmlformats-officedocument.presentationml.tags+xml"/>
  <Override PartName="/ppt/notesSlides/notesSlide3.xml" ContentType="application/vnd.openxmlformats-officedocument.presentationml.notesSlide+xml"/>
  <Override PartName="/ppt/tags/tag33.xml" ContentType="application/vnd.openxmlformats-officedocument.presentationml.tags+xml"/>
  <Override PartName="/ppt/notesSlides/notesSlide4.xml" ContentType="application/vnd.openxmlformats-officedocument.presentationml.notesSlide+xml"/>
  <Override PartName="/ppt/tags/tag34.xml" ContentType="application/vnd.openxmlformats-officedocument.presentationml.tags+xml"/>
  <Override PartName="/ppt/notesSlides/notesSlide5.xml" ContentType="application/vnd.openxmlformats-officedocument.presentationml.notesSlide+xml"/>
  <Override PartName="/ppt/tags/tag35.xml" ContentType="application/vnd.openxmlformats-officedocument.presentationml.tags+xml"/>
  <Override PartName="/ppt/notesSlides/notesSlide6.xml" ContentType="application/vnd.openxmlformats-officedocument.presentationml.notesSlide+xml"/>
  <Override PartName="/ppt/tags/tag36.xml" ContentType="application/vnd.openxmlformats-officedocument.presentationml.tags+xml"/>
  <Override PartName="/ppt/notesSlides/notesSlide7.xml" ContentType="application/vnd.openxmlformats-officedocument.presentationml.notesSlide+xml"/>
  <Override PartName="/ppt/tags/tag37.xml" ContentType="application/vnd.openxmlformats-officedocument.presentationml.tags+xml"/>
  <Override PartName="/ppt/notesSlides/notesSlide8.xml" ContentType="application/vnd.openxmlformats-officedocument.presentationml.notesSlide+xml"/>
  <Override PartName="/ppt/tags/tag38.xml" ContentType="application/vnd.openxmlformats-officedocument.presentationml.tags+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7" r:id="rId2"/>
  </p:sldMasterIdLst>
  <p:notesMasterIdLst>
    <p:notesMasterId r:id="rId12"/>
  </p:notesMasterIdLst>
  <p:handoutMasterIdLst>
    <p:handoutMasterId r:id="rId13"/>
  </p:handoutMasterIdLst>
  <p:sldIdLst>
    <p:sldId id="305" r:id="rId3"/>
    <p:sldId id="295" r:id="rId4"/>
    <p:sldId id="298" r:id="rId5"/>
    <p:sldId id="285" r:id="rId6"/>
    <p:sldId id="294" r:id="rId7"/>
    <p:sldId id="299" r:id="rId8"/>
    <p:sldId id="297" r:id="rId9"/>
    <p:sldId id="300" r:id="rId10"/>
    <p:sldId id="301" r:id="rId11"/>
  </p:sldIdLst>
  <p:sldSz cx="12192000" cy="6858000"/>
  <p:notesSz cx="6858000" cy="9144000"/>
  <p:custDataLst>
    <p:tags r:id="rId14"/>
  </p:custDataLst>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sque France Travail N°1" id="{8DC8CBC0-2DBC-456F-8830-D9E4E5FAE58F}">
          <p14:sldIdLst>
            <p14:sldId id="305"/>
            <p14:sldId id="295"/>
            <p14:sldId id="298"/>
            <p14:sldId id="285"/>
            <p14:sldId id="294"/>
            <p14:sldId id="299"/>
            <p14:sldId id="297"/>
            <p14:sldId id="300"/>
            <p14:sldId id="301"/>
          </p14:sldIdLst>
        </p14:section>
        <p14:section name="Masque France Travail N°2" id="{C2F238C1-BB38-4519-861B-1C4A421294E5}">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18002A-70ED-2924-BBBE-3D8A2F06D39E}" name="Heitor Malheiro" initials="HM" userId="S::heitor.malheiro@mprez.fr::0e0a98d2-cb36-4b4f-81ce-3e7f5eaf38b1" providerId="AD"/>
  <p188:author id="{FF7E09ED-9AE8-2C6E-60A3-0331D70B8720}" name="Philippine Maroniez" initials="" userId="S::philippine.maroniez@mprez.fr::7c9fdb7f-ef9e-4c65-89b8-630c2b0095e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7CB428-2474-4E20-BAC0-56DE1235274D}" v="8" dt="2025-04-17T13:44:53.8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8640" autoAdjust="0"/>
    <p:restoredTop sz="86335" autoAdjust="0"/>
  </p:normalViewPr>
  <p:slideViewPr>
    <p:cSldViewPr snapToGrid="0">
      <p:cViewPr varScale="1">
        <p:scale>
          <a:sx n="103" d="100"/>
          <a:sy n="103" d="100"/>
        </p:scale>
        <p:origin x="114" y="300"/>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1.xml"/><Relationship Id="rId21" Type="http://schemas.microsoft.com/office/2018/10/relationships/authors" Target="authors.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DBERG Rodolphe" userId="7aff6c1b-8081-4579-b93d-f6e244acaed0" providerId="ADAL" clId="{84072141-43C3-449B-B720-B9B0597A6EC4}"/>
    <pc:docChg chg="custSel delSld modSld sldOrd modSection">
      <pc:chgData name="SANDBERG Rodolphe" userId="7aff6c1b-8081-4579-b93d-f6e244acaed0" providerId="ADAL" clId="{84072141-43C3-449B-B720-B9B0597A6EC4}" dt="2024-12-17T16:03:34.489" v="3103" actId="962"/>
      <pc:docMkLst>
        <pc:docMk/>
      </pc:docMkLst>
      <pc:sldChg chg="addSp delSp modSp mod">
        <pc:chgData name="SANDBERG Rodolphe" userId="7aff6c1b-8081-4579-b93d-f6e244acaed0" providerId="ADAL" clId="{84072141-43C3-449B-B720-B9B0597A6EC4}" dt="2024-12-17T15:43:34.069" v="3058" actId="478"/>
        <pc:sldMkLst>
          <pc:docMk/>
          <pc:sldMk cId="145798977" sldId="285"/>
        </pc:sldMkLst>
      </pc:sldChg>
      <pc:sldChg chg="del">
        <pc:chgData name="SANDBERG Rodolphe" userId="7aff6c1b-8081-4579-b93d-f6e244acaed0" providerId="ADAL" clId="{84072141-43C3-449B-B720-B9B0597A6EC4}" dt="2024-12-17T08:00:43.222" v="0" actId="2696"/>
        <pc:sldMkLst>
          <pc:docMk/>
          <pc:sldMk cId="911487199" sldId="293"/>
        </pc:sldMkLst>
      </pc:sldChg>
      <pc:sldChg chg="addSp delSp modSp mod">
        <pc:chgData name="SANDBERG Rodolphe" userId="7aff6c1b-8081-4579-b93d-f6e244acaed0" providerId="ADAL" clId="{84072141-43C3-449B-B720-B9B0597A6EC4}" dt="2024-12-17T16:03:34.489" v="3103" actId="962"/>
        <pc:sldMkLst>
          <pc:docMk/>
          <pc:sldMk cId="24107254" sldId="294"/>
        </pc:sldMkLst>
      </pc:sldChg>
      <pc:sldChg chg="addSp delSp modSp mod">
        <pc:chgData name="SANDBERG Rodolphe" userId="7aff6c1b-8081-4579-b93d-f6e244acaed0" providerId="ADAL" clId="{84072141-43C3-449B-B720-B9B0597A6EC4}" dt="2024-12-17T14:38:10.210" v="3054" actId="27614"/>
        <pc:sldMkLst>
          <pc:docMk/>
          <pc:sldMk cId="1252956353" sldId="295"/>
        </pc:sldMkLst>
      </pc:sldChg>
      <pc:sldChg chg="del">
        <pc:chgData name="SANDBERG Rodolphe" userId="7aff6c1b-8081-4579-b93d-f6e244acaed0" providerId="ADAL" clId="{84072141-43C3-449B-B720-B9B0597A6EC4}" dt="2024-12-17T14:22:12.012" v="2927" actId="2696"/>
        <pc:sldMkLst>
          <pc:docMk/>
          <pc:sldMk cId="1693881078" sldId="296"/>
        </pc:sldMkLst>
      </pc:sldChg>
      <pc:sldChg chg="addSp delSp modSp mod">
        <pc:chgData name="SANDBERG Rodolphe" userId="7aff6c1b-8081-4579-b93d-f6e244acaed0" providerId="ADAL" clId="{84072141-43C3-449B-B720-B9B0597A6EC4}" dt="2024-12-17T16:00:04.217" v="3060" actId="27614"/>
        <pc:sldMkLst>
          <pc:docMk/>
          <pc:sldMk cId="1461023020" sldId="297"/>
        </pc:sldMkLst>
      </pc:sldChg>
      <pc:sldChg chg="modSp mod">
        <pc:chgData name="SANDBERG Rodolphe" userId="7aff6c1b-8081-4579-b93d-f6e244acaed0" providerId="ADAL" clId="{84072141-43C3-449B-B720-B9B0597A6EC4}" dt="2024-12-17T14:23:59.512" v="3027" actId="14100"/>
        <pc:sldMkLst>
          <pc:docMk/>
          <pc:sldMk cId="1735853820" sldId="298"/>
        </pc:sldMkLst>
      </pc:sldChg>
      <pc:sldChg chg="modSp mod ord">
        <pc:chgData name="SANDBERG Rodolphe" userId="7aff6c1b-8081-4579-b93d-f6e244acaed0" providerId="ADAL" clId="{84072141-43C3-449B-B720-B9B0597A6EC4}" dt="2024-12-17T14:32:27.562" v="3049" actId="1076"/>
        <pc:sldMkLst>
          <pc:docMk/>
          <pc:sldMk cId="2708986654" sldId="299"/>
        </pc:sldMkLst>
      </pc:sldChg>
      <pc:sldChg chg="modSp mod">
        <pc:chgData name="SANDBERG Rodolphe" userId="7aff6c1b-8081-4579-b93d-f6e244acaed0" providerId="ADAL" clId="{84072141-43C3-449B-B720-B9B0597A6EC4}" dt="2024-12-17T14:31:15.423" v="3041" actId="207"/>
        <pc:sldMkLst>
          <pc:docMk/>
          <pc:sldMk cId="2935016266" sldId="300"/>
        </pc:sldMkLst>
      </pc:sldChg>
      <pc:sldChg chg="modSp mod">
        <pc:chgData name="SANDBERG Rodolphe" userId="7aff6c1b-8081-4579-b93d-f6e244acaed0" providerId="ADAL" clId="{84072141-43C3-449B-B720-B9B0597A6EC4}" dt="2024-12-17T14:30:59.134" v="3039" actId="207"/>
        <pc:sldMkLst>
          <pc:docMk/>
          <pc:sldMk cId="1522557548" sldId="301"/>
        </pc:sldMkLst>
      </pc:sldChg>
      <pc:sldChg chg="modSp mod">
        <pc:chgData name="SANDBERG Rodolphe" userId="7aff6c1b-8081-4579-b93d-f6e244acaed0" providerId="ADAL" clId="{84072141-43C3-449B-B720-B9B0597A6EC4}" dt="2024-12-17T14:22:41.257" v="2928" actId="255"/>
        <pc:sldMkLst>
          <pc:docMk/>
          <pc:sldMk cId="4181267521" sldId="305"/>
        </pc:sldMkLst>
      </pc:sldChg>
      <pc:sldChg chg="del">
        <pc:chgData name="SANDBERG Rodolphe" userId="7aff6c1b-8081-4579-b93d-f6e244acaed0" providerId="ADAL" clId="{84072141-43C3-449B-B720-B9B0597A6EC4}" dt="2024-12-17T14:21:28.562" v="2916" actId="2696"/>
        <pc:sldMkLst>
          <pc:docMk/>
          <pc:sldMk cId="2603184969" sldId="313"/>
        </pc:sldMkLst>
      </pc:sldChg>
      <pc:sldChg chg="del">
        <pc:chgData name="SANDBERG Rodolphe" userId="7aff6c1b-8081-4579-b93d-f6e244acaed0" providerId="ADAL" clId="{84072141-43C3-449B-B720-B9B0597A6EC4}" dt="2024-12-17T14:21:33.628" v="2917" actId="2696"/>
        <pc:sldMkLst>
          <pc:docMk/>
          <pc:sldMk cId="3062325734" sldId="314"/>
        </pc:sldMkLst>
      </pc:sldChg>
      <pc:sldChg chg="del">
        <pc:chgData name="SANDBERG Rodolphe" userId="7aff6c1b-8081-4579-b93d-f6e244acaed0" providerId="ADAL" clId="{84072141-43C3-449B-B720-B9B0597A6EC4}" dt="2024-12-17T14:21:37.462" v="2918" actId="2696"/>
        <pc:sldMkLst>
          <pc:docMk/>
          <pc:sldMk cId="2374088114" sldId="315"/>
        </pc:sldMkLst>
      </pc:sldChg>
      <pc:sldChg chg="del">
        <pc:chgData name="SANDBERG Rodolphe" userId="7aff6c1b-8081-4579-b93d-f6e244acaed0" providerId="ADAL" clId="{84072141-43C3-449B-B720-B9B0597A6EC4}" dt="2024-12-17T14:21:41.112" v="2919" actId="2696"/>
        <pc:sldMkLst>
          <pc:docMk/>
          <pc:sldMk cId="3101268355" sldId="316"/>
        </pc:sldMkLst>
      </pc:sldChg>
      <pc:sldChg chg="del">
        <pc:chgData name="SANDBERG Rodolphe" userId="7aff6c1b-8081-4579-b93d-f6e244acaed0" providerId="ADAL" clId="{84072141-43C3-449B-B720-B9B0597A6EC4}" dt="2024-12-17T14:21:44.399" v="2920" actId="2696"/>
        <pc:sldMkLst>
          <pc:docMk/>
          <pc:sldMk cId="1419688042" sldId="317"/>
        </pc:sldMkLst>
      </pc:sldChg>
      <pc:sldChg chg="del">
        <pc:chgData name="SANDBERG Rodolphe" userId="7aff6c1b-8081-4579-b93d-f6e244acaed0" providerId="ADAL" clId="{84072141-43C3-449B-B720-B9B0597A6EC4}" dt="2024-12-17T14:21:47.899" v="2921" actId="2696"/>
        <pc:sldMkLst>
          <pc:docMk/>
          <pc:sldMk cId="3687922689" sldId="318"/>
        </pc:sldMkLst>
      </pc:sldChg>
      <pc:sldChg chg="del">
        <pc:chgData name="SANDBERG Rodolphe" userId="7aff6c1b-8081-4579-b93d-f6e244acaed0" providerId="ADAL" clId="{84072141-43C3-449B-B720-B9B0597A6EC4}" dt="2024-12-17T14:21:51.116" v="2922" actId="2696"/>
        <pc:sldMkLst>
          <pc:docMk/>
          <pc:sldMk cId="336673939" sldId="319"/>
        </pc:sldMkLst>
      </pc:sldChg>
      <pc:sldChg chg="del">
        <pc:chgData name="SANDBERG Rodolphe" userId="7aff6c1b-8081-4579-b93d-f6e244acaed0" providerId="ADAL" clId="{84072141-43C3-449B-B720-B9B0597A6EC4}" dt="2024-12-17T14:21:54.184" v="2923" actId="2696"/>
        <pc:sldMkLst>
          <pc:docMk/>
          <pc:sldMk cId="1684246120" sldId="320"/>
        </pc:sldMkLst>
      </pc:sldChg>
      <pc:sldChg chg="del">
        <pc:chgData name="SANDBERG Rodolphe" userId="7aff6c1b-8081-4579-b93d-f6e244acaed0" providerId="ADAL" clId="{84072141-43C3-449B-B720-B9B0597A6EC4}" dt="2024-12-17T14:21:57.302" v="2924" actId="2696"/>
        <pc:sldMkLst>
          <pc:docMk/>
          <pc:sldMk cId="2363455747" sldId="321"/>
        </pc:sldMkLst>
      </pc:sldChg>
      <pc:sldChg chg="del">
        <pc:chgData name="SANDBERG Rodolphe" userId="7aff6c1b-8081-4579-b93d-f6e244acaed0" providerId="ADAL" clId="{84072141-43C3-449B-B720-B9B0597A6EC4}" dt="2024-12-17T14:22:00.247" v="2925" actId="2696"/>
        <pc:sldMkLst>
          <pc:docMk/>
          <pc:sldMk cId="884853448" sldId="322"/>
        </pc:sldMkLst>
      </pc:sldChg>
      <pc:sldChg chg="del">
        <pc:chgData name="SANDBERG Rodolphe" userId="7aff6c1b-8081-4579-b93d-f6e244acaed0" providerId="ADAL" clId="{84072141-43C3-449B-B720-B9B0597A6EC4}" dt="2024-12-17T14:22:03.062" v="2926" actId="2696"/>
        <pc:sldMkLst>
          <pc:docMk/>
          <pc:sldMk cId="3656294805" sldId="323"/>
        </pc:sldMkLst>
      </pc:sldChg>
    </pc:docChg>
  </pc:docChgLst>
  <pc:docChgLst>
    <pc:chgData name="SANDBERG Rodolphe" userId="7aff6c1b-8081-4579-b93d-f6e244acaed0" providerId="ADAL" clId="{36C4C91F-60FF-41CD-AB2F-1A84DB7E6EB6}"/>
    <pc:docChg chg="undo custSel addSld delSld modSld modSection">
      <pc:chgData name="SANDBERG Rodolphe" userId="7aff6c1b-8081-4579-b93d-f6e244acaed0" providerId="ADAL" clId="{36C4C91F-60FF-41CD-AB2F-1A84DB7E6EB6}" dt="2025-01-23T10:22:29.959" v="539" actId="680"/>
      <pc:docMkLst>
        <pc:docMk/>
      </pc:docMkLst>
      <pc:sldChg chg="addSp modSp mod">
        <pc:chgData name="SANDBERG Rodolphe" userId="7aff6c1b-8081-4579-b93d-f6e244acaed0" providerId="ADAL" clId="{36C4C91F-60FF-41CD-AB2F-1A84DB7E6EB6}" dt="2025-01-23T10:01:47.547" v="532" actId="20577"/>
        <pc:sldMkLst>
          <pc:docMk/>
          <pc:sldMk cId="145798977" sldId="285"/>
        </pc:sldMkLst>
        <pc:spChg chg="mod">
          <ac:chgData name="SANDBERG Rodolphe" userId="7aff6c1b-8081-4579-b93d-f6e244acaed0" providerId="ADAL" clId="{36C4C91F-60FF-41CD-AB2F-1A84DB7E6EB6}" dt="2025-01-23T08:28:21.399" v="494" actId="20577"/>
          <ac:spMkLst>
            <pc:docMk/>
            <pc:sldMk cId="145798977" sldId="285"/>
            <ac:spMk id="2" creationId="{DF1EF50A-6A7C-177A-086C-AD95DAF35146}"/>
          </ac:spMkLst>
        </pc:spChg>
        <pc:spChg chg="mod">
          <ac:chgData name="SANDBERG Rodolphe" userId="7aff6c1b-8081-4579-b93d-f6e244acaed0" providerId="ADAL" clId="{36C4C91F-60FF-41CD-AB2F-1A84DB7E6EB6}" dt="2025-01-23T10:01:47.547" v="532" actId="20577"/>
          <ac:spMkLst>
            <pc:docMk/>
            <pc:sldMk cId="145798977" sldId="285"/>
            <ac:spMk id="3" creationId="{90874616-7DA6-F5C1-7EF1-4D7B248F70B4}"/>
          </ac:spMkLst>
        </pc:spChg>
        <pc:spChg chg="mod">
          <ac:chgData name="SANDBERG Rodolphe" userId="7aff6c1b-8081-4579-b93d-f6e244acaed0" providerId="ADAL" clId="{36C4C91F-60FF-41CD-AB2F-1A84DB7E6EB6}" dt="2025-01-23T08:35:47.526" v="500" actId="1076"/>
          <ac:spMkLst>
            <pc:docMk/>
            <pc:sldMk cId="145798977" sldId="285"/>
            <ac:spMk id="9" creationId="{05B8889C-ECA4-43C6-A786-97ECD74D3B09}"/>
          </ac:spMkLst>
        </pc:spChg>
      </pc:sldChg>
      <pc:sldChg chg="modSp mod">
        <pc:chgData name="SANDBERG Rodolphe" userId="7aff6c1b-8081-4579-b93d-f6e244acaed0" providerId="ADAL" clId="{36C4C91F-60FF-41CD-AB2F-1A84DB7E6EB6}" dt="2025-01-23T08:35:56.157" v="501" actId="1076"/>
        <pc:sldMkLst>
          <pc:docMk/>
          <pc:sldMk cId="24107254" sldId="294"/>
        </pc:sldMkLst>
        <pc:spChg chg="mod">
          <ac:chgData name="SANDBERG Rodolphe" userId="7aff6c1b-8081-4579-b93d-f6e244acaed0" providerId="ADAL" clId="{36C4C91F-60FF-41CD-AB2F-1A84DB7E6EB6}" dt="2025-01-23T08:35:56.157" v="501" actId="1076"/>
          <ac:spMkLst>
            <pc:docMk/>
            <pc:sldMk cId="24107254" sldId="294"/>
            <ac:spMk id="5" creationId="{BF5047CA-1252-3211-A731-0708AD341B7F}"/>
          </ac:spMkLst>
        </pc:spChg>
      </pc:sldChg>
      <pc:sldChg chg="modSp mod">
        <pc:chgData name="SANDBERG Rodolphe" userId="7aff6c1b-8081-4579-b93d-f6e244acaed0" providerId="ADAL" clId="{36C4C91F-60FF-41CD-AB2F-1A84DB7E6EB6}" dt="2025-01-23T08:39:51.878" v="505" actId="2711"/>
        <pc:sldMkLst>
          <pc:docMk/>
          <pc:sldMk cId="1252956353" sldId="295"/>
        </pc:sldMkLst>
        <pc:spChg chg="mod">
          <ac:chgData name="SANDBERG Rodolphe" userId="7aff6c1b-8081-4579-b93d-f6e244acaed0" providerId="ADAL" clId="{36C4C91F-60FF-41CD-AB2F-1A84DB7E6EB6}" dt="2025-01-23T08:39:51.878" v="505" actId="2711"/>
          <ac:spMkLst>
            <pc:docMk/>
            <pc:sldMk cId="1252956353" sldId="295"/>
            <ac:spMk id="4" creationId="{104BC35A-6CDD-ADDA-8233-A4A70A7CDEAA}"/>
          </ac:spMkLst>
        </pc:spChg>
        <pc:spChg chg="mod">
          <ac:chgData name="SANDBERG Rodolphe" userId="7aff6c1b-8081-4579-b93d-f6e244acaed0" providerId="ADAL" clId="{36C4C91F-60FF-41CD-AB2F-1A84DB7E6EB6}" dt="2025-01-21T13:32:30.677" v="39" actId="20577"/>
          <ac:spMkLst>
            <pc:docMk/>
            <pc:sldMk cId="1252956353" sldId="295"/>
            <ac:spMk id="7" creationId="{4178EFEB-54C0-1204-56F6-B5201CBBD238}"/>
          </ac:spMkLst>
        </pc:spChg>
      </pc:sldChg>
      <pc:sldChg chg="modSp mod">
        <pc:chgData name="SANDBERG Rodolphe" userId="7aff6c1b-8081-4579-b93d-f6e244acaed0" providerId="ADAL" clId="{36C4C91F-60FF-41CD-AB2F-1A84DB7E6EB6}" dt="2025-01-23T10:00:53.051" v="530" actId="20577"/>
        <pc:sldMkLst>
          <pc:docMk/>
          <pc:sldMk cId="1461023020" sldId="297"/>
        </pc:sldMkLst>
        <pc:spChg chg="mod">
          <ac:chgData name="SANDBERG Rodolphe" userId="7aff6c1b-8081-4579-b93d-f6e244acaed0" providerId="ADAL" clId="{36C4C91F-60FF-41CD-AB2F-1A84DB7E6EB6}" dt="2025-01-23T08:35:07.831" v="496" actId="1076"/>
          <ac:spMkLst>
            <pc:docMk/>
            <pc:sldMk cId="1461023020" sldId="297"/>
            <ac:spMk id="6" creationId="{43823CB1-186B-3C3A-50CC-FDB32CD89E0D}"/>
          </ac:spMkLst>
        </pc:spChg>
        <pc:spChg chg="mod">
          <ac:chgData name="SANDBERG Rodolphe" userId="7aff6c1b-8081-4579-b93d-f6e244acaed0" providerId="ADAL" clId="{36C4C91F-60FF-41CD-AB2F-1A84DB7E6EB6}" dt="2025-01-23T10:00:53.051" v="530" actId="20577"/>
          <ac:spMkLst>
            <pc:docMk/>
            <pc:sldMk cId="1461023020" sldId="297"/>
            <ac:spMk id="11" creationId="{5FB91AC8-5A8C-D976-64DD-8A68D682ABCE}"/>
          </ac:spMkLst>
        </pc:spChg>
      </pc:sldChg>
      <pc:sldChg chg="addSp delSp modSp mod">
        <pc:chgData name="SANDBERG Rodolphe" userId="7aff6c1b-8081-4579-b93d-f6e244acaed0" providerId="ADAL" clId="{36C4C91F-60FF-41CD-AB2F-1A84DB7E6EB6}" dt="2025-01-23T10:02:10.442" v="535" actId="478"/>
        <pc:sldMkLst>
          <pc:docMk/>
          <pc:sldMk cId="1735853820" sldId="298"/>
        </pc:sldMkLst>
        <pc:spChg chg="mod">
          <ac:chgData name="SANDBERG Rodolphe" userId="7aff6c1b-8081-4579-b93d-f6e244acaed0" providerId="ADAL" clId="{36C4C91F-60FF-41CD-AB2F-1A84DB7E6EB6}" dt="2025-01-23T08:12:55.251" v="303" actId="2711"/>
          <ac:spMkLst>
            <pc:docMk/>
            <pc:sldMk cId="1735853820" sldId="298"/>
            <ac:spMk id="2" creationId="{97252AA4-9A33-55A6-531A-9760C20796BC}"/>
          </ac:spMkLst>
        </pc:spChg>
        <pc:spChg chg="mod">
          <ac:chgData name="SANDBERG Rodolphe" userId="7aff6c1b-8081-4579-b93d-f6e244acaed0" providerId="ADAL" clId="{36C4C91F-60FF-41CD-AB2F-1A84DB7E6EB6}" dt="2025-01-23T08:13:09.132" v="304" actId="2711"/>
          <ac:spMkLst>
            <pc:docMk/>
            <pc:sldMk cId="1735853820" sldId="298"/>
            <ac:spMk id="3" creationId="{6B9F6167-B6D3-FBDC-7713-DAC745CF26F1}"/>
          </ac:spMkLst>
        </pc:spChg>
        <pc:spChg chg="mod">
          <ac:chgData name="SANDBERG Rodolphe" userId="7aff6c1b-8081-4579-b93d-f6e244acaed0" providerId="ADAL" clId="{36C4C91F-60FF-41CD-AB2F-1A84DB7E6EB6}" dt="2025-01-23T08:15:45.469" v="357" actId="20577"/>
          <ac:spMkLst>
            <pc:docMk/>
            <pc:sldMk cId="1735853820" sldId="298"/>
            <ac:spMk id="4" creationId="{293AE71D-1D00-0DE2-7EA2-BCC7874CC044}"/>
          </ac:spMkLst>
        </pc:spChg>
        <pc:spChg chg="mod">
          <ac:chgData name="SANDBERG Rodolphe" userId="7aff6c1b-8081-4579-b93d-f6e244acaed0" providerId="ADAL" clId="{36C4C91F-60FF-41CD-AB2F-1A84DB7E6EB6}" dt="2025-01-23T08:35:40.582" v="499" actId="1076"/>
          <ac:spMkLst>
            <pc:docMk/>
            <pc:sldMk cId="1735853820" sldId="298"/>
            <ac:spMk id="8" creationId="{01415CB6-0945-3898-E8FD-6B2DC4EA8BF2}"/>
          </ac:spMkLst>
        </pc:spChg>
        <pc:spChg chg="mod">
          <ac:chgData name="SANDBERG Rodolphe" userId="7aff6c1b-8081-4579-b93d-f6e244acaed0" providerId="ADAL" clId="{36C4C91F-60FF-41CD-AB2F-1A84DB7E6EB6}" dt="2025-01-23T08:12:15.100" v="301" actId="14100"/>
          <ac:spMkLst>
            <pc:docMk/>
            <pc:sldMk cId="1735853820" sldId="298"/>
            <ac:spMk id="9" creationId="{9B657481-E11A-1219-86D4-E9EACC41AEBA}"/>
          </ac:spMkLst>
        </pc:spChg>
        <pc:spChg chg="add mod">
          <ac:chgData name="SANDBERG Rodolphe" userId="7aff6c1b-8081-4579-b93d-f6e244acaed0" providerId="ADAL" clId="{36C4C91F-60FF-41CD-AB2F-1A84DB7E6EB6}" dt="2025-01-23T10:02:06.073" v="533" actId="478"/>
          <ac:spMkLst>
            <pc:docMk/>
            <pc:sldMk cId="1735853820" sldId="298"/>
            <ac:spMk id="13" creationId="{3FF9C149-6012-3A97-C1D5-57CBCCDEA060}"/>
          </ac:spMkLst>
        </pc:spChg>
        <pc:spChg chg="add mod">
          <ac:chgData name="SANDBERG Rodolphe" userId="7aff6c1b-8081-4579-b93d-f6e244acaed0" providerId="ADAL" clId="{36C4C91F-60FF-41CD-AB2F-1A84DB7E6EB6}" dt="2025-01-23T10:02:08.089" v="534" actId="478"/>
          <ac:spMkLst>
            <pc:docMk/>
            <pc:sldMk cId="1735853820" sldId="298"/>
            <ac:spMk id="15" creationId="{FB865E74-4A0F-85CC-0DBC-3D78E6F912F6}"/>
          </ac:spMkLst>
        </pc:spChg>
        <pc:spChg chg="add mod">
          <ac:chgData name="SANDBERG Rodolphe" userId="7aff6c1b-8081-4579-b93d-f6e244acaed0" providerId="ADAL" clId="{36C4C91F-60FF-41CD-AB2F-1A84DB7E6EB6}" dt="2025-01-23T10:02:10.442" v="535" actId="478"/>
          <ac:spMkLst>
            <pc:docMk/>
            <pc:sldMk cId="1735853820" sldId="298"/>
            <ac:spMk id="17" creationId="{090D77B8-EEAD-3CB4-53AE-BE6BE773BA0B}"/>
          </ac:spMkLst>
        </pc:spChg>
      </pc:sldChg>
      <pc:sldChg chg="modSp mod">
        <pc:chgData name="SANDBERG Rodolphe" userId="7aff6c1b-8081-4579-b93d-f6e244acaed0" providerId="ADAL" clId="{36C4C91F-60FF-41CD-AB2F-1A84DB7E6EB6}" dt="2025-01-23T10:00:34.922" v="518" actId="2711"/>
        <pc:sldMkLst>
          <pc:docMk/>
          <pc:sldMk cId="2708986654" sldId="299"/>
        </pc:sldMkLst>
        <pc:spChg chg="mod">
          <ac:chgData name="SANDBERG Rodolphe" userId="7aff6c1b-8081-4579-b93d-f6e244acaed0" providerId="ADAL" clId="{36C4C91F-60FF-41CD-AB2F-1A84DB7E6EB6}" dt="2025-01-23T08:36:03.918" v="502" actId="1076"/>
          <ac:spMkLst>
            <pc:docMk/>
            <pc:sldMk cId="2708986654" sldId="299"/>
            <ac:spMk id="5" creationId="{C500E98E-97A9-F564-500C-3BB6DF736175}"/>
          </ac:spMkLst>
        </pc:spChg>
        <pc:spChg chg="mod">
          <ac:chgData name="SANDBERG Rodolphe" userId="7aff6c1b-8081-4579-b93d-f6e244acaed0" providerId="ADAL" clId="{36C4C91F-60FF-41CD-AB2F-1A84DB7E6EB6}" dt="2025-01-23T10:00:34.922" v="518" actId="2711"/>
          <ac:spMkLst>
            <pc:docMk/>
            <pc:sldMk cId="2708986654" sldId="299"/>
            <ac:spMk id="32" creationId="{CA306A66-F0CF-FD44-ABC7-87C0679393BB}"/>
          </ac:spMkLst>
        </pc:spChg>
      </pc:sldChg>
      <pc:sldChg chg="addSp delSp modSp mod">
        <pc:chgData name="SANDBERG Rodolphe" userId="7aff6c1b-8081-4579-b93d-f6e244acaed0" providerId="ADAL" clId="{36C4C91F-60FF-41CD-AB2F-1A84DB7E6EB6}" dt="2025-01-23T08:44:49.497" v="509" actId="33524"/>
        <pc:sldMkLst>
          <pc:docMk/>
          <pc:sldMk cId="2935016266" sldId="300"/>
        </pc:sldMkLst>
        <pc:spChg chg="mod">
          <ac:chgData name="SANDBERG Rodolphe" userId="7aff6c1b-8081-4579-b93d-f6e244acaed0" providerId="ADAL" clId="{36C4C91F-60FF-41CD-AB2F-1A84DB7E6EB6}" dt="2025-01-23T08:44:14.552" v="508" actId="1076"/>
          <ac:spMkLst>
            <pc:docMk/>
            <pc:sldMk cId="2935016266" sldId="300"/>
            <ac:spMk id="7" creationId="{7463F2A4-DE59-0B25-B732-5E233431A891}"/>
          </ac:spMkLst>
        </pc:spChg>
        <pc:spChg chg="mod">
          <ac:chgData name="SANDBERG Rodolphe" userId="7aff6c1b-8081-4579-b93d-f6e244acaed0" providerId="ADAL" clId="{36C4C91F-60FF-41CD-AB2F-1A84DB7E6EB6}" dt="2025-01-23T08:44:49.497" v="509" actId="33524"/>
          <ac:spMkLst>
            <pc:docMk/>
            <pc:sldMk cId="2935016266" sldId="300"/>
            <ac:spMk id="20" creationId="{14634257-6AAC-2895-6299-B4EBC6AC92F0}"/>
          </ac:spMkLst>
        </pc:spChg>
      </pc:sldChg>
      <pc:sldChg chg="addSp delSp modSp mod">
        <pc:chgData name="SANDBERG Rodolphe" userId="7aff6c1b-8081-4579-b93d-f6e244acaed0" providerId="ADAL" clId="{36C4C91F-60FF-41CD-AB2F-1A84DB7E6EB6}" dt="2025-01-23T10:01:33.037" v="531" actId="478"/>
        <pc:sldMkLst>
          <pc:docMk/>
          <pc:sldMk cId="1522557548" sldId="301"/>
        </pc:sldMkLst>
        <pc:spChg chg="mod">
          <ac:chgData name="SANDBERG Rodolphe" userId="7aff6c1b-8081-4579-b93d-f6e244acaed0" providerId="ADAL" clId="{36C4C91F-60FF-41CD-AB2F-1A84DB7E6EB6}" dt="2025-01-21T14:30:20.044" v="158" actId="20578"/>
          <ac:spMkLst>
            <pc:docMk/>
            <pc:sldMk cId="1522557548" sldId="301"/>
            <ac:spMk id="5" creationId="{1BE34C39-33CA-BF83-68EB-6E04FB8F6AAE}"/>
          </ac:spMkLst>
        </pc:spChg>
        <pc:spChg chg="mod">
          <ac:chgData name="SANDBERG Rodolphe" userId="7aff6c1b-8081-4579-b93d-f6e244acaed0" providerId="ADAL" clId="{36C4C91F-60FF-41CD-AB2F-1A84DB7E6EB6}" dt="2025-01-23T08:35:25.694" v="498" actId="1076"/>
          <ac:spMkLst>
            <pc:docMk/>
            <pc:sldMk cId="1522557548" sldId="301"/>
            <ac:spMk id="9" creationId="{DCDCAFC0-5A56-BA15-D3EA-2A6C83DA5304}"/>
          </ac:spMkLst>
        </pc:spChg>
      </pc:sldChg>
      <pc:sldChg chg="modSp mod">
        <pc:chgData name="SANDBERG Rodolphe" userId="7aff6c1b-8081-4579-b93d-f6e244acaed0" providerId="ADAL" clId="{36C4C91F-60FF-41CD-AB2F-1A84DB7E6EB6}" dt="2025-01-23T08:10:57.550" v="300" actId="313"/>
        <pc:sldMkLst>
          <pc:docMk/>
          <pc:sldMk cId="4181267521" sldId="305"/>
        </pc:sldMkLst>
        <pc:spChg chg="mod">
          <ac:chgData name="SANDBERG Rodolphe" userId="7aff6c1b-8081-4579-b93d-f6e244acaed0" providerId="ADAL" clId="{36C4C91F-60FF-41CD-AB2F-1A84DB7E6EB6}" dt="2025-01-23T08:10:57.550" v="300" actId="313"/>
          <ac:spMkLst>
            <pc:docMk/>
            <pc:sldMk cId="4181267521" sldId="305"/>
            <ac:spMk id="3" creationId="{9438D674-6A63-E4FE-C740-8C6269DFAD2A}"/>
          </ac:spMkLst>
        </pc:spChg>
      </pc:sldChg>
      <pc:sldChg chg="new del">
        <pc:chgData name="SANDBERG Rodolphe" userId="7aff6c1b-8081-4579-b93d-f6e244acaed0" providerId="ADAL" clId="{36C4C91F-60FF-41CD-AB2F-1A84DB7E6EB6}" dt="2025-01-23T10:12:57.814" v="537" actId="680"/>
        <pc:sldMkLst>
          <pc:docMk/>
          <pc:sldMk cId="341844000" sldId="306"/>
        </pc:sldMkLst>
      </pc:sldChg>
      <pc:sldChg chg="new del">
        <pc:chgData name="SANDBERG Rodolphe" userId="7aff6c1b-8081-4579-b93d-f6e244acaed0" providerId="ADAL" clId="{36C4C91F-60FF-41CD-AB2F-1A84DB7E6EB6}" dt="2025-01-23T09:22:28.468" v="511" actId="680"/>
        <pc:sldMkLst>
          <pc:docMk/>
          <pc:sldMk cId="1254651091" sldId="306"/>
        </pc:sldMkLst>
      </pc:sldChg>
      <pc:sldChg chg="new del">
        <pc:chgData name="SANDBERG Rodolphe" userId="7aff6c1b-8081-4579-b93d-f6e244acaed0" providerId="ADAL" clId="{36C4C91F-60FF-41CD-AB2F-1A84DB7E6EB6}" dt="2025-01-23T10:22:29.959" v="539" actId="680"/>
        <pc:sldMkLst>
          <pc:docMk/>
          <pc:sldMk cId="1435768013" sldId="306"/>
        </pc:sldMkLst>
      </pc:sldChg>
    </pc:docChg>
  </pc:docChgLst>
  <pc:docChgLst>
    <pc:chgData name="SANDBERG Rodolphe" userId="7aff6c1b-8081-4579-b93d-f6e244acaed0" providerId="ADAL" clId="{6D7CB428-2474-4E20-BAC0-56DE1235274D}"/>
    <pc:docChg chg="undo custSel addSld delSld modSld modSection">
      <pc:chgData name="SANDBERG Rodolphe" userId="7aff6c1b-8081-4579-b93d-f6e244acaed0" providerId="ADAL" clId="{6D7CB428-2474-4E20-BAC0-56DE1235274D}" dt="2025-04-17T13:52:18.003" v="354" actId="680"/>
      <pc:docMkLst>
        <pc:docMk/>
      </pc:docMkLst>
      <pc:sldChg chg="addSp delSp modSp mod">
        <pc:chgData name="SANDBERG Rodolphe" userId="7aff6c1b-8081-4579-b93d-f6e244acaed0" providerId="ADAL" clId="{6D7CB428-2474-4E20-BAC0-56DE1235274D}" dt="2025-04-17T13:37:06.024" v="317" actId="1076"/>
        <pc:sldMkLst>
          <pc:docMk/>
          <pc:sldMk cId="145798977" sldId="285"/>
        </pc:sldMkLst>
        <pc:picChg chg="del">
          <ac:chgData name="SANDBERG Rodolphe" userId="7aff6c1b-8081-4579-b93d-f6e244acaed0" providerId="ADAL" clId="{6D7CB428-2474-4E20-BAC0-56DE1235274D}" dt="2025-04-17T13:34:57.048" v="303" actId="478"/>
          <ac:picMkLst>
            <pc:docMk/>
            <pc:sldMk cId="145798977" sldId="285"/>
            <ac:picMk id="6" creationId="{02B0FBAB-AD81-A6CC-518A-31A796CE5D30}"/>
          </ac:picMkLst>
        </pc:picChg>
        <pc:picChg chg="add del mod">
          <ac:chgData name="SANDBERG Rodolphe" userId="7aff6c1b-8081-4579-b93d-f6e244acaed0" providerId="ADAL" clId="{6D7CB428-2474-4E20-BAC0-56DE1235274D}" dt="2025-04-17T13:36:44.320" v="310" actId="478"/>
          <ac:picMkLst>
            <pc:docMk/>
            <pc:sldMk cId="145798977" sldId="285"/>
            <ac:picMk id="7" creationId="{E0FE85C8-4E87-5F90-D4C9-711A75CA7EFD}"/>
          </ac:picMkLst>
        </pc:picChg>
        <pc:picChg chg="add mod">
          <ac:chgData name="SANDBERG Rodolphe" userId="7aff6c1b-8081-4579-b93d-f6e244acaed0" providerId="ADAL" clId="{6D7CB428-2474-4E20-BAC0-56DE1235274D}" dt="2025-04-17T13:37:06.024" v="317" actId="1076"/>
          <ac:picMkLst>
            <pc:docMk/>
            <pc:sldMk cId="145798977" sldId="285"/>
            <ac:picMk id="10" creationId="{BF730422-DA8E-364D-7A44-3C56C31B8C7C}"/>
          </ac:picMkLst>
        </pc:picChg>
      </pc:sldChg>
      <pc:sldChg chg="addSp delSp modSp mod">
        <pc:chgData name="SANDBERG Rodolphe" userId="7aff6c1b-8081-4579-b93d-f6e244acaed0" providerId="ADAL" clId="{6D7CB428-2474-4E20-BAC0-56DE1235274D}" dt="2025-04-17T13:27:40.956" v="299" actId="962"/>
        <pc:sldMkLst>
          <pc:docMk/>
          <pc:sldMk cId="24107254" sldId="294"/>
        </pc:sldMkLst>
        <pc:spChg chg="mod">
          <ac:chgData name="SANDBERG Rodolphe" userId="7aff6c1b-8081-4579-b93d-f6e244acaed0" providerId="ADAL" clId="{6D7CB428-2474-4E20-BAC0-56DE1235274D}" dt="2025-04-17T13:21:30.607" v="9" actId="20577"/>
          <ac:spMkLst>
            <pc:docMk/>
            <pc:sldMk cId="24107254" sldId="294"/>
            <ac:spMk id="8" creationId="{DFC78B8D-49A4-3A01-0E77-198089AEB6F7}"/>
          </ac:spMkLst>
        </pc:spChg>
        <pc:spChg chg="mod">
          <ac:chgData name="SANDBERG Rodolphe" userId="7aff6c1b-8081-4579-b93d-f6e244acaed0" providerId="ADAL" clId="{6D7CB428-2474-4E20-BAC0-56DE1235274D}" dt="2025-04-17T13:22:56.767" v="289" actId="20577"/>
          <ac:spMkLst>
            <pc:docMk/>
            <pc:sldMk cId="24107254" sldId="294"/>
            <ac:spMk id="33" creationId="{EC83F8F9-9936-DAB1-6A51-C4DB2BA65A33}"/>
          </ac:spMkLst>
        </pc:spChg>
        <pc:picChg chg="add mod">
          <ac:chgData name="SANDBERG Rodolphe" userId="7aff6c1b-8081-4579-b93d-f6e244acaed0" providerId="ADAL" clId="{6D7CB428-2474-4E20-BAC0-56DE1235274D}" dt="2025-04-17T13:27:40.956" v="299" actId="962"/>
          <ac:picMkLst>
            <pc:docMk/>
            <pc:sldMk cId="24107254" sldId="294"/>
            <ac:picMk id="4" creationId="{30BC0454-23FE-8305-0335-580FFC625564}"/>
          </ac:picMkLst>
        </pc:picChg>
        <pc:picChg chg="del">
          <ac:chgData name="SANDBERG Rodolphe" userId="7aff6c1b-8081-4579-b93d-f6e244acaed0" providerId="ADAL" clId="{6D7CB428-2474-4E20-BAC0-56DE1235274D}" dt="2025-04-17T13:27:12.009" v="290" actId="478"/>
          <ac:picMkLst>
            <pc:docMk/>
            <pc:sldMk cId="24107254" sldId="294"/>
            <ac:picMk id="11" creationId="{14F7746A-C9D0-747F-7BF7-67926A1ABC6C}"/>
          </ac:picMkLst>
        </pc:picChg>
      </pc:sldChg>
      <pc:sldChg chg="addSp delSp modSp mod">
        <pc:chgData name="SANDBERG Rodolphe" userId="7aff6c1b-8081-4579-b93d-f6e244acaed0" providerId="ADAL" clId="{6D7CB428-2474-4E20-BAC0-56DE1235274D}" dt="2025-04-17T13:31:46.326" v="302" actId="27614"/>
        <pc:sldMkLst>
          <pc:docMk/>
          <pc:sldMk cId="1461023020" sldId="297"/>
        </pc:sldMkLst>
        <pc:spChg chg="add del mod">
          <ac:chgData name="SANDBERG Rodolphe" userId="7aff6c1b-8081-4579-b93d-f6e244acaed0" providerId="ADAL" clId="{6D7CB428-2474-4E20-BAC0-56DE1235274D}" dt="2025-04-17T13:31:39.820" v="301" actId="931"/>
          <ac:spMkLst>
            <pc:docMk/>
            <pc:sldMk cId="1461023020" sldId="297"/>
            <ac:spMk id="5" creationId="{D51E3305-5F42-4349-B721-BDBB64F1ECEE}"/>
          </ac:spMkLst>
        </pc:spChg>
        <pc:picChg chg="del">
          <ac:chgData name="SANDBERG Rodolphe" userId="7aff6c1b-8081-4579-b93d-f6e244acaed0" providerId="ADAL" clId="{6D7CB428-2474-4E20-BAC0-56DE1235274D}" dt="2025-04-17T13:31:27.696" v="300" actId="478"/>
          <ac:picMkLst>
            <pc:docMk/>
            <pc:sldMk cId="1461023020" sldId="297"/>
            <ac:picMk id="4" creationId="{64EEC4B5-7FE1-C900-CE0E-232251BE6543}"/>
          </ac:picMkLst>
        </pc:picChg>
        <pc:picChg chg="add mod">
          <ac:chgData name="SANDBERG Rodolphe" userId="7aff6c1b-8081-4579-b93d-f6e244acaed0" providerId="ADAL" clId="{6D7CB428-2474-4E20-BAC0-56DE1235274D}" dt="2025-04-17T13:31:46.326" v="302" actId="27614"/>
          <ac:picMkLst>
            <pc:docMk/>
            <pc:sldMk cId="1461023020" sldId="297"/>
            <ac:picMk id="10" creationId="{3BBCA54A-5745-5113-F0F3-E49EDE597399}"/>
          </ac:picMkLst>
        </pc:picChg>
      </pc:sldChg>
      <pc:sldChg chg="addSp delSp modSp mod">
        <pc:chgData name="SANDBERG Rodolphe" userId="7aff6c1b-8081-4579-b93d-f6e244acaed0" providerId="ADAL" clId="{6D7CB428-2474-4E20-BAC0-56DE1235274D}" dt="2025-04-17T13:39:27.113" v="321" actId="962"/>
        <pc:sldMkLst>
          <pc:docMk/>
          <pc:sldMk cId="2935016266" sldId="300"/>
        </pc:sldMkLst>
        <pc:spChg chg="add del mod">
          <ac:chgData name="SANDBERG Rodolphe" userId="7aff6c1b-8081-4579-b93d-f6e244acaed0" providerId="ADAL" clId="{6D7CB428-2474-4E20-BAC0-56DE1235274D}" dt="2025-04-17T13:39:20.587" v="319" actId="931"/>
          <ac:spMkLst>
            <pc:docMk/>
            <pc:sldMk cId="2935016266" sldId="300"/>
            <ac:spMk id="4" creationId="{3D74039B-30A4-D839-20FB-5E54FEA15E0E}"/>
          </ac:spMkLst>
        </pc:spChg>
        <pc:picChg chg="add mod">
          <ac:chgData name="SANDBERG Rodolphe" userId="7aff6c1b-8081-4579-b93d-f6e244acaed0" providerId="ADAL" clId="{6D7CB428-2474-4E20-BAC0-56DE1235274D}" dt="2025-04-17T13:39:27.113" v="321" actId="962"/>
          <ac:picMkLst>
            <pc:docMk/>
            <pc:sldMk cId="2935016266" sldId="300"/>
            <ac:picMk id="6" creationId="{FCB84A98-16F9-DD57-F53C-4B9B7EEA8354}"/>
          </ac:picMkLst>
        </pc:picChg>
        <pc:picChg chg="del">
          <ac:chgData name="SANDBERG Rodolphe" userId="7aff6c1b-8081-4579-b93d-f6e244acaed0" providerId="ADAL" clId="{6D7CB428-2474-4E20-BAC0-56DE1235274D}" dt="2025-04-17T13:39:07.003" v="318" actId="478"/>
          <ac:picMkLst>
            <pc:docMk/>
            <pc:sldMk cId="2935016266" sldId="300"/>
            <ac:picMk id="9" creationId="{CF43B9FB-08AB-C847-A832-C0892E25FF1B}"/>
          </ac:picMkLst>
        </pc:picChg>
      </pc:sldChg>
      <pc:sldChg chg="addSp delSp modSp mod">
        <pc:chgData name="SANDBERG Rodolphe" userId="7aff6c1b-8081-4579-b93d-f6e244acaed0" providerId="ADAL" clId="{6D7CB428-2474-4E20-BAC0-56DE1235274D}" dt="2025-04-17T13:44:26.049" v="342" actId="1076"/>
        <pc:sldMkLst>
          <pc:docMk/>
          <pc:sldMk cId="1522557548" sldId="301"/>
        </pc:sldMkLst>
        <pc:spChg chg="del">
          <ac:chgData name="SANDBERG Rodolphe" userId="7aff6c1b-8081-4579-b93d-f6e244acaed0" providerId="ADAL" clId="{6D7CB428-2474-4E20-BAC0-56DE1235274D}" dt="2025-04-17T13:43:07.103" v="323" actId="931"/>
          <ac:spMkLst>
            <pc:docMk/>
            <pc:sldMk cId="1522557548" sldId="301"/>
            <ac:spMk id="7" creationId="{AB4FA72E-AB2E-9255-6758-4FB0FAEA2164}"/>
          </ac:spMkLst>
        </pc:spChg>
        <pc:spChg chg="del mod">
          <ac:chgData name="SANDBERG Rodolphe" userId="7aff6c1b-8081-4579-b93d-f6e244acaed0" providerId="ADAL" clId="{6D7CB428-2474-4E20-BAC0-56DE1235274D}" dt="2025-04-17T13:44:12.211" v="337" actId="478"/>
          <ac:spMkLst>
            <pc:docMk/>
            <pc:sldMk cId="1522557548" sldId="301"/>
            <ac:spMk id="12" creationId="{0C950AE1-2117-08AD-F7FD-FA64DACFFC2D}"/>
          </ac:spMkLst>
        </pc:spChg>
        <pc:spChg chg="add del mod">
          <ac:chgData name="SANDBERG Rodolphe" userId="7aff6c1b-8081-4579-b93d-f6e244acaed0" providerId="ADAL" clId="{6D7CB428-2474-4E20-BAC0-56DE1235274D}" dt="2025-04-17T13:43:31.929" v="328" actId="931"/>
          <ac:spMkLst>
            <pc:docMk/>
            <pc:sldMk cId="1522557548" sldId="301"/>
            <ac:spMk id="13" creationId="{054C0CE6-62FA-73DC-EE5D-DE7EC36B07F6}"/>
          </ac:spMkLst>
        </pc:spChg>
        <pc:picChg chg="del">
          <ac:chgData name="SANDBERG Rodolphe" userId="7aff6c1b-8081-4579-b93d-f6e244acaed0" providerId="ADAL" clId="{6D7CB428-2474-4E20-BAC0-56DE1235274D}" dt="2025-04-17T13:42:53.393" v="322" actId="478"/>
          <ac:picMkLst>
            <pc:docMk/>
            <pc:sldMk cId="1522557548" sldId="301"/>
            <ac:picMk id="6" creationId="{A5C5653B-B976-31DF-EA5B-6BC9EC2CB966}"/>
          </ac:picMkLst>
        </pc:picChg>
        <pc:picChg chg="add del mod">
          <ac:chgData name="SANDBERG Rodolphe" userId="7aff6c1b-8081-4579-b93d-f6e244acaed0" providerId="ADAL" clId="{6D7CB428-2474-4E20-BAC0-56DE1235274D}" dt="2025-04-17T13:43:14.522" v="327" actId="478"/>
          <ac:picMkLst>
            <pc:docMk/>
            <pc:sldMk cId="1522557548" sldId="301"/>
            <ac:picMk id="8" creationId="{24FE2855-0BE9-DBAE-53CD-D0C8689B8A92}"/>
          </ac:picMkLst>
        </pc:picChg>
        <pc:picChg chg="add mod">
          <ac:chgData name="SANDBERG Rodolphe" userId="7aff6c1b-8081-4579-b93d-f6e244acaed0" providerId="ADAL" clId="{6D7CB428-2474-4E20-BAC0-56DE1235274D}" dt="2025-04-17T13:44:26.049" v="342" actId="1076"/>
          <ac:picMkLst>
            <pc:docMk/>
            <pc:sldMk cId="1522557548" sldId="301"/>
            <ac:picMk id="15" creationId="{AD18F014-4BF5-1775-40C5-E7CBC78EF91E}"/>
          </ac:picMkLst>
        </pc:picChg>
      </pc:sldChg>
      <pc:sldChg chg="addSp delSp modSp mod">
        <pc:chgData name="SANDBERG Rodolphe" userId="7aff6c1b-8081-4579-b93d-f6e244acaed0" providerId="ADAL" clId="{6D7CB428-2474-4E20-BAC0-56DE1235274D}" dt="2025-04-17T13:45:34.219" v="352" actId="478"/>
        <pc:sldMkLst>
          <pc:docMk/>
          <pc:sldMk cId="4181267521" sldId="305"/>
        </pc:sldMkLst>
        <pc:picChg chg="add del mod">
          <ac:chgData name="SANDBERG Rodolphe" userId="7aff6c1b-8081-4579-b93d-f6e244acaed0" providerId="ADAL" clId="{6D7CB428-2474-4E20-BAC0-56DE1235274D}" dt="2025-04-17T13:45:34.219" v="352" actId="478"/>
          <ac:picMkLst>
            <pc:docMk/>
            <pc:sldMk cId="4181267521" sldId="305"/>
            <ac:picMk id="6" creationId="{F5048896-FEC7-46B1-F24B-38DCCC1523A9}"/>
          </ac:picMkLst>
        </pc:picChg>
      </pc:sldChg>
      <pc:sldChg chg="new del">
        <pc:chgData name="SANDBERG Rodolphe" userId="7aff6c1b-8081-4579-b93d-f6e244acaed0" providerId="ADAL" clId="{6D7CB428-2474-4E20-BAC0-56DE1235274D}" dt="2025-04-17T13:52:18.003" v="354" actId="680"/>
        <pc:sldMkLst>
          <pc:docMk/>
          <pc:sldMk cId="882047100" sldId="30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C9EE706-5A46-5D8C-9847-32B5442D00D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latin typeface="Arial" panose="020B0604020202020204" pitchFamily="34" charset="0"/>
            </a:endParaRPr>
          </a:p>
        </p:txBody>
      </p:sp>
      <p:sp>
        <p:nvSpPr>
          <p:cNvPr id="3" name="Espace réservé de la date 2">
            <a:extLst>
              <a:ext uri="{FF2B5EF4-FFF2-40B4-BE49-F238E27FC236}">
                <a16:creationId xmlns:a16="http://schemas.microsoft.com/office/drawing/2014/main" id="{4773F71A-3398-A8ED-B14A-0D8A53A09DC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AD1D652-B38B-492B-A121-3F45F4A171F9}" type="datetimeFigureOut">
              <a:rPr lang="fr-FR" smtClean="0">
                <a:latin typeface="Arial" panose="020B0604020202020204" pitchFamily="34" charset="0"/>
              </a:rPr>
              <a:t>17/04/2025</a:t>
            </a:fld>
            <a:endParaRPr lang="fr-FR" dirty="0">
              <a:latin typeface="Arial" panose="020B0604020202020204" pitchFamily="34" charset="0"/>
            </a:endParaRPr>
          </a:p>
        </p:txBody>
      </p:sp>
      <p:sp>
        <p:nvSpPr>
          <p:cNvPr id="4" name="Espace réservé du pied de page 3">
            <a:extLst>
              <a:ext uri="{FF2B5EF4-FFF2-40B4-BE49-F238E27FC236}">
                <a16:creationId xmlns:a16="http://schemas.microsoft.com/office/drawing/2014/main" id="{DC075232-AA53-D9E1-22C8-D0C19EC53A7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latin typeface="Arial" panose="020B0604020202020204" pitchFamily="34" charset="0"/>
            </a:endParaRPr>
          </a:p>
        </p:txBody>
      </p:sp>
      <p:sp>
        <p:nvSpPr>
          <p:cNvPr id="5" name="Espace réservé du numéro de diapositive 4">
            <a:extLst>
              <a:ext uri="{FF2B5EF4-FFF2-40B4-BE49-F238E27FC236}">
                <a16:creationId xmlns:a16="http://schemas.microsoft.com/office/drawing/2014/main" id="{0BCA55C2-9F26-98CD-0EA6-5D9DCD1672E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D3EEAC-788E-413F-AC89-18A39B9986FB}" type="slidenum">
              <a:rPr lang="fr-FR" smtClean="0">
                <a:latin typeface="Arial" panose="020B0604020202020204" pitchFamily="34" charset="0"/>
              </a:rPr>
              <a:t>‹N°›</a:t>
            </a:fld>
            <a:endParaRPr lang="fr-FR" dirty="0">
              <a:latin typeface="Arial" panose="020B0604020202020204" pitchFamily="34" charset="0"/>
            </a:endParaRPr>
          </a:p>
        </p:txBody>
      </p:sp>
    </p:spTree>
    <p:extLst>
      <p:ext uri="{BB962C8B-B14F-4D97-AF65-F5344CB8AC3E}">
        <p14:creationId xmlns:p14="http://schemas.microsoft.com/office/powerpoint/2010/main" val="7865433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mn-lt"/>
              </a:defRPr>
            </a:lvl1pPr>
          </a:lstStyle>
          <a:p>
            <a:endParaRPr lang="fr-FR" dirty="0">
              <a:latin typeface="Arial" panose="020B0604020202020204" pitchFamily="34" charset="0"/>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mn-lt"/>
              </a:defRPr>
            </a:lvl1pPr>
          </a:lstStyle>
          <a:p>
            <a:fld id="{A9D2F4D7-3181-43AB-BECD-4A13767D3566}" type="datetimeFigureOut">
              <a:rPr lang="fr-FR" smtClean="0">
                <a:latin typeface="Arial" panose="020B0604020202020204" pitchFamily="34" charset="0"/>
              </a:rPr>
              <a:pPr/>
              <a:t>17/04/2025</a:t>
            </a:fld>
            <a:endParaRPr lang="fr-FR" dirty="0">
              <a:latin typeface="Arial" panose="020B0604020202020204" pitchFamily="34" charset="0"/>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latin typeface="Arial" panose="020B0604020202020204" pitchFamily="34" charset="0"/>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FR"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mn-lt"/>
              </a:defRPr>
            </a:lvl1pPr>
          </a:lstStyle>
          <a:p>
            <a:endParaRPr lang="fr-FR" dirty="0">
              <a:latin typeface="Arial" panose="020B0604020202020204" pitchFamily="34" charset="0"/>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mn-lt"/>
              </a:defRPr>
            </a:lvl1pPr>
          </a:lstStyle>
          <a:p>
            <a:fld id="{3B94BA8F-00C9-44D4-8D20-4E4E357C1EED}" type="slidenum">
              <a:rPr lang="fr-FR" smtClean="0">
                <a:latin typeface="Arial" panose="020B0604020202020204" pitchFamily="34" charset="0"/>
              </a:rPr>
              <a:pPr/>
              <a:t>‹N°›</a:t>
            </a:fld>
            <a:endParaRPr lang="fr-FR" dirty="0">
              <a:latin typeface="Arial" panose="020B0604020202020204" pitchFamily="34" charset="0"/>
            </a:endParaRPr>
          </a:p>
        </p:txBody>
      </p:sp>
    </p:spTree>
    <p:extLst>
      <p:ext uri="{BB962C8B-B14F-4D97-AF65-F5344CB8AC3E}">
        <p14:creationId xmlns:p14="http://schemas.microsoft.com/office/powerpoint/2010/main" val="1216038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latin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3B94BA8F-00C9-44D4-8D20-4E4E357C1EED}" type="slidenum">
              <a:rPr lang="fr-FR" smtClean="0">
                <a:latin typeface="Arial" panose="020B0604020202020204" pitchFamily="34" charset="0"/>
              </a:rPr>
              <a:pPr/>
              <a:t>1</a:t>
            </a:fld>
            <a:endParaRPr lang="fr-FR" dirty="0">
              <a:latin typeface="Arial" panose="020B0604020202020204" pitchFamily="34" charset="0"/>
            </a:endParaRPr>
          </a:p>
        </p:txBody>
      </p:sp>
    </p:spTree>
    <p:extLst>
      <p:ext uri="{BB962C8B-B14F-4D97-AF65-F5344CB8AC3E}">
        <p14:creationId xmlns:p14="http://schemas.microsoft.com/office/powerpoint/2010/main" val="3678748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latin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3B94BA8F-00C9-44D4-8D20-4E4E357C1EED}" type="slidenum">
              <a:rPr lang="fr-FR" smtClean="0">
                <a:latin typeface="Arial" panose="020B0604020202020204" pitchFamily="34" charset="0"/>
              </a:rPr>
              <a:pPr/>
              <a:t>2</a:t>
            </a:fld>
            <a:endParaRPr lang="fr-FR" dirty="0">
              <a:latin typeface="Arial" panose="020B0604020202020204" pitchFamily="34" charset="0"/>
            </a:endParaRPr>
          </a:p>
        </p:txBody>
      </p:sp>
    </p:spTree>
    <p:extLst>
      <p:ext uri="{BB962C8B-B14F-4D97-AF65-F5344CB8AC3E}">
        <p14:creationId xmlns:p14="http://schemas.microsoft.com/office/powerpoint/2010/main" val="3586810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latin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3B94BA8F-00C9-44D4-8D20-4E4E357C1EED}" type="slidenum">
              <a:rPr lang="fr-FR" smtClean="0">
                <a:latin typeface="Arial" panose="020B0604020202020204" pitchFamily="34" charset="0"/>
              </a:rPr>
              <a:pPr/>
              <a:t>3</a:t>
            </a:fld>
            <a:endParaRPr lang="fr-FR" dirty="0">
              <a:latin typeface="Arial" panose="020B0604020202020204" pitchFamily="34" charset="0"/>
            </a:endParaRPr>
          </a:p>
        </p:txBody>
      </p:sp>
    </p:spTree>
    <p:extLst>
      <p:ext uri="{BB962C8B-B14F-4D97-AF65-F5344CB8AC3E}">
        <p14:creationId xmlns:p14="http://schemas.microsoft.com/office/powerpoint/2010/main" val="1959079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latin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3B94BA8F-00C9-44D4-8D20-4E4E357C1EED}" type="slidenum">
              <a:rPr lang="fr-FR" smtClean="0">
                <a:latin typeface="Arial" panose="020B0604020202020204" pitchFamily="34" charset="0"/>
              </a:rPr>
              <a:pPr/>
              <a:t>4</a:t>
            </a:fld>
            <a:endParaRPr lang="fr-FR" dirty="0">
              <a:latin typeface="Arial" panose="020B0604020202020204" pitchFamily="34" charset="0"/>
            </a:endParaRPr>
          </a:p>
        </p:txBody>
      </p:sp>
    </p:spTree>
    <p:extLst>
      <p:ext uri="{BB962C8B-B14F-4D97-AF65-F5344CB8AC3E}">
        <p14:creationId xmlns:p14="http://schemas.microsoft.com/office/powerpoint/2010/main" val="2507104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latin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3B94BA8F-00C9-44D4-8D20-4E4E357C1EED}" type="slidenum">
              <a:rPr lang="fr-FR" smtClean="0">
                <a:latin typeface="Arial" panose="020B0604020202020204" pitchFamily="34" charset="0"/>
              </a:rPr>
              <a:pPr/>
              <a:t>5</a:t>
            </a:fld>
            <a:endParaRPr lang="fr-FR" dirty="0">
              <a:latin typeface="Arial" panose="020B0604020202020204" pitchFamily="34" charset="0"/>
            </a:endParaRPr>
          </a:p>
        </p:txBody>
      </p:sp>
    </p:spTree>
    <p:extLst>
      <p:ext uri="{BB962C8B-B14F-4D97-AF65-F5344CB8AC3E}">
        <p14:creationId xmlns:p14="http://schemas.microsoft.com/office/powerpoint/2010/main" val="151588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latin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3B94BA8F-00C9-44D4-8D20-4E4E357C1EED}" type="slidenum">
              <a:rPr lang="fr-FR" smtClean="0">
                <a:latin typeface="Arial" panose="020B0604020202020204" pitchFamily="34" charset="0"/>
              </a:rPr>
              <a:pPr/>
              <a:t>6</a:t>
            </a:fld>
            <a:endParaRPr lang="fr-FR" dirty="0">
              <a:latin typeface="Arial" panose="020B0604020202020204" pitchFamily="34" charset="0"/>
            </a:endParaRPr>
          </a:p>
        </p:txBody>
      </p:sp>
    </p:spTree>
    <p:extLst>
      <p:ext uri="{BB962C8B-B14F-4D97-AF65-F5344CB8AC3E}">
        <p14:creationId xmlns:p14="http://schemas.microsoft.com/office/powerpoint/2010/main" val="2522940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latin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3B94BA8F-00C9-44D4-8D20-4E4E357C1EED}" type="slidenum">
              <a:rPr lang="fr-FR" smtClean="0">
                <a:latin typeface="Arial" panose="020B0604020202020204" pitchFamily="34" charset="0"/>
              </a:rPr>
              <a:pPr/>
              <a:t>7</a:t>
            </a:fld>
            <a:endParaRPr lang="fr-FR" dirty="0">
              <a:latin typeface="Arial" panose="020B0604020202020204" pitchFamily="34" charset="0"/>
            </a:endParaRPr>
          </a:p>
        </p:txBody>
      </p:sp>
    </p:spTree>
    <p:extLst>
      <p:ext uri="{BB962C8B-B14F-4D97-AF65-F5344CB8AC3E}">
        <p14:creationId xmlns:p14="http://schemas.microsoft.com/office/powerpoint/2010/main" val="1367935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latin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3B94BA8F-00C9-44D4-8D20-4E4E357C1EED}" type="slidenum">
              <a:rPr lang="fr-FR" smtClean="0">
                <a:latin typeface="Arial" panose="020B0604020202020204" pitchFamily="34" charset="0"/>
              </a:rPr>
              <a:pPr/>
              <a:t>8</a:t>
            </a:fld>
            <a:endParaRPr lang="fr-FR" dirty="0">
              <a:latin typeface="Arial" panose="020B0604020202020204" pitchFamily="34" charset="0"/>
            </a:endParaRPr>
          </a:p>
        </p:txBody>
      </p:sp>
    </p:spTree>
    <p:extLst>
      <p:ext uri="{BB962C8B-B14F-4D97-AF65-F5344CB8AC3E}">
        <p14:creationId xmlns:p14="http://schemas.microsoft.com/office/powerpoint/2010/main" val="4229204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latin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3B94BA8F-00C9-44D4-8D20-4E4E357C1EED}" type="slidenum">
              <a:rPr lang="fr-FR" smtClean="0">
                <a:latin typeface="Arial" panose="020B0604020202020204" pitchFamily="34" charset="0"/>
              </a:rPr>
              <a:pPr/>
              <a:t>9</a:t>
            </a:fld>
            <a:endParaRPr lang="fr-FR" dirty="0">
              <a:latin typeface="Arial" panose="020B0604020202020204" pitchFamily="34" charset="0"/>
            </a:endParaRPr>
          </a:p>
        </p:txBody>
      </p:sp>
    </p:spTree>
    <p:extLst>
      <p:ext uri="{BB962C8B-B14F-4D97-AF65-F5344CB8AC3E}">
        <p14:creationId xmlns:p14="http://schemas.microsoft.com/office/powerpoint/2010/main" val="1247673270"/>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oleObject" Target="../embeddings/oleObject2.bin"/><Relationship Id="rId7"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1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3.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14.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5.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oleObject" Target="../embeddings/oleObject2.bin"/><Relationship Id="rId7"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ags" Target="../tags/tag1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tags" Target="../tags/tag18.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19.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2.xml"/><Relationship Id="rId1" Type="http://schemas.openxmlformats.org/officeDocument/2006/relationships/tags" Target="../tags/tag20.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2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2.xml"/><Relationship Id="rId1" Type="http://schemas.openxmlformats.org/officeDocument/2006/relationships/tags" Target="../tags/tag2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23.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2.xml"/><Relationship Id="rId1" Type="http://schemas.openxmlformats.org/officeDocument/2006/relationships/tags" Target="../tags/tag24.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2.xml"/><Relationship Id="rId1" Type="http://schemas.openxmlformats.org/officeDocument/2006/relationships/tags" Target="../tags/tag25.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26.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2.xml"/><Relationship Id="rId1" Type="http://schemas.openxmlformats.org/officeDocument/2006/relationships/tags" Target="../tags/tag2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2.xml"/><Relationship Id="rId1" Type="http://schemas.openxmlformats.org/officeDocument/2006/relationships/tags" Target="../tags/tag28.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2.xml"/><Relationship Id="rId1" Type="http://schemas.openxmlformats.org/officeDocument/2006/relationships/tags" Target="../tags/tag29.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9.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10.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verture">
    <p:bg>
      <p:bgPr>
        <a:solidFill>
          <a:srgbClr val="FFFFFF"/>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A307C460-F6CF-B157-9B35-9183C2F50F40}"/>
              </a:ext>
            </a:extLst>
          </p:cNvPr>
          <p:cNvGraphicFramePr>
            <a:graphicFrameLocks noChangeAspect="1"/>
          </p:cNvGraphicFramePr>
          <p:nvPr userDrawn="1">
            <p:custDataLst>
              <p:tags r:id="rId1"/>
            </p:custDataLst>
            <p:extLst>
              <p:ext uri="{D42A27DB-BD31-4B8C-83A1-F6EECF244321}">
                <p14:modId xmlns:p14="http://schemas.microsoft.com/office/powerpoint/2010/main" val="22297073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 imgW="544" imgH="544" progId="TCLayout.ActiveDocument.1">
                  <p:embed/>
                </p:oleObj>
              </mc:Choice>
              <mc:Fallback>
                <p:oleObj name="Diapositive think-cell" r:id="rId3" imgW="544" imgH="544" progId="TCLayout.ActiveDocument.1">
                  <p:embed/>
                  <p:pic>
                    <p:nvPicPr>
                      <p:cNvPr id="4" name="think-cell data - do not delete" hidden="1">
                        <a:extLst>
                          <a:ext uri="{FF2B5EF4-FFF2-40B4-BE49-F238E27FC236}">
                            <a16:creationId xmlns:a16="http://schemas.microsoft.com/office/drawing/2014/main" id="{A307C460-F6CF-B157-9B35-9183C2F50F4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Forme libre 10">
            <a:extLst>
              <a:ext uri="{FF2B5EF4-FFF2-40B4-BE49-F238E27FC236}">
                <a16:creationId xmlns:a16="http://schemas.microsoft.com/office/drawing/2014/main" id="{CB5343B9-4000-0D59-D0B9-3C600DB7EA8A}"/>
              </a:ext>
              <a:ext uri="{C183D7F6-B498-43B3-948B-1728B52AA6E4}">
                <adec:decorative xmlns:adec="http://schemas.microsoft.com/office/drawing/2017/decorative" val="1"/>
              </a:ext>
            </a:extLst>
          </p:cNvPr>
          <p:cNvSpPr>
            <a:spLocks noGrp="1"/>
          </p:cNvSpPr>
          <p:nvPr>
            <p:ph type="body" sz="quarter" idx="10" hasCustomPrompt="1"/>
          </p:nvPr>
        </p:nvSpPr>
        <p:spPr>
          <a:xfrm>
            <a:off x="3171055" y="388976"/>
            <a:ext cx="9020946" cy="6469024"/>
          </a:xfrm>
          <a:custGeom>
            <a:avLst/>
            <a:gdLst>
              <a:gd name="connsiteX0" fmla="*/ 4945505 w 9020946"/>
              <a:gd name="connsiteY0" fmla="*/ 0 h 6469024"/>
              <a:gd name="connsiteX1" fmla="*/ 5771187 w 9020946"/>
              <a:gd name="connsiteY1" fmla="*/ 161155 h 6469024"/>
              <a:gd name="connsiteX2" fmla="*/ 8936706 w 9020946"/>
              <a:gd name="connsiteY2" fmla="*/ 1984322 h 6469024"/>
              <a:gd name="connsiteX3" fmla="*/ 9020946 w 9020946"/>
              <a:gd name="connsiteY3" fmla="*/ 2056378 h 6469024"/>
              <a:gd name="connsiteX4" fmla="*/ 9020946 w 9020946"/>
              <a:gd name="connsiteY4" fmla="*/ 6469024 h 6469024"/>
              <a:gd name="connsiteX5" fmla="*/ 56808 w 9020946"/>
              <a:gd name="connsiteY5" fmla="*/ 6469024 h 6469024"/>
              <a:gd name="connsiteX6" fmla="*/ 31222 w 9020946"/>
              <a:gd name="connsiteY6" fmla="*/ 6170845 h 6469024"/>
              <a:gd name="connsiteX7" fmla="*/ 1 w 9020946"/>
              <a:gd name="connsiteY7" fmla="*/ 5252589 h 6469024"/>
              <a:gd name="connsiteX8" fmla="*/ 126073 w 9020946"/>
              <a:gd name="connsiteY8" fmla="*/ 3415976 h 6469024"/>
              <a:gd name="connsiteX9" fmla="*/ 954371 w 9020946"/>
              <a:gd name="connsiteY9" fmla="*/ 1984322 h 6469024"/>
              <a:gd name="connsiteX10" fmla="*/ 4119822 w 9020946"/>
              <a:gd name="connsiteY10" fmla="*/ 161155 h 6469024"/>
              <a:gd name="connsiteX11" fmla="*/ 4945505 w 9020946"/>
              <a:gd name="connsiteY11" fmla="*/ 0 h 6469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20946" h="6469024">
                <a:moveTo>
                  <a:pt x="4945505" y="0"/>
                </a:moveTo>
                <a:cubicBezTo>
                  <a:pt x="5226075" y="0"/>
                  <a:pt x="5506646" y="53719"/>
                  <a:pt x="5771187" y="161155"/>
                </a:cubicBezTo>
                <a:cubicBezTo>
                  <a:pt x="6912831" y="624859"/>
                  <a:pt x="7976495" y="1241364"/>
                  <a:pt x="8936706" y="1984322"/>
                </a:cubicBezTo>
                <a:lnTo>
                  <a:pt x="9020946" y="2056378"/>
                </a:lnTo>
                <a:lnTo>
                  <a:pt x="9020946" y="6469024"/>
                </a:lnTo>
                <a:lnTo>
                  <a:pt x="56808" y="6469024"/>
                </a:lnTo>
                <a:lnTo>
                  <a:pt x="31222" y="6170845"/>
                </a:lnTo>
                <a:cubicBezTo>
                  <a:pt x="10258" y="5864562"/>
                  <a:pt x="-101" y="5558295"/>
                  <a:pt x="1" y="5252589"/>
                </a:cubicBezTo>
                <a:cubicBezTo>
                  <a:pt x="-203" y="4641109"/>
                  <a:pt x="41436" y="4027524"/>
                  <a:pt x="126073" y="3415976"/>
                </a:cubicBezTo>
                <a:cubicBezTo>
                  <a:pt x="204460" y="2849318"/>
                  <a:pt x="501911" y="2334409"/>
                  <a:pt x="954371" y="1984322"/>
                </a:cubicBezTo>
                <a:cubicBezTo>
                  <a:pt x="1914514" y="1241296"/>
                  <a:pt x="2978246" y="624859"/>
                  <a:pt x="4119822" y="161155"/>
                </a:cubicBezTo>
                <a:cubicBezTo>
                  <a:pt x="4384363" y="53719"/>
                  <a:pt x="4664934" y="0"/>
                  <a:pt x="4945505" y="0"/>
                </a:cubicBezTo>
                <a:close/>
              </a:path>
            </a:pathLst>
          </a:custGeom>
          <a:solidFill>
            <a:schemeClr val="accent1">
              <a:lumMod val="20000"/>
              <a:lumOff val="80000"/>
            </a:schemeClr>
          </a:solidFill>
        </p:spPr>
        <p:txBody>
          <a:bodyPr wrap="square">
            <a:noAutofit/>
          </a:bodyPr>
          <a:lstStyle>
            <a:lvl1pPr>
              <a:defRPr>
                <a:solidFill>
                  <a:schemeClr val="tx2">
                    <a:alpha val="0"/>
                  </a:schemeClr>
                </a:solidFill>
              </a:defRPr>
            </a:lvl1pPr>
            <a:lvl5pPr>
              <a:defRPr/>
            </a:lvl5pPr>
          </a:lstStyle>
          <a:p>
            <a:pPr lvl="0"/>
            <a:r>
              <a:rPr lang="fr-FR" dirty="0"/>
              <a:t>'</a:t>
            </a:r>
          </a:p>
        </p:txBody>
      </p:sp>
      <p:sp>
        <p:nvSpPr>
          <p:cNvPr id="3" name="Text Placeholder 20">
            <a:extLst>
              <a:ext uri="{FF2B5EF4-FFF2-40B4-BE49-F238E27FC236}">
                <a16:creationId xmlns:a16="http://schemas.microsoft.com/office/drawing/2014/main" id="{E35556AE-0792-4A86-267C-E3B3100CDA5F}"/>
              </a:ext>
              <a:ext uri="{C183D7F6-B498-43B3-948B-1728B52AA6E4}">
                <adec:decorative xmlns:adec="http://schemas.microsoft.com/office/drawing/2017/decorative" val="1"/>
              </a:ext>
            </a:extLst>
          </p:cNvPr>
          <p:cNvSpPr>
            <a:spLocks noGrp="1"/>
          </p:cNvSpPr>
          <p:nvPr>
            <p:ph type="body" sz="quarter" idx="21" hasCustomPrompt="1"/>
          </p:nvPr>
        </p:nvSpPr>
        <p:spPr>
          <a:xfrm>
            <a:off x="2996406" y="3172618"/>
            <a:ext cx="728664" cy="728664"/>
          </a:xfrm>
          <a:custGeom>
            <a:avLst/>
            <a:gdLst>
              <a:gd name="connsiteX0" fmla="*/ 364332 w 728664"/>
              <a:gd name="connsiteY0" fmla="*/ 0 h 728664"/>
              <a:gd name="connsiteX1" fmla="*/ 728664 w 728664"/>
              <a:gd name="connsiteY1" fmla="*/ 364332 h 728664"/>
              <a:gd name="connsiteX2" fmla="*/ 364332 w 728664"/>
              <a:gd name="connsiteY2" fmla="*/ 728664 h 728664"/>
              <a:gd name="connsiteX3" fmla="*/ 0 w 728664"/>
              <a:gd name="connsiteY3" fmla="*/ 364332 h 728664"/>
              <a:gd name="connsiteX4" fmla="*/ 364332 w 728664"/>
              <a:gd name="connsiteY4" fmla="*/ 0 h 72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664" h="728664">
                <a:moveTo>
                  <a:pt x="364332" y="0"/>
                </a:moveTo>
                <a:cubicBezTo>
                  <a:pt x="565547" y="0"/>
                  <a:pt x="728664" y="163117"/>
                  <a:pt x="728664" y="364332"/>
                </a:cubicBezTo>
                <a:cubicBezTo>
                  <a:pt x="728664" y="565547"/>
                  <a:pt x="565547" y="728664"/>
                  <a:pt x="364332" y="728664"/>
                </a:cubicBezTo>
                <a:cubicBezTo>
                  <a:pt x="163117" y="728664"/>
                  <a:pt x="0" y="565547"/>
                  <a:pt x="0" y="364332"/>
                </a:cubicBezTo>
                <a:cubicBezTo>
                  <a:pt x="0" y="163117"/>
                  <a:pt x="163117" y="0"/>
                  <a:pt x="364332" y="0"/>
                </a:cubicBezTo>
                <a:close/>
              </a:path>
            </a:pathLst>
          </a:custGeom>
          <a:solidFill>
            <a:schemeClr val="accent1"/>
          </a:solidFill>
        </p:spPr>
        <p:txBody>
          <a:bodyPr vert="horz" wrap="square" lIns="0" tIns="0" rIns="0" bIns="0" rtlCol="0">
            <a:noAutofit/>
          </a:bodyPr>
          <a:lstStyle>
            <a:lvl1pPr>
              <a:defRPr lang="fr-FR" dirty="0">
                <a:solidFill>
                  <a:schemeClr val="tx2">
                    <a:alpha val="0"/>
                  </a:schemeClr>
                </a:solidFill>
              </a:defRPr>
            </a:lvl1pPr>
          </a:lstStyle>
          <a:p>
            <a:pPr lvl="0"/>
            <a:r>
              <a:rPr lang="fr-FR" dirty="0"/>
              <a:t>'</a:t>
            </a:r>
          </a:p>
        </p:txBody>
      </p:sp>
      <p:grpSp>
        <p:nvGrpSpPr>
          <p:cNvPr id="27" name="Group 26">
            <a:extLst>
              <a:ext uri="{FF2B5EF4-FFF2-40B4-BE49-F238E27FC236}">
                <a16:creationId xmlns:a16="http://schemas.microsoft.com/office/drawing/2014/main" id="{6A84D5D1-C99C-5B24-C5D3-F357B9BD107F}"/>
              </a:ext>
            </a:extLst>
          </p:cNvPr>
          <p:cNvGrpSpPr/>
          <p:nvPr userDrawn="1"/>
        </p:nvGrpSpPr>
        <p:grpSpPr>
          <a:xfrm>
            <a:off x="574676" y="574676"/>
            <a:ext cx="2832100" cy="836100"/>
            <a:chOff x="574675" y="574675"/>
            <a:chExt cx="2957513" cy="873125"/>
          </a:xfrm>
        </p:grpSpPr>
        <p:pic>
          <p:nvPicPr>
            <p:cNvPr id="28" name="Graphic 27">
              <a:extLst>
                <a:ext uri="{FF2B5EF4-FFF2-40B4-BE49-F238E27FC236}">
                  <a16:creationId xmlns:a16="http://schemas.microsoft.com/office/drawing/2014/main" id="{83B90F13-BFED-F42E-3160-DAEFE8AA9EA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4675" y="574675"/>
              <a:ext cx="993800" cy="873125"/>
            </a:xfrm>
            <a:prstGeom prst="rect">
              <a:avLst/>
            </a:prstGeom>
          </p:spPr>
        </p:pic>
        <p:pic>
          <p:nvPicPr>
            <p:cNvPr id="29" name="Graphic 28">
              <a:extLst>
                <a:ext uri="{FF2B5EF4-FFF2-40B4-BE49-F238E27FC236}">
                  <a16:creationId xmlns:a16="http://schemas.microsoft.com/office/drawing/2014/main" id="{675DEB7F-BF68-12E8-DF53-84EEBC7FBA4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771624" y="574675"/>
              <a:ext cx="1760564" cy="873125"/>
            </a:xfrm>
            <a:prstGeom prst="rect">
              <a:avLst/>
            </a:prstGeom>
          </p:spPr>
        </p:pic>
      </p:grpSp>
      <p:sp>
        <p:nvSpPr>
          <p:cNvPr id="8" name="Title 1">
            <a:extLst>
              <a:ext uri="{FF2B5EF4-FFF2-40B4-BE49-F238E27FC236}">
                <a16:creationId xmlns:a16="http://schemas.microsoft.com/office/drawing/2014/main" id="{0058CDAE-DA68-3DB6-CDA5-02E4FEC40E2E}"/>
              </a:ext>
            </a:extLst>
          </p:cNvPr>
          <p:cNvSpPr>
            <a:spLocks noGrp="1"/>
          </p:cNvSpPr>
          <p:nvPr>
            <p:ph type="title" hasCustomPrompt="1"/>
          </p:nvPr>
        </p:nvSpPr>
        <p:spPr>
          <a:xfrm>
            <a:off x="4305302" y="3040381"/>
            <a:ext cx="7335836" cy="1907346"/>
          </a:xfrm>
        </p:spPr>
        <p:txBody>
          <a:bodyPr vert="horz" anchor="t"/>
          <a:lstStyle>
            <a:lvl1pPr>
              <a:defRPr lang="en-GB" sz="6600" kern="1200" spc="-20" dirty="0">
                <a:solidFill>
                  <a:schemeClr val="tx1"/>
                </a:solidFill>
                <a:latin typeface="+mj-lt"/>
                <a:ea typeface="+mn-ea"/>
                <a:cs typeface="+mn-cs"/>
              </a:defRPr>
            </a:lvl1pPr>
          </a:lstStyle>
          <a:p>
            <a:r>
              <a:rPr lang="fr-FR"/>
              <a:t>Click to edit</a:t>
            </a:r>
            <a:endParaRPr lang="fr-FR" dirty="0"/>
          </a:p>
        </p:txBody>
      </p:sp>
      <p:sp>
        <p:nvSpPr>
          <p:cNvPr id="7" name="Text Placeholder 5">
            <a:extLst>
              <a:ext uri="{FF2B5EF4-FFF2-40B4-BE49-F238E27FC236}">
                <a16:creationId xmlns:a16="http://schemas.microsoft.com/office/drawing/2014/main" id="{A60A38F1-BA27-DF99-2E3E-4EE003EA0ECC}"/>
              </a:ext>
            </a:extLst>
          </p:cNvPr>
          <p:cNvSpPr>
            <a:spLocks noGrp="1"/>
          </p:cNvSpPr>
          <p:nvPr>
            <p:ph type="body" sz="quarter" idx="20" hasCustomPrompt="1"/>
          </p:nvPr>
        </p:nvSpPr>
        <p:spPr>
          <a:xfrm>
            <a:off x="4305301" y="5086350"/>
            <a:ext cx="5448300" cy="1196975"/>
          </a:xfrm>
        </p:spPr>
        <p:txBody>
          <a:bodyPr/>
          <a:lstStyle>
            <a:lvl1pPr>
              <a:defRPr lang="en-US" sz="2000" b="1" kern="1200" cap="all" spc="-20" baseline="0" dirty="0" smtClean="0">
                <a:solidFill>
                  <a:schemeClr val="accent1"/>
                </a:solidFill>
                <a:latin typeface="+mj-lt"/>
                <a:ea typeface="+mn-ea"/>
                <a:cs typeface="+mn-cs"/>
              </a:defRPr>
            </a:lvl1pPr>
            <a:lvl2pPr>
              <a:defRPr lang="en-US" sz="2000" b="1" kern="1200" cap="all" spc="-20" baseline="0" dirty="0" smtClean="0">
                <a:solidFill>
                  <a:schemeClr val="accent1"/>
                </a:solidFill>
                <a:latin typeface="+mj-lt"/>
                <a:ea typeface="+mn-ea"/>
                <a:cs typeface="+mn-cs"/>
              </a:defRPr>
            </a:lvl2pPr>
            <a:lvl3pPr>
              <a:defRPr lang="en-US" sz="2000" b="1" kern="1200" cap="all" spc="-20" baseline="0" dirty="0" smtClean="0">
                <a:solidFill>
                  <a:schemeClr val="accent1"/>
                </a:solidFill>
                <a:latin typeface="+mj-lt"/>
                <a:ea typeface="+mn-ea"/>
                <a:cs typeface="+mn-cs"/>
              </a:defRPr>
            </a:lvl3pPr>
            <a:lvl4pPr>
              <a:defRPr lang="en-US" sz="2000" b="1" kern="1200" cap="all" spc="-20" baseline="0" dirty="0" smtClean="0">
                <a:solidFill>
                  <a:schemeClr val="accent1"/>
                </a:solidFill>
                <a:latin typeface="+mj-lt"/>
                <a:ea typeface="+mn-ea"/>
                <a:cs typeface="+mn-cs"/>
              </a:defRPr>
            </a:lvl4pPr>
            <a:lvl5pPr>
              <a:defRPr lang="fr-FR" sz="2000" b="1" kern="1200" cap="all" spc="-20" baseline="0" dirty="0">
                <a:solidFill>
                  <a:schemeClr val="accent1"/>
                </a:solidFill>
                <a:latin typeface="+mj-lt"/>
                <a:ea typeface="+mn-ea"/>
                <a:cs typeface="+mn-cs"/>
              </a:defRPr>
            </a:lvl5pPr>
          </a:lstStyle>
          <a:p>
            <a:pPr lvl="0"/>
            <a:r>
              <a:rPr lang="fr-FR"/>
              <a:t>This is a subtitle</a:t>
            </a:r>
            <a:endParaRPr lang="fr-FR" dirty="0"/>
          </a:p>
        </p:txBody>
      </p:sp>
    </p:spTree>
    <p:extLst>
      <p:ext uri="{BB962C8B-B14F-4D97-AF65-F5344CB8AC3E}">
        <p14:creationId xmlns:p14="http://schemas.microsoft.com/office/powerpoint/2010/main" val="2210797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avec titre et contenu">
    <p:bg>
      <p:bgPr>
        <a:solidFill>
          <a:srgbClr val="FFFFFF"/>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9560AD59-D9D5-7C64-F119-61EC0D4BBE98}"/>
              </a:ext>
            </a:extLst>
          </p:cNvPr>
          <p:cNvGraphicFramePr>
            <a:graphicFrameLocks noChangeAspect="1"/>
          </p:cNvGraphicFramePr>
          <p:nvPr userDrawn="1">
            <p:custDataLst>
              <p:tags r:id="rId1"/>
            </p:custDataLst>
            <p:extLst>
              <p:ext uri="{D42A27DB-BD31-4B8C-83A1-F6EECF244321}">
                <p14:modId xmlns:p14="http://schemas.microsoft.com/office/powerpoint/2010/main" val="33867849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 imgW="544" imgH="544" progId="TCLayout.ActiveDocument.1">
                  <p:embed/>
                </p:oleObj>
              </mc:Choice>
              <mc:Fallback>
                <p:oleObj name="Diapositive think-cell" r:id="rId3" imgW="544" imgH="544" progId="TCLayout.ActiveDocument.1">
                  <p:embed/>
                  <p:pic>
                    <p:nvPicPr>
                      <p:cNvPr id="6" name="think-cell data - do not delete" hidden="1">
                        <a:extLst>
                          <a:ext uri="{FF2B5EF4-FFF2-40B4-BE49-F238E27FC236}">
                            <a16:creationId xmlns:a16="http://schemas.microsoft.com/office/drawing/2014/main" id="{9560AD59-D9D5-7C64-F119-61EC0D4BBE9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Freeform: Shape 1">
            <a:extLst>
              <a:ext uri="{FF2B5EF4-FFF2-40B4-BE49-F238E27FC236}">
                <a16:creationId xmlns:a16="http://schemas.microsoft.com/office/drawing/2014/main" id="{BE932022-157D-1370-3310-AACB88CF8447}"/>
              </a:ext>
              <a:ext uri="{C183D7F6-B498-43B3-948B-1728B52AA6E4}">
                <adec:decorative xmlns:adec="http://schemas.microsoft.com/office/drawing/2017/decorative" val="1"/>
              </a:ext>
            </a:extLst>
          </p:cNvPr>
          <p:cNvSpPr/>
          <p:nvPr userDrawn="1"/>
        </p:nvSpPr>
        <p:spPr>
          <a:xfrm flipV="1">
            <a:off x="1" y="1843991"/>
            <a:ext cx="6205537" cy="5014009"/>
          </a:xfrm>
          <a:custGeom>
            <a:avLst/>
            <a:gdLst>
              <a:gd name="connsiteX0" fmla="*/ 0 w 6046847"/>
              <a:gd name="connsiteY0" fmla="*/ 4885789 h 4885789"/>
              <a:gd name="connsiteX1" fmla="*/ 170126 w 6046847"/>
              <a:gd name="connsiteY1" fmla="*/ 4840091 h 4885789"/>
              <a:gd name="connsiteX2" fmla="*/ 381130 w 6046847"/>
              <a:gd name="connsiteY2" fmla="*/ 4766650 h 4885789"/>
              <a:gd name="connsiteX3" fmla="*/ 4824470 w 6046847"/>
              <a:gd name="connsiteY3" fmla="*/ 2303176 h 4885789"/>
              <a:gd name="connsiteX4" fmla="*/ 5999848 w 6046847"/>
              <a:gd name="connsiteY4" fmla="*/ 349430 h 4885789"/>
              <a:gd name="connsiteX5" fmla="*/ 6046847 w 6046847"/>
              <a:gd name="connsiteY5" fmla="*/ 0 h 4885789"/>
              <a:gd name="connsiteX6" fmla="*/ 0 w 6046847"/>
              <a:gd name="connsiteY6" fmla="*/ 0 h 4885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46847" h="4885789">
                <a:moveTo>
                  <a:pt x="0" y="4885789"/>
                </a:moveTo>
                <a:lnTo>
                  <a:pt x="170126" y="4840091"/>
                </a:lnTo>
                <a:cubicBezTo>
                  <a:pt x="241132" y="4818239"/>
                  <a:pt x="311516" y="4793760"/>
                  <a:pt x="381130" y="4766650"/>
                </a:cubicBezTo>
                <a:cubicBezTo>
                  <a:pt x="1957046" y="4152868"/>
                  <a:pt x="3454842" y="3327794"/>
                  <a:pt x="4824470" y="2303176"/>
                </a:cubicBezTo>
                <a:cubicBezTo>
                  <a:pt x="5459151" y="1828356"/>
                  <a:pt x="5881345" y="1126520"/>
                  <a:pt x="5999848" y="349430"/>
                </a:cubicBezTo>
                <a:lnTo>
                  <a:pt x="6046847" y="0"/>
                </a:lnTo>
                <a:lnTo>
                  <a:pt x="0" y="0"/>
                </a:lnTo>
                <a:close/>
              </a:path>
            </a:pathLst>
          </a:custGeom>
          <a:solidFill>
            <a:srgbClr val="B0BFF0"/>
          </a:solidFill>
          <a:ln w="127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solidFill>
                <a:schemeClr val="tx1">
                  <a:lumMod val="20000"/>
                  <a:lumOff val="80000"/>
                </a:schemeClr>
              </a:solidFill>
            </a:endParaRPr>
          </a:p>
        </p:txBody>
      </p:sp>
      <p:sp>
        <p:nvSpPr>
          <p:cNvPr id="10" name="Picture Placeholder 9">
            <a:extLst>
              <a:ext uri="{FF2B5EF4-FFF2-40B4-BE49-F238E27FC236}">
                <a16:creationId xmlns:a16="http://schemas.microsoft.com/office/drawing/2014/main" id="{D472F42F-FE27-09E8-91A8-7BA1EB387567}"/>
              </a:ext>
            </a:extLst>
          </p:cNvPr>
          <p:cNvSpPr>
            <a:spLocks noGrp="1"/>
          </p:cNvSpPr>
          <p:nvPr>
            <p:ph type="pic" sz="quarter" idx="20" hasCustomPrompt="1"/>
          </p:nvPr>
        </p:nvSpPr>
        <p:spPr>
          <a:xfrm>
            <a:off x="574675" y="587374"/>
            <a:ext cx="4432300" cy="5241925"/>
          </a:xfrm>
        </p:spPr>
        <p:txBody>
          <a:bodyPr anchor="ctr"/>
          <a:lstStyle>
            <a:lvl1pPr algn="ctr">
              <a:defRPr sz="1200" b="1"/>
            </a:lvl1pPr>
          </a:lstStyle>
          <a:p>
            <a:r>
              <a:rPr lang="fr-FR" dirty="0"/>
              <a:t>Image</a:t>
            </a:r>
          </a:p>
        </p:txBody>
      </p:sp>
      <p:sp>
        <p:nvSpPr>
          <p:cNvPr id="12" name="Text Placeholder 11">
            <a:extLst>
              <a:ext uri="{FF2B5EF4-FFF2-40B4-BE49-F238E27FC236}">
                <a16:creationId xmlns:a16="http://schemas.microsoft.com/office/drawing/2014/main" id="{C33D1780-CF14-3479-B4FE-FE6AC32544B1}"/>
              </a:ext>
              <a:ext uri="{C183D7F6-B498-43B3-948B-1728B52AA6E4}">
                <adec:decorative xmlns:adec="http://schemas.microsoft.com/office/drawing/2017/decorative" val="1"/>
              </a:ext>
            </a:extLst>
          </p:cNvPr>
          <p:cNvSpPr>
            <a:spLocks noGrp="1"/>
          </p:cNvSpPr>
          <p:nvPr>
            <p:ph type="body" sz="quarter" idx="11" hasCustomPrompt="1"/>
          </p:nvPr>
        </p:nvSpPr>
        <p:spPr>
          <a:xfrm>
            <a:off x="5709443" y="849178"/>
            <a:ext cx="387350" cy="387350"/>
          </a:xfrm>
          <a:custGeom>
            <a:avLst/>
            <a:gdLst>
              <a:gd name="connsiteX0" fmla="*/ 364332 w 728664"/>
              <a:gd name="connsiteY0" fmla="*/ 0 h 728664"/>
              <a:gd name="connsiteX1" fmla="*/ 728664 w 728664"/>
              <a:gd name="connsiteY1" fmla="*/ 364332 h 728664"/>
              <a:gd name="connsiteX2" fmla="*/ 364332 w 728664"/>
              <a:gd name="connsiteY2" fmla="*/ 728664 h 728664"/>
              <a:gd name="connsiteX3" fmla="*/ 0 w 728664"/>
              <a:gd name="connsiteY3" fmla="*/ 364332 h 728664"/>
              <a:gd name="connsiteX4" fmla="*/ 364332 w 728664"/>
              <a:gd name="connsiteY4" fmla="*/ 0 h 72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664" h="728664">
                <a:moveTo>
                  <a:pt x="364332" y="0"/>
                </a:moveTo>
                <a:cubicBezTo>
                  <a:pt x="565547" y="0"/>
                  <a:pt x="728664" y="163117"/>
                  <a:pt x="728664" y="364332"/>
                </a:cubicBezTo>
                <a:cubicBezTo>
                  <a:pt x="728664" y="565547"/>
                  <a:pt x="565547" y="728664"/>
                  <a:pt x="364332" y="728664"/>
                </a:cubicBezTo>
                <a:cubicBezTo>
                  <a:pt x="163117" y="728664"/>
                  <a:pt x="0" y="565547"/>
                  <a:pt x="0" y="364332"/>
                </a:cubicBezTo>
                <a:cubicBezTo>
                  <a:pt x="0" y="163117"/>
                  <a:pt x="163117" y="0"/>
                  <a:pt x="364332" y="0"/>
                </a:cubicBezTo>
                <a:close/>
              </a:path>
            </a:pathLst>
          </a:custGeom>
          <a:solidFill>
            <a:schemeClr val="accent1"/>
          </a:solidFill>
        </p:spPr>
        <p:txBody>
          <a:bodyPr wrap="square">
            <a:noAutofit/>
          </a:bodyPr>
          <a:lstStyle>
            <a:lvl1pPr>
              <a:defRPr>
                <a:solidFill>
                  <a:schemeClr val="tx2">
                    <a:alpha val="0"/>
                  </a:schemeClr>
                </a:solidFill>
              </a:defRPr>
            </a:lvl1pPr>
            <a:lvl5pPr>
              <a:defRPr/>
            </a:lvl5pPr>
          </a:lstStyle>
          <a:p>
            <a:pPr lvl="0"/>
            <a:r>
              <a:rPr lang="fr-FR" dirty="0"/>
              <a:t>'</a:t>
            </a:r>
          </a:p>
        </p:txBody>
      </p:sp>
      <p:sp>
        <p:nvSpPr>
          <p:cNvPr id="9" name="Text Placeholder 9">
            <a:extLst>
              <a:ext uri="{FF2B5EF4-FFF2-40B4-BE49-F238E27FC236}">
                <a16:creationId xmlns:a16="http://schemas.microsoft.com/office/drawing/2014/main" id="{4533FCBD-DAE8-F5A3-E555-B5587B429A04}"/>
              </a:ext>
            </a:extLst>
          </p:cNvPr>
          <p:cNvSpPr>
            <a:spLocks noGrp="1"/>
          </p:cNvSpPr>
          <p:nvPr>
            <p:ph type="body" sz="quarter" idx="24" hasCustomPrompt="1"/>
          </p:nvPr>
        </p:nvSpPr>
        <p:spPr>
          <a:xfrm>
            <a:off x="6204630" y="1869439"/>
            <a:ext cx="5436508" cy="3947159"/>
          </a:xfrm>
        </p:spPr>
        <p:txBody>
          <a:bodyPr/>
          <a:lstStyle>
            <a:lvl1pPr>
              <a:spcAft>
                <a:spcPts val="2400"/>
              </a:spcAft>
              <a:defRPr sz="2200"/>
            </a:lvl1pPr>
            <a:lvl2pPr>
              <a:spcAft>
                <a:spcPts val="2400"/>
              </a:spcAft>
              <a:defRPr sz="2200"/>
            </a:lvl2pPr>
            <a:lvl3pPr>
              <a:spcAft>
                <a:spcPts val="1200"/>
              </a:spcAft>
              <a:defRPr sz="1800"/>
            </a:lvl3pPr>
            <a:lvl4pPr>
              <a:spcAft>
                <a:spcPts val="1200"/>
              </a:spcAft>
              <a:defRPr sz="1600"/>
            </a:lvl4pPr>
            <a:lvl5pPr>
              <a:spcAft>
                <a:spcPts val="1200"/>
              </a:spcAft>
              <a:defRPr sz="1600"/>
            </a:lvl5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fr-FR" dirty="0"/>
          </a:p>
        </p:txBody>
      </p:sp>
      <p:pic>
        <p:nvPicPr>
          <p:cNvPr id="4" name="Graphic 3">
            <a:extLst>
              <a:ext uri="{FF2B5EF4-FFF2-40B4-BE49-F238E27FC236}">
                <a16:creationId xmlns:a16="http://schemas.microsoft.com/office/drawing/2014/main" id="{07CFE410-8CFF-B7FB-4AEB-09F8DDDDD0FB}"/>
              </a:ext>
              <a:ext uri="{C183D7F6-B498-43B3-948B-1728B52AA6E4}">
                <adec:decorative xmlns:adec="http://schemas.microsoft.com/office/drawing/2017/decorative" val="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630332" y="6180224"/>
            <a:ext cx="896649" cy="444679"/>
          </a:xfrm>
          <a:prstGeom prst="rect">
            <a:avLst/>
          </a:prstGeom>
        </p:spPr>
      </p:pic>
      <p:sp>
        <p:nvSpPr>
          <p:cNvPr id="15" name="Titre 14">
            <a:extLst>
              <a:ext uri="{FF2B5EF4-FFF2-40B4-BE49-F238E27FC236}">
                <a16:creationId xmlns:a16="http://schemas.microsoft.com/office/drawing/2014/main" id="{1C8D1F4F-83C7-1A41-DAC5-B43B16CDA074}"/>
              </a:ext>
            </a:extLst>
          </p:cNvPr>
          <p:cNvSpPr>
            <a:spLocks noGrp="1"/>
          </p:cNvSpPr>
          <p:nvPr>
            <p:ph type="title" hasCustomPrompt="1"/>
          </p:nvPr>
        </p:nvSpPr>
        <p:spPr>
          <a:xfrm>
            <a:off x="6202434" y="380835"/>
            <a:ext cx="5439600" cy="1324800"/>
          </a:xfrm>
        </p:spPr>
        <p:txBody>
          <a:bodyPr vert="horz" lIns="0" tIns="0" rIns="0" bIns="0" rtlCol="0" anchor="ctr">
            <a:noAutofit/>
          </a:bodyPr>
          <a:lstStyle>
            <a:lvl1pPr>
              <a:defRPr lang="en-GB" sz="4800">
                <a:solidFill>
                  <a:schemeClr val="tx1"/>
                </a:solidFill>
                <a:ea typeface="+mn-ea"/>
                <a:cs typeface="+mn-cs"/>
              </a:defRPr>
            </a:lvl1pPr>
          </a:lstStyle>
          <a:p>
            <a:pPr lvl="0">
              <a:spcBef>
                <a:spcPts val="0"/>
              </a:spcBef>
              <a:spcAft>
                <a:spcPts val="1200"/>
              </a:spcAft>
            </a:pPr>
            <a:r>
              <a:rPr lang="fr-FR" dirty="0"/>
              <a:t>Click </a:t>
            </a:r>
            <a:r>
              <a:rPr lang="fr-FR"/>
              <a:t>to edit</a:t>
            </a:r>
            <a:endParaRPr lang="fr-FR" dirty="0"/>
          </a:p>
        </p:txBody>
      </p:sp>
      <p:sp>
        <p:nvSpPr>
          <p:cNvPr id="5" name="Espace réservé du pied de page 4">
            <a:extLst>
              <a:ext uri="{FF2B5EF4-FFF2-40B4-BE49-F238E27FC236}">
                <a16:creationId xmlns:a16="http://schemas.microsoft.com/office/drawing/2014/main" id="{277FC4FD-7BA5-8C66-FB8D-0BB2E3B25E83}"/>
              </a:ext>
            </a:extLst>
          </p:cNvPr>
          <p:cNvSpPr>
            <a:spLocks noGrp="1"/>
          </p:cNvSpPr>
          <p:nvPr>
            <p:ph type="ftr" sz="quarter" idx="25"/>
          </p:nvPr>
        </p:nvSpPr>
        <p:spPr/>
        <p:txBody>
          <a:bodyPr/>
          <a:lstStyle/>
          <a:p>
            <a:r>
              <a:rPr lang="fr-FR" dirty="0"/>
              <a:t>Nom de la présentation</a:t>
            </a:r>
          </a:p>
        </p:txBody>
      </p:sp>
      <p:sp>
        <p:nvSpPr>
          <p:cNvPr id="7" name="Espace réservé du numéro de diapositive 6">
            <a:extLst>
              <a:ext uri="{FF2B5EF4-FFF2-40B4-BE49-F238E27FC236}">
                <a16:creationId xmlns:a16="http://schemas.microsoft.com/office/drawing/2014/main" id="{3FF52CE2-86FD-14E7-8C4E-090F69AB1B82}"/>
              </a:ext>
            </a:extLst>
          </p:cNvPr>
          <p:cNvSpPr>
            <a:spLocks noGrp="1"/>
          </p:cNvSpPr>
          <p:nvPr>
            <p:ph type="sldNum" sz="quarter" idx="26"/>
          </p:nvPr>
        </p:nvSpPr>
        <p:spPr/>
        <p:txBody>
          <a:bodyPr/>
          <a:lstStyle/>
          <a:p>
            <a:pPr algn="r"/>
            <a:fld id="{22A8F993-E9C6-4879-8876-5511108B5C62}" type="slidenum">
              <a:rPr lang="fr-FR" smtClean="0"/>
              <a:pPr algn="r"/>
              <a:t>‹N°›</a:t>
            </a:fld>
            <a:r>
              <a:rPr lang="fr-FR" dirty="0"/>
              <a:t> |</a:t>
            </a:r>
          </a:p>
        </p:txBody>
      </p:sp>
    </p:spTree>
    <p:extLst>
      <p:ext uri="{BB962C8B-B14F-4D97-AF65-F5344CB8AC3E}">
        <p14:creationId xmlns:p14="http://schemas.microsoft.com/office/powerpoint/2010/main" val="1108575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et deux contenus">
    <p:bg>
      <p:bgPr>
        <a:solidFill>
          <a:srgbClr val="FFFFFF"/>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A1A4A706-374B-9D30-F8E0-8CED29F57F3F}"/>
              </a:ext>
            </a:extLst>
          </p:cNvPr>
          <p:cNvGraphicFramePr>
            <a:graphicFrameLocks noChangeAspect="1"/>
          </p:cNvGraphicFramePr>
          <p:nvPr userDrawn="1">
            <p:custDataLst>
              <p:tags r:id="rId1"/>
            </p:custDataLst>
            <p:extLst>
              <p:ext uri="{D42A27DB-BD31-4B8C-83A1-F6EECF244321}">
                <p14:modId xmlns:p14="http://schemas.microsoft.com/office/powerpoint/2010/main" val="10247015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 imgW="544" imgH="544" progId="TCLayout.ActiveDocument.1">
                  <p:embed/>
                </p:oleObj>
              </mc:Choice>
              <mc:Fallback>
                <p:oleObj name="Diapositive think-cell" r:id="rId3" imgW="544" imgH="544" progId="TCLayout.ActiveDocument.1">
                  <p:embed/>
                  <p:pic>
                    <p:nvPicPr>
                      <p:cNvPr id="6" name="think-cell data - do not delete" hidden="1">
                        <a:extLst>
                          <a:ext uri="{FF2B5EF4-FFF2-40B4-BE49-F238E27FC236}">
                            <a16:creationId xmlns:a16="http://schemas.microsoft.com/office/drawing/2014/main" id="{A1A4A706-374B-9D30-F8E0-8CED29F57F3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Freeform: Shape 3">
            <a:extLst>
              <a:ext uri="{FF2B5EF4-FFF2-40B4-BE49-F238E27FC236}">
                <a16:creationId xmlns:a16="http://schemas.microsoft.com/office/drawing/2014/main" id="{44CD58D7-78D8-5A17-A188-238F3302F3EC}"/>
              </a:ext>
              <a:ext uri="{C183D7F6-B498-43B3-948B-1728B52AA6E4}">
                <adec:decorative xmlns:adec="http://schemas.microsoft.com/office/drawing/2017/decorative" val="1"/>
              </a:ext>
            </a:extLst>
          </p:cNvPr>
          <p:cNvSpPr/>
          <p:nvPr userDrawn="1"/>
        </p:nvSpPr>
        <p:spPr>
          <a:xfrm rot="10800000">
            <a:off x="0" y="0"/>
            <a:ext cx="1309535" cy="5204582"/>
          </a:xfrm>
          <a:custGeom>
            <a:avLst/>
            <a:gdLst>
              <a:gd name="connsiteX0" fmla="*/ 1309535 w 1309535"/>
              <a:gd name="connsiteY0" fmla="*/ 5204582 h 5204582"/>
              <a:gd name="connsiteX1" fmla="*/ 121487 w 1309535"/>
              <a:gd name="connsiteY1" fmla="*/ 5204582 h 5204582"/>
              <a:gd name="connsiteX2" fmla="*/ 120441 w 1309535"/>
              <a:gd name="connsiteY2" fmla="*/ 5199379 h 5204582"/>
              <a:gd name="connsiteX3" fmla="*/ 1298653 w 1309535"/>
              <a:gd name="connsiteY3" fmla="*/ 11547 h 5204582"/>
              <a:gd name="connsiteX4" fmla="*/ 1309535 w 1309535"/>
              <a:gd name="connsiteY4" fmla="*/ 0 h 5204582"/>
              <a:gd name="connsiteX0" fmla="*/ 1309535 w 1400975"/>
              <a:gd name="connsiteY0" fmla="*/ 5204582 h 5296022"/>
              <a:gd name="connsiteX1" fmla="*/ 121487 w 1400975"/>
              <a:gd name="connsiteY1" fmla="*/ 5204582 h 5296022"/>
              <a:gd name="connsiteX2" fmla="*/ 120441 w 1400975"/>
              <a:gd name="connsiteY2" fmla="*/ 5199379 h 5296022"/>
              <a:gd name="connsiteX3" fmla="*/ 1298653 w 1400975"/>
              <a:gd name="connsiteY3" fmla="*/ 11547 h 5296022"/>
              <a:gd name="connsiteX4" fmla="*/ 1309535 w 1400975"/>
              <a:gd name="connsiteY4" fmla="*/ 0 h 5296022"/>
              <a:gd name="connsiteX5" fmla="*/ 1400975 w 1400975"/>
              <a:gd name="connsiteY5" fmla="*/ 5296022 h 5296022"/>
              <a:gd name="connsiteX0" fmla="*/ 1309535 w 1309535"/>
              <a:gd name="connsiteY0" fmla="*/ 5204582 h 5204582"/>
              <a:gd name="connsiteX1" fmla="*/ 121487 w 1309535"/>
              <a:gd name="connsiteY1" fmla="*/ 5204582 h 5204582"/>
              <a:gd name="connsiteX2" fmla="*/ 120441 w 1309535"/>
              <a:gd name="connsiteY2" fmla="*/ 5199379 h 5204582"/>
              <a:gd name="connsiteX3" fmla="*/ 1298653 w 1309535"/>
              <a:gd name="connsiteY3" fmla="*/ 11547 h 5204582"/>
              <a:gd name="connsiteX4" fmla="*/ 1309535 w 1309535"/>
              <a:gd name="connsiteY4" fmla="*/ 0 h 5204582"/>
              <a:gd name="connsiteX0" fmla="*/ 121487 w 1309535"/>
              <a:gd name="connsiteY0" fmla="*/ 5204582 h 5204582"/>
              <a:gd name="connsiteX1" fmla="*/ 120441 w 1309535"/>
              <a:gd name="connsiteY1" fmla="*/ 5199379 h 5204582"/>
              <a:gd name="connsiteX2" fmla="*/ 1298653 w 1309535"/>
              <a:gd name="connsiteY2" fmla="*/ 11547 h 5204582"/>
              <a:gd name="connsiteX3" fmla="*/ 1309535 w 1309535"/>
              <a:gd name="connsiteY3" fmla="*/ 0 h 5204582"/>
            </a:gdLst>
            <a:ahLst/>
            <a:cxnLst>
              <a:cxn ang="0">
                <a:pos x="connsiteX0" y="connsiteY0"/>
              </a:cxn>
              <a:cxn ang="0">
                <a:pos x="connsiteX1" y="connsiteY1"/>
              </a:cxn>
              <a:cxn ang="0">
                <a:pos x="connsiteX2" y="connsiteY2"/>
              </a:cxn>
              <a:cxn ang="0">
                <a:pos x="connsiteX3" y="connsiteY3"/>
              </a:cxn>
            </a:cxnLst>
            <a:rect l="l" t="t" r="r" b="b"/>
            <a:pathLst>
              <a:path w="1309535" h="5204582">
                <a:moveTo>
                  <a:pt x="121487" y="5204582"/>
                </a:moveTo>
                <a:lnTo>
                  <a:pt x="120441" y="5199379"/>
                </a:lnTo>
                <a:cubicBezTo>
                  <a:pt x="-176764" y="3459435"/>
                  <a:pt x="25807" y="1522431"/>
                  <a:pt x="1298653" y="11547"/>
                </a:cubicBezTo>
                <a:lnTo>
                  <a:pt x="1309535" y="0"/>
                </a:lnTo>
              </a:path>
            </a:pathLst>
          </a:custGeom>
          <a:noFill/>
          <a:ln w="12700" cap="flat">
            <a:solidFill>
              <a:schemeClr val="accent6"/>
            </a:solidFill>
            <a:prstDash val="solid"/>
            <a:miter/>
          </a:ln>
        </p:spPr>
        <p:txBody>
          <a:bodyPr lIns="540000" tIns="360000" rIns="288000" rtlCol="0" anchor="t"/>
          <a:lstStyle/>
          <a:p>
            <a:pPr lvl="0">
              <a:spcAft>
                <a:spcPts val="2400"/>
              </a:spcAft>
            </a:pPr>
            <a:endParaRPr lang="fr-FR" sz="1200" spc="-30" dirty="0">
              <a:solidFill>
                <a:schemeClr val="bg2"/>
              </a:solidFill>
              <a:latin typeface="+mn-lt"/>
            </a:endParaRPr>
          </a:p>
        </p:txBody>
      </p:sp>
      <p:sp>
        <p:nvSpPr>
          <p:cNvPr id="18" name="Text Placeholder 14">
            <a:extLst>
              <a:ext uri="{FF2B5EF4-FFF2-40B4-BE49-F238E27FC236}">
                <a16:creationId xmlns:a16="http://schemas.microsoft.com/office/drawing/2014/main" id="{EB23A81C-0601-8D71-6316-415A0C023072}"/>
              </a:ext>
              <a:ext uri="{C183D7F6-B498-43B3-948B-1728B52AA6E4}">
                <adec:decorative xmlns:adec="http://schemas.microsoft.com/office/drawing/2017/decorative" val="1"/>
              </a:ext>
            </a:extLst>
          </p:cNvPr>
          <p:cNvSpPr>
            <a:spLocks noGrp="1"/>
          </p:cNvSpPr>
          <p:nvPr>
            <p:ph type="body" sz="quarter" idx="36"/>
          </p:nvPr>
        </p:nvSpPr>
        <p:spPr>
          <a:xfrm>
            <a:off x="836613" y="1910376"/>
            <a:ext cx="790575" cy="790575"/>
          </a:xfrm>
          <a:prstGeom prst="ellipse">
            <a:avLst/>
          </a:prstGeom>
          <a:solidFill>
            <a:schemeClr val="accent6"/>
          </a:solidFill>
        </p:spPr>
        <p:txBody>
          <a:bodyPr vert="horz" lIns="0" tIns="0" rIns="0" bIns="0" rtlCol="0" anchor="ctr">
            <a:noAutofit/>
          </a:bodyPr>
          <a:lstStyle>
            <a:lvl1pPr>
              <a:defRPr lang="en-US" sz="3800" dirty="0">
                <a:solidFill>
                  <a:schemeClr val="accent3">
                    <a:alpha val="0"/>
                  </a:schemeClr>
                </a:solidFill>
                <a:latin typeface="+mn-lt"/>
              </a:defRPr>
            </a:lvl1pPr>
          </a:lstStyle>
          <a:p>
            <a:pPr lvl="0" algn="ctr">
              <a:spcAft>
                <a:spcPts val="0"/>
              </a:spcAft>
            </a:pPr>
            <a:endParaRPr lang="fr-FR" dirty="0"/>
          </a:p>
        </p:txBody>
      </p:sp>
      <p:sp>
        <p:nvSpPr>
          <p:cNvPr id="19" name="Picture Placeholder 12">
            <a:extLst>
              <a:ext uri="{FF2B5EF4-FFF2-40B4-BE49-F238E27FC236}">
                <a16:creationId xmlns:a16="http://schemas.microsoft.com/office/drawing/2014/main" id="{39B37FF7-EEC5-C617-9A0E-73FBD2B66A9D}"/>
              </a:ext>
            </a:extLst>
          </p:cNvPr>
          <p:cNvSpPr>
            <a:spLocks noGrp="1"/>
          </p:cNvSpPr>
          <p:nvPr>
            <p:ph type="pic" sz="quarter" idx="17" hasCustomPrompt="1"/>
          </p:nvPr>
        </p:nvSpPr>
        <p:spPr>
          <a:xfrm>
            <a:off x="901701" y="1975464"/>
            <a:ext cx="660400" cy="660400"/>
          </a:xfrm>
          <a:prstGeom prst="ellipse">
            <a:avLst/>
          </a:prstGeom>
        </p:spPr>
        <p:txBody>
          <a:bodyPr anchor="ctr"/>
          <a:lstStyle>
            <a:lvl1pPr algn="ctr">
              <a:defRPr sz="800">
                <a:solidFill>
                  <a:schemeClr val="bg1"/>
                </a:solidFill>
              </a:defRPr>
            </a:lvl1pPr>
          </a:lstStyle>
          <a:p>
            <a:r>
              <a:rPr lang="fr-FR" dirty="0"/>
              <a:t>Picto.</a:t>
            </a:r>
          </a:p>
        </p:txBody>
      </p:sp>
      <p:sp>
        <p:nvSpPr>
          <p:cNvPr id="16" name="Title 29">
            <a:extLst>
              <a:ext uri="{FF2B5EF4-FFF2-40B4-BE49-F238E27FC236}">
                <a16:creationId xmlns:a16="http://schemas.microsoft.com/office/drawing/2014/main" id="{8696F007-0692-050C-3E59-5803D154D546}"/>
              </a:ext>
            </a:extLst>
          </p:cNvPr>
          <p:cNvSpPr>
            <a:spLocks noGrp="1"/>
          </p:cNvSpPr>
          <p:nvPr>
            <p:ph type="title" hasCustomPrompt="1"/>
          </p:nvPr>
        </p:nvSpPr>
        <p:spPr>
          <a:xfrm>
            <a:off x="1895185" y="574675"/>
            <a:ext cx="9720552" cy="711200"/>
          </a:xfrm>
        </p:spPr>
        <p:txBody>
          <a:bodyPr vert="horz" anchor="t"/>
          <a:lstStyle>
            <a:lvl1pPr>
              <a:defRPr sz="4800" spc="-20">
                <a:solidFill>
                  <a:schemeClr val="tx1"/>
                </a:solidFill>
              </a:defRPr>
            </a:lvl1pPr>
          </a:lstStyle>
          <a:p>
            <a:r>
              <a:rPr lang="fr-FR"/>
              <a:t>Click to edit Master title</a:t>
            </a:r>
            <a:endParaRPr lang="fr-FR" dirty="0"/>
          </a:p>
        </p:txBody>
      </p:sp>
      <p:sp>
        <p:nvSpPr>
          <p:cNvPr id="17" name="Text Placeholder 14">
            <a:extLst>
              <a:ext uri="{FF2B5EF4-FFF2-40B4-BE49-F238E27FC236}">
                <a16:creationId xmlns:a16="http://schemas.microsoft.com/office/drawing/2014/main" id="{8A77F08A-B5CB-709C-4BD6-D127EAA25138}"/>
              </a:ext>
            </a:extLst>
          </p:cNvPr>
          <p:cNvSpPr>
            <a:spLocks noGrp="1"/>
          </p:cNvSpPr>
          <p:nvPr>
            <p:ph type="body" sz="quarter" idx="19" hasCustomPrompt="1"/>
          </p:nvPr>
        </p:nvSpPr>
        <p:spPr>
          <a:xfrm>
            <a:off x="1895187" y="2046104"/>
            <a:ext cx="4556414" cy="3730582"/>
          </a:xfrm>
        </p:spPr>
        <p:txBody>
          <a:bodyPr numCol="1" spcCol="0" anchor="t"/>
          <a:lstStyle>
            <a:lvl1pPr>
              <a:lnSpc>
                <a:spcPct val="90000"/>
              </a:lnSpc>
              <a:spcAft>
                <a:spcPts val="2400"/>
              </a:spcAft>
              <a:defRPr sz="1600" b="1">
                <a:solidFill>
                  <a:schemeClr val="accent6"/>
                </a:solidFill>
                <a:latin typeface="+mj-lt"/>
              </a:defRPr>
            </a:lvl1pPr>
            <a:lvl2pPr>
              <a:spcAft>
                <a:spcPts val="1200"/>
              </a:spcAft>
              <a:defRPr sz="1200">
                <a:solidFill>
                  <a:schemeClr val="tx2"/>
                </a:solidFill>
                <a:latin typeface="+mn-lt"/>
              </a:defRPr>
            </a:lvl2pPr>
            <a:lvl3pPr>
              <a:spcAft>
                <a:spcPts val="1200"/>
              </a:spcAft>
              <a:defRPr sz="1200">
                <a:solidFill>
                  <a:schemeClr val="tx2"/>
                </a:solidFill>
                <a:latin typeface="+mn-lt"/>
              </a:defRPr>
            </a:lvl3pPr>
            <a:lvl4pPr>
              <a:spcAft>
                <a:spcPts val="1200"/>
              </a:spcAft>
              <a:defRPr sz="1200">
                <a:solidFill>
                  <a:schemeClr val="tx2"/>
                </a:solidFill>
                <a:latin typeface="+mn-lt"/>
              </a:defRPr>
            </a:lvl4pPr>
            <a:lvl5pPr>
              <a:spcAft>
                <a:spcPts val="1200"/>
              </a:spcAft>
              <a:defRPr sz="1200">
                <a:solidFill>
                  <a:schemeClr val="tx2"/>
                </a:solidFill>
                <a:latin typeface="+mn-lt"/>
              </a:defRPr>
            </a:lvl5pPr>
            <a:lvl6pPr>
              <a:spcAft>
                <a:spcPts val="1200"/>
              </a:spcAft>
              <a:defRPr sz="1200">
                <a:solidFill>
                  <a:schemeClr val="tx2"/>
                </a:solidFill>
                <a:latin typeface="+mn-lt"/>
              </a:defRPr>
            </a:lvl6pPr>
            <a:lvl7pPr>
              <a:spcAft>
                <a:spcPts val="1200"/>
              </a:spcAft>
              <a:defRPr sz="1200">
                <a:solidFill>
                  <a:schemeClr val="tx2"/>
                </a:solidFill>
                <a:latin typeface="+mn-lt"/>
              </a:defRPr>
            </a:lvl7pPr>
            <a:lvl8pPr>
              <a:spcAft>
                <a:spcPts val="1200"/>
              </a:spcAft>
              <a:defRPr sz="1200">
                <a:solidFill>
                  <a:schemeClr val="tx2"/>
                </a:solidFill>
                <a:latin typeface="+mn-lt"/>
              </a:defRPr>
            </a:lvl8pPr>
            <a:lvl9pPr>
              <a:spcAft>
                <a:spcPts val="1200"/>
              </a:spcAft>
              <a:defRPr sz="1200">
                <a:solidFill>
                  <a:schemeClr val="tx2"/>
                </a:solidFill>
                <a:latin typeface="+mn-lt"/>
              </a:defRPr>
            </a:lvl9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p>
          <a:p>
            <a:pPr lvl="5"/>
            <a:r>
              <a:rPr lang="fr-FR"/>
              <a:t>6</a:t>
            </a:r>
          </a:p>
          <a:p>
            <a:pPr lvl="6"/>
            <a:r>
              <a:rPr lang="fr-FR"/>
              <a:t>7</a:t>
            </a:r>
          </a:p>
          <a:p>
            <a:pPr lvl="7"/>
            <a:r>
              <a:rPr lang="fr-FR"/>
              <a:t>8</a:t>
            </a:r>
          </a:p>
          <a:p>
            <a:pPr lvl="8"/>
            <a:r>
              <a:rPr lang="fr-FR"/>
              <a:t>9</a:t>
            </a:r>
            <a:endParaRPr lang="fr-FR" dirty="0"/>
          </a:p>
        </p:txBody>
      </p:sp>
      <p:pic>
        <p:nvPicPr>
          <p:cNvPr id="8" name="Graphic 1">
            <a:extLst>
              <a:ext uri="{FF2B5EF4-FFF2-40B4-BE49-F238E27FC236}">
                <a16:creationId xmlns:a16="http://schemas.microsoft.com/office/drawing/2014/main" id="{53A8FFC1-B893-1D6B-1858-69770A7DB01C}"/>
              </a:ext>
              <a:ext uri="{C183D7F6-B498-43B3-948B-1728B52AA6E4}">
                <adec:decorative xmlns:adec="http://schemas.microsoft.com/office/drawing/2017/decorative" val="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630332" y="6180224"/>
            <a:ext cx="896649" cy="444679"/>
          </a:xfrm>
          <a:prstGeom prst="rect">
            <a:avLst/>
          </a:prstGeom>
        </p:spPr>
      </p:pic>
      <p:sp>
        <p:nvSpPr>
          <p:cNvPr id="5" name="Text Placeholder 14">
            <a:extLst>
              <a:ext uri="{FF2B5EF4-FFF2-40B4-BE49-F238E27FC236}">
                <a16:creationId xmlns:a16="http://schemas.microsoft.com/office/drawing/2014/main" id="{22C13602-EAC4-1F00-D9C9-4B4987851526}"/>
              </a:ext>
            </a:extLst>
          </p:cNvPr>
          <p:cNvSpPr>
            <a:spLocks noGrp="1"/>
          </p:cNvSpPr>
          <p:nvPr>
            <p:ph type="body" sz="quarter" idx="37" hasCustomPrompt="1"/>
          </p:nvPr>
        </p:nvSpPr>
        <p:spPr>
          <a:xfrm>
            <a:off x="7059323" y="2046104"/>
            <a:ext cx="4556414" cy="3730582"/>
          </a:xfrm>
        </p:spPr>
        <p:txBody>
          <a:bodyPr numCol="1" spcCol="0" anchor="t"/>
          <a:lstStyle>
            <a:lvl1pPr>
              <a:lnSpc>
                <a:spcPct val="90000"/>
              </a:lnSpc>
              <a:spcAft>
                <a:spcPts val="2400"/>
              </a:spcAft>
              <a:defRPr sz="1600" b="1">
                <a:solidFill>
                  <a:schemeClr val="accent6"/>
                </a:solidFill>
                <a:latin typeface="+mj-lt"/>
              </a:defRPr>
            </a:lvl1pPr>
            <a:lvl2pPr>
              <a:spcAft>
                <a:spcPts val="1200"/>
              </a:spcAft>
              <a:defRPr sz="1200">
                <a:solidFill>
                  <a:schemeClr val="tx2"/>
                </a:solidFill>
                <a:latin typeface="+mn-lt"/>
              </a:defRPr>
            </a:lvl2pPr>
            <a:lvl3pPr>
              <a:spcAft>
                <a:spcPts val="1200"/>
              </a:spcAft>
              <a:defRPr sz="1200">
                <a:latin typeface="+mn-lt"/>
              </a:defRPr>
            </a:lvl3pPr>
            <a:lvl4pPr>
              <a:spcAft>
                <a:spcPts val="1200"/>
              </a:spcAft>
              <a:defRPr sz="1200">
                <a:latin typeface="+mn-lt"/>
              </a:defRPr>
            </a:lvl4pPr>
            <a:lvl5pPr>
              <a:spcAft>
                <a:spcPts val="1200"/>
              </a:spcAft>
              <a:defRPr sz="1200">
                <a:latin typeface="+mn-lt"/>
              </a:defRPr>
            </a:lvl5pPr>
            <a:lvl6pPr>
              <a:spcAft>
                <a:spcPts val="1200"/>
              </a:spcAft>
              <a:defRPr sz="1200">
                <a:latin typeface="+mn-lt"/>
              </a:defRPr>
            </a:lvl6pPr>
            <a:lvl7pPr>
              <a:spcAft>
                <a:spcPts val="1200"/>
              </a:spcAft>
              <a:defRPr sz="1200">
                <a:latin typeface="+mn-lt"/>
              </a:defRPr>
            </a:lvl7pPr>
            <a:lvl8pPr>
              <a:spcAft>
                <a:spcPts val="1200"/>
              </a:spcAft>
              <a:defRPr sz="1200">
                <a:latin typeface="+mn-lt"/>
              </a:defRPr>
            </a:lvl8pPr>
            <a:lvl9pPr>
              <a:spcAft>
                <a:spcPts val="1200"/>
              </a:spcAft>
              <a:defRPr sz="1200">
                <a:latin typeface="+mn-lt"/>
              </a:defRPr>
            </a:lvl9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p>
          <a:p>
            <a:pPr lvl="5"/>
            <a:r>
              <a:rPr lang="fr-FR"/>
              <a:t>6</a:t>
            </a:r>
          </a:p>
          <a:p>
            <a:pPr lvl="6"/>
            <a:r>
              <a:rPr lang="fr-FR"/>
              <a:t>7</a:t>
            </a:r>
          </a:p>
          <a:p>
            <a:pPr lvl="7"/>
            <a:r>
              <a:rPr lang="fr-FR"/>
              <a:t>8</a:t>
            </a:r>
          </a:p>
          <a:p>
            <a:pPr lvl="8"/>
            <a:r>
              <a:rPr lang="fr-FR"/>
              <a:t>9</a:t>
            </a:r>
            <a:endParaRPr lang="fr-FR" dirty="0"/>
          </a:p>
        </p:txBody>
      </p:sp>
      <p:sp>
        <p:nvSpPr>
          <p:cNvPr id="3" name="Espace réservé du pied de page 2">
            <a:extLst>
              <a:ext uri="{FF2B5EF4-FFF2-40B4-BE49-F238E27FC236}">
                <a16:creationId xmlns:a16="http://schemas.microsoft.com/office/drawing/2014/main" id="{D1AFE0A7-2F66-D4DA-BD76-32D0296E5195}"/>
              </a:ext>
            </a:extLst>
          </p:cNvPr>
          <p:cNvSpPr>
            <a:spLocks noGrp="1"/>
          </p:cNvSpPr>
          <p:nvPr>
            <p:ph type="ftr" sz="quarter" idx="38"/>
          </p:nvPr>
        </p:nvSpPr>
        <p:spPr/>
        <p:txBody>
          <a:bodyPr/>
          <a:lstStyle/>
          <a:p>
            <a:r>
              <a:rPr lang="fr-FR" dirty="0"/>
              <a:t>Nom de la présentation</a:t>
            </a:r>
          </a:p>
        </p:txBody>
      </p:sp>
      <p:sp>
        <p:nvSpPr>
          <p:cNvPr id="7" name="Espace réservé du numéro de diapositive 6">
            <a:extLst>
              <a:ext uri="{FF2B5EF4-FFF2-40B4-BE49-F238E27FC236}">
                <a16:creationId xmlns:a16="http://schemas.microsoft.com/office/drawing/2014/main" id="{B1F30017-7B94-B163-F393-59C8CAA229CE}"/>
              </a:ext>
            </a:extLst>
          </p:cNvPr>
          <p:cNvSpPr>
            <a:spLocks noGrp="1"/>
          </p:cNvSpPr>
          <p:nvPr>
            <p:ph type="sldNum" sz="quarter" idx="39"/>
          </p:nvPr>
        </p:nvSpPr>
        <p:spPr/>
        <p:txBody>
          <a:bodyPr/>
          <a:lstStyle/>
          <a:p>
            <a:pPr algn="r"/>
            <a:fld id="{22A8F993-E9C6-4879-8876-5511108B5C62}" type="slidenum">
              <a:rPr lang="fr-FR" smtClean="0"/>
              <a:pPr algn="r"/>
              <a:t>‹N°›</a:t>
            </a:fld>
            <a:r>
              <a:rPr lang="fr-FR" dirty="0"/>
              <a:t> |</a:t>
            </a:r>
          </a:p>
        </p:txBody>
      </p:sp>
    </p:spTree>
    <p:extLst>
      <p:ext uri="{BB962C8B-B14F-4D97-AF65-F5344CB8AC3E}">
        <p14:creationId xmlns:p14="http://schemas.microsoft.com/office/powerpoint/2010/main" val="3550027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seul">
    <p:bg>
      <p:bgPr>
        <a:solidFill>
          <a:srgbClr val="FFFFFF"/>
        </a:solidFill>
        <a:effectLst/>
      </p:bgPr>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A2BE7F97-1A60-7C03-66B1-404D8DECA94F}"/>
              </a:ext>
            </a:extLst>
          </p:cNvPr>
          <p:cNvGraphicFramePr>
            <a:graphicFrameLocks noChangeAspect="1"/>
          </p:cNvGraphicFramePr>
          <p:nvPr userDrawn="1">
            <p:custDataLst>
              <p:tags r:id="rId1"/>
            </p:custDataLst>
            <p:extLst>
              <p:ext uri="{D42A27DB-BD31-4B8C-83A1-F6EECF244321}">
                <p14:modId xmlns:p14="http://schemas.microsoft.com/office/powerpoint/2010/main" val="26375354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 imgW="544" imgH="544" progId="TCLayout.ActiveDocument.1">
                  <p:embed/>
                </p:oleObj>
              </mc:Choice>
              <mc:Fallback>
                <p:oleObj name="Diapositive think-cell" r:id="rId3" imgW="544" imgH="544" progId="TCLayout.ActiveDocument.1">
                  <p:embed/>
                  <p:pic>
                    <p:nvPicPr>
                      <p:cNvPr id="7" name="think-cell data - do not delete" hidden="1">
                        <a:extLst>
                          <a:ext uri="{FF2B5EF4-FFF2-40B4-BE49-F238E27FC236}">
                            <a16:creationId xmlns:a16="http://schemas.microsoft.com/office/drawing/2014/main" id="{A2BE7F97-1A60-7C03-66B1-404D8DECA94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7" name="Text Placeholder 11">
            <a:extLst>
              <a:ext uri="{FF2B5EF4-FFF2-40B4-BE49-F238E27FC236}">
                <a16:creationId xmlns:a16="http://schemas.microsoft.com/office/drawing/2014/main" id="{308B8A33-A560-179D-82DB-3D758F1E03DF}"/>
              </a:ext>
              <a:ext uri="{C183D7F6-B498-43B3-948B-1728B52AA6E4}">
                <adec:decorative xmlns:adec="http://schemas.microsoft.com/office/drawing/2017/decorative" val="1"/>
              </a:ext>
            </a:extLst>
          </p:cNvPr>
          <p:cNvSpPr>
            <a:spLocks noGrp="1"/>
          </p:cNvSpPr>
          <p:nvPr>
            <p:ph type="body" sz="quarter" idx="11" hasCustomPrompt="1"/>
          </p:nvPr>
        </p:nvSpPr>
        <p:spPr>
          <a:xfrm>
            <a:off x="381000" y="849178"/>
            <a:ext cx="387350" cy="387350"/>
          </a:xfrm>
          <a:custGeom>
            <a:avLst/>
            <a:gdLst>
              <a:gd name="connsiteX0" fmla="*/ 364332 w 728664"/>
              <a:gd name="connsiteY0" fmla="*/ 0 h 728664"/>
              <a:gd name="connsiteX1" fmla="*/ 728664 w 728664"/>
              <a:gd name="connsiteY1" fmla="*/ 364332 h 728664"/>
              <a:gd name="connsiteX2" fmla="*/ 364332 w 728664"/>
              <a:gd name="connsiteY2" fmla="*/ 728664 h 728664"/>
              <a:gd name="connsiteX3" fmla="*/ 0 w 728664"/>
              <a:gd name="connsiteY3" fmla="*/ 364332 h 728664"/>
              <a:gd name="connsiteX4" fmla="*/ 364332 w 728664"/>
              <a:gd name="connsiteY4" fmla="*/ 0 h 72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664" h="728664">
                <a:moveTo>
                  <a:pt x="364332" y="0"/>
                </a:moveTo>
                <a:cubicBezTo>
                  <a:pt x="565547" y="0"/>
                  <a:pt x="728664" y="163117"/>
                  <a:pt x="728664" y="364332"/>
                </a:cubicBezTo>
                <a:cubicBezTo>
                  <a:pt x="728664" y="565547"/>
                  <a:pt x="565547" y="728664"/>
                  <a:pt x="364332" y="728664"/>
                </a:cubicBezTo>
                <a:cubicBezTo>
                  <a:pt x="163117" y="728664"/>
                  <a:pt x="0" y="565547"/>
                  <a:pt x="0" y="364332"/>
                </a:cubicBezTo>
                <a:cubicBezTo>
                  <a:pt x="0" y="163117"/>
                  <a:pt x="163117" y="0"/>
                  <a:pt x="364332" y="0"/>
                </a:cubicBezTo>
                <a:close/>
              </a:path>
            </a:pathLst>
          </a:custGeom>
          <a:solidFill>
            <a:schemeClr val="accent1"/>
          </a:solidFill>
        </p:spPr>
        <p:txBody>
          <a:bodyPr wrap="square">
            <a:noAutofit/>
          </a:bodyPr>
          <a:lstStyle>
            <a:lvl1pPr>
              <a:defRPr>
                <a:solidFill>
                  <a:schemeClr val="tx2">
                    <a:alpha val="0"/>
                  </a:schemeClr>
                </a:solidFill>
              </a:defRPr>
            </a:lvl1pPr>
            <a:lvl5pPr>
              <a:defRPr/>
            </a:lvl5pPr>
          </a:lstStyle>
          <a:p>
            <a:pPr lvl="0"/>
            <a:r>
              <a:rPr lang="fr-FR" dirty="0"/>
              <a:t>'</a:t>
            </a:r>
          </a:p>
        </p:txBody>
      </p:sp>
      <p:sp>
        <p:nvSpPr>
          <p:cNvPr id="3" name="Title 3">
            <a:extLst>
              <a:ext uri="{FF2B5EF4-FFF2-40B4-BE49-F238E27FC236}">
                <a16:creationId xmlns:a16="http://schemas.microsoft.com/office/drawing/2014/main" id="{3D6826C9-BB7A-03FC-5BE5-E8FAA2C1B308}"/>
              </a:ext>
            </a:extLst>
          </p:cNvPr>
          <p:cNvSpPr>
            <a:spLocks noGrp="1"/>
          </p:cNvSpPr>
          <p:nvPr>
            <p:ph type="title" hasCustomPrompt="1"/>
          </p:nvPr>
        </p:nvSpPr>
        <p:spPr>
          <a:xfrm>
            <a:off x="897844" y="380072"/>
            <a:ext cx="10743293" cy="1325563"/>
          </a:xfrm>
        </p:spPr>
        <p:txBody>
          <a:bodyPr vert="horz" anchor="ctr"/>
          <a:lstStyle>
            <a:lvl1pPr marL="0" indent="0">
              <a:buFont typeface="Arial" panose="020B0604020202020204" pitchFamily="34" charset="0"/>
              <a:buNone/>
              <a:defRPr lang="fr-FR" sz="4800" kern="1200" spc="-20" dirty="0">
                <a:solidFill>
                  <a:schemeClr val="tx1"/>
                </a:solidFill>
                <a:latin typeface="+mj-lt"/>
                <a:ea typeface="+mn-ea"/>
                <a:cs typeface="+mn-cs"/>
              </a:defRPr>
            </a:lvl1pPr>
          </a:lstStyle>
          <a:p>
            <a:pPr marL="685800" lvl="0" indent="-685800" algn="l" defTabSz="914400" rtl="0" eaLnBrk="1" latinLnBrk="0" hangingPunct="1">
              <a:lnSpc>
                <a:spcPct val="90000"/>
              </a:lnSpc>
              <a:spcBef>
                <a:spcPts val="0"/>
              </a:spcBef>
              <a:spcAft>
                <a:spcPts val="1200"/>
              </a:spcAft>
            </a:pPr>
            <a:r>
              <a:rPr lang="fr-FR"/>
              <a:t>Click to edit</a:t>
            </a:r>
            <a:endParaRPr lang="fr-FR" dirty="0"/>
          </a:p>
        </p:txBody>
      </p:sp>
      <p:pic>
        <p:nvPicPr>
          <p:cNvPr id="11" name="Graphic 1">
            <a:extLst>
              <a:ext uri="{FF2B5EF4-FFF2-40B4-BE49-F238E27FC236}">
                <a16:creationId xmlns:a16="http://schemas.microsoft.com/office/drawing/2014/main" id="{15397B0B-E846-94C5-F302-9ED99B34447E}"/>
              </a:ext>
              <a:ext uri="{C183D7F6-B498-43B3-948B-1728B52AA6E4}">
                <adec:decorative xmlns:adec="http://schemas.microsoft.com/office/drawing/2017/decorative" val="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625658" y="6180224"/>
            <a:ext cx="896649" cy="444679"/>
          </a:xfrm>
          <a:prstGeom prst="rect">
            <a:avLst/>
          </a:prstGeom>
        </p:spPr>
      </p:pic>
      <p:sp>
        <p:nvSpPr>
          <p:cNvPr id="6" name="Espace réservé du pied de page 5">
            <a:extLst>
              <a:ext uri="{FF2B5EF4-FFF2-40B4-BE49-F238E27FC236}">
                <a16:creationId xmlns:a16="http://schemas.microsoft.com/office/drawing/2014/main" id="{0D33E022-E7E4-2D3E-35BB-31FD45FC9FC4}"/>
              </a:ext>
            </a:extLst>
          </p:cNvPr>
          <p:cNvSpPr>
            <a:spLocks noGrp="1"/>
          </p:cNvSpPr>
          <p:nvPr>
            <p:ph type="ftr" sz="quarter" idx="47"/>
          </p:nvPr>
        </p:nvSpPr>
        <p:spPr/>
        <p:txBody>
          <a:bodyPr/>
          <a:lstStyle/>
          <a:p>
            <a:r>
              <a:rPr lang="fr-FR" dirty="0"/>
              <a:t>Nom de la présentation</a:t>
            </a:r>
          </a:p>
        </p:txBody>
      </p:sp>
      <p:sp>
        <p:nvSpPr>
          <p:cNvPr id="8" name="Espace réservé du numéro de diapositive 7">
            <a:extLst>
              <a:ext uri="{FF2B5EF4-FFF2-40B4-BE49-F238E27FC236}">
                <a16:creationId xmlns:a16="http://schemas.microsoft.com/office/drawing/2014/main" id="{D380D910-4AA8-D7EC-6BC3-D263310B601E}"/>
              </a:ext>
            </a:extLst>
          </p:cNvPr>
          <p:cNvSpPr>
            <a:spLocks noGrp="1"/>
          </p:cNvSpPr>
          <p:nvPr>
            <p:ph type="sldNum" sz="quarter" idx="48"/>
          </p:nvPr>
        </p:nvSpPr>
        <p:spPr/>
        <p:txBody>
          <a:bodyPr/>
          <a:lstStyle/>
          <a:p>
            <a:pPr algn="r"/>
            <a:fld id="{22A8F993-E9C6-4879-8876-5511108B5C62}" type="slidenum">
              <a:rPr lang="fr-FR" smtClean="0"/>
              <a:pPr algn="r"/>
              <a:t>‹N°›</a:t>
            </a:fld>
            <a:r>
              <a:rPr lang="fr-FR" dirty="0"/>
              <a:t> |</a:t>
            </a:r>
          </a:p>
        </p:txBody>
      </p:sp>
    </p:spTree>
    <p:extLst>
      <p:ext uri="{BB962C8B-B14F-4D97-AF65-F5344CB8AC3E}">
        <p14:creationId xmlns:p14="http://schemas.microsoft.com/office/powerpoint/2010/main" val="23069417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
    <p:bg>
      <p:bgPr>
        <a:solidFill>
          <a:srgbClr val="FFFFFF"/>
        </a:solidFill>
        <a:effectLst/>
      </p:bgPr>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A2BE7F97-1A60-7C03-66B1-404D8DECA94F}"/>
              </a:ext>
            </a:extLst>
          </p:cNvPr>
          <p:cNvGraphicFramePr>
            <a:graphicFrameLocks noChangeAspect="1"/>
          </p:cNvGraphicFramePr>
          <p:nvPr userDrawn="1">
            <p:custDataLst>
              <p:tags r:id="rId1"/>
            </p:custDataLst>
            <p:extLst>
              <p:ext uri="{D42A27DB-BD31-4B8C-83A1-F6EECF244321}">
                <p14:modId xmlns:p14="http://schemas.microsoft.com/office/powerpoint/2010/main" val="30612694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 imgW="544" imgH="544" progId="TCLayout.ActiveDocument.1">
                  <p:embed/>
                </p:oleObj>
              </mc:Choice>
              <mc:Fallback>
                <p:oleObj name="Diapositive think-cell" r:id="rId3" imgW="544" imgH="544" progId="TCLayout.ActiveDocument.1">
                  <p:embed/>
                  <p:pic>
                    <p:nvPicPr>
                      <p:cNvPr id="7" name="think-cell data - do not delete" hidden="1">
                        <a:extLst>
                          <a:ext uri="{FF2B5EF4-FFF2-40B4-BE49-F238E27FC236}">
                            <a16:creationId xmlns:a16="http://schemas.microsoft.com/office/drawing/2014/main" id="{A2BE7F97-1A60-7C03-66B1-404D8DECA94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1" name="Graphic 1">
            <a:extLst>
              <a:ext uri="{FF2B5EF4-FFF2-40B4-BE49-F238E27FC236}">
                <a16:creationId xmlns:a16="http://schemas.microsoft.com/office/drawing/2014/main" id="{15397B0B-E846-94C5-F302-9ED99B34447E}"/>
              </a:ext>
              <a:ext uri="{C183D7F6-B498-43B3-948B-1728B52AA6E4}">
                <adec:decorative xmlns:adec="http://schemas.microsoft.com/office/drawing/2017/decorative" val="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625658" y="6180224"/>
            <a:ext cx="896649" cy="444679"/>
          </a:xfrm>
          <a:prstGeom prst="rect">
            <a:avLst/>
          </a:prstGeom>
        </p:spPr>
      </p:pic>
      <p:sp>
        <p:nvSpPr>
          <p:cNvPr id="6" name="Espace réservé du pied de page 5">
            <a:extLst>
              <a:ext uri="{FF2B5EF4-FFF2-40B4-BE49-F238E27FC236}">
                <a16:creationId xmlns:a16="http://schemas.microsoft.com/office/drawing/2014/main" id="{0D33E022-E7E4-2D3E-35BB-31FD45FC9FC4}"/>
              </a:ext>
            </a:extLst>
          </p:cNvPr>
          <p:cNvSpPr>
            <a:spLocks noGrp="1"/>
          </p:cNvSpPr>
          <p:nvPr>
            <p:ph type="ftr" sz="quarter" idx="47"/>
          </p:nvPr>
        </p:nvSpPr>
        <p:spPr/>
        <p:txBody>
          <a:bodyPr/>
          <a:lstStyle/>
          <a:p>
            <a:r>
              <a:rPr lang="fr-FR" dirty="0"/>
              <a:t>Nom de la présentation</a:t>
            </a:r>
          </a:p>
        </p:txBody>
      </p:sp>
      <p:sp>
        <p:nvSpPr>
          <p:cNvPr id="8" name="Espace réservé du numéro de diapositive 7">
            <a:extLst>
              <a:ext uri="{FF2B5EF4-FFF2-40B4-BE49-F238E27FC236}">
                <a16:creationId xmlns:a16="http://schemas.microsoft.com/office/drawing/2014/main" id="{D380D910-4AA8-D7EC-6BC3-D263310B601E}"/>
              </a:ext>
            </a:extLst>
          </p:cNvPr>
          <p:cNvSpPr>
            <a:spLocks noGrp="1"/>
          </p:cNvSpPr>
          <p:nvPr>
            <p:ph type="sldNum" sz="quarter" idx="48"/>
          </p:nvPr>
        </p:nvSpPr>
        <p:spPr/>
        <p:txBody>
          <a:bodyPr/>
          <a:lstStyle/>
          <a:p>
            <a:pPr algn="r"/>
            <a:fld id="{22A8F993-E9C6-4879-8876-5511108B5C62}" type="slidenum">
              <a:rPr lang="fr-FR" smtClean="0"/>
              <a:pPr algn="r"/>
              <a:t>‹N°›</a:t>
            </a:fld>
            <a:r>
              <a:rPr lang="fr-FR" dirty="0"/>
              <a:t> |</a:t>
            </a:r>
          </a:p>
        </p:txBody>
      </p:sp>
    </p:spTree>
    <p:extLst>
      <p:ext uri="{BB962C8B-B14F-4D97-AF65-F5344CB8AC3E}">
        <p14:creationId xmlns:p14="http://schemas.microsoft.com/office/powerpoint/2010/main" val="25250471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uverture">
    <p:bg>
      <p:bgPr>
        <a:solidFill>
          <a:srgbClr val="FFFFFF"/>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A307C460-F6CF-B157-9B35-9183C2F50F40}"/>
              </a:ext>
            </a:extLst>
          </p:cNvPr>
          <p:cNvGraphicFramePr>
            <a:graphicFrameLocks noChangeAspect="1"/>
          </p:cNvGraphicFramePr>
          <p:nvPr userDrawn="1">
            <p:custDataLst>
              <p:tags r:id="rId1"/>
            </p:custDataLst>
            <p:extLst>
              <p:ext uri="{D42A27DB-BD31-4B8C-83A1-F6EECF244321}">
                <p14:modId xmlns:p14="http://schemas.microsoft.com/office/powerpoint/2010/main" val="313773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 imgW="544" imgH="544" progId="TCLayout.ActiveDocument.1">
                  <p:embed/>
                </p:oleObj>
              </mc:Choice>
              <mc:Fallback>
                <p:oleObj name="Diapositive think-cell" r:id="rId3" imgW="544" imgH="544" progId="TCLayout.ActiveDocument.1">
                  <p:embed/>
                  <p:pic>
                    <p:nvPicPr>
                      <p:cNvPr id="4" name="think-cell data - do not delete" hidden="1">
                        <a:extLst>
                          <a:ext uri="{FF2B5EF4-FFF2-40B4-BE49-F238E27FC236}">
                            <a16:creationId xmlns:a16="http://schemas.microsoft.com/office/drawing/2014/main" id="{A307C460-F6CF-B157-9B35-9183C2F50F4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Forme libre 10">
            <a:extLst>
              <a:ext uri="{FF2B5EF4-FFF2-40B4-BE49-F238E27FC236}">
                <a16:creationId xmlns:a16="http://schemas.microsoft.com/office/drawing/2014/main" id="{CB5343B9-4000-0D59-D0B9-3C600DB7EA8A}"/>
              </a:ext>
              <a:ext uri="{C183D7F6-B498-43B3-948B-1728B52AA6E4}">
                <adec:decorative xmlns:adec="http://schemas.microsoft.com/office/drawing/2017/decorative" val="1"/>
              </a:ext>
            </a:extLst>
          </p:cNvPr>
          <p:cNvSpPr>
            <a:spLocks noGrp="1"/>
          </p:cNvSpPr>
          <p:nvPr>
            <p:ph type="body" sz="quarter" idx="10" hasCustomPrompt="1"/>
          </p:nvPr>
        </p:nvSpPr>
        <p:spPr>
          <a:xfrm>
            <a:off x="3171055" y="388976"/>
            <a:ext cx="9020946" cy="6469024"/>
          </a:xfrm>
          <a:custGeom>
            <a:avLst/>
            <a:gdLst>
              <a:gd name="connsiteX0" fmla="*/ 4945505 w 9020946"/>
              <a:gd name="connsiteY0" fmla="*/ 0 h 6469024"/>
              <a:gd name="connsiteX1" fmla="*/ 5771187 w 9020946"/>
              <a:gd name="connsiteY1" fmla="*/ 161155 h 6469024"/>
              <a:gd name="connsiteX2" fmla="*/ 8936706 w 9020946"/>
              <a:gd name="connsiteY2" fmla="*/ 1984322 h 6469024"/>
              <a:gd name="connsiteX3" fmla="*/ 9020946 w 9020946"/>
              <a:gd name="connsiteY3" fmla="*/ 2056378 h 6469024"/>
              <a:gd name="connsiteX4" fmla="*/ 9020946 w 9020946"/>
              <a:gd name="connsiteY4" fmla="*/ 6469024 h 6469024"/>
              <a:gd name="connsiteX5" fmla="*/ 56808 w 9020946"/>
              <a:gd name="connsiteY5" fmla="*/ 6469024 h 6469024"/>
              <a:gd name="connsiteX6" fmla="*/ 31222 w 9020946"/>
              <a:gd name="connsiteY6" fmla="*/ 6170845 h 6469024"/>
              <a:gd name="connsiteX7" fmla="*/ 1 w 9020946"/>
              <a:gd name="connsiteY7" fmla="*/ 5252589 h 6469024"/>
              <a:gd name="connsiteX8" fmla="*/ 126073 w 9020946"/>
              <a:gd name="connsiteY8" fmla="*/ 3415976 h 6469024"/>
              <a:gd name="connsiteX9" fmla="*/ 954371 w 9020946"/>
              <a:gd name="connsiteY9" fmla="*/ 1984322 h 6469024"/>
              <a:gd name="connsiteX10" fmla="*/ 4119822 w 9020946"/>
              <a:gd name="connsiteY10" fmla="*/ 161155 h 6469024"/>
              <a:gd name="connsiteX11" fmla="*/ 4945505 w 9020946"/>
              <a:gd name="connsiteY11" fmla="*/ 0 h 6469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20946" h="6469024">
                <a:moveTo>
                  <a:pt x="4945505" y="0"/>
                </a:moveTo>
                <a:cubicBezTo>
                  <a:pt x="5226075" y="0"/>
                  <a:pt x="5506646" y="53719"/>
                  <a:pt x="5771187" y="161155"/>
                </a:cubicBezTo>
                <a:cubicBezTo>
                  <a:pt x="6912831" y="624859"/>
                  <a:pt x="7976495" y="1241364"/>
                  <a:pt x="8936706" y="1984322"/>
                </a:cubicBezTo>
                <a:lnTo>
                  <a:pt x="9020946" y="2056378"/>
                </a:lnTo>
                <a:lnTo>
                  <a:pt x="9020946" y="6469024"/>
                </a:lnTo>
                <a:lnTo>
                  <a:pt x="56808" y="6469024"/>
                </a:lnTo>
                <a:lnTo>
                  <a:pt x="31222" y="6170845"/>
                </a:lnTo>
                <a:cubicBezTo>
                  <a:pt x="10258" y="5864562"/>
                  <a:pt x="-101" y="5558295"/>
                  <a:pt x="1" y="5252589"/>
                </a:cubicBezTo>
                <a:cubicBezTo>
                  <a:pt x="-203" y="4641109"/>
                  <a:pt x="41436" y="4027524"/>
                  <a:pt x="126073" y="3415976"/>
                </a:cubicBezTo>
                <a:cubicBezTo>
                  <a:pt x="204460" y="2849318"/>
                  <a:pt x="501911" y="2334409"/>
                  <a:pt x="954371" y="1984322"/>
                </a:cubicBezTo>
                <a:cubicBezTo>
                  <a:pt x="1914514" y="1241296"/>
                  <a:pt x="2978246" y="624859"/>
                  <a:pt x="4119822" y="161155"/>
                </a:cubicBezTo>
                <a:cubicBezTo>
                  <a:pt x="4384363" y="53719"/>
                  <a:pt x="4664934" y="0"/>
                  <a:pt x="4945505" y="0"/>
                </a:cubicBezTo>
                <a:close/>
              </a:path>
            </a:pathLst>
          </a:custGeom>
          <a:solidFill>
            <a:schemeClr val="accent1"/>
          </a:solidFill>
        </p:spPr>
        <p:txBody>
          <a:bodyPr wrap="square">
            <a:noAutofit/>
          </a:bodyPr>
          <a:lstStyle>
            <a:lvl1pPr>
              <a:defRPr>
                <a:solidFill>
                  <a:schemeClr val="tx2">
                    <a:alpha val="0"/>
                  </a:schemeClr>
                </a:solidFill>
              </a:defRPr>
            </a:lvl1pPr>
            <a:lvl5pPr>
              <a:defRPr/>
            </a:lvl5pPr>
          </a:lstStyle>
          <a:p>
            <a:pPr lvl="0"/>
            <a:r>
              <a:rPr lang="fr-FR" dirty="0"/>
              <a:t>'</a:t>
            </a:r>
          </a:p>
        </p:txBody>
      </p:sp>
      <p:sp>
        <p:nvSpPr>
          <p:cNvPr id="3" name="Text Placeholder 20">
            <a:extLst>
              <a:ext uri="{FF2B5EF4-FFF2-40B4-BE49-F238E27FC236}">
                <a16:creationId xmlns:a16="http://schemas.microsoft.com/office/drawing/2014/main" id="{E35556AE-0792-4A86-267C-E3B3100CDA5F}"/>
              </a:ext>
              <a:ext uri="{C183D7F6-B498-43B3-948B-1728B52AA6E4}">
                <adec:decorative xmlns:adec="http://schemas.microsoft.com/office/drawing/2017/decorative" val="1"/>
              </a:ext>
            </a:extLst>
          </p:cNvPr>
          <p:cNvSpPr>
            <a:spLocks noGrp="1"/>
          </p:cNvSpPr>
          <p:nvPr>
            <p:ph type="body" sz="quarter" idx="21" hasCustomPrompt="1"/>
          </p:nvPr>
        </p:nvSpPr>
        <p:spPr>
          <a:xfrm>
            <a:off x="2996406" y="3172618"/>
            <a:ext cx="728664" cy="728664"/>
          </a:xfrm>
          <a:custGeom>
            <a:avLst/>
            <a:gdLst>
              <a:gd name="connsiteX0" fmla="*/ 364332 w 728664"/>
              <a:gd name="connsiteY0" fmla="*/ 0 h 728664"/>
              <a:gd name="connsiteX1" fmla="*/ 728664 w 728664"/>
              <a:gd name="connsiteY1" fmla="*/ 364332 h 728664"/>
              <a:gd name="connsiteX2" fmla="*/ 364332 w 728664"/>
              <a:gd name="connsiteY2" fmla="*/ 728664 h 728664"/>
              <a:gd name="connsiteX3" fmla="*/ 0 w 728664"/>
              <a:gd name="connsiteY3" fmla="*/ 364332 h 728664"/>
              <a:gd name="connsiteX4" fmla="*/ 364332 w 728664"/>
              <a:gd name="connsiteY4" fmla="*/ 0 h 72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664" h="728664">
                <a:moveTo>
                  <a:pt x="364332" y="0"/>
                </a:moveTo>
                <a:cubicBezTo>
                  <a:pt x="565547" y="0"/>
                  <a:pt x="728664" y="163117"/>
                  <a:pt x="728664" y="364332"/>
                </a:cubicBezTo>
                <a:cubicBezTo>
                  <a:pt x="728664" y="565547"/>
                  <a:pt x="565547" y="728664"/>
                  <a:pt x="364332" y="728664"/>
                </a:cubicBezTo>
                <a:cubicBezTo>
                  <a:pt x="163117" y="728664"/>
                  <a:pt x="0" y="565547"/>
                  <a:pt x="0" y="364332"/>
                </a:cubicBezTo>
                <a:cubicBezTo>
                  <a:pt x="0" y="163117"/>
                  <a:pt x="163117" y="0"/>
                  <a:pt x="364332" y="0"/>
                </a:cubicBezTo>
                <a:close/>
              </a:path>
            </a:pathLst>
          </a:custGeom>
          <a:solidFill>
            <a:schemeClr val="tx1"/>
          </a:solidFill>
        </p:spPr>
        <p:txBody>
          <a:bodyPr vert="horz" wrap="square" lIns="0" tIns="0" rIns="0" bIns="0" rtlCol="0">
            <a:noAutofit/>
          </a:bodyPr>
          <a:lstStyle>
            <a:lvl1pPr>
              <a:defRPr lang="fr-FR" dirty="0">
                <a:solidFill>
                  <a:schemeClr val="tx2">
                    <a:alpha val="0"/>
                  </a:schemeClr>
                </a:solidFill>
              </a:defRPr>
            </a:lvl1pPr>
          </a:lstStyle>
          <a:p>
            <a:pPr lvl="0"/>
            <a:r>
              <a:rPr lang="fr-FR" dirty="0"/>
              <a:t>'</a:t>
            </a:r>
          </a:p>
        </p:txBody>
      </p:sp>
      <p:grpSp>
        <p:nvGrpSpPr>
          <p:cNvPr id="27" name="Group 26">
            <a:extLst>
              <a:ext uri="{FF2B5EF4-FFF2-40B4-BE49-F238E27FC236}">
                <a16:creationId xmlns:a16="http://schemas.microsoft.com/office/drawing/2014/main" id="{6A84D5D1-C99C-5B24-C5D3-F357B9BD107F}"/>
              </a:ext>
            </a:extLst>
          </p:cNvPr>
          <p:cNvGrpSpPr/>
          <p:nvPr userDrawn="1"/>
        </p:nvGrpSpPr>
        <p:grpSpPr>
          <a:xfrm>
            <a:off x="574676" y="574676"/>
            <a:ext cx="2832100" cy="836100"/>
            <a:chOff x="574675" y="574675"/>
            <a:chExt cx="2957513" cy="873125"/>
          </a:xfrm>
        </p:grpSpPr>
        <p:pic>
          <p:nvPicPr>
            <p:cNvPr id="28" name="Graphic 27">
              <a:extLst>
                <a:ext uri="{FF2B5EF4-FFF2-40B4-BE49-F238E27FC236}">
                  <a16:creationId xmlns:a16="http://schemas.microsoft.com/office/drawing/2014/main" id="{83B90F13-BFED-F42E-3160-DAEFE8AA9EA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4675" y="574675"/>
              <a:ext cx="993800" cy="873125"/>
            </a:xfrm>
            <a:prstGeom prst="rect">
              <a:avLst/>
            </a:prstGeom>
          </p:spPr>
        </p:pic>
        <p:pic>
          <p:nvPicPr>
            <p:cNvPr id="29" name="Graphic 28">
              <a:extLst>
                <a:ext uri="{FF2B5EF4-FFF2-40B4-BE49-F238E27FC236}">
                  <a16:creationId xmlns:a16="http://schemas.microsoft.com/office/drawing/2014/main" id="{675DEB7F-BF68-12E8-DF53-84EEBC7FBA4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771624" y="574675"/>
              <a:ext cx="1760564" cy="873125"/>
            </a:xfrm>
            <a:prstGeom prst="rect">
              <a:avLst/>
            </a:prstGeom>
          </p:spPr>
        </p:pic>
      </p:grpSp>
      <p:sp>
        <p:nvSpPr>
          <p:cNvPr id="8" name="Title 1">
            <a:extLst>
              <a:ext uri="{FF2B5EF4-FFF2-40B4-BE49-F238E27FC236}">
                <a16:creationId xmlns:a16="http://schemas.microsoft.com/office/drawing/2014/main" id="{0058CDAE-DA68-3DB6-CDA5-02E4FEC40E2E}"/>
              </a:ext>
            </a:extLst>
          </p:cNvPr>
          <p:cNvSpPr>
            <a:spLocks noGrp="1"/>
          </p:cNvSpPr>
          <p:nvPr>
            <p:ph type="title" hasCustomPrompt="1"/>
          </p:nvPr>
        </p:nvSpPr>
        <p:spPr>
          <a:xfrm>
            <a:off x="4305302" y="3040381"/>
            <a:ext cx="7335836" cy="1907346"/>
          </a:xfrm>
        </p:spPr>
        <p:txBody>
          <a:bodyPr vert="horz" anchor="t"/>
          <a:lstStyle>
            <a:lvl1pPr>
              <a:defRPr lang="en-GB" sz="6600" kern="1200" spc="-20" dirty="0">
                <a:solidFill>
                  <a:schemeClr val="bg1"/>
                </a:solidFill>
                <a:latin typeface="+mj-lt"/>
                <a:ea typeface="+mn-ea"/>
                <a:cs typeface="+mn-cs"/>
              </a:defRPr>
            </a:lvl1pPr>
          </a:lstStyle>
          <a:p>
            <a:r>
              <a:rPr lang="fr-FR"/>
              <a:t>Click to edit</a:t>
            </a:r>
            <a:endParaRPr lang="fr-FR" dirty="0"/>
          </a:p>
        </p:txBody>
      </p:sp>
      <p:sp>
        <p:nvSpPr>
          <p:cNvPr id="7" name="Text Placeholder 5">
            <a:extLst>
              <a:ext uri="{FF2B5EF4-FFF2-40B4-BE49-F238E27FC236}">
                <a16:creationId xmlns:a16="http://schemas.microsoft.com/office/drawing/2014/main" id="{A60A38F1-BA27-DF99-2E3E-4EE003EA0ECC}"/>
              </a:ext>
            </a:extLst>
          </p:cNvPr>
          <p:cNvSpPr>
            <a:spLocks noGrp="1"/>
          </p:cNvSpPr>
          <p:nvPr>
            <p:ph type="body" sz="quarter" idx="20" hasCustomPrompt="1"/>
          </p:nvPr>
        </p:nvSpPr>
        <p:spPr>
          <a:xfrm>
            <a:off x="4305301" y="5086350"/>
            <a:ext cx="5448300" cy="1196975"/>
          </a:xfrm>
        </p:spPr>
        <p:txBody>
          <a:bodyPr/>
          <a:lstStyle>
            <a:lvl1pPr>
              <a:defRPr lang="en-US" sz="2000" b="1" kern="1200" cap="all" spc="-20" baseline="0" dirty="0" smtClean="0">
                <a:solidFill>
                  <a:schemeClr val="bg1"/>
                </a:solidFill>
                <a:latin typeface="+mj-lt"/>
                <a:ea typeface="+mn-ea"/>
                <a:cs typeface="+mn-cs"/>
              </a:defRPr>
            </a:lvl1pPr>
            <a:lvl2pPr>
              <a:defRPr lang="en-US" sz="2000" b="1" kern="1200" cap="all" spc="-20" baseline="0" dirty="0" smtClean="0">
                <a:solidFill>
                  <a:schemeClr val="bg1"/>
                </a:solidFill>
                <a:latin typeface="+mj-lt"/>
                <a:ea typeface="+mn-ea"/>
                <a:cs typeface="+mn-cs"/>
              </a:defRPr>
            </a:lvl2pPr>
            <a:lvl3pPr>
              <a:defRPr lang="en-US" sz="2000" b="1" kern="1200" cap="all" spc="-20" baseline="0" dirty="0" smtClean="0">
                <a:solidFill>
                  <a:schemeClr val="bg1"/>
                </a:solidFill>
                <a:latin typeface="+mj-lt"/>
                <a:ea typeface="+mn-ea"/>
                <a:cs typeface="+mn-cs"/>
              </a:defRPr>
            </a:lvl3pPr>
            <a:lvl4pPr>
              <a:defRPr lang="en-US" sz="2000" b="1" kern="1200" cap="all" spc="-20" baseline="0" dirty="0" smtClean="0">
                <a:solidFill>
                  <a:schemeClr val="bg1"/>
                </a:solidFill>
                <a:latin typeface="+mj-lt"/>
                <a:ea typeface="+mn-ea"/>
                <a:cs typeface="+mn-cs"/>
              </a:defRPr>
            </a:lvl4pPr>
            <a:lvl5pPr>
              <a:defRPr lang="fr-FR" sz="2000" b="1" kern="1200" cap="all" spc="-20" baseline="0" dirty="0">
                <a:solidFill>
                  <a:schemeClr val="bg1"/>
                </a:solidFill>
                <a:latin typeface="+mj-lt"/>
                <a:ea typeface="+mn-ea"/>
                <a:cs typeface="+mn-cs"/>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fr-FR"/>
              <a:t>This is a subtitle</a:t>
            </a:r>
            <a:endParaRPr lang="fr-FR" dirty="0"/>
          </a:p>
        </p:txBody>
      </p:sp>
    </p:spTree>
    <p:extLst>
      <p:ext uri="{BB962C8B-B14F-4D97-AF65-F5344CB8AC3E}">
        <p14:creationId xmlns:p14="http://schemas.microsoft.com/office/powerpoint/2010/main" val="25287130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ommaire">
    <p:bg>
      <p:bgPr>
        <a:solidFill>
          <a:srgbClr val="FFFF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63699CE3-CD10-6F82-95EA-E7F76B0F45D2}"/>
              </a:ext>
            </a:extLst>
          </p:cNvPr>
          <p:cNvGraphicFramePr>
            <a:graphicFrameLocks noChangeAspect="1"/>
          </p:cNvGraphicFramePr>
          <p:nvPr userDrawn="1">
            <p:custDataLst>
              <p:tags r:id="rId1"/>
            </p:custDataLst>
            <p:extLst>
              <p:ext uri="{D42A27DB-BD31-4B8C-83A1-F6EECF244321}">
                <p14:modId xmlns:p14="http://schemas.microsoft.com/office/powerpoint/2010/main" val="21864031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 imgW="544" imgH="544" progId="TCLayout.ActiveDocument.1">
                  <p:embed/>
                </p:oleObj>
              </mc:Choice>
              <mc:Fallback>
                <p:oleObj name="Diapositive think-cell" r:id="rId3" imgW="544" imgH="544" progId="TCLayout.ActiveDocument.1">
                  <p:embed/>
                  <p:pic>
                    <p:nvPicPr>
                      <p:cNvPr id="2" name="think-cell data - do not delete" hidden="1">
                        <a:extLst>
                          <a:ext uri="{FF2B5EF4-FFF2-40B4-BE49-F238E27FC236}">
                            <a16:creationId xmlns:a16="http://schemas.microsoft.com/office/drawing/2014/main" id="{63699CE3-CD10-6F82-95EA-E7F76B0F45D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94A8E668-3EA9-2ABD-8441-36F2D4ACAFD3}"/>
              </a:ext>
            </a:extLst>
          </p:cNvPr>
          <p:cNvSpPr>
            <a:spLocks noGrp="1"/>
          </p:cNvSpPr>
          <p:nvPr>
            <p:ph type="title" hasCustomPrompt="1"/>
          </p:nvPr>
        </p:nvSpPr>
        <p:spPr>
          <a:xfrm>
            <a:off x="890272" y="1501775"/>
            <a:ext cx="4494528" cy="747897"/>
          </a:xfrm>
        </p:spPr>
        <p:txBody>
          <a:bodyPr vert="horz"/>
          <a:lstStyle>
            <a:lvl1pPr>
              <a:defRPr sz="4800" b="1">
                <a:solidFill>
                  <a:schemeClr val="tx1"/>
                </a:solidFill>
              </a:defRPr>
            </a:lvl1pPr>
          </a:lstStyle>
          <a:p>
            <a:r>
              <a:rPr lang="fr-FR"/>
              <a:t>Sommaire</a:t>
            </a:r>
            <a:endParaRPr lang="fr-FR" dirty="0"/>
          </a:p>
        </p:txBody>
      </p:sp>
      <p:sp>
        <p:nvSpPr>
          <p:cNvPr id="29" name="Text Placeholder 14">
            <a:extLst>
              <a:ext uri="{FF2B5EF4-FFF2-40B4-BE49-F238E27FC236}">
                <a16:creationId xmlns:a16="http://schemas.microsoft.com/office/drawing/2014/main" id="{73B73FCA-B8D0-1803-3321-47FB1580E590}"/>
              </a:ext>
            </a:extLst>
          </p:cNvPr>
          <p:cNvSpPr>
            <a:spLocks noGrp="1"/>
          </p:cNvSpPr>
          <p:nvPr>
            <p:ph type="body" sz="quarter" idx="36" hasCustomPrompt="1"/>
          </p:nvPr>
        </p:nvSpPr>
        <p:spPr>
          <a:xfrm>
            <a:off x="890271" y="2709144"/>
            <a:ext cx="386557" cy="386557"/>
          </a:xfrm>
          <a:prstGeom prst="ellipse">
            <a:avLst/>
          </a:prstGeom>
          <a:solidFill>
            <a:schemeClr val="accent2"/>
          </a:solidFill>
        </p:spPr>
        <p:txBody>
          <a:bodyPr wrap="square" lIns="0" tIns="0" rIns="0" bIns="0" anchor="ctr"/>
          <a:lstStyle>
            <a:lvl1pPr algn="ctr">
              <a:lnSpc>
                <a:spcPct val="100000"/>
              </a:lnSpc>
              <a:spcAft>
                <a:spcPts val="0"/>
              </a:spcAft>
              <a:defRPr sz="1400" b="1">
                <a:solidFill>
                  <a:schemeClr val="tx2"/>
                </a:solidFill>
                <a:latin typeface="+mj-lt"/>
              </a:defRPr>
            </a:lvl1pPr>
            <a:lvl2pPr algn="ctr">
              <a:lnSpc>
                <a:spcPct val="100000"/>
              </a:lnSpc>
              <a:spcAft>
                <a:spcPts val="0"/>
              </a:spcAft>
              <a:defRPr sz="1800">
                <a:solidFill>
                  <a:schemeClr val="tx2"/>
                </a:solidFill>
                <a:latin typeface="+mj-lt"/>
              </a:defRPr>
            </a:lvl2pPr>
            <a:lvl3pPr algn="ctr">
              <a:lnSpc>
                <a:spcPct val="100000"/>
              </a:lnSpc>
              <a:spcAft>
                <a:spcPts val="0"/>
              </a:spcAft>
              <a:defRPr sz="1800">
                <a:solidFill>
                  <a:schemeClr val="tx2"/>
                </a:solidFill>
                <a:latin typeface="+mj-lt"/>
              </a:defRPr>
            </a:lvl3pPr>
            <a:lvl4pPr algn="ctr">
              <a:lnSpc>
                <a:spcPct val="100000"/>
              </a:lnSpc>
              <a:spcAft>
                <a:spcPts val="0"/>
              </a:spcAft>
              <a:defRPr sz="1800">
                <a:solidFill>
                  <a:schemeClr val="tx2"/>
                </a:solidFill>
                <a:latin typeface="+mj-lt"/>
              </a:defRPr>
            </a:lvl4pPr>
            <a:lvl5pPr algn="ctr">
              <a:lnSpc>
                <a:spcPct val="100000"/>
              </a:lnSpc>
              <a:spcAft>
                <a:spcPts val="0"/>
              </a:spcAft>
              <a:defRPr sz="1800">
                <a:solidFill>
                  <a:schemeClr val="tx2"/>
                </a:solidFill>
                <a:latin typeface="+mj-lt"/>
              </a:defRPr>
            </a:lvl5pPr>
            <a:lvl6pPr algn="ctr">
              <a:lnSpc>
                <a:spcPct val="100000"/>
              </a:lnSpc>
              <a:spcAft>
                <a:spcPts val="0"/>
              </a:spcAft>
              <a:defRPr sz="1800">
                <a:solidFill>
                  <a:schemeClr val="tx2"/>
                </a:solidFill>
                <a:latin typeface="+mj-lt"/>
              </a:defRPr>
            </a:lvl6pPr>
            <a:lvl7pPr algn="ctr">
              <a:lnSpc>
                <a:spcPct val="100000"/>
              </a:lnSpc>
              <a:spcAft>
                <a:spcPts val="0"/>
              </a:spcAft>
              <a:defRPr sz="1800">
                <a:solidFill>
                  <a:schemeClr val="tx2"/>
                </a:solidFill>
                <a:latin typeface="+mj-lt"/>
              </a:defRPr>
            </a:lvl7pPr>
            <a:lvl8pPr algn="ctr">
              <a:lnSpc>
                <a:spcPct val="100000"/>
              </a:lnSpc>
              <a:spcAft>
                <a:spcPts val="0"/>
              </a:spcAft>
              <a:defRPr sz="1800">
                <a:solidFill>
                  <a:schemeClr val="tx2"/>
                </a:solidFill>
                <a:latin typeface="+mj-lt"/>
              </a:defRPr>
            </a:lvl8pPr>
            <a:lvl9pPr algn="ctr">
              <a:lnSpc>
                <a:spcPct val="100000"/>
              </a:lnSpc>
              <a:spcAft>
                <a:spcPts val="0"/>
              </a:spcAft>
              <a:defRPr sz="1800">
                <a:solidFill>
                  <a:schemeClr val="tx2"/>
                </a:solidFill>
                <a:latin typeface="+mj-lt"/>
              </a:defRPr>
            </a:lvl9pPr>
          </a:lstStyle>
          <a:p>
            <a:pPr lvl="0"/>
            <a:r>
              <a:rPr lang="fr-FR"/>
              <a:t>01</a:t>
            </a:r>
            <a:endParaRPr lang="fr-FR" dirty="0"/>
          </a:p>
        </p:txBody>
      </p:sp>
      <p:sp>
        <p:nvSpPr>
          <p:cNvPr id="5" name="Text Placeholder 14">
            <a:extLst>
              <a:ext uri="{FF2B5EF4-FFF2-40B4-BE49-F238E27FC236}">
                <a16:creationId xmlns:a16="http://schemas.microsoft.com/office/drawing/2014/main" id="{C24E9320-DC19-61E8-605A-32F867F256A5}"/>
              </a:ext>
            </a:extLst>
          </p:cNvPr>
          <p:cNvSpPr>
            <a:spLocks noGrp="1"/>
          </p:cNvSpPr>
          <p:nvPr>
            <p:ph type="body" sz="quarter" idx="26" hasCustomPrompt="1"/>
          </p:nvPr>
        </p:nvSpPr>
        <p:spPr>
          <a:xfrm>
            <a:off x="1447800" y="2763923"/>
            <a:ext cx="3561010" cy="276999"/>
          </a:xfrm>
        </p:spPr>
        <p:txBody>
          <a:bodyPr vert="horz" anchor="t"/>
          <a:lstStyle>
            <a:lvl1pPr>
              <a:lnSpc>
                <a:spcPct val="100000"/>
              </a:lnSpc>
              <a:spcAft>
                <a:spcPts val="0"/>
              </a:spcAft>
              <a:defRPr sz="1800">
                <a:solidFill>
                  <a:schemeClr val="tx1"/>
                </a:solidFill>
                <a:latin typeface="+mn-lt"/>
              </a:defRPr>
            </a:lvl1pPr>
            <a:lvl2pPr>
              <a:spcAft>
                <a:spcPts val="0"/>
              </a:spcAft>
              <a:defRPr sz="1800">
                <a:solidFill>
                  <a:schemeClr val="tx2"/>
                </a:solidFill>
                <a:latin typeface="+mn-lt"/>
              </a:defRPr>
            </a:lvl2pPr>
            <a:lvl3pPr>
              <a:spcAft>
                <a:spcPts val="0"/>
              </a:spcAft>
              <a:defRPr sz="1800">
                <a:solidFill>
                  <a:schemeClr val="tx2"/>
                </a:solidFill>
                <a:latin typeface="+mn-lt"/>
              </a:defRPr>
            </a:lvl3pPr>
            <a:lvl4pPr>
              <a:spcAft>
                <a:spcPts val="0"/>
              </a:spcAft>
              <a:defRPr sz="1800">
                <a:solidFill>
                  <a:schemeClr val="tx2"/>
                </a:solidFill>
                <a:latin typeface="+mn-lt"/>
              </a:defRPr>
            </a:lvl4pPr>
            <a:lvl5pPr>
              <a:spcAft>
                <a:spcPts val="0"/>
              </a:spcAft>
              <a:defRPr sz="1800">
                <a:solidFill>
                  <a:schemeClr val="tx2"/>
                </a:solidFill>
                <a:latin typeface="+mn-lt"/>
              </a:defRPr>
            </a:lvl5pPr>
            <a:lvl6pPr>
              <a:spcAft>
                <a:spcPts val="0"/>
              </a:spcAft>
              <a:defRPr sz="1800">
                <a:solidFill>
                  <a:schemeClr val="tx2"/>
                </a:solidFill>
                <a:latin typeface="+mn-lt"/>
              </a:defRPr>
            </a:lvl6pPr>
            <a:lvl7pPr>
              <a:spcAft>
                <a:spcPts val="0"/>
              </a:spcAft>
              <a:defRPr sz="1800">
                <a:solidFill>
                  <a:schemeClr val="tx2"/>
                </a:solidFill>
                <a:latin typeface="+mn-lt"/>
              </a:defRPr>
            </a:lvl7pPr>
            <a:lvl8pPr>
              <a:spcAft>
                <a:spcPts val="0"/>
              </a:spcAft>
              <a:defRPr sz="1800">
                <a:solidFill>
                  <a:schemeClr val="tx2"/>
                </a:solidFill>
                <a:latin typeface="+mn-lt"/>
              </a:defRPr>
            </a:lvl8pPr>
            <a:lvl9pPr>
              <a:spcAft>
                <a:spcPts val="0"/>
              </a:spcAft>
              <a:defRPr sz="1800">
                <a:solidFill>
                  <a:schemeClr val="tx2"/>
                </a:solidFill>
                <a:latin typeface="+mn-lt"/>
              </a:defRPr>
            </a:lvl9pPr>
          </a:lstStyle>
          <a:p>
            <a:pPr lvl="0"/>
            <a:r>
              <a:rPr lang="fr-FR"/>
              <a:t>Lorem Ipsum dolor</a:t>
            </a:r>
            <a:endParaRPr lang="fr-FR" dirty="0"/>
          </a:p>
        </p:txBody>
      </p:sp>
      <p:sp>
        <p:nvSpPr>
          <p:cNvPr id="21" name="Text Placeholder 14">
            <a:extLst>
              <a:ext uri="{FF2B5EF4-FFF2-40B4-BE49-F238E27FC236}">
                <a16:creationId xmlns:a16="http://schemas.microsoft.com/office/drawing/2014/main" id="{EFA21F19-0699-916D-76B5-D8D5CFE75E0C}"/>
              </a:ext>
            </a:extLst>
          </p:cNvPr>
          <p:cNvSpPr>
            <a:spLocks noGrp="1"/>
          </p:cNvSpPr>
          <p:nvPr>
            <p:ph type="body" sz="quarter" idx="31" hasCustomPrompt="1"/>
          </p:nvPr>
        </p:nvSpPr>
        <p:spPr>
          <a:xfrm>
            <a:off x="5366419" y="2763923"/>
            <a:ext cx="620043" cy="276999"/>
          </a:xfrm>
        </p:spPr>
        <p:txBody>
          <a:bodyPr vert="horz" anchor="ctr"/>
          <a:lstStyle>
            <a:lvl1pPr algn="r">
              <a:lnSpc>
                <a:spcPct val="100000"/>
              </a:lnSpc>
              <a:spcAft>
                <a:spcPts val="0"/>
              </a:spcAft>
              <a:defRPr sz="1100">
                <a:solidFill>
                  <a:schemeClr val="tx1"/>
                </a:solidFill>
                <a:latin typeface="+mn-lt"/>
              </a:defRPr>
            </a:lvl1pPr>
            <a:lvl2pPr algn="r">
              <a:lnSpc>
                <a:spcPct val="100000"/>
              </a:lnSpc>
              <a:spcAft>
                <a:spcPts val="0"/>
              </a:spcAft>
              <a:defRPr sz="1100">
                <a:solidFill>
                  <a:schemeClr val="tx2"/>
                </a:solidFill>
                <a:latin typeface="+mn-lt"/>
              </a:defRPr>
            </a:lvl2pPr>
            <a:lvl3pPr algn="r">
              <a:lnSpc>
                <a:spcPct val="100000"/>
              </a:lnSpc>
              <a:spcAft>
                <a:spcPts val="0"/>
              </a:spcAft>
              <a:defRPr sz="1100">
                <a:solidFill>
                  <a:schemeClr val="tx2"/>
                </a:solidFill>
                <a:latin typeface="+mn-lt"/>
              </a:defRPr>
            </a:lvl3pPr>
            <a:lvl4pPr algn="r">
              <a:lnSpc>
                <a:spcPct val="100000"/>
              </a:lnSpc>
              <a:spcAft>
                <a:spcPts val="0"/>
              </a:spcAft>
              <a:defRPr sz="1100">
                <a:solidFill>
                  <a:schemeClr val="tx2"/>
                </a:solidFill>
                <a:latin typeface="+mn-lt"/>
              </a:defRPr>
            </a:lvl4pPr>
            <a:lvl5pPr algn="r">
              <a:lnSpc>
                <a:spcPct val="100000"/>
              </a:lnSpc>
              <a:spcAft>
                <a:spcPts val="0"/>
              </a:spcAft>
              <a:defRPr sz="1100">
                <a:solidFill>
                  <a:schemeClr val="tx2"/>
                </a:solidFill>
                <a:latin typeface="+mn-lt"/>
              </a:defRPr>
            </a:lvl5pPr>
            <a:lvl6pPr algn="r">
              <a:lnSpc>
                <a:spcPct val="100000"/>
              </a:lnSpc>
              <a:spcAft>
                <a:spcPts val="0"/>
              </a:spcAft>
              <a:defRPr sz="1100">
                <a:solidFill>
                  <a:schemeClr val="tx2"/>
                </a:solidFill>
                <a:latin typeface="+mn-lt"/>
              </a:defRPr>
            </a:lvl6pPr>
            <a:lvl7pPr algn="r">
              <a:lnSpc>
                <a:spcPct val="100000"/>
              </a:lnSpc>
              <a:spcAft>
                <a:spcPts val="0"/>
              </a:spcAft>
              <a:defRPr sz="1100">
                <a:solidFill>
                  <a:schemeClr val="tx2"/>
                </a:solidFill>
                <a:latin typeface="+mn-lt"/>
              </a:defRPr>
            </a:lvl7pPr>
            <a:lvl8pPr algn="r">
              <a:lnSpc>
                <a:spcPct val="100000"/>
              </a:lnSpc>
              <a:spcAft>
                <a:spcPts val="0"/>
              </a:spcAft>
              <a:defRPr sz="1100">
                <a:solidFill>
                  <a:schemeClr val="tx2"/>
                </a:solidFill>
                <a:latin typeface="+mn-lt"/>
              </a:defRPr>
            </a:lvl8pPr>
            <a:lvl9pPr algn="r">
              <a:lnSpc>
                <a:spcPct val="100000"/>
              </a:lnSpc>
              <a:spcAft>
                <a:spcPts val="0"/>
              </a:spcAft>
              <a:defRPr sz="1100">
                <a:solidFill>
                  <a:schemeClr val="tx2"/>
                </a:solidFill>
                <a:latin typeface="+mn-lt"/>
              </a:defRPr>
            </a:lvl9pPr>
          </a:lstStyle>
          <a:p>
            <a:pPr lvl="0"/>
            <a:r>
              <a:rPr lang="fr-FR"/>
              <a:t>p.00</a:t>
            </a:r>
            <a:endParaRPr lang="fr-FR" dirty="0"/>
          </a:p>
        </p:txBody>
      </p:sp>
      <p:sp>
        <p:nvSpPr>
          <p:cNvPr id="33" name="Text Placeholder 14">
            <a:extLst>
              <a:ext uri="{FF2B5EF4-FFF2-40B4-BE49-F238E27FC236}">
                <a16:creationId xmlns:a16="http://schemas.microsoft.com/office/drawing/2014/main" id="{61D3AB77-4E69-3B26-1904-E9C3C29A8EF5}"/>
              </a:ext>
            </a:extLst>
          </p:cNvPr>
          <p:cNvSpPr>
            <a:spLocks noGrp="1"/>
          </p:cNvSpPr>
          <p:nvPr>
            <p:ph type="body" sz="quarter" idx="37" hasCustomPrompt="1"/>
          </p:nvPr>
        </p:nvSpPr>
        <p:spPr>
          <a:xfrm>
            <a:off x="890271" y="3259213"/>
            <a:ext cx="386557" cy="386557"/>
          </a:xfrm>
          <a:prstGeom prst="ellipse">
            <a:avLst/>
          </a:prstGeom>
          <a:solidFill>
            <a:schemeClr val="accent2"/>
          </a:solidFill>
        </p:spPr>
        <p:txBody>
          <a:bodyPr wrap="square" lIns="0" tIns="0" rIns="0" bIns="0" anchor="ctr"/>
          <a:lstStyle>
            <a:lvl1pPr algn="ctr">
              <a:lnSpc>
                <a:spcPct val="100000"/>
              </a:lnSpc>
              <a:spcAft>
                <a:spcPts val="0"/>
              </a:spcAft>
              <a:defRPr sz="1400" b="1">
                <a:solidFill>
                  <a:schemeClr val="tx2"/>
                </a:solidFill>
                <a:latin typeface="+mj-lt"/>
              </a:defRPr>
            </a:lvl1pPr>
            <a:lvl2pPr algn="ctr">
              <a:lnSpc>
                <a:spcPct val="100000"/>
              </a:lnSpc>
              <a:spcAft>
                <a:spcPts val="0"/>
              </a:spcAft>
              <a:defRPr sz="1800">
                <a:solidFill>
                  <a:schemeClr val="tx2"/>
                </a:solidFill>
                <a:latin typeface="+mj-lt"/>
              </a:defRPr>
            </a:lvl2pPr>
            <a:lvl3pPr algn="ctr">
              <a:lnSpc>
                <a:spcPct val="100000"/>
              </a:lnSpc>
              <a:spcAft>
                <a:spcPts val="0"/>
              </a:spcAft>
              <a:defRPr sz="1800">
                <a:solidFill>
                  <a:schemeClr val="tx2"/>
                </a:solidFill>
                <a:latin typeface="+mj-lt"/>
              </a:defRPr>
            </a:lvl3pPr>
            <a:lvl4pPr algn="ctr">
              <a:lnSpc>
                <a:spcPct val="100000"/>
              </a:lnSpc>
              <a:spcAft>
                <a:spcPts val="0"/>
              </a:spcAft>
              <a:defRPr sz="1800">
                <a:solidFill>
                  <a:schemeClr val="tx2"/>
                </a:solidFill>
                <a:latin typeface="+mj-lt"/>
              </a:defRPr>
            </a:lvl4pPr>
            <a:lvl5pPr algn="ctr">
              <a:lnSpc>
                <a:spcPct val="100000"/>
              </a:lnSpc>
              <a:spcAft>
                <a:spcPts val="0"/>
              </a:spcAft>
              <a:defRPr sz="1800">
                <a:solidFill>
                  <a:schemeClr val="tx2"/>
                </a:solidFill>
                <a:latin typeface="+mj-lt"/>
              </a:defRPr>
            </a:lvl5pPr>
            <a:lvl6pPr algn="ctr">
              <a:lnSpc>
                <a:spcPct val="100000"/>
              </a:lnSpc>
              <a:spcAft>
                <a:spcPts val="0"/>
              </a:spcAft>
              <a:defRPr sz="1800">
                <a:solidFill>
                  <a:schemeClr val="tx2"/>
                </a:solidFill>
                <a:latin typeface="+mj-lt"/>
              </a:defRPr>
            </a:lvl6pPr>
            <a:lvl7pPr algn="ctr">
              <a:lnSpc>
                <a:spcPct val="100000"/>
              </a:lnSpc>
              <a:spcAft>
                <a:spcPts val="0"/>
              </a:spcAft>
              <a:defRPr sz="1800">
                <a:solidFill>
                  <a:schemeClr val="tx2"/>
                </a:solidFill>
                <a:latin typeface="+mj-lt"/>
              </a:defRPr>
            </a:lvl7pPr>
            <a:lvl8pPr algn="ctr">
              <a:lnSpc>
                <a:spcPct val="100000"/>
              </a:lnSpc>
              <a:spcAft>
                <a:spcPts val="0"/>
              </a:spcAft>
              <a:defRPr sz="1800">
                <a:solidFill>
                  <a:schemeClr val="tx2"/>
                </a:solidFill>
                <a:latin typeface="+mj-lt"/>
              </a:defRPr>
            </a:lvl8pPr>
            <a:lvl9pPr algn="ctr">
              <a:lnSpc>
                <a:spcPct val="100000"/>
              </a:lnSpc>
              <a:spcAft>
                <a:spcPts val="0"/>
              </a:spcAft>
              <a:defRPr sz="1800">
                <a:solidFill>
                  <a:schemeClr val="tx2"/>
                </a:solidFill>
                <a:latin typeface="+mj-lt"/>
              </a:defRPr>
            </a:lvl9pPr>
          </a:lstStyle>
          <a:p>
            <a:pPr lvl="0"/>
            <a:r>
              <a:rPr lang="fr-FR"/>
              <a:t>02</a:t>
            </a:r>
            <a:endParaRPr lang="fr-FR" dirty="0"/>
          </a:p>
        </p:txBody>
      </p:sp>
      <p:sp>
        <p:nvSpPr>
          <p:cNvPr id="6" name="Text Placeholder 14">
            <a:extLst>
              <a:ext uri="{FF2B5EF4-FFF2-40B4-BE49-F238E27FC236}">
                <a16:creationId xmlns:a16="http://schemas.microsoft.com/office/drawing/2014/main" id="{B075C46A-5FF1-6971-B941-4DCAF33C3F85}"/>
              </a:ext>
            </a:extLst>
          </p:cNvPr>
          <p:cNvSpPr>
            <a:spLocks noGrp="1"/>
          </p:cNvSpPr>
          <p:nvPr>
            <p:ph type="body" sz="quarter" idx="27" hasCustomPrompt="1"/>
          </p:nvPr>
        </p:nvSpPr>
        <p:spPr>
          <a:xfrm>
            <a:off x="1447800" y="3313992"/>
            <a:ext cx="3561010" cy="276999"/>
          </a:xfrm>
        </p:spPr>
        <p:txBody>
          <a:bodyPr vert="horz" anchor="t"/>
          <a:lstStyle>
            <a:lvl1pPr>
              <a:lnSpc>
                <a:spcPct val="100000"/>
              </a:lnSpc>
              <a:spcAft>
                <a:spcPts val="0"/>
              </a:spcAft>
              <a:defRPr sz="1800">
                <a:solidFill>
                  <a:schemeClr val="tx1"/>
                </a:solidFill>
                <a:latin typeface="+mn-lt"/>
              </a:defRPr>
            </a:lvl1pPr>
            <a:lvl2pPr>
              <a:spcAft>
                <a:spcPts val="0"/>
              </a:spcAft>
              <a:defRPr sz="1800">
                <a:solidFill>
                  <a:schemeClr val="tx2"/>
                </a:solidFill>
                <a:latin typeface="+mn-lt"/>
              </a:defRPr>
            </a:lvl2pPr>
            <a:lvl3pPr>
              <a:spcAft>
                <a:spcPts val="0"/>
              </a:spcAft>
              <a:defRPr sz="1800">
                <a:solidFill>
                  <a:schemeClr val="tx2"/>
                </a:solidFill>
                <a:latin typeface="+mn-lt"/>
              </a:defRPr>
            </a:lvl3pPr>
            <a:lvl4pPr>
              <a:spcAft>
                <a:spcPts val="0"/>
              </a:spcAft>
              <a:defRPr sz="1800">
                <a:solidFill>
                  <a:schemeClr val="tx2"/>
                </a:solidFill>
                <a:latin typeface="+mn-lt"/>
              </a:defRPr>
            </a:lvl4pPr>
            <a:lvl5pPr>
              <a:spcAft>
                <a:spcPts val="0"/>
              </a:spcAft>
              <a:defRPr sz="1800">
                <a:solidFill>
                  <a:schemeClr val="tx2"/>
                </a:solidFill>
                <a:latin typeface="+mn-lt"/>
              </a:defRPr>
            </a:lvl5pPr>
            <a:lvl6pPr>
              <a:spcAft>
                <a:spcPts val="0"/>
              </a:spcAft>
              <a:defRPr sz="1800">
                <a:solidFill>
                  <a:schemeClr val="tx2"/>
                </a:solidFill>
                <a:latin typeface="+mn-lt"/>
              </a:defRPr>
            </a:lvl6pPr>
            <a:lvl7pPr>
              <a:spcAft>
                <a:spcPts val="0"/>
              </a:spcAft>
              <a:defRPr sz="1800">
                <a:solidFill>
                  <a:schemeClr val="tx2"/>
                </a:solidFill>
                <a:latin typeface="+mn-lt"/>
              </a:defRPr>
            </a:lvl7pPr>
            <a:lvl8pPr>
              <a:spcAft>
                <a:spcPts val="0"/>
              </a:spcAft>
              <a:defRPr sz="1800">
                <a:solidFill>
                  <a:schemeClr val="tx2"/>
                </a:solidFill>
                <a:latin typeface="+mn-lt"/>
              </a:defRPr>
            </a:lvl8pPr>
            <a:lvl9pPr>
              <a:spcAft>
                <a:spcPts val="0"/>
              </a:spcAft>
              <a:defRPr sz="1800">
                <a:solidFill>
                  <a:schemeClr val="tx2"/>
                </a:solidFill>
                <a:latin typeface="+mn-lt"/>
              </a:defRPr>
            </a:lvl9pPr>
          </a:lstStyle>
          <a:p>
            <a:pPr lvl="0"/>
            <a:r>
              <a:rPr lang="fr-FR"/>
              <a:t>Lorem Ipsum dolor</a:t>
            </a:r>
            <a:endParaRPr lang="fr-FR" dirty="0"/>
          </a:p>
        </p:txBody>
      </p:sp>
      <p:sp>
        <p:nvSpPr>
          <p:cNvPr id="22" name="Text Placeholder 14">
            <a:extLst>
              <a:ext uri="{FF2B5EF4-FFF2-40B4-BE49-F238E27FC236}">
                <a16:creationId xmlns:a16="http://schemas.microsoft.com/office/drawing/2014/main" id="{2DC69141-017F-54CB-6745-EF0FA6520764}"/>
              </a:ext>
            </a:extLst>
          </p:cNvPr>
          <p:cNvSpPr>
            <a:spLocks noGrp="1"/>
          </p:cNvSpPr>
          <p:nvPr>
            <p:ph type="body" sz="quarter" idx="32" hasCustomPrompt="1"/>
          </p:nvPr>
        </p:nvSpPr>
        <p:spPr>
          <a:xfrm>
            <a:off x="5366419" y="3313992"/>
            <a:ext cx="620043" cy="276999"/>
          </a:xfrm>
        </p:spPr>
        <p:txBody>
          <a:bodyPr vert="horz" anchor="ctr"/>
          <a:lstStyle>
            <a:lvl1pPr algn="r">
              <a:lnSpc>
                <a:spcPct val="100000"/>
              </a:lnSpc>
              <a:spcAft>
                <a:spcPts val="0"/>
              </a:spcAft>
              <a:defRPr sz="1100">
                <a:solidFill>
                  <a:schemeClr val="tx1"/>
                </a:solidFill>
                <a:latin typeface="+mn-lt"/>
              </a:defRPr>
            </a:lvl1pPr>
            <a:lvl2pPr algn="r">
              <a:lnSpc>
                <a:spcPct val="100000"/>
              </a:lnSpc>
              <a:spcAft>
                <a:spcPts val="0"/>
              </a:spcAft>
              <a:defRPr sz="1100">
                <a:solidFill>
                  <a:schemeClr val="tx2"/>
                </a:solidFill>
                <a:latin typeface="+mn-lt"/>
              </a:defRPr>
            </a:lvl2pPr>
            <a:lvl3pPr algn="r">
              <a:lnSpc>
                <a:spcPct val="100000"/>
              </a:lnSpc>
              <a:spcAft>
                <a:spcPts val="0"/>
              </a:spcAft>
              <a:defRPr sz="1100">
                <a:solidFill>
                  <a:schemeClr val="tx2"/>
                </a:solidFill>
                <a:latin typeface="+mn-lt"/>
              </a:defRPr>
            </a:lvl3pPr>
            <a:lvl4pPr algn="r">
              <a:lnSpc>
                <a:spcPct val="100000"/>
              </a:lnSpc>
              <a:spcAft>
                <a:spcPts val="0"/>
              </a:spcAft>
              <a:defRPr sz="1100">
                <a:solidFill>
                  <a:schemeClr val="tx2"/>
                </a:solidFill>
                <a:latin typeface="+mn-lt"/>
              </a:defRPr>
            </a:lvl4pPr>
            <a:lvl5pPr algn="r">
              <a:lnSpc>
                <a:spcPct val="100000"/>
              </a:lnSpc>
              <a:spcAft>
                <a:spcPts val="0"/>
              </a:spcAft>
              <a:defRPr sz="1100">
                <a:solidFill>
                  <a:schemeClr val="tx2"/>
                </a:solidFill>
                <a:latin typeface="+mn-lt"/>
              </a:defRPr>
            </a:lvl5pPr>
            <a:lvl6pPr algn="r">
              <a:lnSpc>
                <a:spcPct val="100000"/>
              </a:lnSpc>
              <a:spcAft>
                <a:spcPts val="0"/>
              </a:spcAft>
              <a:defRPr sz="1100">
                <a:solidFill>
                  <a:schemeClr val="tx2"/>
                </a:solidFill>
                <a:latin typeface="+mn-lt"/>
              </a:defRPr>
            </a:lvl6pPr>
            <a:lvl7pPr algn="r">
              <a:lnSpc>
                <a:spcPct val="100000"/>
              </a:lnSpc>
              <a:spcAft>
                <a:spcPts val="0"/>
              </a:spcAft>
              <a:defRPr sz="1100">
                <a:solidFill>
                  <a:schemeClr val="tx2"/>
                </a:solidFill>
                <a:latin typeface="+mn-lt"/>
              </a:defRPr>
            </a:lvl7pPr>
            <a:lvl8pPr algn="r">
              <a:lnSpc>
                <a:spcPct val="100000"/>
              </a:lnSpc>
              <a:spcAft>
                <a:spcPts val="0"/>
              </a:spcAft>
              <a:defRPr sz="1100">
                <a:solidFill>
                  <a:schemeClr val="tx2"/>
                </a:solidFill>
                <a:latin typeface="+mn-lt"/>
              </a:defRPr>
            </a:lvl8pPr>
            <a:lvl9pPr algn="r">
              <a:lnSpc>
                <a:spcPct val="100000"/>
              </a:lnSpc>
              <a:spcAft>
                <a:spcPts val="0"/>
              </a:spcAft>
              <a:defRPr sz="1100">
                <a:solidFill>
                  <a:schemeClr val="tx2"/>
                </a:solidFill>
                <a:latin typeface="+mn-lt"/>
              </a:defRPr>
            </a:lvl9pPr>
          </a:lstStyle>
          <a:p>
            <a:pPr lvl="0"/>
            <a:r>
              <a:rPr lang="fr-FR"/>
              <a:t>p.00</a:t>
            </a:r>
            <a:endParaRPr lang="fr-FR" dirty="0"/>
          </a:p>
        </p:txBody>
      </p:sp>
      <p:sp>
        <p:nvSpPr>
          <p:cNvPr id="34" name="Text Placeholder 14">
            <a:extLst>
              <a:ext uri="{FF2B5EF4-FFF2-40B4-BE49-F238E27FC236}">
                <a16:creationId xmlns:a16="http://schemas.microsoft.com/office/drawing/2014/main" id="{8B7314D0-B424-CD63-4B8A-B0A353CE2B45}"/>
              </a:ext>
            </a:extLst>
          </p:cNvPr>
          <p:cNvSpPr>
            <a:spLocks noGrp="1"/>
          </p:cNvSpPr>
          <p:nvPr>
            <p:ph type="body" sz="quarter" idx="38" hasCustomPrompt="1"/>
          </p:nvPr>
        </p:nvSpPr>
        <p:spPr>
          <a:xfrm>
            <a:off x="890271" y="3809282"/>
            <a:ext cx="386557" cy="386557"/>
          </a:xfrm>
          <a:prstGeom prst="ellipse">
            <a:avLst/>
          </a:prstGeom>
          <a:solidFill>
            <a:schemeClr val="accent2"/>
          </a:solidFill>
        </p:spPr>
        <p:txBody>
          <a:bodyPr wrap="square" lIns="0" tIns="0" rIns="0" bIns="0" anchor="ctr"/>
          <a:lstStyle>
            <a:lvl1pPr algn="ctr">
              <a:lnSpc>
                <a:spcPct val="100000"/>
              </a:lnSpc>
              <a:spcAft>
                <a:spcPts val="0"/>
              </a:spcAft>
              <a:defRPr sz="1400" b="1">
                <a:solidFill>
                  <a:schemeClr val="tx2"/>
                </a:solidFill>
                <a:latin typeface="+mj-lt"/>
              </a:defRPr>
            </a:lvl1pPr>
            <a:lvl2pPr algn="ctr">
              <a:lnSpc>
                <a:spcPct val="100000"/>
              </a:lnSpc>
              <a:spcAft>
                <a:spcPts val="0"/>
              </a:spcAft>
              <a:defRPr sz="1800">
                <a:solidFill>
                  <a:schemeClr val="tx2"/>
                </a:solidFill>
                <a:latin typeface="+mj-lt"/>
              </a:defRPr>
            </a:lvl2pPr>
            <a:lvl3pPr algn="ctr">
              <a:lnSpc>
                <a:spcPct val="100000"/>
              </a:lnSpc>
              <a:spcAft>
                <a:spcPts val="0"/>
              </a:spcAft>
              <a:defRPr sz="1800">
                <a:solidFill>
                  <a:schemeClr val="tx2"/>
                </a:solidFill>
                <a:latin typeface="+mj-lt"/>
              </a:defRPr>
            </a:lvl3pPr>
            <a:lvl4pPr algn="ctr">
              <a:lnSpc>
                <a:spcPct val="100000"/>
              </a:lnSpc>
              <a:spcAft>
                <a:spcPts val="0"/>
              </a:spcAft>
              <a:defRPr sz="1800">
                <a:solidFill>
                  <a:schemeClr val="tx2"/>
                </a:solidFill>
                <a:latin typeface="+mj-lt"/>
              </a:defRPr>
            </a:lvl4pPr>
            <a:lvl5pPr algn="ctr">
              <a:lnSpc>
                <a:spcPct val="100000"/>
              </a:lnSpc>
              <a:spcAft>
                <a:spcPts val="0"/>
              </a:spcAft>
              <a:defRPr sz="1800">
                <a:solidFill>
                  <a:schemeClr val="tx2"/>
                </a:solidFill>
                <a:latin typeface="+mj-lt"/>
              </a:defRPr>
            </a:lvl5pPr>
            <a:lvl6pPr algn="ctr">
              <a:lnSpc>
                <a:spcPct val="100000"/>
              </a:lnSpc>
              <a:spcAft>
                <a:spcPts val="0"/>
              </a:spcAft>
              <a:defRPr sz="1800">
                <a:solidFill>
                  <a:schemeClr val="tx2"/>
                </a:solidFill>
                <a:latin typeface="+mj-lt"/>
              </a:defRPr>
            </a:lvl6pPr>
            <a:lvl7pPr algn="ctr">
              <a:lnSpc>
                <a:spcPct val="100000"/>
              </a:lnSpc>
              <a:spcAft>
                <a:spcPts val="0"/>
              </a:spcAft>
              <a:defRPr sz="1800">
                <a:solidFill>
                  <a:schemeClr val="tx2"/>
                </a:solidFill>
                <a:latin typeface="+mj-lt"/>
              </a:defRPr>
            </a:lvl7pPr>
            <a:lvl8pPr algn="ctr">
              <a:lnSpc>
                <a:spcPct val="100000"/>
              </a:lnSpc>
              <a:spcAft>
                <a:spcPts val="0"/>
              </a:spcAft>
              <a:defRPr sz="1800">
                <a:solidFill>
                  <a:schemeClr val="tx2"/>
                </a:solidFill>
                <a:latin typeface="+mj-lt"/>
              </a:defRPr>
            </a:lvl8pPr>
            <a:lvl9pPr algn="ctr">
              <a:lnSpc>
                <a:spcPct val="100000"/>
              </a:lnSpc>
              <a:spcAft>
                <a:spcPts val="0"/>
              </a:spcAft>
              <a:defRPr sz="1800">
                <a:solidFill>
                  <a:schemeClr val="tx2"/>
                </a:solidFill>
                <a:latin typeface="+mj-lt"/>
              </a:defRPr>
            </a:lvl9pPr>
          </a:lstStyle>
          <a:p>
            <a:pPr lvl="0"/>
            <a:r>
              <a:rPr lang="fr-FR"/>
              <a:t>03</a:t>
            </a:r>
            <a:endParaRPr lang="fr-FR" dirty="0"/>
          </a:p>
        </p:txBody>
      </p:sp>
      <p:sp>
        <p:nvSpPr>
          <p:cNvPr id="7" name="Text Placeholder 14">
            <a:extLst>
              <a:ext uri="{FF2B5EF4-FFF2-40B4-BE49-F238E27FC236}">
                <a16:creationId xmlns:a16="http://schemas.microsoft.com/office/drawing/2014/main" id="{34427665-7EA5-1931-C168-6F9EADD64C19}"/>
              </a:ext>
            </a:extLst>
          </p:cNvPr>
          <p:cNvSpPr>
            <a:spLocks noGrp="1"/>
          </p:cNvSpPr>
          <p:nvPr>
            <p:ph type="body" sz="quarter" idx="28" hasCustomPrompt="1"/>
          </p:nvPr>
        </p:nvSpPr>
        <p:spPr>
          <a:xfrm>
            <a:off x="1447800" y="3864061"/>
            <a:ext cx="3561010" cy="276999"/>
          </a:xfrm>
        </p:spPr>
        <p:txBody>
          <a:bodyPr vert="horz" anchor="t"/>
          <a:lstStyle>
            <a:lvl1pPr>
              <a:lnSpc>
                <a:spcPct val="100000"/>
              </a:lnSpc>
              <a:spcAft>
                <a:spcPts val="0"/>
              </a:spcAft>
              <a:defRPr sz="1800">
                <a:solidFill>
                  <a:schemeClr val="tx1"/>
                </a:solidFill>
                <a:latin typeface="+mn-lt"/>
              </a:defRPr>
            </a:lvl1pPr>
            <a:lvl2pPr>
              <a:spcAft>
                <a:spcPts val="0"/>
              </a:spcAft>
              <a:defRPr sz="1800">
                <a:solidFill>
                  <a:schemeClr val="tx2"/>
                </a:solidFill>
                <a:latin typeface="+mn-lt"/>
              </a:defRPr>
            </a:lvl2pPr>
            <a:lvl3pPr>
              <a:spcAft>
                <a:spcPts val="0"/>
              </a:spcAft>
              <a:defRPr sz="1800">
                <a:solidFill>
                  <a:schemeClr val="tx2"/>
                </a:solidFill>
                <a:latin typeface="+mn-lt"/>
              </a:defRPr>
            </a:lvl3pPr>
            <a:lvl4pPr>
              <a:spcAft>
                <a:spcPts val="0"/>
              </a:spcAft>
              <a:defRPr sz="1800">
                <a:solidFill>
                  <a:schemeClr val="tx2"/>
                </a:solidFill>
                <a:latin typeface="+mn-lt"/>
              </a:defRPr>
            </a:lvl4pPr>
            <a:lvl5pPr>
              <a:spcAft>
                <a:spcPts val="0"/>
              </a:spcAft>
              <a:defRPr sz="1800">
                <a:solidFill>
                  <a:schemeClr val="tx2"/>
                </a:solidFill>
                <a:latin typeface="+mn-lt"/>
              </a:defRPr>
            </a:lvl5pPr>
            <a:lvl6pPr>
              <a:spcAft>
                <a:spcPts val="0"/>
              </a:spcAft>
              <a:defRPr sz="1800">
                <a:solidFill>
                  <a:schemeClr val="tx2"/>
                </a:solidFill>
                <a:latin typeface="+mn-lt"/>
              </a:defRPr>
            </a:lvl6pPr>
            <a:lvl7pPr>
              <a:spcAft>
                <a:spcPts val="0"/>
              </a:spcAft>
              <a:defRPr sz="1800">
                <a:solidFill>
                  <a:schemeClr val="tx2"/>
                </a:solidFill>
                <a:latin typeface="+mn-lt"/>
              </a:defRPr>
            </a:lvl7pPr>
            <a:lvl8pPr>
              <a:spcAft>
                <a:spcPts val="0"/>
              </a:spcAft>
              <a:defRPr sz="1800">
                <a:solidFill>
                  <a:schemeClr val="tx2"/>
                </a:solidFill>
                <a:latin typeface="+mn-lt"/>
              </a:defRPr>
            </a:lvl8pPr>
            <a:lvl9pPr>
              <a:spcAft>
                <a:spcPts val="0"/>
              </a:spcAft>
              <a:defRPr sz="1800">
                <a:solidFill>
                  <a:schemeClr val="tx2"/>
                </a:solidFill>
                <a:latin typeface="+mn-lt"/>
              </a:defRPr>
            </a:lvl9pPr>
          </a:lstStyle>
          <a:p>
            <a:pPr lvl="0"/>
            <a:r>
              <a:rPr lang="fr-FR"/>
              <a:t>Lorem Ipsum dolor</a:t>
            </a:r>
            <a:endParaRPr lang="fr-FR" dirty="0"/>
          </a:p>
        </p:txBody>
      </p:sp>
      <p:sp>
        <p:nvSpPr>
          <p:cNvPr id="23" name="Text Placeholder 14">
            <a:extLst>
              <a:ext uri="{FF2B5EF4-FFF2-40B4-BE49-F238E27FC236}">
                <a16:creationId xmlns:a16="http://schemas.microsoft.com/office/drawing/2014/main" id="{A000BC19-DB50-E677-7355-D7CD4C783565}"/>
              </a:ext>
            </a:extLst>
          </p:cNvPr>
          <p:cNvSpPr>
            <a:spLocks noGrp="1"/>
          </p:cNvSpPr>
          <p:nvPr>
            <p:ph type="body" sz="quarter" idx="33" hasCustomPrompt="1"/>
          </p:nvPr>
        </p:nvSpPr>
        <p:spPr>
          <a:xfrm>
            <a:off x="5366419" y="3864061"/>
            <a:ext cx="620043" cy="276999"/>
          </a:xfrm>
        </p:spPr>
        <p:txBody>
          <a:bodyPr vert="horz" anchor="ctr"/>
          <a:lstStyle>
            <a:lvl1pPr algn="r">
              <a:lnSpc>
                <a:spcPct val="100000"/>
              </a:lnSpc>
              <a:spcAft>
                <a:spcPts val="0"/>
              </a:spcAft>
              <a:defRPr sz="1100">
                <a:solidFill>
                  <a:schemeClr val="tx1"/>
                </a:solidFill>
                <a:latin typeface="+mn-lt"/>
              </a:defRPr>
            </a:lvl1pPr>
            <a:lvl2pPr algn="r">
              <a:lnSpc>
                <a:spcPct val="100000"/>
              </a:lnSpc>
              <a:spcAft>
                <a:spcPts val="0"/>
              </a:spcAft>
              <a:defRPr sz="1100">
                <a:solidFill>
                  <a:schemeClr val="tx2"/>
                </a:solidFill>
                <a:latin typeface="+mn-lt"/>
              </a:defRPr>
            </a:lvl2pPr>
            <a:lvl3pPr algn="r">
              <a:lnSpc>
                <a:spcPct val="100000"/>
              </a:lnSpc>
              <a:spcAft>
                <a:spcPts val="0"/>
              </a:spcAft>
              <a:defRPr sz="1100">
                <a:solidFill>
                  <a:schemeClr val="tx2"/>
                </a:solidFill>
                <a:latin typeface="+mn-lt"/>
              </a:defRPr>
            </a:lvl3pPr>
            <a:lvl4pPr algn="r">
              <a:lnSpc>
                <a:spcPct val="100000"/>
              </a:lnSpc>
              <a:spcAft>
                <a:spcPts val="0"/>
              </a:spcAft>
              <a:defRPr sz="1100">
                <a:solidFill>
                  <a:schemeClr val="tx2"/>
                </a:solidFill>
                <a:latin typeface="+mn-lt"/>
              </a:defRPr>
            </a:lvl4pPr>
            <a:lvl5pPr algn="r">
              <a:lnSpc>
                <a:spcPct val="100000"/>
              </a:lnSpc>
              <a:spcAft>
                <a:spcPts val="0"/>
              </a:spcAft>
              <a:defRPr sz="1100">
                <a:solidFill>
                  <a:schemeClr val="tx2"/>
                </a:solidFill>
                <a:latin typeface="+mn-lt"/>
              </a:defRPr>
            </a:lvl5pPr>
            <a:lvl6pPr algn="r">
              <a:lnSpc>
                <a:spcPct val="100000"/>
              </a:lnSpc>
              <a:spcAft>
                <a:spcPts val="0"/>
              </a:spcAft>
              <a:defRPr sz="1100">
                <a:solidFill>
                  <a:schemeClr val="tx2"/>
                </a:solidFill>
                <a:latin typeface="+mn-lt"/>
              </a:defRPr>
            </a:lvl6pPr>
            <a:lvl7pPr algn="r">
              <a:lnSpc>
                <a:spcPct val="100000"/>
              </a:lnSpc>
              <a:spcAft>
                <a:spcPts val="0"/>
              </a:spcAft>
              <a:defRPr sz="1100">
                <a:solidFill>
                  <a:schemeClr val="tx2"/>
                </a:solidFill>
                <a:latin typeface="+mn-lt"/>
              </a:defRPr>
            </a:lvl7pPr>
            <a:lvl8pPr algn="r">
              <a:lnSpc>
                <a:spcPct val="100000"/>
              </a:lnSpc>
              <a:spcAft>
                <a:spcPts val="0"/>
              </a:spcAft>
              <a:defRPr sz="1100">
                <a:solidFill>
                  <a:schemeClr val="tx2"/>
                </a:solidFill>
                <a:latin typeface="+mn-lt"/>
              </a:defRPr>
            </a:lvl8pPr>
            <a:lvl9pPr algn="r">
              <a:lnSpc>
                <a:spcPct val="100000"/>
              </a:lnSpc>
              <a:spcAft>
                <a:spcPts val="0"/>
              </a:spcAft>
              <a:defRPr sz="1100">
                <a:solidFill>
                  <a:schemeClr val="tx2"/>
                </a:solidFill>
                <a:latin typeface="+mn-lt"/>
              </a:defRPr>
            </a:lvl9pPr>
          </a:lstStyle>
          <a:p>
            <a:pPr lvl="0"/>
            <a:r>
              <a:rPr lang="fr-FR"/>
              <a:t>p.00</a:t>
            </a:r>
            <a:endParaRPr lang="fr-FR" dirty="0"/>
          </a:p>
        </p:txBody>
      </p:sp>
      <p:sp>
        <p:nvSpPr>
          <p:cNvPr id="35" name="Text Placeholder 14">
            <a:extLst>
              <a:ext uri="{FF2B5EF4-FFF2-40B4-BE49-F238E27FC236}">
                <a16:creationId xmlns:a16="http://schemas.microsoft.com/office/drawing/2014/main" id="{E7E3DB5D-9972-95BF-8E26-B41F2DD80B13}"/>
              </a:ext>
            </a:extLst>
          </p:cNvPr>
          <p:cNvSpPr>
            <a:spLocks noGrp="1"/>
          </p:cNvSpPr>
          <p:nvPr>
            <p:ph type="body" sz="quarter" idx="39" hasCustomPrompt="1"/>
          </p:nvPr>
        </p:nvSpPr>
        <p:spPr>
          <a:xfrm>
            <a:off x="890271" y="4359351"/>
            <a:ext cx="386557" cy="386557"/>
          </a:xfrm>
          <a:prstGeom prst="ellipse">
            <a:avLst/>
          </a:prstGeom>
          <a:solidFill>
            <a:schemeClr val="accent2"/>
          </a:solidFill>
        </p:spPr>
        <p:txBody>
          <a:bodyPr wrap="square" lIns="0" tIns="0" rIns="0" bIns="0" anchor="ctr"/>
          <a:lstStyle>
            <a:lvl1pPr algn="ctr">
              <a:lnSpc>
                <a:spcPct val="100000"/>
              </a:lnSpc>
              <a:spcAft>
                <a:spcPts val="0"/>
              </a:spcAft>
              <a:defRPr sz="1400" b="1">
                <a:solidFill>
                  <a:schemeClr val="tx2"/>
                </a:solidFill>
                <a:latin typeface="+mj-lt"/>
              </a:defRPr>
            </a:lvl1pPr>
            <a:lvl2pPr algn="ctr">
              <a:lnSpc>
                <a:spcPct val="100000"/>
              </a:lnSpc>
              <a:spcAft>
                <a:spcPts val="0"/>
              </a:spcAft>
              <a:defRPr sz="1800">
                <a:solidFill>
                  <a:schemeClr val="tx2"/>
                </a:solidFill>
                <a:latin typeface="+mj-lt"/>
              </a:defRPr>
            </a:lvl2pPr>
            <a:lvl3pPr algn="ctr">
              <a:lnSpc>
                <a:spcPct val="100000"/>
              </a:lnSpc>
              <a:spcAft>
                <a:spcPts val="0"/>
              </a:spcAft>
              <a:defRPr sz="1800">
                <a:solidFill>
                  <a:schemeClr val="tx2"/>
                </a:solidFill>
                <a:latin typeface="+mj-lt"/>
              </a:defRPr>
            </a:lvl3pPr>
            <a:lvl4pPr algn="ctr">
              <a:lnSpc>
                <a:spcPct val="100000"/>
              </a:lnSpc>
              <a:spcAft>
                <a:spcPts val="0"/>
              </a:spcAft>
              <a:defRPr sz="1800">
                <a:solidFill>
                  <a:schemeClr val="tx2"/>
                </a:solidFill>
                <a:latin typeface="+mj-lt"/>
              </a:defRPr>
            </a:lvl4pPr>
            <a:lvl5pPr algn="ctr">
              <a:lnSpc>
                <a:spcPct val="100000"/>
              </a:lnSpc>
              <a:spcAft>
                <a:spcPts val="0"/>
              </a:spcAft>
              <a:defRPr sz="1800">
                <a:solidFill>
                  <a:schemeClr val="tx2"/>
                </a:solidFill>
                <a:latin typeface="+mj-lt"/>
              </a:defRPr>
            </a:lvl5pPr>
            <a:lvl6pPr algn="ctr">
              <a:lnSpc>
                <a:spcPct val="100000"/>
              </a:lnSpc>
              <a:spcAft>
                <a:spcPts val="0"/>
              </a:spcAft>
              <a:defRPr sz="1800">
                <a:solidFill>
                  <a:schemeClr val="tx2"/>
                </a:solidFill>
                <a:latin typeface="+mj-lt"/>
              </a:defRPr>
            </a:lvl6pPr>
            <a:lvl7pPr algn="ctr">
              <a:lnSpc>
                <a:spcPct val="100000"/>
              </a:lnSpc>
              <a:spcAft>
                <a:spcPts val="0"/>
              </a:spcAft>
              <a:defRPr sz="1800">
                <a:solidFill>
                  <a:schemeClr val="tx2"/>
                </a:solidFill>
                <a:latin typeface="+mj-lt"/>
              </a:defRPr>
            </a:lvl7pPr>
            <a:lvl8pPr algn="ctr">
              <a:lnSpc>
                <a:spcPct val="100000"/>
              </a:lnSpc>
              <a:spcAft>
                <a:spcPts val="0"/>
              </a:spcAft>
              <a:defRPr sz="1800">
                <a:solidFill>
                  <a:schemeClr val="tx2"/>
                </a:solidFill>
                <a:latin typeface="+mj-lt"/>
              </a:defRPr>
            </a:lvl8pPr>
            <a:lvl9pPr algn="ctr">
              <a:lnSpc>
                <a:spcPct val="100000"/>
              </a:lnSpc>
              <a:spcAft>
                <a:spcPts val="0"/>
              </a:spcAft>
              <a:defRPr sz="1800">
                <a:solidFill>
                  <a:schemeClr val="tx2"/>
                </a:solidFill>
                <a:latin typeface="+mj-lt"/>
              </a:defRPr>
            </a:lvl9pPr>
          </a:lstStyle>
          <a:p>
            <a:pPr lvl="0"/>
            <a:r>
              <a:rPr lang="fr-FR"/>
              <a:t>04</a:t>
            </a:r>
            <a:endParaRPr lang="fr-FR" dirty="0"/>
          </a:p>
        </p:txBody>
      </p:sp>
      <p:sp>
        <p:nvSpPr>
          <p:cNvPr id="11" name="Text Placeholder 14">
            <a:extLst>
              <a:ext uri="{FF2B5EF4-FFF2-40B4-BE49-F238E27FC236}">
                <a16:creationId xmlns:a16="http://schemas.microsoft.com/office/drawing/2014/main" id="{D20FE6B7-05BF-A511-A0CC-06B5A4776BF7}"/>
              </a:ext>
            </a:extLst>
          </p:cNvPr>
          <p:cNvSpPr>
            <a:spLocks noGrp="1"/>
          </p:cNvSpPr>
          <p:nvPr>
            <p:ph type="body" sz="quarter" idx="29" hasCustomPrompt="1"/>
          </p:nvPr>
        </p:nvSpPr>
        <p:spPr>
          <a:xfrm>
            <a:off x="1447800" y="4414130"/>
            <a:ext cx="3561010" cy="276999"/>
          </a:xfrm>
        </p:spPr>
        <p:txBody>
          <a:bodyPr vert="horz" anchor="t"/>
          <a:lstStyle>
            <a:lvl1pPr>
              <a:lnSpc>
                <a:spcPct val="100000"/>
              </a:lnSpc>
              <a:spcAft>
                <a:spcPts val="0"/>
              </a:spcAft>
              <a:defRPr sz="1800">
                <a:solidFill>
                  <a:schemeClr val="tx1"/>
                </a:solidFill>
                <a:latin typeface="+mn-lt"/>
              </a:defRPr>
            </a:lvl1pPr>
            <a:lvl2pPr>
              <a:spcAft>
                <a:spcPts val="0"/>
              </a:spcAft>
              <a:defRPr sz="1800">
                <a:solidFill>
                  <a:schemeClr val="tx2"/>
                </a:solidFill>
                <a:latin typeface="+mn-lt"/>
              </a:defRPr>
            </a:lvl2pPr>
            <a:lvl3pPr>
              <a:spcAft>
                <a:spcPts val="0"/>
              </a:spcAft>
              <a:defRPr sz="1800">
                <a:solidFill>
                  <a:schemeClr val="tx2"/>
                </a:solidFill>
                <a:latin typeface="+mn-lt"/>
              </a:defRPr>
            </a:lvl3pPr>
            <a:lvl4pPr>
              <a:spcAft>
                <a:spcPts val="0"/>
              </a:spcAft>
              <a:defRPr sz="1800">
                <a:solidFill>
                  <a:schemeClr val="tx2"/>
                </a:solidFill>
                <a:latin typeface="+mn-lt"/>
              </a:defRPr>
            </a:lvl4pPr>
            <a:lvl5pPr>
              <a:spcAft>
                <a:spcPts val="0"/>
              </a:spcAft>
              <a:defRPr sz="1800">
                <a:solidFill>
                  <a:schemeClr val="tx2"/>
                </a:solidFill>
                <a:latin typeface="+mn-lt"/>
              </a:defRPr>
            </a:lvl5pPr>
            <a:lvl6pPr>
              <a:spcAft>
                <a:spcPts val="0"/>
              </a:spcAft>
              <a:defRPr sz="1800">
                <a:solidFill>
                  <a:schemeClr val="tx2"/>
                </a:solidFill>
                <a:latin typeface="+mn-lt"/>
              </a:defRPr>
            </a:lvl6pPr>
            <a:lvl7pPr>
              <a:spcAft>
                <a:spcPts val="0"/>
              </a:spcAft>
              <a:defRPr sz="1800">
                <a:solidFill>
                  <a:schemeClr val="tx2"/>
                </a:solidFill>
                <a:latin typeface="+mn-lt"/>
              </a:defRPr>
            </a:lvl7pPr>
            <a:lvl8pPr>
              <a:spcAft>
                <a:spcPts val="0"/>
              </a:spcAft>
              <a:defRPr sz="1800">
                <a:solidFill>
                  <a:schemeClr val="tx2"/>
                </a:solidFill>
                <a:latin typeface="+mn-lt"/>
              </a:defRPr>
            </a:lvl8pPr>
            <a:lvl9pPr>
              <a:spcAft>
                <a:spcPts val="0"/>
              </a:spcAft>
              <a:defRPr sz="1800">
                <a:solidFill>
                  <a:schemeClr val="tx2"/>
                </a:solidFill>
                <a:latin typeface="+mn-lt"/>
              </a:defRPr>
            </a:lvl9pPr>
          </a:lstStyle>
          <a:p>
            <a:pPr lvl="0"/>
            <a:r>
              <a:rPr lang="fr-FR"/>
              <a:t>Lorem Ipsum dolor</a:t>
            </a:r>
            <a:endParaRPr lang="fr-FR" dirty="0"/>
          </a:p>
        </p:txBody>
      </p:sp>
      <p:sp>
        <p:nvSpPr>
          <p:cNvPr id="27" name="Text Placeholder 14">
            <a:extLst>
              <a:ext uri="{FF2B5EF4-FFF2-40B4-BE49-F238E27FC236}">
                <a16:creationId xmlns:a16="http://schemas.microsoft.com/office/drawing/2014/main" id="{BEB2FB84-7627-2484-7150-6E9A9BA91436}"/>
              </a:ext>
            </a:extLst>
          </p:cNvPr>
          <p:cNvSpPr>
            <a:spLocks noGrp="1"/>
          </p:cNvSpPr>
          <p:nvPr>
            <p:ph type="body" sz="quarter" idx="34" hasCustomPrompt="1"/>
          </p:nvPr>
        </p:nvSpPr>
        <p:spPr>
          <a:xfrm>
            <a:off x="5366419" y="4414130"/>
            <a:ext cx="620043" cy="276999"/>
          </a:xfrm>
        </p:spPr>
        <p:txBody>
          <a:bodyPr vert="horz" anchor="ctr"/>
          <a:lstStyle>
            <a:lvl1pPr algn="r">
              <a:lnSpc>
                <a:spcPct val="100000"/>
              </a:lnSpc>
              <a:spcAft>
                <a:spcPts val="0"/>
              </a:spcAft>
              <a:defRPr sz="1100">
                <a:solidFill>
                  <a:schemeClr val="tx1"/>
                </a:solidFill>
                <a:latin typeface="+mn-lt"/>
              </a:defRPr>
            </a:lvl1pPr>
            <a:lvl2pPr algn="r">
              <a:lnSpc>
                <a:spcPct val="100000"/>
              </a:lnSpc>
              <a:spcAft>
                <a:spcPts val="0"/>
              </a:spcAft>
              <a:defRPr sz="1100">
                <a:solidFill>
                  <a:schemeClr val="tx2"/>
                </a:solidFill>
                <a:latin typeface="+mn-lt"/>
              </a:defRPr>
            </a:lvl2pPr>
            <a:lvl3pPr algn="r">
              <a:lnSpc>
                <a:spcPct val="100000"/>
              </a:lnSpc>
              <a:spcAft>
                <a:spcPts val="0"/>
              </a:spcAft>
              <a:defRPr sz="1100">
                <a:solidFill>
                  <a:schemeClr val="tx2"/>
                </a:solidFill>
                <a:latin typeface="+mn-lt"/>
              </a:defRPr>
            </a:lvl3pPr>
            <a:lvl4pPr algn="r">
              <a:lnSpc>
                <a:spcPct val="100000"/>
              </a:lnSpc>
              <a:spcAft>
                <a:spcPts val="0"/>
              </a:spcAft>
              <a:defRPr sz="1100">
                <a:solidFill>
                  <a:schemeClr val="tx2"/>
                </a:solidFill>
                <a:latin typeface="+mn-lt"/>
              </a:defRPr>
            </a:lvl4pPr>
            <a:lvl5pPr algn="r">
              <a:lnSpc>
                <a:spcPct val="100000"/>
              </a:lnSpc>
              <a:spcAft>
                <a:spcPts val="0"/>
              </a:spcAft>
              <a:defRPr sz="1100">
                <a:solidFill>
                  <a:schemeClr val="tx2"/>
                </a:solidFill>
                <a:latin typeface="+mn-lt"/>
              </a:defRPr>
            </a:lvl5pPr>
            <a:lvl6pPr algn="r">
              <a:lnSpc>
                <a:spcPct val="100000"/>
              </a:lnSpc>
              <a:spcAft>
                <a:spcPts val="0"/>
              </a:spcAft>
              <a:defRPr sz="1100">
                <a:solidFill>
                  <a:schemeClr val="tx2"/>
                </a:solidFill>
                <a:latin typeface="+mn-lt"/>
              </a:defRPr>
            </a:lvl6pPr>
            <a:lvl7pPr algn="r">
              <a:lnSpc>
                <a:spcPct val="100000"/>
              </a:lnSpc>
              <a:spcAft>
                <a:spcPts val="0"/>
              </a:spcAft>
              <a:defRPr sz="1100">
                <a:solidFill>
                  <a:schemeClr val="tx2"/>
                </a:solidFill>
                <a:latin typeface="+mn-lt"/>
              </a:defRPr>
            </a:lvl7pPr>
            <a:lvl8pPr algn="r">
              <a:lnSpc>
                <a:spcPct val="100000"/>
              </a:lnSpc>
              <a:spcAft>
                <a:spcPts val="0"/>
              </a:spcAft>
              <a:defRPr sz="1100">
                <a:solidFill>
                  <a:schemeClr val="tx2"/>
                </a:solidFill>
                <a:latin typeface="+mn-lt"/>
              </a:defRPr>
            </a:lvl8pPr>
            <a:lvl9pPr algn="r">
              <a:lnSpc>
                <a:spcPct val="100000"/>
              </a:lnSpc>
              <a:spcAft>
                <a:spcPts val="0"/>
              </a:spcAft>
              <a:defRPr sz="1100">
                <a:solidFill>
                  <a:schemeClr val="tx2"/>
                </a:solidFill>
                <a:latin typeface="+mn-lt"/>
              </a:defRPr>
            </a:lvl9pPr>
          </a:lstStyle>
          <a:p>
            <a:pPr lvl="0"/>
            <a:r>
              <a:rPr lang="fr-FR"/>
              <a:t>p.00</a:t>
            </a:r>
            <a:endParaRPr lang="fr-FR" dirty="0"/>
          </a:p>
        </p:txBody>
      </p:sp>
      <p:sp>
        <p:nvSpPr>
          <p:cNvPr id="36" name="Text Placeholder 14">
            <a:extLst>
              <a:ext uri="{FF2B5EF4-FFF2-40B4-BE49-F238E27FC236}">
                <a16:creationId xmlns:a16="http://schemas.microsoft.com/office/drawing/2014/main" id="{96DDA1FC-B4C7-ACA8-6757-196599F8FEF6}"/>
              </a:ext>
            </a:extLst>
          </p:cNvPr>
          <p:cNvSpPr>
            <a:spLocks noGrp="1"/>
          </p:cNvSpPr>
          <p:nvPr>
            <p:ph type="body" sz="quarter" idx="40" hasCustomPrompt="1"/>
          </p:nvPr>
        </p:nvSpPr>
        <p:spPr>
          <a:xfrm>
            <a:off x="890271" y="4909419"/>
            <a:ext cx="386557" cy="386557"/>
          </a:xfrm>
          <a:prstGeom prst="ellipse">
            <a:avLst/>
          </a:prstGeom>
          <a:solidFill>
            <a:schemeClr val="accent2"/>
          </a:solidFill>
        </p:spPr>
        <p:txBody>
          <a:bodyPr wrap="square" lIns="0" tIns="0" rIns="0" bIns="0" anchor="ctr"/>
          <a:lstStyle>
            <a:lvl1pPr algn="ctr">
              <a:lnSpc>
                <a:spcPct val="100000"/>
              </a:lnSpc>
              <a:spcAft>
                <a:spcPts val="0"/>
              </a:spcAft>
              <a:defRPr sz="1400" b="1">
                <a:solidFill>
                  <a:schemeClr val="tx2"/>
                </a:solidFill>
                <a:latin typeface="+mj-lt"/>
              </a:defRPr>
            </a:lvl1pPr>
            <a:lvl2pPr algn="ctr">
              <a:lnSpc>
                <a:spcPct val="100000"/>
              </a:lnSpc>
              <a:spcAft>
                <a:spcPts val="0"/>
              </a:spcAft>
              <a:defRPr sz="1800">
                <a:solidFill>
                  <a:schemeClr val="tx2"/>
                </a:solidFill>
                <a:latin typeface="+mj-lt"/>
              </a:defRPr>
            </a:lvl2pPr>
            <a:lvl3pPr algn="ctr">
              <a:lnSpc>
                <a:spcPct val="100000"/>
              </a:lnSpc>
              <a:spcAft>
                <a:spcPts val="0"/>
              </a:spcAft>
              <a:defRPr sz="1800">
                <a:solidFill>
                  <a:schemeClr val="tx2"/>
                </a:solidFill>
                <a:latin typeface="+mj-lt"/>
              </a:defRPr>
            </a:lvl3pPr>
            <a:lvl4pPr algn="ctr">
              <a:lnSpc>
                <a:spcPct val="100000"/>
              </a:lnSpc>
              <a:spcAft>
                <a:spcPts val="0"/>
              </a:spcAft>
              <a:defRPr sz="1800">
                <a:solidFill>
                  <a:schemeClr val="tx2"/>
                </a:solidFill>
                <a:latin typeface="+mj-lt"/>
              </a:defRPr>
            </a:lvl4pPr>
            <a:lvl5pPr algn="ctr">
              <a:lnSpc>
                <a:spcPct val="100000"/>
              </a:lnSpc>
              <a:spcAft>
                <a:spcPts val="0"/>
              </a:spcAft>
              <a:defRPr sz="1800">
                <a:solidFill>
                  <a:schemeClr val="tx2"/>
                </a:solidFill>
                <a:latin typeface="+mj-lt"/>
              </a:defRPr>
            </a:lvl5pPr>
            <a:lvl6pPr algn="ctr">
              <a:lnSpc>
                <a:spcPct val="100000"/>
              </a:lnSpc>
              <a:spcAft>
                <a:spcPts val="0"/>
              </a:spcAft>
              <a:defRPr sz="1800">
                <a:solidFill>
                  <a:schemeClr val="tx2"/>
                </a:solidFill>
                <a:latin typeface="+mj-lt"/>
              </a:defRPr>
            </a:lvl6pPr>
            <a:lvl7pPr algn="ctr">
              <a:lnSpc>
                <a:spcPct val="100000"/>
              </a:lnSpc>
              <a:spcAft>
                <a:spcPts val="0"/>
              </a:spcAft>
              <a:defRPr sz="1800">
                <a:solidFill>
                  <a:schemeClr val="tx2"/>
                </a:solidFill>
                <a:latin typeface="+mj-lt"/>
              </a:defRPr>
            </a:lvl7pPr>
            <a:lvl8pPr algn="ctr">
              <a:lnSpc>
                <a:spcPct val="100000"/>
              </a:lnSpc>
              <a:spcAft>
                <a:spcPts val="0"/>
              </a:spcAft>
              <a:defRPr sz="1800">
                <a:solidFill>
                  <a:schemeClr val="tx2"/>
                </a:solidFill>
                <a:latin typeface="+mj-lt"/>
              </a:defRPr>
            </a:lvl8pPr>
            <a:lvl9pPr algn="ctr">
              <a:lnSpc>
                <a:spcPct val="100000"/>
              </a:lnSpc>
              <a:spcAft>
                <a:spcPts val="0"/>
              </a:spcAft>
              <a:defRPr sz="1800">
                <a:solidFill>
                  <a:schemeClr val="tx2"/>
                </a:solidFill>
                <a:latin typeface="+mj-lt"/>
              </a:defRPr>
            </a:lvl9pPr>
          </a:lstStyle>
          <a:p>
            <a:pPr lvl="0"/>
            <a:r>
              <a:rPr lang="fr-FR"/>
              <a:t>05</a:t>
            </a:r>
            <a:endParaRPr lang="fr-FR" dirty="0"/>
          </a:p>
        </p:txBody>
      </p:sp>
      <p:sp>
        <p:nvSpPr>
          <p:cNvPr id="18" name="Text Placeholder 14">
            <a:extLst>
              <a:ext uri="{FF2B5EF4-FFF2-40B4-BE49-F238E27FC236}">
                <a16:creationId xmlns:a16="http://schemas.microsoft.com/office/drawing/2014/main" id="{F9843044-F090-699F-98AE-9CDDABBFF63A}"/>
              </a:ext>
            </a:extLst>
          </p:cNvPr>
          <p:cNvSpPr>
            <a:spLocks noGrp="1"/>
          </p:cNvSpPr>
          <p:nvPr>
            <p:ph type="body" sz="quarter" idx="30" hasCustomPrompt="1"/>
          </p:nvPr>
        </p:nvSpPr>
        <p:spPr>
          <a:xfrm>
            <a:off x="1447800" y="4964198"/>
            <a:ext cx="3561010" cy="276999"/>
          </a:xfrm>
        </p:spPr>
        <p:txBody>
          <a:bodyPr vert="horz" anchor="t"/>
          <a:lstStyle>
            <a:lvl1pPr>
              <a:lnSpc>
                <a:spcPct val="100000"/>
              </a:lnSpc>
              <a:spcAft>
                <a:spcPts val="0"/>
              </a:spcAft>
              <a:defRPr sz="1800">
                <a:solidFill>
                  <a:schemeClr val="tx1"/>
                </a:solidFill>
                <a:latin typeface="+mn-lt"/>
              </a:defRPr>
            </a:lvl1pPr>
            <a:lvl2pPr>
              <a:spcAft>
                <a:spcPts val="0"/>
              </a:spcAft>
              <a:defRPr sz="1800">
                <a:solidFill>
                  <a:schemeClr val="tx2"/>
                </a:solidFill>
                <a:latin typeface="+mn-lt"/>
              </a:defRPr>
            </a:lvl2pPr>
            <a:lvl3pPr>
              <a:spcAft>
                <a:spcPts val="0"/>
              </a:spcAft>
              <a:defRPr sz="1800">
                <a:solidFill>
                  <a:schemeClr val="tx2"/>
                </a:solidFill>
                <a:latin typeface="+mn-lt"/>
              </a:defRPr>
            </a:lvl3pPr>
            <a:lvl4pPr>
              <a:spcAft>
                <a:spcPts val="0"/>
              </a:spcAft>
              <a:defRPr sz="1800">
                <a:solidFill>
                  <a:schemeClr val="tx2"/>
                </a:solidFill>
                <a:latin typeface="+mn-lt"/>
              </a:defRPr>
            </a:lvl4pPr>
            <a:lvl5pPr>
              <a:spcAft>
                <a:spcPts val="0"/>
              </a:spcAft>
              <a:defRPr sz="1800">
                <a:solidFill>
                  <a:schemeClr val="tx2"/>
                </a:solidFill>
                <a:latin typeface="+mn-lt"/>
              </a:defRPr>
            </a:lvl5pPr>
            <a:lvl6pPr>
              <a:spcAft>
                <a:spcPts val="0"/>
              </a:spcAft>
              <a:defRPr sz="1800">
                <a:solidFill>
                  <a:schemeClr val="tx2"/>
                </a:solidFill>
                <a:latin typeface="+mn-lt"/>
              </a:defRPr>
            </a:lvl6pPr>
            <a:lvl7pPr>
              <a:spcAft>
                <a:spcPts val="0"/>
              </a:spcAft>
              <a:defRPr sz="1800">
                <a:solidFill>
                  <a:schemeClr val="tx2"/>
                </a:solidFill>
                <a:latin typeface="+mn-lt"/>
              </a:defRPr>
            </a:lvl7pPr>
            <a:lvl8pPr>
              <a:spcAft>
                <a:spcPts val="0"/>
              </a:spcAft>
              <a:defRPr sz="1800">
                <a:solidFill>
                  <a:schemeClr val="tx2"/>
                </a:solidFill>
                <a:latin typeface="+mn-lt"/>
              </a:defRPr>
            </a:lvl8pPr>
            <a:lvl9pPr>
              <a:spcAft>
                <a:spcPts val="0"/>
              </a:spcAft>
              <a:defRPr sz="1800">
                <a:solidFill>
                  <a:schemeClr val="tx2"/>
                </a:solidFill>
                <a:latin typeface="+mn-lt"/>
              </a:defRPr>
            </a:lvl9pPr>
          </a:lstStyle>
          <a:p>
            <a:pPr lvl="0"/>
            <a:r>
              <a:rPr lang="fr-FR"/>
              <a:t>Lorem Ipsum dolor</a:t>
            </a:r>
            <a:endParaRPr lang="fr-FR" dirty="0"/>
          </a:p>
        </p:txBody>
      </p:sp>
      <p:sp>
        <p:nvSpPr>
          <p:cNvPr id="28" name="Text Placeholder 14">
            <a:extLst>
              <a:ext uri="{FF2B5EF4-FFF2-40B4-BE49-F238E27FC236}">
                <a16:creationId xmlns:a16="http://schemas.microsoft.com/office/drawing/2014/main" id="{AD052443-8F73-B181-4555-CADF915EF919}"/>
              </a:ext>
            </a:extLst>
          </p:cNvPr>
          <p:cNvSpPr>
            <a:spLocks noGrp="1"/>
          </p:cNvSpPr>
          <p:nvPr>
            <p:ph type="body" sz="quarter" idx="35" hasCustomPrompt="1"/>
          </p:nvPr>
        </p:nvSpPr>
        <p:spPr>
          <a:xfrm>
            <a:off x="5366419" y="4964198"/>
            <a:ext cx="620043" cy="276999"/>
          </a:xfrm>
        </p:spPr>
        <p:txBody>
          <a:bodyPr vert="horz" anchor="ctr"/>
          <a:lstStyle>
            <a:lvl1pPr algn="r">
              <a:lnSpc>
                <a:spcPct val="100000"/>
              </a:lnSpc>
              <a:spcAft>
                <a:spcPts val="0"/>
              </a:spcAft>
              <a:defRPr sz="1100">
                <a:solidFill>
                  <a:schemeClr val="tx1"/>
                </a:solidFill>
                <a:latin typeface="+mn-lt"/>
              </a:defRPr>
            </a:lvl1pPr>
            <a:lvl2pPr algn="r">
              <a:lnSpc>
                <a:spcPct val="100000"/>
              </a:lnSpc>
              <a:spcAft>
                <a:spcPts val="0"/>
              </a:spcAft>
              <a:defRPr sz="1100">
                <a:solidFill>
                  <a:schemeClr val="tx2"/>
                </a:solidFill>
                <a:latin typeface="+mn-lt"/>
              </a:defRPr>
            </a:lvl2pPr>
            <a:lvl3pPr algn="r">
              <a:lnSpc>
                <a:spcPct val="100000"/>
              </a:lnSpc>
              <a:spcAft>
                <a:spcPts val="0"/>
              </a:spcAft>
              <a:defRPr sz="1100">
                <a:solidFill>
                  <a:schemeClr val="tx2"/>
                </a:solidFill>
                <a:latin typeface="+mn-lt"/>
              </a:defRPr>
            </a:lvl3pPr>
            <a:lvl4pPr algn="r">
              <a:lnSpc>
                <a:spcPct val="100000"/>
              </a:lnSpc>
              <a:spcAft>
                <a:spcPts val="0"/>
              </a:spcAft>
              <a:defRPr sz="1100">
                <a:solidFill>
                  <a:schemeClr val="tx2"/>
                </a:solidFill>
                <a:latin typeface="+mn-lt"/>
              </a:defRPr>
            </a:lvl4pPr>
            <a:lvl5pPr algn="r">
              <a:lnSpc>
                <a:spcPct val="100000"/>
              </a:lnSpc>
              <a:spcAft>
                <a:spcPts val="0"/>
              </a:spcAft>
              <a:defRPr sz="1100">
                <a:solidFill>
                  <a:schemeClr val="tx2"/>
                </a:solidFill>
                <a:latin typeface="+mn-lt"/>
              </a:defRPr>
            </a:lvl5pPr>
            <a:lvl6pPr algn="r">
              <a:lnSpc>
                <a:spcPct val="100000"/>
              </a:lnSpc>
              <a:spcAft>
                <a:spcPts val="0"/>
              </a:spcAft>
              <a:defRPr sz="1100">
                <a:solidFill>
                  <a:schemeClr val="tx2"/>
                </a:solidFill>
                <a:latin typeface="+mn-lt"/>
              </a:defRPr>
            </a:lvl6pPr>
            <a:lvl7pPr algn="r">
              <a:lnSpc>
                <a:spcPct val="100000"/>
              </a:lnSpc>
              <a:spcAft>
                <a:spcPts val="0"/>
              </a:spcAft>
              <a:defRPr sz="1100">
                <a:solidFill>
                  <a:schemeClr val="tx2"/>
                </a:solidFill>
                <a:latin typeface="+mn-lt"/>
              </a:defRPr>
            </a:lvl7pPr>
            <a:lvl8pPr algn="r">
              <a:lnSpc>
                <a:spcPct val="100000"/>
              </a:lnSpc>
              <a:spcAft>
                <a:spcPts val="0"/>
              </a:spcAft>
              <a:defRPr sz="1100">
                <a:solidFill>
                  <a:schemeClr val="tx2"/>
                </a:solidFill>
                <a:latin typeface="+mn-lt"/>
              </a:defRPr>
            </a:lvl8pPr>
            <a:lvl9pPr algn="r">
              <a:lnSpc>
                <a:spcPct val="100000"/>
              </a:lnSpc>
              <a:spcAft>
                <a:spcPts val="0"/>
              </a:spcAft>
              <a:defRPr sz="1100">
                <a:solidFill>
                  <a:schemeClr val="tx2"/>
                </a:solidFill>
                <a:latin typeface="+mn-lt"/>
              </a:defRPr>
            </a:lvl9pPr>
          </a:lstStyle>
          <a:p>
            <a:pPr lvl="0"/>
            <a:r>
              <a:rPr lang="fr-FR"/>
              <a:t>p.00</a:t>
            </a:r>
            <a:endParaRPr lang="fr-FR" dirty="0"/>
          </a:p>
        </p:txBody>
      </p:sp>
      <p:pic>
        <p:nvPicPr>
          <p:cNvPr id="8" name="Graphic 7">
            <a:extLst>
              <a:ext uri="{FF2B5EF4-FFF2-40B4-BE49-F238E27FC236}">
                <a16:creationId xmlns:a16="http://schemas.microsoft.com/office/drawing/2014/main" id="{FBB62A75-BE87-4F6F-2FC2-1811BCF0B71A}"/>
              </a:ext>
              <a:ext uri="{C183D7F6-B498-43B3-948B-1728B52AA6E4}">
                <adec:decorative xmlns:adec="http://schemas.microsoft.com/office/drawing/2017/decorative" val="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630332" y="6180224"/>
            <a:ext cx="896649" cy="444679"/>
          </a:xfrm>
          <a:prstGeom prst="rect">
            <a:avLst/>
          </a:prstGeom>
        </p:spPr>
      </p:pic>
      <p:sp>
        <p:nvSpPr>
          <p:cNvPr id="9" name="Espace réservé du pied de page 8">
            <a:extLst>
              <a:ext uri="{FF2B5EF4-FFF2-40B4-BE49-F238E27FC236}">
                <a16:creationId xmlns:a16="http://schemas.microsoft.com/office/drawing/2014/main" id="{9C3DD55C-F985-B54F-6A0C-19E5EBC79752}"/>
              </a:ext>
            </a:extLst>
          </p:cNvPr>
          <p:cNvSpPr>
            <a:spLocks noGrp="1"/>
          </p:cNvSpPr>
          <p:nvPr>
            <p:ph type="ftr" sz="quarter" idx="41"/>
          </p:nvPr>
        </p:nvSpPr>
        <p:spPr/>
        <p:txBody>
          <a:bodyPr/>
          <a:lstStyle/>
          <a:p>
            <a:r>
              <a:rPr lang="fr-FR" dirty="0"/>
              <a:t>Nom de la présentation</a:t>
            </a:r>
          </a:p>
        </p:txBody>
      </p:sp>
      <p:sp>
        <p:nvSpPr>
          <p:cNvPr id="10" name="Espace réservé du numéro de diapositive 9">
            <a:extLst>
              <a:ext uri="{FF2B5EF4-FFF2-40B4-BE49-F238E27FC236}">
                <a16:creationId xmlns:a16="http://schemas.microsoft.com/office/drawing/2014/main" id="{BC83CD80-F80A-E1D2-E92B-F7F872D41149}"/>
              </a:ext>
            </a:extLst>
          </p:cNvPr>
          <p:cNvSpPr>
            <a:spLocks noGrp="1"/>
          </p:cNvSpPr>
          <p:nvPr>
            <p:ph type="sldNum" sz="quarter" idx="42"/>
          </p:nvPr>
        </p:nvSpPr>
        <p:spPr/>
        <p:txBody>
          <a:bodyPr/>
          <a:lstStyle/>
          <a:p>
            <a:pPr algn="r"/>
            <a:fld id="{22A8F993-E9C6-4879-8876-5511108B5C62}" type="slidenum">
              <a:rPr lang="fr-FR" smtClean="0"/>
              <a:pPr algn="r"/>
              <a:t>‹N°›</a:t>
            </a:fld>
            <a:r>
              <a:rPr lang="fr-FR" dirty="0"/>
              <a:t> |</a:t>
            </a:r>
          </a:p>
        </p:txBody>
      </p:sp>
    </p:spTree>
    <p:extLst>
      <p:ext uri="{BB962C8B-B14F-4D97-AF65-F5344CB8AC3E}">
        <p14:creationId xmlns:p14="http://schemas.microsoft.com/office/powerpoint/2010/main" val="18659836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and message">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CE311B81-2EFE-2000-6EA1-82D1196E17DB}"/>
              </a:ext>
            </a:extLst>
          </p:cNvPr>
          <p:cNvGraphicFramePr>
            <a:graphicFrameLocks noChangeAspect="1"/>
          </p:cNvGraphicFramePr>
          <p:nvPr userDrawn="1">
            <p:custDataLst>
              <p:tags r:id="rId1"/>
            </p:custDataLst>
            <p:extLst>
              <p:ext uri="{D42A27DB-BD31-4B8C-83A1-F6EECF244321}">
                <p14:modId xmlns:p14="http://schemas.microsoft.com/office/powerpoint/2010/main" val="41668895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 imgW="544" imgH="544" progId="TCLayout.ActiveDocument.1">
                  <p:embed/>
                </p:oleObj>
              </mc:Choice>
              <mc:Fallback>
                <p:oleObj name="Diapositive think-cell" r:id="rId3" imgW="544" imgH="544" progId="TCLayout.ActiveDocument.1">
                  <p:embed/>
                  <p:pic>
                    <p:nvPicPr>
                      <p:cNvPr id="8" name="think-cell data - do not delete" hidden="1">
                        <a:extLst>
                          <a:ext uri="{FF2B5EF4-FFF2-40B4-BE49-F238E27FC236}">
                            <a16:creationId xmlns:a16="http://schemas.microsoft.com/office/drawing/2014/main" id="{CE311B81-2EFE-2000-6EA1-82D1196E17D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14">
            <a:extLst>
              <a:ext uri="{FF2B5EF4-FFF2-40B4-BE49-F238E27FC236}">
                <a16:creationId xmlns:a16="http://schemas.microsoft.com/office/drawing/2014/main" id="{D3A77740-3A3D-F791-854D-0F48141637D8}"/>
              </a:ext>
              <a:ext uri="{C183D7F6-B498-43B3-948B-1728B52AA6E4}">
                <adec:decorative xmlns:adec="http://schemas.microsoft.com/office/drawing/2017/decorative" val="1"/>
              </a:ext>
            </a:extLst>
          </p:cNvPr>
          <p:cNvSpPr>
            <a:spLocks noGrp="1"/>
          </p:cNvSpPr>
          <p:nvPr>
            <p:ph type="body" sz="quarter" idx="36"/>
          </p:nvPr>
        </p:nvSpPr>
        <p:spPr>
          <a:xfrm>
            <a:off x="583911" y="531196"/>
            <a:ext cx="738804" cy="738804"/>
          </a:xfrm>
          <a:prstGeom prst="ellipse">
            <a:avLst/>
          </a:prstGeom>
          <a:solidFill>
            <a:schemeClr val="accent3"/>
          </a:solidFill>
        </p:spPr>
        <p:txBody>
          <a:bodyPr anchor="ctr"/>
          <a:lstStyle>
            <a:lvl1pPr algn="ctr">
              <a:lnSpc>
                <a:spcPct val="100000"/>
              </a:lnSpc>
              <a:spcAft>
                <a:spcPts val="0"/>
              </a:spcAft>
              <a:defRPr sz="3800">
                <a:solidFill>
                  <a:schemeClr val="accent3">
                    <a:alpha val="0"/>
                  </a:schemeClr>
                </a:solidFill>
                <a:latin typeface="+mj-lt"/>
              </a:defRPr>
            </a:lvl1pPr>
            <a:lvl2pPr algn="ctr">
              <a:lnSpc>
                <a:spcPct val="100000"/>
              </a:lnSpc>
              <a:spcAft>
                <a:spcPts val="0"/>
              </a:spcAft>
              <a:defRPr sz="3800">
                <a:solidFill>
                  <a:schemeClr val="accent3"/>
                </a:solidFill>
                <a:latin typeface="+mj-lt"/>
              </a:defRPr>
            </a:lvl2pPr>
            <a:lvl3pPr algn="ctr">
              <a:lnSpc>
                <a:spcPct val="100000"/>
              </a:lnSpc>
              <a:spcAft>
                <a:spcPts val="0"/>
              </a:spcAft>
              <a:defRPr sz="3800">
                <a:solidFill>
                  <a:schemeClr val="accent3"/>
                </a:solidFill>
                <a:latin typeface="+mj-lt"/>
              </a:defRPr>
            </a:lvl3pPr>
            <a:lvl4pPr algn="ctr">
              <a:lnSpc>
                <a:spcPct val="100000"/>
              </a:lnSpc>
              <a:spcAft>
                <a:spcPts val="0"/>
              </a:spcAft>
              <a:defRPr sz="3800">
                <a:solidFill>
                  <a:schemeClr val="accent3"/>
                </a:solidFill>
                <a:latin typeface="+mj-lt"/>
              </a:defRPr>
            </a:lvl4pPr>
            <a:lvl5pPr algn="ctr">
              <a:lnSpc>
                <a:spcPct val="100000"/>
              </a:lnSpc>
              <a:spcAft>
                <a:spcPts val="0"/>
              </a:spcAft>
              <a:defRPr sz="3800">
                <a:solidFill>
                  <a:schemeClr val="accent3"/>
                </a:solidFill>
                <a:latin typeface="+mj-lt"/>
              </a:defRPr>
            </a:lvl5pPr>
            <a:lvl6pPr algn="ctr">
              <a:lnSpc>
                <a:spcPct val="100000"/>
              </a:lnSpc>
              <a:spcAft>
                <a:spcPts val="0"/>
              </a:spcAft>
              <a:defRPr sz="3800">
                <a:solidFill>
                  <a:schemeClr val="accent3"/>
                </a:solidFill>
                <a:latin typeface="+mj-lt"/>
              </a:defRPr>
            </a:lvl6pPr>
            <a:lvl7pPr algn="ctr">
              <a:lnSpc>
                <a:spcPct val="100000"/>
              </a:lnSpc>
              <a:spcAft>
                <a:spcPts val="0"/>
              </a:spcAft>
              <a:defRPr sz="3800">
                <a:solidFill>
                  <a:schemeClr val="accent3"/>
                </a:solidFill>
                <a:latin typeface="+mj-lt"/>
              </a:defRPr>
            </a:lvl7pPr>
            <a:lvl8pPr algn="ctr">
              <a:lnSpc>
                <a:spcPct val="100000"/>
              </a:lnSpc>
              <a:spcAft>
                <a:spcPts val="0"/>
              </a:spcAft>
              <a:defRPr sz="3800">
                <a:solidFill>
                  <a:schemeClr val="accent3"/>
                </a:solidFill>
                <a:latin typeface="+mj-lt"/>
              </a:defRPr>
            </a:lvl8pPr>
            <a:lvl9pPr algn="ctr">
              <a:lnSpc>
                <a:spcPct val="100000"/>
              </a:lnSpc>
              <a:spcAft>
                <a:spcPts val="0"/>
              </a:spcAft>
              <a:defRPr sz="3800">
                <a:solidFill>
                  <a:schemeClr val="accent3"/>
                </a:solidFill>
                <a:latin typeface="+mj-lt"/>
              </a:defRPr>
            </a:lvl9pPr>
          </a:lstStyle>
          <a:p>
            <a:pPr lvl="0"/>
            <a:endParaRPr lang="fr-FR" dirty="0"/>
          </a:p>
        </p:txBody>
      </p:sp>
      <p:sp>
        <p:nvSpPr>
          <p:cNvPr id="6" name="Picture Placeholder 12">
            <a:extLst>
              <a:ext uri="{FF2B5EF4-FFF2-40B4-BE49-F238E27FC236}">
                <a16:creationId xmlns:a16="http://schemas.microsoft.com/office/drawing/2014/main" id="{9C643844-DA3F-41F5-7AB6-D88131492FB1}"/>
              </a:ext>
            </a:extLst>
          </p:cNvPr>
          <p:cNvSpPr>
            <a:spLocks noGrp="1"/>
          </p:cNvSpPr>
          <p:nvPr>
            <p:ph type="pic" sz="quarter" idx="17" hasCustomPrompt="1"/>
          </p:nvPr>
        </p:nvSpPr>
        <p:spPr>
          <a:xfrm>
            <a:off x="642294" y="589580"/>
            <a:ext cx="622038" cy="622036"/>
          </a:xfrm>
          <a:prstGeom prst="ellipse">
            <a:avLst/>
          </a:prstGeom>
        </p:spPr>
        <p:txBody>
          <a:bodyPr anchor="ctr"/>
          <a:lstStyle>
            <a:lvl1pPr algn="ctr">
              <a:defRPr sz="1000">
                <a:solidFill>
                  <a:schemeClr val="bg1"/>
                </a:solidFill>
              </a:defRPr>
            </a:lvl1pPr>
          </a:lstStyle>
          <a:p>
            <a:r>
              <a:rPr lang="fr-FR" dirty="0"/>
              <a:t>Picto.</a:t>
            </a:r>
          </a:p>
        </p:txBody>
      </p:sp>
      <p:sp>
        <p:nvSpPr>
          <p:cNvPr id="4" name="Title 3">
            <a:extLst>
              <a:ext uri="{FF2B5EF4-FFF2-40B4-BE49-F238E27FC236}">
                <a16:creationId xmlns:a16="http://schemas.microsoft.com/office/drawing/2014/main" id="{224017B8-F748-6085-9C91-50486A2CAE65}"/>
              </a:ext>
            </a:extLst>
          </p:cNvPr>
          <p:cNvSpPr>
            <a:spLocks noGrp="1"/>
          </p:cNvSpPr>
          <p:nvPr>
            <p:ph type="title" hasCustomPrompt="1"/>
          </p:nvPr>
        </p:nvSpPr>
        <p:spPr>
          <a:xfrm>
            <a:off x="583911" y="1511011"/>
            <a:ext cx="5402552" cy="4365625"/>
          </a:xfrm>
        </p:spPr>
        <p:txBody>
          <a:bodyPr vert="horz" anchor="t"/>
          <a:lstStyle>
            <a:lvl1pPr>
              <a:defRPr sz="3600" b="0">
                <a:solidFill>
                  <a:schemeClr val="accent3"/>
                </a:solidFill>
                <a:latin typeface="+mn-lt"/>
              </a:defRPr>
            </a:lvl1pPr>
          </a:lstStyle>
          <a:p>
            <a:r>
              <a:rPr lang="fr-FR"/>
              <a:t>Lorem ipsum dolor sit amet, consectetuer adipiscing elit. Maecenas porttitor congue massa. Fusce posuere, magna sed pulvinar ultricies</a:t>
            </a:r>
            <a:endParaRPr lang="fr-FR" dirty="0"/>
          </a:p>
        </p:txBody>
      </p:sp>
      <p:sp>
        <p:nvSpPr>
          <p:cNvPr id="40" name="Picture Placeholder 39">
            <a:extLst>
              <a:ext uri="{FF2B5EF4-FFF2-40B4-BE49-F238E27FC236}">
                <a16:creationId xmlns:a16="http://schemas.microsoft.com/office/drawing/2014/main" id="{E95B0267-835E-C716-5BD8-2F5CF3E18F72}"/>
              </a:ext>
            </a:extLst>
          </p:cNvPr>
          <p:cNvSpPr>
            <a:spLocks noGrp="1"/>
          </p:cNvSpPr>
          <p:nvPr>
            <p:ph type="pic" sz="quarter" idx="41" hasCustomPrompt="1"/>
          </p:nvPr>
        </p:nvSpPr>
        <p:spPr>
          <a:xfrm>
            <a:off x="6990020" y="3"/>
            <a:ext cx="5201978" cy="5281610"/>
          </a:xfrm>
          <a:custGeom>
            <a:avLst/>
            <a:gdLst>
              <a:gd name="connsiteX0" fmla="*/ 1100062 w 5689601"/>
              <a:gd name="connsiteY0" fmla="*/ 0 h 5776697"/>
              <a:gd name="connsiteX1" fmla="*/ 5689601 w 5689601"/>
              <a:gd name="connsiteY1" fmla="*/ 0 h 5776697"/>
              <a:gd name="connsiteX2" fmla="*/ 5689601 w 5689601"/>
              <a:gd name="connsiteY2" fmla="*/ 5302880 h 5776697"/>
              <a:gd name="connsiteX3" fmla="*/ 5657913 w 5689601"/>
              <a:gd name="connsiteY3" fmla="*/ 5333342 h 5776697"/>
              <a:gd name="connsiteX4" fmla="*/ 4874183 w 5689601"/>
              <a:gd name="connsiteY4" fmla="*/ 5690117 h 5776697"/>
              <a:gd name="connsiteX5" fmla="*/ 3926902 w 5689601"/>
              <a:gd name="connsiteY5" fmla="*/ 5771331 h 5776697"/>
              <a:gd name="connsiteX6" fmla="*/ 3611417 w 5689601"/>
              <a:gd name="connsiteY6" fmla="*/ 5776697 h 5776697"/>
              <a:gd name="connsiteX7" fmla="*/ 3611356 w 5689601"/>
              <a:gd name="connsiteY7" fmla="*/ 5776697 h 5776697"/>
              <a:gd name="connsiteX8" fmla="*/ 3295871 w 5689601"/>
              <a:gd name="connsiteY8" fmla="*/ 5771419 h 5776697"/>
              <a:gd name="connsiteX9" fmla="*/ 2348589 w 5689601"/>
              <a:gd name="connsiteY9" fmla="*/ 5690117 h 5776697"/>
              <a:gd name="connsiteX10" fmla="*/ 1364359 w 5689601"/>
              <a:gd name="connsiteY10" fmla="*/ 5120748 h 5776697"/>
              <a:gd name="connsiteX11" fmla="*/ 110815 w 5689601"/>
              <a:gd name="connsiteY11" fmla="*/ 2944756 h 5776697"/>
              <a:gd name="connsiteX12" fmla="*/ 110815 w 5689601"/>
              <a:gd name="connsiteY12" fmla="*/ 1809627 h 5776697"/>
              <a:gd name="connsiteX13" fmla="*/ 997815 w 5689601"/>
              <a:gd name="connsiteY13" fmla="*/ 141732 h 5776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89601" h="5776697">
                <a:moveTo>
                  <a:pt x="1100062" y="0"/>
                </a:moveTo>
                <a:lnTo>
                  <a:pt x="5689601" y="0"/>
                </a:lnTo>
                <a:lnTo>
                  <a:pt x="5689601" y="5302880"/>
                </a:lnTo>
                <a:lnTo>
                  <a:pt x="5657913" y="5333342"/>
                </a:lnTo>
                <a:cubicBezTo>
                  <a:pt x="5438577" y="5524570"/>
                  <a:pt x="5166395" y="5649649"/>
                  <a:pt x="4874183" y="5690117"/>
                </a:cubicBezTo>
                <a:cubicBezTo>
                  <a:pt x="4558797" y="5733642"/>
                  <a:pt x="4242618" y="5760581"/>
                  <a:pt x="3926902" y="5771331"/>
                </a:cubicBezTo>
                <a:lnTo>
                  <a:pt x="3611417" y="5776697"/>
                </a:lnTo>
                <a:lnTo>
                  <a:pt x="3611356" y="5776697"/>
                </a:lnTo>
                <a:lnTo>
                  <a:pt x="3295871" y="5771419"/>
                </a:lnTo>
                <a:cubicBezTo>
                  <a:pt x="2980154" y="5760728"/>
                  <a:pt x="2663975" y="5733760"/>
                  <a:pt x="2348589" y="5690117"/>
                </a:cubicBezTo>
                <a:cubicBezTo>
                  <a:pt x="1959131" y="5636160"/>
                  <a:pt x="1605123" y="5431783"/>
                  <a:pt x="1364359" y="5120748"/>
                </a:cubicBezTo>
                <a:cubicBezTo>
                  <a:pt x="853499" y="4460720"/>
                  <a:pt x="429691" y="3729481"/>
                  <a:pt x="110815" y="2944756"/>
                </a:cubicBezTo>
                <a:cubicBezTo>
                  <a:pt x="-36938" y="2581019"/>
                  <a:pt x="-36938" y="2173364"/>
                  <a:pt x="110815" y="1809627"/>
                </a:cubicBezTo>
                <a:cubicBezTo>
                  <a:pt x="349972" y="1221083"/>
                  <a:pt x="648153" y="662626"/>
                  <a:pt x="997815" y="141732"/>
                </a:cubicBez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wrap="square" lIns="0" tIns="0" rIns="0" bIns="0" rtlCol="0" anchor="ctr">
            <a:noAutofit/>
          </a:bodyPr>
          <a:lstStyle>
            <a:lvl1pPr algn="ctr">
              <a:defRPr lang="fr-FR" sz="1800">
                <a:solidFill>
                  <a:schemeClr val="bg1"/>
                </a:solidFill>
              </a:defRPr>
            </a:lvl1pPr>
          </a:lstStyle>
          <a:p>
            <a:pPr lvl="0" algn="ctr"/>
            <a:r>
              <a:rPr lang="fr-FR" dirty="0"/>
              <a:t>Image</a:t>
            </a:r>
          </a:p>
        </p:txBody>
      </p:sp>
      <p:pic>
        <p:nvPicPr>
          <p:cNvPr id="5" name="Graphic 4">
            <a:extLst>
              <a:ext uri="{FF2B5EF4-FFF2-40B4-BE49-F238E27FC236}">
                <a16:creationId xmlns:a16="http://schemas.microsoft.com/office/drawing/2014/main" id="{B9422D26-090A-1AF3-2EA9-84162561017A}"/>
              </a:ext>
              <a:ext uri="{C183D7F6-B498-43B3-948B-1728B52AA6E4}">
                <adec:decorative xmlns:adec="http://schemas.microsoft.com/office/drawing/2017/decorative" val="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630332" y="6180224"/>
            <a:ext cx="896649" cy="444679"/>
          </a:xfrm>
          <a:prstGeom prst="rect">
            <a:avLst/>
          </a:prstGeom>
        </p:spPr>
      </p:pic>
      <p:sp>
        <p:nvSpPr>
          <p:cNvPr id="7" name="Espace réservé du numéro de diapositive 6">
            <a:extLst>
              <a:ext uri="{FF2B5EF4-FFF2-40B4-BE49-F238E27FC236}">
                <a16:creationId xmlns:a16="http://schemas.microsoft.com/office/drawing/2014/main" id="{91996CE3-E4F9-B258-3381-D9894DAB53A2}"/>
              </a:ext>
            </a:extLst>
          </p:cNvPr>
          <p:cNvSpPr>
            <a:spLocks noGrp="1"/>
          </p:cNvSpPr>
          <p:nvPr>
            <p:ph type="sldNum" sz="quarter" idx="42"/>
          </p:nvPr>
        </p:nvSpPr>
        <p:spPr/>
        <p:txBody>
          <a:bodyPr/>
          <a:lstStyle/>
          <a:p>
            <a:pPr algn="r"/>
            <a:fld id="{22A8F993-E9C6-4879-8876-5511108B5C62}" type="slidenum">
              <a:rPr lang="fr-FR" smtClean="0"/>
              <a:pPr algn="r"/>
              <a:t>‹N°›</a:t>
            </a:fld>
            <a:r>
              <a:rPr lang="fr-FR" dirty="0"/>
              <a:t> |</a:t>
            </a:r>
          </a:p>
        </p:txBody>
      </p:sp>
      <p:sp>
        <p:nvSpPr>
          <p:cNvPr id="9" name="Espace réservé du pied de page 8">
            <a:extLst>
              <a:ext uri="{FF2B5EF4-FFF2-40B4-BE49-F238E27FC236}">
                <a16:creationId xmlns:a16="http://schemas.microsoft.com/office/drawing/2014/main" id="{ABE0E797-4658-4DFE-6018-D98FB74717DE}"/>
              </a:ext>
            </a:extLst>
          </p:cNvPr>
          <p:cNvSpPr>
            <a:spLocks noGrp="1"/>
          </p:cNvSpPr>
          <p:nvPr>
            <p:ph type="ftr" sz="quarter" idx="43"/>
          </p:nvPr>
        </p:nvSpPr>
        <p:spPr/>
        <p:txBody>
          <a:bodyPr/>
          <a:lstStyle/>
          <a:p>
            <a:r>
              <a:rPr lang="fr-FR" dirty="0"/>
              <a:t>Nom de la présentation</a:t>
            </a:r>
          </a:p>
        </p:txBody>
      </p:sp>
    </p:spTree>
    <p:extLst>
      <p:ext uri="{BB962C8B-B14F-4D97-AF65-F5344CB8AC3E}">
        <p14:creationId xmlns:p14="http://schemas.microsoft.com/office/powerpoint/2010/main" val="25362615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itre">
    <p:bg>
      <p:bgPr>
        <a:solidFill>
          <a:srgbClr val="FFFFFF"/>
        </a:solidFill>
        <a:effectLst/>
      </p:bgPr>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418E7C69-DF17-0B29-7BD9-663A95C551FE}"/>
              </a:ext>
            </a:extLst>
          </p:cNvPr>
          <p:cNvGraphicFramePr>
            <a:graphicFrameLocks noChangeAspect="1"/>
          </p:cNvGraphicFramePr>
          <p:nvPr userDrawn="1">
            <p:custDataLst>
              <p:tags r:id="rId1"/>
            </p:custDataLst>
            <p:extLst>
              <p:ext uri="{D42A27DB-BD31-4B8C-83A1-F6EECF244321}">
                <p14:modId xmlns:p14="http://schemas.microsoft.com/office/powerpoint/2010/main" val="23944222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 imgW="544" imgH="544" progId="TCLayout.ActiveDocument.1">
                  <p:embed/>
                </p:oleObj>
              </mc:Choice>
              <mc:Fallback>
                <p:oleObj name="Diapositive think-cell" r:id="rId3" imgW="544" imgH="544" progId="TCLayout.ActiveDocument.1">
                  <p:embed/>
                  <p:pic>
                    <p:nvPicPr>
                      <p:cNvPr id="7" name="think-cell data - do not delete" hidden="1">
                        <a:extLst>
                          <a:ext uri="{FF2B5EF4-FFF2-40B4-BE49-F238E27FC236}">
                            <a16:creationId xmlns:a16="http://schemas.microsoft.com/office/drawing/2014/main" id="{418E7C69-DF17-0B29-7BD9-663A95C551F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CF85CD11-F9AA-5B7D-D43C-D50CEA1EC63D}"/>
              </a:ext>
              <a:ext uri="{C183D7F6-B498-43B3-948B-1728B52AA6E4}">
                <adec:decorative xmlns:adec="http://schemas.microsoft.com/office/drawing/2017/decorative" val="1"/>
              </a:ext>
            </a:extLst>
          </p:cNvPr>
          <p:cNvSpPr>
            <a:spLocks noGrp="1"/>
          </p:cNvSpPr>
          <p:nvPr>
            <p:ph type="body" sz="quarter" idx="37"/>
          </p:nvPr>
        </p:nvSpPr>
        <p:spPr>
          <a:xfrm>
            <a:off x="0" y="0"/>
            <a:ext cx="6974516" cy="5407050"/>
          </a:xfrm>
          <a:custGeom>
            <a:avLst/>
            <a:gdLst>
              <a:gd name="connsiteX0" fmla="*/ 0 w 6974516"/>
              <a:gd name="connsiteY0" fmla="*/ 0 h 5407050"/>
              <a:gd name="connsiteX1" fmla="*/ 6972485 w 6974516"/>
              <a:gd name="connsiteY1" fmla="*/ 0 h 5407050"/>
              <a:gd name="connsiteX2" fmla="*/ 6974516 w 6974516"/>
              <a:gd name="connsiteY2" fmla="*/ 415321 h 5407050"/>
              <a:gd name="connsiteX3" fmla="*/ 6832570 w 6974516"/>
              <a:gd name="connsiteY3" fmla="*/ 2179000 h 5407050"/>
              <a:gd name="connsiteX4" fmla="*/ 6021251 w 6974516"/>
              <a:gd name="connsiteY4" fmla="*/ 3545492 h 5407050"/>
              <a:gd name="connsiteX5" fmla="*/ 2962407 w 6974516"/>
              <a:gd name="connsiteY5" fmla="*/ 5261450 h 5407050"/>
              <a:gd name="connsiteX6" fmla="*/ 1377598 w 6974516"/>
              <a:gd name="connsiteY6" fmla="*/ 5242584 h 5407050"/>
              <a:gd name="connsiteX7" fmla="*/ 184590 w 6974516"/>
              <a:gd name="connsiteY7" fmla="*/ 4666290 h 5407050"/>
              <a:gd name="connsiteX8" fmla="*/ 0 w 6974516"/>
              <a:gd name="connsiteY8" fmla="*/ 4560918 h 540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74516" h="5407050">
                <a:moveTo>
                  <a:pt x="0" y="0"/>
                </a:moveTo>
                <a:lnTo>
                  <a:pt x="6972485" y="0"/>
                </a:lnTo>
                <a:lnTo>
                  <a:pt x="6974516" y="415321"/>
                </a:lnTo>
                <a:cubicBezTo>
                  <a:pt x="6967656" y="1002978"/>
                  <a:pt x="6920744" y="1592249"/>
                  <a:pt x="6832570" y="2179000"/>
                </a:cubicBezTo>
                <a:cubicBezTo>
                  <a:pt x="6750753" y="2722772"/>
                  <a:pt x="6459497" y="3214184"/>
                  <a:pt x="6021251" y="3545492"/>
                </a:cubicBezTo>
                <a:cubicBezTo>
                  <a:pt x="5091189" y="4248460"/>
                  <a:pt x="4063369" y="4828854"/>
                  <a:pt x="2962407" y="5261450"/>
                </a:cubicBezTo>
                <a:cubicBezTo>
                  <a:pt x="2452128" y="5461909"/>
                  <a:pt x="1882832" y="5455150"/>
                  <a:pt x="1377598" y="5242584"/>
                </a:cubicBezTo>
                <a:cubicBezTo>
                  <a:pt x="968747" y="5070563"/>
                  <a:pt x="570651" y="4878012"/>
                  <a:pt x="184590" y="4666290"/>
                </a:cubicBezTo>
                <a:lnTo>
                  <a:pt x="0" y="4560918"/>
                </a:lnTo>
                <a:close/>
              </a:path>
            </a:pathLst>
          </a:custGeom>
          <a:solidFill>
            <a:schemeClr val="accent2"/>
          </a:solidFill>
          <a:ln w="19050">
            <a:noFill/>
          </a:ln>
        </p:spPr>
        <p:txBody>
          <a:bodyPr wrap="square">
            <a:noAutofit/>
          </a:bodyPr>
          <a:lstStyle>
            <a:lvl1pPr>
              <a:defRPr sz="100">
                <a:solidFill>
                  <a:schemeClr val="tx2">
                    <a:alpha val="0"/>
                  </a:schemeClr>
                </a:solidFill>
              </a:defRPr>
            </a:lvl1pPr>
            <a:lvl5pPr>
              <a:defRPr/>
            </a:lvl5pPr>
          </a:lstStyle>
          <a:p>
            <a:pPr lvl="0"/>
            <a:endParaRPr lang="fr-FR" dirty="0"/>
          </a:p>
        </p:txBody>
      </p:sp>
      <p:sp>
        <p:nvSpPr>
          <p:cNvPr id="2" name="Text Placeholder 14">
            <a:extLst>
              <a:ext uri="{FF2B5EF4-FFF2-40B4-BE49-F238E27FC236}">
                <a16:creationId xmlns:a16="http://schemas.microsoft.com/office/drawing/2014/main" id="{50C3C129-1DBF-54BB-5B1D-4D0ADC287EE7}"/>
              </a:ext>
            </a:extLst>
          </p:cNvPr>
          <p:cNvSpPr>
            <a:spLocks noGrp="1"/>
          </p:cNvSpPr>
          <p:nvPr>
            <p:ph type="body" sz="quarter" idx="36" hasCustomPrompt="1"/>
          </p:nvPr>
        </p:nvSpPr>
        <p:spPr>
          <a:xfrm>
            <a:off x="6156325" y="2519363"/>
            <a:ext cx="790575" cy="790575"/>
          </a:xfrm>
          <a:prstGeom prst="ellipse">
            <a:avLst/>
          </a:prstGeom>
          <a:solidFill>
            <a:schemeClr val="tx2"/>
          </a:solidFill>
        </p:spPr>
        <p:txBody>
          <a:bodyPr anchor="ctr"/>
          <a:lstStyle>
            <a:lvl1pPr algn="ctr">
              <a:lnSpc>
                <a:spcPct val="100000"/>
              </a:lnSpc>
              <a:spcAft>
                <a:spcPts val="0"/>
              </a:spcAft>
              <a:defRPr sz="2800" b="1">
                <a:solidFill>
                  <a:schemeClr val="bg1"/>
                </a:solidFill>
                <a:latin typeface="+mj-lt"/>
              </a:defRPr>
            </a:lvl1pPr>
            <a:lvl2pPr algn="ctr">
              <a:lnSpc>
                <a:spcPct val="100000"/>
              </a:lnSpc>
              <a:spcAft>
                <a:spcPts val="0"/>
              </a:spcAft>
              <a:defRPr sz="3800">
                <a:solidFill>
                  <a:schemeClr val="accent3"/>
                </a:solidFill>
                <a:latin typeface="+mj-lt"/>
              </a:defRPr>
            </a:lvl2pPr>
            <a:lvl3pPr algn="ctr">
              <a:lnSpc>
                <a:spcPct val="100000"/>
              </a:lnSpc>
              <a:spcAft>
                <a:spcPts val="0"/>
              </a:spcAft>
              <a:defRPr sz="3800">
                <a:solidFill>
                  <a:schemeClr val="accent3"/>
                </a:solidFill>
                <a:latin typeface="+mj-lt"/>
              </a:defRPr>
            </a:lvl3pPr>
            <a:lvl4pPr algn="ctr">
              <a:lnSpc>
                <a:spcPct val="100000"/>
              </a:lnSpc>
              <a:spcAft>
                <a:spcPts val="0"/>
              </a:spcAft>
              <a:defRPr sz="3800">
                <a:solidFill>
                  <a:schemeClr val="accent3"/>
                </a:solidFill>
                <a:latin typeface="+mj-lt"/>
              </a:defRPr>
            </a:lvl4pPr>
            <a:lvl5pPr algn="ctr">
              <a:lnSpc>
                <a:spcPct val="100000"/>
              </a:lnSpc>
              <a:spcAft>
                <a:spcPts val="0"/>
              </a:spcAft>
              <a:defRPr sz="3800">
                <a:solidFill>
                  <a:schemeClr val="accent3"/>
                </a:solidFill>
                <a:latin typeface="+mj-lt"/>
              </a:defRPr>
            </a:lvl5pPr>
            <a:lvl6pPr algn="ctr">
              <a:lnSpc>
                <a:spcPct val="100000"/>
              </a:lnSpc>
              <a:spcAft>
                <a:spcPts val="0"/>
              </a:spcAft>
              <a:defRPr sz="3800">
                <a:solidFill>
                  <a:schemeClr val="accent3"/>
                </a:solidFill>
                <a:latin typeface="+mj-lt"/>
              </a:defRPr>
            </a:lvl6pPr>
            <a:lvl7pPr algn="ctr">
              <a:lnSpc>
                <a:spcPct val="100000"/>
              </a:lnSpc>
              <a:spcAft>
                <a:spcPts val="0"/>
              </a:spcAft>
              <a:defRPr sz="3800">
                <a:solidFill>
                  <a:schemeClr val="accent3"/>
                </a:solidFill>
                <a:latin typeface="+mj-lt"/>
              </a:defRPr>
            </a:lvl7pPr>
            <a:lvl8pPr algn="ctr">
              <a:lnSpc>
                <a:spcPct val="100000"/>
              </a:lnSpc>
              <a:spcAft>
                <a:spcPts val="0"/>
              </a:spcAft>
              <a:defRPr sz="3800">
                <a:solidFill>
                  <a:schemeClr val="accent3"/>
                </a:solidFill>
                <a:latin typeface="+mj-lt"/>
              </a:defRPr>
            </a:lvl8pPr>
            <a:lvl9pPr algn="ctr">
              <a:lnSpc>
                <a:spcPct val="100000"/>
              </a:lnSpc>
              <a:spcAft>
                <a:spcPts val="0"/>
              </a:spcAft>
              <a:defRPr sz="3800">
                <a:solidFill>
                  <a:schemeClr val="accent3"/>
                </a:solidFill>
                <a:latin typeface="+mj-lt"/>
              </a:defRPr>
            </a:lvl9pPr>
          </a:lstStyle>
          <a:p>
            <a:pPr lvl="0"/>
            <a:r>
              <a:rPr lang="fr-FR"/>
              <a:t>01</a:t>
            </a:r>
            <a:endParaRPr lang="fr-FR" dirty="0"/>
          </a:p>
        </p:txBody>
      </p:sp>
      <p:sp>
        <p:nvSpPr>
          <p:cNvPr id="10" name="Title 9">
            <a:extLst>
              <a:ext uri="{FF2B5EF4-FFF2-40B4-BE49-F238E27FC236}">
                <a16:creationId xmlns:a16="http://schemas.microsoft.com/office/drawing/2014/main" id="{3CB2426F-BABB-B082-919A-CF2EE54BDB58}"/>
              </a:ext>
            </a:extLst>
          </p:cNvPr>
          <p:cNvSpPr>
            <a:spLocks noGrp="1"/>
          </p:cNvSpPr>
          <p:nvPr>
            <p:ph type="title" hasCustomPrompt="1"/>
          </p:nvPr>
        </p:nvSpPr>
        <p:spPr>
          <a:xfrm>
            <a:off x="6551612" y="3548064"/>
            <a:ext cx="5089526" cy="2281237"/>
          </a:xfrm>
        </p:spPr>
        <p:txBody>
          <a:bodyPr vert="horz" anchor="t"/>
          <a:lstStyle>
            <a:lvl1pPr>
              <a:defRPr sz="5400">
                <a:solidFill>
                  <a:schemeClr val="tx1"/>
                </a:solidFill>
              </a:defRPr>
            </a:lvl1pPr>
          </a:lstStyle>
          <a:p>
            <a:r>
              <a:rPr lang="fr-FR"/>
              <a:t>Click to edit Master title style</a:t>
            </a:r>
            <a:endParaRPr lang="fr-FR" dirty="0"/>
          </a:p>
        </p:txBody>
      </p:sp>
      <p:pic>
        <p:nvPicPr>
          <p:cNvPr id="6" name="Graphic 5">
            <a:extLst>
              <a:ext uri="{FF2B5EF4-FFF2-40B4-BE49-F238E27FC236}">
                <a16:creationId xmlns:a16="http://schemas.microsoft.com/office/drawing/2014/main" id="{D04C8B7C-2023-3632-73B3-6E74EE8662E4}"/>
              </a:ext>
              <a:ext uri="{C183D7F6-B498-43B3-948B-1728B52AA6E4}">
                <adec:decorative xmlns:adec="http://schemas.microsoft.com/office/drawing/2017/decorative" val="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630332" y="6180224"/>
            <a:ext cx="896649" cy="444679"/>
          </a:xfrm>
          <a:prstGeom prst="rect">
            <a:avLst/>
          </a:prstGeom>
        </p:spPr>
      </p:pic>
      <p:sp>
        <p:nvSpPr>
          <p:cNvPr id="5" name="Espace réservé du pied de page 4">
            <a:extLst>
              <a:ext uri="{FF2B5EF4-FFF2-40B4-BE49-F238E27FC236}">
                <a16:creationId xmlns:a16="http://schemas.microsoft.com/office/drawing/2014/main" id="{8C9C5C40-9C4F-EF2A-5673-03CB4C97DD39}"/>
              </a:ext>
            </a:extLst>
          </p:cNvPr>
          <p:cNvSpPr>
            <a:spLocks noGrp="1"/>
          </p:cNvSpPr>
          <p:nvPr>
            <p:ph type="ftr" sz="quarter" idx="38"/>
          </p:nvPr>
        </p:nvSpPr>
        <p:spPr/>
        <p:txBody>
          <a:bodyPr/>
          <a:lstStyle/>
          <a:p>
            <a:r>
              <a:rPr lang="fr-FR" dirty="0"/>
              <a:t>Nom de la présentation</a:t>
            </a:r>
          </a:p>
        </p:txBody>
      </p:sp>
      <p:sp>
        <p:nvSpPr>
          <p:cNvPr id="8" name="Espace réservé du numéro de diapositive 7">
            <a:extLst>
              <a:ext uri="{FF2B5EF4-FFF2-40B4-BE49-F238E27FC236}">
                <a16:creationId xmlns:a16="http://schemas.microsoft.com/office/drawing/2014/main" id="{6106C400-327A-C093-346A-0C899DA61A73}"/>
              </a:ext>
            </a:extLst>
          </p:cNvPr>
          <p:cNvSpPr>
            <a:spLocks noGrp="1"/>
          </p:cNvSpPr>
          <p:nvPr>
            <p:ph type="sldNum" sz="quarter" idx="39"/>
          </p:nvPr>
        </p:nvSpPr>
        <p:spPr/>
        <p:txBody>
          <a:bodyPr/>
          <a:lstStyle/>
          <a:p>
            <a:pPr algn="r"/>
            <a:fld id="{22A8F993-E9C6-4879-8876-5511108B5C62}" type="slidenum">
              <a:rPr lang="fr-FR" smtClean="0"/>
              <a:pPr algn="r"/>
              <a:t>‹N°›</a:t>
            </a:fld>
            <a:r>
              <a:rPr lang="fr-FR" dirty="0"/>
              <a:t> |</a:t>
            </a:r>
          </a:p>
        </p:txBody>
      </p:sp>
    </p:spTree>
    <p:extLst>
      <p:ext uri="{BB962C8B-B14F-4D97-AF65-F5344CB8AC3E}">
        <p14:creationId xmlns:p14="http://schemas.microsoft.com/office/powerpoint/2010/main" val="5538801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and chiffre">
    <p:bg>
      <p:bgPr>
        <a:solidFill>
          <a:srgbClr val="FFFFFF"/>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2CD37AFD-F0BB-50F3-E5CC-6F78B7D745DC}"/>
              </a:ext>
            </a:extLst>
          </p:cNvPr>
          <p:cNvGraphicFramePr>
            <a:graphicFrameLocks noChangeAspect="1"/>
          </p:cNvGraphicFramePr>
          <p:nvPr userDrawn="1">
            <p:custDataLst>
              <p:tags r:id="rId1"/>
            </p:custDataLst>
            <p:extLst>
              <p:ext uri="{D42A27DB-BD31-4B8C-83A1-F6EECF244321}">
                <p14:modId xmlns:p14="http://schemas.microsoft.com/office/powerpoint/2010/main" val="38801063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 imgW="544" imgH="544" progId="TCLayout.ActiveDocument.1">
                  <p:embed/>
                </p:oleObj>
              </mc:Choice>
              <mc:Fallback>
                <p:oleObj name="Diapositive think-cell" r:id="rId3" imgW="544" imgH="544" progId="TCLayout.ActiveDocument.1">
                  <p:embed/>
                  <p:pic>
                    <p:nvPicPr>
                      <p:cNvPr id="6" name="think-cell data - do not delete" hidden="1">
                        <a:extLst>
                          <a:ext uri="{FF2B5EF4-FFF2-40B4-BE49-F238E27FC236}">
                            <a16:creationId xmlns:a16="http://schemas.microsoft.com/office/drawing/2014/main" id="{2CD37AFD-F0BB-50F3-E5CC-6F78B7D745D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9">
            <a:extLst>
              <a:ext uri="{FF2B5EF4-FFF2-40B4-BE49-F238E27FC236}">
                <a16:creationId xmlns:a16="http://schemas.microsoft.com/office/drawing/2014/main" id="{FAEA98C1-F017-CDD4-C336-F3024D4EB638}"/>
              </a:ext>
              <a:ext uri="{C183D7F6-B498-43B3-948B-1728B52AA6E4}">
                <adec:decorative xmlns:adec="http://schemas.microsoft.com/office/drawing/2017/decorative" val="1"/>
              </a:ext>
            </a:extLst>
          </p:cNvPr>
          <p:cNvSpPr>
            <a:spLocks noGrp="1"/>
          </p:cNvSpPr>
          <p:nvPr>
            <p:ph type="body" sz="quarter" idx="21"/>
          </p:nvPr>
        </p:nvSpPr>
        <p:spPr>
          <a:xfrm>
            <a:off x="3343275" y="673360"/>
            <a:ext cx="5505452" cy="5511280"/>
          </a:xfrm>
          <a:custGeom>
            <a:avLst/>
            <a:gdLst>
              <a:gd name="connsiteX0" fmla="*/ 2868615 w 5505452"/>
              <a:gd name="connsiteY0" fmla="*/ 391 h 5511280"/>
              <a:gd name="connsiteX1" fmla="*/ 4341041 w 5505452"/>
              <a:gd name="connsiteY1" fmla="*/ 125478 h 5511280"/>
              <a:gd name="connsiteX2" fmla="*/ 5069657 w 5505452"/>
              <a:gd name="connsiteY2" fmla="*/ 485674 h 5511280"/>
              <a:gd name="connsiteX3" fmla="*/ 5391470 w 5505452"/>
              <a:gd name="connsiteY3" fmla="*/ 4289597 h 5511280"/>
              <a:gd name="connsiteX4" fmla="*/ 4632566 w 5505452"/>
              <a:gd name="connsiteY4" fmla="*/ 5306082 h 5511280"/>
              <a:gd name="connsiteX5" fmla="*/ 4631521 w 5505452"/>
              <a:gd name="connsiteY5" fmla="*/ 5306474 h 5511280"/>
              <a:gd name="connsiteX6" fmla="*/ 4631652 w 5505452"/>
              <a:gd name="connsiteY6" fmla="*/ 5306606 h 5511280"/>
              <a:gd name="connsiteX7" fmla="*/ 4129545 w 5505452"/>
              <a:gd name="connsiteY7" fmla="*/ 5422014 h 5511280"/>
              <a:gd name="connsiteX8" fmla="*/ 1367042 w 5505452"/>
              <a:gd name="connsiteY8" fmla="*/ 5420578 h 5511280"/>
              <a:gd name="connsiteX9" fmla="*/ 434503 w 5505452"/>
              <a:gd name="connsiteY9" fmla="*/ 5024088 h 5511280"/>
              <a:gd name="connsiteX10" fmla="*/ 91409 w 5505452"/>
              <a:gd name="connsiteY10" fmla="*/ 4142594 h 5511280"/>
              <a:gd name="connsiteX11" fmla="*/ 234364 w 5505452"/>
              <a:gd name="connsiteY11" fmla="*/ 802787 h 5511280"/>
              <a:gd name="connsiteX12" fmla="*/ 1392762 w 5505452"/>
              <a:gd name="connsiteY12" fmla="*/ 87878 h 5511280"/>
              <a:gd name="connsiteX13" fmla="*/ 2868615 w 5505452"/>
              <a:gd name="connsiteY13" fmla="*/ 391 h 551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05452" h="5511280">
                <a:moveTo>
                  <a:pt x="2868615" y="391"/>
                </a:moveTo>
                <a:cubicBezTo>
                  <a:pt x="3361469" y="4683"/>
                  <a:pt x="3853752" y="44404"/>
                  <a:pt x="4341041" y="125478"/>
                </a:cubicBezTo>
                <a:cubicBezTo>
                  <a:pt x="4610241" y="178351"/>
                  <a:pt x="4882836" y="282272"/>
                  <a:pt x="5069657" y="485674"/>
                </a:cubicBezTo>
                <a:cubicBezTo>
                  <a:pt x="5649705" y="1048487"/>
                  <a:pt x="5529595" y="3486435"/>
                  <a:pt x="5391470" y="4289597"/>
                </a:cubicBezTo>
                <a:cubicBezTo>
                  <a:pt x="5317316" y="4752277"/>
                  <a:pt x="5096290" y="5148636"/>
                  <a:pt x="4632566" y="5306082"/>
                </a:cubicBezTo>
                <a:lnTo>
                  <a:pt x="4631521" y="5306474"/>
                </a:lnTo>
                <a:lnTo>
                  <a:pt x="4631652" y="5306606"/>
                </a:lnTo>
                <a:cubicBezTo>
                  <a:pt x="4471332" y="5365615"/>
                  <a:pt x="4299655" y="5398254"/>
                  <a:pt x="4129545" y="5422014"/>
                </a:cubicBezTo>
                <a:cubicBezTo>
                  <a:pt x="3211496" y="5541340"/>
                  <a:pt x="2285092" y="5541209"/>
                  <a:pt x="1367042" y="5420578"/>
                </a:cubicBezTo>
                <a:cubicBezTo>
                  <a:pt x="1030085" y="5374494"/>
                  <a:pt x="670150" y="5281930"/>
                  <a:pt x="434503" y="5024088"/>
                </a:cubicBezTo>
                <a:cubicBezTo>
                  <a:pt x="215956" y="4788962"/>
                  <a:pt x="134361" y="4455530"/>
                  <a:pt x="91409" y="4142594"/>
                </a:cubicBezTo>
                <a:cubicBezTo>
                  <a:pt x="-25959" y="3206791"/>
                  <a:pt x="-77658" y="1685325"/>
                  <a:pt x="234364" y="802787"/>
                </a:cubicBezTo>
                <a:cubicBezTo>
                  <a:pt x="426016" y="318044"/>
                  <a:pt x="910628" y="142841"/>
                  <a:pt x="1392762" y="87878"/>
                </a:cubicBezTo>
                <a:cubicBezTo>
                  <a:pt x="1882336" y="27237"/>
                  <a:pt x="2375761" y="-3900"/>
                  <a:pt x="2868615" y="391"/>
                </a:cubicBezTo>
                <a:close/>
              </a:path>
            </a:pathLst>
          </a:custGeom>
          <a:solidFill>
            <a:schemeClr val="accent2">
              <a:lumMod val="40000"/>
              <a:lumOff val="60000"/>
            </a:schemeClr>
          </a:solidFill>
        </p:spPr>
        <p:txBody>
          <a:bodyPr wrap="square" anchor="ctr">
            <a:noAutofit/>
          </a:bodyPr>
          <a:lstStyle>
            <a:lvl1pPr>
              <a:defRPr sz="2400">
                <a:solidFill>
                  <a:schemeClr val="tx2">
                    <a:alpha val="0"/>
                  </a:schemeClr>
                </a:solidFill>
                <a:latin typeface="+mn-lt"/>
              </a:defRPr>
            </a:lvl1pPr>
            <a:lvl2pPr>
              <a:defRPr sz="2400">
                <a:latin typeface="+mn-lt"/>
              </a:defRPr>
            </a:lvl2pPr>
            <a:lvl3pPr>
              <a:defRPr sz="2400">
                <a:latin typeface="+mn-lt"/>
              </a:defRPr>
            </a:lvl3pPr>
            <a:lvl4pPr>
              <a:defRPr sz="2400">
                <a:latin typeface="+mn-lt"/>
              </a:defRPr>
            </a:lvl4pPr>
            <a:lvl5pPr>
              <a:defRPr sz="2400">
                <a:latin typeface="+mn-lt"/>
              </a:defRPr>
            </a:lvl5pPr>
            <a:lvl6pPr>
              <a:defRPr sz="2400">
                <a:latin typeface="+mn-lt"/>
              </a:defRPr>
            </a:lvl6pPr>
            <a:lvl7pPr>
              <a:defRPr sz="2400">
                <a:latin typeface="+mn-lt"/>
              </a:defRPr>
            </a:lvl7pPr>
            <a:lvl8pPr>
              <a:defRPr sz="2400">
                <a:latin typeface="+mn-lt"/>
              </a:defRPr>
            </a:lvl8pPr>
            <a:lvl9pPr>
              <a:defRPr sz="2400">
                <a:latin typeface="+mn-lt"/>
              </a:defRPr>
            </a:lvl9pPr>
          </a:lstStyle>
          <a:p>
            <a:pPr lvl="0"/>
            <a:endParaRPr lang="fr-FR" dirty="0"/>
          </a:p>
        </p:txBody>
      </p:sp>
      <p:sp>
        <p:nvSpPr>
          <p:cNvPr id="8" name="Text Placeholder 14">
            <a:extLst>
              <a:ext uri="{FF2B5EF4-FFF2-40B4-BE49-F238E27FC236}">
                <a16:creationId xmlns:a16="http://schemas.microsoft.com/office/drawing/2014/main" id="{EFB85189-C4B3-9D34-441D-0C6A1BBA4AE1}"/>
              </a:ext>
            </a:extLst>
          </p:cNvPr>
          <p:cNvSpPr>
            <a:spLocks noGrp="1"/>
          </p:cNvSpPr>
          <p:nvPr>
            <p:ph type="body" sz="quarter" idx="20" hasCustomPrompt="1"/>
          </p:nvPr>
        </p:nvSpPr>
        <p:spPr>
          <a:xfrm>
            <a:off x="4289696" y="3565033"/>
            <a:ext cx="3549811" cy="1633909"/>
          </a:xfrm>
        </p:spPr>
        <p:txBody>
          <a:bodyPr anchor="ctr"/>
          <a:lstStyle>
            <a:lvl1pPr>
              <a:defRPr sz="12000">
                <a:solidFill>
                  <a:schemeClr val="tx1"/>
                </a:solidFill>
                <a:latin typeface="+mn-lt"/>
              </a:defRPr>
            </a:lvl1pPr>
            <a:lvl2pPr>
              <a:defRPr sz="13200">
                <a:solidFill>
                  <a:schemeClr val="tx1"/>
                </a:solidFill>
                <a:latin typeface="+mn-lt"/>
              </a:defRPr>
            </a:lvl2pPr>
            <a:lvl3pPr>
              <a:defRPr sz="13200">
                <a:solidFill>
                  <a:schemeClr val="tx1"/>
                </a:solidFill>
                <a:latin typeface="+mn-lt"/>
              </a:defRPr>
            </a:lvl3pPr>
            <a:lvl4pPr>
              <a:defRPr sz="13200">
                <a:solidFill>
                  <a:schemeClr val="tx1"/>
                </a:solidFill>
                <a:latin typeface="+mn-lt"/>
              </a:defRPr>
            </a:lvl4pPr>
            <a:lvl5pPr>
              <a:defRPr sz="13200">
                <a:solidFill>
                  <a:schemeClr val="tx1"/>
                </a:solidFill>
                <a:latin typeface="+mn-lt"/>
              </a:defRPr>
            </a:lvl5pPr>
            <a:lvl6pPr>
              <a:defRPr sz="13200">
                <a:solidFill>
                  <a:schemeClr val="tx1"/>
                </a:solidFill>
                <a:latin typeface="+mn-lt"/>
              </a:defRPr>
            </a:lvl6pPr>
            <a:lvl7pPr>
              <a:defRPr sz="13200">
                <a:solidFill>
                  <a:schemeClr val="tx1"/>
                </a:solidFill>
                <a:latin typeface="+mn-lt"/>
              </a:defRPr>
            </a:lvl7pPr>
            <a:lvl8pPr>
              <a:defRPr sz="13200">
                <a:solidFill>
                  <a:schemeClr val="tx1"/>
                </a:solidFill>
                <a:latin typeface="+mn-lt"/>
              </a:defRPr>
            </a:lvl8pPr>
            <a:lvl9pPr>
              <a:defRPr sz="13200">
                <a:solidFill>
                  <a:schemeClr val="tx1"/>
                </a:solidFill>
                <a:latin typeface="+mn-lt"/>
              </a:defRPr>
            </a:lvl9pPr>
          </a:lstStyle>
          <a:p>
            <a:pPr lvl="0"/>
            <a:r>
              <a:rPr lang="fr-FR"/>
              <a:t>123</a:t>
            </a:r>
            <a:endParaRPr lang="fr-FR" dirty="0"/>
          </a:p>
        </p:txBody>
      </p:sp>
      <p:pic>
        <p:nvPicPr>
          <p:cNvPr id="2" name="Graphic 1">
            <a:extLst>
              <a:ext uri="{FF2B5EF4-FFF2-40B4-BE49-F238E27FC236}">
                <a16:creationId xmlns:a16="http://schemas.microsoft.com/office/drawing/2014/main" id="{0EB5FEEF-61D4-E391-E8FC-87AA0A1765B7}"/>
              </a:ext>
              <a:ext uri="{C183D7F6-B498-43B3-948B-1728B52AA6E4}">
                <adec:decorative xmlns:adec="http://schemas.microsoft.com/office/drawing/2017/decorative" val="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630332" y="6180224"/>
            <a:ext cx="896649" cy="444679"/>
          </a:xfrm>
          <a:prstGeom prst="rect">
            <a:avLst/>
          </a:prstGeom>
        </p:spPr>
      </p:pic>
      <p:sp>
        <p:nvSpPr>
          <p:cNvPr id="16" name="Titre 15">
            <a:extLst>
              <a:ext uri="{FF2B5EF4-FFF2-40B4-BE49-F238E27FC236}">
                <a16:creationId xmlns:a16="http://schemas.microsoft.com/office/drawing/2014/main" id="{40399346-13F7-EC69-5236-A351BFB43A11}"/>
              </a:ext>
            </a:extLst>
          </p:cNvPr>
          <p:cNvSpPr>
            <a:spLocks noGrp="1"/>
          </p:cNvSpPr>
          <p:nvPr>
            <p:ph type="title" hasCustomPrompt="1"/>
          </p:nvPr>
        </p:nvSpPr>
        <p:spPr>
          <a:xfrm>
            <a:off x="4253656" y="1512574"/>
            <a:ext cx="2606400" cy="1818000"/>
          </a:xfrm>
        </p:spPr>
        <p:txBody>
          <a:bodyPr vert="horz" lIns="0" tIns="0" rIns="0" bIns="0" rtlCol="0" anchor="ctr">
            <a:noAutofit/>
          </a:bodyPr>
          <a:lstStyle>
            <a:lvl1pPr>
              <a:defRPr lang="en-GB" sz="2200" b="0">
                <a:latin typeface="+mn-lt"/>
                <a:ea typeface="+mn-ea"/>
                <a:cs typeface="+mn-cs"/>
              </a:defRPr>
            </a:lvl1pPr>
          </a:lstStyle>
          <a:p>
            <a:pPr lvl="0">
              <a:lnSpc>
                <a:spcPct val="100000"/>
              </a:lnSpc>
              <a:spcBef>
                <a:spcPts val="0"/>
              </a:spcBef>
            </a:pPr>
            <a:r>
              <a:rPr lang="fr-FR"/>
              <a:t>Click to edit Master title style</a:t>
            </a:r>
            <a:endParaRPr lang="fr-FR" dirty="0"/>
          </a:p>
        </p:txBody>
      </p:sp>
      <p:sp>
        <p:nvSpPr>
          <p:cNvPr id="11" name="Espace réservé du pied de page 10">
            <a:extLst>
              <a:ext uri="{FF2B5EF4-FFF2-40B4-BE49-F238E27FC236}">
                <a16:creationId xmlns:a16="http://schemas.microsoft.com/office/drawing/2014/main" id="{F7804065-68C9-E8A0-496C-7A2E6872670B}"/>
              </a:ext>
            </a:extLst>
          </p:cNvPr>
          <p:cNvSpPr>
            <a:spLocks noGrp="1"/>
          </p:cNvSpPr>
          <p:nvPr>
            <p:ph type="ftr" sz="quarter" idx="37"/>
          </p:nvPr>
        </p:nvSpPr>
        <p:spPr/>
        <p:txBody>
          <a:bodyPr/>
          <a:lstStyle/>
          <a:p>
            <a:r>
              <a:rPr lang="fr-FR" dirty="0"/>
              <a:t>Nom de la présentation</a:t>
            </a:r>
          </a:p>
        </p:txBody>
      </p:sp>
      <p:sp>
        <p:nvSpPr>
          <p:cNvPr id="12" name="Espace réservé du numéro de diapositive 11">
            <a:extLst>
              <a:ext uri="{FF2B5EF4-FFF2-40B4-BE49-F238E27FC236}">
                <a16:creationId xmlns:a16="http://schemas.microsoft.com/office/drawing/2014/main" id="{3E7FE49F-28D0-9363-FFBC-65081A0523E6}"/>
              </a:ext>
            </a:extLst>
          </p:cNvPr>
          <p:cNvSpPr>
            <a:spLocks noGrp="1"/>
          </p:cNvSpPr>
          <p:nvPr>
            <p:ph type="sldNum" sz="quarter" idx="38"/>
          </p:nvPr>
        </p:nvSpPr>
        <p:spPr/>
        <p:txBody>
          <a:bodyPr/>
          <a:lstStyle/>
          <a:p>
            <a:pPr algn="r"/>
            <a:fld id="{22A8F993-E9C6-4879-8876-5511108B5C62}" type="slidenum">
              <a:rPr lang="fr-FR" smtClean="0"/>
              <a:pPr algn="r"/>
              <a:t>‹N°›</a:t>
            </a:fld>
            <a:r>
              <a:rPr lang="fr-FR" dirty="0"/>
              <a:t> |</a:t>
            </a:r>
          </a:p>
        </p:txBody>
      </p:sp>
      <p:sp>
        <p:nvSpPr>
          <p:cNvPr id="3" name="Picture Placeholder 12">
            <a:extLst>
              <a:ext uri="{FF2B5EF4-FFF2-40B4-BE49-F238E27FC236}">
                <a16:creationId xmlns:a16="http://schemas.microsoft.com/office/drawing/2014/main" id="{634C1EE8-95C3-E334-A72B-907ED462F4CB}"/>
              </a:ext>
            </a:extLst>
          </p:cNvPr>
          <p:cNvSpPr>
            <a:spLocks noGrp="1"/>
          </p:cNvSpPr>
          <p:nvPr>
            <p:ph type="pic" sz="quarter" idx="17" hasCustomPrompt="1"/>
          </p:nvPr>
        </p:nvSpPr>
        <p:spPr>
          <a:xfrm>
            <a:off x="895546" y="1503363"/>
            <a:ext cx="3168454" cy="3778250"/>
          </a:xfrm>
          <a:prstGeom prst="rect">
            <a:avLst/>
          </a:prstGeom>
        </p:spPr>
        <p:txBody>
          <a:bodyPr anchor="ctr"/>
          <a:lstStyle>
            <a:lvl1pPr algn="ctr">
              <a:defRPr sz="1200"/>
            </a:lvl1pPr>
          </a:lstStyle>
          <a:p>
            <a:r>
              <a:rPr lang="fr-FR" dirty="0"/>
              <a:t>Image</a:t>
            </a:r>
          </a:p>
        </p:txBody>
      </p:sp>
    </p:spTree>
    <p:extLst>
      <p:ext uri="{BB962C8B-B14F-4D97-AF65-F5344CB8AC3E}">
        <p14:creationId xmlns:p14="http://schemas.microsoft.com/office/powerpoint/2010/main" val="12568243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re et contenu avec graphique">
    <p:bg>
      <p:bgPr>
        <a:solidFill>
          <a:srgbClr val="FFFFFF"/>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2EF87FC1-1FD0-043B-6487-9A3FBDBF6108}"/>
              </a:ext>
            </a:extLst>
          </p:cNvPr>
          <p:cNvGraphicFramePr>
            <a:graphicFrameLocks noChangeAspect="1"/>
          </p:cNvGraphicFramePr>
          <p:nvPr userDrawn="1">
            <p:custDataLst>
              <p:tags r:id="rId1"/>
            </p:custDataLst>
            <p:extLst>
              <p:ext uri="{D42A27DB-BD31-4B8C-83A1-F6EECF244321}">
                <p14:modId xmlns:p14="http://schemas.microsoft.com/office/powerpoint/2010/main" val="10634976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 imgW="544" imgH="544" progId="TCLayout.ActiveDocument.1">
                  <p:embed/>
                </p:oleObj>
              </mc:Choice>
              <mc:Fallback>
                <p:oleObj name="Diapositive think-cell" r:id="rId3" imgW="544" imgH="544" progId="TCLayout.ActiveDocument.1">
                  <p:embed/>
                  <p:pic>
                    <p:nvPicPr>
                      <p:cNvPr id="6" name="think-cell data - do not delete" hidden="1">
                        <a:extLst>
                          <a:ext uri="{FF2B5EF4-FFF2-40B4-BE49-F238E27FC236}">
                            <a16:creationId xmlns:a16="http://schemas.microsoft.com/office/drawing/2014/main" id="{2EF87FC1-1FD0-043B-6487-9A3FBDBF610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Text Placeholder 11">
            <a:extLst>
              <a:ext uri="{FF2B5EF4-FFF2-40B4-BE49-F238E27FC236}">
                <a16:creationId xmlns:a16="http://schemas.microsoft.com/office/drawing/2014/main" id="{C33D1780-CF14-3479-B4FE-FE6AC32544B1}"/>
              </a:ext>
              <a:ext uri="{C183D7F6-B498-43B3-948B-1728B52AA6E4}">
                <adec:decorative xmlns:adec="http://schemas.microsoft.com/office/drawing/2017/decorative" val="1"/>
              </a:ext>
            </a:extLst>
          </p:cNvPr>
          <p:cNvSpPr>
            <a:spLocks noGrp="1"/>
          </p:cNvSpPr>
          <p:nvPr>
            <p:ph type="body" sz="quarter" idx="11" hasCustomPrompt="1"/>
          </p:nvPr>
        </p:nvSpPr>
        <p:spPr>
          <a:xfrm>
            <a:off x="381000" y="1748338"/>
            <a:ext cx="387350" cy="387350"/>
          </a:xfrm>
          <a:custGeom>
            <a:avLst/>
            <a:gdLst>
              <a:gd name="connsiteX0" fmla="*/ 364332 w 728664"/>
              <a:gd name="connsiteY0" fmla="*/ 0 h 728664"/>
              <a:gd name="connsiteX1" fmla="*/ 728664 w 728664"/>
              <a:gd name="connsiteY1" fmla="*/ 364332 h 728664"/>
              <a:gd name="connsiteX2" fmla="*/ 364332 w 728664"/>
              <a:gd name="connsiteY2" fmla="*/ 728664 h 728664"/>
              <a:gd name="connsiteX3" fmla="*/ 0 w 728664"/>
              <a:gd name="connsiteY3" fmla="*/ 364332 h 728664"/>
              <a:gd name="connsiteX4" fmla="*/ 364332 w 728664"/>
              <a:gd name="connsiteY4" fmla="*/ 0 h 72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664" h="728664">
                <a:moveTo>
                  <a:pt x="364332" y="0"/>
                </a:moveTo>
                <a:cubicBezTo>
                  <a:pt x="565547" y="0"/>
                  <a:pt x="728664" y="163117"/>
                  <a:pt x="728664" y="364332"/>
                </a:cubicBezTo>
                <a:cubicBezTo>
                  <a:pt x="728664" y="565547"/>
                  <a:pt x="565547" y="728664"/>
                  <a:pt x="364332" y="728664"/>
                </a:cubicBezTo>
                <a:cubicBezTo>
                  <a:pt x="163117" y="728664"/>
                  <a:pt x="0" y="565547"/>
                  <a:pt x="0" y="364332"/>
                </a:cubicBezTo>
                <a:cubicBezTo>
                  <a:pt x="0" y="163117"/>
                  <a:pt x="163117" y="0"/>
                  <a:pt x="364332" y="0"/>
                </a:cubicBezTo>
                <a:close/>
              </a:path>
            </a:pathLst>
          </a:custGeom>
          <a:solidFill>
            <a:schemeClr val="accent1"/>
          </a:solidFill>
        </p:spPr>
        <p:txBody>
          <a:bodyPr wrap="square">
            <a:noAutofit/>
          </a:bodyPr>
          <a:lstStyle>
            <a:lvl1pPr>
              <a:defRPr>
                <a:solidFill>
                  <a:schemeClr val="tx2">
                    <a:alpha val="0"/>
                  </a:schemeClr>
                </a:solidFill>
              </a:defRPr>
            </a:lvl1pPr>
            <a:lvl5pPr>
              <a:defRPr/>
            </a:lvl5pPr>
          </a:lstStyle>
          <a:p>
            <a:pPr lvl="0"/>
            <a:r>
              <a:rPr lang="fr-FR" dirty="0"/>
              <a:t>'</a:t>
            </a:r>
          </a:p>
        </p:txBody>
      </p:sp>
      <p:sp>
        <p:nvSpPr>
          <p:cNvPr id="4" name="Title 3">
            <a:extLst>
              <a:ext uri="{FF2B5EF4-FFF2-40B4-BE49-F238E27FC236}">
                <a16:creationId xmlns:a16="http://schemas.microsoft.com/office/drawing/2014/main" id="{420B8556-D223-3D8F-787C-2571FE181C2C}"/>
              </a:ext>
            </a:extLst>
          </p:cNvPr>
          <p:cNvSpPr>
            <a:spLocks noGrp="1"/>
          </p:cNvSpPr>
          <p:nvPr>
            <p:ph type="title" hasCustomPrompt="1"/>
          </p:nvPr>
        </p:nvSpPr>
        <p:spPr>
          <a:xfrm>
            <a:off x="897845" y="1279232"/>
            <a:ext cx="4697186" cy="1325563"/>
          </a:xfrm>
        </p:spPr>
        <p:txBody>
          <a:bodyPr vert="horz" anchor="ctr"/>
          <a:lstStyle>
            <a:lvl1pPr marL="0" indent="0">
              <a:buFont typeface="Arial" panose="020B0604020202020204" pitchFamily="34" charset="0"/>
              <a:buNone/>
              <a:defRPr lang="fr-FR" sz="4800" kern="1200" spc="-20" dirty="0">
                <a:solidFill>
                  <a:schemeClr val="tx1"/>
                </a:solidFill>
                <a:latin typeface="+mj-lt"/>
                <a:ea typeface="+mn-ea"/>
                <a:cs typeface="+mn-cs"/>
              </a:defRPr>
            </a:lvl1pPr>
          </a:lstStyle>
          <a:p>
            <a:pPr marL="685800" lvl="0" indent="-685800" algn="l" defTabSz="914400" rtl="0" eaLnBrk="1" latinLnBrk="0" hangingPunct="1">
              <a:lnSpc>
                <a:spcPct val="90000"/>
              </a:lnSpc>
              <a:spcBef>
                <a:spcPts val="0"/>
              </a:spcBef>
              <a:spcAft>
                <a:spcPts val="1200"/>
              </a:spcAft>
            </a:pPr>
            <a:r>
              <a:rPr lang="fr-FR"/>
              <a:t>Click to edit</a:t>
            </a:r>
            <a:endParaRPr lang="fr-FR" dirty="0"/>
          </a:p>
        </p:txBody>
      </p:sp>
      <p:sp>
        <p:nvSpPr>
          <p:cNvPr id="11" name="Text Placeholder 9">
            <a:extLst>
              <a:ext uri="{FF2B5EF4-FFF2-40B4-BE49-F238E27FC236}">
                <a16:creationId xmlns:a16="http://schemas.microsoft.com/office/drawing/2014/main" id="{9EF1A2DC-F24C-C692-E909-64EAACD1B2ED}"/>
              </a:ext>
            </a:extLst>
          </p:cNvPr>
          <p:cNvSpPr>
            <a:spLocks noGrp="1"/>
          </p:cNvSpPr>
          <p:nvPr>
            <p:ph type="body" sz="quarter" idx="24" hasCustomPrompt="1"/>
          </p:nvPr>
        </p:nvSpPr>
        <p:spPr>
          <a:xfrm>
            <a:off x="898525" y="2768599"/>
            <a:ext cx="4695825" cy="2513013"/>
          </a:xfrm>
        </p:spPr>
        <p:txBody>
          <a:bodyPr/>
          <a:lstStyle>
            <a:lvl1pPr>
              <a:spcAft>
                <a:spcPts val="2400"/>
              </a:spcAft>
              <a:defRPr sz="2200"/>
            </a:lvl1pPr>
            <a:lvl2pPr>
              <a:spcAft>
                <a:spcPts val="2400"/>
              </a:spcAft>
              <a:defRPr sz="2200"/>
            </a:lvl2pPr>
            <a:lvl3pPr>
              <a:spcAft>
                <a:spcPts val="1200"/>
              </a:spcAft>
              <a:defRPr sz="1800"/>
            </a:lvl3pPr>
            <a:lvl4pPr>
              <a:spcAft>
                <a:spcPts val="1200"/>
              </a:spcAft>
              <a:defRPr sz="1600"/>
            </a:lvl4pPr>
            <a:lvl5pPr>
              <a:spcAft>
                <a:spcPts val="1200"/>
              </a:spcAft>
              <a:defRPr sz="1600"/>
            </a:lvl5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fr-FR" dirty="0"/>
          </a:p>
        </p:txBody>
      </p:sp>
      <p:sp>
        <p:nvSpPr>
          <p:cNvPr id="7" name="Text Placeholder 6">
            <a:extLst>
              <a:ext uri="{FF2B5EF4-FFF2-40B4-BE49-F238E27FC236}">
                <a16:creationId xmlns:a16="http://schemas.microsoft.com/office/drawing/2014/main" id="{7CFEB89C-3196-997C-32D8-873CDD991C68}"/>
              </a:ext>
            </a:extLst>
          </p:cNvPr>
          <p:cNvSpPr>
            <a:spLocks noGrp="1"/>
          </p:cNvSpPr>
          <p:nvPr>
            <p:ph type="body" sz="quarter" idx="23" hasCustomPrompt="1"/>
          </p:nvPr>
        </p:nvSpPr>
        <p:spPr>
          <a:xfrm>
            <a:off x="6203949" y="1589088"/>
            <a:ext cx="2448599" cy="712787"/>
          </a:xfrm>
        </p:spPr>
        <p:txBody>
          <a:bodyPr anchor="ctr"/>
          <a:lstStyle>
            <a:lvl1pPr algn="r" rtl="0">
              <a:defRPr sz="1200">
                <a:solidFill>
                  <a:schemeClr val="tx1"/>
                </a:solidFill>
              </a:defRPr>
            </a:lvl1pPr>
            <a:lvl2pPr algn="r">
              <a:defRPr lang="fr-FR" sz="1200" kern="1200" spc="-20" noProof="0" dirty="0">
                <a:solidFill>
                  <a:schemeClr val="tx1"/>
                </a:solidFill>
                <a:latin typeface="+mn-lt"/>
                <a:ea typeface="+mn-ea"/>
                <a:cs typeface="+mn-cs"/>
              </a:defRPr>
            </a:lvl2pPr>
            <a:lvl3pPr algn="r">
              <a:defRPr sz="1200">
                <a:solidFill>
                  <a:schemeClr val="tx1"/>
                </a:solidFill>
              </a:defRPr>
            </a:lvl3pPr>
            <a:lvl4pPr algn="r">
              <a:defRPr sz="1200">
                <a:solidFill>
                  <a:schemeClr val="tx1"/>
                </a:solidFill>
              </a:defRPr>
            </a:lvl4pPr>
            <a:lvl5pPr algn="r">
              <a:defRPr sz="1200">
                <a:solidFill>
                  <a:schemeClr val="tx1"/>
                </a:solidFill>
              </a:defRPr>
            </a:lvl5pPr>
            <a:lvl6pPr algn="r">
              <a:defRPr sz="1200">
                <a:solidFill>
                  <a:schemeClr val="tx1"/>
                </a:solidFill>
              </a:defRPr>
            </a:lvl6pPr>
            <a:lvl7pPr algn="r">
              <a:defRPr sz="1200">
                <a:solidFill>
                  <a:schemeClr val="tx1"/>
                </a:solidFill>
              </a:defRPr>
            </a:lvl7pPr>
            <a:lvl8pPr algn="r">
              <a:defRPr sz="1200">
                <a:solidFill>
                  <a:schemeClr val="tx1"/>
                </a:solidFill>
              </a:defRPr>
            </a:lvl8pPr>
            <a:lvl9pPr algn="r">
              <a:defRPr sz="1200">
                <a:solidFill>
                  <a:schemeClr val="tx1"/>
                </a:solidFill>
              </a:defRPr>
            </a:lvl9pPr>
          </a:lstStyle>
          <a:p>
            <a:pPr lvl="0"/>
            <a:r>
              <a:rPr lang="fr-FR" noProof="0" dirty="0"/>
              <a:t>Légende</a:t>
            </a:r>
          </a:p>
        </p:txBody>
      </p:sp>
      <p:sp>
        <p:nvSpPr>
          <p:cNvPr id="17" name="Chart Placeholder 16">
            <a:extLst>
              <a:ext uri="{FF2B5EF4-FFF2-40B4-BE49-F238E27FC236}">
                <a16:creationId xmlns:a16="http://schemas.microsoft.com/office/drawing/2014/main" id="{0CC9EDCF-AD58-FDCC-321C-17C24484F42C}"/>
              </a:ext>
            </a:extLst>
          </p:cNvPr>
          <p:cNvSpPr>
            <a:spLocks noGrp="1"/>
          </p:cNvSpPr>
          <p:nvPr>
            <p:ph type="chart" sz="quarter" idx="20" hasCustomPrompt="1"/>
          </p:nvPr>
        </p:nvSpPr>
        <p:spPr>
          <a:xfrm>
            <a:off x="6203949" y="2501900"/>
            <a:ext cx="5437188" cy="2779713"/>
          </a:xfrm>
        </p:spPr>
        <p:txBody>
          <a:bodyPr anchor="ctr"/>
          <a:lstStyle>
            <a:lvl1pPr algn="ctr">
              <a:defRPr/>
            </a:lvl1pPr>
          </a:lstStyle>
          <a:p>
            <a:r>
              <a:rPr lang="fr-FR" dirty="0"/>
              <a:t>Graphique</a:t>
            </a:r>
          </a:p>
        </p:txBody>
      </p:sp>
      <p:sp>
        <p:nvSpPr>
          <p:cNvPr id="21" name="Text Placeholder 20">
            <a:extLst>
              <a:ext uri="{FF2B5EF4-FFF2-40B4-BE49-F238E27FC236}">
                <a16:creationId xmlns:a16="http://schemas.microsoft.com/office/drawing/2014/main" id="{17DD9531-BEB9-A091-6FE5-BE1B6AD609CC}"/>
              </a:ext>
              <a:ext uri="{C183D7F6-B498-43B3-948B-1728B52AA6E4}">
                <adec:decorative xmlns:adec="http://schemas.microsoft.com/office/drawing/2017/decorative" val="1"/>
              </a:ext>
            </a:extLst>
          </p:cNvPr>
          <p:cNvSpPr>
            <a:spLocks noGrp="1"/>
          </p:cNvSpPr>
          <p:nvPr>
            <p:ph type="body" sz="quarter" idx="21" hasCustomPrompt="1"/>
          </p:nvPr>
        </p:nvSpPr>
        <p:spPr>
          <a:xfrm>
            <a:off x="8916717" y="1503362"/>
            <a:ext cx="0" cy="1800000"/>
          </a:xfrm>
          <a:prstGeom prst="rect">
            <a:avLst/>
          </a:prstGeom>
          <a:noFill/>
          <a:ln w="12700">
            <a:solidFill>
              <a:schemeClr val="tx2"/>
            </a:solidFill>
          </a:ln>
        </p:spPr>
        <p:txBody>
          <a:bodyPr wrap="square">
            <a:noAutofit/>
          </a:bodyPr>
          <a:lstStyle>
            <a:lvl1pPr>
              <a:defRPr>
                <a:solidFill>
                  <a:schemeClr val="tx2">
                    <a:alpha val="0"/>
                  </a:schemeClr>
                </a:solidFill>
              </a:defRPr>
            </a:lvl1pPr>
            <a:lvl5pPr>
              <a:defRPr/>
            </a:lvl5pPr>
          </a:lstStyle>
          <a:p>
            <a:pPr lvl="0"/>
            <a:r>
              <a:rPr lang="fr-FR" dirty="0"/>
              <a:t>'</a:t>
            </a:r>
          </a:p>
        </p:txBody>
      </p:sp>
      <p:sp>
        <p:nvSpPr>
          <p:cNvPr id="23" name="Text Placeholder 14">
            <a:extLst>
              <a:ext uri="{FF2B5EF4-FFF2-40B4-BE49-F238E27FC236}">
                <a16:creationId xmlns:a16="http://schemas.microsoft.com/office/drawing/2014/main" id="{FD33963E-9E4F-B88A-245F-9EDDDDE10407}"/>
              </a:ext>
            </a:extLst>
          </p:cNvPr>
          <p:cNvSpPr>
            <a:spLocks noGrp="1"/>
          </p:cNvSpPr>
          <p:nvPr>
            <p:ph type="body" sz="quarter" idx="22" hasCustomPrompt="1"/>
          </p:nvPr>
        </p:nvSpPr>
        <p:spPr>
          <a:xfrm>
            <a:off x="8999538" y="1503363"/>
            <a:ext cx="2294611" cy="1316038"/>
          </a:xfrm>
        </p:spPr>
        <p:txBody>
          <a:bodyPr anchor="t"/>
          <a:lstStyle>
            <a:lvl1pPr>
              <a:defRPr sz="4800">
                <a:latin typeface="+mn-lt"/>
              </a:defRPr>
            </a:lvl1pPr>
            <a:lvl2pPr>
              <a:defRPr sz="1200">
                <a:solidFill>
                  <a:schemeClr val="tx1"/>
                </a:solidFill>
                <a:latin typeface="+mn-lt"/>
              </a:defRPr>
            </a:lvl2pPr>
            <a:lvl3pPr>
              <a:defRPr sz="1200">
                <a:solidFill>
                  <a:schemeClr val="tx1"/>
                </a:solidFill>
                <a:latin typeface="+mn-lt"/>
              </a:defRPr>
            </a:lvl3pPr>
            <a:lvl4pPr>
              <a:defRPr sz="1200">
                <a:solidFill>
                  <a:schemeClr val="tx1"/>
                </a:solidFill>
                <a:latin typeface="+mn-lt"/>
              </a:defRPr>
            </a:lvl4pPr>
            <a:lvl5pPr>
              <a:defRPr sz="1200">
                <a:solidFill>
                  <a:schemeClr val="tx1"/>
                </a:solidFill>
                <a:latin typeface="+mn-lt"/>
              </a:defRPr>
            </a:lvl5pPr>
            <a:lvl6pPr>
              <a:defRPr sz="1200">
                <a:solidFill>
                  <a:schemeClr val="tx1"/>
                </a:solidFill>
                <a:latin typeface="+mn-lt"/>
              </a:defRPr>
            </a:lvl6pPr>
            <a:lvl7pPr>
              <a:defRPr sz="1200">
                <a:solidFill>
                  <a:schemeClr val="tx1"/>
                </a:solidFill>
                <a:latin typeface="+mn-lt"/>
              </a:defRPr>
            </a:lvl7pPr>
            <a:lvl8pPr>
              <a:defRPr sz="1200">
                <a:solidFill>
                  <a:schemeClr val="tx1"/>
                </a:solidFill>
                <a:latin typeface="+mn-lt"/>
              </a:defRPr>
            </a:lvl8pPr>
            <a:lvl9pPr>
              <a:defRPr sz="1200">
                <a:solidFill>
                  <a:schemeClr val="tx1"/>
                </a:solidFill>
                <a:latin typeface="+mn-lt"/>
              </a:defRPr>
            </a:lvl9pPr>
          </a:lstStyle>
          <a:p>
            <a:pPr lvl="0"/>
            <a:r>
              <a:rPr lang="fr-FR"/>
              <a:t>00</a:t>
            </a:r>
          </a:p>
          <a:p>
            <a:pPr lvl="1"/>
            <a:r>
              <a:rPr lang="fr-FR"/>
              <a:t>Second level</a:t>
            </a:r>
            <a:endParaRPr lang="fr-FR" dirty="0"/>
          </a:p>
        </p:txBody>
      </p:sp>
      <p:pic>
        <p:nvPicPr>
          <p:cNvPr id="2" name="Graphic 1">
            <a:extLst>
              <a:ext uri="{FF2B5EF4-FFF2-40B4-BE49-F238E27FC236}">
                <a16:creationId xmlns:a16="http://schemas.microsoft.com/office/drawing/2014/main" id="{0EB5FEEF-61D4-E391-E8FC-87AA0A1765B7}"/>
              </a:ext>
              <a:ext uri="{C183D7F6-B498-43B3-948B-1728B52AA6E4}">
                <adec:decorative xmlns:adec="http://schemas.microsoft.com/office/drawing/2017/decorative" val="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630332" y="6180224"/>
            <a:ext cx="896649" cy="444679"/>
          </a:xfrm>
          <a:prstGeom prst="rect">
            <a:avLst/>
          </a:prstGeom>
        </p:spPr>
      </p:pic>
      <p:sp>
        <p:nvSpPr>
          <p:cNvPr id="5" name="Espace réservé du pied de page 4">
            <a:extLst>
              <a:ext uri="{FF2B5EF4-FFF2-40B4-BE49-F238E27FC236}">
                <a16:creationId xmlns:a16="http://schemas.microsoft.com/office/drawing/2014/main" id="{B5ED2E36-89E2-288D-92E1-24C48CD5C357}"/>
              </a:ext>
            </a:extLst>
          </p:cNvPr>
          <p:cNvSpPr>
            <a:spLocks noGrp="1"/>
          </p:cNvSpPr>
          <p:nvPr>
            <p:ph type="ftr" sz="quarter" idx="25"/>
          </p:nvPr>
        </p:nvSpPr>
        <p:spPr/>
        <p:txBody>
          <a:bodyPr/>
          <a:lstStyle/>
          <a:p>
            <a:r>
              <a:rPr lang="fr-FR" dirty="0"/>
              <a:t>Nom de la présentation</a:t>
            </a:r>
          </a:p>
        </p:txBody>
      </p:sp>
      <p:sp>
        <p:nvSpPr>
          <p:cNvPr id="8" name="Espace réservé du numéro de diapositive 7">
            <a:extLst>
              <a:ext uri="{FF2B5EF4-FFF2-40B4-BE49-F238E27FC236}">
                <a16:creationId xmlns:a16="http://schemas.microsoft.com/office/drawing/2014/main" id="{45977B1C-54CB-D689-0F46-7DEC1CA5B5A0}"/>
              </a:ext>
            </a:extLst>
          </p:cNvPr>
          <p:cNvSpPr>
            <a:spLocks noGrp="1"/>
          </p:cNvSpPr>
          <p:nvPr>
            <p:ph type="sldNum" sz="quarter" idx="26"/>
          </p:nvPr>
        </p:nvSpPr>
        <p:spPr/>
        <p:txBody>
          <a:bodyPr/>
          <a:lstStyle/>
          <a:p>
            <a:pPr algn="r"/>
            <a:fld id="{22A8F993-E9C6-4879-8876-5511108B5C62}" type="slidenum">
              <a:rPr lang="fr-FR" smtClean="0"/>
              <a:pPr algn="r"/>
              <a:t>‹N°›</a:t>
            </a:fld>
            <a:r>
              <a:rPr lang="fr-FR" dirty="0"/>
              <a:t> |</a:t>
            </a:r>
          </a:p>
        </p:txBody>
      </p:sp>
    </p:spTree>
    <p:extLst>
      <p:ext uri="{BB962C8B-B14F-4D97-AF65-F5344CB8AC3E}">
        <p14:creationId xmlns:p14="http://schemas.microsoft.com/office/powerpoint/2010/main" val="3400500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ommaire">
    <p:bg>
      <p:bgPr>
        <a:solidFill>
          <a:srgbClr val="FFFFFF"/>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63699CE3-CD10-6F82-95EA-E7F76B0F45D2}"/>
              </a:ext>
            </a:extLst>
          </p:cNvPr>
          <p:cNvGraphicFramePr>
            <a:graphicFrameLocks noChangeAspect="1"/>
          </p:cNvGraphicFramePr>
          <p:nvPr userDrawn="1">
            <p:custDataLst>
              <p:tags r:id="rId1"/>
            </p:custDataLst>
            <p:extLst>
              <p:ext uri="{D42A27DB-BD31-4B8C-83A1-F6EECF244321}">
                <p14:modId xmlns:p14="http://schemas.microsoft.com/office/powerpoint/2010/main" val="21864031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 imgW="544" imgH="544" progId="TCLayout.ActiveDocument.1">
                  <p:embed/>
                </p:oleObj>
              </mc:Choice>
              <mc:Fallback>
                <p:oleObj name="Diapositive think-cell" r:id="rId3" imgW="544" imgH="544" progId="TCLayout.ActiveDocument.1">
                  <p:embed/>
                  <p:pic>
                    <p:nvPicPr>
                      <p:cNvPr id="2" name="think-cell data - do not delete" hidden="1">
                        <a:extLst>
                          <a:ext uri="{FF2B5EF4-FFF2-40B4-BE49-F238E27FC236}">
                            <a16:creationId xmlns:a16="http://schemas.microsoft.com/office/drawing/2014/main" id="{63699CE3-CD10-6F82-95EA-E7F76B0F45D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94A8E668-3EA9-2ABD-8441-36F2D4ACAFD3}"/>
              </a:ext>
            </a:extLst>
          </p:cNvPr>
          <p:cNvSpPr>
            <a:spLocks noGrp="1"/>
          </p:cNvSpPr>
          <p:nvPr>
            <p:ph type="title" hasCustomPrompt="1"/>
          </p:nvPr>
        </p:nvSpPr>
        <p:spPr>
          <a:xfrm>
            <a:off x="890272" y="1501775"/>
            <a:ext cx="4494528" cy="747897"/>
          </a:xfrm>
        </p:spPr>
        <p:txBody>
          <a:bodyPr vert="horz"/>
          <a:lstStyle>
            <a:lvl1pPr>
              <a:defRPr sz="4800" b="1">
                <a:solidFill>
                  <a:schemeClr val="tx1"/>
                </a:solidFill>
              </a:defRPr>
            </a:lvl1pPr>
          </a:lstStyle>
          <a:p>
            <a:r>
              <a:rPr lang="fr-FR"/>
              <a:t>Sommaire</a:t>
            </a:r>
            <a:endParaRPr lang="fr-FR" dirty="0"/>
          </a:p>
        </p:txBody>
      </p:sp>
      <p:sp>
        <p:nvSpPr>
          <p:cNvPr id="29" name="Text Placeholder 14">
            <a:extLst>
              <a:ext uri="{FF2B5EF4-FFF2-40B4-BE49-F238E27FC236}">
                <a16:creationId xmlns:a16="http://schemas.microsoft.com/office/drawing/2014/main" id="{73B73FCA-B8D0-1803-3321-47FB1580E590}"/>
              </a:ext>
            </a:extLst>
          </p:cNvPr>
          <p:cNvSpPr>
            <a:spLocks noGrp="1"/>
          </p:cNvSpPr>
          <p:nvPr>
            <p:ph type="body" sz="quarter" idx="36" hasCustomPrompt="1"/>
          </p:nvPr>
        </p:nvSpPr>
        <p:spPr>
          <a:xfrm>
            <a:off x="890271" y="2709144"/>
            <a:ext cx="386557" cy="386557"/>
          </a:xfrm>
          <a:prstGeom prst="ellipse">
            <a:avLst/>
          </a:prstGeom>
          <a:solidFill>
            <a:schemeClr val="accent2"/>
          </a:solidFill>
        </p:spPr>
        <p:txBody>
          <a:bodyPr wrap="square" lIns="0" tIns="0" rIns="0" bIns="0" anchor="ctr"/>
          <a:lstStyle>
            <a:lvl1pPr algn="ctr">
              <a:lnSpc>
                <a:spcPct val="100000"/>
              </a:lnSpc>
              <a:spcAft>
                <a:spcPts val="0"/>
              </a:spcAft>
              <a:defRPr sz="1400" b="1">
                <a:solidFill>
                  <a:schemeClr val="tx2"/>
                </a:solidFill>
                <a:latin typeface="+mj-lt"/>
              </a:defRPr>
            </a:lvl1pPr>
            <a:lvl2pPr algn="ctr">
              <a:lnSpc>
                <a:spcPct val="100000"/>
              </a:lnSpc>
              <a:spcAft>
                <a:spcPts val="0"/>
              </a:spcAft>
              <a:defRPr sz="1800">
                <a:solidFill>
                  <a:schemeClr val="tx2"/>
                </a:solidFill>
                <a:latin typeface="+mj-lt"/>
              </a:defRPr>
            </a:lvl2pPr>
            <a:lvl3pPr algn="ctr">
              <a:lnSpc>
                <a:spcPct val="100000"/>
              </a:lnSpc>
              <a:spcAft>
                <a:spcPts val="0"/>
              </a:spcAft>
              <a:defRPr sz="1800">
                <a:solidFill>
                  <a:schemeClr val="tx2"/>
                </a:solidFill>
                <a:latin typeface="+mj-lt"/>
              </a:defRPr>
            </a:lvl3pPr>
            <a:lvl4pPr algn="ctr">
              <a:lnSpc>
                <a:spcPct val="100000"/>
              </a:lnSpc>
              <a:spcAft>
                <a:spcPts val="0"/>
              </a:spcAft>
              <a:defRPr sz="1800">
                <a:solidFill>
                  <a:schemeClr val="tx2"/>
                </a:solidFill>
                <a:latin typeface="+mj-lt"/>
              </a:defRPr>
            </a:lvl4pPr>
            <a:lvl5pPr algn="ctr">
              <a:lnSpc>
                <a:spcPct val="100000"/>
              </a:lnSpc>
              <a:spcAft>
                <a:spcPts val="0"/>
              </a:spcAft>
              <a:defRPr sz="1800">
                <a:solidFill>
                  <a:schemeClr val="tx2"/>
                </a:solidFill>
                <a:latin typeface="+mj-lt"/>
              </a:defRPr>
            </a:lvl5pPr>
            <a:lvl6pPr algn="ctr">
              <a:lnSpc>
                <a:spcPct val="100000"/>
              </a:lnSpc>
              <a:spcAft>
                <a:spcPts val="0"/>
              </a:spcAft>
              <a:defRPr sz="1800">
                <a:solidFill>
                  <a:schemeClr val="tx2"/>
                </a:solidFill>
                <a:latin typeface="+mj-lt"/>
              </a:defRPr>
            </a:lvl6pPr>
            <a:lvl7pPr algn="ctr">
              <a:lnSpc>
                <a:spcPct val="100000"/>
              </a:lnSpc>
              <a:spcAft>
                <a:spcPts val="0"/>
              </a:spcAft>
              <a:defRPr sz="1800">
                <a:solidFill>
                  <a:schemeClr val="tx2"/>
                </a:solidFill>
                <a:latin typeface="+mj-lt"/>
              </a:defRPr>
            </a:lvl7pPr>
            <a:lvl8pPr algn="ctr">
              <a:lnSpc>
                <a:spcPct val="100000"/>
              </a:lnSpc>
              <a:spcAft>
                <a:spcPts val="0"/>
              </a:spcAft>
              <a:defRPr sz="1800">
                <a:solidFill>
                  <a:schemeClr val="tx2"/>
                </a:solidFill>
                <a:latin typeface="+mj-lt"/>
              </a:defRPr>
            </a:lvl8pPr>
            <a:lvl9pPr algn="ctr">
              <a:lnSpc>
                <a:spcPct val="100000"/>
              </a:lnSpc>
              <a:spcAft>
                <a:spcPts val="0"/>
              </a:spcAft>
              <a:defRPr sz="1800">
                <a:solidFill>
                  <a:schemeClr val="tx2"/>
                </a:solidFill>
                <a:latin typeface="+mj-lt"/>
              </a:defRPr>
            </a:lvl9pPr>
          </a:lstStyle>
          <a:p>
            <a:pPr lvl="0"/>
            <a:r>
              <a:rPr lang="fr-FR"/>
              <a:t>01</a:t>
            </a:r>
            <a:endParaRPr lang="fr-FR" dirty="0"/>
          </a:p>
        </p:txBody>
      </p:sp>
      <p:sp>
        <p:nvSpPr>
          <p:cNvPr id="5" name="Text Placeholder 14">
            <a:extLst>
              <a:ext uri="{FF2B5EF4-FFF2-40B4-BE49-F238E27FC236}">
                <a16:creationId xmlns:a16="http://schemas.microsoft.com/office/drawing/2014/main" id="{C24E9320-DC19-61E8-605A-32F867F256A5}"/>
              </a:ext>
            </a:extLst>
          </p:cNvPr>
          <p:cNvSpPr>
            <a:spLocks noGrp="1"/>
          </p:cNvSpPr>
          <p:nvPr>
            <p:ph type="body" sz="quarter" idx="26" hasCustomPrompt="1"/>
          </p:nvPr>
        </p:nvSpPr>
        <p:spPr>
          <a:xfrm>
            <a:off x="1447800" y="2763923"/>
            <a:ext cx="3561010" cy="276999"/>
          </a:xfrm>
        </p:spPr>
        <p:txBody>
          <a:bodyPr vert="horz" anchor="t"/>
          <a:lstStyle>
            <a:lvl1pPr>
              <a:lnSpc>
                <a:spcPct val="100000"/>
              </a:lnSpc>
              <a:spcAft>
                <a:spcPts val="0"/>
              </a:spcAft>
              <a:defRPr sz="1800">
                <a:solidFill>
                  <a:schemeClr val="tx1"/>
                </a:solidFill>
                <a:latin typeface="+mn-lt"/>
              </a:defRPr>
            </a:lvl1pPr>
            <a:lvl2pPr>
              <a:spcAft>
                <a:spcPts val="0"/>
              </a:spcAft>
              <a:defRPr sz="1800">
                <a:solidFill>
                  <a:schemeClr val="tx2"/>
                </a:solidFill>
                <a:latin typeface="+mn-lt"/>
              </a:defRPr>
            </a:lvl2pPr>
            <a:lvl3pPr>
              <a:spcAft>
                <a:spcPts val="0"/>
              </a:spcAft>
              <a:defRPr sz="1800">
                <a:solidFill>
                  <a:schemeClr val="tx2"/>
                </a:solidFill>
                <a:latin typeface="+mn-lt"/>
              </a:defRPr>
            </a:lvl3pPr>
            <a:lvl4pPr>
              <a:spcAft>
                <a:spcPts val="0"/>
              </a:spcAft>
              <a:defRPr sz="1800">
                <a:solidFill>
                  <a:schemeClr val="tx2"/>
                </a:solidFill>
                <a:latin typeface="+mn-lt"/>
              </a:defRPr>
            </a:lvl4pPr>
            <a:lvl5pPr>
              <a:spcAft>
                <a:spcPts val="0"/>
              </a:spcAft>
              <a:defRPr sz="1800">
                <a:solidFill>
                  <a:schemeClr val="tx2"/>
                </a:solidFill>
                <a:latin typeface="+mn-lt"/>
              </a:defRPr>
            </a:lvl5pPr>
            <a:lvl6pPr>
              <a:spcAft>
                <a:spcPts val="0"/>
              </a:spcAft>
              <a:defRPr sz="1800">
                <a:solidFill>
                  <a:schemeClr val="tx2"/>
                </a:solidFill>
                <a:latin typeface="+mn-lt"/>
              </a:defRPr>
            </a:lvl6pPr>
            <a:lvl7pPr>
              <a:spcAft>
                <a:spcPts val="0"/>
              </a:spcAft>
              <a:defRPr sz="1800">
                <a:solidFill>
                  <a:schemeClr val="tx2"/>
                </a:solidFill>
                <a:latin typeface="+mn-lt"/>
              </a:defRPr>
            </a:lvl7pPr>
            <a:lvl8pPr>
              <a:spcAft>
                <a:spcPts val="0"/>
              </a:spcAft>
              <a:defRPr sz="1800">
                <a:solidFill>
                  <a:schemeClr val="tx2"/>
                </a:solidFill>
                <a:latin typeface="+mn-lt"/>
              </a:defRPr>
            </a:lvl8pPr>
            <a:lvl9pPr>
              <a:spcAft>
                <a:spcPts val="0"/>
              </a:spcAft>
              <a:defRPr sz="1800">
                <a:solidFill>
                  <a:schemeClr val="tx2"/>
                </a:solidFill>
                <a:latin typeface="+mn-lt"/>
              </a:defRPr>
            </a:lvl9pPr>
          </a:lstStyle>
          <a:p>
            <a:pPr lvl="0"/>
            <a:r>
              <a:rPr lang="fr-FR"/>
              <a:t>Lorem Ipsum dolor</a:t>
            </a:r>
            <a:endParaRPr lang="fr-FR" dirty="0"/>
          </a:p>
        </p:txBody>
      </p:sp>
      <p:sp>
        <p:nvSpPr>
          <p:cNvPr id="21" name="Text Placeholder 14">
            <a:extLst>
              <a:ext uri="{FF2B5EF4-FFF2-40B4-BE49-F238E27FC236}">
                <a16:creationId xmlns:a16="http://schemas.microsoft.com/office/drawing/2014/main" id="{EFA21F19-0699-916D-76B5-D8D5CFE75E0C}"/>
              </a:ext>
            </a:extLst>
          </p:cNvPr>
          <p:cNvSpPr>
            <a:spLocks noGrp="1"/>
          </p:cNvSpPr>
          <p:nvPr>
            <p:ph type="body" sz="quarter" idx="31" hasCustomPrompt="1"/>
          </p:nvPr>
        </p:nvSpPr>
        <p:spPr>
          <a:xfrm>
            <a:off x="5366419" y="2763923"/>
            <a:ext cx="620043" cy="276999"/>
          </a:xfrm>
        </p:spPr>
        <p:txBody>
          <a:bodyPr vert="horz" anchor="ctr"/>
          <a:lstStyle>
            <a:lvl1pPr algn="r">
              <a:lnSpc>
                <a:spcPct val="100000"/>
              </a:lnSpc>
              <a:spcAft>
                <a:spcPts val="0"/>
              </a:spcAft>
              <a:defRPr sz="1100">
                <a:solidFill>
                  <a:schemeClr val="tx1"/>
                </a:solidFill>
                <a:latin typeface="+mn-lt"/>
              </a:defRPr>
            </a:lvl1pPr>
            <a:lvl2pPr algn="r">
              <a:lnSpc>
                <a:spcPct val="100000"/>
              </a:lnSpc>
              <a:spcAft>
                <a:spcPts val="0"/>
              </a:spcAft>
              <a:defRPr sz="1100">
                <a:solidFill>
                  <a:schemeClr val="tx2"/>
                </a:solidFill>
                <a:latin typeface="+mn-lt"/>
              </a:defRPr>
            </a:lvl2pPr>
            <a:lvl3pPr algn="r">
              <a:lnSpc>
                <a:spcPct val="100000"/>
              </a:lnSpc>
              <a:spcAft>
                <a:spcPts val="0"/>
              </a:spcAft>
              <a:defRPr sz="1100">
                <a:solidFill>
                  <a:schemeClr val="tx2"/>
                </a:solidFill>
                <a:latin typeface="+mn-lt"/>
              </a:defRPr>
            </a:lvl3pPr>
            <a:lvl4pPr algn="r">
              <a:lnSpc>
                <a:spcPct val="100000"/>
              </a:lnSpc>
              <a:spcAft>
                <a:spcPts val="0"/>
              </a:spcAft>
              <a:defRPr sz="1100">
                <a:solidFill>
                  <a:schemeClr val="tx2"/>
                </a:solidFill>
                <a:latin typeface="+mn-lt"/>
              </a:defRPr>
            </a:lvl4pPr>
            <a:lvl5pPr algn="r">
              <a:lnSpc>
                <a:spcPct val="100000"/>
              </a:lnSpc>
              <a:spcAft>
                <a:spcPts val="0"/>
              </a:spcAft>
              <a:defRPr sz="1100">
                <a:solidFill>
                  <a:schemeClr val="tx2"/>
                </a:solidFill>
                <a:latin typeface="+mn-lt"/>
              </a:defRPr>
            </a:lvl5pPr>
            <a:lvl6pPr algn="r">
              <a:lnSpc>
                <a:spcPct val="100000"/>
              </a:lnSpc>
              <a:spcAft>
                <a:spcPts val="0"/>
              </a:spcAft>
              <a:defRPr sz="1100">
                <a:solidFill>
                  <a:schemeClr val="tx2"/>
                </a:solidFill>
                <a:latin typeface="+mn-lt"/>
              </a:defRPr>
            </a:lvl6pPr>
            <a:lvl7pPr algn="r">
              <a:lnSpc>
                <a:spcPct val="100000"/>
              </a:lnSpc>
              <a:spcAft>
                <a:spcPts val="0"/>
              </a:spcAft>
              <a:defRPr sz="1100">
                <a:solidFill>
                  <a:schemeClr val="tx2"/>
                </a:solidFill>
                <a:latin typeface="+mn-lt"/>
              </a:defRPr>
            </a:lvl7pPr>
            <a:lvl8pPr algn="r">
              <a:lnSpc>
                <a:spcPct val="100000"/>
              </a:lnSpc>
              <a:spcAft>
                <a:spcPts val="0"/>
              </a:spcAft>
              <a:defRPr sz="1100">
                <a:solidFill>
                  <a:schemeClr val="tx2"/>
                </a:solidFill>
                <a:latin typeface="+mn-lt"/>
              </a:defRPr>
            </a:lvl8pPr>
            <a:lvl9pPr algn="r">
              <a:lnSpc>
                <a:spcPct val="100000"/>
              </a:lnSpc>
              <a:spcAft>
                <a:spcPts val="0"/>
              </a:spcAft>
              <a:defRPr sz="1100">
                <a:solidFill>
                  <a:schemeClr val="tx2"/>
                </a:solidFill>
                <a:latin typeface="+mn-lt"/>
              </a:defRPr>
            </a:lvl9pPr>
          </a:lstStyle>
          <a:p>
            <a:pPr lvl="0"/>
            <a:r>
              <a:rPr lang="fr-FR"/>
              <a:t>p.00</a:t>
            </a:r>
            <a:endParaRPr lang="fr-FR" dirty="0"/>
          </a:p>
        </p:txBody>
      </p:sp>
      <p:sp>
        <p:nvSpPr>
          <p:cNvPr id="33" name="Text Placeholder 14">
            <a:extLst>
              <a:ext uri="{FF2B5EF4-FFF2-40B4-BE49-F238E27FC236}">
                <a16:creationId xmlns:a16="http://schemas.microsoft.com/office/drawing/2014/main" id="{61D3AB77-4E69-3B26-1904-E9C3C29A8EF5}"/>
              </a:ext>
            </a:extLst>
          </p:cNvPr>
          <p:cNvSpPr>
            <a:spLocks noGrp="1"/>
          </p:cNvSpPr>
          <p:nvPr>
            <p:ph type="body" sz="quarter" idx="37" hasCustomPrompt="1"/>
          </p:nvPr>
        </p:nvSpPr>
        <p:spPr>
          <a:xfrm>
            <a:off x="890271" y="3259213"/>
            <a:ext cx="386557" cy="386557"/>
          </a:xfrm>
          <a:prstGeom prst="ellipse">
            <a:avLst/>
          </a:prstGeom>
          <a:solidFill>
            <a:schemeClr val="accent2"/>
          </a:solidFill>
        </p:spPr>
        <p:txBody>
          <a:bodyPr wrap="square" lIns="0" tIns="0" rIns="0" bIns="0" anchor="ctr"/>
          <a:lstStyle>
            <a:lvl1pPr algn="ctr">
              <a:lnSpc>
                <a:spcPct val="100000"/>
              </a:lnSpc>
              <a:spcAft>
                <a:spcPts val="0"/>
              </a:spcAft>
              <a:defRPr sz="1400" b="1">
                <a:solidFill>
                  <a:schemeClr val="tx2"/>
                </a:solidFill>
                <a:latin typeface="+mj-lt"/>
              </a:defRPr>
            </a:lvl1pPr>
            <a:lvl2pPr algn="ctr">
              <a:lnSpc>
                <a:spcPct val="100000"/>
              </a:lnSpc>
              <a:spcAft>
                <a:spcPts val="0"/>
              </a:spcAft>
              <a:defRPr sz="1800">
                <a:solidFill>
                  <a:schemeClr val="tx2"/>
                </a:solidFill>
                <a:latin typeface="+mj-lt"/>
              </a:defRPr>
            </a:lvl2pPr>
            <a:lvl3pPr algn="ctr">
              <a:lnSpc>
                <a:spcPct val="100000"/>
              </a:lnSpc>
              <a:spcAft>
                <a:spcPts val="0"/>
              </a:spcAft>
              <a:defRPr sz="1800">
                <a:solidFill>
                  <a:schemeClr val="tx2"/>
                </a:solidFill>
                <a:latin typeface="+mj-lt"/>
              </a:defRPr>
            </a:lvl3pPr>
            <a:lvl4pPr algn="ctr">
              <a:lnSpc>
                <a:spcPct val="100000"/>
              </a:lnSpc>
              <a:spcAft>
                <a:spcPts val="0"/>
              </a:spcAft>
              <a:defRPr sz="1800">
                <a:solidFill>
                  <a:schemeClr val="tx2"/>
                </a:solidFill>
                <a:latin typeface="+mj-lt"/>
              </a:defRPr>
            </a:lvl4pPr>
            <a:lvl5pPr algn="ctr">
              <a:lnSpc>
                <a:spcPct val="100000"/>
              </a:lnSpc>
              <a:spcAft>
                <a:spcPts val="0"/>
              </a:spcAft>
              <a:defRPr sz="1800">
                <a:solidFill>
                  <a:schemeClr val="tx2"/>
                </a:solidFill>
                <a:latin typeface="+mj-lt"/>
              </a:defRPr>
            </a:lvl5pPr>
            <a:lvl6pPr algn="ctr">
              <a:lnSpc>
                <a:spcPct val="100000"/>
              </a:lnSpc>
              <a:spcAft>
                <a:spcPts val="0"/>
              </a:spcAft>
              <a:defRPr sz="1800">
                <a:solidFill>
                  <a:schemeClr val="tx2"/>
                </a:solidFill>
                <a:latin typeface="+mj-lt"/>
              </a:defRPr>
            </a:lvl6pPr>
            <a:lvl7pPr algn="ctr">
              <a:lnSpc>
                <a:spcPct val="100000"/>
              </a:lnSpc>
              <a:spcAft>
                <a:spcPts val="0"/>
              </a:spcAft>
              <a:defRPr sz="1800">
                <a:solidFill>
                  <a:schemeClr val="tx2"/>
                </a:solidFill>
                <a:latin typeface="+mj-lt"/>
              </a:defRPr>
            </a:lvl7pPr>
            <a:lvl8pPr algn="ctr">
              <a:lnSpc>
                <a:spcPct val="100000"/>
              </a:lnSpc>
              <a:spcAft>
                <a:spcPts val="0"/>
              </a:spcAft>
              <a:defRPr sz="1800">
                <a:solidFill>
                  <a:schemeClr val="tx2"/>
                </a:solidFill>
                <a:latin typeface="+mj-lt"/>
              </a:defRPr>
            </a:lvl8pPr>
            <a:lvl9pPr algn="ctr">
              <a:lnSpc>
                <a:spcPct val="100000"/>
              </a:lnSpc>
              <a:spcAft>
                <a:spcPts val="0"/>
              </a:spcAft>
              <a:defRPr sz="1800">
                <a:solidFill>
                  <a:schemeClr val="tx2"/>
                </a:solidFill>
                <a:latin typeface="+mj-lt"/>
              </a:defRPr>
            </a:lvl9pPr>
          </a:lstStyle>
          <a:p>
            <a:pPr lvl="0"/>
            <a:r>
              <a:rPr lang="fr-FR"/>
              <a:t>02</a:t>
            </a:r>
            <a:endParaRPr lang="fr-FR" dirty="0"/>
          </a:p>
        </p:txBody>
      </p:sp>
      <p:sp>
        <p:nvSpPr>
          <p:cNvPr id="6" name="Text Placeholder 14">
            <a:extLst>
              <a:ext uri="{FF2B5EF4-FFF2-40B4-BE49-F238E27FC236}">
                <a16:creationId xmlns:a16="http://schemas.microsoft.com/office/drawing/2014/main" id="{B075C46A-5FF1-6971-B941-4DCAF33C3F85}"/>
              </a:ext>
            </a:extLst>
          </p:cNvPr>
          <p:cNvSpPr>
            <a:spLocks noGrp="1"/>
          </p:cNvSpPr>
          <p:nvPr>
            <p:ph type="body" sz="quarter" idx="27" hasCustomPrompt="1"/>
          </p:nvPr>
        </p:nvSpPr>
        <p:spPr>
          <a:xfrm>
            <a:off x="1447800" y="3313992"/>
            <a:ext cx="3561010" cy="276999"/>
          </a:xfrm>
        </p:spPr>
        <p:txBody>
          <a:bodyPr vert="horz" anchor="t"/>
          <a:lstStyle>
            <a:lvl1pPr>
              <a:lnSpc>
                <a:spcPct val="100000"/>
              </a:lnSpc>
              <a:spcAft>
                <a:spcPts val="0"/>
              </a:spcAft>
              <a:defRPr sz="1800">
                <a:solidFill>
                  <a:schemeClr val="tx1"/>
                </a:solidFill>
                <a:latin typeface="+mn-lt"/>
              </a:defRPr>
            </a:lvl1pPr>
            <a:lvl2pPr>
              <a:spcAft>
                <a:spcPts val="0"/>
              </a:spcAft>
              <a:defRPr sz="1800">
                <a:solidFill>
                  <a:schemeClr val="tx2"/>
                </a:solidFill>
                <a:latin typeface="+mn-lt"/>
              </a:defRPr>
            </a:lvl2pPr>
            <a:lvl3pPr>
              <a:spcAft>
                <a:spcPts val="0"/>
              </a:spcAft>
              <a:defRPr sz="1800">
                <a:solidFill>
                  <a:schemeClr val="tx2"/>
                </a:solidFill>
                <a:latin typeface="+mn-lt"/>
              </a:defRPr>
            </a:lvl3pPr>
            <a:lvl4pPr>
              <a:spcAft>
                <a:spcPts val="0"/>
              </a:spcAft>
              <a:defRPr sz="1800">
                <a:solidFill>
                  <a:schemeClr val="tx2"/>
                </a:solidFill>
                <a:latin typeface="+mn-lt"/>
              </a:defRPr>
            </a:lvl4pPr>
            <a:lvl5pPr>
              <a:spcAft>
                <a:spcPts val="0"/>
              </a:spcAft>
              <a:defRPr sz="1800">
                <a:solidFill>
                  <a:schemeClr val="tx2"/>
                </a:solidFill>
                <a:latin typeface="+mn-lt"/>
              </a:defRPr>
            </a:lvl5pPr>
            <a:lvl6pPr>
              <a:spcAft>
                <a:spcPts val="0"/>
              </a:spcAft>
              <a:defRPr sz="1800">
                <a:solidFill>
                  <a:schemeClr val="tx2"/>
                </a:solidFill>
                <a:latin typeface="+mn-lt"/>
              </a:defRPr>
            </a:lvl6pPr>
            <a:lvl7pPr>
              <a:spcAft>
                <a:spcPts val="0"/>
              </a:spcAft>
              <a:defRPr sz="1800">
                <a:solidFill>
                  <a:schemeClr val="tx2"/>
                </a:solidFill>
                <a:latin typeface="+mn-lt"/>
              </a:defRPr>
            </a:lvl7pPr>
            <a:lvl8pPr>
              <a:spcAft>
                <a:spcPts val="0"/>
              </a:spcAft>
              <a:defRPr sz="1800">
                <a:solidFill>
                  <a:schemeClr val="tx2"/>
                </a:solidFill>
                <a:latin typeface="+mn-lt"/>
              </a:defRPr>
            </a:lvl8pPr>
            <a:lvl9pPr>
              <a:spcAft>
                <a:spcPts val="0"/>
              </a:spcAft>
              <a:defRPr sz="1800">
                <a:solidFill>
                  <a:schemeClr val="tx2"/>
                </a:solidFill>
                <a:latin typeface="+mn-lt"/>
              </a:defRPr>
            </a:lvl9pPr>
          </a:lstStyle>
          <a:p>
            <a:pPr lvl="0"/>
            <a:r>
              <a:rPr lang="fr-FR"/>
              <a:t>Lorem Ipsum dolor</a:t>
            </a:r>
            <a:endParaRPr lang="fr-FR" dirty="0"/>
          </a:p>
        </p:txBody>
      </p:sp>
      <p:sp>
        <p:nvSpPr>
          <p:cNvPr id="22" name="Text Placeholder 14">
            <a:extLst>
              <a:ext uri="{FF2B5EF4-FFF2-40B4-BE49-F238E27FC236}">
                <a16:creationId xmlns:a16="http://schemas.microsoft.com/office/drawing/2014/main" id="{2DC69141-017F-54CB-6745-EF0FA6520764}"/>
              </a:ext>
            </a:extLst>
          </p:cNvPr>
          <p:cNvSpPr>
            <a:spLocks noGrp="1"/>
          </p:cNvSpPr>
          <p:nvPr>
            <p:ph type="body" sz="quarter" idx="32" hasCustomPrompt="1"/>
          </p:nvPr>
        </p:nvSpPr>
        <p:spPr>
          <a:xfrm>
            <a:off x="5366419" y="3313992"/>
            <a:ext cx="620043" cy="276999"/>
          </a:xfrm>
        </p:spPr>
        <p:txBody>
          <a:bodyPr vert="horz" anchor="ctr"/>
          <a:lstStyle>
            <a:lvl1pPr algn="r">
              <a:lnSpc>
                <a:spcPct val="100000"/>
              </a:lnSpc>
              <a:spcAft>
                <a:spcPts val="0"/>
              </a:spcAft>
              <a:defRPr sz="1100">
                <a:solidFill>
                  <a:schemeClr val="tx1"/>
                </a:solidFill>
                <a:latin typeface="+mn-lt"/>
              </a:defRPr>
            </a:lvl1pPr>
            <a:lvl2pPr algn="r">
              <a:lnSpc>
                <a:spcPct val="100000"/>
              </a:lnSpc>
              <a:spcAft>
                <a:spcPts val="0"/>
              </a:spcAft>
              <a:defRPr sz="1100">
                <a:solidFill>
                  <a:schemeClr val="tx2"/>
                </a:solidFill>
                <a:latin typeface="+mn-lt"/>
              </a:defRPr>
            </a:lvl2pPr>
            <a:lvl3pPr algn="r">
              <a:lnSpc>
                <a:spcPct val="100000"/>
              </a:lnSpc>
              <a:spcAft>
                <a:spcPts val="0"/>
              </a:spcAft>
              <a:defRPr sz="1100">
                <a:solidFill>
                  <a:schemeClr val="tx2"/>
                </a:solidFill>
                <a:latin typeface="+mn-lt"/>
              </a:defRPr>
            </a:lvl3pPr>
            <a:lvl4pPr algn="r">
              <a:lnSpc>
                <a:spcPct val="100000"/>
              </a:lnSpc>
              <a:spcAft>
                <a:spcPts val="0"/>
              </a:spcAft>
              <a:defRPr sz="1100">
                <a:solidFill>
                  <a:schemeClr val="tx2"/>
                </a:solidFill>
                <a:latin typeface="+mn-lt"/>
              </a:defRPr>
            </a:lvl4pPr>
            <a:lvl5pPr algn="r">
              <a:lnSpc>
                <a:spcPct val="100000"/>
              </a:lnSpc>
              <a:spcAft>
                <a:spcPts val="0"/>
              </a:spcAft>
              <a:defRPr sz="1100">
                <a:solidFill>
                  <a:schemeClr val="tx2"/>
                </a:solidFill>
                <a:latin typeface="+mn-lt"/>
              </a:defRPr>
            </a:lvl5pPr>
            <a:lvl6pPr algn="r">
              <a:lnSpc>
                <a:spcPct val="100000"/>
              </a:lnSpc>
              <a:spcAft>
                <a:spcPts val="0"/>
              </a:spcAft>
              <a:defRPr sz="1100">
                <a:solidFill>
                  <a:schemeClr val="tx2"/>
                </a:solidFill>
                <a:latin typeface="+mn-lt"/>
              </a:defRPr>
            </a:lvl6pPr>
            <a:lvl7pPr algn="r">
              <a:lnSpc>
                <a:spcPct val="100000"/>
              </a:lnSpc>
              <a:spcAft>
                <a:spcPts val="0"/>
              </a:spcAft>
              <a:defRPr sz="1100">
                <a:solidFill>
                  <a:schemeClr val="tx2"/>
                </a:solidFill>
                <a:latin typeface="+mn-lt"/>
              </a:defRPr>
            </a:lvl7pPr>
            <a:lvl8pPr algn="r">
              <a:lnSpc>
                <a:spcPct val="100000"/>
              </a:lnSpc>
              <a:spcAft>
                <a:spcPts val="0"/>
              </a:spcAft>
              <a:defRPr sz="1100">
                <a:solidFill>
                  <a:schemeClr val="tx2"/>
                </a:solidFill>
                <a:latin typeface="+mn-lt"/>
              </a:defRPr>
            </a:lvl8pPr>
            <a:lvl9pPr algn="r">
              <a:lnSpc>
                <a:spcPct val="100000"/>
              </a:lnSpc>
              <a:spcAft>
                <a:spcPts val="0"/>
              </a:spcAft>
              <a:defRPr sz="1100">
                <a:solidFill>
                  <a:schemeClr val="tx2"/>
                </a:solidFill>
                <a:latin typeface="+mn-lt"/>
              </a:defRPr>
            </a:lvl9pPr>
          </a:lstStyle>
          <a:p>
            <a:pPr lvl="0"/>
            <a:r>
              <a:rPr lang="fr-FR"/>
              <a:t>p.00</a:t>
            </a:r>
            <a:endParaRPr lang="fr-FR" dirty="0"/>
          </a:p>
        </p:txBody>
      </p:sp>
      <p:sp>
        <p:nvSpPr>
          <p:cNvPr id="34" name="Text Placeholder 14">
            <a:extLst>
              <a:ext uri="{FF2B5EF4-FFF2-40B4-BE49-F238E27FC236}">
                <a16:creationId xmlns:a16="http://schemas.microsoft.com/office/drawing/2014/main" id="{8B7314D0-B424-CD63-4B8A-B0A353CE2B45}"/>
              </a:ext>
            </a:extLst>
          </p:cNvPr>
          <p:cNvSpPr>
            <a:spLocks noGrp="1"/>
          </p:cNvSpPr>
          <p:nvPr>
            <p:ph type="body" sz="quarter" idx="38" hasCustomPrompt="1"/>
          </p:nvPr>
        </p:nvSpPr>
        <p:spPr>
          <a:xfrm>
            <a:off x="890271" y="3809282"/>
            <a:ext cx="386557" cy="386557"/>
          </a:xfrm>
          <a:prstGeom prst="ellipse">
            <a:avLst/>
          </a:prstGeom>
          <a:solidFill>
            <a:schemeClr val="accent2"/>
          </a:solidFill>
        </p:spPr>
        <p:txBody>
          <a:bodyPr wrap="square" lIns="0" tIns="0" rIns="0" bIns="0" anchor="ctr"/>
          <a:lstStyle>
            <a:lvl1pPr algn="ctr">
              <a:lnSpc>
                <a:spcPct val="100000"/>
              </a:lnSpc>
              <a:spcAft>
                <a:spcPts val="0"/>
              </a:spcAft>
              <a:defRPr sz="1400" b="1">
                <a:solidFill>
                  <a:schemeClr val="tx2"/>
                </a:solidFill>
                <a:latin typeface="+mj-lt"/>
              </a:defRPr>
            </a:lvl1pPr>
            <a:lvl2pPr algn="ctr">
              <a:lnSpc>
                <a:spcPct val="100000"/>
              </a:lnSpc>
              <a:spcAft>
                <a:spcPts val="0"/>
              </a:spcAft>
              <a:defRPr sz="1800">
                <a:solidFill>
                  <a:schemeClr val="tx2"/>
                </a:solidFill>
                <a:latin typeface="+mj-lt"/>
              </a:defRPr>
            </a:lvl2pPr>
            <a:lvl3pPr algn="ctr">
              <a:lnSpc>
                <a:spcPct val="100000"/>
              </a:lnSpc>
              <a:spcAft>
                <a:spcPts val="0"/>
              </a:spcAft>
              <a:defRPr sz="1800">
                <a:solidFill>
                  <a:schemeClr val="tx2"/>
                </a:solidFill>
                <a:latin typeface="+mj-lt"/>
              </a:defRPr>
            </a:lvl3pPr>
            <a:lvl4pPr algn="ctr">
              <a:lnSpc>
                <a:spcPct val="100000"/>
              </a:lnSpc>
              <a:spcAft>
                <a:spcPts val="0"/>
              </a:spcAft>
              <a:defRPr sz="1800">
                <a:solidFill>
                  <a:schemeClr val="tx2"/>
                </a:solidFill>
                <a:latin typeface="+mj-lt"/>
              </a:defRPr>
            </a:lvl4pPr>
            <a:lvl5pPr algn="ctr">
              <a:lnSpc>
                <a:spcPct val="100000"/>
              </a:lnSpc>
              <a:spcAft>
                <a:spcPts val="0"/>
              </a:spcAft>
              <a:defRPr sz="1800">
                <a:solidFill>
                  <a:schemeClr val="tx2"/>
                </a:solidFill>
                <a:latin typeface="+mj-lt"/>
              </a:defRPr>
            </a:lvl5pPr>
            <a:lvl6pPr algn="ctr">
              <a:lnSpc>
                <a:spcPct val="100000"/>
              </a:lnSpc>
              <a:spcAft>
                <a:spcPts val="0"/>
              </a:spcAft>
              <a:defRPr sz="1800">
                <a:solidFill>
                  <a:schemeClr val="tx2"/>
                </a:solidFill>
                <a:latin typeface="+mj-lt"/>
              </a:defRPr>
            </a:lvl6pPr>
            <a:lvl7pPr algn="ctr">
              <a:lnSpc>
                <a:spcPct val="100000"/>
              </a:lnSpc>
              <a:spcAft>
                <a:spcPts val="0"/>
              </a:spcAft>
              <a:defRPr sz="1800">
                <a:solidFill>
                  <a:schemeClr val="tx2"/>
                </a:solidFill>
                <a:latin typeface="+mj-lt"/>
              </a:defRPr>
            </a:lvl7pPr>
            <a:lvl8pPr algn="ctr">
              <a:lnSpc>
                <a:spcPct val="100000"/>
              </a:lnSpc>
              <a:spcAft>
                <a:spcPts val="0"/>
              </a:spcAft>
              <a:defRPr sz="1800">
                <a:solidFill>
                  <a:schemeClr val="tx2"/>
                </a:solidFill>
                <a:latin typeface="+mj-lt"/>
              </a:defRPr>
            </a:lvl8pPr>
            <a:lvl9pPr algn="ctr">
              <a:lnSpc>
                <a:spcPct val="100000"/>
              </a:lnSpc>
              <a:spcAft>
                <a:spcPts val="0"/>
              </a:spcAft>
              <a:defRPr sz="1800">
                <a:solidFill>
                  <a:schemeClr val="tx2"/>
                </a:solidFill>
                <a:latin typeface="+mj-lt"/>
              </a:defRPr>
            </a:lvl9pPr>
          </a:lstStyle>
          <a:p>
            <a:pPr lvl="0"/>
            <a:r>
              <a:rPr lang="fr-FR"/>
              <a:t>03</a:t>
            </a:r>
            <a:endParaRPr lang="fr-FR" dirty="0"/>
          </a:p>
        </p:txBody>
      </p:sp>
      <p:sp>
        <p:nvSpPr>
          <p:cNvPr id="7" name="Text Placeholder 14">
            <a:extLst>
              <a:ext uri="{FF2B5EF4-FFF2-40B4-BE49-F238E27FC236}">
                <a16:creationId xmlns:a16="http://schemas.microsoft.com/office/drawing/2014/main" id="{34427665-7EA5-1931-C168-6F9EADD64C19}"/>
              </a:ext>
            </a:extLst>
          </p:cNvPr>
          <p:cNvSpPr>
            <a:spLocks noGrp="1"/>
          </p:cNvSpPr>
          <p:nvPr>
            <p:ph type="body" sz="quarter" idx="28" hasCustomPrompt="1"/>
          </p:nvPr>
        </p:nvSpPr>
        <p:spPr>
          <a:xfrm>
            <a:off x="1447800" y="3864061"/>
            <a:ext cx="3561010" cy="276999"/>
          </a:xfrm>
        </p:spPr>
        <p:txBody>
          <a:bodyPr vert="horz" anchor="t"/>
          <a:lstStyle>
            <a:lvl1pPr>
              <a:lnSpc>
                <a:spcPct val="100000"/>
              </a:lnSpc>
              <a:spcAft>
                <a:spcPts val="0"/>
              </a:spcAft>
              <a:defRPr sz="1800">
                <a:solidFill>
                  <a:schemeClr val="tx1"/>
                </a:solidFill>
                <a:latin typeface="+mn-lt"/>
              </a:defRPr>
            </a:lvl1pPr>
            <a:lvl2pPr>
              <a:spcAft>
                <a:spcPts val="0"/>
              </a:spcAft>
              <a:defRPr sz="1800">
                <a:solidFill>
                  <a:schemeClr val="tx2"/>
                </a:solidFill>
                <a:latin typeface="+mn-lt"/>
              </a:defRPr>
            </a:lvl2pPr>
            <a:lvl3pPr>
              <a:spcAft>
                <a:spcPts val="0"/>
              </a:spcAft>
              <a:defRPr sz="1800">
                <a:solidFill>
                  <a:schemeClr val="tx2"/>
                </a:solidFill>
                <a:latin typeface="+mn-lt"/>
              </a:defRPr>
            </a:lvl3pPr>
            <a:lvl4pPr>
              <a:spcAft>
                <a:spcPts val="0"/>
              </a:spcAft>
              <a:defRPr sz="1800">
                <a:solidFill>
                  <a:schemeClr val="tx2"/>
                </a:solidFill>
                <a:latin typeface="+mn-lt"/>
              </a:defRPr>
            </a:lvl4pPr>
            <a:lvl5pPr>
              <a:spcAft>
                <a:spcPts val="0"/>
              </a:spcAft>
              <a:defRPr sz="1800">
                <a:solidFill>
                  <a:schemeClr val="tx2"/>
                </a:solidFill>
                <a:latin typeface="+mn-lt"/>
              </a:defRPr>
            </a:lvl5pPr>
            <a:lvl6pPr>
              <a:spcAft>
                <a:spcPts val="0"/>
              </a:spcAft>
              <a:defRPr sz="1800">
                <a:solidFill>
                  <a:schemeClr val="tx2"/>
                </a:solidFill>
                <a:latin typeface="+mn-lt"/>
              </a:defRPr>
            </a:lvl6pPr>
            <a:lvl7pPr>
              <a:spcAft>
                <a:spcPts val="0"/>
              </a:spcAft>
              <a:defRPr sz="1800">
                <a:solidFill>
                  <a:schemeClr val="tx2"/>
                </a:solidFill>
                <a:latin typeface="+mn-lt"/>
              </a:defRPr>
            </a:lvl7pPr>
            <a:lvl8pPr>
              <a:spcAft>
                <a:spcPts val="0"/>
              </a:spcAft>
              <a:defRPr sz="1800">
                <a:solidFill>
                  <a:schemeClr val="tx2"/>
                </a:solidFill>
                <a:latin typeface="+mn-lt"/>
              </a:defRPr>
            </a:lvl8pPr>
            <a:lvl9pPr>
              <a:spcAft>
                <a:spcPts val="0"/>
              </a:spcAft>
              <a:defRPr sz="1800">
                <a:solidFill>
                  <a:schemeClr val="tx2"/>
                </a:solidFill>
                <a:latin typeface="+mn-lt"/>
              </a:defRPr>
            </a:lvl9pPr>
          </a:lstStyle>
          <a:p>
            <a:pPr lvl="0"/>
            <a:r>
              <a:rPr lang="fr-FR"/>
              <a:t>Lorem Ipsum dolor</a:t>
            </a:r>
            <a:endParaRPr lang="fr-FR" dirty="0"/>
          </a:p>
        </p:txBody>
      </p:sp>
      <p:sp>
        <p:nvSpPr>
          <p:cNvPr id="23" name="Text Placeholder 14">
            <a:extLst>
              <a:ext uri="{FF2B5EF4-FFF2-40B4-BE49-F238E27FC236}">
                <a16:creationId xmlns:a16="http://schemas.microsoft.com/office/drawing/2014/main" id="{A000BC19-DB50-E677-7355-D7CD4C783565}"/>
              </a:ext>
            </a:extLst>
          </p:cNvPr>
          <p:cNvSpPr>
            <a:spLocks noGrp="1"/>
          </p:cNvSpPr>
          <p:nvPr>
            <p:ph type="body" sz="quarter" idx="33" hasCustomPrompt="1"/>
          </p:nvPr>
        </p:nvSpPr>
        <p:spPr>
          <a:xfrm>
            <a:off x="5366419" y="3864061"/>
            <a:ext cx="620043" cy="276999"/>
          </a:xfrm>
        </p:spPr>
        <p:txBody>
          <a:bodyPr vert="horz" anchor="ctr"/>
          <a:lstStyle>
            <a:lvl1pPr algn="r">
              <a:lnSpc>
                <a:spcPct val="100000"/>
              </a:lnSpc>
              <a:spcAft>
                <a:spcPts val="0"/>
              </a:spcAft>
              <a:defRPr sz="1100">
                <a:solidFill>
                  <a:schemeClr val="tx1"/>
                </a:solidFill>
                <a:latin typeface="+mn-lt"/>
              </a:defRPr>
            </a:lvl1pPr>
            <a:lvl2pPr algn="r">
              <a:lnSpc>
                <a:spcPct val="100000"/>
              </a:lnSpc>
              <a:spcAft>
                <a:spcPts val="0"/>
              </a:spcAft>
              <a:defRPr sz="1100">
                <a:solidFill>
                  <a:schemeClr val="tx2"/>
                </a:solidFill>
                <a:latin typeface="+mn-lt"/>
              </a:defRPr>
            </a:lvl2pPr>
            <a:lvl3pPr algn="r">
              <a:lnSpc>
                <a:spcPct val="100000"/>
              </a:lnSpc>
              <a:spcAft>
                <a:spcPts val="0"/>
              </a:spcAft>
              <a:defRPr sz="1100">
                <a:solidFill>
                  <a:schemeClr val="tx2"/>
                </a:solidFill>
                <a:latin typeface="+mn-lt"/>
              </a:defRPr>
            </a:lvl3pPr>
            <a:lvl4pPr algn="r">
              <a:lnSpc>
                <a:spcPct val="100000"/>
              </a:lnSpc>
              <a:spcAft>
                <a:spcPts val="0"/>
              </a:spcAft>
              <a:defRPr sz="1100">
                <a:solidFill>
                  <a:schemeClr val="tx2"/>
                </a:solidFill>
                <a:latin typeface="+mn-lt"/>
              </a:defRPr>
            </a:lvl4pPr>
            <a:lvl5pPr algn="r">
              <a:lnSpc>
                <a:spcPct val="100000"/>
              </a:lnSpc>
              <a:spcAft>
                <a:spcPts val="0"/>
              </a:spcAft>
              <a:defRPr sz="1100">
                <a:solidFill>
                  <a:schemeClr val="tx2"/>
                </a:solidFill>
                <a:latin typeface="+mn-lt"/>
              </a:defRPr>
            </a:lvl5pPr>
            <a:lvl6pPr algn="r">
              <a:lnSpc>
                <a:spcPct val="100000"/>
              </a:lnSpc>
              <a:spcAft>
                <a:spcPts val="0"/>
              </a:spcAft>
              <a:defRPr sz="1100">
                <a:solidFill>
                  <a:schemeClr val="tx2"/>
                </a:solidFill>
                <a:latin typeface="+mn-lt"/>
              </a:defRPr>
            </a:lvl6pPr>
            <a:lvl7pPr algn="r">
              <a:lnSpc>
                <a:spcPct val="100000"/>
              </a:lnSpc>
              <a:spcAft>
                <a:spcPts val="0"/>
              </a:spcAft>
              <a:defRPr sz="1100">
                <a:solidFill>
                  <a:schemeClr val="tx2"/>
                </a:solidFill>
                <a:latin typeface="+mn-lt"/>
              </a:defRPr>
            </a:lvl7pPr>
            <a:lvl8pPr algn="r">
              <a:lnSpc>
                <a:spcPct val="100000"/>
              </a:lnSpc>
              <a:spcAft>
                <a:spcPts val="0"/>
              </a:spcAft>
              <a:defRPr sz="1100">
                <a:solidFill>
                  <a:schemeClr val="tx2"/>
                </a:solidFill>
                <a:latin typeface="+mn-lt"/>
              </a:defRPr>
            </a:lvl8pPr>
            <a:lvl9pPr algn="r">
              <a:lnSpc>
                <a:spcPct val="100000"/>
              </a:lnSpc>
              <a:spcAft>
                <a:spcPts val="0"/>
              </a:spcAft>
              <a:defRPr sz="1100">
                <a:solidFill>
                  <a:schemeClr val="tx2"/>
                </a:solidFill>
                <a:latin typeface="+mn-lt"/>
              </a:defRPr>
            </a:lvl9pPr>
          </a:lstStyle>
          <a:p>
            <a:pPr lvl="0"/>
            <a:r>
              <a:rPr lang="fr-FR"/>
              <a:t>p.00</a:t>
            </a:r>
            <a:endParaRPr lang="fr-FR" dirty="0"/>
          </a:p>
        </p:txBody>
      </p:sp>
      <p:sp>
        <p:nvSpPr>
          <p:cNvPr id="35" name="Text Placeholder 14">
            <a:extLst>
              <a:ext uri="{FF2B5EF4-FFF2-40B4-BE49-F238E27FC236}">
                <a16:creationId xmlns:a16="http://schemas.microsoft.com/office/drawing/2014/main" id="{E7E3DB5D-9972-95BF-8E26-B41F2DD80B13}"/>
              </a:ext>
            </a:extLst>
          </p:cNvPr>
          <p:cNvSpPr>
            <a:spLocks noGrp="1"/>
          </p:cNvSpPr>
          <p:nvPr>
            <p:ph type="body" sz="quarter" idx="39" hasCustomPrompt="1"/>
          </p:nvPr>
        </p:nvSpPr>
        <p:spPr>
          <a:xfrm>
            <a:off x="890271" y="4359351"/>
            <a:ext cx="386557" cy="386557"/>
          </a:xfrm>
          <a:prstGeom prst="ellipse">
            <a:avLst/>
          </a:prstGeom>
          <a:solidFill>
            <a:schemeClr val="accent2"/>
          </a:solidFill>
        </p:spPr>
        <p:txBody>
          <a:bodyPr wrap="square" lIns="0" tIns="0" rIns="0" bIns="0" anchor="ctr"/>
          <a:lstStyle>
            <a:lvl1pPr algn="ctr">
              <a:lnSpc>
                <a:spcPct val="100000"/>
              </a:lnSpc>
              <a:spcAft>
                <a:spcPts val="0"/>
              </a:spcAft>
              <a:defRPr sz="1400" b="1">
                <a:solidFill>
                  <a:schemeClr val="tx2"/>
                </a:solidFill>
                <a:latin typeface="+mj-lt"/>
              </a:defRPr>
            </a:lvl1pPr>
            <a:lvl2pPr algn="ctr">
              <a:lnSpc>
                <a:spcPct val="100000"/>
              </a:lnSpc>
              <a:spcAft>
                <a:spcPts val="0"/>
              </a:spcAft>
              <a:defRPr sz="1800">
                <a:solidFill>
                  <a:schemeClr val="tx2"/>
                </a:solidFill>
                <a:latin typeface="+mj-lt"/>
              </a:defRPr>
            </a:lvl2pPr>
            <a:lvl3pPr algn="ctr">
              <a:lnSpc>
                <a:spcPct val="100000"/>
              </a:lnSpc>
              <a:spcAft>
                <a:spcPts val="0"/>
              </a:spcAft>
              <a:defRPr sz="1800">
                <a:solidFill>
                  <a:schemeClr val="tx2"/>
                </a:solidFill>
                <a:latin typeface="+mj-lt"/>
              </a:defRPr>
            </a:lvl3pPr>
            <a:lvl4pPr algn="ctr">
              <a:lnSpc>
                <a:spcPct val="100000"/>
              </a:lnSpc>
              <a:spcAft>
                <a:spcPts val="0"/>
              </a:spcAft>
              <a:defRPr sz="1800">
                <a:solidFill>
                  <a:schemeClr val="tx2"/>
                </a:solidFill>
                <a:latin typeface="+mj-lt"/>
              </a:defRPr>
            </a:lvl4pPr>
            <a:lvl5pPr algn="ctr">
              <a:lnSpc>
                <a:spcPct val="100000"/>
              </a:lnSpc>
              <a:spcAft>
                <a:spcPts val="0"/>
              </a:spcAft>
              <a:defRPr sz="1800">
                <a:solidFill>
                  <a:schemeClr val="tx2"/>
                </a:solidFill>
                <a:latin typeface="+mj-lt"/>
              </a:defRPr>
            </a:lvl5pPr>
            <a:lvl6pPr algn="ctr">
              <a:lnSpc>
                <a:spcPct val="100000"/>
              </a:lnSpc>
              <a:spcAft>
                <a:spcPts val="0"/>
              </a:spcAft>
              <a:defRPr sz="1800">
                <a:solidFill>
                  <a:schemeClr val="tx2"/>
                </a:solidFill>
                <a:latin typeface="+mj-lt"/>
              </a:defRPr>
            </a:lvl6pPr>
            <a:lvl7pPr algn="ctr">
              <a:lnSpc>
                <a:spcPct val="100000"/>
              </a:lnSpc>
              <a:spcAft>
                <a:spcPts val="0"/>
              </a:spcAft>
              <a:defRPr sz="1800">
                <a:solidFill>
                  <a:schemeClr val="tx2"/>
                </a:solidFill>
                <a:latin typeface="+mj-lt"/>
              </a:defRPr>
            </a:lvl7pPr>
            <a:lvl8pPr algn="ctr">
              <a:lnSpc>
                <a:spcPct val="100000"/>
              </a:lnSpc>
              <a:spcAft>
                <a:spcPts val="0"/>
              </a:spcAft>
              <a:defRPr sz="1800">
                <a:solidFill>
                  <a:schemeClr val="tx2"/>
                </a:solidFill>
                <a:latin typeface="+mj-lt"/>
              </a:defRPr>
            </a:lvl8pPr>
            <a:lvl9pPr algn="ctr">
              <a:lnSpc>
                <a:spcPct val="100000"/>
              </a:lnSpc>
              <a:spcAft>
                <a:spcPts val="0"/>
              </a:spcAft>
              <a:defRPr sz="1800">
                <a:solidFill>
                  <a:schemeClr val="tx2"/>
                </a:solidFill>
                <a:latin typeface="+mj-lt"/>
              </a:defRPr>
            </a:lvl9pPr>
          </a:lstStyle>
          <a:p>
            <a:pPr lvl="0"/>
            <a:r>
              <a:rPr lang="fr-FR"/>
              <a:t>04</a:t>
            </a:r>
            <a:endParaRPr lang="fr-FR" dirty="0"/>
          </a:p>
        </p:txBody>
      </p:sp>
      <p:sp>
        <p:nvSpPr>
          <p:cNvPr id="11" name="Text Placeholder 14">
            <a:extLst>
              <a:ext uri="{FF2B5EF4-FFF2-40B4-BE49-F238E27FC236}">
                <a16:creationId xmlns:a16="http://schemas.microsoft.com/office/drawing/2014/main" id="{D20FE6B7-05BF-A511-A0CC-06B5A4776BF7}"/>
              </a:ext>
            </a:extLst>
          </p:cNvPr>
          <p:cNvSpPr>
            <a:spLocks noGrp="1"/>
          </p:cNvSpPr>
          <p:nvPr>
            <p:ph type="body" sz="quarter" idx="29" hasCustomPrompt="1"/>
          </p:nvPr>
        </p:nvSpPr>
        <p:spPr>
          <a:xfrm>
            <a:off x="1447800" y="4414130"/>
            <a:ext cx="3561010" cy="276999"/>
          </a:xfrm>
        </p:spPr>
        <p:txBody>
          <a:bodyPr vert="horz" anchor="t"/>
          <a:lstStyle>
            <a:lvl1pPr>
              <a:lnSpc>
                <a:spcPct val="100000"/>
              </a:lnSpc>
              <a:spcAft>
                <a:spcPts val="0"/>
              </a:spcAft>
              <a:defRPr sz="1800">
                <a:solidFill>
                  <a:schemeClr val="tx1"/>
                </a:solidFill>
                <a:latin typeface="+mn-lt"/>
              </a:defRPr>
            </a:lvl1pPr>
            <a:lvl2pPr>
              <a:spcAft>
                <a:spcPts val="0"/>
              </a:spcAft>
              <a:defRPr sz="1800">
                <a:solidFill>
                  <a:schemeClr val="tx2"/>
                </a:solidFill>
                <a:latin typeface="+mn-lt"/>
              </a:defRPr>
            </a:lvl2pPr>
            <a:lvl3pPr>
              <a:spcAft>
                <a:spcPts val="0"/>
              </a:spcAft>
              <a:defRPr sz="1800">
                <a:solidFill>
                  <a:schemeClr val="tx2"/>
                </a:solidFill>
                <a:latin typeface="+mn-lt"/>
              </a:defRPr>
            </a:lvl3pPr>
            <a:lvl4pPr>
              <a:spcAft>
                <a:spcPts val="0"/>
              </a:spcAft>
              <a:defRPr sz="1800">
                <a:solidFill>
                  <a:schemeClr val="tx2"/>
                </a:solidFill>
                <a:latin typeface="+mn-lt"/>
              </a:defRPr>
            </a:lvl4pPr>
            <a:lvl5pPr>
              <a:spcAft>
                <a:spcPts val="0"/>
              </a:spcAft>
              <a:defRPr sz="1800">
                <a:solidFill>
                  <a:schemeClr val="tx2"/>
                </a:solidFill>
                <a:latin typeface="+mn-lt"/>
              </a:defRPr>
            </a:lvl5pPr>
            <a:lvl6pPr>
              <a:spcAft>
                <a:spcPts val="0"/>
              </a:spcAft>
              <a:defRPr sz="1800">
                <a:solidFill>
                  <a:schemeClr val="tx2"/>
                </a:solidFill>
                <a:latin typeface="+mn-lt"/>
              </a:defRPr>
            </a:lvl6pPr>
            <a:lvl7pPr>
              <a:spcAft>
                <a:spcPts val="0"/>
              </a:spcAft>
              <a:defRPr sz="1800">
                <a:solidFill>
                  <a:schemeClr val="tx2"/>
                </a:solidFill>
                <a:latin typeface="+mn-lt"/>
              </a:defRPr>
            </a:lvl7pPr>
            <a:lvl8pPr>
              <a:spcAft>
                <a:spcPts val="0"/>
              </a:spcAft>
              <a:defRPr sz="1800">
                <a:solidFill>
                  <a:schemeClr val="tx2"/>
                </a:solidFill>
                <a:latin typeface="+mn-lt"/>
              </a:defRPr>
            </a:lvl8pPr>
            <a:lvl9pPr>
              <a:spcAft>
                <a:spcPts val="0"/>
              </a:spcAft>
              <a:defRPr sz="1800">
                <a:solidFill>
                  <a:schemeClr val="tx2"/>
                </a:solidFill>
                <a:latin typeface="+mn-lt"/>
              </a:defRPr>
            </a:lvl9pPr>
          </a:lstStyle>
          <a:p>
            <a:pPr lvl="0"/>
            <a:r>
              <a:rPr lang="fr-FR"/>
              <a:t>Lorem Ipsum dolor</a:t>
            </a:r>
            <a:endParaRPr lang="fr-FR" dirty="0"/>
          </a:p>
        </p:txBody>
      </p:sp>
      <p:sp>
        <p:nvSpPr>
          <p:cNvPr id="27" name="Text Placeholder 14">
            <a:extLst>
              <a:ext uri="{FF2B5EF4-FFF2-40B4-BE49-F238E27FC236}">
                <a16:creationId xmlns:a16="http://schemas.microsoft.com/office/drawing/2014/main" id="{BEB2FB84-7627-2484-7150-6E9A9BA91436}"/>
              </a:ext>
            </a:extLst>
          </p:cNvPr>
          <p:cNvSpPr>
            <a:spLocks noGrp="1"/>
          </p:cNvSpPr>
          <p:nvPr>
            <p:ph type="body" sz="quarter" idx="34" hasCustomPrompt="1"/>
          </p:nvPr>
        </p:nvSpPr>
        <p:spPr>
          <a:xfrm>
            <a:off x="5366419" y="4414130"/>
            <a:ext cx="620043" cy="276999"/>
          </a:xfrm>
        </p:spPr>
        <p:txBody>
          <a:bodyPr vert="horz" anchor="ctr"/>
          <a:lstStyle>
            <a:lvl1pPr algn="r">
              <a:lnSpc>
                <a:spcPct val="100000"/>
              </a:lnSpc>
              <a:spcAft>
                <a:spcPts val="0"/>
              </a:spcAft>
              <a:defRPr sz="1100">
                <a:solidFill>
                  <a:schemeClr val="tx1"/>
                </a:solidFill>
                <a:latin typeface="+mn-lt"/>
              </a:defRPr>
            </a:lvl1pPr>
            <a:lvl2pPr algn="r">
              <a:lnSpc>
                <a:spcPct val="100000"/>
              </a:lnSpc>
              <a:spcAft>
                <a:spcPts val="0"/>
              </a:spcAft>
              <a:defRPr sz="1100">
                <a:solidFill>
                  <a:schemeClr val="tx2"/>
                </a:solidFill>
                <a:latin typeface="+mn-lt"/>
              </a:defRPr>
            </a:lvl2pPr>
            <a:lvl3pPr algn="r">
              <a:lnSpc>
                <a:spcPct val="100000"/>
              </a:lnSpc>
              <a:spcAft>
                <a:spcPts val="0"/>
              </a:spcAft>
              <a:defRPr sz="1100">
                <a:solidFill>
                  <a:schemeClr val="tx2"/>
                </a:solidFill>
                <a:latin typeface="+mn-lt"/>
              </a:defRPr>
            </a:lvl3pPr>
            <a:lvl4pPr algn="r">
              <a:lnSpc>
                <a:spcPct val="100000"/>
              </a:lnSpc>
              <a:spcAft>
                <a:spcPts val="0"/>
              </a:spcAft>
              <a:defRPr sz="1100">
                <a:solidFill>
                  <a:schemeClr val="tx2"/>
                </a:solidFill>
                <a:latin typeface="+mn-lt"/>
              </a:defRPr>
            </a:lvl4pPr>
            <a:lvl5pPr algn="r">
              <a:lnSpc>
                <a:spcPct val="100000"/>
              </a:lnSpc>
              <a:spcAft>
                <a:spcPts val="0"/>
              </a:spcAft>
              <a:defRPr sz="1100">
                <a:solidFill>
                  <a:schemeClr val="tx2"/>
                </a:solidFill>
                <a:latin typeface="+mn-lt"/>
              </a:defRPr>
            </a:lvl5pPr>
            <a:lvl6pPr algn="r">
              <a:lnSpc>
                <a:spcPct val="100000"/>
              </a:lnSpc>
              <a:spcAft>
                <a:spcPts val="0"/>
              </a:spcAft>
              <a:defRPr sz="1100">
                <a:solidFill>
                  <a:schemeClr val="tx2"/>
                </a:solidFill>
                <a:latin typeface="+mn-lt"/>
              </a:defRPr>
            </a:lvl6pPr>
            <a:lvl7pPr algn="r">
              <a:lnSpc>
                <a:spcPct val="100000"/>
              </a:lnSpc>
              <a:spcAft>
                <a:spcPts val="0"/>
              </a:spcAft>
              <a:defRPr sz="1100">
                <a:solidFill>
                  <a:schemeClr val="tx2"/>
                </a:solidFill>
                <a:latin typeface="+mn-lt"/>
              </a:defRPr>
            </a:lvl7pPr>
            <a:lvl8pPr algn="r">
              <a:lnSpc>
                <a:spcPct val="100000"/>
              </a:lnSpc>
              <a:spcAft>
                <a:spcPts val="0"/>
              </a:spcAft>
              <a:defRPr sz="1100">
                <a:solidFill>
                  <a:schemeClr val="tx2"/>
                </a:solidFill>
                <a:latin typeface="+mn-lt"/>
              </a:defRPr>
            </a:lvl8pPr>
            <a:lvl9pPr algn="r">
              <a:lnSpc>
                <a:spcPct val="100000"/>
              </a:lnSpc>
              <a:spcAft>
                <a:spcPts val="0"/>
              </a:spcAft>
              <a:defRPr sz="1100">
                <a:solidFill>
                  <a:schemeClr val="tx2"/>
                </a:solidFill>
                <a:latin typeface="+mn-lt"/>
              </a:defRPr>
            </a:lvl9pPr>
          </a:lstStyle>
          <a:p>
            <a:pPr lvl="0"/>
            <a:r>
              <a:rPr lang="fr-FR"/>
              <a:t>p.00</a:t>
            </a:r>
            <a:endParaRPr lang="fr-FR" dirty="0"/>
          </a:p>
        </p:txBody>
      </p:sp>
      <p:sp>
        <p:nvSpPr>
          <p:cNvPr id="36" name="Text Placeholder 14">
            <a:extLst>
              <a:ext uri="{FF2B5EF4-FFF2-40B4-BE49-F238E27FC236}">
                <a16:creationId xmlns:a16="http://schemas.microsoft.com/office/drawing/2014/main" id="{96DDA1FC-B4C7-ACA8-6757-196599F8FEF6}"/>
              </a:ext>
            </a:extLst>
          </p:cNvPr>
          <p:cNvSpPr>
            <a:spLocks noGrp="1"/>
          </p:cNvSpPr>
          <p:nvPr>
            <p:ph type="body" sz="quarter" idx="40" hasCustomPrompt="1"/>
          </p:nvPr>
        </p:nvSpPr>
        <p:spPr>
          <a:xfrm>
            <a:off x="890271" y="4909419"/>
            <a:ext cx="386557" cy="386557"/>
          </a:xfrm>
          <a:prstGeom prst="ellipse">
            <a:avLst/>
          </a:prstGeom>
          <a:solidFill>
            <a:schemeClr val="accent2"/>
          </a:solidFill>
        </p:spPr>
        <p:txBody>
          <a:bodyPr wrap="square" lIns="0" tIns="0" rIns="0" bIns="0" anchor="ctr"/>
          <a:lstStyle>
            <a:lvl1pPr algn="ctr">
              <a:lnSpc>
                <a:spcPct val="100000"/>
              </a:lnSpc>
              <a:spcAft>
                <a:spcPts val="0"/>
              </a:spcAft>
              <a:defRPr sz="1400" b="1">
                <a:solidFill>
                  <a:schemeClr val="tx2"/>
                </a:solidFill>
                <a:latin typeface="+mj-lt"/>
              </a:defRPr>
            </a:lvl1pPr>
            <a:lvl2pPr algn="ctr">
              <a:lnSpc>
                <a:spcPct val="100000"/>
              </a:lnSpc>
              <a:spcAft>
                <a:spcPts val="0"/>
              </a:spcAft>
              <a:defRPr sz="1800">
                <a:solidFill>
                  <a:schemeClr val="tx2"/>
                </a:solidFill>
                <a:latin typeface="+mj-lt"/>
              </a:defRPr>
            </a:lvl2pPr>
            <a:lvl3pPr algn="ctr">
              <a:lnSpc>
                <a:spcPct val="100000"/>
              </a:lnSpc>
              <a:spcAft>
                <a:spcPts val="0"/>
              </a:spcAft>
              <a:defRPr sz="1800">
                <a:solidFill>
                  <a:schemeClr val="tx2"/>
                </a:solidFill>
                <a:latin typeface="+mj-lt"/>
              </a:defRPr>
            </a:lvl3pPr>
            <a:lvl4pPr algn="ctr">
              <a:lnSpc>
                <a:spcPct val="100000"/>
              </a:lnSpc>
              <a:spcAft>
                <a:spcPts val="0"/>
              </a:spcAft>
              <a:defRPr sz="1800">
                <a:solidFill>
                  <a:schemeClr val="tx2"/>
                </a:solidFill>
                <a:latin typeface="+mj-lt"/>
              </a:defRPr>
            </a:lvl4pPr>
            <a:lvl5pPr algn="ctr">
              <a:lnSpc>
                <a:spcPct val="100000"/>
              </a:lnSpc>
              <a:spcAft>
                <a:spcPts val="0"/>
              </a:spcAft>
              <a:defRPr sz="1800">
                <a:solidFill>
                  <a:schemeClr val="tx2"/>
                </a:solidFill>
                <a:latin typeface="+mj-lt"/>
              </a:defRPr>
            </a:lvl5pPr>
            <a:lvl6pPr algn="ctr">
              <a:lnSpc>
                <a:spcPct val="100000"/>
              </a:lnSpc>
              <a:spcAft>
                <a:spcPts val="0"/>
              </a:spcAft>
              <a:defRPr sz="1800">
                <a:solidFill>
                  <a:schemeClr val="tx2"/>
                </a:solidFill>
                <a:latin typeface="+mj-lt"/>
              </a:defRPr>
            </a:lvl6pPr>
            <a:lvl7pPr algn="ctr">
              <a:lnSpc>
                <a:spcPct val="100000"/>
              </a:lnSpc>
              <a:spcAft>
                <a:spcPts val="0"/>
              </a:spcAft>
              <a:defRPr sz="1800">
                <a:solidFill>
                  <a:schemeClr val="tx2"/>
                </a:solidFill>
                <a:latin typeface="+mj-lt"/>
              </a:defRPr>
            </a:lvl7pPr>
            <a:lvl8pPr algn="ctr">
              <a:lnSpc>
                <a:spcPct val="100000"/>
              </a:lnSpc>
              <a:spcAft>
                <a:spcPts val="0"/>
              </a:spcAft>
              <a:defRPr sz="1800">
                <a:solidFill>
                  <a:schemeClr val="tx2"/>
                </a:solidFill>
                <a:latin typeface="+mj-lt"/>
              </a:defRPr>
            </a:lvl8pPr>
            <a:lvl9pPr algn="ctr">
              <a:lnSpc>
                <a:spcPct val="100000"/>
              </a:lnSpc>
              <a:spcAft>
                <a:spcPts val="0"/>
              </a:spcAft>
              <a:defRPr sz="1800">
                <a:solidFill>
                  <a:schemeClr val="tx2"/>
                </a:solidFill>
                <a:latin typeface="+mj-lt"/>
              </a:defRPr>
            </a:lvl9pPr>
          </a:lstStyle>
          <a:p>
            <a:pPr lvl="0"/>
            <a:r>
              <a:rPr lang="fr-FR"/>
              <a:t>05</a:t>
            </a:r>
            <a:endParaRPr lang="fr-FR" dirty="0"/>
          </a:p>
        </p:txBody>
      </p:sp>
      <p:sp>
        <p:nvSpPr>
          <p:cNvPr id="18" name="Text Placeholder 14">
            <a:extLst>
              <a:ext uri="{FF2B5EF4-FFF2-40B4-BE49-F238E27FC236}">
                <a16:creationId xmlns:a16="http://schemas.microsoft.com/office/drawing/2014/main" id="{F9843044-F090-699F-98AE-9CDDABBFF63A}"/>
              </a:ext>
            </a:extLst>
          </p:cNvPr>
          <p:cNvSpPr>
            <a:spLocks noGrp="1"/>
          </p:cNvSpPr>
          <p:nvPr>
            <p:ph type="body" sz="quarter" idx="30" hasCustomPrompt="1"/>
          </p:nvPr>
        </p:nvSpPr>
        <p:spPr>
          <a:xfrm>
            <a:off x="1447800" y="4964198"/>
            <a:ext cx="3561010" cy="276999"/>
          </a:xfrm>
        </p:spPr>
        <p:txBody>
          <a:bodyPr vert="horz" anchor="t"/>
          <a:lstStyle>
            <a:lvl1pPr>
              <a:lnSpc>
                <a:spcPct val="100000"/>
              </a:lnSpc>
              <a:spcAft>
                <a:spcPts val="0"/>
              </a:spcAft>
              <a:defRPr sz="1800">
                <a:solidFill>
                  <a:schemeClr val="tx1"/>
                </a:solidFill>
                <a:latin typeface="+mn-lt"/>
              </a:defRPr>
            </a:lvl1pPr>
            <a:lvl2pPr>
              <a:spcAft>
                <a:spcPts val="0"/>
              </a:spcAft>
              <a:defRPr sz="1800">
                <a:solidFill>
                  <a:schemeClr val="tx2"/>
                </a:solidFill>
                <a:latin typeface="+mn-lt"/>
              </a:defRPr>
            </a:lvl2pPr>
            <a:lvl3pPr>
              <a:spcAft>
                <a:spcPts val="0"/>
              </a:spcAft>
              <a:defRPr sz="1800">
                <a:solidFill>
                  <a:schemeClr val="tx2"/>
                </a:solidFill>
                <a:latin typeface="+mn-lt"/>
              </a:defRPr>
            </a:lvl3pPr>
            <a:lvl4pPr>
              <a:spcAft>
                <a:spcPts val="0"/>
              </a:spcAft>
              <a:defRPr sz="1800">
                <a:solidFill>
                  <a:schemeClr val="tx2"/>
                </a:solidFill>
                <a:latin typeface="+mn-lt"/>
              </a:defRPr>
            </a:lvl4pPr>
            <a:lvl5pPr>
              <a:spcAft>
                <a:spcPts val="0"/>
              </a:spcAft>
              <a:defRPr sz="1800">
                <a:solidFill>
                  <a:schemeClr val="tx2"/>
                </a:solidFill>
                <a:latin typeface="+mn-lt"/>
              </a:defRPr>
            </a:lvl5pPr>
            <a:lvl6pPr>
              <a:spcAft>
                <a:spcPts val="0"/>
              </a:spcAft>
              <a:defRPr sz="1800">
                <a:solidFill>
                  <a:schemeClr val="tx2"/>
                </a:solidFill>
                <a:latin typeface="+mn-lt"/>
              </a:defRPr>
            </a:lvl6pPr>
            <a:lvl7pPr>
              <a:spcAft>
                <a:spcPts val="0"/>
              </a:spcAft>
              <a:defRPr sz="1800">
                <a:solidFill>
                  <a:schemeClr val="tx2"/>
                </a:solidFill>
                <a:latin typeface="+mn-lt"/>
              </a:defRPr>
            </a:lvl7pPr>
            <a:lvl8pPr>
              <a:spcAft>
                <a:spcPts val="0"/>
              </a:spcAft>
              <a:defRPr sz="1800">
                <a:solidFill>
                  <a:schemeClr val="tx2"/>
                </a:solidFill>
                <a:latin typeface="+mn-lt"/>
              </a:defRPr>
            </a:lvl8pPr>
            <a:lvl9pPr>
              <a:spcAft>
                <a:spcPts val="0"/>
              </a:spcAft>
              <a:defRPr sz="1800">
                <a:solidFill>
                  <a:schemeClr val="tx2"/>
                </a:solidFill>
                <a:latin typeface="+mn-lt"/>
              </a:defRPr>
            </a:lvl9pPr>
          </a:lstStyle>
          <a:p>
            <a:pPr lvl="0"/>
            <a:r>
              <a:rPr lang="fr-FR"/>
              <a:t>Lorem Ipsum dolor</a:t>
            </a:r>
            <a:endParaRPr lang="fr-FR" dirty="0"/>
          </a:p>
        </p:txBody>
      </p:sp>
      <p:sp>
        <p:nvSpPr>
          <p:cNvPr id="28" name="Text Placeholder 14">
            <a:extLst>
              <a:ext uri="{FF2B5EF4-FFF2-40B4-BE49-F238E27FC236}">
                <a16:creationId xmlns:a16="http://schemas.microsoft.com/office/drawing/2014/main" id="{AD052443-8F73-B181-4555-CADF915EF919}"/>
              </a:ext>
            </a:extLst>
          </p:cNvPr>
          <p:cNvSpPr>
            <a:spLocks noGrp="1"/>
          </p:cNvSpPr>
          <p:nvPr>
            <p:ph type="body" sz="quarter" idx="35" hasCustomPrompt="1"/>
          </p:nvPr>
        </p:nvSpPr>
        <p:spPr>
          <a:xfrm>
            <a:off x="5366419" y="4964198"/>
            <a:ext cx="620043" cy="276999"/>
          </a:xfrm>
        </p:spPr>
        <p:txBody>
          <a:bodyPr vert="horz" anchor="ctr"/>
          <a:lstStyle>
            <a:lvl1pPr algn="r">
              <a:lnSpc>
                <a:spcPct val="100000"/>
              </a:lnSpc>
              <a:spcAft>
                <a:spcPts val="0"/>
              </a:spcAft>
              <a:defRPr sz="1100">
                <a:solidFill>
                  <a:schemeClr val="tx1"/>
                </a:solidFill>
                <a:latin typeface="+mn-lt"/>
              </a:defRPr>
            </a:lvl1pPr>
            <a:lvl2pPr algn="r">
              <a:lnSpc>
                <a:spcPct val="100000"/>
              </a:lnSpc>
              <a:spcAft>
                <a:spcPts val="0"/>
              </a:spcAft>
              <a:defRPr sz="1100">
                <a:solidFill>
                  <a:schemeClr val="tx2"/>
                </a:solidFill>
                <a:latin typeface="+mn-lt"/>
              </a:defRPr>
            </a:lvl2pPr>
            <a:lvl3pPr algn="r">
              <a:lnSpc>
                <a:spcPct val="100000"/>
              </a:lnSpc>
              <a:spcAft>
                <a:spcPts val="0"/>
              </a:spcAft>
              <a:defRPr sz="1100">
                <a:solidFill>
                  <a:schemeClr val="tx2"/>
                </a:solidFill>
                <a:latin typeface="+mn-lt"/>
              </a:defRPr>
            </a:lvl3pPr>
            <a:lvl4pPr algn="r">
              <a:lnSpc>
                <a:spcPct val="100000"/>
              </a:lnSpc>
              <a:spcAft>
                <a:spcPts val="0"/>
              </a:spcAft>
              <a:defRPr sz="1100">
                <a:solidFill>
                  <a:schemeClr val="tx2"/>
                </a:solidFill>
                <a:latin typeface="+mn-lt"/>
              </a:defRPr>
            </a:lvl4pPr>
            <a:lvl5pPr algn="r">
              <a:lnSpc>
                <a:spcPct val="100000"/>
              </a:lnSpc>
              <a:spcAft>
                <a:spcPts val="0"/>
              </a:spcAft>
              <a:defRPr sz="1100">
                <a:solidFill>
                  <a:schemeClr val="tx2"/>
                </a:solidFill>
                <a:latin typeface="+mn-lt"/>
              </a:defRPr>
            </a:lvl5pPr>
            <a:lvl6pPr algn="r">
              <a:lnSpc>
                <a:spcPct val="100000"/>
              </a:lnSpc>
              <a:spcAft>
                <a:spcPts val="0"/>
              </a:spcAft>
              <a:defRPr sz="1100">
                <a:solidFill>
                  <a:schemeClr val="tx2"/>
                </a:solidFill>
                <a:latin typeface="+mn-lt"/>
              </a:defRPr>
            </a:lvl6pPr>
            <a:lvl7pPr algn="r">
              <a:lnSpc>
                <a:spcPct val="100000"/>
              </a:lnSpc>
              <a:spcAft>
                <a:spcPts val="0"/>
              </a:spcAft>
              <a:defRPr sz="1100">
                <a:solidFill>
                  <a:schemeClr val="tx2"/>
                </a:solidFill>
                <a:latin typeface="+mn-lt"/>
              </a:defRPr>
            </a:lvl7pPr>
            <a:lvl8pPr algn="r">
              <a:lnSpc>
                <a:spcPct val="100000"/>
              </a:lnSpc>
              <a:spcAft>
                <a:spcPts val="0"/>
              </a:spcAft>
              <a:defRPr sz="1100">
                <a:solidFill>
                  <a:schemeClr val="tx2"/>
                </a:solidFill>
                <a:latin typeface="+mn-lt"/>
              </a:defRPr>
            </a:lvl8pPr>
            <a:lvl9pPr algn="r">
              <a:lnSpc>
                <a:spcPct val="100000"/>
              </a:lnSpc>
              <a:spcAft>
                <a:spcPts val="0"/>
              </a:spcAft>
              <a:defRPr sz="1100">
                <a:solidFill>
                  <a:schemeClr val="tx2"/>
                </a:solidFill>
                <a:latin typeface="+mn-lt"/>
              </a:defRPr>
            </a:lvl9pPr>
          </a:lstStyle>
          <a:p>
            <a:pPr lvl="0"/>
            <a:r>
              <a:rPr lang="fr-FR"/>
              <a:t>p.00</a:t>
            </a:r>
            <a:endParaRPr lang="fr-FR" dirty="0"/>
          </a:p>
        </p:txBody>
      </p:sp>
      <p:pic>
        <p:nvPicPr>
          <p:cNvPr id="8" name="Graphic 7">
            <a:extLst>
              <a:ext uri="{FF2B5EF4-FFF2-40B4-BE49-F238E27FC236}">
                <a16:creationId xmlns:a16="http://schemas.microsoft.com/office/drawing/2014/main" id="{FBB62A75-BE87-4F6F-2FC2-1811BCF0B71A}"/>
              </a:ext>
              <a:ext uri="{C183D7F6-B498-43B3-948B-1728B52AA6E4}">
                <adec:decorative xmlns:adec="http://schemas.microsoft.com/office/drawing/2017/decorative" val="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630332" y="6180224"/>
            <a:ext cx="896649" cy="444679"/>
          </a:xfrm>
          <a:prstGeom prst="rect">
            <a:avLst/>
          </a:prstGeom>
        </p:spPr>
      </p:pic>
      <p:sp>
        <p:nvSpPr>
          <p:cNvPr id="9" name="Espace réservé du pied de page 8">
            <a:extLst>
              <a:ext uri="{FF2B5EF4-FFF2-40B4-BE49-F238E27FC236}">
                <a16:creationId xmlns:a16="http://schemas.microsoft.com/office/drawing/2014/main" id="{9C3DD55C-F985-B54F-6A0C-19E5EBC79752}"/>
              </a:ext>
            </a:extLst>
          </p:cNvPr>
          <p:cNvSpPr>
            <a:spLocks noGrp="1"/>
          </p:cNvSpPr>
          <p:nvPr>
            <p:ph type="ftr" sz="quarter" idx="41"/>
          </p:nvPr>
        </p:nvSpPr>
        <p:spPr/>
        <p:txBody>
          <a:bodyPr/>
          <a:lstStyle/>
          <a:p>
            <a:r>
              <a:rPr lang="fr-FR" dirty="0"/>
              <a:t>Nom de la présentation</a:t>
            </a:r>
          </a:p>
        </p:txBody>
      </p:sp>
      <p:sp>
        <p:nvSpPr>
          <p:cNvPr id="10" name="Espace réservé du numéro de diapositive 9">
            <a:extLst>
              <a:ext uri="{FF2B5EF4-FFF2-40B4-BE49-F238E27FC236}">
                <a16:creationId xmlns:a16="http://schemas.microsoft.com/office/drawing/2014/main" id="{BC83CD80-F80A-E1D2-E92B-F7F872D41149}"/>
              </a:ext>
            </a:extLst>
          </p:cNvPr>
          <p:cNvSpPr>
            <a:spLocks noGrp="1"/>
          </p:cNvSpPr>
          <p:nvPr>
            <p:ph type="sldNum" sz="quarter" idx="42"/>
          </p:nvPr>
        </p:nvSpPr>
        <p:spPr/>
        <p:txBody>
          <a:bodyPr/>
          <a:lstStyle/>
          <a:p>
            <a:pPr algn="r"/>
            <a:fld id="{22A8F993-E9C6-4879-8876-5511108B5C62}" type="slidenum">
              <a:rPr lang="fr-FR" smtClean="0"/>
              <a:pPr algn="r"/>
              <a:t>‹N°›</a:t>
            </a:fld>
            <a:r>
              <a:rPr lang="fr-FR" dirty="0"/>
              <a:t> |</a:t>
            </a:r>
          </a:p>
        </p:txBody>
      </p:sp>
    </p:spTree>
    <p:extLst>
      <p:ext uri="{BB962C8B-B14F-4D97-AF65-F5344CB8AC3E}">
        <p14:creationId xmlns:p14="http://schemas.microsoft.com/office/powerpoint/2010/main" val="30420565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re et contenu avec image">
    <p:bg>
      <p:bgPr>
        <a:solidFill>
          <a:schemeClr val="accent3">
            <a:lumMod val="20000"/>
            <a:lumOff val="80000"/>
          </a:schemeClr>
        </a:solidFill>
        <a:effectLst/>
      </p:bgPr>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D0BC366C-44BA-C9B6-5004-F41F5BF2351A}"/>
              </a:ext>
            </a:extLst>
          </p:cNvPr>
          <p:cNvGraphicFramePr>
            <a:graphicFrameLocks noChangeAspect="1"/>
          </p:cNvGraphicFramePr>
          <p:nvPr userDrawn="1">
            <p:custDataLst>
              <p:tags r:id="rId1"/>
            </p:custDataLst>
            <p:extLst>
              <p:ext uri="{D42A27DB-BD31-4B8C-83A1-F6EECF244321}">
                <p14:modId xmlns:p14="http://schemas.microsoft.com/office/powerpoint/2010/main" val="42712838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 imgW="544" imgH="544" progId="TCLayout.ActiveDocument.1">
                  <p:embed/>
                </p:oleObj>
              </mc:Choice>
              <mc:Fallback>
                <p:oleObj name="Diapositive think-cell" r:id="rId3" imgW="544" imgH="544" progId="TCLayout.ActiveDocument.1">
                  <p:embed/>
                  <p:pic>
                    <p:nvPicPr>
                      <p:cNvPr id="8" name="think-cell data - do not delete" hidden="1">
                        <a:extLst>
                          <a:ext uri="{FF2B5EF4-FFF2-40B4-BE49-F238E27FC236}">
                            <a16:creationId xmlns:a16="http://schemas.microsoft.com/office/drawing/2014/main" id="{D0BC366C-44BA-C9B6-5004-F41F5BF2351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Text Placeholder 11">
            <a:extLst>
              <a:ext uri="{FF2B5EF4-FFF2-40B4-BE49-F238E27FC236}">
                <a16:creationId xmlns:a16="http://schemas.microsoft.com/office/drawing/2014/main" id="{C33D1780-CF14-3479-B4FE-FE6AC32544B1}"/>
              </a:ext>
              <a:ext uri="{C183D7F6-B498-43B3-948B-1728B52AA6E4}">
                <adec:decorative xmlns:adec="http://schemas.microsoft.com/office/drawing/2017/decorative" val="1"/>
              </a:ext>
            </a:extLst>
          </p:cNvPr>
          <p:cNvSpPr>
            <a:spLocks noGrp="1"/>
          </p:cNvSpPr>
          <p:nvPr>
            <p:ph type="body" sz="quarter" idx="11" hasCustomPrompt="1"/>
          </p:nvPr>
        </p:nvSpPr>
        <p:spPr>
          <a:xfrm>
            <a:off x="381000" y="849178"/>
            <a:ext cx="387350" cy="387350"/>
          </a:xfrm>
          <a:custGeom>
            <a:avLst/>
            <a:gdLst>
              <a:gd name="connsiteX0" fmla="*/ 364332 w 728664"/>
              <a:gd name="connsiteY0" fmla="*/ 0 h 728664"/>
              <a:gd name="connsiteX1" fmla="*/ 728664 w 728664"/>
              <a:gd name="connsiteY1" fmla="*/ 364332 h 728664"/>
              <a:gd name="connsiteX2" fmla="*/ 364332 w 728664"/>
              <a:gd name="connsiteY2" fmla="*/ 728664 h 728664"/>
              <a:gd name="connsiteX3" fmla="*/ 0 w 728664"/>
              <a:gd name="connsiteY3" fmla="*/ 364332 h 728664"/>
              <a:gd name="connsiteX4" fmla="*/ 364332 w 728664"/>
              <a:gd name="connsiteY4" fmla="*/ 0 h 72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664" h="728664">
                <a:moveTo>
                  <a:pt x="364332" y="0"/>
                </a:moveTo>
                <a:cubicBezTo>
                  <a:pt x="565547" y="0"/>
                  <a:pt x="728664" y="163117"/>
                  <a:pt x="728664" y="364332"/>
                </a:cubicBezTo>
                <a:cubicBezTo>
                  <a:pt x="728664" y="565547"/>
                  <a:pt x="565547" y="728664"/>
                  <a:pt x="364332" y="728664"/>
                </a:cubicBezTo>
                <a:cubicBezTo>
                  <a:pt x="163117" y="728664"/>
                  <a:pt x="0" y="565547"/>
                  <a:pt x="0" y="364332"/>
                </a:cubicBezTo>
                <a:cubicBezTo>
                  <a:pt x="0" y="163117"/>
                  <a:pt x="163117" y="0"/>
                  <a:pt x="364332" y="0"/>
                </a:cubicBezTo>
                <a:close/>
              </a:path>
            </a:pathLst>
          </a:custGeom>
          <a:solidFill>
            <a:schemeClr val="accent3"/>
          </a:solidFill>
        </p:spPr>
        <p:txBody>
          <a:bodyPr vert="horz" wrap="square" lIns="0" tIns="0" rIns="0" bIns="0" rtlCol="0">
            <a:noAutofit/>
          </a:bodyPr>
          <a:lstStyle>
            <a:lvl1pPr>
              <a:defRPr lang="fr-FR" dirty="0">
                <a:solidFill>
                  <a:schemeClr val="tx2">
                    <a:alpha val="0"/>
                  </a:schemeClr>
                </a:solidFill>
              </a:defRPr>
            </a:lvl1pPr>
          </a:lstStyle>
          <a:p>
            <a:pPr lvl="0"/>
            <a:r>
              <a:rPr lang="fr-FR" dirty="0"/>
              <a:t>'</a:t>
            </a:r>
          </a:p>
        </p:txBody>
      </p:sp>
      <p:sp>
        <p:nvSpPr>
          <p:cNvPr id="6" name="Title 3">
            <a:extLst>
              <a:ext uri="{FF2B5EF4-FFF2-40B4-BE49-F238E27FC236}">
                <a16:creationId xmlns:a16="http://schemas.microsoft.com/office/drawing/2014/main" id="{CB183AF7-879A-2AFA-21DC-289DBC689597}"/>
              </a:ext>
            </a:extLst>
          </p:cNvPr>
          <p:cNvSpPr>
            <a:spLocks noGrp="1"/>
          </p:cNvSpPr>
          <p:nvPr>
            <p:ph type="title" hasCustomPrompt="1"/>
          </p:nvPr>
        </p:nvSpPr>
        <p:spPr>
          <a:xfrm>
            <a:off x="897845" y="380072"/>
            <a:ext cx="4697186" cy="1325563"/>
          </a:xfrm>
        </p:spPr>
        <p:txBody>
          <a:bodyPr vert="horz" anchor="ctr"/>
          <a:lstStyle>
            <a:lvl1pPr>
              <a:defRPr lang="fr-FR" sz="4800" kern="1200" spc="-20" dirty="0">
                <a:solidFill>
                  <a:schemeClr val="tx1"/>
                </a:solidFill>
                <a:latin typeface="+mj-lt"/>
                <a:ea typeface="+mn-ea"/>
                <a:cs typeface="+mn-cs"/>
              </a:defRPr>
            </a:lvl1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fr-FR"/>
              <a:t>Click to edit</a:t>
            </a:r>
            <a:endParaRPr lang="fr-FR" dirty="0"/>
          </a:p>
        </p:txBody>
      </p:sp>
      <p:sp>
        <p:nvSpPr>
          <p:cNvPr id="7" name="Text Placeholder 9">
            <a:extLst>
              <a:ext uri="{FF2B5EF4-FFF2-40B4-BE49-F238E27FC236}">
                <a16:creationId xmlns:a16="http://schemas.microsoft.com/office/drawing/2014/main" id="{CD706AA7-5A5B-17DB-0FE9-28DF9E7E86E2}"/>
              </a:ext>
            </a:extLst>
          </p:cNvPr>
          <p:cNvSpPr>
            <a:spLocks noGrp="1"/>
          </p:cNvSpPr>
          <p:nvPr>
            <p:ph type="body" sz="quarter" idx="24" hasCustomPrompt="1"/>
          </p:nvPr>
        </p:nvSpPr>
        <p:spPr>
          <a:xfrm>
            <a:off x="898525" y="1869439"/>
            <a:ext cx="4695825" cy="3947159"/>
          </a:xfrm>
        </p:spPr>
        <p:txBody>
          <a:bodyPr/>
          <a:lstStyle>
            <a:lvl1pPr>
              <a:spcAft>
                <a:spcPts val="2400"/>
              </a:spcAft>
              <a:defRPr sz="2200"/>
            </a:lvl1pPr>
            <a:lvl2pPr>
              <a:spcAft>
                <a:spcPts val="2400"/>
              </a:spcAft>
              <a:defRPr lang="en-US" sz="2200" kern="1200" spc="-20" dirty="0">
                <a:solidFill>
                  <a:schemeClr val="accent3"/>
                </a:solidFill>
                <a:latin typeface="+mn-lt"/>
                <a:ea typeface="+mn-ea"/>
                <a:cs typeface="+mn-cs"/>
              </a:defRPr>
            </a:lvl2pPr>
            <a:lvl3pPr>
              <a:spcAft>
                <a:spcPts val="1200"/>
              </a:spcAft>
              <a:defRPr sz="1800"/>
            </a:lvl3pPr>
            <a:lvl4pPr>
              <a:spcAft>
                <a:spcPts val="1200"/>
              </a:spcAft>
              <a:defRPr sz="1600"/>
            </a:lvl4pPr>
            <a:lvl5pPr>
              <a:spcAft>
                <a:spcPts val="1200"/>
              </a:spcAft>
              <a:defRPr sz="1600"/>
            </a:lvl5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fr-FR" dirty="0"/>
          </a:p>
        </p:txBody>
      </p:sp>
      <p:sp>
        <p:nvSpPr>
          <p:cNvPr id="4" name="Picture Placeholder 3">
            <a:extLst>
              <a:ext uri="{FF2B5EF4-FFF2-40B4-BE49-F238E27FC236}">
                <a16:creationId xmlns:a16="http://schemas.microsoft.com/office/drawing/2014/main" id="{E03875C6-8834-F3EC-0C6F-03493468ACBC}"/>
              </a:ext>
            </a:extLst>
          </p:cNvPr>
          <p:cNvSpPr>
            <a:spLocks noGrp="1"/>
          </p:cNvSpPr>
          <p:nvPr>
            <p:ph type="pic" sz="quarter" idx="41" hasCustomPrompt="1"/>
          </p:nvPr>
        </p:nvSpPr>
        <p:spPr>
          <a:xfrm>
            <a:off x="6203950" y="0"/>
            <a:ext cx="5988048" cy="5816599"/>
          </a:xfrm>
          <a:custGeom>
            <a:avLst/>
            <a:gdLst>
              <a:gd name="connsiteX0" fmla="*/ 977798 w 5988048"/>
              <a:gd name="connsiteY0" fmla="*/ 0 h 5816599"/>
              <a:gd name="connsiteX1" fmla="*/ 5988048 w 5988048"/>
              <a:gd name="connsiteY1" fmla="*/ 0 h 5816599"/>
              <a:gd name="connsiteX2" fmla="*/ 5988048 w 5988048"/>
              <a:gd name="connsiteY2" fmla="*/ 5317928 h 5816599"/>
              <a:gd name="connsiteX3" fmla="*/ 5954698 w 5988048"/>
              <a:gd name="connsiteY3" fmla="*/ 5349988 h 5816599"/>
              <a:gd name="connsiteX4" fmla="*/ 5129858 w 5988048"/>
              <a:gd name="connsiteY4" fmla="*/ 5725478 h 5816599"/>
              <a:gd name="connsiteX5" fmla="*/ 4132887 w 5988048"/>
              <a:gd name="connsiteY5" fmla="*/ 5810952 h 5816599"/>
              <a:gd name="connsiteX6" fmla="*/ 3800853 w 5988048"/>
              <a:gd name="connsiteY6" fmla="*/ 5816599 h 5816599"/>
              <a:gd name="connsiteX7" fmla="*/ 3800789 w 5988048"/>
              <a:gd name="connsiteY7" fmla="*/ 5816599 h 5816599"/>
              <a:gd name="connsiteX8" fmla="*/ 3468755 w 5988048"/>
              <a:gd name="connsiteY8" fmla="*/ 5811044 h 5816599"/>
              <a:gd name="connsiteX9" fmla="*/ 2471784 w 5988048"/>
              <a:gd name="connsiteY9" fmla="*/ 5725478 h 5816599"/>
              <a:gd name="connsiteX10" fmla="*/ 1435926 w 5988048"/>
              <a:gd name="connsiteY10" fmla="*/ 5126243 h 5816599"/>
              <a:gd name="connsiteX11" fmla="*/ 116628 w 5988048"/>
              <a:gd name="connsiteY11" fmla="*/ 2836109 h 5816599"/>
              <a:gd name="connsiteX12" fmla="*/ 116628 w 5988048"/>
              <a:gd name="connsiteY12" fmla="*/ 1641437 h 5816599"/>
              <a:gd name="connsiteX13" fmla="*/ 784436 w 5988048"/>
              <a:gd name="connsiteY13" fmla="*/ 304505 h 581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88048" h="5816599">
                <a:moveTo>
                  <a:pt x="977798" y="0"/>
                </a:moveTo>
                <a:lnTo>
                  <a:pt x="5988048" y="0"/>
                </a:lnTo>
                <a:lnTo>
                  <a:pt x="5988048" y="5317928"/>
                </a:lnTo>
                <a:lnTo>
                  <a:pt x="5954698" y="5349988"/>
                </a:lnTo>
                <a:cubicBezTo>
                  <a:pt x="5723856" y="5551247"/>
                  <a:pt x="5437398" y="5682887"/>
                  <a:pt x="5129858" y="5725478"/>
                </a:cubicBezTo>
                <a:cubicBezTo>
                  <a:pt x="4797928" y="5771286"/>
                  <a:pt x="4465164" y="5799638"/>
                  <a:pt x="4132887" y="5810952"/>
                </a:cubicBezTo>
                <a:lnTo>
                  <a:pt x="3800853" y="5816599"/>
                </a:lnTo>
                <a:lnTo>
                  <a:pt x="3800789" y="5816599"/>
                </a:lnTo>
                <a:lnTo>
                  <a:pt x="3468755" y="5811044"/>
                </a:lnTo>
                <a:cubicBezTo>
                  <a:pt x="3136478" y="5799793"/>
                  <a:pt x="2803713" y="5771410"/>
                  <a:pt x="2471784" y="5725478"/>
                </a:cubicBezTo>
                <a:cubicBezTo>
                  <a:pt x="2061897" y="5668690"/>
                  <a:pt x="1689320" y="5453593"/>
                  <a:pt x="1435926" y="5126243"/>
                </a:cubicBezTo>
                <a:cubicBezTo>
                  <a:pt x="898269" y="4431593"/>
                  <a:pt x="452231" y="3661997"/>
                  <a:pt x="116628" y="2836109"/>
                </a:cubicBezTo>
                <a:cubicBezTo>
                  <a:pt x="-38876" y="2453292"/>
                  <a:pt x="-38876" y="2024254"/>
                  <a:pt x="116628" y="1641437"/>
                </a:cubicBezTo>
                <a:cubicBezTo>
                  <a:pt x="305404" y="1176875"/>
                  <a:pt x="529124" y="730125"/>
                  <a:pt x="784436" y="304505"/>
                </a:cubicBezTo>
                <a:close/>
              </a:path>
            </a:pathLst>
          </a:cu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wrap="square" lIns="0" tIns="0" rIns="0" bIns="0" rtlCol="0" anchor="ctr">
            <a:noAutofit/>
          </a:bodyPr>
          <a:lstStyle>
            <a:lvl1pPr algn="ctr">
              <a:defRPr lang="fr-FR" sz="1800">
                <a:solidFill>
                  <a:schemeClr val="bg1"/>
                </a:solidFill>
              </a:defRPr>
            </a:lvl1pPr>
          </a:lstStyle>
          <a:p>
            <a:pPr lvl="0" algn="ctr"/>
            <a:r>
              <a:rPr lang="fr-FR" dirty="0"/>
              <a:t>Image</a:t>
            </a:r>
          </a:p>
        </p:txBody>
      </p:sp>
      <p:pic>
        <p:nvPicPr>
          <p:cNvPr id="5" name="Graphic 4">
            <a:extLst>
              <a:ext uri="{FF2B5EF4-FFF2-40B4-BE49-F238E27FC236}">
                <a16:creationId xmlns:a16="http://schemas.microsoft.com/office/drawing/2014/main" id="{091FA749-0AB6-BAA9-E7E8-FE1C86D77DDC}"/>
              </a:ext>
              <a:ext uri="{C183D7F6-B498-43B3-948B-1728B52AA6E4}">
                <adec:decorative xmlns:adec="http://schemas.microsoft.com/office/drawing/2017/decorative" val="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630332" y="6180224"/>
            <a:ext cx="896649" cy="444679"/>
          </a:xfrm>
          <a:prstGeom prst="rect">
            <a:avLst/>
          </a:prstGeom>
        </p:spPr>
      </p:pic>
      <p:sp>
        <p:nvSpPr>
          <p:cNvPr id="3" name="Espace réservé du pied de page 2">
            <a:extLst>
              <a:ext uri="{FF2B5EF4-FFF2-40B4-BE49-F238E27FC236}">
                <a16:creationId xmlns:a16="http://schemas.microsoft.com/office/drawing/2014/main" id="{7ABEACFE-831D-FA05-F069-17FCDC314FCC}"/>
              </a:ext>
            </a:extLst>
          </p:cNvPr>
          <p:cNvSpPr>
            <a:spLocks noGrp="1"/>
          </p:cNvSpPr>
          <p:nvPr>
            <p:ph type="ftr" sz="quarter" idx="42"/>
          </p:nvPr>
        </p:nvSpPr>
        <p:spPr/>
        <p:txBody>
          <a:bodyPr/>
          <a:lstStyle/>
          <a:p>
            <a:r>
              <a:rPr lang="fr-FR" dirty="0"/>
              <a:t>Nom de la présentation</a:t>
            </a:r>
          </a:p>
        </p:txBody>
      </p:sp>
      <p:sp>
        <p:nvSpPr>
          <p:cNvPr id="9" name="Espace réservé du numéro de diapositive 8">
            <a:extLst>
              <a:ext uri="{FF2B5EF4-FFF2-40B4-BE49-F238E27FC236}">
                <a16:creationId xmlns:a16="http://schemas.microsoft.com/office/drawing/2014/main" id="{7D0D3047-C507-2E11-B5C0-D859B698C89C}"/>
              </a:ext>
            </a:extLst>
          </p:cNvPr>
          <p:cNvSpPr>
            <a:spLocks noGrp="1"/>
          </p:cNvSpPr>
          <p:nvPr>
            <p:ph type="sldNum" sz="quarter" idx="43"/>
          </p:nvPr>
        </p:nvSpPr>
        <p:spPr/>
        <p:txBody>
          <a:bodyPr/>
          <a:lstStyle/>
          <a:p>
            <a:pPr algn="r"/>
            <a:fld id="{22A8F993-E9C6-4879-8876-5511108B5C62}" type="slidenum">
              <a:rPr lang="fr-FR" smtClean="0"/>
              <a:pPr algn="r"/>
              <a:t>‹N°›</a:t>
            </a:fld>
            <a:r>
              <a:rPr lang="fr-FR" dirty="0"/>
              <a:t> |</a:t>
            </a:r>
          </a:p>
        </p:txBody>
      </p:sp>
    </p:spTree>
    <p:extLst>
      <p:ext uri="{BB962C8B-B14F-4D97-AF65-F5344CB8AC3E}">
        <p14:creationId xmlns:p14="http://schemas.microsoft.com/office/powerpoint/2010/main" val="10121624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re et 3 encarts">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372603BC-AA75-68C3-FD43-1A7077A4D960}"/>
              </a:ext>
            </a:extLst>
          </p:cNvPr>
          <p:cNvGraphicFramePr>
            <a:graphicFrameLocks noChangeAspect="1"/>
          </p:cNvGraphicFramePr>
          <p:nvPr userDrawn="1">
            <p:custDataLst>
              <p:tags r:id="rId1"/>
            </p:custDataLst>
            <p:extLst>
              <p:ext uri="{D42A27DB-BD31-4B8C-83A1-F6EECF244321}">
                <p14:modId xmlns:p14="http://schemas.microsoft.com/office/powerpoint/2010/main" val="17453664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 imgW="544" imgH="544" progId="TCLayout.ActiveDocument.1">
                  <p:embed/>
                </p:oleObj>
              </mc:Choice>
              <mc:Fallback>
                <p:oleObj name="Diapositive think-cell" r:id="rId3" imgW="544" imgH="544" progId="TCLayout.ActiveDocument.1">
                  <p:embed/>
                  <p:pic>
                    <p:nvPicPr>
                      <p:cNvPr id="8" name="think-cell data - do not delete" hidden="1">
                        <a:extLst>
                          <a:ext uri="{FF2B5EF4-FFF2-40B4-BE49-F238E27FC236}">
                            <a16:creationId xmlns:a16="http://schemas.microsoft.com/office/drawing/2014/main" id="{372603BC-AA75-68C3-FD43-1A7077A4D96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0" name="Title 29">
            <a:extLst>
              <a:ext uri="{FF2B5EF4-FFF2-40B4-BE49-F238E27FC236}">
                <a16:creationId xmlns:a16="http://schemas.microsoft.com/office/drawing/2014/main" id="{34EF12B4-AA43-4053-A66C-946FE6834488}"/>
              </a:ext>
            </a:extLst>
          </p:cNvPr>
          <p:cNvSpPr>
            <a:spLocks noGrp="1"/>
          </p:cNvSpPr>
          <p:nvPr>
            <p:ph type="title" hasCustomPrompt="1"/>
          </p:nvPr>
        </p:nvSpPr>
        <p:spPr>
          <a:xfrm>
            <a:off x="907256" y="574675"/>
            <a:ext cx="5079208" cy="1463935"/>
          </a:xfrm>
        </p:spPr>
        <p:txBody>
          <a:bodyPr vert="horz" anchor="t"/>
          <a:lstStyle>
            <a:lvl1pPr>
              <a:defRPr lang="fr-FR" sz="4800" dirty="0">
                <a:solidFill>
                  <a:schemeClr val="tx1"/>
                </a:solidFill>
              </a:defRPr>
            </a:lvl1pPr>
          </a:lstStyle>
          <a:p>
            <a:r>
              <a:rPr lang="fr-FR"/>
              <a:t>Click to edit title</a:t>
            </a:r>
            <a:endParaRPr lang="fr-FR" dirty="0"/>
          </a:p>
        </p:txBody>
      </p:sp>
      <p:sp>
        <p:nvSpPr>
          <p:cNvPr id="2" name="Text Placeholder 14">
            <a:extLst>
              <a:ext uri="{FF2B5EF4-FFF2-40B4-BE49-F238E27FC236}">
                <a16:creationId xmlns:a16="http://schemas.microsoft.com/office/drawing/2014/main" id="{9DF51427-88DB-D49F-5F03-7036FB8CA384}"/>
              </a:ext>
            </a:extLst>
          </p:cNvPr>
          <p:cNvSpPr>
            <a:spLocks noGrp="1"/>
          </p:cNvSpPr>
          <p:nvPr>
            <p:ph type="body" sz="quarter" idx="42" hasCustomPrompt="1"/>
          </p:nvPr>
        </p:nvSpPr>
        <p:spPr>
          <a:xfrm>
            <a:off x="6203950" y="574675"/>
            <a:ext cx="5437188" cy="1463935"/>
          </a:xfrm>
        </p:spPr>
        <p:txBody>
          <a:bodyPr anchor="t"/>
          <a:lstStyle>
            <a:lvl1pPr>
              <a:lnSpc>
                <a:spcPct val="90000"/>
              </a:lnSpc>
              <a:spcAft>
                <a:spcPts val="0"/>
              </a:spcAft>
              <a:defRPr sz="1800" b="1">
                <a:solidFill>
                  <a:schemeClr val="tx1"/>
                </a:solidFill>
                <a:latin typeface="+mj-lt"/>
              </a:defRPr>
            </a:lvl1pPr>
            <a:lvl2pPr>
              <a:lnSpc>
                <a:spcPct val="90000"/>
              </a:lnSpc>
              <a:spcAft>
                <a:spcPts val="0"/>
              </a:spcAft>
              <a:defRPr sz="1800" b="1">
                <a:solidFill>
                  <a:schemeClr val="tx1"/>
                </a:solidFill>
                <a:latin typeface="+mj-lt"/>
              </a:defRPr>
            </a:lvl2pPr>
            <a:lvl3pPr>
              <a:lnSpc>
                <a:spcPct val="90000"/>
              </a:lnSpc>
              <a:spcAft>
                <a:spcPts val="0"/>
              </a:spcAft>
              <a:defRPr sz="1800" b="1">
                <a:solidFill>
                  <a:schemeClr val="tx1"/>
                </a:solidFill>
                <a:latin typeface="+mj-lt"/>
              </a:defRPr>
            </a:lvl3pPr>
            <a:lvl4pPr>
              <a:lnSpc>
                <a:spcPct val="90000"/>
              </a:lnSpc>
              <a:spcAft>
                <a:spcPts val="0"/>
              </a:spcAft>
              <a:defRPr sz="1800" b="1">
                <a:solidFill>
                  <a:schemeClr val="tx1"/>
                </a:solidFill>
                <a:latin typeface="+mj-lt"/>
              </a:defRPr>
            </a:lvl4pPr>
            <a:lvl5pPr>
              <a:lnSpc>
                <a:spcPct val="90000"/>
              </a:lnSpc>
              <a:spcAft>
                <a:spcPts val="0"/>
              </a:spcAft>
              <a:defRPr sz="1800" b="1">
                <a:solidFill>
                  <a:schemeClr val="tx1"/>
                </a:solidFill>
                <a:latin typeface="+mj-lt"/>
              </a:defRPr>
            </a:lvl5pPr>
            <a:lvl6pPr>
              <a:lnSpc>
                <a:spcPct val="90000"/>
              </a:lnSpc>
              <a:spcAft>
                <a:spcPts val="0"/>
              </a:spcAft>
              <a:defRPr sz="1800" b="1">
                <a:solidFill>
                  <a:schemeClr val="tx1"/>
                </a:solidFill>
                <a:latin typeface="+mj-lt"/>
              </a:defRPr>
            </a:lvl6pPr>
            <a:lvl7pPr>
              <a:lnSpc>
                <a:spcPct val="90000"/>
              </a:lnSpc>
              <a:spcAft>
                <a:spcPts val="0"/>
              </a:spcAft>
              <a:defRPr sz="1800" b="1">
                <a:solidFill>
                  <a:schemeClr val="tx1"/>
                </a:solidFill>
                <a:latin typeface="+mj-lt"/>
              </a:defRPr>
            </a:lvl7pPr>
            <a:lvl8pPr>
              <a:lnSpc>
                <a:spcPct val="90000"/>
              </a:lnSpc>
              <a:spcAft>
                <a:spcPts val="0"/>
              </a:spcAft>
              <a:defRPr sz="1800" b="1">
                <a:solidFill>
                  <a:schemeClr val="tx1"/>
                </a:solidFill>
                <a:latin typeface="+mj-lt"/>
              </a:defRPr>
            </a:lvl8pPr>
            <a:lvl9pPr>
              <a:lnSpc>
                <a:spcPct val="90000"/>
              </a:lnSpc>
              <a:spcAft>
                <a:spcPts val="0"/>
              </a:spcAft>
              <a:defRPr sz="1800" b="1">
                <a:solidFill>
                  <a:schemeClr val="tx1"/>
                </a:solidFill>
                <a:latin typeface="+mj-lt"/>
              </a:defRPr>
            </a:lvl9pPr>
          </a:lstStyle>
          <a:p>
            <a:pPr lvl="0"/>
            <a:r>
              <a:rPr lang="fr-FR"/>
              <a:t>Click to edit Master text styles</a:t>
            </a:r>
            <a:endParaRPr lang="fr-FR" dirty="0"/>
          </a:p>
        </p:txBody>
      </p:sp>
      <p:sp>
        <p:nvSpPr>
          <p:cNvPr id="33" name="Text Placeholder 14">
            <a:extLst>
              <a:ext uri="{FF2B5EF4-FFF2-40B4-BE49-F238E27FC236}">
                <a16:creationId xmlns:a16="http://schemas.microsoft.com/office/drawing/2014/main" id="{529BF562-98DD-315E-A97B-ECF8465E73E8}"/>
              </a:ext>
            </a:extLst>
          </p:cNvPr>
          <p:cNvSpPr>
            <a:spLocks noGrp="1"/>
          </p:cNvSpPr>
          <p:nvPr>
            <p:ph type="body" sz="quarter" idx="43" hasCustomPrompt="1"/>
          </p:nvPr>
        </p:nvSpPr>
        <p:spPr>
          <a:xfrm>
            <a:off x="839479" y="2420079"/>
            <a:ext cx="3292298" cy="3295782"/>
          </a:xfrm>
          <a:prstGeom prst="roundRect">
            <a:avLst/>
          </a:prstGeom>
          <a:solidFill>
            <a:schemeClr val="accent2"/>
          </a:solidFill>
        </p:spPr>
        <p:txBody>
          <a:bodyPr lIns="360000" tIns="216000" rIns="180000" anchor="t"/>
          <a:lstStyle>
            <a:lvl1pPr>
              <a:lnSpc>
                <a:spcPct val="100000"/>
              </a:lnSpc>
              <a:spcAft>
                <a:spcPts val="2400"/>
              </a:spcAft>
              <a:defRPr sz="1600" b="1">
                <a:solidFill>
                  <a:schemeClr val="tx2"/>
                </a:solidFill>
                <a:latin typeface="+mj-lt"/>
              </a:defRPr>
            </a:lvl1pPr>
            <a:lvl2pPr>
              <a:lnSpc>
                <a:spcPct val="100000"/>
              </a:lnSpc>
              <a:spcAft>
                <a:spcPts val="1200"/>
              </a:spcAft>
              <a:defRPr sz="1200">
                <a:solidFill>
                  <a:schemeClr val="tx1"/>
                </a:solidFill>
                <a:latin typeface="+mn-lt"/>
              </a:defRPr>
            </a:lvl2pPr>
            <a:lvl3pPr>
              <a:lnSpc>
                <a:spcPct val="100000"/>
              </a:lnSpc>
              <a:spcAft>
                <a:spcPts val="1200"/>
              </a:spcAft>
              <a:defRPr sz="1200">
                <a:solidFill>
                  <a:schemeClr val="tx1"/>
                </a:solidFill>
                <a:latin typeface="+mn-lt"/>
              </a:defRPr>
            </a:lvl3pPr>
            <a:lvl4pPr>
              <a:lnSpc>
                <a:spcPct val="100000"/>
              </a:lnSpc>
              <a:spcAft>
                <a:spcPts val="1200"/>
              </a:spcAft>
              <a:defRPr sz="1200">
                <a:solidFill>
                  <a:schemeClr val="tx1"/>
                </a:solidFill>
                <a:latin typeface="+mn-lt"/>
              </a:defRPr>
            </a:lvl4pPr>
            <a:lvl5pPr>
              <a:lnSpc>
                <a:spcPct val="100000"/>
              </a:lnSpc>
              <a:spcAft>
                <a:spcPts val="1200"/>
              </a:spcAft>
              <a:defRPr sz="1200">
                <a:solidFill>
                  <a:schemeClr val="tx1"/>
                </a:solidFill>
                <a:latin typeface="+mn-lt"/>
              </a:defRPr>
            </a:lvl5pPr>
            <a:lvl6pPr>
              <a:lnSpc>
                <a:spcPct val="100000"/>
              </a:lnSpc>
              <a:spcAft>
                <a:spcPts val="1200"/>
              </a:spcAft>
              <a:defRPr sz="1200">
                <a:solidFill>
                  <a:schemeClr val="tx1"/>
                </a:solidFill>
                <a:latin typeface="+mn-lt"/>
              </a:defRPr>
            </a:lvl6pPr>
            <a:lvl7pPr>
              <a:lnSpc>
                <a:spcPct val="100000"/>
              </a:lnSpc>
              <a:spcAft>
                <a:spcPts val="1200"/>
              </a:spcAft>
              <a:defRPr sz="1200">
                <a:solidFill>
                  <a:schemeClr val="tx1"/>
                </a:solidFill>
                <a:latin typeface="+mn-lt"/>
              </a:defRPr>
            </a:lvl7pPr>
            <a:lvl8pPr>
              <a:lnSpc>
                <a:spcPct val="100000"/>
              </a:lnSpc>
              <a:spcAft>
                <a:spcPts val="1200"/>
              </a:spcAft>
              <a:defRPr sz="1200">
                <a:solidFill>
                  <a:schemeClr val="tx1"/>
                </a:solidFill>
                <a:latin typeface="+mn-lt"/>
              </a:defRPr>
            </a:lvl8pPr>
            <a:lvl9pPr>
              <a:lnSpc>
                <a:spcPct val="100000"/>
              </a:lnSpc>
              <a:spcAft>
                <a:spcPts val="1200"/>
              </a:spcAft>
              <a:defRPr sz="1200">
                <a:solidFill>
                  <a:schemeClr val="tx1"/>
                </a:solidFill>
                <a:latin typeface="+mn-lt"/>
              </a:defRPr>
            </a:lvl9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p>
          <a:p>
            <a:pPr lvl="5"/>
            <a:r>
              <a:rPr lang="fr-FR"/>
              <a:t>6</a:t>
            </a:r>
          </a:p>
          <a:p>
            <a:pPr lvl="6"/>
            <a:r>
              <a:rPr lang="fr-FR"/>
              <a:t>7</a:t>
            </a:r>
          </a:p>
          <a:p>
            <a:pPr lvl="7"/>
            <a:r>
              <a:rPr lang="fr-FR"/>
              <a:t>8</a:t>
            </a:r>
          </a:p>
          <a:p>
            <a:pPr lvl="8"/>
            <a:r>
              <a:rPr lang="fr-FR"/>
              <a:t>9</a:t>
            </a:r>
            <a:endParaRPr lang="fr-FR" dirty="0"/>
          </a:p>
        </p:txBody>
      </p:sp>
      <p:sp>
        <p:nvSpPr>
          <p:cNvPr id="40" name="Text Placeholder 14">
            <a:extLst>
              <a:ext uri="{FF2B5EF4-FFF2-40B4-BE49-F238E27FC236}">
                <a16:creationId xmlns:a16="http://schemas.microsoft.com/office/drawing/2014/main" id="{C28AA431-B134-94DB-ED63-4881847241B2}"/>
              </a:ext>
              <a:ext uri="{C183D7F6-B498-43B3-948B-1728B52AA6E4}">
                <adec:decorative xmlns:adec="http://schemas.microsoft.com/office/drawing/2017/decorative" val="1"/>
              </a:ext>
            </a:extLst>
          </p:cNvPr>
          <p:cNvSpPr>
            <a:spLocks noGrp="1"/>
          </p:cNvSpPr>
          <p:nvPr>
            <p:ph type="body" sz="quarter" idx="46"/>
          </p:nvPr>
        </p:nvSpPr>
        <p:spPr>
          <a:xfrm>
            <a:off x="534489" y="2767024"/>
            <a:ext cx="609980" cy="609980"/>
          </a:xfrm>
          <a:prstGeom prst="ellipse">
            <a:avLst/>
          </a:prstGeom>
          <a:solidFill>
            <a:schemeClr val="accent2">
              <a:lumMod val="40000"/>
              <a:lumOff val="60000"/>
            </a:schemeClr>
          </a:solidFill>
        </p:spPr>
        <p:txBody>
          <a:bodyPr anchor="ctr"/>
          <a:lstStyle>
            <a:lvl1pPr algn="ctr">
              <a:lnSpc>
                <a:spcPct val="100000"/>
              </a:lnSpc>
              <a:spcAft>
                <a:spcPts val="0"/>
              </a:spcAft>
              <a:defRPr sz="3800">
                <a:solidFill>
                  <a:schemeClr val="accent3">
                    <a:alpha val="0"/>
                  </a:schemeClr>
                </a:solidFill>
                <a:latin typeface="+mj-lt"/>
              </a:defRPr>
            </a:lvl1pPr>
            <a:lvl2pPr algn="ctr">
              <a:lnSpc>
                <a:spcPct val="100000"/>
              </a:lnSpc>
              <a:spcAft>
                <a:spcPts val="0"/>
              </a:spcAft>
              <a:defRPr sz="3800">
                <a:solidFill>
                  <a:schemeClr val="accent3"/>
                </a:solidFill>
                <a:latin typeface="+mj-lt"/>
              </a:defRPr>
            </a:lvl2pPr>
            <a:lvl3pPr algn="ctr">
              <a:lnSpc>
                <a:spcPct val="100000"/>
              </a:lnSpc>
              <a:spcAft>
                <a:spcPts val="0"/>
              </a:spcAft>
              <a:defRPr sz="3800">
                <a:solidFill>
                  <a:schemeClr val="accent3"/>
                </a:solidFill>
                <a:latin typeface="+mj-lt"/>
              </a:defRPr>
            </a:lvl3pPr>
            <a:lvl4pPr algn="ctr">
              <a:lnSpc>
                <a:spcPct val="100000"/>
              </a:lnSpc>
              <a:spcAft>
                <a:spcPts val="0"/>
              </a:spcAft>
              <a:defRPr sz="3800">
                <a:solidFill>
                  <a:schemeClr val="accent3"/>
                </a:solidFill>
                <a:latin typeface="+mj-lt"/>
              </a:defRPr>
            </a:lvl4pPr>
            <a:lvl5pPr algn="ctr">
              <a:lnSpc>
                <a:spcPct val="100000"/>
              </a:lnSpc>
              <a:spcAft>
                <a:spcPts val="0"/>
              </a:spcAft>
              <a:defRPr sz="3800">
                <a:solidFill>
                  <a:schemeClr val="accent3"/>
                </a:solidFill>
                <a:latin typeface="+mj-lt"/>
              </a:defRPr>
            </a:lvl5pPr>
            <a:lvl6pPr algn="ctr">
              <a:lnSpc>
                <a:spcPct val="100000"/>
              </a:lnSpc>
              <a:spcAft>
                <a:spcPts val="0"/>
              </a:spcAft>
              <a:defRPr sz="3800">
                <a:solidFill>
                  <a:schemeClr val="accent3"/>
                </a:solidFill>
                <a:latin typeface="+mj-lt"/>
              </a:defRPr>
            </a:lvl6pPr>
            <a:lvl7pPr algn="ctr">
              <a:lnSpc>
                <a:spcPct val="100000"/>
              </a:lnSpc>
              <a:spcAft>
                <a:spcPts val="0"/>
              </a:spcAft>
              <a:defRPr sz="3800">
                <a:solidFill>
                  <a:schemeClr val="accent3"/>
                </a:solidFill>
                <a:latin typeface="+mj-lt"/>
              </a:defRPr>
            </a:lvl7pPr>
            <a:lvl8pPr algn="ctr">
              <a:lnSpc>
                <a:spcPct val="100000"/>
              </a:lnSpc>
              <a:spcAft>
                <a:spcPts val="0"/>
              </a:spcAft>
              <a:defRPr sz="3800">
                <a:solidFill>
                  <a:schemeClr val="accent3"/>
                </a:solidFill>
                <a:latin typeface="+mj-lt"/>
              </a:defRPr>
            </a:lvl8pPr>
            <a:lvl9pPr algn="ctr">
              <a:lnSpc>
                <a:spcPct val="100000"/>
              </a:lnSpc>
              <a:spcAft>
                <a:spcPts val="0"/>
              </a:spcAft>
              <a:defRPr sz="3800">
                <a:solidFill>
                  <a:schemeClr val="accent3"/>
                </a:solidFill>
                <a:latin typeface="+mj-lt"/>
              </a:defRPr>
            </a:lvl9pPr>
          </a:lstStyle>
          <a:p>
            <a:pPr lvl="0"/>
            <a:endParaRPr lang="fr-FR" dirty="0"/>
          </a:p>
        </p:txBody>
      </p:sp>
      <p:sp>
        <p:nvSpPr>
          <p:cNvPr id="41" name="Picture Placeholder 12">
            <a:extLst>
              <a:ext uri="{FF2B5EF4-FFF2-40B4-BE49-F238E27FC236}">
                <a16:creationId xmlns:a16="http://schemas.microsoft.com/office/drawing/2014/main" id="{03E6A5B2-F702-AF15-CE11-C2A18E95FB69}"/>
              </a:ext>
            </a:extLst>
          </p:cNvPr>
          <p:cNvSpPr>
            <a:spLocks noGrp="1"/>
          </p:cNvSpPr>
          <p:nvPr>
            <p:ph type="pic" sz="quarter" idx="47" hasCustomPrompt="1"/>
          </p:nvPr>
        </p:nvSpPr>
        <p:spPr>
          <a:xfrm>
            <a:off x="582692" y="2815228"/>
            <a:ext cx="513574" cy="513572"/>
          </a:xfrm>
          <a:prstGeom prst="ellipse">
            <a:avLst/>
          </a:prstGeom>
        </p:spPr>
        <p:txBody>
          <a:bodyPr anchor="ctr"/>
          <a:lstStyle>
            <a:lvl1pPr algn="ctr">
              <a:defRPr sz="800"/>
            </a:lvl1pPr>
          </a:lstStyle>
          <a:p>
            <a:r>
              <a:rPr lang="fr-FR" dirty="0"/>
              <a:t>Picto.</a:t>
            </a:r>
          </a:p>
        </p:txBody>
      </p:sp>
      <p:sp>
        <p:nvSpPr>
          <p:cNvPr id="36" name="Text Placeholder 14">
            <a:extLst>
              <a:ext uri="{FF2B5EF4-FFF2-40B4-BE49-F238E27FC236}">
                <a16:creationId xmlns:a16="http://schemas.microsoft.com/office/drawing/2014/main" id="{381EAFF9-5B77-0ACC-8C35-C4C8E87F1C73}"/>
              </a:ext>
            </a:extLst>
          </p:cNvPr>
          <p:cNvSpPr>
            <a:spLocks noGrp="1"/>
          </p:cNvSpPr>
          <p:nvPr>
            <p:ph type="body" sz="quarter" idx="44" hasCustomPrompt="1"/>
          </p:nvPr>
        </p:nvSpPr>
        <p:spPr>
          <a:xfrm>
            <a:off x="4614951" y="2420079"/>
            <a:ext cx="3292298" cy="3295782"/>
          </a:xfrm>
          <a:prstGeom prst="roundRect">
            <a:avLst/>
          </a:prstGeom>
          <a:solidFill>
            <a:srgbClr val="E793BE"/>
          </a:solidFill>
        </p:spPr>
        <p:txBody>
          <a:bodyPr lIns="360000" tIns="216000" rIns="180000" anchor="t"/>
          <a:lstStyle>
            <a:lvl1pPr>
              <a:lnSpc>
                <a:spcPct val="100000"/>
              </a:lnSpc>
              <a:spcAft>
                <a:spcPts val="2400"/>
              </a:spcAft>
              <a:defRPr sz="1600" b="1">
                <a:solidFill>
                  <a:schemeClr val="tx2"/>
                </a:solidFill>
                <a:latin typeface="+mj-lt"/>
              </a:defRPr>
            </a:lvl1pPr>
            <a:lvl2pPr>
              <a:lnSpc>
                <a:spcPct val="100000"/>
              </a:lnSpc>
              <a:spcAft>
                <a:spcPts val="1200"/>
              </a:spcAft>
              <a:defRPr sz="1200">
                <a:solidFill>
                  <a:schemeClr val="tx1"/>
                </a:solidFill>
                <a:latin typeface="+mn-lt"/>
              </a:defRPr>
            </a:lvl2pPr>
            <a:lvl3pPr>
              <a:lnSpc>
                <a:spcPct val="100000"/>
              </a:lnSpc>
              <a:spcAft>
                <a:spcPts val="1200"/>
              </a:spcAft>
              <a:defRPr sz="1200">
                <a:solidFill>
                  <a:schemeClr val="tx1"/>
                </a:solidFill>
                <a:latin typeface="+mn-lt"/>
              </a:defRPr>
            </a:lvl3pPr>
            <a:lvl4pPr>
              <a:lnSpc>
                <a:spcPct val="100000"/>
              </a:lnSpc>
              <a:spcAft>
                <a:spcPts val="1200"/>
              </a:spcAft>
              <a:defRPr sz="1200">
                <a:solidFill>
                  <a:schemeClr val="tx1"/>
                </a:solidFill>
                <a:latin typeface="+mn-lt"/>
              </a:defRPr>
            </a:lvl4pPr>
            <a:lvl5pPr>
              <a:lnSpc>
                <a:spcPct val="100000"/>
              </a:lnSpc>
              <a:spcAft>
                <a:spcPts val="1200"/>
              </a:spcAft>
              <a:defRPr sz="1200">
                <a:solidFill>
                  <a:schemeClr val="tx1"/>
                </a:solidFill>
                <a:latin typeface="+mn-lt"/>
              </a:defRPr>
            </a:lvl5pPr>
            <a:lvl6pPr>
              <a:lnSpc>
                <a:spcPct val="100000"/>
              </a:lnSpc>
              <a:spcAft>
                <a:spcPts val="1200"/>
              </a:spcAft>
              <a:defRPr sz="1200">
                <a:solidFill>
                  <a:schemeClr val="tx1"/>
                </a:solidFill>
                <a:latin typeface="+mn-lt"/>
              </a:defRPr>
            </a:lvl6pPr>
            <a:lvl7pPr>
              <a:lnSpc>
                <a:spcPct val="100000"/>
              </a:lnSpc>
              <a:spcAft>
                <a:spcPts val="1200"/>
              </a:spcAft>
              <a:defRPr sz="1200">
                <a:solidFill>
                  <a:schemeClr val="tx1"/>
                </a:solidFill>
                <a:latin typeface="+mn-lt"/>
              </a:defRPr>
            </a:lvl7pPr>
            <a:lvl8pPr>
              <a:lnSpc>
                <a:spcPct val="100000"/>
              </a:lnSpc>
              <a:spcAft>
                <a:spcPts val="1200"/>
              </a:spcAft>
              <a:defRPr sz="1200">
                <a:solidFill>
                  <a:schemeClr val="tx1"/>
                </a:solidFill>
                <a:latin typeface="+mn-lt"/>
              </a:defRPr>
            </a:lvl8pPr>
            <a:lvl9pPr>
              <a:lnSpc>
                <a:spcPct val="100000"/>
              </a:lnSpc>
              <a:spcAft>
                <a:spcPts val="1200"/>
              </a:spcAft>
              <a:defRPr sz="1200">
                <a:solidFill>
                  <a:schemeClr val="tx1"/>
                </a:solidFill>
                <a:latin typeface="+mn-lt"/>
              </a:defRPr>
            </a:lvl9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p>
          <a:p>
            <a:pPr lvl="5"/>
            <a:r>
              <a:rPr lang="fr-FR"/>
              <a:t>6</a:t>
            </a:r>
          </a:p>
          <a:p>
            <a:pPr lvl="6"/>
            <a:r>
              <a:rPr lang="fr-FR"/>
              <a:t>7</a:t>
            </a:r>
          </a:p>
          <a:p>
            <a:pPr lvl="7"/>
            <a:r>
              <a:rPr lang="fr-FR"/>
              <a:t>8</a:t>
            </a:r>
          </a:p>
          <a:p>
            <a:pPr lvl="8"/>
            <a:r>
              <a:rPr lang="fr-FR"/>
              <a:t>9</a:t>
            </a:r>
            <a:endParaRPr lang="fr-FR" dirty="0"/>
          </a:p>
        </p:txBody>
      </p:sp>
      <p:sp>
        <p:nvSpPr>
          <p:cNvPr id="4" name="Text Placeholder 14">
            <a:extLst>
              <a:ext uri="{FF2B5EF4-FFF2-40B4-BE49-F238E27FC236}">
                <a16:creationId xmlns:a16="http://schemas.microsoft.com/office/drawing/2014/main" id="{EF606C3A-EBE4-E88B-EF63-58F588497BEF}"/>
              </a:ext>
              <a:ext uri="{C183D7F6-B498-43B3-948B-1728B52AA6E4}">
                <adec:decorative xmlns:adec="http://schemas.microsoft.com/office/drawing/2017/decorative" val="1"/>
              </a:ext>
            </a:extLst>
          </p:cNvPr>
          <p:cNvSpPr>
            <a:spLocks noGrp="1"/>
          </p:cNvSpPr>
          <p:nvPr>
            <p:ph type="body" sz="quarter" idx="50"/>
          </p:nvPr>
        </p:nvSpPr>
        <p:spPr>
          <a:xfrm>
            <a:off x="4309961" y="2767024"/>
            <a:ext cx="609980" cy="609980"/>
          </a:xfrm>
          <a:prstGeom prst="ellipse">
            <a:avLst/>
          </a:prstGeom>
          <a:solidFill>
            <a:srgbClr val="EFC9DC"/>
          </a:solidFill>
        </p:spPr>
        <p:txBody>
          <a:bodyPr anchor="ctr"/>
          <a:lstStyle>
            <a:lvl1pPr algn="ctr">
              <a:lnSpc>
                <a:spcPct val="100000"/>
              </a:lnSpc>
              <a:spcAft>
                <a:spcPts val="0"/>
              </a:spcAft>
              <a:defRPr sz="3800">
                <a:solidFill>
                  <a:schemeClr val="accent3">
                    <a:alpha val="0"/>
                  </a:schemeClr>
                </a:solidFill>
                <a:latin typeface="+mj-lt"/>
              </a:defRPr>
            </a:lvl1pPr>
            <a:lvl2pPr algn="ctr">
              <a:lnSpc>
                <a:spcPct val="100000"/>
              </a:lnSpc>
              <a:spcAft>
                <a:spcPts val="0"/>
              </a:spcAft>
              <a:defRPr sz="3800">
                <a:solidFill>
                  <a:schemeClr val="accent3"/>
                </a:solidFill>
                <a:latin typeface="+mj-lt"/>
              </a:defRPr>
            </a:lvl2pPr>
            <a:lvl3pPr algn="ctr">
              <a:lnSpc>
                <a:spcPct val="100000"/>
              </a:lnSpc>
              <a:spcAft>
                <a:spcPts val="0"/>
              </a:spcAft>
              <a:defRPr sz="3800">
                <a:solidFill>
                  <a:schemeClr val="accent3"/>
                </a:solidFill>
                <a:latin typeface="+mj-lt"/>
              </a:defRPr>
            </a:lvl3pPr>
            <a:lvl4pPr algn="ctr">
              <a:lnSpc>
                <a:spcPct val="100000"/>
              </a:lnSpc>
              <a:spcAft>
                <a:spcPts val="0"/>
              </a:spcAft>
              <a:defRPr sz="3800">
                <a:solidFill>
                  <a:schemeClr val="accent3"/>
                </a:solidFill>
                <a:latin typeface="+mj-lt"/>
              </a:defRPr>
            </a:lvl4pPr>
            <a:lvl5pPr algn="ctr">
              <a:lnSpc>
                <a:spcPct val="100000"/>
              </a:lnSpc>
              <a:spcAft>
                <a:spcPts val="0"/>
              </a:spcAft>
              <a:defRPr sz="3800">
                <a:solidFill>
                  <a:schemeClr val="accent3"/>
                </a:solidFill>
                <a:latin typeface="+mj-lt"/>
              </a:defRPr>
            </a:lvl5pPr>
            <a:lvl6pPr algn="ctr">
              <a:lnSpc>
                <a:spcPct val="100000"/>
              </a:lnSpc>
              <a:spcAft>
                <a:spcPts val="0"/>
              </a:spcAft>
              <a:defRPr sz="3800">
                <a:solidFill>
                  <a:schemeClr val="accent3"/>
                </a:solidFill>
                <a:latin typeface="+mj-lt"/>
              </a:defRPr>
            </a:lvl6pPr>
            <a:lvl7pPr algn="ctr">
              <a:lnSpc>
                <a:spcPct val="100000"/>
              </a:lnSpc>
              <a:spcAft>
                <a:spcPts val="0"/>
              </a:spcAft>
              <a:defRPr sz="3800">
                <a:solidFill>
                  <a:schemeClr val="accent3"/>
                </a:solidFill>
                <a:latin typeface="+mj-lt"/>
              </a:defRPr>
            </a:lvl7pPr>
            <a:lvl8pPr algn="ctr">
              <a:lnSpc>
                <a:spcPct val="100000"/>
              </a:lnSpc>
              <a:spcAft>
                <a:spcPts val="0"/>
              </a:spcAft>
              <a:defRPr sz="3800">
                <a:solidFill>
                  <a:schemeClr val="accent3"/>
                </a:solidFill>
                <a:latin typeface="+mj-lt"/>
              </a:defRPr>
            </a:lvl8pPr>
            <a:lvl9pPr algn="ctr">
              <a:lnSpc>
                <a:spcPct val="100000"/>
              </a:lnSpc>
              <a:spcAft>
                <a:spcPts val="0"/>
              </a:spcAft>
              <a:defRPr sz="3800">
                <a:solidFill>
                  <a:schemeClr val="accent3"/>
                </a:solidFill>
                <a:latin typeface="+mj-lt"/>
              </a:defRPr>
            </a:lvl9pPr>
          </a:lstStyle>
          <a:p>
            <a:pPr lvl="0"/>
            <a:endParaRPr lang="fr-FR" dirty="0"/>
          </a:p>
        </p:txBody>
      </p:sp>
      <p:sp>
        <p:nvSpPr>
          <p:cNvPr id="5" name="Picture Placeholder 12">
            <a:extLst>
              <a:ext uri="{FF2B5EF4-FFF2-40B4-BE49-F238E27FC236}">
                <a16:creationId xmlns:a16="http://schemas.microsoft.com/office/drawing/2014/main" id="{A43026DA-1F0C-57E8-84F9-017BDC7BD0ED}"/>
              </a:ext>
            </a:extLst>
          </p:cNvPr>
          <p:cNvSpPr>
            <a:spLocks noGrp="1"/>
          </p:cNvSpPr>
          <p:nvPr>
            <p:ph type="pic" sz="quarter" idx="51" hasCustomPrompt="1"/>
          </p:nvPr>
        </p:nvSpPr>
        <p:spPr>
          <a:xfrm>
            <a:off x="4358164" y="2815228"/>
            <a:ext cx="513574" cy="513572"/>
          </a:xfrm>
          <a:prstGeom prst="ellipse">
            <a:avLst/>
          </a:prstGeom>
        </p:spPr>
        <p:txBody>
          <a:bodyPr anchor="ctr"/>
          <a:lstStyle>
            <a:lvl1pPr algn="ctr">
              <a:defRPr sz="800"/>
            </a:lvl1pPr>
          </a:lstStyle>
          <a:p>
            <a:r>
              <a:rPr lang="fr-FR" dirty="0"/>
              <a:t>Picto.</a:t>
            </a:r>
          </a:p>
        </p:txBody>
      </p:sp>
      <p:sp>
        <p:nvSpPr>
          <p:cNvPr id="37" name="Text Placeholder 14">
            <a:extLst>
              <a:ext uri="{FF2B5EF4-FFF2-40B4-BE49-F238E27FC236}">
                <a16:creationId xmlns:a16="http://schemas.microsoft.com/office/drawing/2014/main" id="{B27D59E6-1616-CEE7-69D6-36B195796693}"/>
              </a:ext>
            </a:extLst>
          </p:cNvPr>
          <p:cNvSpPr>
            <a:spLocks noGrp="1"/>
          </p:cNvSpPr>
          <p:nvPr>
            <p:ph type="body" sz="quarter" idx="45" hasCustomPrompt="1"/>
          </p:nvPr>
        </p:nvSpPr>
        <p:spPr>
          <a:xfrm>
            <a:off x="8391216" y="2420079"/>
            <a:ext cx="3292298" cy="3295782"/>
          </a:xfrm>
          <a:prstGeom prst="roundRect">
            <a:avLst/>
          </a:prstGeom>
          <a:solidFill>
            <a:schemeClr val="tx2"/>
          </a:solidFill>
        </p:spPr>
        <p:txBody>
          <a:bodyPr lIns="360000" tIns="216000" rIns="180000" anchor="t"/>
          <a:lstStyle>
            <a:lvl1pPr>
              <a:lnSpc>
                <a:spcPct val="100000"/>
              </a:lnSpc>
              <a:spcAft>
                <a:spcPts val="2400"/>
              </a:spcAft>
              <a:defRPr sz="1600" b="1">
                <a:solidFill>
                  <a:schemeClr val="bg1"/>
                </a:solidFill>
                <a:latin typeface="+mj-lt"/>
              </a:defRPr>
            </a:lvl1pPr>
            <a:lvl2pPr>
              <a:lnSpc>
                <a:spcPct val="100000"/>
              </a:lnSpc>
              <a:spcAft>
                <a:spcPts val="1200"/>
              </a:spcAft>
              <a:defRPr sz="1200">
                <a:solidFill>
                  <a:schemeClr val="bg1"/>
                </a:solidFill>
                <a:latin typeface="+mn-lt"/>
              </a:defRPr>
            </a:lvl2pPr>
            <a:lvl3pPr>
              <a:lnSpc>
                <a:spcPct val="100000"/>
              </a:lnSpc>
              <a:spcAft>
                <a:spcPts val="1200"/>
              </a:spcAft>
              <a:defRPr sz="1200">
                <a:solidFill>
                  <a:schemeClr val="bg1"/>
                </a:solidFill>
                <a:latin typeface="+mn-lt"/>
              </a:defRPr>
            </a:lvl3pPr>
            <a:lvl4pPr>
              <a:lnSpc>
                <a:spcPct val="100000"/>
              </a:lnSpc>
              <a:spcAft>
                <a:spcPts val="1200"/>
              </a:spcAft>
              <a:defRPr sz="1200">
                <a:solidFill>
                  <a:schemeClr val="bg1"/>
                </a:solidFill>
                <a:latin typeface="+mn-lt"/>
              </a:defRPr>
            </a:lvl4pPr>
            <a:lvl5pPr>
              <a:lnSpc>
                <a:spcPct val="100000"/>
              </a:lnSpc>
              <a:spcAft>
                <a:spcPts val="1200"/>
              </a:spcAft>
              <a:defRPr sz="1200">
                <a:solidFill>
                  <a:schemeClr val="bg1"/>
                </a:solidFill>
                <a:latin typeface="+mn-lt"/>
              </a:defRPr>
            </a:lvl5pPr>
            <a:lvl6pPr>
              <a:lnSpc>
                <a:spcPct val="100000"/>
              </a:lnSpc>
              <a:spcAft>
                <a:spcPts val="1200"/>
              </a:spcAft>
              <a:defRPr sz="1200">
                <a:solidFill>
                  <a:schemeClr val="bg1"/>
                </a:solidFill>
                <a:latin typeface="+mn-lt"/>
              </a:defRPr>
            </a:lvl6pPr>
            <a:lvl7pPr>
              <a:lnSpc>
                <a:spcPct val="100000"/>
              </a:lnSpc>
              <a:spcAft>
                <a:spcPts val="1200"/>
              </a:spcAft>
              <a:defRPr sz="1200">
                <a:solidFill>
                  <a:schemeClr val="bg1"/>
                </a:solidFill>
                <a:latin typeface="+mn-lt"/>
              </a:defRPr>
            </a:lvl7pPr>
            <a:lvl8pPr>
              <a:lnSpc>
                <a:spcPct val="100000"/>
              </a:lnSpc>
              <a:spcAft>
                <a:spcPts val="1200"/>
              </a:spcAft>
              <a:defRPr sz="1200">
                <a:solidFill>
                  <a:schemeClr val="bg1"/>
                </a:solidFill>
                <a:latin typeface="+mn-lt"/>
              </a:defRPr>
            </a:lvl8pPr>
            <a:lvl9pPr>
              <a:lnSpc>
                <a:spcPct val="100000"/>
              </a:lnSpc>
              <a:spcAft>
                <a:spcPts val="1200"/>
              </a:spcAft>
              <a:defRPr sz="1200">
                <a:solidFill>
                  <a:schemeClr val="bg1"/>
                </a:solidFill>
                <a:latin typeface="+mn-lt"/>
              </a:defRPr>
            </a:lvl9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p>
          <a:p>
            <a:pPr lvl="5"/>
            <a:r>
              <a:rPr lang="fr-FR"/>
              <a:t>6</a:t>
            </a:r>
          </a:p>
          <a:p>
            <a:pPr lvl="6"/>
            <a:r>
              <a:rPr lang="fr-FR"/>
              <a:t>7</a:t>
            </a:r>
          </a:p>
          <a:p>
            <a:pPr lvl="7"/>
            <a:r>
              <a:rPr lang="fr-FR"/>
              <a:t>8</a:t>
            </a:r>
          </a:p>
          <a:p>
            <a:pPr lvl="8"/>
            <a:r>
              <a:rPr lang="fr-FR"/>
              <a:t>9</a:t>
            </a:r>
            <a:endParaRPr lang="fr-FR" dirty="0"/>
          </a:p>
        </p:txBody>
      </p:sp>
      <p:sp>
        <p:nvSpPr>
          <p:cNvPr id="42" name="Text Placeholder 14">
            <a:extLst>
              <a:ext uri="{FF2B5EF4-FFF2-40B4-BE49-F238E27FC236}">
                <a16:creationId xmlns:a16="http://schemas.microsoft.com/office/drawing/2014/main" id="{6AE453FD-E568-AEAA-B810-6ADE4D2B4943}"/>
              </a:ext>
              <a:ext uri="{C183D7F6-B498-43B3-948B-1728B52AA6E4}">
                <adec:decorative xmlns:adec="http://schemas.microsoft.com/office/drawing/2017/decorative" val="1"/>
              </a:ext>
            </a:extLst>
          </p:cNvPr>
          <p:cNvSpPr>
            <a:spLocks noGrp="1"/>
          </p:cNvSpPr>
          <p:nvPr>
            <p:ph type="body" sz="quarter" idx="48"/>
          </p:nvPr>
        </p:nvSpPr>
        <p:spPr>
          <a:xfrm>
            <a:off x="8085433" y="2767024"/>
            <a:ext cx="609980" cy="609980"/>
          </a:xfrm>
          <a:prstGeom prst="ellipse">
            <a:avLst/>
          </a:prstGeom>
          <a:solidFill>
            <a:schemeClr val="accent3">
              <a:lumMod val="20000"/>
              <a:lumOff val="80000"/>
            </a:schemeClr>
          </a:solidFill>
        </p:spPr>
        <p:txBody>
          <a:bodyPr anchor="ctr"/>
          <a:lstStyle>
            <a:lvl1pPr algn="ctr">
              <a:lnSpc>
                <a:spcPct val="100000"/>
              </a:lnSpc>
              <a:spcAft>
                <a:spcPts val="0"/>
              </a:spcAft>
              <a:defRPr sz="3800">
                <a:solidFill>
                  <a:schemeClr val="tx1">
                    <a:alpha val="0"/>
                  </a:schemeClr>
                </a:solidFill>
                <a:latin typeface="+mj-lt"/>
              </a:defRPr>
            </a:lvl1pPr>
            <a:lvl2pPr algn="ctr">
              <a:lnSpc>
                <a:spcPct val="100000"/>
              </a:lnSpc>
              <a:spcAft>
                <a:spcPts val="0"/>
              </a:spcAft>
              <a:defRPr sz="3800">
                <a:solidFill>
                  <a:schemeClr val="accent3"/>
                </a:solidFill>
                <a:latin typeface="+mj-lt"/>
              </a:defRPr>
            </a:lvl2pPr>
            <a:lvl3pPr algn="ctr">
              <a:lnSpc>
                <a:spcPct val="100000"/>
              </a:lnSpc>
              <a:spcAft>
                <a:spcPts val="0"/>
              </a:spcAft>
              <a:defRPr sz="3800">
                <a:solidFill>
                  <a:schemeClr val="accent3"/>
                </a:solidFill>
                <a:latin typeface="+mj-lt"/>
              </a:defRPr>
            </a:lvl3pPr>
            <a:lvl4pPr algn="ctr">
              <a:lnSpc>
                <a:spcPct val="100000"/>
              </a:lnSpc>
              <a:spcAft>
                <a:spcPts val="0"/>
              </a:spcAft>
              <a:defRPr sz="3800">
                <a:solidFill>
                  <a:schemeClr val="accent3"/>
                </a:solidFill>
                <a:latin typeface="+mj-lt"/>
              </a:defRPr>
            </a:lvl4pPr>
            <a:lvl5pPr algn="ctr">
              <a:lnSpc>
                <a:spcPct val="100000"/>
              </a:lnSpc>
              <a:spcAft>
                <a:spcPts val="0"/>
              </a:spcAft>
              <a:defRPr sz="3800">
                <a:solidFill>
                  <a:schemeClr val="accent3"/>
                </a:solidFill>
                <a:latin typeface="+mj-lt"/>
              </a:defRPr>
            </a:lvl5pPr>
            <a:lvl6pPr algn="ctr">
              <a:lnSpc>
                <a:spcPct val="100000"/>
              </a:lnSpc>
              <a:spcAft>
                <a:spcPts val="0"/>
              </a:spcAft>
              <a:defRPr sz="3800">
                <a:solidFill>
                  <a:schemeClr val="accent3"/>
                </a:solidFill>
                <a:latin typeface="+mj-lt"/>
              </a:defRPr>
            </a:lvl6pPr>
            <a:lvl7pPr algn="ctr">
              <a:lnSpc>
                <a:spcPct val="100000"/>
              </a:lnSpc>
              <a:spcAft>
                <a:spcPts val="0"/>
              </a:spcAft>
              <a:defRPr sz="3800">
                <a:solidFill>
                  <a:schemeClr val="accent3"/>
                </a:solidFill>
                <a:latin typeface="+mj-lt"/>
              </a:defRPr>
            </a:lvl7pPr>
            <a:lvl8pPr algn="ctr">
              <a:lnSpc>
                <a:spcPct val="100000"/>
              </a:lnSpc>
              <a:spcAft>
                <a:spcPts val="0"/>
              </a:spcAft>
              <a:defRPr sz="3800">
                <a:solidFill>
                  <a:schemeClr val="accent3"/>
                </a:solidFill>
                <a:latin typeface="+mj-lt"/>
              </a:defRPr>
            </a:lvl8pPr>
            <a:lvl9pPr algn="ctr">
              <a:lnSpc>
                <a:spcPct val="100000"/>
              </a:lnSpc>
              <a:spcAft>
                <a:spcPts val="0"/>
              </a:spcAft>
              <a:defRPr sz="3800">
                <a:solidFill>
                  <a:schemeClr val="accent3"/>
                </a:solidFill>
                <a:latin typeface="+mj-lt"/>
              </a:defRPr>
            </a:lvl9pPr>
          </a:lstStyle>
          <a:p>
            <a:pPr lvl="0"/>
            <a:endParaRPr lang="fr-FR" dirty="0"/>
          </a:p>
        </p:txBody>
      </p:sp>
      <p:sp>
        <p:nvSpPr>
          <p:cNvPr id="43" name="Picture Placeholder 12">
            <a:extLst>
              <a:ext uri="{FF2B5EF4-FFF2-40B4-BE49-F238E27FC236}">
                <a16:creationId xmlns:a16="http://schemas.microsoft.com/office/drawing/2014/main" id="{D98AD34D-61AD-643B-EAA3-BFF5792F263B}"/>
              </a:ext>
            </a:extLst>
          </p:cNvPr>
          <p:cNvSpPr>
            <a:spLocks noGrp="1"/>
          </p:cNvSpPr>
          <p:nvPr>
            <p:ph type="pic" sz="quarter" idx="49" hasCustomPrompt="1"/>
          </p:nvPr>
        </p:nvSpPr>
        <p:spPr>
          <a:xfrm>
            <a:off x="8133636" y="2815228"/>
            <a:ext cx="513574" cy="513572"/>
          </a:xfrm>
          <a:prstGeom prst="ellipse">
            <a:avLst/>
          </a:prstGeom>
        </p:spPr>
        <p:txBody>
          <a:bodyPr anchor="ctr"/>
          <a:lstStyle>
            <a:lvl1pPr marL="0" indent="0" algn="ctr">
              <a:buFont typeface="Arial" panose="020B0604020202020204" pitchFamily="34" charset="0"/>
              <a:buNone/>
              <a:defRPr sz="800">
                <a:solidFill>
                  <a:schemeClr val="tx2"/>
                </a:solidFill>
              </a:defRPr>
            </a:lvl1pPr>
          </a:lstStyle>
          <a:p>
            <a:pPr marL="171450" marR="0" lvl="0" indent="-171450" algn="ctr" defTabSz="914400" rtl="0" eaLnBrk="1" fontAlgn="auto" latinLnBrk="0" hangingPunct="1">
              <a:lnSpc>
                <a:spcPct val="100000"/>
              </a:lnSpc>
              <a:spcBef>
                <a:spcPts val="0"/>
              </a:spcBef>
              <a:spcAft>
                <a:spcPts val="0"/>
              </a:spcAft>
              <a:buClrTx/>
              <a:buSzTx/>
              <a:tabLst/>
              <a:defRPr/>
            </a:pPr>
            <a:r>
              <a:rPr lang="fr-FR" dirty="0"/>
              <a:t>Picto.</a:t>
            </a:r>
          </a:p>
        </p:txBody>
      </p:sp>
      <p:pic>
        <p:nvPicPr>
          <p:cNvPr id="3" name="Graphic 2">
            <a:extLst>
              <a:ext uri="{FF2B5EF4-FFF2-40B4-BE49-F238E27FC236}">
                <a16:creationId xmlns:a16="http://schemas.microsoft.com/office/drawing/2014/main" id="{FFA3E8C4-D07E-CB27-3FE6-CDFBBE96498E}"/>
              </a:ext>
              <a:ext uri="{C183D7F6-B498-43B3-948B-1728B52AA6E4}">
                <adec:decorative xmlns:adec="http://schemas.microsoft.com/office/drawing/2017/decorative" val="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630332" y="6180224"/>
            <a:ext cx="896649" cy="444679"/>
          </a:xfrm>
          <a:prstGeom prst="rect">
            <a:avLst/>
          </a:prstGeom>
        </p:spPr>
      </p:pic>
      <p:sp>
        <p:nvSpPr>
          <p:cNvPr id="7" name="Espace réservé du pied de page 6">
            <a:extLst>
              <a:ext uri="{FF2B5EF4-FFF2-40B4-BE49-F238E27FC236}">
                <a16:creationId xmlns:a16="http://schemas.microsoft.com/office/drawing/2014/main" id="{6AF16EDB-3137-6B9E-C9C2-56784BFC169C}"/>
              </a:ext>
            </a:extLst>
          </p:cNvPr>
          <p:cNvSpPr>
            <a:spLocks noGrp="1"/>
          </p:cNvSpPr>
          <p:nvPr>
            <p:ph type="ftr" sz="quarter" idx="52"/>
          </p:nvPr>
        </p:nvSpPr>
        <p:spPr/>
        <p:txBody>
          <a:bodyPr/>
          <a:lstStyle/>
          <a:p>
            <a:r>
              <a:rPr lang="fr-FR" dirty="0"/>
              <a:t>Nom de la présentation</a:t>
            </a:r>
          </a:p>
        </p:txBody>
      </p:sp>
      <p:sp>
        <p:nvSpPr>
          <p:cNvPr id="9" name="Espace réservé du numéro de diapositive 8">
            <a:extLst>
              <a:ext uri="{FF2B5EF4-FFF2-40B4-BE49-F238E27FC236}">
                <a16:creationId xmlns:a16="http://schemas.microsoft.com/office/drawing/2014/main" id="{05B4CD95-AEDB-8CAD-CB17-67579BF4BD8E}"/>
              </a:ext>
            </a:extLst>
          </p:cNvPr>
          <p:cNvSpPr>
            <a:spLocks noGrp="1"/>
          </p:cNvSpPr>
          <p:nvPr>
            <p:ph type="sldNum" sz="quarter" idx="53"/>
          </p:nvPr>
        </p:nvSpPr>
        <p:spPr/>
        <p:txBody>
          <a:bodyPr/>
          <a:lstStyle/>
          <a:p>
            <a:pPr algn="r"/>
            <a:fld id="{22A8F993-E9C6-4879-8876-5511108B5C62}" type="slidenum">
              <a:rPr lang="fr-FR" smtClean="0"/>
              <a:pPr algn="r"/>
              <a:t>‹N°›</a:t>
            </a:fld>
            <a:r>
              <a:rPr lang="fr-FR" dirty="0"/>
              <a:t> |</a:t>
            </a:r>
          </a:p>
        </p:txBody>
      </p:sp>
    </p:spTree>
    <p:extLst>
      <p:ext uri="{BB962C8B-B14F-4D97-AF65-F5344CB8AC3E}">
        <p14:creationId xmlns:p14="http://schemas.microsoft.com/office/powerpoint/2010/main" val="20118876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re et contenu avec 2 encarts">
    <p:bg>
      <p:bgPr>
        <a:solidFill>
          <a:srgbClr val="FFFFFF"/>
        </a:solidFill>
        <a:effectLst/>
      </p:bgPr>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A2BE7F97-1A60-7C03-66B1-404D8DECA94F}"/>
              </a:ext>
            </a:extLst>
          </p:cNvPr>
          <p:cNvGraphicFramePr>
            <a:graphicFrameLocks noChangeAspect="1"/>
          </p:cNvGraphicFramePr>
          <p:nvPr userDrawn="1">
            <p:custDataLst>
              <p:tags r:id="rId1"/>
            </p:custDataLst>
            <p:extLst>
              <p:ext uri="{D42A27DB-BD31-4B8C-83A1-F6EECF244321}">
                <p14:modId xmlns:p14="http://schemas.microsoft.com/office/powerpoint/2010/main" val="14190492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 imgW="544" imgH="544" progId="TCLayout.ActiveDocument.1">
                  <p:embed/>
                </p:oleObj>
              </mc:Choice>
              <mc:Fallback>
                <p:oleObj name="Diapositive think-cell" r:id="rId3" imgW="544" imgH="544" progId="TCLayout.ActiveDocument.1">
                  <p:embed/>
                  <p:pic>
                    <p:nvPicPr>
                      <p:cNvPr id="7" name="think-cell data - do not delete" hidden="1">
                        <a:extLst>
                          <a:ext uri="{FF2B5EF4-FFF2-40B4-BE49-F238E27FC236}">
                            <a16:creationId xmlns:a16="http://schemas.microsoft.com/office/drawing/2014/main" id="{A2BE7F97-1A60-7C03-66B1-404D8DECA94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Freeform: Shape 5">
            <a:extLst>
              <a:ext uri="{FF2B5EF4-FFF2-40B4-BE49-F238E27FC236}">
                <a16:creationId xmlns:a16="http://schemas.microsoft.com/office/drawing/2014/main" id="{22F5BEF9-B798-4BDF-B127-87ECD9F0FCB8}"/>
              </a:ext>
              <a:ext uri="{C183D7F6-B498-43B3-948B-1728B52AA6E4}">
                <adec:decorative xmlns:adec="http://schemas.microsoft.com/office/drawing/2017/decorative" val="1"/>
              </a:ext>
            </a:extLst>
          </p:cNvPr>
          <p:cNvSpPr/>
          <p:nvPr userDrawn="1"/>
        </p:nvSpPr>
        <p:spPr>
          <a:xfrm rot="10800000">
            <a:off x="-3" y="0"/>
            <a:ext cx="5587629" cy="6858000"/>
          </a:xfrm>
          <a:custGeom>
            <a:avLst/>
            <a:gdLst>
              <a:gd name="connsiteX0" fmla="*/ 378139 w 5075326"/>
              <a:gd name="connsiteY0" fmla="*/ 0 h 6858000"/>
              <a:gd name="connsiteX1" fmla="*/ 5075326 w 5075326"/>
              <a:gd name="connsiteY1" fmla="*/ 0 h 6858000"/>
              <a:gd name="connsiteX2" fmla="*/ 5075326 w 5075326"/>
              <a:gd name="connsiteY2" fmla="*/ 6858000 h 6858000"/>
              <a:gd name="connsiteX3" fmla="*/ 365542 w 5075326"/>
              <a:gd name="connsiteY3" fmla="*/ 6858000 h 6858000"/>
              <a:gd name="connsiteX4" fmla="*/ 363417 w 5075326"/>
              <a:gd name="connsiteY4" fmla="*/ 6852613 h 6858000"/>
              <a:gd name="connsiteX5" fmla="*/ 168536 w 5075326"/>
              <a:gd name="connsiteY5" fmla="*/ 5986189 h 6858000"/>
              <a:gd name="connsiteX6" fmla="*/ 331966 w 5075326"/>
              <a:gd name="connsiteY6" fmla="*/ 14678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75326" h="6858000">
                <a:moveTo>
                  <a:pt x="378139" y="0"/>
                </a:moveTo>
                <a:lnTo>
                  <a:pt x="5075326" y="0"/>
                </a:lnTo>
                <a:lnTo>
                  <a:pt x="5075326" y="6858000"/>
                </a:lnTo>
                <a:lnTo>
                  <a:pt x="365542" y="6858000"/>
                </a:lnTo>
                <a:lnTo>
                  <a:pt x="363417" y="6852613"/>
                </a:lnTo>
                <a:cubicBezTo>
                  <a:pt x="265540" y="6572611"/>
                  <a:pt x="208132" y="6274676"/>
                  <a:pt x="168536" y="5986189"/>
                </a:cubicBezTo>
                <a:cubicBezTo>
                  <a:pt x="-34336" y="4368644"/>
                  <a:pt x="-130792" y="1802044"/>
                  <a:pt x="331966" y="146786"/>
                </a:cubicBezTo>
                <a:close/>
              </a:path>
            </a:pathLst>
          </a:custGeom>
          <a:solidFill>
            <a:schemeClr val="accent1"/>
          </a:solidFill>
          <a:ln w="9525" cap="flat">
            <a:noFill/>
            <a:prstDash val="solid"/>
            <a:miter/>
          </a:ln>
        </p:spPr>
        <p:txBody>
          <a:bodyPr lIns="540000" tIns="360000" rIns="288000" rtlCol="0" anchor="t"/>
          <a:lstStyle/>
          <a:p>
            <a:pPr>
              <a:spcAft>
                <a:spcPts val="2400"/>
              </a:spcAft>
            </a:pPr>
            <a:endParaRPr lang="fr-FR" sz="1200" spc="-30" dirty="0">
              <a:solidFill>
                <a:schemeClr val="bg2"/>
              </a:solidFill>
              <a:latin typeface="Marianne Light" panose="02000000000000000000" pitchFamily="2" charset="0"/>
            </a:endParaRPr>
          </a:p>
        </p:txBody>
      </p:sp>
      <p:sp>
        <p:nvSpPr>
          <p:cNvPr id="3" name="Title 3">
            <a:extLst>
              <a:ext uri="{FF2B5EF4-FFF2-40B4-BE49-F238E27FC236}">
                <a16:creationId xmlns:a16="http://schemas.microsoft.com/office/drawing/2014/main" id="{3D6826C9-BB7A-03FC-5BE5-E8FAA2C1B308}"/>
              </a:ext>
            </a:extLst>
          </p:cNvPr>
          <p:cNvSpPr>
            <a:spLocks noGrp="1"/>
          </p:cNvSpPr>
          <p:nvPr>
            <p:ph type="title" hasCustomPrompt="1"/>
          </p:nvPr>
        </p:nvSpPr>
        <p:spPr>
          <a:xfrm>
            <a:off x="574675" y="380072"/>
            <a:ext cx="4071602" cy="1325563"/>
          </a:xfrm>
        </p:spPr>
        <p:txBody>
          <a:bodyPr vert="horz" anchor="ctr"/>
          <a:lstStyle>
            <a:lvl1pPr marL="0" indent="0">
              <a:buFont typeface="Arial" panose="020B0604020202020204" pitchFamily="34" charset="0"/>
              <a:buNone/>
              <a:defRPr lang="fr-FR" sz="4800" kern="1200" spc="-20" dirty="0">
                <a:solidFill>
                  <a:schemeClr val="bg1"/>
                </a:solidFill>
                <a:latin typeface="+mj-lt"/>
                <a:ea typeface="+mn-ea"/>
                <a:cs typeface="+mn-cs"/>
              </a:defRPr>
            </a:lvl1pPr>
          </a:lstStyle>
          <a:p>
            <a:pPr marL="685800" lvl="0" indent="-685800" algn="l" defTabSz="914400" rtl="0" eaLnBrk="1" latinLnBrk="0" hangingPunct="1">
              <a:lnSpc>
                <a:spcPct val="90000"/>
              </a:lnSpc>
              <a:spcBef>
                <a:spcPts val="0"/>
              </a:spcBef>
              <a:spcAft>
                <a:spcPts val="1200"/>
              </a:spcAft>
            </a:pPr>
            <a:r>
              <a:rPr lang="fr-FR"/>
              <a:t>Click to edit</a:t>
            </a:r>
            <a:endParaRPr lang="fr-FR" dirty="0"/>
          </a:p>
        </p:txBody>
      </p:sp>
      <p:sp>
        <p:nvSpPr>
          <p:cNvPr id="5" name="Text Placeholder 9">
            <a:extLst>
              <a:ext uri="{FF2B5EF4-FFF2-40B4-BE49-F238E27FC236}">
                <a16:creationId xmlns:a16="http://schemas.microsoft.com/office/drawing/2014/main" id="{2B8E6E82-8A6B-2C99-8BD3-F8C245E08165}"/>
              </a:ext>
            </a:extLst>
          </p:cNvPr>
          <p:cNvSpPr>
            <a:spLocks noGrp="1"/>
          </p:cNvSpPr>
          <p:nvPr>
            <p:ph type="body" sz="quarter" idx="24" hasCustomPrompt="1"/>
          </p:nvPr>
        </p:nvSpPr>
        <p:spPr>
          <a:xfrm>
            <a:off x="574676" y="1869439"/>
            <a:ext cx="4070422" cy="3947159"/>
          </a:xfrm>
        </p:spPr>
        <p:txBody>
          <a:bodyPr/>
          <a:lstStyle>
            <a:lvl1pPr>
              <a:spcAft>
                <a:spcPts val="2400"/>
              </a:spcAft>
              <a:defRPr sz="2200">
                <a:solidFill>
                  <a:schemeClr val="bg1"/>
                </a:solidFill>
              </a:defRPr>
            </a:lvl1pPr>
            <a:lvl2pPr>
              <a:spcAft>
                <a:spcPts val="1200"/>
              </a:spcAft>
              <a:defRPr sz="2200">
                <a:solidFill>
                  <a:schemeClr val="bg1"/>
                </a:solidFill>
              </a:defRPr>
            </a:lvl2pPr>
            <a:lvl3pPr>
              <a:spcAft>
                <a:spcPts val="1200"/>
              </a:spcAft>
              <a:defRPr sz="1800">
                <a:solidFill>
                  <a:schemeClr val="bg1"/>
                </a:solidFill>
              </a:defRPr>
            </a:lvl3pPr>
            <a:lvl4pPr>
              <a:spcAft>
                <a:spcPts val="1200"/>
              </a:spcAft>
              <a:defRPr sz="1600">
                <a:solidFill>
                  <a:schemeClr val="bg1"/>
                </a:solidFill>
              </a:defRPr>
            </a:lvl4pPr>
            <a:lvl5pPr>
              <a:spcAft>
                <a:spcPts val="1200"/>
              </a:spcAft>
              <a:defRPr sz="1600">
                <a:solidFill>
                  <a:schemeClr val="bg1"/>
                </a:solidFill>
              </a:defRPr>
            </a:lvl5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fr-FR" dirty="0"/>
          </a:p>
        </p:txBody>
      </p:sp>
      <p:sp>
        <p:nvSpPr>
          <p:cNvPr id="28" name="Text Placeholder 14">
            <a:extLst>
              <a:ext uri="{FF2B5EF4-FFF2-40B4-BE49-F238E27FC236}">
                <a16:creationId xmlns:a16="http://schemas.microsoft.com/office/drawing/2014/main" id="{D2B7FD5C-6687-6D69-BD19-BCB5FB5DB07D}"/>
              </a:ext>
            </a:extLst>
          </p:cNvPr>
          <p:cNvSpPr>
            <a:spLocks noGrp="1"/>
          </p:cNvSpPr>
          <p:nvPr>
            <p:ph type="body" sz="quarter" idx="43" hasCustomPrompt="1"/>
          </p:nvPr>
        </p:nvSpPr>
        <p:spPr>
          <a:xfrm>
            <a:off x="6473226" y="574674"/>
            <a:ext cx="5137837" cy="2290211"/>
          </a:xfrm>
          <a:prstGeom prst="roundRect">
            <a:avLst/>
          </a:prstGeom>
          <a:solidFill>
            <a:schemeClr val="accent1">
              <a:lumMod val="20000"/>
              <a:lumOff val="80000"/>
            </a:schemeClr>
          </a:solidFill>
        </p:spPr>
        <p:txBody>
          <a:bodyPr lIns="1080000" tIns="0" rIns="288000" anchor="ctr"/>
          <a:lstStyle>
            <a:lvl1pPr>
              <a:lnSpc>
                <a:spcPct val="100000"/>
              </a:lnSpc>
              <a:spcAft>
                <a:spcPts val="1200"/>
              </a:spcAft>
              <a:defRPr sz="1400" b="1">
                <a:solidFill>
                  <a:schemeClr val="tx2"/>
                </a:solidFill>
                <a:latin typeface="+mn-lt"/>
              </a:defRPr>
            </a:lvl1pPr>
            <a:lvl2pPr>
              <a:lnSpc>
                <a:spcPct val="100000"/>
              </a:lnSpc>
              <a:spcAft>
                <a:spcPts val="600"/>
              </a:spcAft>
              <a:defRPr sz="1400">
                <a:solidFill>
                  <a:schemeClr val="tx2"/>
                </a:solidFill>
                <a:latin typeface="+mn-lt"/>
              </a:defRPr>
            </a:lvl2pPr>
            <a:lvl3pPr>
              <a:lnSpc>
                <a:spcPct val="100000"/>
              </a:lnSpc>
              <a:spcAft>
                <a:spcPts val="600"/>
              </a:spcAft>
              <a:defRPr sz="1400">
                <a:solidFill>
                  <a:schemeClr val="tx2"/>
                </a:solidFill>
                <a:latin typeface="+mn-lt"/>
              </a:defRPr>
            </a:lvl3pPr>
            <a:lvl4pPr>
              <a:lnSpc>
                <a:spcPct val="100000"/>
              </a:lnSpc>
              <a:spcAft>
                <a:spcPts val="600"/>
              </a:spcAft>
              <a:defRPr sz="1400">
                <a:solidFill>
                  <a:schemeClr val="tx2"/>
                </a:solidFill>
                <a:latin typeface="+mn-lt"/>
              </a:defRPr>
            </a:lvl4pPr>
            <a:lvl5pPr>
              <a:lnSpc>
                <a:spcPct val="100000"/>
              </a:lnSpc>
              <a:spcAft>
                <a:spcPts val="600"/>
              </a:spcAft>
              <a:defRPr sz="1400">
                <a:solidFill>
                  <a:schemeClr val="tx2"/>
                </a:solidFill>
                <a:latin typeface="+mn-lt"/>
              </a:defRPr>
            </a:lvl5pPr>
            <a:lvl6pPr>
              <a:lnSpc>
                <a:spcPct val="100000"/>
              </a:lnSpc>
              <a:spcAft>
                <a:spcPts val="600"/>
              </a:spcAft>
              <a:defRPr sz="1400">
                <a:solidFill>
                  <a:schemeClr val="tx2"/>
                </a:solidFill>
                <a:latin typeface="+mn-lt"/>
              </a:defRPr>
            </a:lvl6pPr>
            <a:lvl7pPr>
              <a:lnSpc>
                <a:spcPct val="100000"/>
              </a:lnSpc>
              <a:spcAft>
                <a:spcPts val="600"/>
              </a:spcAft>
              <a:defRPr sz="1400">
                <a:solidFill>
                  <a:schemeClr val="tx2"/>
                </a:solidFill>
                <a:latin typeface="+mn-lt"/>
              </a:defRPr>
            </a:lvl7pPr>
            <a:lvl8pPr>
              <a:lnSpc>
                <a:spcPct val="100000"/>
              </a:lnSpc>
              <a:spcAft>
                <a:spcPts val="600"/>
              </a:spcAft>
              <a:defRPr sz="1400">
                <a:solidFill>
                  <a:schemeClr val="tx2"/>
                </a:solidFill>
                <a:latin typeface="+mn-lt"/>
              </a:defRPr>
            </a:lvl8pPr>
            <a:lvl9pPr>
              <a:lnSpc>
                <a:spcPct val="100000"/>
              </a:lnSpc>
              <a:spcAft>
                <a:spcPts val="600"/>
              </a:spcAft>
              <a:defRPr sz="1400">
                <a:solidFill>
                  <a:schemeClr val="tx2"/>
                </a:solidFill>
                <a:latin typeface="+mn-lt"/>
              </a:defRPr>
            </a:lvl9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p>
          <a:p>
            <a:pPr lvl="5"/>
            <a:r>
              <a:rPr lang="fr-FR"/>
              <a:t>6</a:t>
            </a:r>
          </a:p>
          <a:p>
            <a:pPr lvl="6"/>
            <a:r>
              <a:rPr lang="fr-FR"/>
              <a:t>7</a:t>
            </a:r>
          </a:p>
          <a:p>
            <a:pPr lvl="7"/>
            <a:r>
              <a:rPr lang="fr-FR"/>
              <a:t>8</a:t>
            </a:r>
          </a:p>
          <a:p>
            <a:pPr lvl="8"/>
            <a:r>
              <a:rPr lang="fr-FR"/>
              <a:t>9</a:t>
            </a:r>
            <a:endParaRPr lang="fr-FR" dirty="0"/>
          </a:p>
        </p:txBody>
      </p:sp>
      <p:sp>
        <p:nvSpPr>
          <p:cNvPr id="29" name="Text Placeholder 14">
            <a:extLst>
              <a:ext uri="{FF2B5EF4-FFF2-40B4-BE49-F238E27FC236}">
                <a16:creationId xmlns:a16="http://schemas.microsoft.com/office/drawing/2014/main" id="{A92E29AB-80FC-8D0E-7245-540A9181F815}"/>
              </a:ext>
            </a:extLst>
          </p:cNvPr>
          <p:cNvSpPr>
            <a:spLocks noGrp="1"/>
          </p:cNvSpPr>
          <p:nvPr>
            <p:ph type="body" sz="quarter" idx="44" hasCustomPrompt="1"/>
          </p:nvPr>
        </p:nvSpPr>
        <p:spPr>
          <a:xfrm>
            <a:off x="6473226" y="3526388"/>
            <a:ext cx="5137837" cy="2290211"/>
          </a:xfrm>
          <a:prstGeom prst="roundRect">
            <a:avLst/>
          </a:prstGeom>
          <a:solidFill>
            <a:schemeClr val="accent1">
              <a:lumMod val="20000"/>
              <a:lumOff val="80000"/>
            </a:schemeClr>
          </a:solidFill>
        </p:spPr>
        <p:txBody>
          <a:bodyPr lIns="1080000" tIns="0" rIns="288000" anchor="ctr"/>
          <a:lstStyle>
            <a:lvl1pPr>
              <a:lnSpc>
                <a:spcPct val="100000"/>
              </a:lnSpc>
              <a:spcAft>
                <a:spcPts val="1200"/>
              </a:spcAft>
              <a:defRPr sz="1400" b="1">
                <a:solidFill>
                  <a:schemeClr val="tx2"/>
                </a:solidFill>
                <a:latin typeface="+mn-lt"/>
              </a:defRPr>
            </a:lvl1pPr>
            <a:lvl2pPr>
              <a:lnSpc>
                <a:spcPct val="100000"/>
              </a:lnSpc>
              <a:spcAft>
                <a:spcPts val="600"/>
              </a:spcAft>
              <a:defRPr sz="1400">
                <a:solidFill>
                  <a:schemeClr val="tx2"/>
                </a:solidFill>
                <a:latin typeface="+mn-lt"/>
              </a:defRPr>
            </a:lvl2pPr>
            <a:lvl3pPr>
              <a:lnSpc>
                <a:spcPct val="100000"/>
              </a:lnSpc>
              <a:spcAft>
                <a:spcPts val="600"/>
              </a:spcAft>
              <a:defRPr sz="1400">
                <a:solidFill>
                  <a:schemeClr val="tx2"/>
                </a:solidFill>
                <a:latin typeface="+mn-lt"/>
              </a:defRPr>
            </a:lvl3pPr>
            <a:lvl4pPr>
              <a:lnSpc>
                <a:spcPct val="100000"/>
              </a:lnSpc>
              <a:spcAft>
                <a:spcPts val="600"/>
              </a:spcAft>
              <a:defRPr sz="1400">
                <a:solidFill>
                  <a:schemeClr val="tx2"/>
                </a:solidFill>
                <a:latin typeface="+mn-lt"/>
              </a:defRPr>
            </a:lvl4pPr>
            <a:lvl5pPr>
              <a:lnSpc>
                <a:spcPct val="100000"/>
              </a:lnSpc>
              <a:spcAft>
                <a:spcPts val="600"/>
              </a:spcAft>
              <a:defRPr sz="1400">
                <a:solidFill>
                  <a:schemeClr val="tx2"/>
                </a:solidFill>
                <a:latin typeface="+mn-lt"/>
              </a:defRPr>
            </a:lvl5pPr>
            <a:lvl6pPr>
              <a:lnSpc>
                <a:spcPct val="100000"/>
              </a:lnSpc>
              <a:spcAft>
                <a:spcPts val="600"/>
              </a:spcAft>
              <a:defRPr sz="1400">
                <a:solidFill>
                  <a:schemeClr val="tx2"/>
                </a:solidFill>
                <a:latin typeface="+mn-lt"/>
              </a:defRPr>
            </a:lvl6pPr>
            <a:lvl7pPr>
              <a:lnSpc>
                <a:spcPct val="100000"/>
              </a:lnSpc>
              <a:spcAft>
                <a:spcPts val="600"/>
              </a:spcAft>
              <a:defRPr sz="1400">
                <a:solidFill>
                  <a:schemeClr val="tx2"/>
                </a:solidFill>
                <a:latin typeface="+mn-lt"/>
              </a:defRPr>
            </a:lvl7pPr>
            <a:lvl8pPr>
              <a:lnSpc>
                <a:spcPct val="100000"/>
              </a:lnSpc>
              <a:spcAft>
                <a:spcPts val="600"/>
              </a:spcAft>
              <a:defRPr sz="1400">
                <a:solidFill>
                  <a:schemeClr val="tx2"/>
                </a:solidFill>
                <a:latin typeface="+mn-lt"/>
              </a:defRPr>
            </a:lvl8pPr>
            <a:lvl9pPr>
              <a:lnSpc>
                <a:spcPct val="100000"/>
              </a:lnSpc>
              <a:spcAft>
                <a:spcPts val="600"/>
              </a:spcAft>
              <a:defRPr sz="1400">
                <a:solidFill>
                  <a:schemeClr val="tx2"/>
                </a:solidFill>
                <a:latin typeface="+mn-lt"/>
              </a:defRPr>
            </a:lvl9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p>
          <a:p>
            <a:pPr lvl="5"/>
            <a:r>
              <a:rPr lang="fr-FR"/>
              <a:t>6</a:t>
            </a:r>
          </a:p>
          <a:p>
            <a:pPr lvl="6"/>
            <a:r>
              <a:rPr lang="fr-FR"/>
              <a:t>7</a:t>
            </a:r>
          </a:p>
          <a:p>
            <a:pPr lvl="7"/>
            <a:r>
              <a:rPr lang="fr-FR"/>
              <a:t>8</a:t>
            </a:r>
          </a:p>
          <a:p>
            <a:pPr lvl="8"/>
            <a:r>
              <a:rPr lang="fr-FR"/>
              <a:t>9</a:t>
            </a:r>
            <a:endParaRPr lang="fr-FR" dirty="0"/>
          </a:p>
        </p:txBody>
      </p:sp>
      <p:pic>
        <p:nvPicPr>
          <p:cNvPr id="11" name="Graphic 1">
            <a:extLst>
              <a:ext uri="{FF2B5EF4-FFF2-40B4-BE49-F238E27FC236}">
                <a16:creationId xmlns:a16="http://schemas.microsoft.com/office/drawing/2014/main" id="{15397B0B-E846-94C5-F302-9ED99B34447E}"/>
              </a:ext>
              <a:ext uri="{C183D7F6-B498-43B3-948B-1728B52AA6E4}">
                <adec:decorative xmlns:adec="http://schemas.microsoft.com/office/drawing/2017/decorative" val="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625658" y="6180224"/>
            <a:ext cx="896649" cy="444679"/>
          </a:xfrm>
          <a:prstGeom prst="rect">
            <a:avLst/>
          </a:prstGeom>
        </p:spPr>
      </p:pic>
      <p:sp>
        <p:nvSpPr>
          <p:cNvPr id="6" name="Espace réservé du pied de page 5">
            <a:extLst>
              <a:ext uri="{FF2B5EF4-FFF2-40B4-BE49-F238E27FC236}">
                <a16:creationId xmlns:a16="http://schemas.microsoft.com/office/drawing/2014/main" id="{0D33E022-E7E4-2D3E-35BB-31FD45FC9FC4}"/>
              </a:ext>
            </a:extLst>
          </p:cNvPr>
          <p:cNvSpPr>
            <a:spLocks noGrp="1"/>
          </p:cNvSpPr>
          <p:nvPr>
            <p:ph type="ftr" sz="quarter" idx="47"/>
          </p:nvPr>
        </p:nvSpPr>
        <p:spPr/>
        <p:txBody>
          <a:bodyPr/>
          <a:lstStyle>
            <a:lvl1pPr>
              <a:defRPr>
                <a:solidFill>
                  <a:schemeClr val="bg1"/>
                </a:solidFill>
              </a:defRPr>
            </a:lvl1pPr>
          </a:lstStyle>
          <a:p>
            <a:r>
              <a:rPr lang="fr-FR" dirty="0"/>
              <a:t>Nom de la présentation</a:t>
            </a:r>
          </a:p>
        </p:txBody>
      </p:sp>
      <p:sp>
        <p:nvSpPr>
          <p:cNvPr id="8" name="Espace réservé du numéro de diapositive 7">
            <a:extLst>
              <a:ext uri="{FF2B5EF4-FFF2-40B4-BE49-F238E27FC236}">
                <a16:creationId xmlns:a16="http://schemas.microsoft.com/office/drawing/2014/main" id="{D380D910-4AA8-D7EC-6BC3-D263310B601E}"/>
              </a:ext>
            </a:extLst>
          </p:cNvPr>
          <p:cNvSpPr>
            <a:spLocks noGrp="1"/>
          </p:cNvSpPr>
          <p:nvPr>
            <p:ph type="sldNum" sz="quarter" idx="48"/>
          </p:nvPr>
        </p:nvSpPr>
        <p:spPr/>
        <p:txBody>
          <a:bodyPr/>
          <a:lstStyle>
            <a:lvl1pPr>
              <a:defRPr>
                <a:solidFill>
                  <a:schemeClr val="bg1"/>
                </a:solidFill>
              </a:defRPr>
            </a:lvl1pPr>
          </a:lstStyle>
          <a:p>
            <a:fld id="{22A8F993-E9C6-4879-8876-5511108B5C62}" type="slidenum">
              <a:rPr lang="fr-FR" smtClean="0"/>
              <a:pPr/>
              <a:t>‹N°›</a:t>
            </a:fld>
            <a:r>
              <a:rPr lang="fr-FR" dirty="0"/>
              <a:t> |</a:t>
            </a:r>
          </a:p>
        </p:txBody>
      </p:sp>
      <p:sp>
        <p:nvSpPr>
          <p:cNvPr id="2" name="Picture Placeholder 12">
            <a:extLst>
              <a:ext uri="{FF2B5EF4-FFF2-40B4-BE49-F238E27FC236}">
                <a16:creationId xmlns:a16="http://schemas.microsoft.com/office/drawing/2014/main" id="{D98ECA47-8943-4A1D-4E62-C540621E66B9}"/>
              </a:ext>
            </a:extLst>
          </p:cNvPr>
          <p:cNvSpPr>
            <a:spLocks noGrp="1"/>
          </p:cNvSpPr>
          <p:nvPr>
            <p:ph type="pic" sz="quarter" idx="17" hasCustomPrompt="1"/>
          </p:nvPr>
        </p:nvSpPr>
        <p:spPr>
          <a:xfrm>
            <a:off x="5882289" y="978331"/>
            <a:ext cx="1482902" cy="1482898"/>
          </a:xfrm>
          <a:prstGeom prst="rect">
            <a:avLst/>
          </a:prstGeom>
        </p:spPr>
        <p:txBody>
          <a:bodyPr anchor="ctr"/>
          <a:lstStyle>
            <a:lvl1pPr algn="ctr">
              <a:defRPr sz="1000"/>
            </a:lvl1pPr>
          </a:lstStyle>
          <a:p>
            <a:r>
              <a:rPr lang="fr-FR" dirty="0"/>
              <a:t>Image</a:t>
            </a:r>
          </a:p>
        </p:txBody>
      </p:sp>
      <p:sp>
        <p:nvSpPr>
          <p:cNvPr id="9" name="Picture Placeholder 12">
            <a:extLst>
              <a:ext uri="{FF2B5EF4-FFF2-40B4-BE49-F238E27FC236}">
                <a16:creationId xmlns:a16="http://schemas.microsoft.com/office/drawing/2014/main" id="{E260DB9C-81D9-94C9-7284-48204179D6C8}"/>
              </a:ext>
            </a:extLst>
          </p:cNvPr>
          <p:cNvSpPr>
            <a:spLocks noGrp="1"/>
          </p:cNvSpPr>
          <p:nvPr>
            <p:ph type="pic" sz="quarter" idx="46" hasCustomPrompt="1"/>
          </p:nvPr>
        </p:nvSpPr>
        <p:spPr>
          <a:xfrm>
            <a:off x="5882289" y="3930045"/>
            <a:ext cx="1482902" cy="1482898"/>
          </a:xfrm>
          <a:prstGeom prst="rect">
            <a:avLst/>
          </a:prstGeom>
        </p:spPr>
        <p:txBody>
          <a:bodyPr anchor="ctr"/>
          <a:lstStyle>
            <a:lvl1pPr algn="ctr">
              <a:defRPr sz="1000"/>
            </a:lvl1pPr>
          </a:lstStyle>
          <a:p>
            <a:r>
              <a:rPr lang="fr-FR" dirty="0"/>
              <a:t>Image</a:t>
            </a:r>
          </a:p>
        </p:txBody>
      </p:sp>
    </p:spTree>
    <p:extLst>
      <p:ext uri="{BB962C8B-B14F-4D97-AF65-F5344CB8AC3E}">
        <p14:creationId xmlns:p14="http://schemas.microsoft.com/office/powerpoint/2010/main" val="11147221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avec titre et contenu">
    <p:bg>
      <p:bgPr>
        <a:solidFill>
          <a:srgbClr val="FFFFFF"/>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9560AD59-D9D5-7C64-F119-61EC0D4BBE98}"/>
              </a:ext>
            </a:extLst>
          </p:cNvPr>
          <p:cNvGraphicFramePr>
            <a:graphicFrameLocks noChangeAspect="1"/>
          </p:cNvGraphicFramePr>
          <p:nvPr userDrawn="1">
            <p:custDataLst>
              <p:tags r:id="rId1"/>
            </p:custDataLst>
            <p:extLst>
              <p:ext uri="{D42A27DB-BD31-4B8C-83A1-F6EECF244321}">
                <p14:modId xmlns:p14="http://schemas.microsoft.com/office/powerpoint/2010/main" val="33867849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 imgW="544" imgH="544" progId="TCLayout.ActiveDocument.1">
                  <p:embed/>
                </p:oleObj>
              </mc:Choice>
              <mc:Fallback>
                <p:oleObj name="Diapositive think-cell" r:id="rId3" imgW="544" imgH="544" progId="TCLayout.ActiveDocument.1">
                  <p:embed/>
                  <p:pic>
                    <p:nvPicPr>
                      <p:cNvPr id="6" name="think-cell data - do not delete" hidden="1">
                        <a:extLst>
                          <a:ext uri="{FF2B5EF4-FFF2-40B4-BE49-F238E27FC236}">
                            <a16:creationId xmlns:a16="http://schemas.microsoft.com/office/drawing/2014/main" id="{9560AD59-D9D5-7C64-F119-61EC0D4BBE9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Freeform: Shape 1">
            <a:extLst>
              <a:ext uri="{FF2B5EF4-FFF2-40B4-BE49-F238E27FC236}">
                <a16:creationId xmlns:a16="http://schemas.microsoft.com/office/drawing/2014/main" id="{BE932022-157D-1370-3310-AACB88CF8447}"/>
              </a:ext>
              <a:ext uri="{C183D7F6-B498-43B3-948B-1728B52AA6E4}">
                <adec:decorative xmlns:adec="http://schemas.microsoft.com/office/drawing/2017/decorative" val="1"/>
              </a:ext>
            </a:extLst>
          </p:cNvPr>
          <p:cNvSpPr/>
          <p:nvPr userDrawn="1"/>
        </p:nvSpPr>
        <p:spPr>
          <a:xfrm flipV="1">
            <a:off x="1" y="1843991"/>
            <a:ext cx="6205537" cy="5014009"/>
          </a:xfrm>
          <a:custGeom>
            <a:avLst/>
            <a:gdLst>
              <a:gd name="connsiteX0" fmla="*/ 0 w 6046847"/>
              <a:gd name="connsiteY0" fmla="*/ 4885789 h 4885789"/>
              <a:gd name="connsiteX1" fmla="*/ 170126 w 6046847"/>
              <a:gd name="connsiteY1" fmla="*/ 4840091 h 4885789"/>
              <a:gd name="connsiteX2" fmla="*/ 381130 w 6046847"/>
              <a:gd name="connsiteY2" fmla="*/ 4766650 h 4885789"/>
              <a:gd name="connsiteX3" fmla="*/ 4824470 w 6046847"/>
              <a:gd name="connsiteY3" fmla="*/ 2303176 h 4885789"/>
              <a:gd name="connsiteX4" fmla="*/ 5999848 w 6046847"/>
              <a:gd name="connsiteY4" fmla="*/ 349430 h 4885789"/>
              <a:gd name="connsiteX5" fmla="*/ 6046847 w 6046847"/>
              <a:gd name="connsiteY5" fmla="*/ 0 h 4885789"/>
              <a:gd name="connsiteX6" fmla="*/ 0 w 6046847"/>
              <a:gd name="connsiteY6" fmla="*/ 0 h 4885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46847" h="4885789">
                <a:moveTo>
                  <a:pt x="0" y="4885789"/>
                </a:moveTo>
                <a:lnTo>
                  <a:pt x="170126" y="4840091"/>
                </a:lnTo>
                <a:cubicBezTo>
                  <a:pt x="241132" y="4818239"/>
                  <a:pt x="311516" y="4793760"/>
                  <a:pt x="381130" y="4766650"/>
                </a:cubicBezTo>
                <a:cubicBezTo>
                  <a:pt x="1957046" y="4152868"/>
                  <a:pt x="3454842" y="3327794"/>
                  <a:pt x="4824470" y="2303176"/>
                </a:cubicBezTo>
                <a:cubicBezTo>
                  <a:pt x="5459151" y="1828356"/>
                  <a:pt x="5881345" y="1126520"/>
                  <a:pt x="5999848" y="349430"/>
                </a:cubicBezTo>
                <a:lnTo>
                  <a:pt x="6046847" y="0"/>
                </a:lnTo>
                <a:lnTo>
                  <a:pt x="0" y="0"/>
                </a:lnTo>
                <a:close/>
              </a:path>
            </a:pathLst>
          </a:custGeom>
          <a:solidFill>
            <a:schemeClr val="accent4"/>
          </a:solidFill>
          <a:ln w="1270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solidFill>
                <a:schemeClr val="tx1">
                  <a:lumMod val="20000"/>
                  <a:lumOff val="80000"/>
                </a:schemeClr>
              </a:solidFill>
            </a:endParaRPr>
          </a:p>
        </p:txBody>
      </p:sp>
      <p:sp>
        <p:nvSpPr>
          <p:cNvPr id="10" name="Picture Placeholder 9">
            <a:extLst>
              <a:ext uri="{FF2B5EF4-FFF2-40B4-BE49-F238E27FC236}">
                <a16:creationId xmlns:a16="http://schemas.microsoft.com/office/drawing/2014/main" id="{D472F42F-FE27-09E8-91A8-7BA1EB387567}"/>
              </a:ext>
            </a:extLst>
          </p:cNvPr>
          <p:cNvSpPr>
            <a:spLocks noGrp="1"/>
          </p:cNvSpPr>
          <p:nvPr>
            <p:ph type="pic" sz="quarter" idx="20" hasCustomPrompt="1"/>
          </p:nvPr>
        </p:nvSpPr>
        <p:spPr>
          <a:xfrm>
            <a:off x="574675" y="587374"/>
            <a:ext cx="4432300" cy="5241925"/>
          </a:xfrm>
        </p:spPr>
        <p:txBody>
          <a:bodyPr anchor="ctr"/>
          <a:lstStyle>
            <a:lvl1pPr algn="ctr">
              <a:defRPr sz="1200" b="1"/>
            </a:lvl1pPr>
          </a:lstStyle>
          <a:p>
            <a:r>
              <a:rPr lang="fr-FR" dirty="0"/>
              <a:t>Image</a:t>
            </a:r>
          </a:p>
        </p:txBody>
      </p:sp>
      <p:sp>
        <p:nvSpPr>
          <p:cNvPr id="12" name="Text Placeholder 11">
            <a:extLst>
              <a:ext uri="{FF2B5EF4-FFF2-40B4-BE49-F238E27FC236}">
                <a16:creationId xmlns:a16="http://schemas.microsoft.com/office/drawing/2014/main" id="{C33D1780-CF14-3479-B4FE-FE6AC32544B1}"/>
              </a:ext>
              <a:ext uri="{C183D7F6-B498-43B3-948B-1728B52AA6E4}">
                <adec:decorative xmlns:adec="http://schemas.microsoft.com/office/drawing/2017/decorative" val="1"/>
              </a:ext>
            </a:extLst>
          </p:cNvPr>
          <p:cNvSpPr>
            <a:spLocks noGrp="1"/>
          </p:cNvSpPr>
          <p:nvPr>
            <p:ph type="body" sz="quarter" idx="11" hasCustomPrompt="1"/>
          </p:nvPr>
        </p:nvSpPr>
        <p:spPr>
          <a:xfrm>
            <a:off x="5709443" y="849178"/>
            <a:ext cx="387350" cy="387350"/>
          </a:xfrm>
          <a:custGeom>
            <a:avLst/>
            <a:gdLst>
              <a:gd name="connsiteX0" fmla="*/ 364332 w 728664"/>
              <a:gd name="connsiteY0" fmla="*/ 0 h 728664"/>
              <a:gd name="connsiteX1" fmla="*/ 728664 w 728664"/>
              <a:gd name="connsiteY1" fmla="*/ 364332 h 728664"/>
              <a:gd name="connsiteX2" fmla="*/ 364332 w 728664"/>
              <a:gd name="connsiteY2" fmla="*/ 728664 h 728664"/>
              <a:gd name="connsiteX3" fmla="*/ 0 w 728664"/>
              <a:gd name="connsiteY3" fmla="*/ 364332 h 728664"/>
              <a:gd name="connsiteX4" fmla="*/ 364332 w 728664"/>
              <a:gd name="connsiteY4" fmla="*/ 0 h 72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664" h="728664">
                <a:moveTo>
                  <a:pt x="364332" y="0"/>
                </a:moveTo>
                <a:cubicBezTo>
                  <a:pt x="565547" y="0"/>
                  <a:pt x="728664" y="163117"/>
                  <a:pt x="728664" y="364332"/>
                </a:cubicBezTo>
                <a:cubicBezTo>
                  <a:pt x="728664" y="565547"/>
                  <a:pt x="565547" y="728664"/>
                  <a:pt x="364332" y="728664"/>
                </a:cubicBezTo>
                <a:cubicBezTo>
                  <a:pt x="163117" y="728664"/>
                  <a:pt x="0" y="565547"/>
                  <a:pt x="0" y="364332"/>
                </a:cubicBezTo>
                <a:cubicBezTo>
                  <a:pt x="0" y="163117"/>
                  <a:pt x="163117" y="0"/>
                  <a:pt x="364332" y="0"/>
                </a:cubicBezTo>
                <a:close/>
              </a:path>
            </a:pathLst>
          </a:custGeom>
          <a:solidFill>
            <a:schemeClr val="accent6"/>
          </a:solidFill>
        </p:spPr>
        <p:txBody>
          <a:bodyPr wrap="square">
            <a:noAutofit/>
          </a:bodyPr>
          <a:lstStyle>
            <a:lvl1pPr>
              <a:defRPr>
                <a:solidFill>
                  <a:schemeClr val="tx2">
                    <a:alpha val="0"/>
                  </a:schemeClr>
                </a:solidFill>
              </a:defRPr>
            </a:lvl1pPr>
            <a:lvl5pPr>
              <a:defRPr/>
            </a:lvl5pPr>
          </a:lstStyle>
          <a:p>
            <a:pPr lvl="0"/>
            <a:r>
              <a:rPr lang="fr-FR" dirty="0"/>
              <a:t>'</a:t>
            </a:r>
          </a:p>
        </p:txBody>
      </p:sp>
      <p:sp>
        <p:nvSpPr>
          <p:cNvPr id="9" name="Text Placeholder 9">
            <a:extLst>
              <a:ext uri="{FF2B5EF4-FFF2-40B4-BE49-F238E27FC236}">
                <a16:creationId xmlns:a16="http://schemas.microsoft.com/office/drawing/2014/main" id="{4533FCBD-DAE8-F5A3-E555-B5587B429A04}"/>
              </a:ext>
            </a:extLst>
          </p:cNvPr>
          <p:cNvSpPr>
            <a:spLocks noGrp="1"/>
          </p:cNvSpPr>
          <p:nvPr>
            <p:ph type="body" sz="quarter" idx="24" hasCustomPrompt="1"/>
          </p:nvPr>
        </p:nvSpPr>
        <p:spPr>
          <a:xfrm>
            <a:off x="6204630" y="1869439"/>
            <a:ext cx="5436508" cy="3947159"/>
          </a:xfrm>
        </p:spPr>
        <p:txBody>
          <a:bodyPr/>
          <a:lstStyle>
            <a:lvl1pPr>
              <a:spcAft>
                <a:spcPts val="2400"/>
              </a:spcAft>
              <a:defRPr sz="2200"/>
            </a:lvl1pPr>
            <a:lvl2pPr>
              <a:spcAft>
                <a:spcPts val="2400"/>
              </a:spcAft>
              <a:defRPr sz="2200">
                <a:solidFill>
                  <a:schemeClr val="accent6"/>
                </a:solidFill>
              </a:defRPr>
            </a:lvl2pPr>
            <a:lvl3pPr>
              <a:spcAft>
                <a:spcPts val="1200"/>
              </a:spcAft>
              <a:defRPr sz="1800"/>
            </a:lvl3pPr>
            <a:lvl4pPr>
              <a:spcAft>
                <a:spcPts val="1200"/>
              </a:spcAft>
              <a:defRPr sz="1600"/>
            </a:lvl4pPr>
            <a:lvl5pPr>
              <a:spcAft>
                <a:spcPts val="1200"/>
              </a:spcAft>
              <a:defRPr sz="1600"/>
            </a:lvl5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fr-FR" dirty="0"/>
          </a:p>
        </p:txBody>
      </p:sp>
      <p:pic>
        <p:nvPicPr>
          <p:cNvPr id="4" name="Graphic 3">
            <a:extLst>
              <a:ext uri="{FF2B5EF4-FFF2-40B4-BE49-F238E27FC236}">
                <a16:creationId xmlns:a16="http://schemas.microsoft.com/office/drawing/2014/main" id="{07CFE410-8CFF-B7FB-4AEB-09F8DDDDD0FB}"/>
              </a:ext>
              <a:ext uri="{C183D7F6-B498-43B3-948B-1728B52AA6E4}">
                <adec:decorative xmlns:adec="http://schemas.microsoft.com/office/drawing/2017/decorative" val="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630332" y="6180224"/>
            <a:ext cx="896649" cy="444679"/>
          </a:xfrm>
          <a:prstGeom prst="rect">
            <a:avLst/>
          </a:prstGeom>
        </p:spPr>
      </p:pic>
      <p:sp>
        <p:nvSpPr>
          <p:cNvPr id="15" name="Titre 14">
            <a:extLst>
              <a:ext uri="{FF2B5EF4-FFF2-40B4-BE49-F238E27FC236}">
                <a16:creationId xmlns:a16="http://schemas.microsoft.com/office/drawing/2014/main" id="{1C8D1F4F-83C7-1A41-DAC5-B43B16CDA074}"/>
              </a:ext>
            </a:extLst>
          </p:cNvPr>
          <p:cNvSpPr>
            <a:spLocks noGrp="1"/>
          </p:cNvSpPr>
          <p:nvPr>
            <p:ph type="title" hasCustomPrompt="1"/>
          </p:nvPr>
        </p:nvSpPr>
        <p:spPr>
          <a:xfrm>
            <a:off x="6202434" y="380835"/>
            <a:ext cx="5439600" cy="1324800"/>
          </a:xfrm>
        </p:spPr>
        <p:txBody>
          <a:bodyPr vert="horz" lIns="0" tIns="0" rIns="0" bIns="0" rtlCol="0" anchor="ctr">
            <a:noAutofit/>
          </a:bodyPr>
          <a:lstStyle>
            <a:lvl1pPr>
              <a:defRPr lang="en-GB" sz="4800">
                <a:solidFill>
                  <a:schemeClr val="tx1"/>
                </a:solidFill>
                <a:ea typeface="+mn-ea"/>
                <a:cs typeface="+mn-cs"/>
              </a:defRPr>
            </a:lvl1pPr>
          </a:lstStyle>
          <a:p>
            <a:pPr lvl="0">
              <a:spcBef>
                <a:spcPts val="0"/>
              </a:spcBef>
              <a:spcAft>
                <a:spcPts val="1200"/>
              </a:spcAft>
            </a:pPr>
            <a:r>
              <a:rPr lang="fr-FR" dirty="0"/>
              <a:t>Click </a:t>
            </a:r>
            <a:r>
              <a:rPr lang="fr-FR"/>
              <a:t>to edit</a:t>
            </a:r>
            <a:endParaRPr lang="fr-FR" dirty="0"/>
          </a:p>
        </p:txBody>
      </p:sp>
      <p:sp>
        <p:nvSpPr>
          <p:cNvPr id="5" name="Espace réservé du pied de page 4">
            <a:extLst>
              <a:ext uri="{FF2B5EF4-FFF2-40B4-BE49-F238E27FC236}">
                <a16:creationId xmlns:a16="http://schemas.microsoft.com/office/drawing/2014/main" id="{277FC4FD-7BA5-8C66-FB8D-0BB2E3B25E83}"/>
              </a:ext>
            </a:extLst>
          </p:cNvPr>
          <p:cNvSpPr>
            <a:spLocks noGrp="1"/>
          </p:cNvSpPr>
          <p:nvPr>
            <p:ph type="ftr" sz="quarter" idx="25"/>
          </p:nvPr>
        </p:nvSpPr>
        <p:spPr/>
        <p:txBody>
          <a:bodyPr/>
          <a:lstStyle>
            <a:lvl1pPr>
              <a:defRPr>
                <a:solidFill>
                  <a:schemeClr val="bg1"/>
                </a:solidFill>
              </a:defRPr>
            </a:lvl1pPr>
          </a:lstStyle>
          <a:p>
            <a:r>
              <a:rPr lang="fr-FR" dirty="0"/>
              <a:t>Nom de la présentation</a:t>
            </a:r>
          </a:p>
        </p:txBody>
      </p:sp>
      <p:sp>
        <p:nvSpPr>
          <p:cNvPr id="7" name="Espace réservé du numéro de diapositive 6">
            <a:extLst>
              <a:ext uri="{FF2B5EF4-FFF2-40B4-BE49-F238E27FC236}">
                <a16:creationId xmlns:a16="http://schemas.microsoft.com/office/drawing/2014/main" id="{3FF52CE2-86FD-14E7-8C4E-090F69AB1B82}"/>
              </a:ext>
            </a:extLst>
          </p:cNvPr>
          <p:cNvSpPr>
            <a:spLocks noGrp="1"/>
          </p:cNvSpPr>
          <p:nvPr>
            <p:ph type="sldNum" sz="quarter" idx="26"/>
          </p:nvPr>
        </p:nvSpPr>
        <p:spPr/>
        <p:txBody>
          <a:bodyPr/>
          <a:lstStyle>
            <a:lvl1pPr>
              <a:defRPr>
                <a:solidFill>
                  <a:schemeClr val="bg1"/>
                </a:solidFill>
              </a:defRPr>
            </a:lvl1pPr>
          </a:lstStyle>
          <a:p>
            <a:fld id="{22A8F993-E9C6-4879-8876-5511108B5C62}" type="slidenum">
              <a:rPr lang="fr-FR" smtClean="0"/>
              <a:pPr/>
              <a:t>‹N°›</a:t>
            </a:fld>
            <a:r>
              <a:rPr lang="fr-FR" dirty="0"/>
              <a:t> |</a:t>
            </a:r>
          </a:p>
        </p:txBody>
      </p:sp>
    </p:spTree>
    <p:extLst>
      <p:ext uri="{BB962C8B-B14F-4D97-AF65-F5344CB8AC3E}">
        <p14:creationId xmlns:p14="http://schemas.microsoft.com/office/powerpoint/2010/main" val="35084922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re et deux contenus">
    <p:bg>
      <p:bgPr>
        <a:solidFill>
          <a:schemeClr val="accent1">
            <a:lumMod val="20000"/>
            <a:lumOff val="80000"/>
          </a:schemeClr>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A1A4A706-374B-9D30-F8E0-8CED29F57F3F}"/>
              </a:ext>
            </a:extLst>
          </p:cNvPr>
          <p:cNvGraphicFramePr>
            <a:graphicFrameLocks noChangeAspect="1"/>
          </p:cNvGraphicFramePr>
          <p:nvPr userDrawn="1">
            <p:custDataLst>
              <p:tags r:id="rId1"/>
            </p:custDataLst>
            <p:extLst>
              <p:ext uri="{D42A27DB-BD31-4B8C-83A1-F6EECF244321}">
                <p14:modId xmlns:p14="http://schemas.microsoft.com/office/powerpoint/2010/main" val="42038472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 imgW="544" imgH="544" progId="TCLayout.ActiveDocument.1">
                  <p:embed/>
                </p:oleObj>
              </mc:Choice>
              <mc:Fallback>
                <p:oleObj name="Diapositive think-cell" r:id="rId3" imgW="544" imgH="544" progId="TCLayout.ActiveDocument.1">
                  <p:embed/>
                  <p:pic>
                    <p:nvPicPr>
                      <p:cNvPr id="6" name="think-cell data - do not delete" hidden="1">
                        <a:extLst>
                          <a:ext uri="{FF2B5EF4-FFF2-40B4-BE49-F238E27FC236}">
                            <a16:creationId xmlns:a16="http://schemas.microsoft.com/office/drawing/2014/main" id="{A1A4A706-374B-9D30-F8E0-8CED29F57F3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Freeform: Shape 3">
            <a:extLst>
              <a:ext uri="{FF2B5EF4-FFF2-40B4-BE49-F238E27FC236}">
                <a16:creationId xmlns:a16="http://schemas.microsoft.com/office/drawing/2014/main" id="{44CD58D7-78D8-5A17-A188-238F3302F3EC}"/>
              </a:ext>
              <a:ext uri="{C183D7F6-B498-43B3-948B-1728B52AA6E4}">
                <adec:decorative xmlns:adec="http://schemas.microsoft.com/office/drawing/2017/decorative" val="1"/>
              </a:ext>
            </a:extLst>
          </p:cNvPr>
          <p:cNvSpPr/>
          <p:nvPr userDrawn="1"/>
        </p:nvSpPr>
        <p:spPr>
          <a:xfrm rot="10800000">
            <a:off x="0" y="0"/>
            <a:ext cx="1309535" cy="5204582"/>
          </a:xfrm>
          <a:custGeom>
            <a:avLst/>
            <a:gdLst>
              <a:gd name="connsiteX0" fmla="*/ 1309535 w 1309535"/>
              <a:gd name="connsiteY0" fmla="*/ 5204582 h 5204582"/>
              <a:gd name="connsiteX1" fmla="*/ 121487 w 1309535"/>
              <a:gd name="connsiteY1" fmla="*/ 5204582 h 5204582"/>
              <a:gd name="connsiteX2" fmla="*/ 120441 w 1309535"/>
              <a:gd name="connsiteY2" fmla="*/ 5199379 h 5204582"/>
              <a:gd name="connsiteX3" fmla="*/ 1298653 w 1309535"/>
              <a:gd name="connsiteY3" fmla="*/ 11547 h 5204582"/>
              <a:gd name="connsiteX4" fmla="*/ 1309535 w 1309535"/>
              <a:gd name="connsiteY4" fmla="*/ 0 h 5204582"/>
              <a:gd name="connsiteX0" fmla="*/ 1309535 w 1400975"/>
              <a:gd name="connsiteY0" fmla="*/ 5204582 h 5296022"/>
              <a:gd name="connsiteX1" fmla="*/ 121487 w 1400975"/>
              <a:gd name="connsiteY1" fmla="*/ 5204582 h 5296022"/>
              <a:gd name="connsiteX2" fmla="*/ 120441 w 1400975"/>
              <a:gd name="connsiteY2" fmla="*/ 5199379 h 5296022"/>
              <a:gd name="connsiteX3" fmla="*/ 1298653 w 1400975"/>
              <a:gd name="connsiteY3" fmla="*/ 11547 h 5296022"/>
              <a:gd name="connsiteX4" fmla="*/ 1309535 w 1400975"/>
              <a:gd name="connsiteY4" fmla="*/ 0 h 5296022"/>
              <a:gd name="connsiteX5" fmla="*/ 1400975 w 1400975"/>
              <a:gd name="connsiteY5" fmla="*/ 5296022 h 5296022"/>
              <a:gd name="connsiteX0" fmla="*/ 1309535 w 1309535"/>
              <a:gd name="connsiteY0" fmla="*/ 5204582 h 5204582"/>
              <a:gd name="connsiteX1" fmla="*/ 121487 w 1309535"/>
              <a:gd name="connsiteY1" fmla="*/ 5204582 h 5204582"/>
              <a:gd name="connsiteX2" fmla="*/ 120441 w 1309535"/>
              <a:gd name="connsiteY2" fmla="*/ 5199379 h 5204582"/>
              <a:gd name="connsiteX3" fmla="*/ 1298653 w 1309535"/>
              <a:gd name="connsiteY3" fmla="*/ 11547 h 5204582"/>
              <a:gd name="connsiteX4" fmla="*/ 1309535 w 1309535"/>
              <a:gd name="connsiteY4" fmla="*/ 0 h 5204582"/>
              <a:gd name="connsiteX0" fmla="*/ 121487 w 1309535"/>
              <a:gd name="connsiteY0" fmla="*/ 5204582 h 5204582"/>
              <a:gd name="connsiteX1" fmla="*/ 120441 w 1309535"/>
              <a:gd name="connsiteY1" fmla="*/ 5199379 h 5204582"/>
              <a:gd name="connsiteX2" fmla="*/ 1298653 w 1309535"/>
              <a:gd name="connsiteY2" fmla="*/ 11547 h 5204582"/>
              <a:gd name="connsiteX3" fmla="*/ 1309535 w 1309535"/>
              <a:gd name="connsiteY3" fmla="*/ 0 h 5204582"/>
            </a:gdLst>
            <a:ahLst/>
            <a:cxnLst>
              <a:cxn ang="0">
                <a:pos x="connsiteX0" y="connsiteY0"/>
              </a:cxn>
              <a:cxn ang="0">
                <a:pos x="connsiteX1" y="connsiteY1"/>
              </a:cxn>
              <a:cxn ang="0">
                <a:pos x="connsiteX2" y="connsiteY2"/>
              </a:cxn>
              <a:cxn ang="0">
                <a:pos x="connsiteX3" y="connsiteY3"/>
              </a:cxn>
            </a:cxnLst>
            <a:rect l="l" t="t" r="r" b="b"/>
            <a:pathLst>
              <a:path w="1309535" h="5204582">
                <a:moveTo>
                  <a:pt x="121487" y="5204582"/>
                </a:moveTo>
                <a:lnTo>
                  <a:pt x="120441" y="5199379"/>
                </a:lnTo>
                <a:cubicBezTo>
                  <a:pt x="-176764" y="3459435"/>
                  <a:pt x="25807" y="1522431"/>
                  <a:pt x="1298653" y="11547"/>
                </a:cubicBezTo>
                <a:lnTo>
                  <a:pt x="1309535" y="0"/>
                </a:lnTo>
              </a:path>
            </a:pathLst>
          </a:custGeom>
          <a:noFill/>
          <a:ln w="12700" cap="flat">
            <a:solidFill>
              <a:schemeClr val="accent6"/>
            </a:solidFill>
            <a:prstDash val="solid"/>
            <a:miter/>
          </a:ln>
        </p:spPr>
        <p:txBody>
          <a:bodyPr lIns="540000" tIns="360000" rIns="288000" rtlCol="0" anchor="t"/>
          <a:lstStyle/>
          <a:p>
            <a:pPr lvl="0">
              <a:spcAft>
                <a:spcPts val="2400"/>
              </a:spcAft>
            </a:pPr>
            <a:endParaRPr lang="fr-FR" sz="1200" spc="-30" dirty="0">
              <a:solidFill>
                <a:schemeClr val="bg2"/>
              </a:solidFill>
              <a:latin typeface="+mn-lt"/>
            </a:endParaRPr>
          </a:p>
        </p:txBody>
      </p:sp>
      <p:sp>
        <p:nvSpPr>
          <p:cNvPr id="18" name="Text Placeholder 14">
            <a:extLst>
              <a:ext uri="{FF2B5EF4-FFF2-40B4-BE49-F238E27FC236}">
                <a16:creationId xmlns:a16="http://schemas.microsoft.com/office/drawing/2014/main" id="{EB23A81C-0601-8D71-6316-415A0C023072}"/>
              </a:ext>
              <a:ext uri="{C183D7F6-B498-43B3-948B-1728B52AA6E4}">
                <adec:decorative xmlns:adec="http://schemas.microsoft.com/office/drawing/2017/decorative" val="1"/>
              </a:ext>
            </a:extLst>
          </p:cNvPr>
          <p:cNvSpPr>
            <a:spLocks noGrp="1"/>
          </p:cNvSpPr>
          <p:nvPr>
            <p:ph type="body" sz="quarter" idx="36"/>
          </p:nvPr>
        </p:nvSpPr>
        <p:spPr>
          <a:xfrm>
            <a:off x="836613" y="1910376"/>
            <a:ext cx="790575" cy="790575"/>
          </a:xfrm>
          <a:prstGeom prst="ellipse">
            <a:avLst/>
          </a:prstGeom>
          <a:solidFill>
            <a:schemeClr val="accent6"/>
          </a:solidFill>
        </p:spPr>
        <p:txBody>
          <a:bodyPr vert="horz" lIns="0" tIns="0" rIns="0" bIns="0" rtlCol="0" anchor="ctr">
            <a:noAutofit/>
          </a:bodyPr>
          <a:lstStyle>
            <a:lvl1pPr>
              <a:defRPr lang="en-US" sz="3800" dirty="0">
                <a:solidFill>
                  <a:schemeClr val="accent3">
                    <a:alpha val="0"/>
                  </a:schemeClr>
                </a:solidFill>
                <a:latin typeface="+mn-lt"/>
              </a:defRPr>
            </a:lvl1pPr>
          </a:lstStyle>
          <a:p>
            <a:pPr lvl="0" algn="ctr">
              <a:spcAft>
                <a:spcPts val="0"/>
              </a:spcAft>
            </a:pPr>
            <a:endParaRPr lang="fr-FR" dirty="0"/>
          </a:p>
        </p:txBody>
      </p:sp>
      <p:sp>
        <p:nvSpPr>
          <p:cNvPr id="19" name="Picture Placeholder 12">
            <a:extLst>
              <a:ext uri="{FF2B5EF4-FFF2-40B4-BE49-F238E27FC236}">
                <a16:creationId xmlns:a16="http://schemas.microsoft.com/office/drawing/2014/main" id="{39B37FF7-EEC5-C617-9A0E-73FBD2B66A9D}"/>
              </a:ext>
            </a:extLst>
          </p:cNvPr>
          <p:cNvSpPr>
            <a:spLocks noGrp="1"/>
          </p:cNvSpPr>
          <p:nvPr>
            <p:ph type="pic" sz="quarter" idx="17" hasCustomPrompt="1"/>
          </p:nvPr>
        </p:nvSpPr>
        <p:spPr>
          <a:xfrm>
            <a:off x="901701" y="1975464"/>
            <a:ext cx="660400" cy="660400"/>
          </a:xfrm>
          <a:prstGeom prst="ellipse">
            <a:avLst/>
          </a:prstGeom>
        </p:spPr>
        <p:txBody>
          <a:bodyPr anchor="ctr"/>
          <a:lstStyle>
            <a:lvl1pPr algn="ctr">
              <a:defRPr sz="800">
                <a:solidFill>
                  <a:schemeClr val="bg1"/>
                </a:solidFill>
              </a:defRPr>
            </a:lvl1pPr>
          </a:lstStyle>
          <a:p>
            <a:r>
              <a:rPr lang="fr-FR" dirty="0"/>
              <a:t>Picto.</a:t>
            </a:r>
          </a:p>
        </p:txBody>
      </p:sp>
      <p:sp>
        <p:nvSpPr>
          <p:cNvPr id="16" name="Title 29">
            <a:extLst>
              <a:ext uri="{FF2B5EF4-FFF2-40B4-BE49-F238E27FC236}">
                <a16:creationId xmlns:a16="http://schemas.microsoft.com/office/drawing/2014/main" id="{8696F007-0692-050C-3E59-5803D154D546}"/>
              </a:ext>
            </a:extLst>
          </p:cNvPr>
          <p:cNvSpPr>
            <a:spLocks noGrp="1"/>
          </p:cNvSpPr>
          <p:nvPr>
            <p:ph type="title" hasCustomPrompt="1"/>
          </p:nvPr>
        </p:nvSpPr>
        <p:spPr>
          <a:xfrm>
            <a:off x="1895185" y="574675"/>
            <a:ext cx="9720552" cy="711200"/>
          </a:xfrm>
        </p:spPr>
        <p:txBody>
          <a:bodyPr vert="horz" anchor="t"/>
          <a:lstStyle>
            <a:lvl1pPr>
              <a:defRPr sz="4800" spc="-20">
                <a:solidFill>
                  <a:schemeClr val="accent6"/>
                </a:solidFill>
              </a:defRPr>
            </a:lvl1pPr>
          </a:lstStyle>
          <a:p>
            <a:r>
              <a:rPr lang="fr-FR"/>
              <a:t>Click to edit Master title</a:t>
            </a:r>
            <a:endParaRPr lang="fr-FR" dirty="0"/>
          </a:p>
        </p:txBody>
      </p:sp>
      <p:sp>
        <p:nvSpPr>
          <p:cNvPr id="17" name="Text Placeholder 14">
            <a:extLst>
              <a:ext uri="{FF2B5EF4-FFF2-40B4-BE49-F238E27FC236}">
                <a16:creationId xmlns:a16="http://schemas.microsoft.com/office/drawing/2014/main" id="{8A77F08A-B5CB-709C-4BD6-D127EAA25138}"/>
              </a:ext>
            </a:extLst>
          </p:cNvPr>
          <p:cNvSpPr>
            <a:spLocks noGrp="1"/>
          </p:cNvSpPr>
          <p:nvPr>
            <p:ph type="body" sz="quarter" idx="19" hasCustomPrompt="1"/>
          </p:nvPr>
        </p:nvSpPr>
        <p:spPr>
          <a:xfrm>
            <a:off x="1895187" y="2046104"/>
            <a:ext cx="4556414" cy="3730582"/>
          </a:xfrm>
        </p:spPr>
        <p:txBody>
          <a:bodyPr numCol="1" spcCol="0" anchor="t"/>
          <a:lstStyle>
            <a:lvl1pPr>
              <a:lnSpc>
                <a:spcPct val="90000"/>
              </a:lnSpc>
              <a:spcAft>
                <a:spcPts val="2400"/>
              </a:spcAft>
              <a:defRPr sz="1600" b="1">
                <a:solidFill>
                  <a:schemeClr val="accent6"/>
                </a:solidFill>
                <a:latin typeface="+mj-lt"/>
              </a:defRPr>
            </a:lvl1pPr>
            <a:lvl2pPr>
              <a:spcBef>
                <a:spcPts val="0"/>
              </a:spcBef>
              <a:spcAft>
                <a:spcPts val="1200"/>
              </a:spcAft>
              <a:defRPr sz="1200">
                <a:solidFill>
                  <a:schemeClr val="tx2"/>
                </a:solidFill>
                <a:latin typeface="+mn-lt"/>
              </a:defRPr>
            </a:lvl2pPr>
            <a:lvl3pPr>
              <a:spcBef>
                <a:spcPts val="0"/>
              </a:spcBef>
              <a:spcAft>
                <a:spcPts val="1200"/>
              </a:spcAft>
              <a:defRPr sz="1200">
                <a:solidFill>
                  <a:schemeClr val="tx2"/>
                </a:solidFill>
                <a:latin typeface="+mn-lt"/>
              </a:defRPr>
            </a:lvl3pPr>
            <a:lvl4pPr>
              <a:spcBef>
                <a:spcPts val="0"/>
              </a:spcBef>
              <a:spcAft>
                <a:spcPts val="1200"/>
              </a:spcAft>
              <a:defRPr sz="1200">
                <a:solidFill>
                  <a:schemeClr val="tx2"/>
                </a:solidFill>
                <a:latin typeface="+mn-lt"/>
              </a:defRPr>
            </a:lvl4pPr>
            <a:lvl5pPr>
              <a:spcBef>
                <a:spcPts val="0"/>
              </a:spcBef>
              <a:spcAft>
                <a:spcPts val="1200"/>
              </a:spcAft>
              <a:defRPr sz="1200">
                <a:solidFill>
                  <a:schemeClr val="tx2"/>
                </a:solidFill>
                <a:latin typeface="+mn-lt"/>
              </a:defRPr>
            </a:lvl5pPr>
            <a:lvl6pPr>
              <a:spcBef>
                <a:spcPts val="0"/>
              </a:spcBef>
              <a:spcAft>
                <a:spcPts val="1200"/>
              </a:spcAft>
              <a:defRPr sz="1200">
                <a:solidFill>
                  <a:schemeClr val="tx2"/>
                </a:solidFill>
                <a:latin typeface="+mn-lt"/>
              </a:defRPr>
            </a:lvl6pPr>
            <a:lvl7pPr>
              <a:spcBef>
                <a:spcPts val="0"/>
              </a:spcBef>
              <a:spcAft>
                <a:spcPts val="1200"/>
              </a:spcAft>
              <a:defRPr sz="1200">
                <a:solidFill>
                  <a:schemeClr val="tx2"/>
                </a:solidFill>
                <a:latin typeface="+mn-lt"/>
              </a:defRPr>
            </a:lvl7pPr>
            <a:lvl8pPr>
              <a:spcBef>
                <a:spcPts val="0"/>
              </a:spcBef>
              <a:spcAft>
                <a:spcPts val="1200"/>
              </a:spcAft>
              <a:defRPr sz="1200">
                <a:solidFill>
                  <a:schemeClr val="tx2"/>
                </a:solidFill>
                <a:latin typeface="+mn-lt"/>
              </a:defRPr>
            </a:lvl8pPr>
            <a:lvl9pPr>
              <a:spcBef>
                <a:spcPts val="0"/>
              </a:spcBef>
              <a:spcAft>
                <a:spcPts val="1200"/>
              </a:spcAft>
              <a:defRPr sz="1200">
                <a:solidFill>
                  <a:schemeClr val="tx2"/>
                </a:solidFill>
                <a:latin typeface="+mn-lt"/>
              </a:defRPr>
            </a:lvl9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p>
          <a:p>
            <a:pPr lvl="5"/>
            <a:r>
              <a:rPr lang="fr-FR"/>
              <a:t>6</a:t>
            </a:r>
          </a:p>
          <a:p>
            <a:pPr lvl="6"/>
            <a:r>
              <a:rPr lang="fr-FR"/>
              <a:t>7</a:t>
            </a:r>
          </a:p>
          <a:p>
            <a:pPr lvl="7"/>
            <a:r>
              <a:rPr lang="fr-FR"/>
              <a:t>8</a:t>
            </a:r>
          </a:p>
          <a:p>
            <a:pPr lvl="8"/>
            <a:r>
              <a:rPr lang="fr-FR"/>
              <a:t>9</a:t>
            </a:r>
            <a:endParaRPr lang="fr-FR" dirty="0"/>
          </a:p>
        </p:txBody>
      </p:sp>
      <p:pic>
        <p:nvPicPr>
          <p:cNvPr id="8" name="Graphic 1">
            <a:extLst>
              <a:ext uri="{FF2B5EF4-FFF2-40B4-BE49-F238E27FC236}">
                <a16:creationId xmlns:a16="http://schemas.microsoft.com/office/drawing/2014/main" id="{53A8FFC1-B893-1D6B-1858-69770A7DB01C}"/>
              </a:ext>
              <a:ext uri="{C183D7F6-B498-43B3-948B-1728B52AA6E4}">
                <adec:decorative xmlns:adec="http://schemas.microsoft.com/office/drawing/2017/decorative" val="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630332" y="6180224"/>
            <a:ext cx="896649" cy="444679"/>
          </a:xfrm>
          <a:prstGeom prst="rect">
            <a:avLst/>
          </a:prstGeom>
        </p:spPr>
      </p:pic>
      <p:sp>
        <p:nvSpPr>
          <p:cNvPr id="5" name="Text Placeholder 14">
            <a:extLst>
              <a:ext uri="{FF2B5EF4-FFF2-40B4-BE49-F238E27FC236}">
                <a16:creationId xmlns:a16="http://schemas.microsoft.com/office/drawing/2014/main" id="{22C13602-EAC4-1F00-D9C9-4B4987851526}"/>
              </a:ext>
            </a:extLst>
          </p:cNvPr>
          <p:cNvSpPr>
            <a:spLocks noGrp="1"/>
          </p:cNvSpPr>
          <p:nvPr>
            <p:ph type="body" sz="quarter" idx="37" hasCustomPrompt="1"/>
          </p:nvPr>
        </p:nvSpPr>
        <p:spPr>
          <a:xfrm>
            <a:off x="7059323" y="2046104"/>
            <a:ext cx="4556414" cy="3730582"/>
          </a:xfrm>
        </p:spPr>
        <p:txBody>
          <a:bodyPr numCol="1" spcCol="0" anchor="t"/>
          <a:lstStyle>
            <a:lvl1pPr>
              <a:lnSpc>
                <a:spcPct val="90000"/>
              </a:lnSpc>
              <a:spcAft>
                <a:spcPts val="2400"/>
              </a:spcAft>
              <a:defRPr sz="1600" b="1">
                <a:solidFill>
                  <a:schemeClr val="accent6"/>
                </a:solidFill>
                <a:latin typeface="+mj-lt"/>
              </a:defRPr>
            </a:lvl1pPr>
            <a:lvl2pPr>
              <a:spcBef>
                <a:spcPts val="0"/>
              </a:spcBef>
              <a:spcAft>
                <a:spcPts val="1200"/>
              </a:spcAft>
              <a:defRPr sz="1200">
                <a:solidFill>
                  <a:schemeClr val="tx2"/>
                </a:solidFill>
                <a:latin typeface="+mn-lt"/>
              </a:defRPr>
            </a:lvl2pPr>
            <a:lvl3pPr>
              <a:spcBef>
                <a:spcPts val="0"/>
              </a:spcBef>
              <a:spcAft>
                <a:spcPts val="1200"/>
              </a:spcAft>
              <a:defRPr sz="1200">
                <a:latin typeface="+mn-lt"/>
              </a:defRPr>
            </a:lvl3pPr>
            <a:lvl4pPr>
              <a:spcBef>
                <a:spcPts val="0"/>
              </a:spcBef>
              <a:spcAft>
                <a:spcPts val="1200"/>
              </a:spcAft>
              <a:defRPr sz="1200">
                <a:latin typeface="+mn-lt"/>
              </a:defRPr>
            </a:lvl4pPr>
            <a:lvl5pPr>
              <a:spcBef>
                <a:spcPts val="0"/>
              </a:spcBef>
              <a:spcAft>
                <a:spcPts val="1200"/>
              </a:spcAft>
              <a:defRPr sz="1200">
                <a:latin typeface="+mn-lt"/>
              </a:defRPr>
            </a:lvl5pPr>
            <a:lvl6pPr>
              <a:spcBef>
                <a:spcPts val="0"/>
              </a:spcBef>
              <a:spcAft>
                <a:spcPts val="1200"/>
              </a:spcAft>
              <a:defRPr sz="1200">
                <a:latin typeface="+mn-lt"/>
              </a:defRPr>
            </a:lvl6pPr>
            <a:lvl7pPr>
              <a:spcBef>
                <a:spcPts val="0"/>
              </a:spcBef>
              <a:spcAft>
                <a:spcPts val="1200"/>
              </a:spcAft>
              <a:defRPr sz="1200">
                <a:latin typeface="+mn-lt"/>
              </a:defRPr>
            </a:lvl7pPr>
            <a:lvl8pPr>
              <a:spcBef>
                <a:spcPts val="0"/>
              </a:spcBef>
              <a:spcAft>
                <a:spcPts val="1200"/>
              </a:spcAft>
              <a:defRPr sz="1200">
                <a:latin typeface="+mn-lt"/>
              </a:defRPr>
            </a:lvl8pPr>
            <a:lvl9pPr>
              <a:spcBef>
                <a:spcPts val="0"/>
              </a:spcBef>
              <a:spcAft>
                <a:spcPts val="1200"/>
              </a:spcAft>
              <a:defRPr sz="1200">
                <a:latin typeface="+mn-lt"/>
              </a:defRPr>
            </a:lvl9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p>
          <a:p>
            <a:pPr lvl="5"/>
            <a:r>
              <a:rPr lang="fr-FR"/>
              <a:t>6</a:t>
            </a:r>
          </a:p>
          <a:p>
            <a:pPr lvl="6"/>
            <a:r>
              <a:rPr lang="fr-FR"/>
              <a:t>7</a:t>
            </a:r>
          </a:p>
          <a:p>
            <a:pPr lvl="7"/>
            <a:r>
              <a:rPr lang="fr-FR"/>
              <a:t>8</a:t>
            </a:r>
          </a:p>
          <a:p>
            <a:pPr lvl="8"/>
            <a:r>
              <a:rPr lang="fr-FR"/>
              <a:t>9</a:t>
            </a:r>
            <a:endParaRPr lang="fr-FR" dirty="0"/>
          </a:p>
        </p:txBody>
      </p:sp>
      <p:sp>
        <p:nvSpPr>
          <p:cNvPr id="3" name="Espace réservé du pied de page 2">
            <a:extLst>
              <a:ext uri="{FF2B5EF4-FFF2-40B4-BE49-F238E27FC236}">
                <a16:creationId xmlns:a16="http://schemas.microsoft.com/office/drawing/2014/main" id="{D1AFE0A7-2F66-D4DA-BD76-32D0296E5195}"/>
              </a:ext>
            </a:extLst>
          </p:cNvPr>
          <p:cNvSpPr>
            <a:spLocks noGrp="1"/>
          </p:cNvSpPr>
          <p:nvPr>
            <p:ph type="ftr" sz="quarter" idx="38"/>
          </p:nvPr>
        </p:nvSpPr>
        <p:spPr/>
        <p:txBody>
          <a:bodyPr/>
          <a:lstStyle/>
          <a:p>
            <a:r>
              <a:rPr lang="fr-FR" dirty="0"/>
              <a:t>Nom de la présentation</a:t>
            </a:r>
          </a:p>
        </p:txBody>
      </p:sp>
      <p:sp>
        <p:nvSpPr>
          <p:cNvPr id="7" name="Espace réservé du numéro de diapositive 6">
            <a:extLst>
              <a:ext uri="{FF2B5EF4-FFF2-40B4-BE49-F238E27FC236}">
                <a16:creationId xmlns:a16="http://schemas.microsoft.com/office/drawing/2014/main" id="{B1F30017-7B94-B163-F393-59C8CAA229CE}"/>
              </a:ext>
            </a:extLst>
          </p:cNvPr>
          <p:cNvSpPr>
            <a:spLocks noGrp="1"/>
          </p:cNvSpPr>
          <p:nvPr>
            <p:ph type="sldNum" sz="quarter" idx="39"/>
          </p:nvPr>
        </p:nvSpPr>
        <p:spPr/>
        <p:txBody>
          <a:bodyPr/>
          <a:lstStyle/>
          <a:p>
            <a:pPr algn="r"/>
            <a:fld id="{22A8F993-E9C6-4879-8876-5511108B5C62}" type="slidenum">
              <a:rPr lang="fr-FR" smtClean="0"/>
              <a:pPr algn="r"/>
              <a:t>‹N°›</a:t>
            </a:fld>
            <a:r>
              <a:rPr lang="fr-FR" dirty="0"/>
              <a:t> |</a:t>
            </a:r>
          </a:p>
        </p:txBody>
      </p:sp>
    </p:spTree>
    <p:extLst>
      <p:ext uri="{BB962C8B-B14F-4D97-AF65-F5344CB8AC3E}">
        <p14:creationId xmlns:p14="http://schemas.microsoft.com/office/powerpoint/2010/main" val="42531058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372603BC-AA75-68C3-FD43-1A7077A4D960}"/>
              </a:ext>
            </a:extLst>
          </p:cNvPr>
          <p:cNvGraphicFramePr>
            <a:graphicFrameLocks noChangeAspect="1"/>
          </p:cNvGraphicFramePr>
          <p:nvPr userDrawn="1">
            <p:custDataLst>
              <p:tags r:id="rId1"/>
            </p:custDataLst>
            <p:extLst>
              <p:ext uri="{D42A27DB-BD31-4B8C-83A1-F6EECF244321}">
                <p14:modId xmlns:p14="http://schemas.microsoft.com/office/powerpoint/2010/main" val="4526264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 imgW="544" imgH="544" progId="TCLayout.ActiveDocument.1">
                  <p:embed/>
                </p:oleObj>
              </mc:Choice>
              <mc:Fallback>
                <p:oleObj name="Diapositive think-cell" r:id="rId3" imgW="544" imgH="544" progId="TCLayout.ActiveDocument.1">
                  <p:embed/>
                  <p:pic>
                    <p:nvPicPr>
                      <p:cNvPr id="8" name="think-cell data - do not delete" hidden="1">
                        <a:extLst>
                          <a:ext uri="{FF2B5EF4-FFF2-40B4-BE49-F238E27FC236}">
                            <a16:creationId xmlns:a16="http://schemas.microsoft.com/office/drawing/2014/main" id="{372603BC-AA75-68C3-FD43-1A7077A4D96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3" name="Graphic 2">
            <a:extLst>
              <a:ext uri="{FF2B5EF4-FFF2-40B4-BE49-F238E27FC236}">
                <a16:creationId xmlns:a16="http://schemas.microsoft.com/office/drawing/2014/main" id="{FFA3E8C4-D07E-CB27-3FE6-CDFBBE96498E}"/>
              </a:ext>
              <a:ext uri="{C183D7F6-B498-43B3-948B-1728B52AA6E4}">
                <adec:decorative xmlns:adec="http://schemas.microsoft.com/office/drawing/2017/decorative" val="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630332" y="6180224"/>
            <a:ext cx="896649" cy="444679"/>
          </a:xfrm>
          <a:prstGeom prst="rect">
            <a:avLst/>
          </a:prstGeom>
        </p:spPr>
      </p:pic>
      <p:sp>
        <p:nvSpPr>
          <p:cNvPr id="7" name="Espace réservé du pied de page 6">
            <a:extLst>
              <a:ext uri="{FF2B5EF4-FFF2-40B4-BE49-F238E27FC236}">
                <a16:creationId xmlns:a16="http://schemas.microsoft.com/office/drawing/2014/main" id="{6AF16EDB-3137-6B9E-C9C2-56784BFC169C}"/>
              </a:ext>
            </a:extLst>
          </p:cNvPr>
          <p:cNvSpPr>
            <a:spLocks noGrp="1"/>
          </p:cNvSpPr>
          <p:nvPr>
            <p:ph type="ftr" sz="quarter" idx="52"/>
          </p:nvPr>
        </p:nvSpPr>
        <p:spPr/>
        <p:txBody>
          <a:bodyPr/>
          <a:lstStyle/>
          <a:p>
            <a:r>
              <a:rPr lang="fr-FR" dirty="0"/>
              <a:t>Nom de la présentation</a:t>
            </a:r>
          </a:p>
        </p:txBody>
      </p:sp>
      <p:sp>
        <p:nvSpPr>
          <p:cNvPr id="9" name="Espace réservé du numéro de diapositive 8">
            <a:extLst>
              <a:ext uri="{FF2B5EF4-FFF2-40B4-BE49-F238E27FC236}">
                <a16:creationId xmlns:a16="http://schemas.microsoft.com/office/drawing/2014/main" id="{05B4CD95-AEDB-8CAD-CB17-67579BF4BD8E}"/>
              </a:ext>
            </a:extLst>
          </p:cNvPr>
          <p:cNvSpPr>
            <a:spLocks noGrp="1"/>
          </p:cNvSpPr>
          <p:nvPr>
            <p:ph type="sldNum" sz="quarter" idx="53"/>
          </p:nvPr>
        </p:nvSpPr>
        <p:spPr/>
        <p:txBody>
          <a:bodyPr/>
          <a:lstStyle/>
          <a:p>
            <a:pPr algn="r"/>
            <a:fld id="{22A8F993-E9C6-4879-8876-5511108B5C62}" type="slidenum">
              <a:rPr lang="fr-FR" smtClean="0"/>
              <a:pPr algn="r"/>
              <a:t>‹N°›</a:t>
            </a:fld>
            <a:r>
              <a:rPr lang="fr-FR" dirty="0"/>
              <a:t> |</a:t>
            </a:r>
          </a:p>
        </p:txBody>
      </p:sp>
      <p:sp>
        <p:nvSpPr>
          <p:cNvPr id="6" name="Text Placeholder 11">
            <a:extLst>
              <a:ext uri="{FF2B5EF4-FFF2-40B4-BE49-F238E27FC236}">
                <a16:creationId xmlns:a16="http://schemas.microsoft.com/office/drawing/2014/main" id="{9FD1D58D-8A69-FA24-D97A-1A3C5656B2C4}"/>
              </a:ext>
              <a:ext uri="{C183D7F6-B498-43B3-948B-1728B52AA6E4}">
                <adec:decorative xmlns:adec="http://schemas.microsoft.com/office/drawing/2017/decorative" val="1"/>
              </a:ext>
            </a:extLst>
          </p:cNvPr>
          <p:cNvSpPr>
            <a:spLocks noGrp="1"/>
          </p:cNvSpPr>
          <p:nvPr>
            <p:ph type="body" sz="quarter" idx="11" hasCustomPrompt="1"/>
          </p:nvPr>
        </p:nvSpPr>
        <p:spPr>
          <a:xfrm>
            <a:off x="381000" y="849178"/>
            <a:ext cx="387350" cy="387350"/>
          </a:xfrm>
          <a:custGeom>
            <a:avLst/>
            <a:gdLst>
              <a:gd name="connsiteX0" fmla="*/ 364332 w 728664"/>
              <a:gd name="connsiteY0" fmla="*/ 0 h 728664"/>
              <a:gd name="connsiteX1" fmla="*/ 728664 w 728664"/>
              <a:gd name="connsiteY1" fmla="*/ 364332 h 728664"/>
              <a:gd name="connsiteX2" fmla="*/ 364332 w 728664"/>
              <a:gd name="connsiteY2" fmla="*/ 728664 h 728664"/>
              <a:gd name="connsiteX3" fmla="*/ 0 w 728664"/>
              <a:gd name="connsiteY3" fmla="*/ 364332 h 728664"/>
              <a:gd name="connsiteX4" fmla="*/ 364332 w 728664"/>
              <a:gd name="connsiteY4" fmla="*/ 0 h 72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664" h="728664">
                <a:moveTo>
                  <a:pt x="364332" y="0"/>
                </a:moveTo>
                <a:cubicBezTo>
                  <a:pt x="565547" y="0"/>
                  <a:pt x="728664" y="163117"/>
                  <a:pt x="728664" y="364332"/>
                </a:cubicBezTo>
                <a:cubicBezTo>
                  <a:pt x="728664" y="565547"/>
                  <a:pt x="565547" y="728664"/>
                  <a:pt x="364332" y="728664"/>
                </a:cubicBezTo>
                <a:cubicBezTo>
                  <a:pt x="163117" y="728664"/>
                  <a:pt x="0" y="565547"/>
                  <a:pt x="0" y="364332"/>
                </a:cubicBezTo>
                <a:cubicBezTo>
                  <a:pt x="0" y="163117"/>
                  <a:pt x="163117" y="0"/>
                  <a:pt x="364332" y="0"/>
                </a:cubicBezTo>
                <a:close/>
              </a:path>
            </a:pathLst>
          </a:custGeom>
          <a:solidFill>
            <a:schemeClr val="accent1"/>
          </a:solidFill>
        </p:spPr>
        <p:txBody>
          <a:bodyPr wrap="square">
            <a:noAutofit/>
          </a:bodyPr>
          <a:lstStyle>
            <a:lvl1pPr>
              <a:defRPr>
                <a:solidFill>
                  <a:schemeClr val="tx2">
                    <a:alpha val="0"/>
                  </a:schemeClr>
                </a:solidFill>
              </a:defRPr>
            </a:lvl1pPr>
            <a:lvl5pPr>
              <a:defRPr/>
            </a:lvl5pPr>
          </a:lstStyle>
          <a:p>
            <a:pPr lvl="0"/>
            <a:r>
              <a:rPr lang="fr-FR" dirty="0"/>
              <a:t>'</a:t>
            </a:r>
          </a:p>
        </p:txBody>
      </p:sp>
      <p:sp>
        <p:nvSpPr>
          <p:cNvPr id="10" name="Title 3">
            <a:extLst>
              <a:ext uri="{FF2B5EF4-FFF2-40B4-BE49-F238E27FC236}">
                <a16:creationId xmlns:a16="http://schemas.microsoft.com/office/drawing/2014/main" id="{EB5E78B7-22B0-C8EE-9699-50691A7F6098}"/>
              </a:ext>
            </a:extLst>
          </p:cNvPr>
          <p:cNvSpPr>
            <a:spLocks noGrp="1"/>
          </p:cNvSpPr>
          <p:nvPr>
            <p:ph type="title" hasCustomPrompt="1"/>
          </p:nvPr>
        </p:nvSpPr>
        <p:spPr>
          <a:xfrm>
            <a:off x="897844" y="380072"/>
            <a:ext cx="10743293" cy="1325563"/>
          </a:xfrm>
        </p:spPr>
        <p:txBody>
          <a:bodyPr vert="horz" anchor="ctr"/>
          <a:lstStyle>
            <a:lvl1pPr marL="0" indent="0">
              <a:buFont typeface="Arial" panose="020B0604020202020204" pitchFamily="34" charset="0"/>
              <a:buNone/>
              <a:defRPr lang="fr-FR" sz="4800" kern="1200" spc="-20" dirty="0">
                <a:solidFill>
                  <a:schemeClr val="tx1"/>
                </a:solidFill>
                <a:latin typeface="+mj-lt"/>
                <a:ea typeface="+mn-ea"/>
                <a:cs typeface="+mn-cs"/>
              </a:defRPr>
            </a:lvl1pPr>
          </a:lstStyle>
          <a:p>
            <a:pPr marL="685800" lvl="0" indent="-685800" algn="l" defTabSz="914400" rtl="0" eaLnBrk="1" latinLnBrk="0" hangingPunct="1">
              <a:lnSpc>
                <a:spcPct val="90000"/>
              </a:lnSpc>
              <a:spcBef>
                <a:spcPts val="0"/>
              </a:spcBef>
              <a:spcAft>
                <a:spcPts val="1200"/>
              </a:spcAft>
            </a:pPr>
            <a:r>
              <a:rPr lang="fr-FR"/>
              <a:t>Click to edit</a:t>
            </a:r>
            <a:endParaRPr lang="fr-FR" dirty="0"/>
          </a:p>
        </p:txBody>
      </p:sp>
    </p:spTree>
    <p:extLst>
      <p:ext uri="{BB962C8B-B14F-4D97-AF65-F5344CB8AC3E}">
        <p14:creationId xmlns:p14="http://schemas.microsoft.com/office/powerpoint/2010/main" val="15471848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372603BC-AA75-68C3-FD43-1A7077A4D960}"/>
              </a:ext>
            </a:extLst>
          </p:cNvPr>
          <p:cNvGraphicFramePr>
            <a:graphicFrameLocks noChangeAspect="1"/>
          </p:cNvGraphicFramePr>
          <p:nvPr userDrawn="1">
            <p:custDataLst>
              <p:tags r:id="rId1"/>
            </p:custDataLst>
            <p:extLst>
              <p:ext uri="{D42A27DB-BD31-4B8C-83A1-F6EECF244321}">
                <p14:modId xmlns:p14="http://schemas.microsoft.com/office/powerpoint/2010/main" val="28993425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 imgW="544" imgH="544" progId="TCLayout.ActiveDocument.1">
                  <p:embed/>
                </p:oleObj>
              </mc:Choice>
              <mc:Fallback>
                <p:oleObj name="Diapositive think-cell" r:id="rId3" imgW="544" imgH="544" progId="TCLayout.ActiveDocument.1">
                  <p:embed/>
                  <p:pic>
                    <p:nvPicPr>
                      <p:cNvPr id="8" name="think-cell data - do not delete" hidden="1">
                        <a:extLst>
                          <a:ext uri="{FF2B5EF4-FFF2-40B4-BE49-F238E27FC236}">
                            <a16:creationId xmlns:a16="http://schemas.microsoft.com/office/drawing/2014/main" id="{372603BC-AA75-68C3-FD43-1A7077A4D96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3" name="Graphic 2">
            <a:extLst>
              <a:ext uri="{FF2B5EF4-FFF2-40B4-BE49-F238E27FC236}">
                <a16:creationId xmlns:a16="http://schemas.microsoft.com/office/drawing/2014/main" id="{FFA3E8C4-D07E-CB27-3FE6-CDFBBE96498E}"/>
              </a:ext>
              <a:ext uri="{C183D7F6-B498-43B3-948B-1728B52AA6E4}">
                <adec:decorative xmlns:adec="http://schemas.microsoft.com/office/drawing/2017/decorative" val="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630332" y="6180224"/>
            <a:ext cx="896649" cy="444679"/>
          </a:xfrm>
          <a:prstGeom prst="rect">
            <a:avLst/>
          </a:prstGeom>
        </p:spPr>
      </p:pic>
      <p:sp>
        <p:nvSpPr>
          <p:cNvPr id="7" name="Espace réservé du pied de page 6">
            <a:extLst>
              <a:ext uri="{FF2B5EF4-FFF2-40B4-BE49-F238E27FC236}">
                <a16:creationId xmlns:a16="http://schemas.microsoft.com/office/drawing/2014/main" id="{6AF16EDB-3137-6B9E-C9C2-56784BFC169C}"/>
              </a:ext>
            </a:extLst>
          </p:cNvPr>
          <p:cNvSpPr>
            <a:spLocks noGrp="1"/>
          </p:cNvSpPr>
          <p:nvPr>
            <p:ph type="ftr" sz="quarter" idx="52"/>
          </p:nvPr>
        </p:nvSpPr>
        <p:spPr/>
        <p:txBody>
          <a:bodyPr/>
          <a:lstStyle/>
          <a:p>
            <a:r>
              <a:rPr lang="fr-FR" dirty="0"/>
              <a:t>Nom de la présentation</a:t>
            </a:r>
          </a:p>
        </p:txBody>
      </p:sp>
      <p:sp>
        <p:nvSpPr>
          <p:cNvPr id="9" name="Espace réservé du numéro de diapositive 8">
            <a:extLst>
              <a:ext uri="{FF2B5EF4-FFF2-40B4-BE49-F238E27FC236}">
                <a16:creationId xmlns:a16="http://schemas.microsoft.com/office/drawing/2014/main" id="{05B4CD95-AEDB-8CAD-CB17-67579BF4BD8E}"/>
              </a:ext>
            </a:extLst>
          </p:cNvPr>
          <p:cNvSpPr>
            <a:spLocks noGrp="1"/>
          </p:cNvSpPr>
          <p:nvPr>
            <p:ph type="sldNum" sz="quarter" idx="53"/>
          </p:nvPr>
        </p:nvSpPr>
        <p:spPr/>
        <p:txBody>
          <a:bodyPr/>
          <a:lstStyle/>
          <a:p>
            <a:pPr algn="r"/>
            <a:fld id="{22A8F993-E9C6-4879-8876-5511108B5C62}" type="slidenum">
              <a:rPr lang="fr-FR" smtClean="0"/>
              <a:pPr algn="r"/>
              <a:t>‹N°›</a:t>
            </a:fld>
            <a:r>
              <a:rPr lang="fr-FR" dirty="0"/>
              <a:t> |</a:t>
            </a:r>
          </a:p>
        </p:txBody>
      </p:sp>
    </p:spTree>
    <p:extLst>
      <p:ext uri="{BB962C8B-B14F-4D97-AF65-F5344CB8AC3E}">
        <p14:creationId xmlns:p14="http://schemas.microsoft.com/office/powerpoint/2010/main" val="1772112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and message">
    <p:bg>
      <p:bgPr>
        <a:solidFill>
          <a:schemeClr val="accent1">
            <a:lumMod val="20000"/>
            <a:lumOff val="80000"/>
          </a:schemeClr>
        </a:solidFill>
        <a:effectLst/>
      </p:bgPr>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CE311B81-2EFE-2000-6EA1-82D1196E17DB}"/>
              </a:ext>
            </a:extLst>
          </p:cNvPr>
          <p:cNvGraphicFramePr>
            <a:graphicFrameLocks noChangeAspect="1"/>
          </p:cNvGraphicFramePr>
          <p:nvPr userDrawn="1">
            <p:custDataLst>
              <p:tags r:id="rId1"/>
            </p:custDataLst>
            <p:extLst>
              <p:ext uri="{D42A27DB-BD31-4B8C-83A1-F6EECF244321}">
                <p14:modId xmlns:p14="http://schemas.microsoft.com/office/powerpoint/2010/main" val="41668895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 imgW="544" imgH="544" progId="TCLayout.ActiveDocument.1">
                  <p:embed/>
                </p:oleObj>
              </mc:Choice>
              <mc:Fallback>
                <p:oleObj name="Diapositive think-cell" r:id="rId3" imgW="544" imgH="544" progId="TCLayout.ActiveDocument.1">
                  <p:embed/>
                  <p:pic>
                    <p:nvPicPr>
                      <p:cNvPr id="8" name="think-cell data - do not delete" hidden="1">
                        <a:extLst>
                          <a:ext uri="{FF2B5EF4-FFF2-40B4-BE49-F238E27FC236}">
                            <a16:creationId xmlns:a16="http://schemas.microsoft.com/office/drawing/2014/main" id="{CE311B81-2EFE-2000-6EA1-82D1196E17D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14">
            <a:extLst>
              <a:ext uri="{FF2B5EF4-FFF2-40B4-BE49-F238E27FC236}">
                <a16:creationId xmlns:a16="http://schemas.microsoft.com/office/drawing/2014/main" id="{D3A77740-3A3D-F791-854D-0F48141637D8}"/>
              </a:ext>
              <a:ext uri="{C183D7F6-B498-43B3-948B-1728B52AA6E4}">
                <adec:decorative xmlns:adec="http://schemas.microsoft.com/office/drawing/2017/decorative" val="1"/>
              </a:ext>
            </a:extLst>
          </p:cNvPr>
          <p:cNvSpPr>
            <a:spLocks noGrp="1"/>
          </p:cNvSpPr>
          <p:nvPr>
            <p:ph type="body" sz="quarter" idx="36"/>
          </p:nvPr>
        </p:nvSpPr>
        <p:spPr>
          <a:xfrm>
            <a:off x="583911" y="531196"/>
            <a:ext cx="738804" cy="738804"/>
          </a:xfrm>
          <a:prstGeom prst="ellipse">
            <a:avLst/>
          </a:prstGeom>
          <a:solidFill>
            <a:schemeClr val="accent3"/>
          </a:solidFill>
        </p:spPr>
        <p:txBody>
          <a:bodyPr anchor="ctr"/>
          <a:lstStyle>
            <a:lvl1pPr algn="ctr">
              <a:lnSpc>
                <a:spcPct val="100000"/>
              </a:lnSpc>
              <a:spcAft>
                <a:spcPts val="0"/>
              </a:spcAft>
              <a:defRPr sz="3800">
                <a:solidFill>
                  <a:schemeClr val="accent3">
                    <a:alpha val="0"/>
                  </a:schemeClr>
                </a:solidFill>
                <a:latin typeface="+mj-lt"/>
              </a:defRPr>
            </a:lvl1pPr>
            <a:lvl2pPr algn="ctr">
              <a:lnSpc>
                <a:spcPct val="100000"/>
              </a:lnSpc>
              <a:spcAft>
                <a:spcPts val="0"/>
              </a:spcAft>
              <a:defRPr sz="3800">
                <a:solidFill>
                  <a:schemeClr val="accent3"/>
                </a:solidFill>
                <a:latin typeface="+mj-lt"/>
              </a:defRPr>
            </a:lvl2pPr>
            <a:lvl3pPr algn="ctr">
              <a:lnSpc>
                <a:spcPct val="100000"/>
              </a:lnSpc>
              <a:spcAft>
                <a:spcPts val="0"/>
              </a:spcAft>
              <a:defRPr sz="3800">
                <a:solidFill>
                  <a:schemeClr val="accent3"/>
                </a:solidFill>
                <a:latin typeface="+mj-lt"/>
              </a:defRPr>
            </a:lvl3pPr>
            <a:lvl4pPr algn="ctr">
              <a:lnSpc>
                <a:spcPct val="100000"/>
              </a:lnSpc>
              <a:spcAft>
                <a:spcPts val="0"/>
              </a:spcAft>
              <a:defRPr sz="3800">
                <a:solidFill>
                  <a:schemeClr val="accent3"/>
                </a:solidFill>
                <a:latin typeface="+mj-lt"/>
              </a:defRPr>
            </a:lvl4pPr>
            <a:lvl5pPr algn="ctr">
              <a:lnSpc>
                <a:spcPct val="100000"/>
              </a:lnSpc>
              <a:spcAft>
                <a:spcPts val="0"/>
              </a:spcAft>
              <a:defRPr sz="3800">
                <a:solidFill>
                  <a:schemeClr val="accent3"/>
                </a:solidFill>
                <a:latin typeface="+mj-lt"/>
              </a:defRPr>
            </a:lvl5pPr>
            <a:lvl6pPr algn="ctr">
              <a:lnSpc>
                <a:spcPct val="100000"/>
              </a:lnSpc>
              <a:spcAft>
                <a:spcPts val="0"/>
              </a:spcAft>
              <a:defRPr sz="3800">
                <a:solidFill>
                  <a:schemeClr val="accent3"/>
                </a:solidFill>
                <a:latin typeface="+mj-lt"/>
              </a:defRPr>
            </a:lvl6pPr>
            <a:lvl7pPr algn="ctr">
              <a:lnSpc>
                <a:spcPct val="100000"/>
              </a:lnSpc>
              <a:spcAft>
                <a:spcPts val="0"/>
              </a:spcAft>
              <a:defRPr sz="3800">
                <a:solidFill>
                  <a:schemeClr val="accent3"/>
                </a:solidFill>
                <a:latin typeface="+mj-lt"/>
              </a:defRPr>
            </a:lvl7pPr>
            <a:lvl8pPr algn="ctr">
              <a:lnSpc>
                <a:spcPct val="100000"/>
              </a:lnSpc>
              <a:spcAft>
                <a:spcPts val="0"/>
              </a:spcAft>
              <a:defRPr sz="3800">
                <a:solidFill>
                  <a:schemeClr val="accent3"/>
                </a:solidFill>
                <a:latin typeface="+mj-lt"/>
              </a:defRPr>
            </a:lvl8pPr>
            <a:lvl9pPr algn="ctr">
              <a:lnSpc>
                <a:spcPct val="100000"/>
              </a:lnSpc>
              <a:spcAft>
                <a:spcPts val="0"/>
              </a:spcAft>
              <a:defRPr sz="3800">
                <a:solidFill>
                  <a:schemeClr val="accent3"/>
                </a:solidFill>
                <a:latin typeface="+mj-lt"/>
              </a:defRPr>
            </a:lvl9pPr>
          </a:lstStyle>
          <a:p>
            <a:pPr lvl="0"/>
            <a:endParaRPr lang="fr-FR" dirty="0"/>
          </a:p>
        </p:txBody>
      </p:sp>
      <p:sp>
        <p:nvSpPr>
          <p:cNvPr id="6" name="Picture Placeholder 12">
            <a:extLst>
              <a:ext uri="{FF2B5EF4-FFF2-40B4-BE49-F238E27FC236}">
                <a16:creationId xmlns:a16="http://schemas.microsoft.com/office/drawing/2014/main" id="{9C643844-DA3F-41F5-7AB6-D88131492FB1}"/>
              </a:ext>
            </a:extLst>
          </p:cNvPr>
          <p:cNvSpPr>
            <a:spLocks noGrp="1"/>
          </p:cNvSpPr>
          <p:nvPr>
            <p:ph type="pic" sz="quarter" idx="17" hasCustomPrompt="1"/>
          </p:nvPr>
        </p:nvSpPr>
        <p:spPr>
          <a:xfrm>
            <a:off x="642294" y="589580"/>
            <a:ext cx="622038" cy="622036"/>
          </a:xfrm>
          <a:prstGeom prst="ellipse">
            <a:avLst/>
          </a:prstGeom>
        </p:spPr>
        <p:txBody>
          <a:bodyPr anchor="ctr"/>
          <a:lstStyle>
            <a:lvl1pPr algn="ctr">
              <a:defRPr sz="1000">
                <a:solidFill>
                  <a:schemeClr val="bg1"/>
                </a:solidFill>
              </a:defRPr>
            </a:lvl1pPr>
          </a:lstStyle>
          <a:p>
            <a:r>
              <a:rPr lang="fr-FR" dirty="0"/>
              <a:t>Picto.</a:t>
            </a:r>
          </a:p>
        </p:txBody>
      </p:sp>
      <p:sp>
        <p:nvSpPr>
          <p:cNvPr id="4" name="Title 3">
            <a:extLst>
              <a:ext uri="{FF2B5EF4-FFF2-40B4-BE49-F238E27FC236}">
                <a16:creationId xmlns:a16="http://schemas.microsoft.com/office/drawing/2014/main" id="{224017B8-F748-6085-9C91-50486A2CAE65}"/>
              </a:ext>
            </a:extLst>
          </p:cNvPr>
          <p:cNvSpPr>
            <a:spLocks noGrp="1"/>
          </p:cNvSpPr>
          <p:nvPr>
            <p:ph type="title" hasCustomPrompt="1"/>
          </p:nvPr>
        </p:nvSpPr>
        <p:spPr>
          <a:xfrm>
            <a:off x="583911" y="1511011"/>
            <a:ext cx="5402552" cy="4365625"/>
          </a:xfrm>
        </p:spPr>
        <p:txBody>
          <a:bodyPr vert="horz" anchor="t"/>
          <a:lstStyle>
            <a:lvl1pPr>
              <a:defRPr sz="3600" b="0">
                <a:solidFill>
                  <a:schemeClr val="accent3"/>
                </a:solidFill>
                <a:latin typeface="+mn-lt"/>
              </a:defRPr>
            </a:lvl1pPr>
          </a:lstStyle>
          <a:p>
            <a:r>
              <a:rPr lang="fr-FR"/>
              <a:t>Lorem ipsum dolor sit amet, consectetuer adipiscing elit. Maecenas porttitor congue massa. Fusce posuere, magna sed pulvinar ultricies</a:t>
            </a:r>
            <a:endParaRPr lang="fr-FR" dirty="0"/>
          </a:p>
        </p:txBody>
      </p:sp>
      <p:sp>
        <p:nvSpPr>
          <p:cNvPr id="40" name="Picture Placeholder 39">
            <a:extLst>
              <a:ext uri="{FF2B5EF4-FFF2-40B4-BE49-F238E27FC236}">
                <a16:creationId xmlns:a16="http://schemas.microsoft.com/office/drawing/2014/main" id="{E95B0267-835E-C716-5BD8-2F5CF3E18F72}"/>
              </a:ext>
            </a:extLst>
          </p:cNvPr>
          <p:cNvSpPr>
            <a:spLocks noGrp="1"/>
          </p:cNvSpPr>
          <p:nvPr>
            <p:ph type="pic" sz="quarter" idx="41" hasCustomPrompt="1"/>
          </p:nvPr>
        </p:nvSpPr>
        <p:spPr>
          <a:xfrm>
            <a:off x="6990020" y="3"/>
            <a:ext cx="5201978" cy="5281610"/>
          </a:xfrm>
          <a:custGeom>
            <a:avLst/>
            <a:gdLst>
              <a:gd name="connsiteX0" fmla="*/ 1100062 w 5689601"/>
              <a:gd name="connsiteY0" fmla="*/ 0 h 5776697"/>
              <a:gd name="connsiteX1" fmla="*/ 5689601 w 5689601"/>
              <a:gd name="connsiteY1" fmla="*/ 0 h 5776697"/>
              <a:gd name="connsiteX2" fmla="*/ 5689601 w 5689601"/>
              <a:gd name="connsiteY2" fmla="*/ 5302880 h 5776697"/>
              <a:gd name="connsiteX3" fmla="*/ 5657913 w 5689601"/>
              <a:gd name="connsiteY3" fmla="*/ 5333342 h 5776697"/>
              <a:gd name="connsiteX4" fmla="*/ 4874183 w 5689601"/>
              <a:gd name="connsiteY4" fmla="*/ 5690117 h 5776697"/>
              <a:gd name="connsiteX5" fmla="*/ 3926902 w 5689601"/>
              <a:gd name="connsiteY5" fmla="*/ 5771331 h 5776697"/>
              <a:gd name="connsiteX6" fmla="*/ 3611417 w 5689601"/>
              <a:gd name="connsiteY6" fmla="*/ 5776697 h 5776697"/>
              <a:gd name="connsiteX7" fmla="*/ 3611356 w 5689601"/>
              <a:gd name="connsiteY7" fmla="*/ 5776697 h 5776697"/>
              <a:gd name="connsiteX8" fmla="*/ 3295871 w 5689601"/>
              <a:gd name="connsiteY8" fmla="*/ 5771419 h 5776697"/>
              <a:gd name="connsiteX9" fmla="*/ 2348589 w 5689601"/>
              <a:gd name="connsiteY9" fmla="*/ 5690117 h 5776697"/>
              <a:gd name="connsiteX10" fmla="*/ 1364359 w 5689601"/>
              <a:gd name="connsiteY10" fmla="*/ 5120748 h 5776697"/>
              <a:gd name="connsiteX11" fmla="*/ 110815 w 5689601"/>
              <a:gd name="connsiteY11" fmla="*/ 2944756 h 5776697"/>
              <a:gd name="connsiteX12" fmla="*/ 110815 w 5689601"/>
              <a:gd name="connsiteY12" fmla="*/ 1809627 h 5776697"/>
              <a:gd name="connsiteX13" fmla="*/ 997815 w 5689601"/>
              <a:gd name="connsiteY13" fmla="*/ 141732 h 5776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89601" h="5776697">
                <a:moveTo>
                  <a:pt x="1100062" y="0"/>
                </a:moveTo>
                <a:lnTo>
                  <a:pt x="5689601" y="0"/>
                </a:lnTo>
                <a:lnTo>
                  <a:pt x="5689601" y="5302880"/>
                </a:lnTo>
                <a:lnTo>
                  <a:pt x="5657913" y="5333342"/>
                </a:lnTo>
                <a:cubicBezTo>
                  <a:pt x="5438577" y="5524570"/>
                  <a:pt x="5166395" y="5649649"/>
                  <a:pt x="4874183" y="5690117"/>
                </a:cubicBezTo>
                <a:cubicBezTo>
                  <a:pt x="4558797" y="5733642"/>
                  <a:pt x="4242618" y="5760581"/>
                  <a:pt x="3926902" y="5771331"/>
                </a:cubicBezTo>
                <a:lnTo>
                  <a:pt x="3611417" y="5776697"/>
                </a:lnTo>
                <a:lnTo>
                  <a:pt x="3611356" y="5776697"/>
                </a:lnTo>
                <a:lnTo>
                  <a:pt x="3295871" y="5771419"/>
                </a:lnTo>
                <a:cubicBezTo>
                  <a:pt x="2980154" y="5760728"/>
                  <a:pt x="2663975" y="5733760"/>
                  <a:pt x="2348589" y="5690117"/>
                </a:cubicBezTo>
                <a:cubicBezTo>
                  <a:pt x="1959131" y="5636160"/>
                  <a:pt x="1605123" y="5431783"/>
                  <a:pt x="1364359" y="5120748"/>
                </a:cubicBezTo>
                <a:cubicBezTo>
                  <a:pt x="853499" y="4460720"/>
                  <a:pt x="429691" y="3729481"/>
                  <a:pt x="110815" y="2944756"/>
                </a:cubicBezTo>
                <a:cubicBezTo>
                  <a:pt x="-36938" y="2581019"/>
                  <a:pt x="-36938" y="2173364"/>
                  <a:pt x="110815" y="1809627"/>
                </a:cubicBezTo>
                <a:cubicBezTo>
                  <a:pt x="349972" y="1221083"/>
                  <a:pt x="648153" y="662626"/>
                  <a:pt x="997815" y="141732"/>
                </a:cubicBez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wrap="square" lIns="0" tIns="0" rIns="0" bIns="0" rtlCol="0" anchor="ctr">
            <a:noAutofit/>
          </a:bodyPr>
          <a:lstStyle>
            <a:lvl1pPr algn="ctr">
              <a:defRPr lang="fr-FR" sz="1800">
                <a:solidFill>
                  <a:schemeClr val="bg1"/>
                </a:solidFill>
              </a:defRPr>
            </a:lvl1pPr>
          </a:lstStyle>
          <a:p>
            <a:pPr lvl="0" algn="ctr"/>
            <a:r>
              <a:rPr lang="fr-FR" dirty="0"/>
              <a:t>Image</a:t>
            </a:r>
          </a:p>
        </p:txBody>
      </p:sp>
      <p:pic>
        <p:nvPicPr>
          <p:cNvPr id="5" name="Graphic 4">
            <a:extLst>
              <a:ext uri="{FF2B5EF4-FFF2-40B4-BE49-F238E27FC236}">
                <a16:creationId xmlns:a16="http://schemas.microsoft.com/office/drawing/2014/main" id="{B9422D26-090A-1AF3-2EA9-84162561017A}"/>
              </a:ext>
              <a:ext uri="{C183D7F6-B498-43B3-948B-1728B52AA6E4}">
                <adec:decorative xmlns:adec="http://schemas.microsoft.com/office/drawing/2017/decorative" val="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630332" y="6180224"/>
            <a:ext cx="896649" cy="444679"/>
          </a:xfrm>
          <a:prstGeom prst="rect">
            <a:avLst/>
          </a:prstGeom>
        </p:spPr>
      </p:pic>
      <p:sp>
        <p:nvSpPr>
          <p:cNvPr id="7" name="Espace réservé du numéro de diapositive 6">
            <a:extLst>
              <a:ext uri="{FF2B5EF4-FFF2-40B4-BE49-F238E27FC236}">
                <a16:creationId xmlns:a16="http://schemas.microsoft.com/office/drawing/2014/main" id="{91996CE3-E4F9-B258-3381-D9894DAB53A2}"/>
              </a:ext>
            </a:extLst>
          </p:cNvPr>
          <p:cNvSpPr>
            <a:spLocks noGrp="1"/>
          </p:cNvSpPr>
          <p:nvPr>
            <p:ph type="sldNum" sz="quarter" idx="42"/>
          </p:nvPr>
        </p:nvSpPr>
        <p:spPr/>
        <p:txBody>
          <a:bodyPr/>
          <a:lstStyle/>
          <a:p>
            <a:pPr algn="r"/>
            <a:fld id="{22A8F993-E9C6-4879-8876-5511108B5C62}" type="slidenum">
              <a:rPr lang="fr-FR" smtClean="0"/>
              <a:pPr algn="r"/>
              <a:t>‹N°›</a:t>
            </a:fld>
            <a:r>
              <a:rPr lang="fr-FR" dirty="0"/>
              <a:t> |</a:t>
            </a:r>
          </a:p>
        </p:txBody>
      </p:sp>
      <p:sp>
        <p:nvSpPr>
          <p:cNvPr id="9" name="Espace réservé du pied de page 8">
            <a:extLst>
              <a:ext uri="{FF2B5EF4-FFF2-40B4-BE49-F238E27FC236}">
                <a16:creationId xmlns:a16="http://schemas.microsoft.com/office/drawing/2014/main" id="{ABE0E797-4658-4DFE-6018-D98FB74717DE}"/>
              </a:ext>
            </a:extLst>
          </p:cNvPr>
          <p:cNvSpPr>
            <a:spLocks noGrp="1"/>
          </p:cNvSpPr>
          <p:nvPr>
            <p:ph type="ftr" sz="quarter" idx="43"/>
          </p:nvPr>
        </p:nvSpPr>
        <p:spPr/>
        <p:txBody>
          <a:bodyPr/>
          <a:lstStyle/>
          <a:p>
            <a:r>
              <a:rPr lang="fr-FR" dirty="0"/>
              <a:t>Nom de la présentation</a:t>
            </a:r>
          </a:p>
        </p:txBody>
      </p:sp>
    </p:spTree>
    <p:extLst>
      <p:ext uri="{BB962C8B-B14F-4D97-AF65-F5344CB8AC3E}">
        <p14:creationId xmlns:p14="http://schemas.microsoft.com/office/powerpoint/2010/main" val="1961247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bg>
      <p:bgPr>
        <a:solidFill>
          <a:srgbClr val="FFFFFF"/>
        </a:solidFill>
        <a:effectLst/>
      </p:bgPr>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418E7C69-DF17-0B29-7BD9-663A95C551FE}"/>
              </a:ext>
            </a:extLst>
          </p:cNvPr>
          <p:cNvGraphicFramePr>
            <a:graphicFrameLocks noChangeAspect="1"/>
          </p:cNvGraphicFramePr>
          <p:nvPr userDrawn="1">
            <p:custDataLst>
              <p:tags r:id="rId1"/>
            </p:custDataLst>
            <p:extLst>
              <p:ext uri="{D42A27DB-BD31-4B8C-83A1-F6EECF244321}">
                <p14:modId xmlns:p14="http://schemas.microsoft.com/office/powerpoint/2010/main" val="23944222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 imgW="544" imgH="544" progId="TCLayout.ActiveDocument.1">
                  <p:embed/>
                </p:oleObj>
              </mc:Choice>
              <mc:Fallback>
                <p:oleObj name="Diapositive think-cell" r:id="rId3" imgW="544" imgH="544" progId="TCLayout.ActiveDocument.1">
                  <p:embed/>
                  <p:pic>
                    <p:nvPicPr>
                      <p:cNvPr id="7" name="think-cell data - do not delete" hidden="1">
                        <a:extLst>
                          <a:ext uri="{FF2B5EF4-FFF2-40B4-BE49-F238E27FC236}">
                            <a16:creationId xmlns:a16="http://schemas.microsoft.com/office/drawing/2014/main" id="{418E7C69-DF17-0B29-7BD9-663A95C551F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CF85CD11-F9AA-5B7D-D43C-D50CEA1EC63D}"/>
              </a:ext>
              <a:ext uri="{C183D7F6-B498-43B3-948B-1728B52AA6E4}">
                <adec:decorative xmlns:adec="http://schemas.microsoft.com/office/drawing/2017/decorative" val="1"/>
              </a:ext>
            </a:extLst>
          </p:cNvPr>
          <p:cNvSpPr>
            <a:spLocks noGrp="1"/>
          </p:cNvSpPr>
          <p:nvPr>
            <p:ph type="body" sz="quarter" idx="37"/>
          </p:nvPr>
        </p:nvSpPr>
        <p:spPr>
          <a:xfrm>
            <a:off x="0" y="0"/>
            <a:ext cx="6974516" cy="5407050"/>
          </a:xfrm>
          <a:custGeom>
            <a:avLst/>
            <a:gdLst>
              <a:gd name="connsiteX0" fmla="*/ 0 w 6974516"/>
              <a:gd name="connsiteY0" fmla="*/ 0 h 5407050"/>
              <a:gd name="connsiteX1" fmla="*/ 6972485 w 6974516"/>
              <a:gd name="connsiteY1" fmla="*/ 0 h 5407050"/>
              <a:gd name="connsiteX2" fmla="*/ 6974516 w 6974516"/>
              <a:gd name="connsiteY2" fmla="*/ 415321 h 5407050"/>
              <a:gd name="connsiteX3" fmla="*/ 6832570 w 6974516"/>
              <a:gd name="connsiteY3" fmla="*/ 2179000 h 5407050"/>
              <a:gd name="connsiteX4" fmla="*/ 6021251 w 6974516"/>
              <a:gd name="connsiteY4" fmla="*/ 3545492 h 5407050"/>
              <a:gd name="connsiteX5" fmla="*/ 2962407 w 6974516"/>
              <a:gd name="connsiteY5" fmla="*/ 5261450 h 5407050"/>
              <a:gd name="connsiteX6" fmla="*/ 1377598 w 6974516"/>
              <a:gd name="connsiteY6" fmla="*/ 5242584 h 5407050"/>
              <a:gd name="connsiteX7" fmla="*/ 184590 w 6974516"/>
              <a:gd name="connsiteY7" fmla="*/ 4666290 h 5407050"/>
              <a:gd name="connsiteX8" fmla="*/ 0 w 6974516"/>
              <a:gd name="connsiteY8" fmla="*/ 4560918 h 540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74516" h="5407050">
                <a:moveTo>
                  <a:pt x="0" y="0"/>
                </a:moveTo>
                <a:lnTo>
                  <a:pt x="6972485" y="0"/>
                </a:lnTo>
                <a:lnTo>
                  <a:pt x="6974516" y="415321"/>
                </a:lnTo>
                <a:cubicBezTo>
                  <a:pt x="6967656" y="1002978"/>
                  <a:pt x="6920744" y="1592249"/>
                  <a:pt x="6832570" y="2179000"/>
                </a:cubicBezTo>
                <a:cubicBezTo>
                  <a:pt x="6750753" y="2722772"/>
                  <a:pt x="6459497" y="3214184"/>
                  <a:pt x="6021251" y="3545492"/>
                </a:cubicBezTo>
                <a:cubicBezTo>
                  <a:pt x="5091189" y="4248460"/>
                  <a:pt x="4063369" y="4828854"/>
                  <a:pt x="2962407" y="5261450"/>
                </a:cubicBezTo>
                <a:cubicBezTo>
                  <a:pt x="2452128" y="5461909"/>
                  <a:pt x="1882832" y="5455150"/>
                  <a:pt x="1377598" y="5242584"/>
                </a:cubicBezTo>
                <a:cubicBezTo>
                  <a:pt x="968747" y="5070563"/>
                  <a:pt x="570651" y="4878012"/>
                  <a:pt x="184590" y="4666290"/>
                </a:cubicBezTo>
                <a:lnTo>
                  <a:pt x="0" y="4560918"/>
                </a:lnTo>
                <a:close/>
              </a:path>
            </a:pathLst>
          </a:custGeom>
          <a:ln w="19050">
            <a:solidFill>
              <a:schemeClr val="accent1">
                <a:lumMod val="40000"/>
                <a:lumOff val="60000"/>
              </a:schemeClr>
            </a:solidFill>
          </a:ln>
        </p:spPr>
        <p:txBody>
          <a:bodyPr wrap="square">
            <a:noAutofit/>
          </a:bodyPr>
          <a:lstStyle>
            <a:lvl1pPr>
              <a:defRPr sz="100">
                <a:solidFill>
                  <a:schemeClr val="tx2">
                    <a:alpha val="0"/>
                  </a:schemeClr>
                </a:solidFill>
              </a:defRPr>
            </a:lvl1pPr>
            <a:lvl5pPr>
              <a:defRPr/>
            </a:lvl5pPr>
          </a:lstStyle>
          <a:p>
            <a:pPr lvl="0"/>
            <a:endParaRPr lang="fr-FR" dirty="0"/>
          </a:p>
        </p:txBody>
      </p:sp>
      <p:sp>
        <p:nvSpPr>
          <p:cNvPr id="2" name="Text Placeholder 14">
            <a:extLst>
              <a:ext uri="{FF2B5EF4-FFF2-40B4-BE49-F238E27FC236}">
                <a16:creationId xmlns:a16="http://schemas.microsoft.com/office/drawing/2014/main" id="{50C3C129-1DBF-54BB-5B1D-4D0ADC287EE7}"/>
              </a:ext>
            </a:extLst>
          </p:cNvPr>
          <p:cNvSpPr>
            <a:spLocks noGrp="1"/>
          </p:cNvSpPr>
          <p:nvPr>
            <p:ph type="body" sz="quarter" idx="36" hasCustomPrompt="1"/>
          </p:nvPr>
        </p:nvSpPr>
        <p:spPr>
          <a:xfrm>
            <a:off x="6156325" y="2519363"/>
            <a:ext cx="790575" cy="790575"/>
          </a:xfrm>
          <a:prstGeom prst="ellipse">
            <a:avLst/>
          </a:prstGeom>
          <a:solidFill>
            <a:schemeClr val="tx2"/>
          </a:solidFill>
        </p:spPr>
        <p:txBody>
          <a:bodyPr anchor="ctr"/>
          <a:lstStyle>
            <a:lvl1pPr algn="ctr">
              <a:lnSpc>
                <a:spcPct val="100000"/>
              </a:lnSpc>
              <a:spcAft>
                <a:spcPts val="0"/>
              </a:spcAft>
              <a:defRPr sz="2800" b="1">
                <a:solidFill>
                  <a:schemeClr val="bg1"/>
                </a:solidFill>
                <a:latin typeface="+mj-lt"/>
              </a:defRPr>
            </a:lvl1pPr>
            <a:lvl2pPr algn="ctr">
              <a:lnSpc>
                <a:spcPct val="100000"/>
              </a:lnSpc>
              <a:spcAft>
                <a:spcPts val="0"/>
              </a:spcAft>
              <a:defRPr sz="3800">
                <a:solidFill>
                  <a:schemeClr val="accent3"/>
                </a:solidFill>
                <a:latin typeface="+mj-lt"/>
              </a:defRPr>
            </a:lvl2pPr>
            <a:lvl3pPr algn="ctr">
              <a:lnSpc>
                <a:spcPct val="100000"/>
              </a:lnSpc>
              <a:spcAft>
                <a:spcPts val="0"/>
              </a:spcAft>
              <a:defRPr sz="3800">
                <a:solidFill>
                  <a:schemeClr val="accent3"/>
                </a:solidFill>
                <a:latin typeface="+mj-lt"/>
              </a:defRPr>
            </a:lvl3pPr>
            <a:lvl4pPr algn="ctr">
              <a:lnSpc>
                <a:spcPct val="100000"/>
              </a:lnSpc>
              <a:spcAft>
                <a:spcPts val="0"/>
              </a:spcAft>
              <a:defRPr sz="3800">
                <a:solidFill>
                  <a:schemeClr val="accent3"/>
                </a:solidFill>
                <a:latin typeface="+mj-lt"/>
              </a:defRPr>
            </a:lvl4pPr>
            <a:lvl5pPr algn="ctr">
              <a:lnSpc>
                <a:spcPct val="100000"/>
              </a:lnSpc>
              <a:spcAft>
                <a:spcPts val="0"/>
              </a:spcAft>
              <a:defRPr sz="3800">
                <a:solidFill>
                  <a:schemeClr val="accent3"/>
                </a:solidFill>
                <a:latin typeface="+mj-lt"/>
              </a:defRPr>
            </a:lvl5pPr>
            <a:lvl6pPr algn="ctr">
              <a:lnSpc>
                <a:spcPct val="100000"/>
              </a:lnSpc>
              <a:spcAft>
                <a:spcPts val="0"/>
              </a:spcAft>
              <a:defRPr sz="3800">
                <a:solidFill>
                  <a:schemeClr val="accent3"/>
                </a:solidFill>
                <a:latin typeface="+mj-lt"/>
              </a:defRPr>
            </a:lvl6pPr>
            <a:lvl7pPr algn="ctr">
              <a:lnSpc>
                <a:spcPct val="100000"/>
              </a:lnSpc>
              <a:spcAft>
                <a:spcPts val="0"/>
              </a:spcAft>
              <a:defRPr sz="3800">
                <a:solidFill>
                  <a:schemeClr val="accent3"/>
                </a:solidFill>
                <a:latin typeface="+mj-lt"/>
              </a:defRPr>
            </a:lvl7pPr>
            <a:lvl8pPr algn="ctr">
              <a:lnSpc>
                <a:spcPct val="100000"/>
              </a:lnSpc>
              <a:spcAft>
                <a:spcPts val="0"/>
              </a:spcAft>
              <a:defRPr sz="3800">
                <a:solidFill>
                  <a:schemeClr val="accent3"/>
                </a:solidFill>
                <a:latin typeface="+mj-lt"/>
              </a:defRPr>
            </a:lvl8pPr>
            <a:lvl9pPr algn="ctr">
              <a:lnSpc>
                <a:spcPct val="100000"/>
              </a:lnSpc>
              <a:spcAft>
                <a:spcPts val="0"/>
              </a:spcAft>
              <a:defRPr sz="3800">
                <a:solidFill>
                  <a:schemeClr val="accent3"/>
                </a:solidFill>
                <a:latin typeface="+mj-lt"/>
              </a:defRPr>
            </a:lvl9pPr>
          </a:lstStyle>
          <a:p>
            <a:pPr lvl="0"/>
            <a:r>
              <a:rPr lang="fr-FR"/>
              <a:t>01</a:t>
            </a:r>
            <a:endParaRPr lang="fr-FR" dirty="0"/>
          </a:p>
        </p:txBody>
      </p:sp>
      <p:sp>
        <p:nvSpPr>
          <p:cNvPr id="10" name="Title 9">
            <a:extLst>
              <a:ext uri="{FF2B5EF4-FFF2-40B4-BE49-F238E27FC236}">
                <a16:creationId xmlns:a16="http://schemas.microsoft.com/office/drawing/2014/main" id="{3CB2426F-BABB-B082-919A-CF2EE54BDB58}"/>
              </a:ext>
            </a:extLst>
          </p:cNvPr>
          <p:cNvSpPr>
            <a:spLocks noGrp="1"/>
          </p:cNvSpPr>
          <p:nvPr>
            <p:ph type="title" hasCustomPrompt="1"/>
          </p:nvPr>
        </p:nvSpPr>
        <p:spPr>
          <a:xfrm>
            <a:off x="6551612" y="3548064"/>
            <a:ext cx="5089526" cy="2281237"/>
          </a:xfrm>
        </p:spPr>
        <p:txBody>
          <a:bodyPr vert="horz" anchor="t"/>
          <a:lstStyle>
            <a:lvl1pPr>
              <a:defRPr sz="5400">
                <a:solidFill>
                  <a:schemeClr val="tx1"/>
                </a:solidFill>
              </a:defRPr>
            </a:lvl1pPr>
          </a:lstStyle>
          <a:p>
            <a:r>
              <a:rPr lang="fr-FR"/>
              <a:t>Click to edit Master title style</a:t>
            </a:r>
            <a:endParaRPr lang="fr-FR" dirty="0"/>
          </a:p>
        </p:txBody>
      </p:sp>
      <p:pic>
        <p:nvPicPr>
          <p:cNvPr id="6" name="Graphic 5">
            <a:extLst>
              <a:ext uri="{FF2B5EF4-FFF2-40B4-BE49-F238E27FC236}">
                <a16:creationId xmlns:a16="http://schemas.microsoft.com/office/drawing/2014/main" id="{D04C8B7C-2023-3632-73B3-6E74EE8662E4}"/>
              </a:ext>
              <a:ext uri="{C183D7F6-B498-43B3-948B-1728B52AA6E4}">
                <adec:decorative xmlns:adec="http://schemas.microsoft.com/office/drawing/2017/decorative" val="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630332" y="6180224"/>
            <a:ext cx="896649" cy="444679"/>
          </a:xfrm>
          <a:prstGeom prst="rect">
            <a:avLst/>
          </a:prstGeom>
        </p:spPr>
      </p:pic>
      <p:sp>
        <p:nvSpPr>
          <p:cNvPr id="5" name="Espace réservé du pied de page 4">
            <a:extLst>
              <a:ext uri="{FF2B5EF4-FFF2-40B4-BE49-F238E27FC236}">
                <a16:creationId xmlns:a16="http://schemas.microsoft.com/office/drawing/2014/main" id="{8C9C5C40-9C4F-EF2A-5673-03CB4C97DD39}"/>
              </a:ext>
            </a:extLst>
          </p:cNvPr>
          <p:cNvSpPr>
            <a:spLocks noGrp="1"/>
          </p:cNvSpPr>
          <p:nvPr>
            <p:ph type="ftr" sz="quarter" idx="38"/>
          </p:nvPr>
        </p:nvSpPr>
        <p:spPr/>
        <p:txBody>
          <a:bodyPr/>
          <a:lstStyle/>
          <a:p>
            <a:r>
              <a:rPr lang="fr-FR" dirty="0"/>
              <a:t>Nom de la présentation</a:t>
            </a:r>
          </a:p>
        </p:txBody>
      </p:sp>
      <p:sp>
        <p:nvSpPr>
          <p:cNvPr id="8" name="Espace réservé du numéro de diapositive 7">
            <a:extLst>
              <a:ext uri="{FF2B5EF4-FFF2-40B4-BE49-F238E27FC236}">
                <a16:creationId xmlns:a16="http://schemas.microsoft.com/office/drawing/2014/main" id="{6106C400-327A-C093-346A-0C899DA61A73}"/>
              </a:ext>
            </a:extLst>
          </p:cNvPr>
          <p:cNvSpPr>
            <a:spLocks noGrp="1"/>
          </p:cNvSpPr>
          <p:nvPr>
            <p:ph type="sldNum" sz="quarter" idx="39"/>
          </p:nvPr>
        </p:nvSpPr>
        <p:spPr/>
        <p:txBody>
          <a:bodyPr/>
          <a:lstStyle/>
          <a:p>
            <a:pPr algn="r"/>
            <a:fld id="{22A8F993-E9C6-4879-8876-5511108B5C62}" type="slidenum">
              <a:rPr lang="fr-FR" smtClean="0"/>
              <a:pPr algn="r"/>
              <a:t>‹N°›</a:t>
            </a:fld>
            <a:r>
              <a:rPr lang="fr-FR" dirty="0"/>
              <a:t> |</a:t>
            </a:r>
          </a:p>
        </p:txBody>
      </p:sp>
    </p:spTree>
    <p:extLst>
      <p:ext uri="{BB962C8B-B14F-4D97-AF65-F5344CB8AC3E}">
        <p14:creationId xmlns:p14="http://schemas.microsoft.com/office/powerpoint/2010/main" val="658760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nd chiffre">
    <p:bg>
      <p:bgPr>
        <a:solidFill>
          <a:srgbClr val="FFFFFF"/>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2CD37AFD-F0BB-50F3-E5CC-6F78B7D745DC}"/>
              </a:ext>
            </a:extLst>
          </p:cNvPr>
          <p:cNvGraphicFramePr>
            <a:graphicFrameLocks noChangeAspect="1"/>
          </p:cNvGraphicFramePr>
          <p:nvPr userDrawn="1">
            <p:custDataLst>
              <p:tags r:id="rId1"/>
            </p:custDataLst>
            <p:extLst>
              <p:ext uri="{D42A27DB-BD31-4B8C-83A1-F6EECF244321}">
                <p14:modId xmlns:p14="http://schemas.microsoft.com/office/powerpoint/2010/main" val="38801063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 imgW="544" imgH="544" progId="TCLayout.ActiveDocument.1">
                  <p:embed/>
                </p:oleObj>
              </mc:Choice>
              <mc:Fallback>
                <p:oleObj name="Diapositive think-cell" r:id="rId3" imgW="544" imgH="544" progId="TCLayout.ActiveDocument.1">
                  <p:embed/>
                  <p:pic>
                    <p:nvPicPr>
                      <p:cNvPr id="6" name="think-cell data - do not delete" hidden="1">
                        <a:extLst>
                          <a:ext uri="{FF2B5EF4-FFF2-40B4-BE49-F238E27FC236}">
                            <a16:creationId xmlns:a16="http://schemas.microsoft.com/office/drawing/2014/main" id="{2CD37AFD-F0BB-50F3-E5CC-6F78B7D745D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9">
            <a:extLst>
              <a:ext uri="{FF2B5EF4-FFF2-40B4-BE49-F238E27FC236}">
                <a16:creationId xmlns:a16="http://schemas.microsoft.com/office/drawing/2014/main" id="{FAEA98C1-F017-CDD4-C336-F3024D4EB638}"/>
              </a:ext>
              <a:ext uri="{C183D7F6-B498-43B3-948B-1728B52AA6E4}">
                <adec:decorative xmlns:adec="http://schemas.microsoft.com/office/drawing/2017/decorative" val="1"/>
              </a:ext>
            </a:extLst>
          </p:cNvPr>
          <p:cNvSpPr>
            <a:spLocks noGrp="1"/>
          </p:cNvSpPr>
          <p:nvPr>
            <p:ph type="body" sz="quarter" idx="21"/>
          </p:nvPr>
        </p:nvSpPr>
        <p:spPr>
          <a:xfrm>
            <a:off x="3343275" y="673360"/>
            <a:ext cx="5505452" cy="5511280"/>
          </a:xfrm>
          <a:custGeom>
            <a:avLst/>
            <a:gdLst>
              <a:gd name="connsiteX0" fmla="*/ 2868615 w 5505452"/>
              <a:gd name="connsiteY0" fmla="*/ 391 h 5511280"/>
              <a:gd name="connsiteX1" fmla="*/ 4341041 w 5505452"/>
              <a:gd name="connsiteY1" fmla="*/ 125478 h 5511280"/>
              <a:gd name="connsiteX2" fmla="*/ 5069657 w 5505452"/>
              <a:gd name="connsiteY2" fmla="*/ 485674 h 5511280"/>
              <a:gd name="connsiteX3" fmla="*/ 5391470 w 5505452"/>
              <a:gd name="connsiteY3" fmla="*/ 4289597 h 5511280"/>
              <a:gd name="connsiteX4" fmla="*/ 4632566 w 5505452"/>
              <a:gd name="connsiteY4" fmla="*/ 5306082 h 5511280"/>
              <a:gd name="connsiteX5" fmla="*/ 4631521 w 5505452"/>
              <a:gd name="connsiteY5" fmla="*/ 5306474 h 5511280"/>
              <a:gd name="connsiteX6" fmla="*/ 4631652 w 5505452"/>
              <a:gd name="connsiteY6" fmla="*/ 5306606 h 5511280"/>
              <a:gd name="connsiteX7" fmla="*/ 4129545 w 5505452"/>
              <a:gd name="connsiteY7" fmla="*/ 5422014 h 5511280"/>
              <a:gd name="connsiteX8" fmla="*/ 1367042 w 5505452"/>
              <a:gd name="connsiteY8" fmla="*/ 5420578 h 5511280"/>
              <a:gd name="connsiteX9" fmla="*/ 434503 w 5505452"/>
              <a:gd name="connsiteY9" fmla="*/ 5024088 h 5511280"/>
              <a:gd name="connsiteX10" fmla="*/ 91409 w 5505452"/>
              <a:gd name="connsiteY10" fmla="*/ 4142594 h 5511280"/>
              <a:gd name="connsiteX11" fmla="*/ 234364 w 5505452"/>
              <a:gd name="connsiteY11" fmla="*/ 802787 h 5511280"/>
              <a:gd name="connsiteX12" fmla="*/ 1392762 w 5505452"/>
              <a:gd name="connsiteY12" fmla="*/ 87878 h 5511280"/>
              <a:gd name="connsiteX13" fmla="*/ 2868615 w 5505452"/>
              <a:gd name="connsiteY13" fmla="*/ 391 h 551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05452" h="5511280">
                <a:moveTo>
                  <a:pt x="2868615" y="391"/>
                </a:moveTo>
                <a:cubicBezTo>
                  <a:pt x="3361469" y="4683"/>
                  <a:pt x="3853752" y="44404"/>
                  <a:pt x="4341041" y="125478"/>
                </a:cubicBezTo>
                <a:cubicBezTo>
                  <a:pt x="4610241" y="178351"/>
                  <a:pt x="4882836" y="282272"/>
                  <a:pt x="5069657" y="485674"/>
                </a:cubicBezTo>
                <a:cubicBezTo>
                  <a:pt x="5649705" y="1048487"/>
                  <a:pt x="5529595" y="3486435"/>
                  <a:pt x="5391470" y="4289597"/>
                </a:cubicBezTo>
                <a:cubicBezTo>
                  <a:pt x="5317316" y="4752277"/>
                  <a:pt x="5096290" y="5148636"/>
                  <a:pt x="4632566" y="5306082"/>
                </a:cubicBezTo>
                <a:lnTo>
                  <a:pt x="4631521" y="5306474"/>
                </a:lnTo>
                <a:lnTo>
                  <a:pt x="4631652" y="5306606"/>
                </a:lnTo>
                <a:cubicBezTo>
                  <a:pt x="4471332" y="5365615"/>
                  <a:pt x="4299655" y="5398254"/>
                  <a:pt x="4129545" y="5422014"/>
                </a:cubicBezTo>
                <a:cubicBezTo>
                  <a:pt x="3211496" y="5541340"/>
                  <a:pt x="2285092" y="5541209"/>
                  <a:pt x="1367042" y="5420578"/>
                </a:cubicBezTo>
                <a:cubicBezTo>
                  <a:pt x="1030085" y="5374494"/>
                  <a:pt x="670150" y="5281930"/>
                  <a:pt x="434503" y="5024088"/>
                </a:cubicBezTo>
                <a:cubicBezTo>
                  <a:pt x="215956" y="4788962"/>
                  <a:pt x="134361" y="4455530"/>
                  <a:pt x="91409" y="4142594"/>
                </a:cubicBezTo>
                <a:cubicBezTo>
                  <a:pt x="-25959" y="3206791"/>
                  <a:pt x="-77658" y="1685325"/>
                  <a:pt x="234364" y="802787"/>
                </a:cubicBezTo>
                <a:cubicBezTo>
                  <a:pt x="426016" y="318044"/>
                  <a:pt x="910628" y="142841"/>
                  <a:pt x="1392762" y="87878"/>
                </a:cubicBezTo>
                <a:cubicBezTo>
                  <a:pt x="1882336" y="27237"/>
                  <a:pt x="2375761" y="-3900"/>
                  <a:pt x="2868615" y="391"/>
                </a:cubicBezTo>
                <a:close/>
              </a:path>
            </a:pathLst>
          </a:custGeom>
          <a:solidFill>
            <a:schemeClr val="accent2">
              <a:lumMod val="40000"/>
              <a:lumOff val="60000"/>
            </a:schemeClr>
          </a:solidFill>
        </p:spPr>
        <p:txBody>
          <a:bodyPr wrap="square" anchor="ctr">
            <a:noAutofit/>
          </a:bodyPr>
          <a:lstStyle>
            <a:lvl1pPr>
              <a:defRPr sz="2400">
                <a:solidFill>
                  <a:schemeClr val="tx2">
                    <a:alpha val="0"/>
                  </a:schemeClr>
                </a:solidFill>
                <a:latin typeface="+mn-lt"/>
              </a:defRPr>
            </a:lvl1pPr>
            <a:lvl2pPr>
              <a:defRPr sz="2400">
                <a:latin typeface="+mn-lt"/>
              </a:defRPr>
            </a:lvl2pPr>
            <a:lvl3pPr>
              <a:defRPr sz="2400">
                <a:latin typeface="+mn-lt"/>
              </a:defRPr>
            </a:lvl3pPr>
            <a:lvl4pPr>
              <a:defRPr sz="2400">
                <a:latin typeface="+mn-lt"/>
              </a:defRPr>
            </a:lvl4pPr>
            <a:lvl5pPr>
              <a:defRPr sz="2400">
                <a:latin typeface="+mn-lt"/>
              </a:defRPr>
            </a:lvl5pPr>
            <a:lvl6pPr>
              <a:defRPr sz="2400">
                <a:latin typeface="+mn-lt"/>
              </a:defRPr>
            </a:lvl6pPr>
            <a:lvl7pPr>
              <a:defRPr sz="2400">
                <a:latin typeface="+mn-lt"/>
              </a:defRPr>
            </a:lvl7pPr>
            <a:lvl8pPr>
              <a:defRPr sz="2400">
                <a:latin typeface="+mn-lt"/>
              </a:defRPr>
            </a:lvl8pPr>
            <a:lvl9pPr>
              <a:defRPr sz="2400">
                <a:latin typeface="+mn-lt"/>
              </a:defRPr>
            </a:lvl9pPr>
          </a:lstStyle>
          <a:p>
            <a:pPr lvl="0"/>
            <a:endParaRPr lang="fr-FR" dirty="0"/>
          </a:p>
        </p:txBody>
      </p:sp>
      <p:sp>
        <p:nvSpPr>
          <p:cNvPr id="14" name="Text Placeholder 14">
            <a:extLst>
              <a:ext uri="{FF2B5EF4-FFF2-40B4-BE49-F238E27FC236}">
                <a16:creationId xmlns:a16="http://schemas.microsoft.com/office/drawing/2014/main" id="{E5A12D32-406D-F3AB-AD94-169529A1837E}"/>
              </a:ext>
              <a:ext uri="{C183D7F6-B498-43B3-948B-1728B52AA6E4}">
                <adec:decorative xmlns:adec="http://schemas.microsoft.com/office/drawing/2017/decorative" val="1"/>
              </a:ext>
            </a:extLst>
          </p:cNvPr>
          <p:cNvSpPr>
            <a:spLocks noGrp="1"/>
          </p:cNvSpPr>
          <p:nvPr>
            <p:ph type="body" sz="quarter" idx="36"/>
          </p:nvPr>
        </p:nvSpPr>
        <p:spPr>
          <a:xfrm>
            <a:off x="2709862" y="1778000"/>
            <a:ext cx="1266825" cy="1266825"/>
          </a:xfrm>
          <a:prstGeom prst="ellipse">
            <a:avLst/>
          </a:prstGeom>
          <a:solidFill>
            <a:schemeClr val="accent2"/>
          </a:solidFill>
        </p:spPr>
        <p:txBody>
          <a:bodyPr anchor="ctr"/>
          <a:lstStyle>
            <a:lvl1pPr algn="ctr">
              <a:lnSpc>
                <a:spcPct val="100000"/>
              </a:lnSpc>
              <a:spcAft>
                <a:spcPts val="0"/>
              </a:spcAft>
              <a:defRPr sz="3800">
                <a:solidFill>
                  <a:schemeClr val="accent3">
                    <a:alpha val="0"/>
                  </a:schemeClr>
                </a:solidFill>
                <a:latin typeface="+mj-lt"/>
              </a:defRPr>
            </a:lvl1pPr>
            <a:lvl2pPr algn="ctr">
              <a:lnSpc>
                <a:spcPct val="100000"/>
              </a:lnSpc>
              <a:spcAft>
                <a:spcPts val="0"/>
              </a:spcAft>
              <a:defRPr sz="3800">
                <a:solidFill>
                  <a:schemeClr val="accent3"/>
                </a:solidFill>
                <a:latin typeface="+mj-lt"/>
              </a:defRPr>
            </a:lvl2pPr>
            <a:lvl3pPr algn="ctr">
              <a:lnSpc>
                <a:spcPct val="100000"/>
              </a:lnSpc>
              <a:spcAft>
                <a:spcPts val="0"/>
              </a:spcAft>
              <a:defRPr sz="3800">
                <a:solidFill>
                  <a:schemeClr val="accent3"/>
                </a:solidFill>
                <a:latin typeface="+mj-lt"/>
              </a:defRPr>
            </a:lvl3pPr>
            <a:lvl4pPr algn="ctr">
              <a:lnSpc>
                <a:spcPct val="100000"/>
              </a:lnSpc>
              <a:spcAft>
                <a:spcPts val="0"/>
              </a:spcAft>
              <a:defRPr sz="3800">
                <a:solidFill>
                  <a:schemeClr val="accent3"/>
                </a:solidFill>
                <a:latin typeface="+mj-lt"/>
              </a:defRPr>
            </a:lvl4pPr>
            <a:lvl5pPr algn="ctr">
              <a:lnSpc>
                <a:spcPct val="100000"/>
              </a:lnSpc>
              <a:spcAft>
                <a:spcPts val="0"/>
              </a:spcAft>
              <a:defRPr sz="3800">
                <a:solidFill>
                  <a:schemeClr val="accent3"/>
                </a:solidFill>
                <a:latin typeface="+mj-lt"/>
              </a:defRPr>
            </a:lvl5pPr>
            <a:lvl6pPr algn="ctr">
              <a:lnSpc>
                <a:spcPct val="100000"/>
              </a:lnSpc>
              <a:spcAft>
                <a:spcPts val="0"/>
              </a:spcAft>
              <a:defRPr sz="3800">
                <a:solidFill>
                  <a:schemeClr val="accent3"/>
                </a:solidFill>
                <a:latin typeface="+mj-lt"/>
              </a:defRPr>
            </a:lvl6pPr>
            <a:lvl7pPr algn="ctr">
              <a:lnSpc>
                <a:spcPct val="100000"/>
              </a:lnSpc>
              <a:spcAft>
                <a:spcPts val="0"/>
              </a:spcAft>
              <a:defRPr sz="3800">
                <a:solidFill>
                  <a:schemeClr val="accent3"/>
                </a:solidFill>
                <a:latin typeface="+mj-lt"/>
              </a:defRPr>
            </a:lvl7pPr>
            <a:lvl8pPr algn="ctr">
              <a:lnSpc>
                <a:spcPct val="100000"/>
              </a:lnSpc>
              <a:spcAft>
                <a:spcPts val="0"/>
              </a:spcAft>
              <a:defRPr sz="3800">
                <a:solidFill>
                  <a:schemeClr val="accent3"/>
                </a:solidFill>
                <a:latin typeface="+mj-lt"/>
              </a:defRPr>
            </a:lvl8pPr>
            <a:lvl9pPr algn="ctr">
              <a:lnSpc>
                <a:spcPct val="100000"/>
              </a:lnSpc>
              <a:spcAft>
                <a:spcPts val="0"/>
              </a:spcAft>
              <a:defRPr sz="3800">
                <a:solidFill>
                  <a:schemeClr val="accent3"/>
                </a:solidFill>
                <a:latin typeface="+mj-lt"/>
              </a:defRPr>
            </a:lvl9pPr>
          </a:lstStyle>
          <a:p>
            <a:pPr lvl="0"/>
            <a:endParaRPr lang="fr-FR" dirty="0"/>
          </a:p>
        </p:txBody>
      </p:sp>
      <p:sp>
        <p:nvSpPr>
          <p:cNvPr id="13" name="Picture Placeholder 12">
            <a:extLst>
              <a:ext uri="{FF2B5EF4-FFF2-40B4-BE49-F238E27FC236}">
                <a16:creationId xmlns:a16="http://schemas.microsoft.com/office/drawing/2014/main" id="{4A0F4720-58FA-D1BB-C331-2B3C62F8E512}"/>
              </a:ext>
            </a:extLst>
          </p:cNvPr>
          <p:cNvSpPr>
            <a:spLocks noGrp="1"/>
          </p:cNvSpPr>
          <p:nvPr>
            <p:ph type="pic" sz="quarter" idx="17" hasCustomPrompt="1"/>
          </p:nvPr>
        </p:nvSpPr>
        <p:spPr>
          <a:xfrm>
            <a:off x="2827983" y="1896122"/>
            <a:ext cx="1030584" cy="1030582"/>
          </a:xfrm>
          <a:prstGeom prst="ellipse">
            <a:avLst/>
          </a:prstGeom>
        </p:spPr>
        <p:txBody>
          <a:bodyPr anchor="ctr"/>
          <a:lstStyle>
            <a:lvl1pPr algn="ctr">
              <a:defRPr sz="1200"/>
            </a:lvl1pPr>
          </a:lstStyle>
          <a:p>
            <a:r>
              <a:rPr lang="fr-FR" dirty="0"/>
              <a:t>Picto.</a:t>
            </a:r>
          </a:p>
        </p:txBody>
      </p:sp>
      <p:sp>
        <p:nvSpPr>
          <p:cNvPr id="8" name="Text Placeholder 14">
            <a:extLst>
              <a:ext uri="{FF2B5EF4-FFF2-40B4-BE49-F238E27FC236}">
                <a16:creationId xmlns:a16="http://schemas.microsoft.com/office/drawing/2014/main" id="{EFB85189-C4B3-9D34-441D-0C6A1BBA4AE1}"/>
              </a:ext>
            </a:extLst>
          </p:cNvPr>
          <p:cNvSpPr>
            <a:spLocks noGrp="1"/>
          </p:cNvSpPr>
          <p:nvPr>
            <p:ph type="body" sz="quarter" idx="20" hasCustomPrompt="1"/>
          </p:nvPr>
        </p:nvSpPr>
        <p:spPr>
          <a:xfrm>
            <a:off x="4289696" y="3565033"/>
            <a:ext cx="3549811" cy="1633909"/>
          </a:xfrm>
        </p:spPr>
        <p:txBody>
          <a:bodyPr anchor="ctr"/>
          <a:lstStyle>
            <a:lvl1pPr>
              <a:defRPr sz="12000">
                <a:solidFill>
                  <a:schemeClr val="tx1"/>
                </a:solidFill>
                <a:latin typeface="+mn-lt"/>
              </a:defRPr>
            </a:lvl1pPr>
            <a:lvl2pPr>
              <a:defRPr sz="13200">
                <a:solidFill>
                  <a:schemeClr val="tx1"/>
                </a:solidFill>
                <a:latin typeface="+mn-lt"/>
              </a:defRPr>
            </a:lvl2pPr>
            <a:lvl3pPr>
              <a:defRPr sz="13200">
                <a:solidFill>
                  <a:schemeClr val="tx1"/>
                </a:solidFill>
                <a:latin typeface="+mn-lt"/>
              </a:defRPr>
            </a:lvl3pPr>
            <a:lvl4pPr>
              <a:defRPr sz="13200">
                <a:solidFill>
                  <a:schemeClr val="tx1"/>
                </a:solidFill>
                <a:latin typeface="+mn-lt"/>
              </a:defRPr>
            </a:lvl4pPr>
            <a:lvl5pPr>
              <a:defRPr sz="13200">
                <a:solidFill>
                  <a:schemeClr val="tx1"/>
                </a:solidFill>
                <a:latin typeface="+mn-lt"/>
              </a:defRPr>
            </a:lvl5pPr>
            <a:lvl6pPr>
              <a:defRPr sz="13200">
                <a:solidFill>
                  <a:schemeClr val="tx1"/>
                </a:solidFill>
                <a:latin typeface="+mn-lt"/>
              </a:defRPr>
            </a:lvl6pPr>
            <a:lvl7pPr>
              <a:defRPr sz="13200">
                <a:solidFill>
                  <a:schemeClr val="tx1"/>
                </a:solidFill>
                <a:latin typeface="+mn-lt"/>
              </a:defRPr>
            </a:lvl7pPr>
            <a:lvl8pPr>
              <a:defRPr sz="13200">
                <a:solidFill>
                  <a:schemeClr val="tx1"/>
                </a:solidFill>
                <a:latin typeface="+mn-lt"/>
              </a:defRPr>
            </a:lvl8pPr>
            <a:lvl9pPr>
              <a:defRPr sz="13200">
                <a:solidFill>
                  <a:schemeClr val="tx1"/>
                </a:solidFill>
                <a:latin typeface="+mn-lt"/>
              </a:defRPr>
            </a:lvl9pPr>
          </a:lstStyle>
          <a:p>
            <a:pPr lvl="0"/>
            <a:r>
              <a:rPr lang="fr-FR"/>
              <a:t>123</a:t>
            </a:r>
            <a:endParaRPr lang="fr-FR" dirty="0"/>
          </a:p>
        </p:txBody>
      </p:sp>
      <p:pic>
        <p:nvPicPr>
          <p:cNvPr id="2" name="Graphic 1">
            <a:extLst>
              <a:ext uri="{FF2B5EF4-FFF2-40B4-BE49-F238E27FC236}">
                <a16:creationId xmlns:a16="http://schemas.microsoft.com/office/drawing/2014/main" id="{0EB5FEEF-61D4-E391-E8FC-87AA0A1765B7}"/>
              </a:ext>
              <a:ext uri="{C183D7F6-B498-43B3-948B-1728B52AA6E4}">
                <adec:decorative xmlns:adec="http://schemas.microsoft.com/office/drawing/2017/decorative" val="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630332" y="6180224"/>
            <a:ext cx="896649" cy="444679"/>
          </a:xfrm>
          <a:prstGeom prst="rect">
            <a:avLst/>
          </a:prstGeom>
        </p:spPr>
      </p:pic>
      <p:sp>
        <p:nvSpPr>
          <p:cNvPr id="16" name="Titre 15">
            <a:extLst>
              <a:ext uri="{FF2B5EF4-FFF2-40B4-BE49-F238E27FC236}">
                <a16:creationId xmlns:a16="http://schemas.microsoft.com/office/drawing/2014/main" id="{40399346-13F7-EC69-5236-A351BFB43A11}"/>
              </a:ext>
            </a:extLst>
          </p:cNvPr>
          <p:cNvSpPr>
            <a:spLocks noGrp="1"/>
          </p:cNvSpPr>
          <p:nvPr>
            <p:ph type="title" hasCustomPrompt="1"/>
          </p:nvPr>
        </p:nvSpPr>
        <p:spPr>
          <a:xfrm>
            <a:off x="4253656" y="1512574"/>
            <a:ext cx="2606400" cy="1818000"/>
          </a:xfrm>
        </p:spPr>
        <p:txBody>
          <a:bodyPr vert="horz" lIns="0" tIns="0" rIns="0" bIns="0" rtlCol="0" anchor="ctr">
            <a:noAutofit/>
          </a:bodyPr>
          <a:lstStyle>
            <a:lvl1pPr>
              <a:defRPr lang="en-GB" sz="2200" b="0">
                <a:latin typeface="+mn-lt"/>
                <a:ea typeface="+mn-ea"/>
                <a:cs typeface="+mn-cs"/>
              </a:defRPr>
            </a:lvl1pPr>
          </a:lstStyle>
          <a:p>
            <a:pPr lvl="0">
              <a:lnSpc>
                <a:spcPct val="100000"/>
              </a:lnSpc>
              <a:spcBef>
                <a:spcPts val="0"/>
              </a:spcBef>
            </a:pPr>
            <a:r>
              <a:rPr lang="fr-FR"/>
              <a:t>Click to edit Master title style</a:t>
            </a:r>
            <a:endParaRPr lang="fr-FR" dirty="0"/>
          </a:p>
        </p:txBody>
      </p:sp>
      <p:sp>
        <p:nvSpPr>
          <p:cNvPr id="11" name="Espace réservé du pied de page 10">
            <a:extLst>
              <a:ext uri="{FF2B5EF4-FFF2-40B4-BE49-F238E27FC236}">
                <a16:creationId xmlns:a16="http://schemas.microsoft.com/office/drawing/2014/main" id="{F7804065-68C9-E8A0-496C-7A2E6872670B}"/>
              </a:ext>
            </a:extLst>
          </p:cNvPr>
          <p:cNvSpPr>
            <a:spLocks noGrp="1"/>
          </p:cNvSpPr>
          <p:nvPr>
            <p:ph type="ftr" sz="quarter" idx="37"/>
          </p:nvPr>
        </p:nvSpPr>
        <p:spPr/>
        <p:txBody>
          <a:bodyPr/>
          <a:lstStyle/>
          <a:p>
            <a:r>
              <a:rPr lang="fr-FR" dirty="0"/>
              <a:t>Nom de la présentation</a:t>
            </a:r>
          </a:p>
        </p:txBody>
      </p:sp>
      <p:sp>
        <p:nvSpPr>
          <p:cNvPr id="12" name="Espace réservé du numéro de diapositive 11">
            <a:extLst>
              <a:ext uri="{FF2B5EF4-FFF2-40B4-BE49-F238E27FC236}">
                <a16:creationId xmlns:a16="http://schemas.microsoft.com/office/drawing/2014/main" id="{3E7FE49F-28D0-9363-FFBC-65081A0523E6}"/>
              </a:ext>
            </a:extLst>
          </p:cNvPr>
          <p:cNvSpPr>
            <a:spLocks noGrp="1"/>
          </p:cNvSpPr>
          <p:nvPr>
            <p:ph type="sldNum" sz="quarter" idx="38"/>
          </p:nvPr>
        </p:nvSpPr>
        <p:spPr/>
        <p:txBody>
          <a:bodyPr/>
          <a:lstStyle/>
          <a:p>
            <a:pPr algn="r"/>
            <a:fld id="{22A8F993-E9C6-4879-8876-5511108B5C62}" type="slidenum">
              <a:rPr lang="fr-FR" smtClean="0"/>
              <a:pPr algn="r"/>
              <a:t>‹N°›</a:t>
            </a:fld>
            <a:r>
              <a:rPr lang="fr-FR" dirty="0"/>
              <a:t> |</a:t>
            </a:r>
          </a:p>
        </p:txBody>
      </p:sp>
    </p:spTree>
    <p:extLst>
      <p:ext uri="{BB962C8B-B14F-4D97-AF65-F5344CB8AC3E}">
        <p14:creationId xmlns:p14="http://schemas.microsoft.com/office/powerpoint/2010/main" val="469112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et contenu avec graphique">
    <p:bg>
      <p:bgPr>
        <a:solidFill>
          <a:srgbClr val="FFFFFF"/>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2EF87FC1-1FD0-043B-6487-9A3FBDBF6108}"/>
              </a:ext>
            </a:extLst>
          </p:cNvPr>
          <p:cNvGraphicFramePr>
            <a:graphicFrameLocks noChangeAspect="1"/>
          </p:cNvGraphicFramePr>
          <p:nvPr userDrawn="1">
            <p:custDataLst>
              <p:tags r:id="rId1"/>
            </p:custDataLst>
            <p:extLst>
              <p:ext uri="{D42A27DB-BD31-4B8C-83A1-F6EECF244321}">
                <p14:modId xmlns:p14="http://schemas.microsoft.com/office/powerpoint/2010/main" val="10634976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 imgW="544" imgH="544" progId="TCLayout.ActiveDocument.1">
                  <p:embed/>
                </p:oleObj>
              </mc:Choice>
              <mc:Fallback>
                <p:oleObj name="Diapositive think-cell" r:id="rId3" imgW="544" imgH="544" progId="TCLayout.ActiveDocument.1">
                  <p:embed/>
                  <p:pic>
                    <p:nvPicPr>
                      <p:cNvPr id="6" name="think-cell data - do not delete" hidden="1">
                        <a:extLst>
                          <a:ext uri="{FF2B5EF4-FFF2-40B4-BE49-F238E27FC236}">
                            <a16:creationId xmlns:a16="http://schemas.microsoft.com/office/drawing/2014/main" id="{2EF87FC1-1FD0-043B-6487-9A3FBDBF610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Text Placeholder 11">
            <a:extLst>
              <a:ext uri="{FF2B5EF4-FFF2-40B4-BE49-F238E27FC236}">
                <a16:creationId xmlns:a16="http://schemas.microsoft.com/office/drawing/2014/main" id="{C33D1780-CF14-3479-B4FE-FE6AC32544B1}"/>
              </a:ext>
              <a:ext uri="{C183D7F6-B498-43B3-948B-1728B52AA6E4}">
                <adec:decorative xmlns:adec="http://schemas.microsoft.com/office/drawing/2017/decorative" val="1"/>
              </a:ext>
            </a:extLst>
          </p:cNvPr>
          <p:cNvSpPr>
            <a:spLocks noGrp="1"/>
          </p:cNvSpPr>
          <p:nvPr>
            <p:ph type="body" sz="quarter" idx="11" hasCustomPrompt="1"/>
          </p:nvPr>
        </p:nvSpPr>
        <p:spPr>
          <a:xfrm>
            <a:off x="381000" y="1748338"/>
            <a:ext cx="387350" cy="387350"/>
          </a:xfrm>
          <a:custGeom>
            <a:avLst/>
            <a:gdLst>
              <a:gd name="connsiteX0" fmla="*/ 364332 w 728664"/>
              <a:gd name="connsiteY0" fmla="*/ 0 h 728664"/>
              <a:gd name="connsiteX1" fmla="*/ 728664 w 728664"/>
              <a:gd name="connsiteY1" fmla="*/ 364332 h 728664"/>
              <a:gd name="connsiteX2" fmla="*/ 364332 w 728664"/>
              <a:gd name="connsiteY2" fmla="*/ 728664 h 728664"/>
              <a:gd name="connsiteX3" fmla="*/ 0 w 728664"/>
              <a:gd name="connsiteY3" fmla="*/ 364332 h 728664"/>
              <a:gd name="connsiteX4" fmla="*/ 364332 w 728664"/>
              <a:gd name="connsiteY4" fmla="*/ 0 h 72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664" h="728664">
                <a:moveTo>
                  <a:pt x="364332" y="0"/>
                </a:moveTo>
                <a:cubicBezTo>
                  <a:pt x="565547" y="0"/>
                  <a:pt x="728664" y="163117"/>
                  <a:pt x="728664" y="364332"/>
                </a:cubicBezTo>
                <a:cubicBezTo>
                  <a:pt x="728664" y="565547"/>
                  <a:pt x="565547" y="728664"/>
                  <a:pt x="364332" y="728664"/>
                </a:cubicBezTo>
                <a:cubicBezTo>
                  <a:pt x="163117" y="728664"/>
                  <a:pt x="0" y="565547"/>
                  <a:pt x="0" y="364332"/>
                </a:cubicBezTo>
                <a:cubicBezTo>
                  <a:pt x="0" y="163117"/>
                  <a:pt x="163117" y="0"/>
                  <a:pt x="364332" y="0"/>
                </a:cubicBezTo>
                <a:close/>
              </a:path>
            </a:pathLst>
          </a:custGeom>
          <a:solidFill>
            <a:schemeClr val="accent1"/>
          </a:solidFill>
        </p:spPr>
        <p:txBody>
          <a:bodyPr wrap="square">
            <a:noAutofit/>
          </a:bodyPr>
          <a:lstStyle>
            <a:lvl1pPr>
              <a:defRPr>
                <a:solidFill>
                  <a:schemeClr val="tx2">
                    <a:alpha val="0"/>
                  </a:schemeClr>
                </a:solidFill>
              </a:defRPr>
            </a:lvl1pPr>
            <a:lvl5pPr>
              <a:defRPr/>
            </a:lvl5pPr>
          </a:lstStyle>
          <a:p>
            <a:pPr lvl="0"/>
            <a:r>
              <a:rPr lang="fr-FR" dirty="0"/>
              <a:t>'</a:t>
            </a:r>
          </a:p>
        </p:txBody>
      </p:sp>
      <p:sp>
        <p:nvSpPr>
          <p:cNvPr id="4" name="Title 3">
            <a:extLst>
              <a:ext uri="{FF2B5EF4-FFF2-40B4-BE49-F238E27FC236}">
                <a16:creationId xmlns:a16="http://schemas.microsoft.com/office/drawing/2014/main" id="{420B8556-D223-3D8F-787C-2571FE181C2C}"/>
              </a:ext>
            </a:extLst>
          </p:cNvPr>
          <p:cNvSpPr>
            <a:spLocks noGrp="1"/>
          </p:cNvSpPr>
          <p:nvPr>
            <p:ph type="title" hasCustomPrompt="1"/>
          </p:nvPr>
        </p:nvSpPr>
        <p:spPr>
          <a:xfrm>
            <a:off x="897845" y="1279232"/>
            <a:ext cx="4697186" cy="1325563"/>
          </a:xfrm>
        </p:spPr>
        <p:txBody>
          <a:bodyPr vert="horz" anchor="ctr"/>
          <a:lstStyle>
            <a:lvl1pPr marL="0" indent="0">
              <a:buFont typeface="Arial" panose="020B0604020202020204" pitchFamily="34" charset="0"/>
              <a:buNone/>
              <a:defRPr lang="fr-FR" sz="4800" kern="1200" spc="-20" dirty="0">
                <a:solidFill>
                  <a:schemeClr val="tx1"/>
                </a:solidFill>
                <a:latin typeface="+mj-lt"/>
                <a:ea typeface="+mn-ea"/>
                <a:cs typeface="+mn-cs"/>
              </a:defRPr>
            </a:lvl1pPr>
          </a:lstStyle>
          <a:p>
            <a:pPr marL="685800" lvl="0" indent="-685800" algn="l" defTabSz="914400" rtl="0" eaLnBrk="1" latinLnBrk="0" hangingPunct="1">
              <a:lnSpc>
                <a:spcPct val="90000"/>
              </a:lnSpc>
              <a:spcBef>
                <a:spcPts val="0"/>
              </a:spcBef>
              <a:spcAft>
                <a:spcPts val="1200"/>
              </a:spcAft>
            </a:pPr>
            <a:r>
              <a:rPr lang="fr-FR"/>
              <a:t>Click to edit</a:t>
            </a:r>
            <a:endParaRPr lang="fr-FR" dirty="0"/>
          </a:p>
        </p:txBody>
      </p:sp>
      <p:sp>
        <p:nvSpPr>
          <p:cNvPr id="11" name="Text Placeholder 9">
            <a:extLst>
              <a:ext uri="{FF2B5EF4-FFF2-40B4-BE49-F238E27FC236}">
                <a16:creationId xmlns:a16="http://schemas.microsoft.com/office/drawing/2014/main" id="{9EF1A2DC-F24C-C692-E909-64EAACD1B2ED}"/>
              </a:ext>
            </a:extLst>
          </p:cNvPr>
          <p:cNvSpPr>
            <a:spLocks noGrp="1"/>
          </p:cNvSpPr>
          <p:nvPr>
            <p:ph type="body" sz="quarter" idx="24" hasCustomPrompt="1"/>
          </p:nvPr>
        </p:nvSpPr>
        <p:spPr>
          <a:xfrm>
            <a:off x="898525" y="2768599"/>
            <a:ext cx="4695825" cy="2513013"/>
          </a:xfrm>
        </p:spPr>
        <p:txBody>
          <a:bodyPr/>
          <a:lstStyle>
            <a:lvl1pPr>
              <a:spcAft>
                <a:spcPts val="2400"/>
              </a:spcAft>
              <a:defRPr sz="2200"/>
            </a:lvl1pPr>
            <a:lvl2pPr>
              <a:spcAft>
                <a:spcPts val="2400"/>
              </a:spcAft>
              <a:defRPr sz="2200"/>
            </a:lvl2pPr>
            <a:lvl3pPr>
              <a:spcAft>
                <a:spcPts val="1200"/>
              </a:spcAft>
              <a:defRPr sz="1800"/>
            </a:lvl3pPr>
            <a:lvl4pPr>
              <a:spcAft>
                <a:spcPts val="1200"/>
              </a:spcAft>
              <a:defRPr sz="1600"/>
            </a:lvl4pPr>
            <a:lvl5pPr>
              <a:spcAft>
                <a:spcPts val="1200"/>
              </a:spcAft>
              <a:defRPr sz="1600"/>
            </a:lvl5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fr-FR" dirty="0"/>
          </a:p>
        </p:txBody>
      </p:sp>
      <p:sp>
        <p:nvSpPr>
          <p:cNvPr id="7" name="Text Placeholder 6">
            <a:extLst>
              <a:ext uri="{FF2B5EF4-FFF2-40B4-BE49-F238E27FC236}">
                <a16:creationId xmlns:a16="http://schemas.microsoft.com/office/drawing/2014/main" id="{7CFEB89C-3196-997C-32D8-873CDD991C68}"/>
              </a:ext>
            </a:extLst>
          </p:cNvPr>
          <p:cNvSpPr>
            <a:spLocks noGrp="1"/>
          </p:cNvSpPr>
          <p:nvPr>
            <p:ph type="body" sz="quarter" idx="23" hasCustomPrompt="1"/>
          </p:nvPr>
        </p:nvSpPr>
        <p:spPr>
          <a:xfrm>
            <a:off x="6203949" y="1589088"/>
            <a:ext cx="2448599" cy="712787"/>
          </a:xfrm>
        </p:spPr>
        <p:txBody>
          <a:bodyPr anchor="ctr"/>
          <a:lstStyle>
            <a:lvl1pPr algn="r" rtl="0">
              <a:defRPr sz="1200">
                <a:solidFill>
                  <a:schemeClr val="tx1"/>
                </a:solidFill>
              </a:defRPr>
            </a:lvl1pPr>
            <a:lvl2pPr algn="r">
              <a:defRPr lang="fr-FR" sz="1200" kern="1200" spc="-20" noProof="0" dirty="0">
                <a:solidFill>
                  <a:schemeClr val="tx1"/>
                </a:solidFill>
                <a:latin typeface="+mn-lt"/>
                <a:ea typeface="+mn-ea"/>
                <a:cs typeface="+mn-cs"/>
              </a:defRPr>
            </a:lvl2pPr>
            <a:lvl3pPr algn="r">
              <a:defRPr sz="1200">
                <a:solidFill>
                  <a:schemeClr val="tx1"/>
                </a:solidFill>
              </a:defRPr>
            </a:lvl3pPr>
            <a:lvl4pPr algn="r">
              <a:defRPr sz="1200">
                <a:solidFill>
                  <a:schemeClr val="tx1"/>
                </a:solidFill>
              </a:defRPr>
            </a:lvl4pPr>
            <a:lvl5pPr algn="r">
              <a:defRPr sz="1200">
                <a:solidFill>
                  <a:schemeClr val="tx1"/>
                </a:solidFill>
              </a:defRPr>
            </a:lvl5pPr>
            <a:lvl6pPr algn="r">
              <a:defRPr sz="1200">
                <a:solidFill>
                  <a:schemeClr val="tx1"/>
                </a:solidFill>
              </a:defRPr>
            </a:lvl6pPr>
            <a:lvl7pPr algn="r">
              <a:defRPr sz="1200">
                <a:solidFill>
                  <a:schemeClr val="tx1"/>
                </a:solidFill>
              </a:defRPr>
            </a:lvl7pPr>
            <a:lvl8pPr algn="r">
              <a:defRPr sz="1200">
                <a:solidFill>
                  <a:schemeClr val="tx1"/>
                </a:solidFill>
              </a:defRPr>
            </a:lvl8pPr>
            <a:lvl9pPr algn="r">
              <a:defRPr sz="1200">
                <a:solidFill>
                  <a:schemeClr val="tx1"/>
                </a:solidFill>
              </a:defRPr>
            </a:lvl9pPr>
          </a:lstStyle>
          <a:p>
            <a:pPr lvl="0"/>
            <a:r>
              <a:rPr lang="fr-FR" noProof="0" dirty="0"/>
              <a:t>Légende</a:t>
            </a:r>
          </a:p>
        </p:txBody>
      </p:sp>
      <p:sp>
        <p:nvSpPr>
          <p:cNvPr id="17" name="Chart Placeholder 16">
            <a:extLst>
              <a:ext uri="{FF2B5EF4-FFF2-40B4-BE49-F238E27FC236}">
                <a16:creationId xmlns:a16="http://schemas.microsoft.com/office/drawing/2014/main" id="{0CC9EDCF-AD58-FDCC-321C-17C24484F42C}"/>
              </a:ext>
            </a:extLst>
          </p:cNvPr>
          <p:cNvSpPr>
            <a:spLocks noGrp="1"/>
          </p:cNvSpPr>
          <p:nvPr>
            <p:ph type="chart" sz="quarter" idx="20" hasCustomPrompt="1"/>
          </p:nvPr>
        </p:nvSpPr>
        <p:spPr>
          <a:xfrm>
            <a:off x="6203949" y="2501900"/>
            <a:ext cx="5437188" cy="2779713"/>
          </a:xfrm>
        </p:spPr>
        <p:txBody>
          <a:bodyPr anchor="ctr"/>
          <a:lstStyle>
            <a:lvl1pPr algn="ctr">
              <a:defRPr/>
            </a:lvl1pPr>
          </a:lstStyle>
          <a:p>
            <a:r>
              <a:rPr lang="fr-FR" dirty="0"/>
              <a:t>Graphique</a:t>
            </a:r>
          </a:p>
        </p:txBody>
      </p:sp>
      <p:sp>
        <p:nvSpPr>
          <p:cNvPr id="21" name="Text Placeholder 20">
            <a:extLst>
              <a:ext uri="{FF2B5EF4-FFF2-40B4-BE49-F238E27FC236}">
                <a16:creationId xmlns:a16="http://schemas.microsoft.com/office/drawing/2014/main" id="{17DD9531-BEB9-A091-6FE5-BE1B6AD609CC}"/>
              </a:ext>
              <a:ext uri="{C183D7F6-B498-43B3-948B-1728B52AA6E4}">
                <adec:decorative xmlns:adec="http://schemas.microsoft.com/office/drawing/2017/decorative" val="1"/>
              </a:ext>
            </a:extLst>
          </p:cNvPr>
          <p:cNvSpPr>
            <a:spLocks noGrp="1"/>
          </p:cNvSpPr>
          <p:nvPr>
            <p:ph type="body" sz="quarter" idx="21" hasCustomPrompt="1"/>
          </p:nvPr>
        </p:nvSpPr>
        <p:spPr>
          <a:xfrm>
            <a:off x="8916717" y="1503362"/>
            <a:ext cx="0" cy="1800000"/>
          </a:xfrm>
          <a:prstGeom prst="rect">
            <a:avLst/>
          </a:prstGeom>
          <a:noFill/>
          <a:ln w="12700">
            <a:solidFill>
              <a:schemeClr val="tx2"/>
            </a:solidFill>
          </a:ln>
        </p:spPr>
        <p:txBody>
          <a:bodyPr wrap="square">
            <a:noAutofit/>
          </a:bodyPr>
          <a:lstStyle>
            <a:lvl1pPr>
              <a:defRPr>
                <a:solidFill>
                  <a:schemeClr val="tx2">
                    <a:alpha val="0"/>
                  </a:schemeClr>
                </a:solidFill>
              </a:defRPr>
            </a:lvl1pPr>
            <a:lvl5pPr>
              <a:defRPr/>
            </a:lvl5pPr>
          </a:lstStyle>
          <a:p>
            <a:pPr lvl="0"/>
            <a:r>
              <a:rPr lang="fr-FR" dirty="0"/>
              <a:t>'</a:t>
            </a:r>
          </a:p>
        </p:txBody>
      </p:sp>
      <p:sp>
        <p:nvSpPr>
          <p:cNvPr id="23" name="Text Placeholder 14">
            <a:extLst>
              <a:ext uri="{FF2B5EF4-FFF2-40B4-BE49-F238E27FC236}">
                <a16:creationId xmlns:a16="http://schemas.microsoft.com/office/drawing/2014/main" id="{FD33963E-9E4F-B88A-245F-9EDDDDE10407}"/>
              </a:ext>
            </a:extLst>
          </p:cNvPr>
          <p:cNvSpPr>
            <a:spLocks noGrp="1"/>
          </p:cNvSpPr>
          <p:nvPr>
            <p:ph type="body" sz="quarter" idx="22" hasCustomPrompt="1"/>
          </p:nvPr>
        </p:nvSpPr>
        <p:spPr>
          <a:xfrm>
            <a:off x="8999538" y="1503363"/>
            <a:ext cx="2294611" cy="1316038"/>
          </a:xfrm>
        </p:spPr>
        <p:txBody>
          <a:bodyPr anchor="t"/>
          <a:lstStyle>
            <a:lvl1pPr>
              <a:defRPr sz="4800">
                <a:latin typeface="+mn-lt"/>
              </a:defRPr>
            </a:lvl1pPr>
            <a:lvl2pPr>
              <a:defRPr sz="1200">
                <a:solidFill>
                  <a:schemeClr val="tx1"/>
                </a:solidFill>
                <a:latin typeface="+mn-lt"/>
              </a:defRPr>
            </a:lvl2pPr>
            <a:lvl3pPr>
              <a:defRPr sz="1200">
                <a:solidFill>
                  <a:schemeClr val="tx1"/>
                </a:solidFill>
                <a:latin typeface="+mn-lt"/>
              </a:defRPr>
            </a:lvl3pPr>
            <a:lvl4pPr>
              <a:defRPr sz="1200">
                <a:solidFill>
                  <a:schemeClr val="tx1"/>
                </a:solidFill>
                <a:latin typeface="+mn-lt"/>
              </a:defRPr>
            </a:lvl4pPr>
            <a:lvl5pPr>
              <a:defRPr sz="1200">
                <a:solidFill>
                  <a:schemeClr val="tx1"/>
                </a:solidFill>
                <a:latin typeface="+mn-lt"/>
              </a:defRPr>
            </a:lvl5pPr>
            <a:lvl6pPr>
              <a:defRPr sz="1200">
                <a:solidFill>
                  <a:schemeClr val="tx1"/>
                </a:solidFill>
                <a:latin typeface="+mn-lt"/>
              </a:defRPr>
            </a:lvl6pPr>
            <a:lvl7pPr>
              <a:defRPr sz="1200">
                <a:solidFill>
                  <a:schemeClr val="tx1"/>
                </a:solidFill>
                <a:latin typeface="+mn-lt"/>
              </a:defRPr>
            </a:lvl7pPr>
            <a:lvl8pPr>
              <a:defRPr sz="1200">
                <a:solidFill>
                  <a:schemeClr val="tx1"/>
                </a:solidFill>
                <a:latin typeface="+mn-lt"/>
              </a:defRPr>
            </a:lvl8pPr>
            <a:lvl9pPr>
              <a:defRPr sz="1200">
                <a:solidFill>
                  <a:schemeClr val="tx1"/>
                </a:solidFill>
                <a:latin typeface="+mn-lt"/>
              </a:defRPr>
            </a:lvl9pPr>
          </a:lstStyle>
          <a:p>
            <a:pPr lvl="0"/>
            <a:r>
              <a:rPr lang="fr-FR"/>
              <a:t>00</a:t>
            </a:r>
          </a:p>
          <a:p>
            <a:pPr lvl="1"/>
            <a:r>
              <a:rPr lang="fr-FR"/>
              <a:t>Second level</a:t>
            </a:r>
            <a:endParaRPr lang="fr-FR" dirty="0"/>
          </a:p>
        </p:txBody>
      </p:sp>
      <p:pic>
        <p:nvPicPr>
          <p:cNvPr id="2" name="Graphic 1">
            <a:extLst>
              <a:ext uri="{FF2B5EF4-FFF2-40B4-BE49-F238E27FC236}">
                <a16:creationId xmlns:a16="http://schemas.microsoft.com/office/drawing/2014/main" id="{0EB5FEEF-61D4-E391-E8FC-87AA0A1765B7}"/>
              </a:ext>
              <a:ext uri="{C183D7F6-B498-43B3-948B-1728B52AA6E4}">
                <adec:decorative xmlns:adec="http://schemas.microsoft.com/office/drawing/2017/decorative" val="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630332" y="6180224"/>
            <a:ext cx="896649" cy="444679"/>
          </a:xfrm>
          <a:prstGeom prst="rect">
            <a:avLst/>
          </a:prstGeom>
        </p:spPr>
      </p:pic>
      <p:sp>
        <p:nvSpPr>
          <p:cNvPr id="5" name="Espace réservé du pied de page 4">
            <a:extLst>
              <a:ext uri="{FF2B5EF4-FFF2-40B4-BE49-F238E27FC236}">
                <a16:creationId xmlns:a16="http://schemas.microsoft.com/office/drawing/2014/main" id="{B5ED2E36-89E2-288D-92E1-24C48CD5C357}"/>
              </a:ext>
            </a:extLst>
          </p:cNvPr>
          <p:cNvSpPr>
            <a:spLocks noGrp="1"/>
          </p:cNvSpPr>
          <p:nvPr>
            <p:ph type="ftr" sz="quarter" idx="25"/>
          </p:nvPr>
        </p:nvSpPr>
        <p:spPr/>
        <p:txBody>
          <a:bodyPr/>
          <a:lstStyle/>
          <a:p>
            <a:r>
              <a:rPr lang="fr-FR" dirty="0"/>
              <a:t>Nom de la présentation</a:t>
            </a:r>
          </a:p>
        </p:txBody>
      </p:sp>
      <p:sp>
        <p:nvSpPr>
          <p:cNvPr id="8" name="Espace réservé du numéro de diapositive 7">
            <a:extLst>
              <a:ext uri="{FF2B5EF4-FFF2-40B4-BE49-F238E27FC236}">
                <a16:creationId xmlns:a16="http://schemas.microsoft.com/office/drawing/2014/main" id="{45977B1C-54CB-D689-0F46-7DEC1CA5B5A0}"/>
              </a:ext>
            </a:extLst>
          </p:cNvPr>
          <p:cNvSpPr>
            <a:spLocks noGrp="1"/>
          </p:cNvSpPr>
          <p:nvPr>
            <p:ph type="sldNum" sz="quarter" idx="26"/>
          </p:nvPr>
        </p:nvSpPr>
        <p:spPr/>
        <p:txBody>
          <a:bodyPr/>
          <a:lstStyle/>
          <a:p>
            <a:pPr algn="r"/>
            <a:fld id="{22A8F993-E9C6-4879-8876-5511108B5C62}" type="slidenum">
              <a:rPr lang="fr-FR" smtClean="0"/>
              <a:pPr algn="r"/>
              <a:t>‹N°›</a:t>
            </a:fld>
            <a:r>
              <a:rPr lang="fr-FR" dirty="0"/>
              <a:t> |</a:t>
            </a:r>
          </a:p>
        </p:txBody>
      </p:sp>
    </p:spTree>
    <p:extLst>
      <p:ext uri="{BB962C8B-B14F-4D97-AF65-F5344CB8AC3E}">
        <p14:creationId xmlns:p14="http://schemas.microsoft.com/office/powerpoint/2010/main" val="2880432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et contenu avec image">
    <p:bg>
      <p:bgPr>
        <a:solidFill>
          <a:srgbClr val="FFFFFF"/>
        </a:solidFill>
        <a:effectLst/>
      </p:bgPr>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D0BC366C-44BA-C9B6-5004-F41F5BF2351A}"/>
              </a:ext>
            </a:extLst>
          </p:cNvPr>
          <p:cNvGraphicFramePr>
            <a:graphicFrameLocks noChangeAspect="1"/>
          </p:cNvGraphicFramePr>
          <p:nvPr userDrawn="1">
            <p:custDataLst>
              <p:tags r:id="rId1"/>
            </p:custDataLst>
            <p:extLst>
              <p:ext uri="{D42A27DB-BD31-4B8C-83A1-F6EECF244321}">
                <p14:modId xmlns:p14="http://schemas.microsoft.com/office/powerpoint/2010/main" val="42712838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 imgW="544" imgH="544" progId="TCLayout.ActiveDocument.1">
                  <p:embed/>
                </p:oleObj>
              </mc:Choice>
              <mc:Fallback>
                <p:oleObj name="Diapositive think-cell" r:id="rId3" imgW="544" imgH="544" progId="TCLayout.ActiveDocument.1">
                  <p:embed/>
                  <p:pic>
                    <p:nvPicPr>
                      <p:cNvPr id="8" name="think-cell data - do not delete" hidden="1">
                        <a:extLst>
                          <a:ext uri="{FF2B5EF4-FFF2-40B4-BE49-F238E27FC236}">
                            <a16:creationId xmlns:a16="http://schemas.microsoft.com/office/drawing/2014/main" id="{D0BC366C-44BA-C9B6-5004-F41F5BF2351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Text Placeholder 11">
            <a:extLst>
              <a:ext uri="{FF2B5EF4-FFF2-40B4-BE49-F238E27FC236}">
                <a16:creationId xmlns:a16="http://schemas.microsoft.com/office/drawing/2014/main" id="{C33D1780-CF14-3479-B4FE-FE6AC32544B1}"/>
              </a:ext>
              <a:ext uri="{C183D7F6-B498-43B3-948B-1728B52AA6E4}">
                <adec:decorative xmlns:adec="http://schemas.microsoft.com/office/drawing/2017/decorative" val="1"/>
              </a:ext>
            </a:extLst>
          </p:cNvPr>
          <p:cNvSpPr>
            <a:spLocks noGrp="1"/>
          </p:cNvSpPr>
          <p:nvPr>
            <p:ph type="body" sz="quarter" idx="11" hasCustomPrompt="1"/>
          </p:nvPr>
        </p:nvSpPr>
        <p:spPr>
          <a:xfrm>
            <a:off x="381000" y="849178"/>
            <a:ext cx="387350" cy="387350"/>
          </a:xfrm>
          <a:custGeom>
            <a:avLst/>
            <a:gdLst>
              <a:gd name="connsiteX0" fmla="*/ 364332 w 728664"/>
              <a:gd name="connsiteY0" fmla="*/ 0 h 728664"/>
              <a:gd name="connsiteX1" fmla="*/ 728664 w 728664"/>
              <a:gd name="connsiteY1" fmla="*/ 364332 h 728664"/>
              <a:gd name="connsiteX2" fmla="*/ 364332 w 728664"/>
              <a:gd name="connsiteY2" fmla="*/ 728664 h 728664"/>
              <a:gd name="connsiteX3" fmla="*/ 0 w 728664"/>
              <a:gd name="connsiteY3" fmla="*/ 364332 h 728664"/>
              <a:gd name="connsiteX4" fmla="*/ 364332 w 728664"/>
              <a:gd name="connsiteY4" fmla="*/ 0 h 72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664" h="728664">
                <a:moveTo>
                  <a:pt x="364332" y="0"/>
                </a:moveTo>
                <a:cubicBezTo>
                  <a:pt x="565547" y="0"/>
                  <a:pt x="728664" y="163117"/>
                  <a:pt x="728664" y="364332"/>
                </a:cubicBezTo>
                <a:cubicBezTo>
                  <a:pt x="728664" y="565547"/>
                  <a:pt x="565547" y="728664"/>
                  <a:pt x="364332" y="728664"/>
                </a:cubicBezTo>
                <a:cubicBezTo>
                  <a:pt x="163117" y="728664"/>
                  <a:pt x="0" y="565547"/>
                  <a:pt x="0" y="364332"/>
                </a:cubicBezTo>
                <a:cubicBezTo>
                  <a:pt x="0" y="163117"/>
                  <a:pt x="163117" y="0"/>
                  <a:pt x="364332" y="0"/>
                </a:cubicBezTo>
                <a:close/>
              </a:path>
            </a:pathLst>
          </a:custGeom>
          <a:solidFill>
            <a:schemeClr val="accent6"/>
          </a:solidFill>
        </p:spPr>
        <p:txBody>
          <a:bodyPr vert="horz" wrap="square" lIns="0" tIns="0" rIns="0" bIns="0" rtlCol="0">
            <a:noAutofit/>
          </a:bodyPr>
          <a:lstStyle>
            <a:lvl1pPr>
              <a:defRPr lang="fr-FR" dirty="0">
                <a:solidFill>
                  <a:schemeClr val="tx2">
                    <a:alpha val="0"/>
                  </a:schemeClr>
                </a:solidFill>
              </a:defRPr>
            </a:lvl1pPr>
          </a:lstStyle>
          <a:p>
            <a:pPr lvl="0"/>
            <a:r>
              <a:rPr lang="fr-FR" dirty="0"/>
              <a:t>'</a:t>
            </a:r>
          </a:p>
        </p:txBody>
      </p:sp>
      <p:sp>
        <p:nvSpPr>
          <p:cNvPr id="6" name="Title 3">
            <a:extLst>
              <a:ext uri="{FF2B5EF4-FFF2-40B4-BE49-F238E27FC236}">
                <a16:creationId xmlns:a16="http://schemas.microsoft.com/office/drawing/2014/main" id="{CB183AF7-879A-2AFA-21DC-289DBC689597}"/>
              </a:ext>
            </a:extLst>
          </p:cNvPr>
          <p:cNvSpPr>
            <a:spLocks noGrp="1"/>
          </p:cNvSpPr>
          <p:nvPr>
            <p:ph type="title" hasCustomPrompt="1"/>
          </p:nvPr>
        </p:nvSpPr>
        <p:spPr>
          <a:xfrm>
            <a:off x="897845" y="380072"/>
            <a:ext cx="4697186" cy="1325563"/>
          </a:xfrm>
        </p:spPr>
        <p:txBody>
          <a:bodyPr vert="horz" anchor="ctr"/>
          <a:lstStyle>
            <a:lvl1pPr>
              <a:defRPr lang="fr-FR" sz="4800" kern="1200" spc="-20" dirty="0">
                <a:solidFill>
                  <a:schemeClr val="tx1"/>
                </a:solidFill>
                <a:latin typeface="+mj-lt"/>
                <a:ea typeface="+mn-ea"/>
                <a:cs typeface="+mn-cs"/>
              </a:defRPr>
            </a:lvl1pPr>
          </a:lstStyle>
          <a:p>
            <a:pPr marL="0" lvl="0" indent="0" algn="l" defTabSz="914400" rtl="0" eaLnBrk="1" latinLnBrk="0" hangingPunct="1">
              <a:lnSpc>
                <a:spcPct val="90000"/>
              </a:lnSpc>
              <a:spcBef>
                <a:spcPts val="0"/>
              </a:spcBef>
              <a:spcAft>
                <a:spcPts val="1200"/>
              </a:spcAft>
              <a:buFont typeface="Arial" panose="020B0604020202020204" pitchFamily="34" charset="0"/>
              <a:buNone/>
            </a:pPr>
            <a:r>
              <a:rPr lang="fr-FR"/>
              <a:t>Click to edit</a:t>
            </a:r>
            <a:endParaRPr lang="fr-FR" dirty="0"/>
          </a:p>
        </p:txBody>
      </p:sp>
      <p:sp>
        <p:nvSpPr>
          <p:cNvPr id="7" name="Text Placeholder 9">
            <a:extLst>
              <a:ext uri="{FF2B5EF4-FFF2-40B4-BE49-F238E27FC236}">
                <a16:creationId xmlns:a16="http://schemas.microsoft.com/office/drawing/2014/main" id="{CD706AA7-5A5B-17DB-0FE9-28DF9E7E86E2}"/>
              </a:ext>
            </a:extLst>
          </p:cNvPr>
          <p:cNvSpPr>
            <a:spLocks noGrp="1"/>
          </p:cNvSpPr>
          <p:nvPr>
            <p:ph type="body" sz="quarter" idx="24" hasCustomPrompt="1"/>
          </p:nvPr>
        </p:nvSpPr>
        <p:spPr>
          <a:xfrm>
            <a:off x="898525" y="1869439"/>
            <a:ext cx="4695825" cy="3947159"/>
          </a:xfrm>
        </p:spPr>
        <p:txBody>
          <a:bodyPr/>
          <a:lstStyle>
            <a:lvl1pPr>
              <a:spcAft>
                <a:spcPts val="2400"/>
              </a:spcAft>
              <a:defRPr sz="2200"/>
            </a:lvl1pPr>
            <a:lvl2pPr>
              <a:spcAft>
                <a:spcPts val="2400"/>
              </a:spcAft>
              <a:defRPr lang="en-US" sz="2200" kern="1200" spc="-20" dirty="0">
                <a:solidFill>
                  <a:schemeClr val="accent6"/>
                </a:solidFill>
                <a:latin typeface="+mn-lt"/>
                <a:ea typeface="+mn-ea"/>
                <a:cs typeface="+mn-cs"/>
              </a:defRPr>
            </a:lvl2pPr>
            <a:lvl3pPr>
              <a:spcAft>
                <a:spcPts val="1200"/>
              </a:spcAft>
              <a:defRPr sz="1800"/>
            </a:lvl3pPr>
            <a:lvl4pPr>
              <a:spcAft>
                <a:spcPts val="1200"/>
              </a:spcAft>
              <a:defRPr sz="1600"/>
            </a:lvl4pPr>
            <a:lvl5pPr>
              <a:spcAft>
                <a:spcPts val="1200"/>
              </a:spcAft>
              <a:defRPr sz="1600"/>
            </a:lvl5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fr-FR" dirty="0"/>
          </a:p>
        </p:txBody>
      </p:sp>
      <p:sp>
        <p:nvSpPr>
          <p:cNvPr id="4" name="Picture Placeholder 3">
            <a:extLst>
              <a:ext uri="{FF2B5EF4-FFF2-40B4-BE49-F238E27FC236}">
                <a16:creationId xmlns:a16="http://schemas.microsoft.com/office/drawing/2014/main" id="{E03875C6-8834-F3EC-0C6F-03493468ACBC}"/>
              </a:ext>
            </a:extLst>
          </p:cNvPr>
          <p:cNvSpPr>
            <a:spLocks noGrp="1"/>
          </p:cNvSpPr>
          <p:nvPr>
            <p:ph type="pic" sz="quarter" idx="41" hasCustomPrompt="1"/>
          </p:nvPr>
        </p:nvSpPr>
        <p:spPr>
          <a:xfrm>
            <a:off x="6203950" y="0"/>
            <a:ext cx="5988048" cy="5816599"/>
          </a:xfrm>
          <a:custGeom>
            <a:avLst/>
            <a:gdLst>
              <a:gd name="connsiteX0" fmla="*/ 977798 w 5988048"/>
              <a:gd name="connsiteY0" fmla="*/ 0 h 5816599"/>
              <a:gd name="connsiteX1" fmla="*/ 5988048 w 5988048"/>
              <a:gd name="connsiteY1" fmla="*/ 0 h 5816599"/>
              <a:gd name="connsiteX2" fmla="*/ 5988048 w 5988048"/>
              <a:gd name="connsiteY2" fmla="*/ 5317928 h 5816599"/>
              <a:gd name="connsiteX3" fmla="*/ 5954698 w 5988048"/>
              <a:gd name="connsiteY3" fmla="*/ 5349988 h 5816599"/>
              <a:gd name="connsiteX4" fmla="*/ 5129858 w 5988048"/>
              <a:gd name="connsiteY4" fmla="*/ 5725478 h 5816599"/>
              <a:gd name="connsiteX5" fmla="*/ 4132887 w 5988048"/>
              <a:gd name="connsiteY5" fmla="*/ 5810952 h 5816599"/>
              <a:gd name="connsiteX6" fmla="*/ 3800853 w 5988048"/>
              <a:gd name="connsiteY6" fmla="*/ 5816599 h 5816599"/>
              <a:gd name="connsiteX7" fmla="*/ 3800789 w 5988048"/>
              <a:gd name="connsiteY7" fmla="*/ 5816599 h 5816599"/>
              <a:gd name="connsiteX8" fmla="*/ 3468755 w 5988048"/>
              <a:gd name="connsiteY8" fmla="*/ 5811044 h 5816599"/>
              <a:gd name="connsiteX9" fmla="*/ 2471784 w 5988048"/>
              <a:gd name="connsiteY9" fmla="*/ 5725478 h 5816599"/>
              <a:gd name="connsiteX10" fmla="*/ 1435926 w 5988048"/>
              <a:gd name="connsiteY10" fmla="*/ 5126243 h 5816599"/>
              <a:gd name="connsiteX11" fmla="*/ 116628 w 5988048"/>
              <a:gd name="connsiteY11" fmla="*/ 2836109 h 5816599"/>
              <a:gd name="connsiteX12" fmla="*/ 116628 w 5988048"/>
              <a:gd name="connsiteY12" fmla="*/ 1641437 h 5816599"/>
              <a:gd name="connsiteX13" fmla="*/ 784436 w 5988048"/>
              <a:gd name="connsiteY13" fmla="*/ 304505 h 581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988048" h="5816599">
                <a:moveTo>
                  <a:pt x="977798" y="0"/>
                </a:moveTo>
                <a:lnTo>
                  <a:pt x="5988048" y="0"/>
                </a:lnTo>
                <a:lnTo>
                  <a:pt x="5988048" y="5317928"/>
                </a:lnTo>
                <a:lnTo>
                  <a:pt x="5954698" y="5349988"/>
                </a:lnTo>
                <a:cubicBezTo>
                  <a:pt x="5723856" y="5551247"/>
                  <a:pt x="5437398" y="5682887"/>
                  <a:pt x="5129858" y="5725478"/>
                </a:cubicBezTo>
                <a:cubicBezTo>
                  <a:pt x="4797928" y="5771286"/>
                  <a:pt x="4465164" y="5799638"/>
                  <a:pt x="4132887" y="5810952"/>
                </a:cubicBezTo>
                <a:lnTo>
                  <a:pt x="3800853" y="5816599"/>
                </a:lnTo>
                <a:lnTo>
                  <a:pt x="3800789" y="5816599"/>
                </a:lnTo>
                <a:lnTo>
                  <a:pt x="3468755" y="5811044"/>
                </a:lnTo>
                <a:cubicBezTo>
                  <a:pt x="3136478" y="5799793"/>
                  <a:pt x="2803713" y="5771410"/>
                  <a:pt x="2471784" y="5725478"/>
                </a:cubicBezTo>
                <a:cubicBezTo>
                  <a:pt x="2061897" y="5668690"/>
                  <a:pt x="1689320" y="5453593"/>
                  <a:pt x="1435926" y="5126243"/>
                </a:cubicBezTo>
                <a:cubicBezTo>
                  <a:pt x="898269" y="4431593"/>
                  <a:pt x="452231" y="3661997"/>
                  <a:pt x="116628" y="2836109"/>
                </a:cubicBezTo>
                <a:cubicBezTo>
                  <a:pt x="-38876" y="2453292"/>
                  <a:pt x="-38876" y="2024254"/>
                  <a:pt x="116628" y="1641437"/>
                </a:cubicBezTo>
                <a:cubicBezTo>
                  <a:pt x="305404" y="1176875"/>
                  <a:pt x="529124" y="730125"/>
                  <a:pt x="784436" y="304505"/>
                </a:cubicBez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vert="horz" wrap="square" lIns="0" tIns="0" rIns="0" bIns="0" rtlCol="0" anchor="ctr">
            <a:noAutofit/>
          </a:bodyPr>
          <a:lstStyle>
            <a:lvl1pPr algn="ctr">
              <a:defRPr lang="fr-FR" sz="1800">
                <a:solidFill>
                  <a:schemeClr val="bg1"/>
                </a:solidFill>
              </a:defRPr>
            </a:lvl1pPr>
          </a:lstStyle>
          <a:p>
            <a:pPr lvl="0" algn="ctr"/>
            <a:r>
              <a:rPr lang="fr-FR" dirty="0"/>
              <a:t>Image</a:t>
            </a:r>
          </a:p>
        </p:txBody>
      </p:sp>
      <p:pic>
        <p:nvPicPr>
          <p:cNvPr id="5" name="Graphic 4">
            <a:extLst>
              <a:ext uri="{FF2B5EF4-FFF2-40B4-BE49-F238E27FC236}">
                <a16:creationId xmlns:a16="http://schemas.microsoft.com/office/drawing/2014/main" id="{091FA749-0AB6-BAA9-E7E8-FE1C86D77DDC}"/>
              </a:ext>
              <a:ext uri="{C183D7F6-B498-43B3-948B-1728B52AA6E4}">
                <adec:decorative xmlns:adec="http://schemas.microsoft.com/office/drawing/2017/decorative" val="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630332" y="6180224"/>
            <a:ext cx="896649" cy="444679"/>
          </a:xfrm>
          <a:prstGeom prst="rect">
            <a:avLst/>
          </a:prstGeom>
        </p:spPr>
      </p:pic>
      <p:sp>
        <p:nvSpPr>
          <p:cNvPr id="3" name="Espace réservé du pied de page 2">
            <a:extLst>
              <a:ext uri="{FF2B5EF4-FFF2-40B4-BE49-F238E27FC236}">
                <a16:creationId xmlns:a16="http://schemas.microsoft.com/office/drawing/2014/main" id="{7ABEACFE-831D-FA05-F069-17FCDC314FCC}"/>
              </a:ext>
            </a:extLst>
          </p:cNvPr>
          <p:cNvSpPr>
            <a:spLocks noGrp="1"/>
          </p:cNvSpPr>
          <p:nvPr>
            <p:ph type="ftr" sz="quarter" idx="42"/>
          </p:nvPr>
        </p:nvSpPr>
        <p:spPr/>
        <p:txBody>
          <a:bodyPr/>
          <a:lstStyle/>
          <a:p>
            <a:r>
              <a:rPr lang="fr-FR" dirty="0"/>
              <a:t>Nom de la présentation</a:t>
            </a:r>
          </a:p>
        </p:txBody>
      </p:sp>
      <p:sp>
        <p:nvSpPr>
          <p:cNvPr id="9" name="Espace réservé du numéro de diapositive 8">
            <a:extLst>
              <a:ext uri="{FF2B5EF4-FFF2-40B4-BE49-F238E27FC236}">
                <a16:creationId xmlns:a16="http://schemas.microsoft.com/office/drawing/2014/main" id="{7D0D3047-C507-2E11-B5C0-D859B698C89C}"/>
              </a:ext>
            </a:extLst>
          </p:cNvPr>
          <p:cNvSpPr>
            <a:spLocks noGrp="1"/>
          </p:cNvSpPr>
          <p:nvPr>
            <p:ph type="sldNum" sz="quarter" idx="43"/>
          </p:nvPr>
        </p:nvSpPr>
        <p:spPr/>
        <p:txBody>
          <a:bodyPr/>
          <a:lstStyle/>
          <a:p>
            <a:pPr algn="r"/>
            <a:fld id="{22A8F993-E9C6-4879-8876-5511108B5C62}" type="slidenum">
              <a:rPr lang="fr-FR" smtClean="0"/>
              <a:pPr algn="r"/>
              <a:t>‹N°›</a:t>
            </a:fld>
            <a:r>
              <a:rPr lang="fr-FR" dirty="0"/>
              <a:t> |</a:t>
            </a:r>
          </a:p>
        </p:txBody>
      </p:sp>
    </p:spTree>
    <p:extLst>
      <p:ext uri="{BB962C8B-B14F-4D97-AF65-F5344CB8AC3E}">
        <p14:creationId xmlns:p14="http://schemas.microsoft.com/office/powerpoint/2010/main" val="2706892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et 3 encarts">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372603BC-AA75-68C3-FD43-1A7077A4D960}"/>
              </a:ext>
            </a:extLst>
          </p:cNvPr>
          <p:cNvGraphicFramePr>
            <a:graphicFrameLocks noChangeAspect="1"/>
          </p:cNvGraphicFramePr>
          <p:nvPr userDrawn="1">
            <p:custDataLst>
              <p:tags r:id="rId1"/>
            </p:custDataLst>
            <p:extLst>
              <p:ext uri="{D42A27DB-BD31-4B8C-83A1-F6EECF244321}">
                <p14:modId xmlns:p14="http://schemas.microsoft.com/office/powerpoint/2010/main" val="17453664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 imgW="544" imgH="544" progId="TCLayout.ActiveDocument.1">
                  <p:embed/>
                </p:oleObj>
              </mc:Choice>
              <mc:Fallback>
                <p:oleObj name="Diapositive think-cell" r:id="rId3" imgW="544" imgH="544" progId="TCLayout.ActiveDocument.1">
                  <p:embed/>
                  <p:pic>
                    <p:nvPicPr>
                      <p:cNvPr id="8" name="think-cell data - do not delete" hidden="1">
                        <a:extLst>
                          <a:ext uri="{FF2B5EF4-FFF2-40B4-BE49-F238E27FC236}">
                            <a16:creationId xmlns:a16="http://schemas.microsoft.com/office/drawing/2014/main" id="{372603BC-AA75-68C3-FD43-1A7077A4D96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0" name="Title 29">
            <a:extLst>
              <a:ext uri="{FF2B5EF4-FFF2-40B4-BE49-F238E27FC236}">
                <a16:creationId xmlns:a16="http://schemas.microsoft.com/office/drawing/2014/main" id="{34EF12B4-AA43-4053-A66C-946FE6834488}"/>
              </a:ext>
            </a:extLst>
          </p:cNvPr>
          <p:cNvSpPr>
            <a:spLocks noGrp="1"/>
          </p:cNvSpPr>
          <p:nvPr>
            <p:ph type="title" hasCustomPrompt="1"/>
          </p:nvPr>
        </p:nvSpPr>
        <p:spPr>
          <a:xfrm>
            <a:off x="907256" y="574675"/>
            <a:ext cx="5079208" cy="1463935"/>
          </a:xfrm>
        </p:spPr>
        <p:txBody>
          <a:bodyPr vert="horz" anchor="t"/>
          <a:lstStyle>
            <a:lvl1pPr>
              <a:defRPr lang="fr-FR" sz="4800" dirty="0">
                <a:solidFill>
                  <a:schemeClr val="tx1"/>
                </a:solidFill>
              </a:defRPr>
            </a:lvl1pPr>
          </a:lstStyle>
          <a:p>
            <a:r>
              <a:rPr lang="fr-FR"/>
              <a:t>Click to edit title</a:t>
            </a:r>
            <a:endParaRPr lang="fr-FR" dirty="0"/>
          </a:p>
        </p:txBody>
      </p:sp>
      <p:sp>
        <p:nvSpPr>
          <p:cNvPr id="2" name="Text Placeholder 14">
            <a:extLst>
              <a:ext uri="{FF2B5EF4-FFF2-40B4-BE49-F238E27FC236}">
                <a16:creationId xmlns:a16="http://schemas.microsoft.com/office/drawing/2014/main" id="{9DF51427-88DB-D49F-5F03-7036FB8CA384}"/>
              </a:ext>
            </a:extLst>
          </p:cNvPr>
          <p:cNvSpPr>
            <a:spLocks noGrp="1"/>
          </p:cNvSpPr>
          <p:nvPr>
            <p:ph type="body" sz="quarter" idx="42" hasCustomPrompt="1"/>
          </p:nvPr>
        </p:nvSpPr>
        <p:spPr>
          <a:xfrm>
            <a:off x="6203950" y="574675"/>
            <a:ext cx="5437188" cy="1463935"/>
          </a:xfrm>
        </p:spPr>
        <p:txBody>
          <a:bodyPr anchor="t"/>
          <a:lstStyle>
            <a:lvl1pPr>
              <a:lnSpc>
                <a:spcPct val="90000"/>
              </a:lnSpc>
              <a:spcAft>
                <a:spcPts val="0"/>
              </a:spcAft>
              <a:defRPr sz="1800" b="1">
                <a:solidFill>
                  <a:schemeClr val="tx1"/>
                </a:solidFill>
                <a:latin typeface="+mj-lt"/>
              </a:defRPr>
            </a:lvl1pPr>
            <a:lvl2pPr>
              <a:lnSpc>
                <a:spcPct val="90000"/>
              </a:lnSpc>
              <a:spcAft>
                <a:spcPts val="0"/>
              </a:spcAft>
              <a:defRPr sz="1800" b="1">
                <a:solidFill>
                  <a:schemeClr val="tx1"/>
                </a:solidFill>
                <a:latin typeface="+mj-lt"/>
              </a:defRPr>
            </a:lvl2pPr>
            <a:lvl3pPr>
              <a:lnSpc>
                <a:spcPct val="90000"/>
              </a:lnSpc>
              <a:spcAft>
                <a:spcPts val="0"/>
              </a:spcAft>
              <a:defRPr sz="1800" b="1">
                <a:solidFill>
                  <a:schemeClr val="tx1"/>
                </a:solidFill>
                <a:latin typeface="+mj-lt"/>
              </a:defRPr>
            </a:lvl3pPr>
            <a:lvl4pPr>
              <a:lnSpc>
                <a:spcPct val="90000"/>
              </a:lnSpc>
              <a:spcAft>
                <a:spcPts val="0"/>
              </a:spcAft>
              <a:defRPr sz="1800" b="1">
                <a:solidFill>
                  <a:schemeClr val="tx1"/>
                </a:solidFill>
                <a:latin typeface="+mj-lt"/>
              </a:defRPr>
            </a:lvl4pPr>
            <a:lvl5pPr>
              <a:lnSpc>
                <a:spcPct val="90000"/>
              </a:lnSpc>
              <a:spcAft>
                <a:spcPts val="0"/>
              </a:spcAft>
              <a:defRPr sz="1800" b="1">
                <a:solidFill>
                  <a:schemeClr val="tx1"/>
                </a:solidFill>
                <a:latin typeface="+mj-lt"/>
              </a:defRPr>
            </a:lvl5pPr>
            <a:lvl6pPr>
              <a:lnSpc>
                <a:spcPct val="90000"/>
              </a:lnSpc>
              <a:spcAft>
                <a:spcPts val="0"/>
              </a:spcAft>
              <a:defRPr sz="1800" b="1">
                <a:solidFill>
                  <a:schemeClr val="tx1"/>
                </a:solidFill>
                <a:latin typeface="+mj-lt"/>
              </a:defRPr>
            </a:lvl6pPr>
            <a:lvl7pPr>
              <a:lnSpc>
                <a:spcPct val="90000"/>
              </a:lnSpc>
              <a:spcAft>
                <a:spcPts val="0"/>
              </a:spcAft>
              <a:defRPr sz="1800" b="1">
                <a:solidFill>
                  <a:schemeClr val="tx1"/>
                </a:solidFill>
                <a:latin typeface="+mj-lt"/>
              </a:defRPr>
            </a:lvl7pPr>
            <a:lvl8pPr>
              <a:lnSpc>
                <a:spcPct val="90000"/>
              </a:lnSpc>
              <a:spcAft>
                <a:spcPts val="0"/>
              </a:spcAft>
              <a:defRPr sz="1800" b="1">
                <a:solidFill>
                  <a:schemeClr val="tx1"/>
                </a:solidFill>
                <a:latin typeface="+mj-lt"/>
              </a:defRPr>
            </a:lvl8pPr>
            <a:lvl9pPr>
              <a:lnSpc>
                <a:spcPct val="90000"/>
              </a:lnSpc>
              <a:spcAft>
                <a:spcPts val="0"/>
              </a:spcAft>
              <a:defRPr sz="1800" b="1">
                <a:solidFill>
                  <a:schemeClr val="tx1"/>
                </a:solidFill>
                <a:latin typeface="+mj-lt"/>
              </a:defRPr>
            </a:lvl9pPr>
          </a:lstStyle>
          <a:p>
            <a:pPr lvl="0"/>
            <a:r>
              <a:rPr lang="fr-FR"/>
              <a:t>Click to edit Master text styles</a:t>
            </a:r>
            <a:endParaRPr lang="fr-FR" dirty="0"/>
          </a:p>
        </p:txBody>
      </p:sp>
      <p:sp>
        <p:nvSpPr>
          <p:cNvPr id="33" name="Text Placeholder 14">
            <a:extLst>
              <a:ext uri="{FF2B5EF4-FFF2-40B4-BE49-F238E27FC236}">
                <a16:creationId xmlns:a16="http://schemas.microsoft.com/office/drawing/2014/main" id="{529BF562-98DD-315E-A97B-ECF8465E73E8}"/>
              </a:ext>
            </a:extLst>
          </p:cNvPr>
          <p:cNvSpPr>
            <a:spLocks noGrp="1"/>
          </p:cNvSpPr>
          <p:nvPr>
            <p:ph type="body" sz="quarter" idx="43" hasCustomPrompt="1"/>
          </p:nvPr>
        </p:nvSpPr>
        <p:spPr>
          <a:xfrm>
            <a:off x="839479" y="2420079"/>
            <a:ext cx="3292298" cy="3295782"/>
          </a:xfrm>
          <a:prstGeom prst="roundRect">
            <a:avLst/>
          </a:prstGeom>
          <a:solidFill>
            <a:schemeClr val="accent2">
              <a:lumMod val="40000"/>
              <a:lumOff val="60000"/>
            </a:schemeClr>
          </a:solidFill>
        </p:spPr>
        <p:txBody>
          <a:bodyPr lIns="360000" tIns="216000" rIns="180000" anchor="t"/>
          <a:lstStyle>
            <a:lvl1pPr>
              <a:lnSpc>
                <a:spcPct val="100000"/>
              </a:lnSpc>
              <a:spcAft>
                <a:spcPts val="2400"/>
              </a:spcAft>
              <a:defRPr sz="1600" b="1">
                <a:solidFill>
                  <a:schemeClr val="tx2"/>
                </a:solidFill>
                <a:latin typeface="+mj-lt"/>
              </a:defRPr>
            </a:lvl1pPr>
            <a:lvl2pPr>
              <a:lnSpc>
                <a:spcPct val="100000"/>
              </a:lnSpc>
              <a:spcAft>
                <a:spcPts val="1200"/>
              </a:spcAft>
              <a:defRPr sz="1200">
                <a:solidFill>
                  <a:schemeClr val="tx1"/>
                </a:solidFill>
                <a:latin typeface="+mn-lt"/>
              </a:defRPr>
            </a:lvl2pPr>
            <a:lvl3pPr>
              <a:lnSpc>
                <a:spcPct val="100000"/>
              </a:lnSpc>
              <a:spcAft>
                <a:spcPts val="1200"/>
              </a:spcAft>
              <a:defRPr sz="1200">
                <a:solidFill>
                  <a:schemeClr val="tx1"/>
                </a:solidFill>
                <a:latin typeface="+mn-lt"/>
              </a:defRPr>
            </a:lvl3pPr>
            <a:lvl4pPr>
              <a:lnSpc>
                <a:spcPct val="100000"/>
              </a:lnSpc>
              <a:spcAft>
                <a:spcPts val="1200"/>
              </a:spcAft>
              <a:defRPr sz="1200">
                <a:solidFill>
                  <a:schemeClr val="tx1"/>
                </a:solidFill>
                <a:latin typeface="+mn-lt"/>
              </a:defRPr>
            </a:lvl4pPr>
            <a:lvl5pPr>
              <a:lnSpc>
                <a:spcPct val="100000"/>
              </a:lnSpc>
              <a:spcAft>
                <a:spcPts val="1200"/>
              </a:spcAft>
              <a:defRPr sz="1200">
                <a:solidFill>
                  <a:schemeClr val="tx1"/>
                </a:solidFill>
                <a:latin typeface="+mn-lt"/>
              </a:defRPr>
            </a:lvl5pPr>
            <a:lvl6pPr>
              <a:lnSpc>
                <a:spcPct val="100000"/>
              </a:lnSpc>
              <a:spcAft>
                <a:spcPts val="1200"/>
              </a:spcAft>
              <a:defRPr sz="1200">
                <a:solidFill>
                  <a:schemeClr val="tx1"/>
                </a:solidFill>
                <a:latin typeface="+mn-lt"/>
              </a:defRPr>
            </a:lvl6pPr>
            <a:lvl7pPr>
              <a:lnSpc>
                <a:spcPct val="100000"/>
              </a:lnSpc>
              <a:spcAft>
                <a:spcPts val="1200"/>
              </a:spcAft>
              <a:defRPr sz="1200">
                <a:solidFill>
                  <a:schemeClr val="tx1"/>
                </a:solidFill>
                <a:latin typeface="+mn-lt"/>
              </a:defRPr>
            </a:lvl7pPr>
            <a:lvl8pPr>
              <a:lnSpc>
                <a:spcPct val="100000"/>
              </a:lnSpc>
              <a:spcAft>
                <a:spcPts val="1200"/>
              </a:spcAft>
              <a:defRPr sz="1200">
                <a:solidFill>
                  <a:schemeClr val="tx1"/>
                </a:solidFill>
                <a:latin typeface="+mn-lt"/>
              </a:defRPr>
            </a:lvl8pPr>
            <a:lvl9pPr>
              <a:lnSpc>
                <a:spcPct val="100000"/>
              </a:lnSpc>
              <a:spcAft>
                <a:spcPts val="1200"/>
              </a:spcAft>
              <a:defRPr sz="1200">
                <a:solidFill>
                  <a:schemeClr val="tx1"/>
                </a:solidFill>
                <a:latin typeface="+mn-lt"/>
              </a:defRPr>
            </a:lvl9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p>
          <a:p>
            <a:pPr lvl="5"/>
            <a:r>
              <a:rPr lang="fr-FR"/>
              <a:t>6</a:t>
            </a:r>
          </a:p>
          <a:p>
            <a:pPr lvl="6"/>
            <a:r>
              <a:rPr lang="fr-FR"/>
              <a:t>7</a:t>
            </a:r>
          </a:p>
          <a:p>
            <a:pPr lvl="7"/>
            <a:r>
              <a:rPr lang="fr-FR"/>
              <a:t>8</a:t>
            </a:r>
          </a:p>
          <a:p>
            <a:pPr lvl="8"/>
            <a:r>
              <a:rPr lang="fr-FR"/>
              <a:t>9</a:t>
            </a:r>
            <a:endParaRPr lang="fr-FR" dirty="0"/>
          </a:p>
        </p:txBody>
      </p:sp>
      <p:sp>
        <p:nvSpPr>
          <p:cNvPr id="40" name="Text Placeholder 14">
            <a:extLst>
              <a:ext uri="{FF2B5EF4-FFF2-40B4-BE49-F238E27FC236}">
                <a16:creationId xmlns:a16="http://schemas.microsoft.com/office/drawing/2014/main" id="{C28AA431-B134-94DB-ED63-4881847241B2}"/>
              </a:ext>
              <a:ext uri="{C183D7F6-B498-43B3-948B-1728B52AA6E4}">
                <adec:decorative xmlns:adec="http://schemas.microsoft.com/office/drawing/2017/decorative" val="1"/>
              </a:ext>
            </a:extLst>
          </p:cNvPr>
          <p:cNvSpPr>
            <a:spLocks noGrp="1"/>
          </p:cNvSpPr>
          <p:nvPr>
            <p:ph type="body" sz="quarter" idx="46"/>
          </p:nvPr>
        </p:nvSpPr>
        <p:spPr>
          <a:xfrm>
            <a:off x="534489" y="2767024"/>
            <a:ext cx="609980" cy="609980"/>
          </a:xfrm>
          <a:prstGeom prst="ellipse">
            <a:avLst/>
          </a:prstGeom>
          <a:solidFill>
            <a:schemeClr val="accent2"/>
          </a:solidFill>
        </p:spPr>
        <p:txBody>
          <a:bodyPr anchor="ctr"/>
          <a:lstStyle>
            <a:lvl1pPr algn="ctr">
              <a:lnSpc>
                <a:spcPct val="100000"/>
              </a:lnSpc>
              <a:spcAft>
                <a:spcPts val="0"/>
              </a:spcAft>
              <a:defRPr sz="3800">
                <a:solidFill>
                  <a:schemeClr val="accent3">
                    <a:alpha val="0"/>
                  </a:schemeClr>
                </a:solidFill>
                <a:latin typeface="+mj-lt"/>
              </a:defRPr>
            </a:lvl1pPr>
            <a:lvl2pPr algn="ctr">
              <a:lnSpc>
                <a:spcPct val="100000"/>
              </a:lnSpc>
              <a:spcAft>
                <a:spcPts val="0"/>
              </a:spcAft>
              <a:defRPr sz="3800">
                <a:solidFill>
                  <a:schemeClr val="accent3"/>
                </a:solidFill>
                <a:latin typeface="+mj-lt"/>
              </a:defRPr>
            </a:lvl2pPr>
            <a:lvl3pPr algn="ctr">
              <a:lnSpc>
                <a:spcPct val="100000"/>
              </a:lnSpc>
              <a:spcAft>
                <a:spcPts val="0"/>
              </a:spcAft>
              <a:defRPr sz="3800">
                <a:solidFill>
                  <a:schemeClr val="accent3"/>
                </a:solidFill>
                <a:latin typeface="+mj-lt"/>
              </a:defRPr>
            </a:lvl3pPr>
            <a:lvl4pPr algn="ctr">
              <a:lnSpc>
                <a:spcPct val="100000"/>
              </a:lnSpc>
              <a:spcAft>
                <a:spcPts val="0"/>
              </a:spcAft>
              <a:defRPr sz="3800">
                <a:solidFill>
                  <a:schemeClr val="accent3"/>
                </a:solidFill>
                <a:latin typeface="+mj-lt"/>
              </a:defRPr>
            </a:lvl4pPr>
            <a:lvl5pPr algn="ctr">
              <a:lnSpc>
                <a:spcPct val="100000"/>
              </a:lnSpc>
              <a:spcAft>
                <a:spcPts val="0"/>
              </a:spcAft>
              <a:defRPr sz="3800">
                <a:solidFill>
                  <a:schemeClr val="accent3"/>
                </a:solidFill>
                <a:latin typeface="+mj-lt"/>
              </a:defRPr>
            </a:lvl5pPr>
            <a:lvl6pPr algn="ctr">
              <a:lnSpc>
                <a:spcPct val="100000"/>
              </a:lnSpc>
              <a:spcAft>
                <a:spcPts val="0"/>
              </a:spcAft>
              <a:defRPr sz="3800">
                <a:solidFill>
                  <a:schemeClr val="accent3"/>
                </a:solidFill>
                <a:latin typeface="+mj-lt"/>
              </a:defRPr>
            </a:lvl6pPr>
            <a:lvl7pPr algn="ctr">
              <a:lnSpc>
                <a:spcPct val="100000"/>
              </a:lnSpc>
              <a:spcAft>
                <a:spcPts val="0"/>
              </a:spcAft>
              <a:defRPr sz="3800">
                <a:solidFill>
                  <a:schemeClr val="accent3"/>
                </a:solidFill>
                <a:latin typeface="+mj-lt"/>
              </a:defRPr>
            </a:lvl7pPr>
            <a:lvl8pPr algn="ctr">
              <a:lnSpc>
                <a:spcPct val="100000"/>
              </a:lnSpc>
              <a:spcAft>
                <a:spcPts val="0"/>
              </a:spcAft>
              <a:defRPr sz="3800">
                <a:solidFill>
                  <a:schemeClr val="accent3"/>
                </a:solidFill>
                <a:latin typeface="+mj-lt"/>
              </a:defRPr>
            </a:lvl8pPr>
            <a:lvl9pPr algn="ctr">
              <a:lnSpc>
                <a:spcPct val="100000"/>
              </a:lnSpc>
              <a:spcAft>
                <a:spcPts val="0"/>
              </a:spcAft>
              <a:defRPr sz="3800">
                <a:solidFill>
                  <a:schemeClr val="accent3"/>
                </a:solidFill>
                <a:latin typeface="+mj-lt"/>
              </a:defRPr>
            </a:lvl9pPr>
          </a:lstStyle>
          <a:p>
            <a:pPr lvl="0"/>
            <a:endParaRPr lang="fr-FR" dirty="0"/>
          </a:p>
        </p:txBody>
      </p:sp>
      <p:sp>
        <p:nvSpPr>
          <p:cNvPr id="41" name="Picture Placeholder 12">
            <a:extLst>
              <a:ext uri="{FF2B5EF4-FFF2-40B4-BE49-F238E27FC236}">
                <a16:creationId xmlns:a16="http://schemas.microsoft.com/office/drawing/2014/main" id="{03E6A5B2-F702-AF15-CE11-C2A18E95FB69}"/>
              </a:ext>
            </a:extLst>
          </p:cNvPr>
          <p:cNvSpPr>
            <a:spLocks noGrp="1"/>
          </p:cNvSpPr>
          <p:nvPr>
            <p:ph type="pic" sz="quarter" idx="47" hasCustomPrompt="1"/>
          </p:nvPr>
        </p:nvSpPr>
        <p:spPr>
          <a:xfrm>
            <a:off x="582692" y="2815228"/>
            <a:ext cx="513574" cy="513572"/>
          </a:xfrm>
          <a:prstGeom prst="ellipse">
            <a:avLst/>
          </a:prstGeom>
        </p:spPr>
        <p:txBody>
          <a:bodyPr anchor="ctr"/>
          <a:lstStyle>
            <a:lvl1pPr algn="ctr">
              <a:defRPr sz="800"/>
            </a:lvl1pPr>
          </a:lstStyle>
          <a:p>
            <a:r>
              <a:rPr lang="fr-FR" dirty="0"/>
              <a:t>Picto.</a:t>
            </a:r>
          </a:p>
        </p:txBody>
      </p:sp>
      <p:sp>
        <p:nvSpPr>
          <p:cNvPr id="36" name="Text Placeholder 14">
            <a:extLst>
              <a:ext uri="{FF2B5EF4-FFF2-40B4-BE49-F238E27FC236}">
                <a16:creationId xmlns:a16="http://schemas.microsoft.com/office/drawing/2014/main" id="{381EAFF9-5B77-0ACC-8C35-C4C8E87F1C73}"/>
              </a:ext>
            </a:extLst>
          </p:cNvPr>
          <p:cNvSpPr>
            <a:spLocks noGrp="1"/>
          </p:cNvSpPr>
          <p:nvPr>
            <p:ph type="body" sz="quarter" idx="44" hasCustomPrompt="1"/>
          </p:nvPr>
        </p:nvSpPr>
        <p:spPr>
          <a:xfrm>
            <a:off x="4614951" y="2420079"/>
            <a:ext cx="3292298" cy="3295782"/>
          </a:xfrm>
          <a:prstGeom prst="roundRect">
            <a:avLst/>
          </a:prstGeom>
          <a:solidFill>
            <a:schemeClr val="accent4">
              <a:lumMod val="20000"/>
              <a:lumOff val="80000"/>
            </a:schemeClr>
          </a:solidFill>
        </p:spPr>
        <p:txBody>
          <a:bodyPr lIns="360000" tIns="216000" rIns="180000" anchor="t"/>
          <a:lstStyle>
            <a:lvl1pPr>
              <a:lnSpc>
                <a:spcPct val="100000"/>
              </a:lnSpc>
              <a:spcAft>
                <a:spcPts val="2400"/>
              </a:spcAft>
              <a:defRPr sz="1600" b="1">
                <a:solidFill>
                  <a:schemeClr val="tx2"/>
                </a:solidFill>
                <a:latin typeface="+mj-lt"/>
              </a:defRPr>
            </a:lvl1pPr>
            <a:lvl2pPr>
              <a:lnSpc>
                <a:spcPct val="100000"/>
              </a:lnSpc>
              <a:spcAft>
                <a:spcPts val="1200"/>
              </a:spcAft>
              <a:defRPr sz="1200">
                <a:solidFill>
                  <a:schemeClr val="tx1"/>
                </a:solidFill>
                <a:latin typeface="+mn-lt"/>
              </a:defRPr>
            </a:lvl2pPr>
            <a:lvl3pPr>
              <a:lnSpc>
                <a:spcPct val="100000"/>
              </a:lnSpc>
              <a:spcAft>
                <a:spcPts val="1200"/>
              </a:spcAft>
              <a:defRPr sz="1200">
                <a:solidFill>
                  <a:schemeClr val="tx1"/>
                </a:solidFill>
                <a:latin typeface="+mn-lt"/>
              </a:defRPr>
            </a:lvl3pPr>
            <a:lvl4pPr>
              <a:lnSpc>
                <a:spcPct val="100000"/>
              </a:lnSpc>
              <a:spcAft>
                <a:spcPts val="1200"/>
              </a:spcAft>
              <a:defRPr sz="1200">
                <a:solidFill>
                  <a:schemeClr val="tx1"/>
                </a:solidFill>
                <a:latin typeface="+mn-lt"/>
              </a:defRPr>
            </a:lvl4pPr>
            <a:lvl5pPr>
              <a:lnSpc>
                <a:spcPct val="100000"/>
              </a:lnSpc>
              <a:spcAft>
                <a:spcPts val="1200"/>
              </a:spcAft>
              <a:defRPr sz="1200">
                <a:solidFill>
                  <a:schemeClr val="tx1"/>
                </a:solidFill>
                <a:latin typeface="+mn-lt"/>
              </a:defRPr>
            </a:lvl5pPr>
            <a:lvl6pPr>
              <a:lnSpc>
                <a:spcPct val="100000"/>
              </a:lnSpc>
              <a:spcAft>
                <a:spcPts val="1200"/>
              </a:spcAft>
              <a:defRPr sz="1200">
                <a:solidFill>
                  <a:schemeClr val="tx1"/>
                </a:solidFill>
                <a:latin typeface="+mn-lt"/>
              </a:defRPr>
            </a:lvl6pPr>
            <a:lvl7pPr>
              <a:lnSpc>
                <a:spcPct val="100000"/>
              </a:lnSpc>
              <a:spcAft>
                <a:spcPts val="1200"/>
              </a:spcAft>
              <a:defRPr sz="1200">
                <a:solidFill>
                  <a:schemeClr val="tx1"/>
                </a:solidFill>
                <a:latin typeface="+mn-lt"/>
              </a:defRPr>
            </a:lvl7pPr>
            <a:lvl8pPr>
              <a:lnSpc>
                <a:spcPct val="100000"/>
              </a:lnSpc>
              <a:spcAft>
                <a:spcPts val="1200"/>
              </a:spcAft>
              <a:defRPr sz="1200">
                <a:solidFill>
                  <a:schemeClr val="tx1"/>
                </a:solidFill>
                <a:latin typeface="+mn-lt"/>
              </a:defRPr>
            </a:lvl8pPr>
            <a:lvl9pPr>
              <a:lnSpc>
                <a:spcPct val="100000"/>
              </a:lnSpc>
              <a:spcAft>
                <a:spcPts val="1200"/>
              </a:spcAft>
              <a:defRPr sz="1200">
                <a:solidFill>
                  <a:schemeClr val="tx1"/>
                </a:solidFill>
                <a:latin typeface="+mn-lt"/>
              </a:defRPr>
            </a:lvl9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p>
          <a:p>
            <a:pPr lvl="5"/>
            <a:r>
              <a:rPr lang="fr-FR"/>
              <a:t>6</a:t>
            </a:r>
          </a:p>
          <a:p>
            <a:pPr lvl="6"/>
            <a:r>
              <a:rPr lang="fr-FR"/>
              <a:t>7</a:t>
            </a:r>
          </a:p>
          <a:p>
            <a:pPr lvl="7"/>
            <a:r>
              <a:rPr lang="fr-FR"/>
              <a:t>8</a:t>
            </a:r>
          </a:p>
          <a:p>
            <a:pPr lvl="8"/>
            <a:r>
              <a:rPr lang="fr-FR"/>
              <a:t>9</a:t>
            </a:r>
            <a:endParaRPr lang="fr-FR" dirty="0"/>
          </a:p>
        </p:txBody>
      </p:sp>
      <p:sp>
        <p:nvSpPr>
          <p:cNvPr id="4" name="Text Placeholder 14">
            <a:extLst>
              <a:ext uri="{FF2B5EF4-FFF2-40B4-BE49-F238E27FC236}">
                <a16:creationId xmlns:a16="http://schemas.microsoft.com/office/drawing/2014/main" id="{EF606C3A-EBE4-E88B-EF63-58F588497BEF}"/>
              </a:ext>
              <a:ext uri="{C183D7F6-B498-43B3-948B-1728B52AA6E4}">
                <adec:decorative xmlns:adec="http://schemas.microsoft.com/office/drawing/2017/decorative" val="1"/>
              </a:ext>
            </a:extLst>
          </p:cNvPr>
          <p:cNvSpPr>
            <a:spLocks noGrp="1"/>
          </p:cNvSpPr>
          <p:nvPr>
            <p:ph type="body" sz="quarter" idx="50"/>
          </p:nvPr>
        </p:nvSpPr>
        <p:spPr>
          <a:xfrm>
            <a:off x="4309961" y="2767024"/>
            <a:ext cx="609980" cy="609980"/>
          </a:xfrm>
          <a:prstGeom prst="ellipse">
            <a:avLst/>
          </a:prstGeom>
          <a:solidFill>
            <a:schemeClr val="accent4"/>
          </a:solidFill>
        </p:spPr>
        <p:txBody>
          <a:bodyPr anchor="ctr"/>
          <a:lstStyle>
            <a:lvl1pPr algn="ctr">
              <a:lnSpc>
                <a:spcPct val="100000"/>
              </a:lnSpc>
              <a:spcAft>
                <a:spcPts val="0"/>
              </a:spcAft>
              <a:defRPr sz="3800">
                <a:solidFill>
                  <a:schemeClr val="accent3">
                    <a:alpha val="0"/>
                  </a:schemeClr>
                </a:solidFill>
                <a:latin typeface="+mj-lt"/>
              </a:defRPr>
            </a:lvl1pPr>
            <a:lvl2pPr algn="ctr">
              <a:lnSpc>
                <a:spcPct val="100000"/>
              </a:lnSpc>
              <a:spcAft>
                <a:spcPts val="0"/>
              </a:spcAft>
              <a:defRPr sz="3800">
                <a:solidFill>
                  <a:schemeClr val="accent3"/>
                </a:solidFill>
                <a:latin typeface="+mj-lt"/>
              </a:defRPr>
            </a:lvl2pPr>
            <a:lvl3pPr algn="ctr">
              <a:lnSpc>
                <a:spcPct val="100000"/>
              </a:lnSpc>
              <a:spcAft>
                <a:spcPts val="0"/>
              </a:spcAft>
              <a:defRPr sz="3800">
                <a:solidFill>
                  <a:schemeClr val="accent3"/>
                </a:solidFill>
                <a:latin typeface="+mj-lt"/>
              </a:defRPr>
            </a:lvl3pPr>
            <a:lvl4pPr algn="ctr">
              <a:lnSpc>
                <a:spcPct val="100000"/>
              </a:lnSpc>
              <a:spcAft>
                <a:spcPts val="0"/>
              </a:spcAft>
              <a:defRPr sz="3800">
                <a:solidFill>
                  <a:schemeClr val="accent3"/>
                </a:solidFill>
                <a:latin typeface="+mj-lt"/>
              </a:defRPr>
            </a:lvl4pPr>
            <a:lvl5pPr algn="ctr">
              <a:lnSpc>
                <a:spcPct val="100000"/>
              </a:lnSpc>
              <a:spcAft>
                <a:spcPts val="0"/>
              </a:spcAft>
              <a:defRPr sz="3800">
                <a:solidFill>
                  <a:schemeClr val="accent3"/>
                </a:solidFill>
                <a:latin typeface="+mj-lt"/>
              </a:defRPr>
            </a:lvl5pPr>
            <a:lvl6pPr algn="ctr">
              <a:lnSpc>
                <a:spcPct val="100000"/>
              </a:lnSpc>
              <a:spcAft>
                <a:spcPts val="0"/>
              </a:spcAft>
              <a:defRPr sz="3800">
                <a:solidFill>
                  <a:schemeClr val="accent3"/>
                </a:solidFill>
                <a:latin typeface="+mj-lt"/>
              </a:defRPr>
            </a:lvl6pPr>
            <a:lvl7pPr algn="ctr">
              <a:lnSpc>
                <a:spcPct val="100000"/>
              </a:lnSpc>
              <a:spcAft>
                <a:spcPts val="0"/>
              </a:spcAft>
              <a:defRPr sz="3800">
                <a:solidFill>
                  <a:schemeClr val="accent3"/>
                </a:solidFill>
                <a:latin typeface="+mj-lt"/>
              </a:defRPr>
            </a:lvl7pPr>
            <a:lvl8pPr algn="ctr">
              <a:lnSpc>
                <a:spcPct val="100000"/>
              </a:lnSpc>
              <a:spcAft>
                <a:spcPts val="0"/>
              </a:spcAft>
              <a:defRPr sz="3800">
                <a:solidFill>
                  <a:schemeClr val="accent3"/>
                </a:solidFill>
                <a:latin typeface="+mj-lt"/>
              </a:defRPr>
            </a:lvl8pPr>
            <a:lvl9pPr algn="ctr">
              <a:lnSpc>
                <a:spcPct val="100000"/>
              </a:lnSpc>
              <a:spcAft>
                <a:spcPts val="0"/>
              </a:spcAft>
              <a:defRPr sz="3800">
                <a:solidFill>
                  <a:schemeClr val="accent3"/>
                </a:solidFill>
                <a:latin typeface="+mj-lt"/>
              </a:defRPr>
            </a:lvl9pPr>
          </a:lstStyle>
          <a:p>
            <a:pPr lvl="0"/>
            <a:endParaRPr lang="fr-FR" dirty="0"/>
          </a:p>
        </p:txBody>
      </p:sp>
      <p:sp>
        <p:nvSpPr>
          <p:cNvPr id="5" name="Picture Placeholder 12">
            <a:extLst>
              <a:ext uri="{FF2B5EF4-FFF2-40B4-BE49-F238E27FC236}">
                <a16:creationId xmlns:a16="http://schemas.microsoft.com/office/drawing/2014/main" id="{A43026DA-1F0C-57E8-84F9-017BDC7BD0ED}"/>
              </a:ext>
            </a:extLst>
          </p:cNvPr>
          <p:cNvSpPr>
            <a:spLocks noGrp="1"/>
          </p:cNvSpPr>
          <p:nvPr>
            <p:ph type="pic" sz="quarter" idx="51" hasCustomPrompt="1"/>
          </p:nvPr>
        </p:nvSpPr>
        <p:spPr>
          <a:xfrm>
            <a:off x="4358164" y="2815228"/>
            <a:ext cx="513574" cy="513572"/>
          </a:xfrm>
          <a:prstGeom prst="ellipse">
            <a:avLst/>
          </a:prstGeom>
        </p:spPr>
        <p:txBody>
          <a:bodyPr anchor="ctr"/>
          <a:lstStyle>
            <a:lvl1pPr algn="ctr">
              <a:defRPr sz="800"/>
            </a:lvl1pPr>
          </a:lstStyle>
          <a:p>
            <a:r>
              <a:rPr lang="fr-FR" dirty="0"/>
              <a:t>Picto.</a:t>
            </a:r>
          </a:p>
        </p:txBody>
      </p:sp>
      <p:sp>
        <p:nvSpPr>
          <p:cNvPr id="37" name="Text Placeholder 14">
            <a:extLst>
              <a:ext uri="{FF2B5EF4-FFF2-40B4-BE49-F238E27FC236}">
                <a16:creationId xmlns:a16="http://schemas.microsoft.com/office/drawing/2014/main" id="{B27D59E6-1616-CEE7-69D6-36B195796693}"/>
              </a:ext>
            </a:extLst>
          </p:cNvPr>
          <p:cNvSpPr>
            <a:spLocks noGrp="1"/>
          </p:cNvSpPr>
          <p:nvPr>
            <p:ph type="body" sz="quarter" idx="45" hasCustomPrompt="1"/>
          </p:nvPr>
        </p:nvSpPr>
        <p:spPr>
          <a:xfrm>
            <a:off x="8391216" y="2420079"/>
            <a:ext cx="3292298" cy="3295782"/>
          </a:xfrm>
          <a:prstGeom prst="roundRect">
            <a:avLst/>
          </a:prstGeom>
          <a:solidFill>
            <a:schemeClr val="accent3">
              <a:lumMod val="20000"/>
              <a:lumOff val="80000"/>
            </a:schemeClr>
          </a:solidFill>
        </p:spPr>
        <p:txBody>
          <a:bodyPr lIns="360000" tIns="216000" rIns="180000" anchor="t"/>
          <a:lstStyle>
            <a:lvl1pPr>
              <a:lnSpc>
                <a:spcPct val="100000"/>
              </a:lnSpc>
              <a:spcAft>
                <a:spcPts val="2400"/>
              </a:spcAft>
              <a:defRPr sz="1600" b="1">
                <a:solidFill>
                  <a:schemeClr val="tx2"/>
                </a:solidFill>
                <a:latin typeface="+mj-lt"/>
              </a:defRPr>
            </a:lvl1pPr>
            <a:lvl2pPr>
              <a:lnSpc>
                <a:spcPct val="100000"/>
              </a:lnSpc>
              <a:spcAft>
                <a:spcPts val="1200"/>
              </a:spcAft>
              <a:defRPr sz="1200">
                <a:solidFill>
                  <a:schemeClr val="tx1"/>
                </a:solidFill>
                <a:latin typeface="+mn-lt"/>
              </a:defRPr>
            </a:lvl2pPr>
            <a:lvl3pPr>
              <a:lnSpc>
                <a:spcPct val="100000"/>
              </a:lnSpc>
              <a:spcAft>
                <a:spcPts val="1200"/>
              </a:spcAft>
              <a:defRPr sz="1200">
                <a:solidFill>
                  <a:schemeClr val="tx1"/>
                </a:solidFill>
                <a:latin typeface="+mn-lt"/>
              </a:defRPr>
            </a:lvl3pPr>
            <a:lvl4pPr>
              <a:lnSpc>
                <a:spcPct val="100000"/>
              </a:lnSpc>
              <a:spcAft>
                <a:spcPts val="1200"/>
              </a:spcAft>
              <a:defRPr sz="1200">
                <a:solidFill>
                  <a:schemeClr val="tx1"/>
                </a:solidFill>
                <a:latin typeface="+mn-lt"/>
              </a:defRPr>
            </a:lvl4pPr>
            <a:lvl5pPr>
              <a:lnSpc>
                <a:spcPct val="100000"/>
              </a:lnSpc>
              <a:spcAft>
                <a:spcPts val="1200"/>
              </a:spcAft>
              <a:defRPr sz="1200">
                <a:solidFill>
                  <a:schemeClr val="tx1"/>
                </a:solidFill>
                <a:latin typeface="+mn-lt"/>
              </a:defRPr>
            </a:lvl5pPr>
            <a:lvl6pPr>
              <a:lnSpc>
                <a:spcPct val="100000"/>
              </a:lnSpc>
              <a:spcAft>
                <a:spcPts val="1200"/>
              </a:spcAft>
              <a:defRPr sz="1200">
                <a:solidFill>
                  <a:schemeClr val="tx1"/>
                </a:solidFill>
                <a:latin typeface="+mn-lt"/>
              </a:defRPr>
            </a:lvl6pPr>
            <a:lvl7pPr>
              <a:lnSpc>
                <a:spcPct val="100000"/>
              </a:lnSpc>
              <a:spcAft>
                <a:spcPts val="1200"/>
              </a:spcAft>
              <a:defRPr sz="1200">
                <a:solidFill>
                  <a:schemeClr val="tx1"/>
                </a:solidFill>
                <a:latin typeface="+mn-lt"/>
              </a:defRPr>
            </a:lvl7pPr>
            <a:lvl8pPr>
              <a:lnSpc>
                <a:spcPct val="100000"/>
              </a:lnSpc>
              <a:spcAft>
                <a:spcPts val="1200"/>
              </a:spcAft>
              <a:defRPr sz="1200">
                <a:solidFill>
                  <a:schemeClr val="tx1"/>
                </a:solidFill>
                <a:latin typeface="+mn-lt"/>
              </a:defRPr>
            </a:lvl8pPr>
            <a:lvl9pPr>
              <a:lnSpc>
                <a:spcPct val="100000"/>
              </a:lnSpc>
              <a:spcAft>
                <a:spcPts val="1200"/>
              </a:spcAft>
              <a:defRPr sz="1200">
                <a:solidFill>
                  <a:schemeClr val="tx1"/>
                </a:solidFill>
                <a:latin typeface="+mn-lt"/>
              </a:defRPr>
            </a:lvl9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p>
          <a:p>
            <a:pPr lvl="5"/>
            <a:r>
              <a:rPr lang="fr-FR"/>
              <a:t>6</a:t>
            </a:r>
          </a:p>
          <a:p>
            <a:pPr lvl="6"/>
            <a:r>
              <a:rPr lang="fr-FR"/>
              <a:t>7</a:t>
            </a:r>
          </a:p>
          <a:p>
            <a:pPr lvl="7"/>
            <a:r>
              <a:rPr lang="fr-FR"/>
              <a:t>8</a:t>
            </a:r>
          </a:p>
          <a:p>
            <a:pPr lvl="8"/>
            <a:r>
              <a:rPr lang="fr-FR"/>
              <a:t>9</a:t>
            </a:r>
            <a:endParaRPr lang="fr-FR" dirty="0"/>
          </a:p>
        </p:txBody>
      </p:sp>
      <p:sp>
        <p:nvSpPr>
          <p:cNvPr id="42" name="Text Placeholder 14">
            <a:extLst>
              <a:ext uri="{FF2B5EF4-FFF2-40B4-BE49-F238E27FC236}">
                <a16:creationId xmlns:a16="http://schemas.microsoft.com/office/drawing/2014/main" id="{6AE453FD-E568-AEAA-B810-6ADE4D2B4943}"/>
              </a:ext>
              <a:ext uri="{C183D7F6-B498-43B3-948B-1728B52AA6E4}">
                <adec:decorative xmlns:adec="http://schemas.microsoft.com/office/drawing/2017/decorative" val="1"/>
              </a:ext>
            </a:extLst>
          </p:cNvPr>
          <p:cNvSpPr>
            <a:spLocks noGrp="1"/>
          </p:cNvSpPr>
          <p:nvPr>
            <p:ph type="body" sz="quarter" idx="48"/>
          </p:nvPr>
        </p:nvSpPr>
        <p:spPr>
          <a:xfrm>
            <a:off x="8085433" y="2767024"/>
            <a:ext cx="609980" cy="609980"/>
          </a:xfrm>
          <a:prstGeom prst="ellipse">
            <a:avLst/>
          </a:prstGeom>
          <a:solidFill>
            <a:schemeClr val="accent3"/>
          </a:solidFill>
        </p:spPr>
        <p:txBody>
          <a:bodyPr anchor="ctr"/>
          <a:lstStyle>
            <a:lvl1pPr algn="ctr">
              <a:lnSpc>
                <a:spcPct val="100000"/>
              </a:lnSpc>
              <a:spcAft>
                <a:spcPts val="0"/>
              </a:spcAft>
              <a:defRPr sz="3800">
                <a:solidFill>
                  <a:schemeClr val="accent3">
                    <a:alpha val="0"/>
                  </a:schemeClr>
                </a:solidFill>
                <a:latin typeface="+mj-lt"/>
              </a:defRPr>
            </a:lvl1pPr>
            <a:lvl2pPr algn="ctr">
              <a:lnSpc>
                <a:spcPct val="100000"/>
              </a:lnSpc>
              <a:spcAft>
                <a:spcPts val="0"/>
              </a:spcAft>
              <a:defRPr sz="3800">
                <a:solidFill>
                  <a:schemeClr val="accent3"/>
                </a:solidFill>
                <a:latin typeface="+mj-lt"/>
              </a:defRPr>
            </a:lvl2pPr>
            <a:lvl3pPr algn="ctr">
              <a:lnSpc>
                <a:spcPct val="100000"/>
              </a:lnSpc>
              <a:spcAft>
                <a:spcPts val="0"/>
              </a:spcAft>
              <a:defRPr sz="3800">
                <a:solidFill>
                  <a:schemeClr val="accent3"/>
                </a:solidFill>
                <a:latin typeface="+mj-lt"/>
              </a:defRPr>
            </a:lvl3pPr>
            <a:lvl4pPr algn="ctr">
              <a:lnSpc>
                <a:spcPct val="100000"/>
              </a:lnSpc>
              <a:spcAft>
                <a:spcPts val="0"/>
              </a:spcAft>
              <a:defRPr sz="3800">
                <a:solidFill>
                  <a:schemeClr val="accent3"/>
                </a:solidFill>
                <a:latin typeface="+mj-lt"/>
              </a:defRPr>
            </a:lvl4pPr>
            <a:lvl5pPr algn="ctr">
              <a:lnSpc>
                <a:spcPct val="100000"/>
              </a:lnSpc>
              <a:spcAft>
                <a:spcPts val="0"/>
              </a:spcAft>
              <a:defRPr sz="3800">
                <a:solidFill>
                  <a:schemeClr val="accent3"/>
                </a:solidFill>
                <a:latin typeface="+mj-lt"/>
              </a:defRPr>
            </a:lvl5pPr>
            <a:lvl6pPr algn="ctr">
              <a:lnSpc>
                <a:spcPct val="100000"/>
              </a:lnSpc>
              <a:spcAft>
                <a:spcPts val="0"/>
              </a:spcAft>
              <a:defRPr sz="3800">
                <a:solidFill>
                  <a:schemeClr val="accent3"/>
                </a:solidFill>
                <a:latin typeface="+mj-lt"/>
              </a:defRPr>
            </a:lvl6pPr>
            <a:lvl7pPr algn="ctr">
              <a:lnSpc>
                <a:spcPct val="100000"/>
              </a:lnSpc>
              <a:spcAft>
                <a:spcPts val="0"/>
              </a:spcAft>
              <a:defRPr sz="3800">
                <a:solidFill>
                  <a:schemeClr val="accent3"/>
                </a:solidFill>
                <a:latin typeface="+mj-lt"/>
              </a:defRPr>
            </a:lvl7pPr>
            <a:lvl8pPr algn="ctr">
              <a:lnSpc>
                <a:spcPct val="100000"/>
              </a:lnSpc>
              <a:spcAft>
                <a:spcPts val="0"/>
              </a:spcAft>
              <a:defRPr sz="3800">
                <a:solidFill>
                  <a:schemeClr val="accent3"/>
                </a:solidFill>
                <a:latin typeface="+mj-lt"/>
              </a:defRPr>
            </a:lvl8pPr>
            <a:lvl9pPr algn="ctr">
              <a:lnSpc>
                <a:spcPct val="100000"/>
              </a:lnSpc>
              <a:spcAft>
                <a:spcPts val="0"/>
              </a:spcAft>
              <a:defRPr sz="3800">
                <a:solidFill>
                  <a:schemeClr val="accent3"/>
                </a:solidFill>
                <a:latin typeface="+mj-lt"/>
              </a:defRPr>
            </a:lvl9pPr>
          </a:lstStyle>
          <a:p>
            <a:pPr lvl="0"/>
            <a:endParaRPr lang="fr-FR" dirty="0"/>
          </a:p>
        </p:txBody>
      </p:sp>
      <p:sp>
        <p:nvSpPr>
          <p:cNvPr id="43" name="Picture Placeholder 12">
            <a:extLst>
              <a:ext uri="{FF2B5EF4-FFF2-40B4-BE49-F238E27FC236}">
                <a16:creationId xmlns:a16="http://schemas.microsoft.com/office/drawing/2014/main" id="{D98AD34D-61AD-643B-EAA3-BFF5792F263B}"/>
              </a:ext>
            </a:extLst>
          </p:cNvPr>
          <p:cNvSpPr>
            <a:spLocks noGrp="1"/>
          </p:cNvSpPr>
          <p:nvPr>
            <p:ph type="pic" sz="quarter" idx="49" hasCustomPrompt="1"/>
          </p:nvPr>
        </p:nvSpPr>
        <p:spPr>
          <a:xfrm>
            <a:off x="8133636" y="2815228"/>
            <a:ext cx="513574" cy="513572"/>
          </a:xfrm>
          <a:prstGeom prst="ellipse">
            <a:avLst/>
          </a:prstGeom>
        </p:spPr>
        <p:txBody>
          <a:bodyPr anchor="ctr"/>
          <a:lstStyle>
            <a:lvl1pPr marL="0" indent="0" algn="ctr">
              <a:buFont typeface="Arial" panose="020B0604020202020204" pitchFamily="34" charset="0"/>
              <a:buNone/>
              <a:defRPr sz="800">
                <a:solidFill>
                  <a:schemeClr val="bg1"/>
                </a:solidFill>
              </a:defRPr>
            </a:lvl1pPr>
          </a:lstStyle>
          <a:p>
            <a:pPr marL="171450" marR="0" lvl="0" indent="-171450" algn="ctr" defTabSz="914400" rtl="0" eaLnBrk="1" fontAlgn="auto" latinLnBrk="0" hangingPunct="1">
              <a:lnSpc>
                <a:spcPct val="100000"/>
              </a:lnSpc>
              <a:spcBef>
                <a:spcPts val="0"/>
              </a:spcBef>
              <a:spcAft>
                <a:spcPts val="0"/>
              </a:spcAft>
              <a:buClrTx/>
              <a:buSzTx/>
              <a:tabLst/>
              <a:defRPr/>
            </a:pPr>
            <a:r>
              <a:rPr lang="fr-FR" dirty="0"/>
              <a:t>Picto.</a:t>
            </a:r>
          </a:p>
        </p:txBody>
      </p:sp>
      <p:pic>
        <p:nvPicPr>
          <p:cNvPr id="3" name="Graphic 2">
            <a:extLst>
              <a:ext uri="{FF2B5EF4-FFF2-40B4-BE49-F238E27FC236}">
                <a16:creationId xmlns:a16="http://schemas.microsoft.com/office/drawing/2014/main" id="{FFA3E8C4-D07E-CB27-3FE6-CDFBBE96498E}"/>
              </a:ext>
              <a:ext uri="{C183D7F6-B498-43B3-948B-1728B52AA6E4}">
                <adec:decorative xmlns:adec="http://schemas.microsoft.com/office/drawing/2017/decorative" val="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630332" y="6180224"/>
            <a:ext cx="896649" cy="444679"/>
          </a:xfrm>
          <a:prstGeom prst="rect">
            <a:avLst/>
          </a:prstGeom>
        </p:spPr>
      </p:pic>
      <p:sp>
        <p:nvSpPr>
          <p:cNvPr id="7" name="Espace réservé du pied de page 6">
            <a:extLst>
              <a:ext uri="{FF2B5EF4-FFF2-40B4-BE49-F238E27FC236}">
                <a16:creationId xmlns:a16="http://schemas.microsoft.com/office/drawing/2014/main" id="{6AF16EDB-3137-6B9E-C9C2-56784BFC169C}"/>
              </a:ext>
            </a:extLst>
          </p:cNvPr>
          <p:cNvSpPr>
            <a:spLocks noGrp="1"/>
          </p:cNvSpPr>
          <p:nvPr>
            <p:ph type="ftr" sz="quarter" idx="52"/>
          </p:nvPr>
        </p:nvSpPr>
        <p:spPr/>
        <p:txBody>
          <a:bodyPr/>
          <a:lstStyle/>
          <a:p>
            <a:r>
              <a:rPr lang="fr-FR" dirty="0"/>
              <a:t>Nom de la présentation</a:t>
            </a:r>
          </a:p>
        </p:txBody>
      </p:sp>
      <p:sp>
        <p:nvSpPr>
          <p:cNvPr id="9" name="Espace réservé du numéro de diapositive 8">
            <a:extLst>
              <a:ext uri="{FF2B5EF4-FFF2-40B4-BE49-F238E27FC236}">
                <a16:creationId xmlns:a16="http://schemas.microsoft.com/office/drawing/2014/main" id="{05B4CD95-AEDB-8CAD-CB17-67579BF4BD8E}"/>
              </a:ext>
            </a:extLst>
          </p:cNvPr>
          <p:cNvSpPr>
            <a:spLocks noGrp="1"/>
          </p:cNvSpPr>
          <p:nvPr>
            <p:ph type="sldNum" sz="quarter" idx="53"/>
          </p:nvPr>
        </p:nvSpPr>
        <p:spPr/>
        <p:txBody>
          <a:bodyPr/>
          <a:lstStyle/>
          <a:p>
            <a:pPr algn="r"/>
            <a:fld id="{22A8F993-E9C6-4879-8876-5511108B5C62}" type="slidenum">
              <a:rPr lang="fr-FR" smtClean="0"/>
              <a:pPr algn="r"/>
              <a:t>‹N°›</a:t>
            </a:fld>
            <a:r>
              <a:rPr lang="fr-FR" dirty="0"/>
              <a:t> |</a:t>
            </a:r>
          </a:p>
        </p:txBody>
      </p:sp>
    </p:spTree>
    <p:extLst>
      <p:ext uri="{BB962C8B-B14F-4D97-AF65-F5344CB8AC3E}">
        <p14:creationId xmlns:p14="http://schemas.microsoft.com/office/powerpoint/2010/main" val="2831430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et contenu avec 2 encarts">
    <p:bg>
      <p:bgPr>
        <a:solidFill>
          <a:srgbClr val="FFFFFF"/>
        </a:solidFill>
        <a:effectLst/>
      </p:bgPr>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A2BE7F97-1A60-7C03-66B1-404D8DECA94F}"/>
              </a:ext>
            </a:extLst>
          </p:cNvPr>
          <p:cNvGraphicFramePr>
            <a:graphicFrameLocks noChangeAspect="1"/>
          </p:cNvGraphicFramePr>
          <p:nvPr userDrawn="1">
            <p:custDataLst>
              <p:tags r:id="rId1"/>
            </p:custDataLst>
            <p:extLst>
              <p:ext uri="{D42A27DB-BD31-4B8C-83A1-F6EECF244321}">
                <p14:modId xmlns:p14="http://schemas.microsoft.com/office/powerpoint/2010/main" val="19426706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3" imgW="544" imgH="544" progId="TCLayout.ActiveDocument.1">
                  <p:embed/>
                </p:oleObj>
              </mc:Choice>
              <mc:Fallback>
                <p:oleObj name="Diapositive think-cell" r:id="rId3" imgW="544" imgH="544" progId="TCLayout.ActiveDocument.1">
                  <p:embed/>
                  <p:pic>
                    <p:nvPicPr>
                      <p:cNvPr id="7" name="think-cell data - do not delete" hidden="1">
                        <a:extLst>
                          <a:ext uri="{FF2B5EF4-FFF2-40B4-BE49-F238E27FC236}">
                            <a16:creationId xmlns:a16="http://schemas.microsoft.com/office/drawing/2014/main" id="{A2BE7F97-1A60-7C03-66B1-404D8DECA94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7" name="Text Placeholder 11">
            <a:extLst>
              <a:ext uri="{FF2B5EF4-FFF2-40B4-BE49-F238E27FC236}">
                <a16:creationId xmlns:a16="http://schemas.microsoft.com/office/drawing/2014/main" id="{308B8A33-A560-179D-82DB-3D758F1E03DF}"/>
              </a:ext>
              <a:ext uri="{C183D7F6-B498-43B3-948B-1728B52AA6E4}">
                <adec:decorative xmlns:adec="http://schemas.microsoft.com/office/drawing/2017/decorative" val="1"/>
              </a:ext>
            </a:extLst>
          </p:cNvPr>
          <p:cNvSpPr>
            <a:spLocks noGrp="1"/>
          </p:cNvSpPr>
          <p:nvPr>
            <p:ph type="body" sz="quarter" idx="11" hasCustomPrompt="1"/>
          </p:nvPr>
        </p:nvSpPr>
        <p:spPr>
          <a:xfrm>
            <a:off x="381000" y="849178"/>
            <a:ext cx="387350" cy="387350"/>
          </a:xfrm>
          <a:custGeom>
            <a:avLst/>
            <a:gdLst>
              <a:gd name="connsiteX0" fmla="*/ 364332 w 728664"/>
              <a:gd name="connsiteY0" fmla="*/ 0 h 728664"/>
              <a:gd name="connsiteX1" fmla="*/ 728664 w 728664"/>
              <a:gd name="connsiteY1" fmla="*/ 364332 h 728664"/>
              <a:gd name="connsiteX2" fmla="*/ 364332 w 728664"/>
              <a:gd name="connsiteY2" fmla="*/ 728664 h 728664"/>
              <a:gd name="connsiteX3" fmla="*/ 0 w 728664"/>
              <a:gd name="connsiteY3" fmla="*/ 364332 h 728664"/>
              <a:gd name="connsiteX4" fmla="*/ 364332 w 728664"/>
              <a:gd name="connsiteY4" fmla="*/ 0 h 72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664" h="728664">
                <a:moveTo>
                  <a:pt x="364332" y="0"/>
                </a:moveTo>
                <a:cubicBezTo>
                  <a:pt x="565547" y="0"/>
                  <a:pt x="728664" y="163117"/>
                  <a:pt x="728664" y="364332"/>
                </a:cubicBezTo>
                <a:cubicBezTo>
                  <a:pt x="728664" y="565547"/>
                  <a:pt x="565547" y="728664"/>
                  <a:pt x="364332" y="728664"/>
                </a:cubicBezTo>
                <a:cubicBezTo>
                  <a:pt x="163117" y="728664"/>
                  <a:pt x="0" y="565547"/>
                  <a:pt x="0" y="364332"/>
                </a:cubicBezTo>
                <a:cubicBezTo>
                  <a:pt x="0" y="163117"/>
                  <a:pt x="163117" y="0"/>
                  <a:pt x="364332" y="0"/>
                </a:cubicBezTo>
                <a:close/>
              </a:path>
            </a:pathLst>
          </a:custGeom>
          <a:solidFill>
            <a:schemeClr val="accent1"/>
          </a:solidFill>
        </p:spPr>
        <p:txBody>
          <a:bodyPr wrap="square">
            <a:noAutofit/>
          </a:bodyPr>
          <a:lstStyle>
            <a:lvl1pPr>
              <a:defRPr>
                <a:solidFill>
                  <a:schemeClr val="tx2">
                    <a:alpha val="0"/>
                  </a:schemeClr>
                </a:solidFill>
              </a:defRPr>
            </a:lvl1pPr>
            <a:lvl5pPr>
              <a:defRPr/>
            </a:lvl5pPr>
          </a:lstStyle>
          <a:p>
            <a:pPr lvl="0"/>
            <a:r>
              <a:rPr lang="fr-FR" dirty="0"/>
              <a:t>'</a:t>
            </a:r>
          </a:p>
        </p:txBody>
      </p:sp>
      <p:sp>
        <p:nvSpPr>
          <p:cNvPr id="3" name="Title 3">
            <a:extLst>
              <a:ext uri="{FF2B5EF4-FFF2-40B4-BE49-F238E27FC236}">
                <a16:creationId xmlns:a16="http://schemas.microsoft.com/office/drawing/2014/main" id="{3D6826C9-BB7A-03FC-5BE5-E8FAA2C1B308}"/>
              </a:ext>
            </a:extLst>
          </p:cNvPr>
          <p:cNvSpPr>
            <a:spLocks noGrp="1"/>
          </p:cNvSpPr>
          <p:nvPr>
            <p:ph type="title" hasCustomPrompt="1"/>
          </p:nvPr>
        </p:nvSpPr>
        <p:spPr>
          <a:xfrm>
            <a:off x="897845" y="380072"/>
            <a:ext cx="4697186" cy="1325563"/>
          </a:xfrm>
        </p:spPr>
        <p:txBody>
          <a:bodyPr vert="horz" anchor="ctr"/>
          <a:lstStyle>
            <a:lvl1pPr marL="0" indent="0">
              <a:buFont typeface="Arial" panose="020B0604020202020204" pitchFamily="34" charset="0"/>
              <a:buNone/>
              <a:defRPr lang="fr-FR" sz="4800" kern="1200" spc="-20" dirty="0">
                <a:solidFill>
                  <a:schemeClr val="tx1"/>
                </a:solidFill>
                <a:latin typeface="+mj-lt"/>
                <a:ea typeface="+mn-ea"/>
                <a:cs typeface="+mn-cs"/>
              </a:defRPr>
            </a:lvl1pPr>
          </a:lstStyle>
          <a:p>
            <a:pPr marL="685800" lvl="0" indent="-685800" algn="l" defTabSz="914400" rtl="0" eaLnBrk="1" latinLnBrk="0" hangingPunct="1">
              <a:lnSpc>
                <a:spcPct val="90000"/>
              </a:lnSpc>
              <a:spcBef>
                <a:spcPts val="0"/>
              </a:spcBef>
              <a:spcAft>
                <a:spcPts val="1200"/>
              </a:spcAft>
            </a:pPr>
            <a:r>
              <a:rPr lang="fr-FR"/>
              <a:t>Click to edit</a:t>
            </a:r>
            <a:endParaRPr lang="fr-FR" dirty="0"/>
          </a:p>
        </p:txBody>
      </p:sp>
      <p:sp>
        <p:nvSpPr>
          <p:cNvPr id="5" name="Text Placeholder 9">
            <a:extLst>
              <a:ext uri="{FF2B5EF4-FFF2-40B4-BE49-F238E27FC236}">
                <a16:creationId xmlns:a16="http://schemas.microsoft.com/office/drawing/2014/main" id="{2B8E6E82-8A6B-2C99-8BD3-F8C245E08165}"/>
              </a:ext>
            </a:extLst>
          </p:cNvPr>
          <p:cNvSpPr>
            <a:spLocks noGrp="1"/>
          </p:cNvSpPr>
          <p:nvPr>
            <p:ph type="body" sz="quarter" idx="24" hasCustomPrompt="1"/>
          </p:nvPr>
        </p:nvSpPr>
        <p:spPr>
          <a:xfrm>
            <a:off x="898525" y="1869439"/>
            <a:ext cx="4695825" cy="3947159"/>
          </a:xfrm>
        </p:spPr>
        <p:txBody>
          <a:bodyPr/>
          <a:lstStyle>
            <a:lvl1pPr>
              <a:spcAft>
                <a:spcPts val="2400"/>
              </a:spcAft>
              <a:defRPr sz="2200"/>
            </a:lvl1pPr>
            <a:lvl2pPr>
              <a:spcAft>
                <a:spcPts val="2400"/>
              </a:spcAft>
              <a:defRPr sz="2200"/>
            </a:lvl2pPr>
            <a:lvl3pPr>
              <a:spcAft>
                <a:spcPts val="1200"/>
              </a:spcAft>
              <a:defRPr sz="1800"/>
            </a:lvl3pPr>
            <a:lvl4pPr>
              <a:spcAft>
                <a:spcPts val="1200"/>
              </a:spcAft>
              <a:defRPr sz="1600"/>
            </a:lvl4pPr>
            <a:lvl5pPr>
              <a:spcAft>
                <a:spcPts val="1200"/>
              </a:spcAft>
              <a:defRPr sz="1600"/>
            </a:lvl5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endParaRPr lang="fr-FR" dirty="0"/>
          </a:p>
        </p:txBody>
      </p:sp>
      <p:sp>
        <p:nvSpPr>
          <p:cNvPr id="4" name="Freeform: Shape 3">
            <a:extLst>
              <a:ext uri="{FF2B5EF4-FFF2-40B4-BE49-F238E27FC236}">
                <a16:creationId xmlns:a16="http://schemas.microsoft.com/office/drawing/2014/main" id="{0B0EF252-B930-24AC-7A2E-91A1F16015D1}"/>
              </a:ext>
              <a:ext uri="{C183D7F6-B498-43B3-948B-1728B52AA6E4}">
                <adec:decorative xmlns:adec="http://schemas.microsoft.com/office/drawing/2017/decorative" val="1"/>
              </a:ext>
            </a:extLst>
          </p:cNvPr>
          <p:cNvSpPr/>
          <p:nvPr userDrawn="1"/>
        </p:nvSpPr>
        <p:spPr>
          <a:xfrm>
            <a:off x="7112000" y="0"/>
            <a:ext cx="5075326" cy="6858000"/>
          </a:xfrm>
          <a:custGeom>
            <a:avLst/>
            <a:gdLst>
              <a:gd name="connsiteX0" fmla="*/ 378139 w 5075326"/>
              <a:gd name="connsiteY0" fmla="*/ 0 h 6858000"/>
              <a:gd name="connsiteX1" fmla="*/ 5075326 w 5075326"/>
              <a:gd name="connsiteY1" fmla="*/ 0 h 6858000"/>
              <a:gd name="connsiteX2" fmla="*/ 5075326 w 5075326"/>
              <a:gd name="connsiteY2" fmla="*/ 6858000 h 6858000"/>
              <a:gd name="connsiteX3" fmla="*/ 365542 w 5075326"/>
              <a:gd name="connsiteY3" fmla="*/ 6858000 h 6858000"/>
              <a:gd name="connsiteX4" fmla="*/ 363417 w 5075326"/>
              <a:gd name="connsiteY4" fmla="*/ 6852613 h 6858000"/>
              <a:gd name="connsiteX5" fmla="*/ 168536 w 5075326"/>
              <a:gd name="connsiteY5" fmla="*/ 5986189 h 6858000"/>
              <a:gd name="connsiteX6" fmla="*/ 331966 w 5075326"/>
              <a:gd name="connsiteY6" fmla="*/ 14678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75326" h="6858000">
                <a:moveTo>
                  <a:pt x="378139" y="0"/>
                </a:moveTo>
                <a:lnTo>
                  <a:pt x="5075326" y="0"/>
                </a:lnTo>
                <a:lnTo>
                  <a:pt x="5075326" y="6858000"/>
                </a:lnTo>
                <a:lnTo>
                  <a:pt x="365542" y="6858000"/>
                </a:lnTo>
                <a:lnTo>
                  <a:pt x="363417" y="6852613"/>
                </a:lnTo>
                <a:cubicBezTo>
                  <a:pt x="265540" y="6572611"/>
                  <a:pt x="208132" y="6274676"/>
                  <a:pt x="168536" y="5986189"/>
                </a:cubicBezTo>
                <a:cubicBezTo>
                  <a:pt x="-34336" y="4368644"/>
                  <a:pt x="-130792" y="1802044"/>
                  <a:pt x="331966" y="146786"/>
                </a:cubicBezTo>
                <a:close/>
              </a:path>
            </a:pathLst>
          </a:custGeom>
          <a:solidFill>
            <a:schemeClr val="accent1">
              <a:lumMod val="20000"/>
              <a:lumOff val="80000"/>
            </a:schemeClr>
          </a:solidFill>
          <a:ln w="9525" cap="flat">
            <a:noFill/>
            <a:prstDash val="solid"/>
            <a:miter/>
          </a:ln>
        </p:spPr>
        <p:txBody>
          <a:bodyPr lIns="540000" tIns="360000" rIns="288000" rtlCol="0" anchor="t"/>
          <a:lstStyle/>
          <a:p>
            <a:pPr>
              <a:spcAft>
                <a:spcPts val="2400"/>
              </a:spcAft>
            </a:pPr>
            <a:endParaRPr lang="fr-FR" sz="1200" spc="-30" dirty="0">
              <a:solidFill>
                <a:schemeClr val="bg2"/>
              </a:solidFill>
            </a:endParaRPr>
          </a:p>
        </p:txBody>
      </p:sp>
      <p:sp>
        <p:nvSpPr>
          <p:cNvPr id="28" name="Text Placeholder 14">
            <a:extLst>
              <a:ext uri="{FF2B5EF4-FFF2-40B4-BE49-F238E27FC236}">
                <a16:creationId xmlns:a16="http://schemas.microsoft.com/office/drawing/2014/main" id="{D2B7FD5C-6687-6D69-BD19-BCB5FB5DB07D}"/>
              </a:ext>
            </a:extLst>
          </p:cNvPr>
          <p:cNvSpPr>
            <a:spLocks noGrp="1"/>
          </p:cNvSpPr>
          <p:nvPr>
            <p:ph type="body" sz="quarter" idx="43" hasCustomPrompt="1"/>
          </p:nvPr>
        </p:nvSpPr>
        <p:spPr>
          <a:xfrm>
            <a:off x="6199276" y="574674"/>
            <a:ext cx="5411788" cy="2290211"/>
          </a:xfrm>
          <a:prstGeom prst="roundRect">
            <a:avLst/>
          </a:prstGeom>
          <a:solidFill>
            <a:schemeClr val="accent1"/>
          </a:solidFill>
        </p:spPr>
        <p:txBody>
          <a:bodyPr lIns="540000" tIns="0" rIns="288000" anchor="ctr"/>
          <a:lstStyle>
            <a:lvl1pPr>
              <a:lnSpc>
                <a:spcPct val="100000"/>
              </a:lnSpc>
              <a:spcAft>
                <a:spcPts val="1200"/>
              </a:spcAft>
              <a:defRPr sz="1400" b="1">
                <a:solidFill>
                  <a:schemeClr val="bg1"/>
                </a:solidFill>
                <a:latin typeface="+mn-lt"/>
              </a:defRPr>
            </a:lvl1pPr>
            <a:lvl2pPr>
              <a:lnSpc>
                <a:spcPct val="100000"/>
              </a:lnSpc>
              <a:spcAft>
                <a:spcPts val="600"/>
              </a:spcAft>
              <a:defRPr sz="1400">
                <a:solidFill>
                  <a:schemeClr val="bg1"/>
                </a:solidFill>
                <a:latin typeface="+mn-lt"/>
              </a:defRPr>
            </a:lvl2pPr>
            <a:lvl3pPr>
              <a:lnSpc>
                <a:spcPct val="100000"/>
              </a:lnSpc>
              <a:spcAft>
                <a:spcPts val="600"/>
              </a:spcAft>
              <a:defRPr sz="1400">
                <a:solidFill>
                  <a:schemeClr val="bg1"/>
                </a:solidFill>
                <a:latin typeface="+mn-lt"/>
              </a:defRPr>
            </a:lvl3pPr>
            <a:lvl4pPr>
              <a:lnSpc>
                <a:spcPct val="100000"/>
              </a:lnSpc>
              <a:spcAft>
                <a:spcPts val="600"/>
              </a:spcAft>
              <a:defRPr sz="1400">
                <a:solidFill>
                  <a:schemeClr val="bg1"/>
                </a:solidFill>
                <a:latin typeface="+mn-lt"/>
              </a:defRPr>
            </a:lvl4pPr>
            <a:lvl5pPr>
              <a:lnSpc>
                <a:spcPct val="100000"/>
              </a:lnSpc>
              <a:spcAft>
                <a:spcPts val="600"/>
              </a:spcAft>
              <a:defRPr sz="1400">
                <a:solidFill>
                  <a:schemeClr val="bg1"/>
                </a:solidFill>
                <a:latin typeface="+mn-lt"/>
              </a:defRPr>
            </a:lvl5pPr>
            <a:lvl6pPr>
              <a:lnSpc>
                <a:spcPct val="100000"/>
              </a:lnSpc>
              <a:spcAft>
                <a:spcPts val="600"/>
              </a:spcAft>
              <a:defRPr sz="1400">
                <a:solidFill>
                  <a:schemeClr val="bg1"/>
                </a:solidFill>
                <a:latin typeface="+mn-lt"/>
              </a:defRPr>
            </a:lvl6pPr>
            <a:lvl7pPr>
              <a:lnSpc>
                <a:spcPct val="100000"/>
              </a:lnSpc>
              <a:spcAft>
                <a:spcPts val="600"/>
              </a:spcAft>
              <a:defRPr sz="1400">
                <a:solidFill>
                  <a:schemeClr val="bg1"/>
                </a:solidFill>
                <a:latin typeface="+mn-lt"/>
              </a:defRPr>
            </a:lvl7pPr>
            <a:lvl8pPr>
              <a:lnSpc>
                <a:spcPct val="100000"/>
              </a:lnSpc>
              <a:spcAft>
                <a:spcPts val="600"/>
              </a:spcAft>
              <a:defRPr sz="1400">
                <a:solidFill>
                  <a:schemeClr val="bg1"/>
                </a:solidFill>
                <a:latin typeface="+mn-lt"/>
              </a:defRPr>
            </a:lvl8pPr>
            <a:lvl9pPr>
              <a:lnSpc>
                <a:spcPct val="100000"/>
              </a:lnSpc>
              <a:spcAft>
                <a:spcPts val="600"/>
              </a:spcAft>
              <a:defRPr sz="1400">
                <a:solidFill>
                  <a:schemeClr val="bg1"/>
                </a:solidFill>
                <a:latin typeface="+mn-lt"/>
              </a:defRPr>
            </a:lvl9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p>
          <a:p>
            <a:pPr lvl="5"/>
            <a:r>
              <a:rPr lang="fr-FR"/>
              <a:t>6</a:t>
            </a:r>
          </a:p>
          <a:p>
            <a:pPr lvl="6"/>
            <a:r>
              <a:rPr lang="fr-FR"/>
              <a:t>7</a:t>
            </a:r>
          </a:p>
          <a:p>
            <a:pPr lvl="7"/>
            <a:r>
              <a:rPr lang="fr-FR"/>
              <a:t>8</a:t>
            </a:r>
          </a:p>
          <a:p>
            <a:pPr lvl="8"/>
            <a:r>
              <a:rPr lang="fr-FR"/>
              <a:t>9</a:t>
            </a:r>
            <a:endParaRPr lang="fr-FR" dirty="0"/>
          </a:p>
        </p:txBody>
      </p:sp>
      <p:sp>
        <p:nvSpPr>
          <p:cNvPr id="30" name="Text Placeholder 14">
            <a:extLst>
              <a:ext uri="{FF2B5EF4-FFF2-40B4-BE49-F238E27FC236}">
                <a16:creationId xmlns:a16="http://schemas.microsoft.com/office/drawing/2014/main" id="{0AC6F338-F800-EA0B-E6A5-F584D4AA8144}"/>
              </a:ext>
              <a:ext uri="{C183D7F6-B498-43B3-948B-1728B52AA6E4}">
                <adec:decorative xmlns:adec="http://schemas.microsoft.com/office/drawing/2017/decorative" val="1"/>
              </a:ext>
            </a:extLst>
          </p:cNvPr>
          <p:cNvSpPr>
            <a:spLocks noGrp="1"/>
          </p:cNvSpPr>
          <p:nvPr>
            <p:ph type="body" sz="quarter" idx="36"/>
          </p:nvPr>
        </p:nvSpPr>
        <p:spPr>
          <a:xfrm>
            <a:off x="5769152" y="1289656"/>
            <a:ext cx="860248" cy="860248"/>
          </a:xfrm>
          <a:prstGeom prst="ellipse">
            <a:avLst/>
          </a:prstGeom>
          <a:solidFill>
            <a:schemeClr val="accent1">
              <a:lumMod val="20000"/>
              <a:lumOff val="80000"/>
            </a:schemeClr>
          </a:solidFill>
        </p:spPr>
        <p:txBody>
          <a:bodyPr anchor="ctr"/>
          <a:lstStyle>
            <a:lvl1pPr algn="ctr">
              <a:lnSpc>
                <a:spcPct val="100000"/>
              </a:lnSpc>
              <a:spcAft>
                <a:spcPts val="0"/>
              </a:spcAft>
              <a:defRPr sz="3800">
                <a:solidFill>
                  <a:schemeClr val="accent3">
                    <a:alpha val="0"/>
                  </a:schemeClr>
                </a:solidFill>
                <a:latin typeface="+mj-lt"/>
              </a:defRPr>
            </a:lvl1pPr>
            <a:lvl2pPr algn="ctr">
              <a:lnSpc>
                <a:spcPct val="100000"/>
              </a:lnSpc>
              <a:spcAft>
                <a:spcPts val="0"/>
              </a:spcAft>
              <a:defRPr sz="3800">
                <a:solidFill>
                  <a:schemeClr val="accent3"/>
                </a:solidFill>
                <a:latin typeface="+mj-lt"/>
              </a:defRPr>
            </a:lvl2pPr>
            <a:lvl3pPr algn="ctr">
              <a:lnSpc>
                <a:spcPct val="100000"/>
              </a:lnSpc>
              <a:spcAft>
                <a:spcPts val="0"/>
              </a:spcAft>
              <a:defRPr sz="3800">
                <a:solidFill>
                  <a:schemeClr val="accent3"/>
                </a:solidFill>
                <a:latin typeface="+mj-lt"/>
              </a:defRPr>
            </a:lvl3pPr>
            <a:lvl4pPr algn="ctr">
              <a:lnSpc>
                <a:spcPct val="100000"/>
              </a:lnSpc>
              <a:spcAft>
                <a:spcPts val="0"/>
              </a:spcAft>
              <a:defRPr sz="3800">
                <a:solidFill>
                  <a:schemeClr val="accent3"/>
                </a:solidFill>
                <a:latin typeface="+mj-lt"/>
              </a:defRPr>
            </a:lvl4pPr>
            <a:lvl5pPr algn="ctr">
              <a:lnSpc>
                <a:spcPct val="100000"/>
              </a:lnSpc>
              <a:spcAft>
                <a:spcPts val="0"/>
              </a:spcAft>
              <a:defRPr sz="3800">
                <a:solidFill>
                  <a:schemeClr val="accent3"/>
                </a:solidFill>
                <a:latin typeface="+mj-lt"/>
              </a:defRPr>
            </a:lvl5pPr>
            <a:lvl6pPr algn="ctr">
              <a:lnSpc>
                <a:spcPct val="100000"/>
              </a:lnSpc>
              <a:spcAft>
                <a:spcPts val="0"/>
              </a:spcAft>
              <a:defRPr sz="3800">
                <a:solidFill>
                  <a:schemeClr val="accent3"/>
                </a:solidFill>
                <a:latin typeface="+mj-lt"/>
              </a:defRPr>
            </a:lvl6pPr>
            <a:lvl7pPr algn="ctr">
              <a:lnSpc>
                <a:spcPct val="100000"/>
              </a:lnSpc>
              <a:spcAft>
                <a:spcPts val="0"/>
              </a:spcAft>
              <a:defRPr sz="3800">
                <a:solidFill>
                  <a:schemeClr val="accent3"/>
                </a:solidFill>
                <a:latin typeface="+mj-lt"/>
              </a:defRPr>
            </a:lvl7pPr>
            <a:lvl8pPr algn="ctr">
              <a:lnSpc>
                <a:spcPct val="100000"/>
              </a:lnSpc>
              <a:spcAft>
                <a:spcPts val="0"/>
              </a:spcAft>
              <a:defRPr sz="3800">
                <a:solidFill>
                  <a:schemeClr val="accent3"/>
                </a:solidFill>
                <a:latin typeface="+mj-lt"/>
              </a:defRPr>
            </a:lvl8pPr>
            <a:lvl9pPr algn="ctr">
              <a:lnSpc>
                <a:spcPct val="100000"/>
              </a:lnSpc>
              <a:spcAft>
                <a:spcPts val="0"/>
              </a:spcAft>
              <a:defRPr sz="3800">
                <a:solidFill>
                  <a:schemeClr val="accent3"/>
                </a:solidFill>
                <a:latin typeface="+mj-lt"/>
              </a:defRPr>
            </a:lvl9pPr>
          </a:lstStyle>
          <a:p>
            <a:pPr lvl="0"/>
            <a:endParaRPr lang="fr-FR" dirty="0"/>
          </a:p>
        </p:txBody>
      </p:sp>
      <p:sp>
        <p:nvSpPr>
          <p:cNvPr id="31" name="Picture Placeholder 12">
            <a:extLst>
              <a:ext uri="{FF2B5EF4-FFF2-40B4-BE49-F238E27FC236}">
                <a16:creationId xmlns:a16="http://schemas.microsoft.com/office/drawing/2014/main" id="{C3F83AF8-FFF7-1E77-E820-DB1A59E6AD0D}"/>
              </a:ext>
            </a:extLst>
          </p:cNvPr>
          <p:cNvSpPr>
            <a:spLocks noGrp="1"/>
          </p:cNvSpPr>
          <p:nvPr>
            <p:ph type="pic" sz="quarter" idx="17" hasCustomPrompt="1"/>
          </p:nvPr>
        </p:nvSpPr>
        <p:spPr>
          <a:xfrm>
            <a:off x="5837132" y="1357637"/>
            <a:ext cx="724288" cy="724286"/>
          </a:xfrm>
          <a:prstGeom prst="ellipse">
            <a:avLst/>
          </a:prstGeom>
        </p:spPr>
        <p:txBody>
          <a:bodyPr anchor="ctr"/>
          <a:lstStyle>
            <a:lvl1pPr algn="ctr">
              <a:defRPr sz="1000"/>
            </a:lvl1pPr>
          </a:lstStyle>
          <a:p>
            <a:r>
              <a:rPr lang="fr-FR" dirty="0"/>
              <a:t>Picto.</a:t>
            </a:r>
          </a:p>
        </p:txBody>
      </p:sp>
      <p:sp>
        <p:nvSpPr>
          <p:cNvPr id="29" name="Text Placeholder 14">
            <a:extLst>
              <a:ext uri="{FF2B5EF4-FFF2-40B4-BE49-F238E27FC236}">
                <a16:creationId xmlns:a16="http://schemas.microsoft.com/office/drawing/2014/main" id="{A92E29AB-80FC-8D0E-7245-540A9181F815}"/>
              </a:ext>
            </a:extLst>
          </p:cNvPr>
          <p:cNvSpPr>
            <a:spLocks noGrp="1"/>
          </p:cNvSpPr>
          <p:nvPr>
            <p:ph type="body" sz="quarter" idx="44" hasCustomPrompt="1"/>
          </p:nvPr>
        </p:nvSpPr>
        <p:spPr>
          <a:xfrm>
            <a:off x="6199276" y="3526388"/>
            <a:ext cx="5411788" cy="2290211"/>
          </a:xfrm>
          <a:prstGeom prst="roundRect">
            <a:avLst/>
          </a:prstGeom>
          <a:solidFill>
            <a:schemeClr val="accent1"/>
          </a:solidFill>
        </p:spPr>
        <p:txBody>
          <a:bodyPr lIns="540000" tIns="0" rIns="288000" anchor="ctr"/>
          <a:lstStyle>
            <a:lvl1pPr>
              <a:lnSpc>
                <a:spcPct val="100000"/>
              </a:lnSpc>
              <a:spcAft>
                <a:spcPts val="1200"/>
              </a:spcAft>
              <a:defRPr sz="1400" b="1">
                <a:solidFill>
                  <a:schemeClr val="bg1"/>
                </a:solidFill>
                <a:latin typeface="+mn-lt"/>
              </a:defRPr>
            </a:lvl1pPr>
            <a:lvl2pPr>
              <a:lnSpc>
                <a:spcPct val="100000"/>
              </a:lnSpc>
              <a:spcAft>
                <a:spcPts val="600"/>
              </a:spcAft>
              <a:defRPr sz="1400">
                <a:solidFill>
                  <a:schemeClr val="bg1"/>
                </a:solidFill>
                <a:latin typeface="+mn-lt"/>
              </a:defRPr>
            </a:lvl2pPr>
            <a:lvl3pPr>
              <a:lnSpc>
                <a:spcPct val="100000"/>
              </a:lnSpc>
              <a:spcAft>
                <a:spcPts val="600"/>
              </a:spcAft>
              <a:defRPr sz="1400">
                <a:solidFill>
                  <a:schemeClr val="bg1"/>
                </a:solidFill>
                <a:latin typeface="+mn-lt"/>
              </a:defRPr>
            </a:lvl3pPr>
            <a:lvl4pPr>
              <a:lnSpc>
                <a:spcPct val="100000"/>
              </a:lnSpc>
              <a:spcAft>
                <a:spcPts val="600"/>
              </a:spcAft>
              <a:defRPr sz="1400">
                <a:solidFill>
                  <a:schemeClr val="bg1"/>
                </a:solidFill>
                <a:latin typeface="+mn-lt"/>
              </a:defRPr>
            </a:lvl4pPr>
            <a:lvl5pPr>
              <a:lnSpc>
                <a:spcPct val="100000"/>
              </a:lnSpc>
              <a:spcAft>
                <a:spcPts val="600"/>
              </a:spcAft>
              <a:defRPr sz="1400">
                <a:solidFill>
                  <a:schemeClr val="bg1"/>
                </a:solidFill>
                <a:latin typeface="+mn-lt"/>
              </a:defRPr>
            </a:lvl5pPr>
            <a:lvl6pPr>
              <a:lnSpc>
                <a:spcPct val="100000"/>
              </a:lnSpc>
              <a:spcAft>
                <a:spcPts val="600"/>
              </a:spcAft>
              <a:defRPr sz="1400">
                <a:solidFill>
                  <a:schemeClr val="bg1"/>
                </a:solidFill>
                <a:latin typeface="+mn-lt"/>
              </a:defRPr>
            </a:lvl6pPr>
            <a:lvl7pPr>
              <a:lnSpc>
                <a:spcPct val="100000"/>
              </a:lnSpc>
              <a:spcAft>
                <a:spcPts val="600"/>
              </a:spcAft>
              <a:defRPr sz="1400">
                <a:solidFill>
                  <a:schemeClr val="bg1"/>
                </a:solidFill>
                <a:latin typeface="+mn-lt"/>
              </a:defRPr>
            </a:lvl7pPr>
            <a:lvl8pPr>
              <a:lnSpc>
                <a:spcPct val="100000"/>
              </a:lnSpc>
              <a:spcAft>
                <a:spcPts val="600"/>
              </a:spcAft>
              <a:defRPr sz="1400">
                <a:solidFill>
                  <a:schemeClr val="bg1"/>
                </a:solidFill>
                <a:latin typeface="+mn-lt"/>
              </a:defRPr>
            </a:lvl8pPr>
            <a:lvl9pPr>
              <a:lnSpc>
                <a:spcPct val="100000"/>
              </a:lnSpc>
              <a:spcAft>
                <a:spcPts val="600"/>
              </a:spcAft>
              <a:defRPr sz="1400">
                <a:solidFill>
                  <a:schemeClr val="bg1"/>
                </a:solidFill>
                <a:latin typeface="+mn-lt"/>
              </a:defRPr>
            </a:lvl9p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p>
          <a:p>
            <a:pPr lvl="5"/>
            <a:r>
              <a:rPr lang="fr-FR"/>
              <a:t>6</a:t>
            </a:r>
          </a:p>
          <a:p>
            <a:pPr lvl="6"/>
            <a:r>
              <a:rPr lang="fr-FR"/>
              <a:t>7</a:t>
            </a:r>
          </a:p>
          <a:p>
            <a:pPr lvl="7"/>
            <a:r>
              <a:rPr lang="fr-FR"/>
              <a:t>8</a:t>
            </a:r>
          </a:p>
          <a:p>
            <a:pPr lvl="8"/>
            <a:r>
              <a:rPr lang="fr-FR"/>
              <a:t>9</a:t>
            </a:r>
            <a:endParaRPr lang="fr-FR" dirty="0"/>
          </a:p>
        </p:txBody>
      </p:sp>
      <p:sp>
        <p:nvSpPr>
          <p:cNvPr id="40" name="Text Placeholder 14">
            <a:extLst>
              <a:ext uri="{FF2B5EF4-FFF2-40B4-BE49-F238E27FC236}">
                <a16:creationId xmlns:a16="http://schemas.microsoft.com/office/drawing/2014/main" id="{8BC4A9FB-B1CE-760D-5D8E-2BFE9EDF8A80}"/>
              </a:ext>
              <a:ext uri="{C183D7F6-B498-43B3-948B-1728B52AA6E4}">
                <adec:decorative xmlns:adec="http://schemas.microsoft.com/office/drawing/2017/decorative" val="1"/>
              </a:ext>
            </a:extLst>
          </p:cNvPr>
          <p:cNvSpPr>
            <a:spLocks noGrp="1"/>
          </p:cNvSpPr>
          <p:nvPr>
            <p:ph type="body" sz="quarter" idx="45"/>
          </p:nvPr>
        </p:nvSpPr>
        <p:spPr>
          <a:xfrm>
            <a:off x="5769152" y="4241369"/>
            <a:ext cx="860248" cy="860248"/>
          </a:xfrm>
          <a:prstGeom prst="ellipse">
            <a:avLst/>
          </a:prstGeom>
          <a:solidFill>
            <a:schemeClr val="accent1">
              <a:lumMod val="20000"/>
              <a:lumOff val="80000"/>
            </a:schemeClr>
          </a:solidFill>
        </p:spPr>
        <p:txBody>
          <a:bodyPr anchor="ctr"/>
          <a:lstStyle>
            <a:lvl1pPr algn="ctr">
              <a:lnSpc>
                <a:spcPct val="100000"/>
              </a:lnSpc>
              <a:spcAft>
                <a:spcPts val="0"/>
              </a:spcAft>
              <a:defRPr sz="3800">
                <a:solidFill>
                  <a:schemeClr val="accent3">
                    <a:alpha val="0"/>
                  </a:schemeClr>
                </a:solidFill>
                <a:latin typeface="+mj-lt"/>
              </a:defRPr>
            </a:lvl1pPr>
            <a:lvl2pPr algn="ctr">
              <a:lnSpc>
                <a:spcPct val="100000"/>
              </a:lnSpc>
              <a:spcAft>
                <a:spcPts val="0"/>
              </a:spcAft>
              <a:defRPr sz="3800">
                <a:solidFill>
                  <a:schemeClr val="accent3"/>
                </a:solidFill>
                <a:latin typeface="+mj-lt"/>
              </a:defRPr>
            </a:lvl2pPr>
            <a:lvl3pPr algn="ctr">
              <a:lnSpc>
                <a:spcPct val="100000"/>
              </a:lnSpc>
              <a:spcAft>
                <a:spcPts val="0"/>
              </a:spcAft>
              <a:defRPr sz="3800">
                <a:solidFill>
                  <a:schemeClr val="accent3"/>
                </a:solidFill>
                <a:latin typeface="+mj-lt"/>
              </a:defRPr>
            </a:lvl3pPr>
            <a:lvl4pPr algn="ctr">
              <a:lnSpc>
                <a:spcPct val="100000"/>
              </a:lnSpc>
              <a:spcAft>
                <a:spcPts val="0"/>
              </a:spcAft>
              <a:defRPr sz="3800">
                <a:solidFill>
                  <a:schemeClr val="accent3"/>
                </a:solidFill>
                <a:latin typeface="+mj-lt"/>
              </a:defRPr>
            </a:lvl4pPr>
            <a:lvl5pPr algn="ctr">
              <a:lnSpc>
                <a:spcPct val="100000"/>
              </a:lnSpc>
              <a:spcAft>
                <a:spcPts val="0"/>
              </a:spcAft>
              <a:defRPr sz="3800">
                <a:solidFill>
                  <a:schemeClr val="accent3"/>
                </a:solidFill>
                <a:latin typeface="+mj-lt"/>
              </a:defRPr>
            </a:lvl5pPr>
            <a:lvl6pPr algn="ctr">
              <a:lnSpc>
                <a:spcPct val="100000"/>
              </a:lnSpc>
              <a:spcAft>
                <a:spcPts val="0"/>
              </a:spcAft>
              <a:defRPr sz="3800">
                <a:solidFill>
                  <a:schemeClr val="accent3"/>
                </a:solidFill>
                <a:latin typeface="+mj-lt"/>
              </a:defRPr>
            </a:lvl6pPr>
            <a:lvl7pPr algn="ctr">
              <a:lnSpc>
                <a:spcPct val="100000"/>
              </a:lnSpc>
              <a:spcAft>
                <a:spcPts val="0"/>
              </a:spcAft>
              <a:defRPr sz="3800">
                <a:solidFill>
                  <a:schemeClr val="accent3"/>
                </a:solidFill>
                <a:latin typeface="+mj-lt"/>
              </a:defRPr>
            </a:lvl7pPr>
            <a:lvl8pPr algn="ctr">
              <a:lnSpc>
                <a:spcPct val="100000"/>
              </a:lnSpc>
              <a:spcAft>
                <a:spcPts val="0"/>
              </a:spcAft>
              <a:defRPr sz="3800">
                <a:solidFill>
                  <a:schemeClr val="accent3"/>
                </a:solidFill>
                <a:latin typeface="+mj-lt"/>
              </a:defRPr>
            </a:lvl8pPr>
            <a:lvl9pPr algn="ctr">
              <a:lnSpc>
                <a:spcPct val="100000"/>
              </a:lnSpc>
              <a:spcAft>
                <a:spcPts val="0"/>
              </a:spcAft>
              <a:defRPr sz="3800">
                <a:solidFill>
                  <a:schemeClr val="accent3"/>
                </a:solidFill>
                <a:latin typeface="+mj-lt"/>
              </a:defRPr>
            </a:lvl9pPr>
          </a:lstStyle>
          <a:p>
            <a:pPr lvl="0"/>
            <a:endParaRPr lang="fr-FR" dirty="0"/>
          </a:p>
        </p:txBody>
      </p:sp>
      <p:sp>
        <p:nvSpPr>
          <p:cNvPr id="41" name="Picture Placeholder 12">
            <a:extLst>
              <a:ext uri="{FF2B5EF4-FFF2-40B4-BE49-F238E27FC236}">
                <a16:creationId xmlns:a16="http://schemas.microsoft.com/office/drawing/2014/main" id="{3CA883B6-3D31-179E-643B-119B00E3319F}"/>
              </a:ext>
            </a:extLst>
          </p:cNvPr>
          <p:cNvSpPr>
            <a:spLocks noGrp="1"/>
          </p:cNvSpPr>
          <p:nvPr>
            <p:ph type="pic" sz="quarter" idx="46" hasCustomPrompt="1"/>
          </p:nvPr>
        </p:nvSpPr>
        <p:spPr>
          <a:xfrm>
            <a:off x="5837132" y="4309350"/>
            <a:ext cx="724288" cy="724286"/>
          </a:xfrm>
          <a:prstGeom prst="ellipse">
            <a:avLst/>
          </a:prstGeom>
        </p:spPr>
        <p:txBody>
          <a:bodyPr anchor="ctr"/>
          <a:lstStyle>
            <a:lvl1pPr algn="ctr">
              <a:defRPr sz="1000"/>
            </a:lvl1pPr>
          </a:lstStyle>
          <a:p>
            <a:r>
              <a:rPr lang="fr-FR" dirty="0"/>
              <a:t>Picto.</a:t>
            </a:r>
          </a:p>
        </p:txBody>
      </p:sp>
      <p:pic>
        <p:nvPicPr>
          <p:cNvPr id="11" name="Graphic 1">
            <a:extLst>
              <a:ext uri="{FF2B5EF4-FFF2-40B4-BE49-F238E27FC236}">
                <a16:creationId xmlns:a16="http://schemas.microsoft.com/office/drawing/2014/main" id="{15397B0B-E846-94C5-F302-9ED99B34447E}"/>
              </a:ext>
              <a:ext uri="{C183D7F6-B498-43B3-948B-1728B52AA6E4}">
                <adec:decorative xmlns:adec="http://schemas.microsoft.com/office/drawing/2017/decorative" val="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625658" y="6180224"/>
            <a:ext cx="896649" cy="444679"/>
          </a:xfrm>
          <a:prstGeom prst="rect">
            <a:avLst/>
          </a:prstGeom>
        </p:spPr>
      </p:pic>
      <p:sp>
        <p:nvSpPr>
          <p:cNvPr id="6" name="Espace réservé du pied de page 5">
            <a:extLst>
              <a:ext uri="{FF2B5EF4-FFF2-40B4-BE49-F238E27FC236}">
                <a16:creationId xmlns:a16="http://schemas.microsoft.com/office/drawing/2014/main" id="{0D33E022-E7E4-2D3E-35BB-31FD45FC9FC4}"/>
              </a:ext>
            </a:extLst>
          </p:cNvPr>
          <p:cNvSpPr>
            <a:spLocks noGrp="1"/>
          </p:cNvSpPr>
          <p:nvPr>
            <p:ph type="ftr" sz="quarter" idx="47"/>
          </p:nvPr>
        </p:nvSpPr>
        <p:spPr/>
        <p:txBody>
          <a:bodyPr/>
          <a:lstStyle/>
          <a:p>
            <a:r>
              <a:rPr lang="fr-FR" dirty="0"/>
              <a:t>Nom de la présentation</a:t>
            </a:r>
          </a:p>
        </p:txBody>
      </p:sp>
      <p:sp>
        <p:nvSpPr>
          <p:cNvPr id="8" name="Espace réservé du numéro de diapositive 7">
            <a:extLst>
              <a:ext uri="{FF2B5EF4-FFF2-40B4-BE49-F238E27FC236}">
                <a16:creationId xmlns:a16="http://schemas.microsoft.com/office/drawing/2014/main" id="{D380D910-4AA8-D7EC-6BC3-D263310B601E}"/>
              </a:ext>
            </a:extLst>
          </p:cNvPr>
          <p:cNvSpPr>
            <a:spLocks noGrp="1"/>
          </p:cNvSpPr>
          <p:nvPr>
            <p:ph type="sldNum" sz="quarter" idx="48"/>
          </p:nvPr>
        </p:nvSpPr>
        <p:spPr/>
        <p:txBody>
          <a:bodyPr/>
          <a:lstStyle/>
          <a:p>
            <a:pPr algn="r"/>
            <a:fld id="{22A8F993-E9C6-4879-8876-5511108B5C62}" type="slidenum">
              <a:rPr lang="fr-FR" smtClean="0"/>
              <a:pPr algn="r"/>
              <a:t>‹N°›</a:t>
            </a:fld>
            <a:r>
              <a:rPr lang="fr-FR" dirty="0"/>
              <a:t> |</a:t>
            </a:r>
          </a:p>
        </p:txBody>
      </p:sp>
    </p:spTree>
    <p:extLst>
      <p:ext uri="{BB962C8B-B14F-4D97-AF65-F5344CB8AC3E}">
        <p14:creationId xmlns:p14="http://schemas.microsoft.com/office/powerpoint/2010/main" val="209936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1.emf"/><Relationship Id="rId2" Type="http://schemas.openxmlformats.org/officeDocument/2006/relationships/slideLayout" Target="../slideLayouts/slideLayout15.xml"/><Relationship Id="rId16" Type="http://schemas.openxmlformats.org/officeDocument/2006/relationships/oleObject" Target="../embeddings/oleObject1.bin"/><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ags" Target="../tags/tag16.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9E3F107A-2A9C-D9B7-DCAD-189759297378}"/>
              </a:ext>
            </a:extLst>
          </p:cNvPr>
          <p:cNvGraphicFramePr>
            <a:graphicFrameLocks noChangeAspect="1"/>
          </p:cNvGraphicFramePr>
          <p:nvPr userDrawn="1">
            <p:custDataLst>
              <p:tags r:id="rId15"/>
            </p:custDataLst>
            <p:extLst>
              <p:ext uri="{D42A27DB-BD31-4B8C-83A1-F6EECF244321}">
                <p14:modId xmlns:p14="http://schemas.microsoft.com/office/powerpoint/2010/main" val="35806876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16" imgW="544" imgH="544" progId="TCLayout.ActiveDocument.1">
                  <p:embed/>
                </p:oleObj>
              </mc:Choice>
              <mc:Fallback>
                <p:oleObj name="Diapositive think-cell" r:id="rId16" imgW="544" imgH="544" progId="TCLayout.ActiveDocument.1">
                  <p:embed/>
                  <p:pic>
                    <p:nvPicPr>
                      <p:cNvPr id="6" name="think-cell data - do not delete" hidden="1">
                        <a:extLst>
                          <a:ext uri="{FF2B5EF4-FFF2-40B4-BE49-F238E27FC236}">
                            <a16:creationId xmlns:a16="http://schemas.microsoft.com/office/drawing/2014/main" id="{9E3F107A-2A9C-D9B7-DCAD-189759297378}"/>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C1796DBD-F9A1-8027-412C-BA6D866A9277}"/>
              </a:ext>
            </a:extLst>
          </p:cNvPr>
          <p:cNvSpPr>
            <a:spLocks noGrp="1"/>
          </p:cNvSpPr>
          <p:nvPr>
            <p:ph type="title"/>
          </p:nvPr>
        </p:nvSpPr>
        <p:spPr>
          <a:xfrm>
            <a:off x="838200" y="365125"/>
            <a:ext cx="10515600" cy="1325563"/>
          </a:xfrm>
          <a:prstGeom prst="rect">
            <a:avLst/>
          </a:prstGeom>
        </p:spPr>
        <p:txBody>
          <a:bodyPr vert="horz" lIns="0" tIns="0" rIns="0" bIns="0" rtlCol="0" anchor="ctr">
            <a:noAutofit/>
          </a:bodyPr>
          <a:lstStyle/>
          <a:p>
            <a:r>
              <a:rPr lang="fr-FR"/>
              <a:t>Click to edit Master title style</a:t>
            </a:r>
            <a:endParaRPr lang="fr-FR" dirty="0"/>
          </a:p>
        </p:txBody>
      </p:sp>
      <p:sp>
        <p:nvSpPr>
          <p:cNvPr id="3" name="Text Placeholder 2">
            <a:extLst>
              <a:ext uri="{FF2B5EF4-FFF2-40B4-BE49-F238E27FC236}">
                <a16:creationId xmlns:a16="http://schemas.microsoft.com/office/drawing/2014/main" id="{9DD6D1D2-B32E-9CF8-A816-C55391579F0E}"/>
              </a:ext>
            </a:extLst>
          </p:cNvPr>
          <p:cNvSpPr>
            <a:spLocks noGrp="1"/>
          </p:cNvSpPr>
          <p:nvPr>
            <p:ph type="body" idx="1"/>
          </p:nvPr>
        </p:nvSpPr>
        <p:spPr>
          <a:xfrm>
            <a:off x="838200" y="1825625"/>
            <a:ext cx="10515600" cy="4351338"/>
          </a:xfrm>
          <a:prstGeom prst="rect">
            <a:avLst/>
          </a:prstGeom>
        </p:spPr>
        <p:txBody>
          <a:bodyPr vert="horz" lIns="0" tIns="0" rIns="0" bIns="0" rtlCol="0">
            <a:noAutofit/>
          </a:body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p>
          <a:p>
            <a:pPr lvl="5"/>
            <a:r>
              <a:rPr lang="fr-FR"/>
              <a:t>6</a:t>
            </a:r>
            <a:endParaRPr lang="fr-FR" dirty="0"/>
          </a:p>
          <a:p>
            <a:pPr lvl="6"/>
            <a:r>
              <a:rPr lang="fr-FR" dirty="0"/>
              <a:t>7</a:t>
            </a:r>
          </a:p>
          <a:p>
            <a:pPr lvl="7"/>
            <a:r>
              <a:rPr lang="fr-FR" dirty="0"/>
              <a:t>8</a:t>
            </a:r>
          </a:p>
          <a:p>
            <a:pPr lvl="8"/>
            <a:r>
              <a:rPr lang="fr-FR" dirty="0"/>
              <a:t>9</a:t>
            </a:r>
          </a:p>
        </p:txBody>
      </p:sp>
      <p:sp>
        <p:nvSpPr>
          <p:cNvPr id="5" name="Footer Placeholder 4">
            <a:extLst>
              <a:ext uri="{FF2B5EF4-FFF2-40B4-BE49-F238E27FC236}">
                <a16:creationId xmlns:a16="http://schemas.microsoft.com/office/drawing/2014/main" id="{ABFADACA-51B2-5A20-1019-59DADD8476CF}"/>
              </a:ext>
            </a:extLst>
          </p:cNvPr>
          <p:cNvSpPr>
            <a:spLocks noGrp="1"/>
          </p:cNvSpPr>
          <p:nvPr>
            <p:ph type="ftr" sz="quarter" idx="3"/>
          </p:nvPr>
        </p:nvSpPr>
        <p:spPr>
          <a:xfrm>
            <a:off x="848460" y="6311001"/>
            <a:ext cx="5400000" cy="220428"/>
          </a:xfrm>
          <a:prstGeom prst="rect">
            <a:avLst/>
          </a:prstGeom>
        </p:spPr>
        <p:txBody>
          <a:bodyPr vert="horz" lIns="0" tIns="0" rIns="0" bIns="0" rtlCol="0" anchor="ctr"/>
          <a:lstStyle>
            <a:lvl1pPr algn="l">
              <a:defRPr sz="1200" b="1" spc="-20">
                <a:solidFill>
                  <a:schemeClr val="tx2"/>
                </a:solidFill>
                <a:latin typeface="+mj-lt"/>
              </a:defRPr>
            </a:lvl1pPr>
          </a:lstStyle>
          <a:p>
            <a:r>
              <a:rPr lang="fr-FR" dirty="0"/>
              <a:t>Nom de la présentation</a:t>
            </a:r>
          </a:p>
        </p:txBody>
      </p:sp>
      <p:sp>
        <p:nvSpPr>
          <p:cNvPr id="4" name="Espace réservé du numéro de diapositive 3">
            <a:extLst>
              <a:ext uri="{FF2B5EF4-FFF2-40B4-BE49-F238E27FC236}">
                <a16:creationId xmlns:a16="http://schemas.microsoft.com/office/drawing/2014/main" id="{FF13631D-F548-5957-3D27-3E2DF80F0794}"/>
              </a:ext>
            </a:extLst>
          </p:cNvPr>
          <p:cNvSpPr>
            <a:spLocks noGrp="1"/>
          </p:cNvSpPr>
          <p:nvPr>
            <p:ph type="sldNum" sz="quarter" idx="4"/>
          </p:nvPr>
        </p:nvSpPr>
        <p:spPr>
          <a:xfrm>
            <a:off x="0" y="6336577"/>
            <a:ext cx="720000" cy="169277"/>
          </a:xfrm>
          <a:prstGeom prst="rect">
            <a:avLst/>
          </a:prstGeom>
        </p:spPr>
        <p:txBody>
          <a:bodyPr vert="horz" lIns="0" tIns="0" rIns="0" bIns="0" rtlCol="0" anchor="ctr">
            <a:spAutoFit/>
          </a:bodyPr>
          <a:lstStyle>
            <a:lvl1pPr algn="r">
              <a:defRPr lang="en-GB" sz="1100" b="0" spc="-20" smtClean="0">
                <a:solidFill>
                  <a:schemeClr val="tx2"/>
                </a:solidFill>
                <a:latin typeface="+mj-lt"/>
              </a:defRPr>
            </a:lvl1pPr>
          </a:lstStyle>
          <a:p>
            <a:fld id="{22A8F993-E9C6-4879-8876-5511108B5C62}" type="slidenum">
              <a:rPr lang="fr-FR" smtClean="0"/>
              <a:pPr/>
              <a:t>‹N°›</a:t>
            </a:fld>
            <a:r>
              <a:rPr lang="fr-FR" dirty="0"/>
              <a:t> |</a:t>
            </a:r>
          </a:p>
        </p:txBody>
      </p:sp>
    </p:spTree>
    <p:extLst>
      <p:ext uri="{BB962C8B-B14F-4D97-AF65-F5344CB8AC3E}">
        <p14:creationId xmlns:p14="http://schemas.microsoft.com/office/powerpoint/2010/main" val="4148661436"/>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65" r:id="rId8"/>
    <p:sldLayoutId id="2147483666" r:id="rId9"/>
    <p:sldLayoutId id="2147483669" r:id="rId10"/>
    <p:sldLayoutId id="2147483668" r:id="rId11"/>
    <p:sldLayoutId id="2147483671" r:id="rId12"/>
    <p:sldLayoutId id="2147483670" r:id="rId13"/>
  </p:sldLayoutIdLst>
  <p:hf hdr="0" dt="0"/>
  <p:txStyles>
    <p:titleStyle>
      <a:lvl1pPr marL="0" indent="0" algn="l" defTabSz="914400" rtl="0" eaLnBrk="1" latinLnBrk="0" hangingPunct="1">
        <a:lnSpc>
          <a:spcPct val="90000"/>
        </a:lnSpc>
        <a:spcBef>
          <a:spcPct val="0"/>
        </a:spcBef>
        <a:buFont typeface="Arial" panose="020B0604020202020204" pitchFamily="34" charset="0"/>
        <a:buNone/>
        <a:defRPr sz="4800" b="1" kern="1200" spc="-2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2400" kern="1200" spc="-20">
          <a:solidFill>
            <a:schemeClr val="tx2"/>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2000" b="0" kern="1200" spc="-20">
          <a:solidFill>
            <a:schemeClr val="accent1"/>
          </a:solidFill>
          <a:latin typeface="+mn-lt"/>
          <a:ea typeface="+mn-ea"/>
          <a:cs typeface="+mn-cs"/>
        </a:defRPr>
      </a:lvl2pPr>
      <a:lvl3pPr marL="0" indent="0" algn="l" defTabSz="914400" rtl="0" eaLnBrk="1" latinLnBrk="0" hangingPunct="1">
        <a:lnSpc>
          <a:spcPct val="100000"/>
        </a:lnSpc>
        <a:spcBef>
          <a:spcPts val="0"/>
        </a:spcBef>
        <a:buFont typeface="Arial" panose="020B0604020202020204" pitchFamily="34" charset="0"/>
        <a:buNone/>
        <a:defRPr sz="1800" kern="1200" spc="-20">
          <a:solidFill>
            <a:schemeClr val="tx2"/>
          </a:solidFill>
          <a:latin typeface="+mn-lt"/>
          <a:ea typeface="+mn-ea"/>
          <a:cs typeface="+mn-cs"/>
        </a:defRPr>
      </a:lvl3pPr>
      <a:lvl4pPr marL="0" indent="0" algn="l" defTabSz="914400" rtl="0" eaLnBrk="1" latinLnBrk="0" hangingPunct="1">
        <a:lnSpc>
          <a:spcPct val="100000"/>
        </a:lnSpc>
        <a:spcBef>
          <a:spcPts val="0"/>
        </a:spcBef>
        <a:buFont typeface="Arial" panose="020B0604020202020204" pitchFamily="34" charset="0"/>
        <a:buNone/>
        <a:defRPr sz="1600" kern="1200" spc="-20">
          <a:solidFill>
            <a:schemeClr val="tx2"/>
          </a:solidFill>
          <a:latin typeface="+mn-lt"/>
          <a:ea typeface="+mn-ea"/>
          <a:cs typeface="+mn-cs"/>
        </a:defRPr>
      </a:lvl4pPr>
      <a:lvl5pPr marL="0" indent="0" algn="l" defTabSz="914400" rtl="0" eaLnBrk="1" latinLnBrk="0" hangingPunct="1">
        <a:lnSpc>
          <a:spcPct val="100000"/>
        </a:lnSpc>
        <a:spcBef>
          <a:spcPts val="0"/>
        </a:spcBef>
        <a:buFont typeface="Arial" panose="020B0604020202020204" pitchFamily="34" charset="0"/>
        <a:buNone/>
        <a:defRPr sz="1600" kern="1200" spc="-20">
          <a:solidFill>
            <a:schemeClr val="tx2"/>
          </a:solidFill>
          <a:latin typeface="+mn-lt"/>
          <a:ea typeface="+mn-ea"/>
          <a:cs typeface="+mn-cs"/>
        </a:defRPr>
      </a:lvl5pPr>
      <a:lvl6pPr marL="0" indent="0" algn="l" defTabSz="914400" rtl="0" eaLnBrk="1" latinLnBrk="0" hangingPunct="1">
        <a:lnSpc>
          <a:spcPct val="100000"/>
        </a:lnSpc>
        <a:spcBef>
          <a:spcPts val="0"/>
        </a:spcBef>
        <a:buFont typeface="Arial" panose="020B0604020202020204" pitchFamily="34" charset="0"/>
        <a:buNone/>
        <a:defRPr sz="1600" kern="1200" spc="-20">
          <a:solidFill>
            <a:schemeClr val="tx2"/>
          </a:solidFill>
          <a:latin typeface="+mn-lt"/>
          <a:ea typeface="+mn-ea"/>
          <a:cs typeface="+mn-cs"/>
        </a:defRPr>
      </a:lvl6pPr>
      <a:lvl7pPr marL="0" indent="0" algn="l" defTabSz="914400" rtl="0" eaLnBrk="1" latinLnBrk="0" hangingPunct="1">
        <a:lnSpc>
          <a:spcPct val="100000"/>
        </a:lnSpc>
        <a:spcBef>
          <a:spcPts val="0"/>
        </a:spcBef>
        <a:buFont typeface="Arial" panose="020B0604020202020204" pitchFamily="34" charset="0"/>
        <a:buNone/>
        <a:defRPr sz="1600" kern="1200" spc="-20">
          <a:solidFill>
            <a:schemeClr val="tx2"/>
          </a:solidFill>
          <a:latin typeface="+mn-lt"/>
          <a:ea typeface="+mn-ea"/>
          <a:cs typeface="+mn-cs"/>
        </a:defRPr>
      </a:lvl7pPr>
      <a:lvl8pPr marL="0" indent="0" algn="l" defTabSz="914400" rtl="0" eaLnBrk="1" latinLnBrk="0" hangingPunct="1">
        <a:lnSpc>
          <a:spcPct val="100000"/>
        </a:lnSpc>
        <a:spcBef>
          <a:spcPts val="0"/>
        </a:spcBef>
        <a:buFont typeface="Arial" panose="020B0604020202020204" pitchFamily="34" charset="0"/>
        <a:buNone/>
        <a:defRPr sz="1600" kern="1200" spc="-20">
          <a:solidFill>
            <a:schemeClr val="tx2"/>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600" kern="1200" spc="-20">
          <a:solidFill>
            <a:schemeClr val="tx2"/>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userDrawn="1">
          <p15:clr>
            <a:srgbClr val="00FF00"/>
          </p15:clr>
        </p15:guide>
        <p15:guide id="2" orient="horz" pos="362" userDrawn="1">
          <p15:clr>
            <a:srgbClr val="00FF00"/>
          </p15:clr>
        </p15:guide>
        <p15:guide id="3" userDrawn="1">
          <p15:clr>
            <a:srgbClr val="00FF00"/>
          </p15:clr>
        </p15:guide>
        <p15:guide id="4" pos="362" userDrawn="1">
          <p15:clr>
            <a:srgbClr val="00FF00"/>
          </p15:clr>
        </p15:guide>
        <p15:guide id="5" orient="horz" pos="3957" userDrawn="1">
          <p15:clr>
            <a:srgbClr val="00FF00"/>
          </p15:clr>
        </p15:guide>
        <p15:guide id="6" orient="horz" pos="4320" userDrawn="1">
          <p15:clr>
            <a:srgbClr val="00FF00"/>
          </p15:clr>
        </p15:guide>
        <p15:guide id="7" pos="7333" userDrawn="1">
          <p15:clr>
            <a:srgbClr val="00FF00"/>
          </p15:clr>
        </p15:guide>
        <p15:guide id="8" pos="7680" userDrawn="1">
          <p15:clr>
            <a:srgbClr val="00FF00"/>
          </p15:clr>
        </p15:guide>
        <p15:guide id="9" orient="horz" pos="2091" userDrawn="1">
          <p15:clr>
            <a:srgbClr val="00FF00"/>
          </p15:clr>
        </p15:guide>
        <p15:guide id="10" orient="horz" pos="2228" userDrawn="1">
          <p15:clr>
            <a:srgbClr val="00FF00"/>
          </p15:clr>
        </p15:guide>
        <p15:guide id="11" pos="6722" userDrawn="1">
          <p15:clr>
            <a:srgbClr val="00FF00"/>
          </p15:clr>
        </p15:guide>
        <p15:guide id="12" pos="6858" userDrawn="1">
          <p15:clr>
            <a:srgbClr val="00FF00"/>
          </p15:clr>
        </p15:guide>
        <p15:guide id="13" pos="6127" userDrawn="1">
          <p15:clr>
            <a:srgbClr val="00FF00"/>
          </p15:clr>
        </p15:guide>
        <p15:guide id="14" pos="6263" userDrawn="1">
          <p15:clr>
            <a:srgbClr val="00FF00"/>
          </p15:clr>
        </p15:guide>
        <p15:guide id="15" pos="5533" userDrawn="1">
          <p15:clr>
            <a:srgbClr val="00FF00"/>
          </p15:clr>
        </p15:guide>
        <p15:guide id="16" pos="5669" userDrawn="1">
          <p15:clr>
            <a:srgbClr val="00FF00"/>
          </p15:clr>
        </p15:guide>
        <p15:guide id="17" pos="4938" userDrawn="1">
          <p15:clr>
            <a:srgbClr val="00FF00"/>
          </p15:clr>
        </p15:guide>
        <p15:guide id="18" pos="5074" userDrawn="1">
          <p15:clr>
            <a:srgbClr val="00FF00"/>
          </p15:clr>
        </p15:guide>
        <p15:guide id="19" pos="4343" userDrawn="1">
          <p15:clr>
            <a:srgbClr val="00FF00"/>
          </p15:clr>
        </p15:guide>
        <p15:guide id="20" pos="4480" userDrawn="1">
          <p15:clr>
            <a:srgbClr val="00FF00"/>
          </p15:clr>
        </p15:guide>
        <p15:guide id="21" pos="3771" userDrawn="1">
          <p15:clr>
            <a:srgbClr val="00FF00"/>
          </p15:clr>
        </p15:guide>
        <p15:guide id="22" pos="3908" userDrawn="1">
          <p15:clr>
            <a:srgbClr val="00FF00"/>
          </p15:clr>
        </p15:guide>
        <p15:guide id="23" pos="3154" userDrawn="1">
          <p15:clr>
            <a:srgbClr val="00FF00"/>
          </p15:clr>
        </p15:guide>
        <p15:guide id="24" pos="3290" userDrawn="1">
          <p15:clr>
            <a:srgbClr val="00FF00"/>
          </p15:clr>
        </p15:guide>
        <p15:guide id="25" pos="2560" userDrawn="1">
          <p15:clr>
            <a:srgbClr val="00FF00"/>
          </p15:clr>
        </p15:guide>
        <p15:guide id="26" pos="2696" userDrawn="1">
          <p15:clr>
            <a:srgbClr val="00FF00"/>
          </p15:clr>
        </p15:guide>
        <p15:guide id="27" pos="1958" userDrawn="1">
          <p15:clr>
            <a:srgbClr val="00FF00"/>
          </p15:clr>
        </p15:guide>
        <p15:guide id="28" pos="2101" userDrawn="1">
          <p15:clr>
            <a:srgbClr val="00FF00"/>
          </p15:clr>
        </p15:guide>
        <p15:guide id="29" pos="1370" userDrawn="1">
          <p15:clr>
            <a:srgbClr val="00FF00"/>
          </p15:clr>
        </p15:guide>
        <p15:guide id="30" pos="1506" userDrawn="1">
          <p15:clr>
            <a:srgbClr val="00FF00"/>
          </p15:clr>
        </p15:guide>
        <p15:guide id="31" pos="776" userDrawn="1">
          <p15:clr>
            <a:srgbClr val="00FF00"/>
          </p15:clr>
        </p15:guide>
        <p15:guide id="32" pos="912" userDrawn="1">
          <p15:clr>
            <a:srgbClr val="00FF00"/>
          </p15:clr>
        </p15:guide>
        <p15:guide id="33" orient="horz" pos="1440" userDrawn="1">
          <p15:clr>
            <a:srgbClr val="00FF00"/>
          </p15:clr>
        </p15:guide>
        <p15:guide id="34" orient="horz" pos="1576" userDrawn="1">
          <p15:clr>
            <a:srgbClr val="00FF00"/>
          </p15:clr>
        </p15:guide>
        <p15:guide id="35" orient="horz" pos="2698" userDrawn="1">
          <p15:clr>
            <a:srgbClr val="00FF00"/>
          </p15:clr>
        </p15:guide>
        <p15:guide id="36" orient="horz" pos="2834" userDrawn="1">
          <p15:clr>
            <a:srgbClr val="00FF00"/>
          </p15:clr>
        </p15:guide>
        <p15:guide id="37" orient="horz" pos="810" userDrawn="1">
          <p15:clr>
            <a:srgbClr val="00FF00"/>
          </p15:clr>
        </p15:guide>
        <p15:guide id="38" orient="horz" pos="946" userDrawn="1">
          <p15:clr>
            <a:srgbClr val="00FF00"/>
          </p15:clr>
        </p15:guide>
        <p15:guide id="39" orient="horz" pos="3327" userDrawn="1">
          <p15:clr>
            <a:srgbClr val="00FF00"/>
          </p15:clr>
        </p15:guide>
        <p15:guide id="40" orient="horz" pos="3463" userDrawn="1">
          <p15:clr>
            <a:srgbClr val="00FF0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9E3F107A-2A9C-D9B7-DCAD-189759297378}"/>
              </a:ext>
            </a:extLst>
          </p:cNvPr>
          <p:cNvGraphicFramePr>
            <a:graphicFrameLocks noChangeAspect="1"/>
          </p:cNvGraphicFramePr>
          <p:nvPr userDrawn="1">
            <p:custDataLst>
              <p:tags r:id="rId15"/>
            </p:custDataLst>
            <p:extLst>
              <p:ext uri="{D42A27DB-BD31-4B8C-83A1-F6EECF244321}">
                <p14:modId xmlns:p14="http://schemas.microsoft.com/office/powerpoint/2010/main" val="35806876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16" imgW="544" imgH="544" progId="TCLayout.ActiveDocument.1">
                  <p:embed/>
                </p:oleObj>
              </mc:Choice>
              <mc:Fallback>
                <p:oleObj name="Diapositive think-cell" r:id="rId16" imgW="544" imgH="544" progId="TCLayout.ActiveDocument.1">
                  <p:embed/>
                  <p:pic>
                    <p:nvPicPr>
                      <p:cNvPr id="6" name="think-cell data - do not delete" hidden="1">
                        <a:extLst>
                          <a:ext uri="{FF2B5EF4-FFF2-40B4-BE49-F238E27FC236}">
                            <a16:creationId xmlns:a16="http://schemas.microsoft.com/office/drawing/2014/main" id="{9E3F107A-2A9C-D9B7-DCAD-189759297378}"/>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C1796DBD-F9A1-8027-412C-BA6D866A9277}"/>
              </a:ext>
            </a:extLst>
          </p:cNvPr>
          <p:cNvSpPr>
            <a:spLocks noGrp="1"/>
          </p:cNvSpPr>
          <p:nvPr>
            <p:ph type="title"/>
          </p:nvPr>
        </p:nvSpPr>
        <p:spPr>
          <a:xfrm>
            <a:off x="838200" y="365125"/>
            <a:ext cx="10515600" cy="1325563"/>
          </a:xfrm>
          <a:prstGeom prst="rect">
            <a:avLst/>
          </a:prstGeom>
        </p:spPr>
        <p:txBody>
          <a:bodyPr vert="horz" lIns="0" tIns="0" rIns="0" bIns="0" rtlCol="0" anchor="ctr">
            <a:noAutofit/>
          </a:bodyPr>
          <a:lstStyle/>
          <a:p>
            <a:r>
              <a:rPr lang="fr-FR"/>
              <a:t>Click to edit Master title style</a:t>
            </a:r>
            <a:endParaRPr lang="fr-FR" dirty="0"/>
          </a:p>
        </p:txBody>
      </p:sp>
      <p:sp>
        <p:nvSpPr>
          <p:cNvPr id="3" name="Text Placeholder 2">
            <a:extLst>
              <a:ext uri="{FF2B5EF4-FFF2-40B4-BE49-F238E27FC236}">
                <a16:creationId xmlns:a16="http://schemas.microsoft.com/office/drawing/2014/main" id="{9DD6D1D2-B32E-9CF8-A816-C55391579F0E}"/>
              </a:ext>
            </a:extLst>
          </p:cNvPr>
          <p:cNvSpPr>
            <a:spLocks noGrp="1"/>
          </p:cNvSpPr>
          <p:nvPr>
            <p:ph type="body" idx="1"/>
          </p:nvPr>
        </p:nvSpPr>
        <p:spPr>
          <a:xfrm>
            <a:off x="838200" y="1825625"/>
            <a:ext cx="10515600" cy="4351338"/>
          </a:xfrm>
          <a:prstGeom prst="rect">
            <a:avLst/>
          </a:prstGeom>
        </p:spPr>
        <p:txBody>
          <a:bodyPr vert="horz" lIns="0" tIns="0" rIns="0" bIns="0" rtlCol="0">
            <a:noAutofit/>
          </a:bodyPr>
          <a:lstStyle/>
          <a:p>
            <a:pPr lvl="0"/>
            <a:r>
              <a:rPr lang="fr-FR"/>
              <a:t>Click to edit Master text styles</a:t>
            </a:r>
          </a:p>
          <a:p>
            <a:pPr lvl="1"/>
            <a:r>
              <a:rPr lang="fr-FR"/>
              <a:t>Second level</a:t>
            </a:r>
          </a:p>
          <a:p>
            <a:pPr lvl="2"/>
            <a:r>
              <a:rPr lang="fr-FR"/>
              <a:t>Third level</a:t>
            </a:r>
          </a:p>
          <a:p>
            <a:pPr lvl="3"/>
            <a:r>
              <a:rPr lang="fr-FR"/>
              <a:t>Fourth level</a:t>
            </a:r>
          </a:p>
          <a:p>
            <a:pPr lvl="4"/>
            <a:r>
              <a:rPr lang="fr-FR"/>
              <a:t>Fifth level</a:t>
            </a:r>
          </a:p>
          <a:p>
            <a:pPr lvl="5"/>
            <a:r>
              <a:rPr lang="fr-FR"/>
              <a:t>6</a:t>
            </a:r>
            <a:endParaRPr lang="fr-FR" dirty="0"/>
          </a:p>
          <a:p>
            <a:pPr lvl="6"/>
            <a:r>
              <a:rPr lang="fr-FR" dirty="0"/>
              <a:t>7</a:t>
            </a:r>
          </a:p>
          <a:p>
            <a:pPr lvl="7"/>
            <a:r>
              <a:rPr lang="fr-FR" dirty="0"/>
              <a:t>8</a:t>
            </a:r>
          </a:p>
          <a:p>
            <a:pPr lvl="8"/>
            <a:r>
              <a:rPr lang="fr-FR" dirty="0"/>
              <a:t>9</a:t>
            </a:r>
          </a:p>
        </p:txBody>
      </p:sp>
      <p:sp>
        <p:nvSpPr>
          <p:cNvPr id="5" name="Footer Placeholder 4">
            <a:extLst>
              <a:ext uri="{FF2B5EF4-FFF2-40B4-BE49-F238E27FC236}">
                <a16:creationId xmlns:a16="http://schemas.microsoft.com/office/drawing/2014/main" id="{ABFADACA-51B2-5A20-1019-59DADD8476CF}"/>
              </a:ext>
            </a:extLst>
          </p:cNvPr>
          <p:cNvSpPr>
            <a:spLocks noGrp="1"/>
          </p:cNvSpPr>
          <p:nvPr>
            <p:ph type="ftr" sz="quarter" idx="3"/>
          </p:nvPr>
        </p:nvSpPr>
        <p:spPr>
          <a:xfrm>
            <a:off x="848460" y="6311001"/>
            <a:ext cx="5400000" cy="220428"/>
          </a:xfrm>
          <a:prstGeom prst="rect">
            <a:avLst/>
          </a:prstGeom>
        </p:spPr>
        <p:txBody>
          <a:bodyPr vert="horz" lIns="0" tIns="0" rIns="0" bIns="0" rtlCol="0" anchor="ctr"/>
          <a:lstStyle>
            <a:lvl1pPr algn="l">
              <a:defRPr sz="1200" b="1" spc="-20">
                <a:solidFill>
                  <a:schemeClr val="tx2"/>
                </a:solidFill>
                <a:latin typeface="+mj-lt"/>
              </a:defRPr>
            </a:lvl1pPr>
          </a:lstStyle>
          <a:p>
            <a:r>
              <a:rPr lang="fr-FR" dirty="0"/>
              <a:t>Nom de la présentation</a:t>
            </a:r>
          </a:p>
        </p:txBody>
      </p:sp>
      <p:sp>
        <p:nvSpPr>
          <p:cNvPr id="4" name="Espace réservé du numéro de diapositive 3">
            <a:extLst>
              <a:ext uri="{FF2B5EF4-FFF2-40B4-BE49-F238E27FC236}">
                <a16:creationId xmlns:a16="http://schemas.microsoft.com/office/drawing/2014/main" id="{FF13631D-F548-5957-3D27-3E2DF80F0794}"/>
              </a:ext>
            </a:extLst>
          </p:cNvPr>
          <p:cNvSpPr>
            <a:spLocks noGrp="1"/>
          </p:cNvSpPr>
          <p:nvPr>
            <p:ph type="sldNum" sz="quarter" idx="4"/>
          </p:nvPr>
        </p:nvSpPr>
        <p:spPr>
          <a:xfrm>
            <a:off x="0" y="6336577"/>
            <a:ext cx="720000" cy="169277"/>
          </a:xfrm>
          <a:prstGeom prst="rect">
            <a:avLst/>
          </a:prstGeom>
        </p:spPr>
        <p:txBody>
          <a:bodyPr vert="horz" lIns="0" tIns="0" rIns="0" bIns="0" rtlCol="0" anchor="ctr">
            <a:spAutoFit/>
          </a:bodyPr>
          <a:lstStyle>
            <a:lvl1pPr algn="r">
              <a:defRPr lang="en-GB" sz="1100" b="0" spc="-20" smtClean="0">
                <a:solidFill>
                  <a:schemeClr val="tx2"/>
                </a:solidFill>
                <a:latin typeface="+mj-lt"/>
              </a:defRPr>
            </a:lvl1pPr>
          </a:lstStyle>
          <a:p>
            <a:fld id="{22A8F993-E9C6-4879-8876-5511108B5C62}" type="slidenum">
              <a:rPr lang="fr-FR" smtClean="0"/>
              <a:pPr/>
              <a:t>‹N°›</a:t>
            </a:fld>
            <a:r>
              <a:rPr lang="fr-FR" dirty="0"/>
              <a:t> |</a:t>
            </a:r>
          </a:p>
        </p:txBody>
      </p:sp>
    </p:spTree>
    <p:extLst>
      <p:ext uri="{BB962C8B-B14F-4D97-AF65-F5344CB8AC3E}">
        <p14:creationId xmlns:p14="http://schemas.microsoft.com/office/powerpoint/2010/main" val="244038924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Lst>
  <p:hf hdr="0" dt="0"/>
  <p:txStyles>
    <p:titleStyle>
      <a:lvl1pPr marL="0" indent="0" algn="l" defTabSz="914400" rtl="0" eaLnBrk="1" latinLnBrk="0" hangingPunct="1">
        <a:lnSpc>
          <a:spcPct val="90000"/>
        </a:lnSpc>
        <a:spcBef>
          <a:spcPct val="0"/>
        </a:spcBef>
        <a:buFont typeface="Arial" panose="020B0604020202020204" pitchFamily="34" charset="0"/>
        <a:buNone/>
        <a:defRPr sz="4800" b="1" kern="1200" spc="-2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2400" kern="1200" spc="-20">
          <a:solidFill>
            <a:schemeClr val="tx2"/>
          </a:solidFill>
          <a:latin typeface="+mn-lt"/>
          <a:ea typeface="+mn-ea"/>
          <a:cs typeface="+mn-cs"/>
        </a:defRPr>
      </a:lvl1pPr>
      <a:lvl2pPr marL="0" indent="0" algn="l" defTabSz="914400" rtl="0" eaLnBrk="1" latinLnBrk="0" hangingPunct="1">
        <a:lnSpc>
          <a:spcPct val="100000"/>
        </a:lnSpc>
        <a:spcBef>
          <a:spcPts val="0"/>
        </a:spcBef>
        <a:buFont typeface="Arial" panose="020B0604020202020204" pitchFamily="34" charset="0"/>
        <a:buNone/>
        <a:defRPr sz="2000" b="0" kern="1200" spc="-20">
          <a:solidFill>
            <a:schemeClr val="accent1"/>
          </a:solidFill>
          <a:latin typeface="+mn-lt"/>
          <a:ea typeface="+mn-ea"/>
          <a:cs typeface="+mn-cs"/>
        </a:defRPr>
      </a:lvl2pPr>
      <a:lvl3pPr marL="0" indent="0" algn="l" defTabSz="914400" rtl="0" eaLnBrk="1" latinLnBrk="0" hangingPunct="1">
        <a:lnSpc>
          <a:spcPct val="100000"/>
        </a:lnSpc>
        <a:spcBef>
          <a:spcPts val="0"/>
        </a:spcBef>
        <a:buFont typeface="Arial" panose="020B0604020202020204" pitchFamily="34" charset="0"/>
        <a:buNone/>
        <a:defRPr sz="1800" kern="1200" spc="-20">
          <a:solidFill>
            <a:schemeClr val="tx2"/>
          </a:solidFill>
          <a:latin typeface="+mn-lt"/>
          <a:ea typeface="+mn-ea"/>
          <a:cs typeface="+mn-cs"/>
        </a:defRPr>
      </a:lvl3pPr>
      <a:lvl4pPr marL="0" indent="0" algn="l" defTabSz="914400" rtl="0" eaLnBrk="1" latinLnBrk="0" hangingPunct="1">
        <a:lnSpc>
          <a:spcPct val="100000"/>
        </a:lnSpc>
        <a:spcBef>
          <a:spcPts val="0"/>
        </a:spcBef>
        <a:buFont typeface="Arial" panose="020B0604020202020204" pitchFamily="34" charset="0"/>
        <a:buNone/>
        <a:defRPr sz="1600" kern="1200" spc="-20">
          <a:solidFill>
            <a:schemeClr val="tx2"/>
          </a:solidFill>
          <a:latin typeface="+mn-lt"/>
          <a:ea typeface="+mn-ea"/>
          <a:cs typeface="+mn-cs"/>
        </a:defRPr>
      </a:lvl4pPr>
      <a:lvl5pPr marL="0" indent="0" algn="l" defTabSz="914400" rtl="0" eaLnBrk="1" latinLnBrk="0" hangingPunct="1">
        <a:lnSpc>
          <a:spcPct val="100000"/>
        </a:lnSpc>
        <a:spcBef>
          <a:spcPts val="0"/>
        </a:spcBef>
        <a:buFont typeface="Arial" panose="020B0604020202020204" pitchFamily="34" charset="0"/>
        <a:buNone/>
        <a:defRPr sz="1600" kern="1200" spc="-20">
          <a:solidFill>
            <a:schemeClr val="tx2"/>
          </a:solidFill>
          <a:latin typeface="+mn-lt"/>
          <a:ea typeface="+mn-ea"/>
          <a:cs typeface="+mn-cs"/>
        </a:defRPr>
      </a:lvl5pPr>
      <a:lvl6pPr marL="0" indent="0" algn="l" defTabSz="914400" rtl="0" eaLnBrk="1" latinLnBrk="0" hangingPunct="1">
        <a:lnSpc>
          <a:spcPct val="100000"/>
        </a:lnSpc>
        <a:spcBef>
          <a:spcPts val="0"/>
        </a:spcBef>
        <a:buFont typeface="Arial" panose="020B0604020202020204" pitchFamily="34" charset="0"/>
        <a:buNone/>
        <a:defRPr sz="1600" kern="1200" spc="-20">
          <a:solidFill>
            <a:schemeClr val="tx2"/>
          </a:solidFill>
          <a:latin typeface="+mn-lt"/>
          <a:ea typeface="+mn-ea"/>
          <a:cs typeface="+mn-cs"/>
        </a:defRPr>
      </a:lvl6pPr>
      <a:lvl7pPr marL="0" indent="0" algn="l" defTabSz="914400" rtl="0" eaLnBrk="1" latinLnBrk="0" hangingPunct="1">
        <a:lnSpc>
          <a:spcPct val="100000"/>
        </a:lnSpc>
        <a:spcBef>
          <a:spcPts val="0"/>
        </a:spcBef>
        <a:buFont typeface="Arial" panose="020B0604020202020204" pitchFamily="34" charset="0"/>
        <a:buNone/>
        <a:defRPr sz="1600" kern="1200" spc="-20">
          <a:solidFill>
            <a:schemeClr val="tx2"/>
          </a:solidFill>
          <a:latin typeface="+mn-lt"/>
          <a:ea typeface="+mn-ea"/>
          <a:cs typeface="+mn-cs"/>
        </a:defRPr>
      </a:lvl7pPr>
      <a:lvl8pPr marL="0" indent="0" algn="l" defTabSz="914400" rtl="0" eaLnBrk="1" latinLnBrk="0" hangingPunct="1">
        <a:lnSpc>
          <a:spcPct val="100000"/>
        </a:lnSpc>
        <a:spcBef>
          <a:spcPts val="0"/>
        </a:spcBef>
        <a:buFont typeface="Arial" panose="020B0604020202020204" pitchFamily="34" charset="0"/>
        <a:buNone/>
        <a:defRPr sz="1600" kern="1200" spc="-20">
          <a:solidFill>
            <a:schemeClr val="tx2"/>
          </a:solidFill>
          <a:latin typeface="+mn-lt"/>
          <a:ea typeface="+mn-ea"/>
          <a:cs typeface="+mn-cs"/>
        </a:defRPr>
      </a:lvl8pPr>
      <a:lvl9pPr marL="0" indent="0" algn="l" defTabSz="914400" rtl="0" eaLnBrk="1" latinLnBrk="0" hangingPunct="1">
        <a:lnSpc>
          <a:spcPct val="100000"/>
        </a:lnSpc>
        <a:spcBef>
          <a:spcPts val="0"/>
        </a:spcBef>
        <a:buFont typeface="Arial" panose="020B0604020202020204" pitchFamily="34" charset="0"/>
        <a:buNone/>
        <a:defRPr sz="1600" kern="1200" spc="-20">
          <a:solidFill>
            <a:schemeClr val="tx2"/>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userDrawn="1">
          <p15:clr>
            <a:srgbClr val="00FF00"/>
          </p15:clr>
        </p15:guide>
        <p15:guide id="2" orient="horz" pos="362" userDrawn="1">
          <p15:clr>
            <a:srgbClr val="00FF00"/>
          </p15:clr>
        </p15:guide>
        <p15:guide id="3" userDrawn="1">
          <p15:clr>
            <a:srgbClr val="00FF00"/>
          </p15:clr>
        </p15:guide>
        <p15:guide id="4" pos="362" userDrawn="1">
          <p15:clr>
            <a:srgbClr val="00FF00"/>
          </p15:clr>
        </p15:guide>
        <p15:guide id="5" orient="horz" pos="3957" userDrawn="1">
          <p15:clr>
            <a:srgbClr val="00FF00"/>
          </p15:clr>
        </p15:guide>
        <p15:guide id="6" orient="horz" pos="4320" userDrawn="1">
          <p15:clr>
            <a:srgbClr val="00FF00"/>
          </p15:clr>
        </p15:guide>
        <p15:guide id="7" pos="7333" userDrawn="1">
          <p15:clr>
            <a:srgbClr val="00FF00"/>
          </p15:clr>
        </p15:guide>
        <p15:guide id="8" pos="7680" userDrawn="1">
          <p15:clr>
            <a:srgbClr val="00FF00"/>
          </p15:clr>
        </p15:guide>
        <p15:guide id="9" orient="horz" pos="2091" userDrawn="1">
          <p15:clr>
            <a:srgbClr val="00FF00"/>
          </p15:clr>
        </p15:guide>
        <p15:guide id="10" orient="horz" pos="2228" userDrawn="1">
          <p15:clr>
            <a:srgbClr val="00FF00"/>
          </p15:clr>
        </p15:guide>
        <p15:guide id="11" pos="6722" userDrawn="1">
          <p15:clr>
            <a:srgbClr val="00FF00"/>
          </p15:clr>
        </p15:guide>
        <p15:guide id="12" pos="6858" userDrawn="1">
          <p15:clr>
            <a:srgbClr val="00FF00"/>
          </p15:clr>
        </p15:guide>
        <p15:guide id="13" pos="6127" userDrawn="1">
          <p15:clr>
            <a:srgbClr val="00FF00"/>
          </p15:clr>
        </p15:guide>
        <p15:guide id="14" pos="6263" userDrawn="1">
          <p15:clr>
            <a:srgbClr val="00FF00"/>
          </p15:clr>
        </p15:guide>
        <p15:guide id="15" pos="5533" userDrawn="1">
          <p15:clr>
            <a:srgbClr val="00FF00"/>
          </p15:clr>
        </p15:guide>
        <p15:guide id="16" pos="5669" userDrawn="1">
          <p15:clr>
            <a:srgbClr val="00FF00"/>
          </p15:clr>
        </p15:guide>
        <p15:guide id="17" pos="4938" userDrawn="1">
          <p15:clr>
            <a:srgbClr val="00FF00"/>
          </p15:clr>
        </p15:guide>
        <p15:guide id="18" pos="5074" userDrawn="1">
          <p15:clr>
            <a:srgbClr val="00FF00"/>
          </p15:clr>
        </p15:guide>
        <p15:guide id="19" pos="4343" userDrawn="1">
          <p15:clr>
            <a:srgbClr val="00FF00"/>
          </p15:clr>
        </p15:guide>
        <p15:guide id="20" pos="4480" userDrawn="1">
          <p15:clr>
            <a:srgbClr val="00FF00"/>
          </p15:clr>
        </p15:guide>
        <p15:guide id="21" pos="3771" userDrawn="1">
          <p15:clr>
            <a:srgbClr val="00FF00"/>
          </p15:clr>
        </p15:guide>
        <p15:guide id="22" pos="3908" userDrawn="1">
          <p15:clr>
            <a:srgbClr val="00FF00"/>
          </p15:clr>
        </p15:guide>
        <p15:guide id="23" pos="3154" userDrawn="1">
          <p15:clr>
            <a:srgbClr val="00FF00"/>
          </p15:clr>
        </p15:guide>
        <p15:guide id="24" pos="3290" userDrawn="1">
          <p15:clr>
            <a:srgbClr val="00FF00"/>
          </p15:clr>
        </p15:guide>
        <p15:guide id="25" pos="2560" userDrawn="1">
          <p15:clr>
            <a:srgbClr val="00FF00"/>
          </p15:clr>
        </p15:guide>
        <p15:guide id="26" pos="2696" userDrawn="1">
          <p15:clr>
            <a:srgbClr val="00FF00"/>
          </p15:clr>
        </p15:guide>
        <p15:guide id="27" pos="1958" userDrawn="1">
          <p15:clr>
            <a:srgbClr val="00FF00"/>
          </p15:clr>
        </p15:guide>
        <p15:guide id="28" pos="2101" userDrawn="1">
          <p15:clr>
            <a:srgbClr val="00FF00"/>
          </p15:clr>
        </p15:guide>
        <p15:guide id="29" pos="1370" userDrawn="1">
          <p15:clr>
            <a:srgbClr val="00FF00"/>
          </p15:clr>
        </p15:guide>
        <p15:guide id="30" pos="1506" userDrawn="1">
          <p15:clr>
            <a:srgbClr val="00FF00"/>
          </p15:clr>
        </p15:guide>
        <p15:guide id="31" pos="776" userDrawn="1">
          <p15:clr>
            <a:srgbClr val="00FF00"/>
          </p15:clr>
        </p15:guide>
        <p15:guide id="32" pos="912" userDrawn="1">
          <p15:clr>
            <a:srgbClr val="00FF00"/>
          </p15:clr>
        </p15:guide>
        <p15:guide id="33" orient="horz" pos="1440" userDrawn="1">
          <p15:clr>
            <a:srgbClr val="00FF00"/>
          </p15:clr>
        </p15:guide>
        <p15:guide id="34" orient="horz" pos="1576" userDrawn="1">
          <p15:clr>
            <a:srgbClr val="00FF00"/>
          </p15:clr>
        </p15:guide>
        <p15:guide id="35" orient="horz" pos="2698" userDrawn="1">
          <p15:clr>
            <a:srgbClr val="00FF00"/>
          </p15:clr>
        </p15:guide>
        <p15:guide id="36" orient="horz" pos="2834" userDrawn="1">
          <p15:clr>
            <a:srgbClr val="00FF00"/>
          </p15:clr>
        </p15:guide>
        <p15:guide id="37" orient="horz" pos="810" userDrawn="1">
          <p15:clr>
            <a:srgbClr val="00FF00"/>
          </p15:clr>
        </p15:guide>
        <p15:guide id="38" orient="horz" pos="946" userDrawn="1">
          <p15:clr>
            <a:srgbClr val="00FF00"/>
          </p15:clr>
        </p15:guide>
        <p15:guide id="39" orient="horz" pos="3327" userDrawn="1">
          <p15:clr>
            <a:srgbClr val="00FF00"/>
          </p15:clr>
        </p15:guide>
        <p15:guide id="40" orient="horz" pos="3463" userDrawn="1">
          <p15:clr>
            <a:srgbClr val="00FF0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0.xml"/><Relationship Id="rId5" Type="http://schemas.openxmlformats.org/officeDocument/2006/relationships/image" Target="../media/image1.emf"/><Relationship Id="rId4" Type="http://schemas.openxmlformats.org/officeDocument/2006/relationships/oleObject" Target="../embeddings/oleObject14.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7.jpg"/><Relationship Id="rId2" Type="http://schemas.openxmlformats.org/officeDocument/2006/relationships/slideLayout" Target="../slideLayouts/slideLayout3.xml"/><Relationship Id="rId1" Type="http://schemas.openxmlformats.org/officeDocument/2006/relationships/tags" Target="../tags/tag31.x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15.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ags" Target="../tags/tag32.xml"/><Relationship Id="rId5" Type="http://schemas.openxmlformats.org/officeDocument/2006/relationships/image" Target="../media/image1.emf"/><Relationship Id="rId4" Type="http://schemas.openxmlformats.org/officeDocument/2006/relationships/oleObject" Target="../embeddings/oleObject16.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33.xml"/><Relationship Id="rId6" Type="http://schemas.openxmlformats.org/officeDocument/2006/relationships/image" Target="../media/image8.jfif"/><Relationship Id="rId5" Type="http://schemas.openxmlformats.org/officeDocument/2006/relationships/image" Target="../media/image1.emf"/><Relationship Id="rId4" Type="http://schemas.openxmlformats.org/officeDocument/2006/relationships/oleObject" Target="../embeddings/oleObject17.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34.xml"/><Relationship Id="rId6" Type="http://schemas.openxmlformats.org/officeDocument/2006/relationships/image" Target="../media/image9.jfif"/><Relationship Id="rId5" Type="http://schemas.openxmlformats.org/officeDocument/2006/relationships/image" Target="../media/image1.emf"/><Relationship Id="rId4" Type="http://schemas.openxmlformats.org/officeDocument/2006/relationships/oleObject" Target="../embeddings/oleObject18.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1.png"/><Relationship Id="rId2" Type="http://schemas.openxmlformats.org/officeDocument/2006/relationships/slideLayout" Target="../slideLayouts/slideLayout9.xml"/><Relationship Id="rId1" Type="http://schemas.openxmlformats.org/officeDocument/2006/relationships/tags" Target="../tags/tag35.xml"/><Relationship Id="rId6" Type="http://schemas.openxmlformats.org/officeDocument/2006/relationships/image" Target="../media/image10.png"/><Relationship Id="rId5" Type="http://schemas.openxmlformats.org/officeDocument/2006/relationships/image" Target="../media/image1.emf"/><Relationship Id="rId4" Type="http://schemas.openxmlformats.org/officeDocument/2006/relationships/oleObject" Target="../embeddings/oleObject19.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36.xml"/><Relationship Id="rId6" Type="http://schemas.openxmlformats.org/officeDocument/2006/relationships/image" Target="../media/image12.jfif"/><Relationship Id="rId5" Type="http://schemas.openxmlformats.org/officeDocument/2006/relationships/image" Target="../media/image1.emf"/><Relationship Id="rId4" Type="http://schemas.openxmlformats.org/officeDocument/2006/relationships/oleObject" Target="../embeddings/oleObject15.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0.xml"/><Relationship Id="rId1" Type="http://schemas.openxmlformats.org/officeDocument/2006/relationships/tags" Target="../tags/tag37.xml"/><Relationship Id="rId6" Type="http://schemas.openxmlformats.org/officeDocument/2006/relationships/image" Target="../media/image13.jfif"/><Relationship Id="rId5" Type="http://schemas.openxmlformats.org/officeDocument/2006/relationships/image" Target="../media/image1.emf"/><Relationship Id="rId4" Type="http://schemas.openxmlformats.org/officeDocument/2006/relationships/oleObject" Target="../embeddings/oleObject15.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1.xml"/><Relationship Id="rId1" Type="http://schemas.openxmlformats.org/officeDocument/2006/relationships/tags" Target="../tags/tag38.xml"/><Relationship Id="rId6" Type="http://schemas.openxmlformats.org/officeDocument/2006/relationships/image" Target="../media/image14.jfif"/><Relationship Id="rId5" Type="http://schemas.openxmlformats.org/officeDocument/2006/relationships/image" Target="../media/image1.emf"/><Relationship Id="rId4" Type="http://schemas.openxmlformats.org/officeDocument/2006/relationships/oleObject" Target="../embeddings/oleObject20.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A7CC6017-2BF7-C8C4-C4E7-476145DDA77C}"/>
              </a:ext>
            </a:extLst>
          </p:cNvPr>
          <p:cNvGraphicFramePr>
            <a:graphicFrameLocks noChangeAspect="1"/>
          </p:cNvGraphicFramePr>
          <p:nvPr>
            <p:custDataLst>
              <p:tags r:id="rId1"/>
            </p:custDataLst>
            <p:extLst>
              <p:ext uri="{D42A27DB-BD31-4B8C-83A1-F6EECF244321}">
                <p14:modId xmlns:p14="http://schemas.microsoft.com/office/powerpoint/2010/main" val="37320135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44" imgH="544" progId="TCLayout.ActiveDocument.1">
                  <p:embed/>
                </p:oleObj>
              </mc:Choice>
              <mc:Fallback>
                <p:oleObj name="Diapositive think-cell" r:id="rId4" imgW="544" imgH="544" progId="TCLayout.ActiveDocument.1">
                  <p:embed/>
                  <p:pic>
                    <p:nvPicPr>
                      <p:cNvPr id="4" name="think-cell data - do not delete" hidden="1">
                        <a:extLst>
                          <a:ext uri="{FF2B5EF4-FFF2-40B4-BE49-F238E27FC236}">
                            <a16:creationId xmlns:a16="http://schemas.microsoft.com/office/drawing/2014/main" id="{A7CC6017-2BF7-C8C4-C4E7-476145DDA77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0" name="Espace réservé du texte 39">
            <a:extLst>
              <a:ext uri="{FF2B5EF4-FFF2-40B4-BE49-F238E27FC236}">
                <a16:creationId xmlns:a16="http://schemas.microsoft.com/office/drawing/2014/main" id="{F4035047-8278-CB16-584D-16EF3E6B3F8A}"/>
              </a:ext>
            </a:extLst>
          </p:cNvPr>
          <p:cNvSpPr>
            <a:spLocks noGrp="1"/>
          </p:cNvSpPr>
          <p:nvPr>
            <p:ph type="body" sz="quarter" idx="10"/>
          </p:nvPr>
        </p:nvSpPr>
        <p:spPr/>
        <p:txBody>
          <a:bodyPr/>
          <a:lstStyle/>
          <a:p>
            <a:endParaRPr lang="fr-FR" dirty="0"/>
          </a:p>
        </p:txBody>
      </p:sp>
      <p:sp>
        <p:nvSpPr>
          <p:cNvPr id="41" name="Espace réservé du texte 40">
            <a:extLst>
              <a:ext uri="{FF2B5EF4-FFF2-40B4-BE49-F238E27FC236}">
                <a16:creationId xmlns:a16="http://schemas.microsoft.com/office/drawing/2014/main" id="{9A9D982E-5DC1-4B30-866F-E634617AD0B1}"/>
              </a:ext>
            </a:extLst>
          </p:cNvPr>
          <p:cNvSpPr>
            <a:spLocks noGrp="1"/>
          </p:cNvSpPr>
          <p:nvPr>
            <p:ph type="body" sz="quarter" idx="21"/>
          </p:nvPr>
        </p:nvSpPr>
        <p:spPr/>
        <p:txBody>
          <a:bodyPr/>
          <a:lstStyle/>
          <a:p>
            <a:endParaRPr lang="fr-FR" dirty="0"/>
          </a:p>
        </p:txBody>
      </p:sp>
      <p:sp>
        <p:nvSpPr>
          <p:cNvPr id="5" name="Title 4">
            <a:extLst>
              <a:ext uri="{FF2B5EF4-FFF2-40B4-BE49-F238E27FC236}">
                <a16:creationId xmlns:a16="http://schemas.microsoft.com/office/drawing/2014/main" id="{7836AE2C-51CF-295C-CAE5-45867BD8D4D9}"/>
              </a:ext>
            </a:extLst>
          </p:cNvPr>
          <p:cNvSpPr>
            <a:spLocks noGrp="1"/>
          </p:cNvSpPr>
          <p:nvPr>
            <p:ph type="title"/>
          </p:nvPr>
        </p:nvSpPr>
        <p:spPr>
          <a:xfrm>
            <a:off x="4305302" y="3040381"/>
            <a:ext cx="7335836" cy="1907346"/>
          </a:xfrm>
        </p:spPr>
        <p:txBody>
          <a:bodyPr vert="horz"/>
          <a:lstStyle/>
          <a:p>
            <a:r>
              <a:rPr lang="fr-FR" dirty="0">
                <a:latin typeface="Marianne ExtraBold" panose="02000000000000000000" pitchFamily="2" charset="0"/>
              </a:rPr>
              <a:t>Offre de service: </a:t>
            </a:r>
            <a:r>
              <a:rPr lang="fr-FR" dirty="0" err="1">
                <a:latin typeface="Marianne ExtraBold" panose="02000000000000000000" pitchFamily="2" charset="0"/>
              </a:rPr>
              <a:t>Pitch&amp;vous</a:t>
            </a:r>
            <a:endParaRPr lang="fr-FR" dirty="0">
              <a:latin typeface="Marianne ExtraBold" panose="02000000000000000000" pitchFamily="2" charset="0"/>
            </a:endParaRPr>
          </a:p>
        </p:txBody>
      </p:sp>
      <p:sp>
        <p:nvSpPr>
          <p:cNvPr id="3" name="Text Placeholder 2">
            <a:extLst>
              <a:ext uri="{FF2B5EF4-FFF2-40B4-BE49-F238E27FC236}">
                <a16:creationId xmlns:a16="http://schemas.microsoft.com/office/drawing/2014/main" id="{9438D674-6A63-E4FE-C740-8C6269DFAD2A}"/>
              </a:ext>
            </a:extLst>
          </p:cNvPr>
          <p:cNvSpPr>
            <a:spLocks noGrp="1"/>
          </p:cNvSpPr>
          <p:nvPr>
            <p:ph type="body" sz="quarter" idx="20"/>
          </p:nvPr>
        </p:nvSpPr>
        <p:spPr>
          <a:xfrm>
            <a:off x="4305301" y="5086350"/>
            <a:ext cx="5448300" cy="1196975"/>
          </a:xfrm>
        </p:spPr>
        <p:txBody>
          <a:bodyPr/>
          <a:lstStyle/>
          <a:p>
            <a:r>
              <a:rPr lang="fr-FR" sz="1800" dirty="0">
                <a:latin typeface="Marianne Light" panose="02000000000000000000" pitchFamily="2" charset="0"/>
              </a:rPr>
              <a:t>Une initiative conçue spécialement pour enrichir l’expérience de nos usagers et collaborateurs au sein de France Travail et des partenaires du Réseau pour l’emploi</a:t>
            </a:r>
          </a:p>
          <a:p>
            <a:endParaRPr lang="fr-FR" dirty="0"/>
          </a:p>
        </p:txBody>
      </p:sp>
    </p:spTree>
    <p:extLst>
      <p:ext uri="{BB962C8B-B14F-4D97-AF65-F5344CB8AC3E}">
        <p14:creationId xmlns:p14="http://schemas.microsoft.com/office/powerpoint/2010/main" val="4181267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CCB21652-9D0A-BB81-CCBE-C639A1D5D151}"/>
              </a:ext>
            </a:extLst>
          </p:cNvPr>
          <p:cNvGraphicFramePr>
            <a:graphicFrameLocks noChangeAspect="1"/>
          </p:cNvGraphicFramePr>
          <p:nvPr>
            <p:custDataLst>
              <p:tags r:id="rId1"/>
            </p:custDataLst>
            <p:extLst>
              <p:ext uri="{D42A27DB-BD31-4B8C-83A1-F6EECF244321}">
                <p14:modId xmlns:p14="http://schemas.microsoft.com/office/powerpoint/2010/main" val="3566872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44" imgH="544" progId="TCLayout.ActiveDocument.1">
                  <p:embed/>
                </p:oleObj>
              </mc:Choice>
              <mc:Fallback>
                <p:oleObj name="Diapositive think-cell" r:id="rId4" imgW="544" imgH="544" progId="TCLayout.ActiveDocument.1">
                  <p:embed/>
                  <p:pic>
                    <p:nvPicPr>
                      <p:cNvPr id="5" name="think-cell data - do not delete" hidden="1">
                        <a:extLst>
                          <a:ext uri="{FF2B5EF4-FFF2-40B4-BE49-F238E27FC236}">
                            <a16:creationId xmlns:a16="http://schemas.microsoft.com/office/drawing/2014/main" id="{CCB21652-9D0A-BB81-CCBE-C639A1D5D15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6" name="Espace réservé du texte 95">
            <a:extLst>
              <a:ext uri="{FF2B5EF4-FFF2-40B4-BE49-F238E27FC236}">
                <a16:creationId xmlns:a16="http://schemas.microsoft.com/office/drawing/2014/main" id="{32DDDD1A-1CFE-B7B6-262E-2E5E1122CDD8}"/>
              </a:ext>
            </a:extLst>
          </p:cNvPr>
          <p:cNvSpPr>
            <a:spLocks noGrp="1"/>
          </p:cNvSpPr>
          <p:nvPr>
            <p:ph type="body" sz="quarter" idx="36"/>
          </p:nvPr>
        </p:nvSpPr>
        <p:spPr/>
        <p:txBody>
          <a:bodyPr/>
          <a:lstStyle/>
          <a:p>
            <a:endParaRPr lang="fr-FR" dirty="0"/>
          </a:p>
        </p:txBody>
      </p:sp>
      <p:pic>
        <p:nvPicPr>
          <p:cNvPr id="46" name="Espace réservé pour une image  45">
            <a:extLst>
              <a:ext uri="{FF2B5EF4-FFF2-40B4-BE49-F238E27FC236}">
                <a16:creationId xmlns:a16="http://schemas.microsoft.com/office/drawing/2014/main" id="{EA6FA84A-906E-D490-C3FE-4F7ADCF05FD4}"/>
              </a:ext>
            </a:extLst>
          </p:cNvPr>
          <p:cNvPicPr>
            <a:picLocks noGrp="1" noChangeAspect="1"/>
          </p:cNvPicPr>
          <p:nvPr>
            <p:ph type="pic" sz="quarter" idx="17"/>
          </p:nvPr>
        </p:nvPicPr>
        <p:blipFill>
          <a:blip r:embed="rId6"/>
          <a:srcRect l="3398" r="3398"/>
          <a:stretch/>
        </p:blipFill>
        <p:spPr>
          <a:xfrm>
            <a:off x="642294" y="589580"/>
            <a:ext cx="622038" cy="622036"/>
          </a:xfrm>
        </p:spPr>
      </p:pic>
      <p:sp>
        <p:nvSpPr>
          <p:cNvPr id="4" name="Title 3">
            <a:extLst>
              <a:ext uri="{FF2B5EF4-FFF2-40B4-BE49-F238E27FC236}">
                <a16:creationId xmlns:a16="http://schemas.microsoft.com/office/drawing/2014/main" id="{104BC35A-6CDD-ADDA-8233-A4A70A7CDEAA}"/>
              </a:ext>
            </a:extLst>
          </p:cNvPr>
          <p:cNvSpPr>
            <a:spLocks noGrp="1"/>
          </p:cNvSpPr>
          <p:nvPr>
            <p:ph type="title"/>
          </p:nvPr>
        </p:nvSpPr>
        <p:spPr>
          <a:xfrm>
            <a:off x="583911" y="1328384"/>
            <a:ext cx="6406109" cy="4365625"/>
          </a:xfrm>
        </p:spPr>
        <p:txBody>
          <a:bodyPr vert="horz"/>
          <a:lstStyle/>
          <a:p>
            <a:pPr lvl="0">
              <a:lnSpc>
                <a:spcPct val="115000"/>
              </a:lnSpc>
              <a:spcAft>
                <a:spcPts val="1000"/>
              </a:spcAft>
              <a:buSzPts val="1000"/>
              <a:tabLst>
                <a:tab pos="457200" algn="l"/>
              </a:tabLst>
            </a:pPr>
            <a:r>
              <a:rPr lang="fr-FR" dirty="0">
                <a:latin typeface="Marianne ExtraBold" panose="02000000000000000000" pitchFamily="2" charset="0"/>
              </a:rPr>
              <a:t>Objectif de </a:t>
            </a:r>
            <a:r>
              <a:rPr lang="fr-FR" dirty="0" err="1">
                <a:latin typeface="Marianne ExtraBold" panose="02000000000000000000" pitchFamily="2" charset="0"/>
              </a:rPr>
              <a:t>Pitch&amp;vous</a:t>
            </a:r>
            <a:r>
              <a:rPr lang="fr-FR" dirty="0">
                <a:latin typeface="Marianne ExtraBold" panose="02000000000000000000" pitchFamily="2" charset="0"/>
              </a:rPr>
              <a:t> </a:t>
            </a:r>
            <a:br>
              <a:rPr lang="fr-FR" dirty="0">
                <a:latin typeface="Marianne ExtraBold" panose="02000000000000000000" pitchFamily="2" charset="0"/>
              </a:rPr>
            </a:br>
            <a:r>
              <a:rPr lang="fr-FR" sz="1400" b="1" spc="-25" dirty="0">
                <a:solidFill>
                  <a:srgbClr val="293378"/>
                </a:solidFill>
                <a:effectLst/>
                <a:latin typeface="Marianne ExtraBold" panose="02000000000000000000" pitchFamily="2" charset="0"/>
                <a:ea typeface="Marianne" panose="02000000000000000000" pitchFamily="2" charset="0"/>
                <a:cs typeface="Arial" panose="020B0604020202020204" pitchFamily="34" charset="0"/>
              </a:rPr>
              <a:t>Faciliter l'innovation</a:t>
            </a:r>
            <a:r>
              <a:rPr lang="fr-FR" sz="1400" spc="-25" dirty="0">
                <a:solidFill>
                  <a:srgbClr val="293378"/>
                </a:solidFill>
                <a:effectLst/>
                <a:latin typeface="Marianne ExtraBold" panose="02000000000000000000" pitchFamily="2" charset="0"/>
                <a:ea typeface="Marianne" panose="02000000000000000000" pitchFamily="2" charset="0"/>
                <a:cs typeface="Arial" panose="020B0604020202020204" pitchFamily="34" charset="0"/>
              </a:rPr>
              <a:t> </a:t>
            </a:r>
            <a:r>
              <a:rPr lang="fr-FR" sz="1400" spc="-25" dirty="0">
                <a:solidFill>
                  <a:srgbClr val="293378"/>
                </a:solidFill>
                <a:effectLst/>
                <a:latin typeface="Marianne Light" panose="02000000000000000000" pitchFamily="2" charset="0"/>
                <a:ea typeface="Marianne" panose="02000000000000000000" pitchFamily="2" charset="0"/>
                <a:cs typeface="Arial" panose="020B0604020202020204" pitchFamily="34" charset="0"/>
              </a:rPr>
              <a:t>: Collaborer étroitement avec des start-ups pour créer des solutions novatrices, en s'appuyant sur leur agilité et leur capacité à innover rapidement.</a:t>
            </a:r>
            <a:br>
              <a:rPr lang="fr-FR" sz="1400" spc="-25" dirty="0">
                <a:solidFill>
                  <a:srgbClr val="293378"/>
                </a:solidFill>
                <a:effectLst/>
                <a:latin typeface="Marianne Light" panose="02000000000000000000" pitchFamily="2" charset="0"/>
                <a:ea typeface="Marianne" panose="02000000000000000000" pitchFamily="2" charset="0"/>
                <a:cs typeface="Arial" panose="020B0604020202020204" pitchFamily="34" charset="0"/>
              </a:rPr>
            </a:br>
            <a:r>
              <a:rPr lang="fr-FR" sz="1400" b="1" spc="-25" dirty="0" err="1">
                <a:solidFill>
                  <a:srgbClr val="7E58A0"/>
                </a:solidFill>
                <a:effectLst/>
                <a:latin typeface="Marianne Light" panose="02000000000000000000" pitchFamily="2" charset="0"/>
                <a:ea typeface="Marianne" panose="02000000000000000000" pitchFamily="2" charset="0"/>
                <a:cs typeface="Arial" panose="020B0604020202020204" pitchFamily="34" charset="0"/>
              </a:rPr>
              <a:t>Pitch&amp;Vous</a:t>
            </a:r>
            <a:r>
              <a:rPr lang="fr-FR" sz="1400" spc="-25" dirty="0">
                <a:solidFill>
                  <a:srgbClr val="7E58A0"/>
                </a:solidFill>
                <a:effectLst/>
                <a:latin typeface="Marianne Light" panose="02000000000000000000" pitchFamily="2" charset="0"/>
                <a:ea typeface="Marianne" panose="02000000000000000000" pitchFamily="2" charset="0"/>
                <a:cs typeface="Arial" panose="020B0604020202020204" pitchFamily="34" charset="0"/>
              </a:rPr>
              <a:t> </a:t>
            </a:r>
            <a:r>
              <a:rPr lang="fr-FR" sz="1400" spc="-25" dirty="0">
                <a:solidFill>
                  <a:srgbClr val="293378"/>
                </a:solidFill>
                <a:effectLst/>
                <a:latin typeface="Marianne Light" panose="02000000000000000000" pitchFamily="2" charset="0"/>
                <a:ea typeface="Marianne" panose="02000000000000000000" pitchFamily="2" charset="0"/>
                <a:cs typeface="Arial" panose="020B0604020202020204" pitchFamily="34" charset="0"/>
              </a:rPr>
              <a:t>sert de pont entre France Travail, le RPE et l'écosystème entrepreneurial pour apporter des perspectives nouvelles.</a:t>
            </a:r>
            <a:br>
              <a:rPr lang="fr-FR" sz="1400" spc="-25" dirty="0">
                <a:solidFill>
                  <a:srgbClr val="293378"/>
                </a:solidFill>
                <a:effectLst/>
                <a:latin typeface="Marianne Light" panose="02000000000000000000" pitchFamily="2" charset="0"/>
                <a:ea typeface="Marianne" panose="02000000000000000000" pitchFamily="2" charset="0"/>
                <a:cs typeface="Arial" panose="020B0604020202020204" pitchFamily="34" charset="0"/>
              </a:rPr>
            </a:br>
            <a:br>
              <a:rPr lang="fr-FR" sz="1400" spc="-25" dirty="0">
                <a:solidFill>
                  <a:srgbClr val="293378"/>
                </a:solidFill>
                <a:effectLst/>
                <a:latin typeface="Marianne Light" panose="02000000000000000000" pitchFamily="2" charset="0"/>
                <a:ea typeface="Marianne" panose="02000000000000000000" pitchFamily="2" charset="0"/>
                <a:cs typeface="Times New Roman" panose="02020603050405020304" pitchFamily="18" charset="0"/>
              </a:rPr>
            </a:br>
            <a:r>
              <a:rPr lang="fr-FR" sz="1400" b="1" spc="-25" dirty="0">
                <a:solidFill>
                  <a:srgbClr val="293378"/>
                </a:solidFill>
                <a:effectLst/>
                <a:latin typeface="Marianne ExtraBold" panose="02000000000000000000" pitchFamily="2" charset="0"/>
                <a:ea typeface="Marianne" panose="02000000000000000000" pitchFamily="2" charset="0"/>
                <a:cs typeface="Arial" panose="020B0604020202020204" pitchFamily="34" charset="0"/>
              </a:rPr>
              <a:t>Répondre aux besoins grâce à l'innovation externe</a:t>
            </a:r>
            <a:r>
              <a:rPr lang="fr-FR" sz="1400" spc="-25" dirty="0">
                <a:solidFill>
                  <a:srgbClr val="293378"/>
                </a:solidFill>
                <a:effectLst/>
                <a:latin typeface="Marianne ExtraBold" panose="02000000000000000000" pitchFamily="2" charset="0"/>
                <a:ea typeface="Marianne" panose="02000000000000000000" pitchFamily="2" charset="0"/>
                <a:cs typeface="Arial" panose="020B0604020202020204" pitchFamily="34" charset="0"/>
              </a:rPr>
              <a:t> </a:t>
            </a:r>
            <a:r>
              <a:rPr lang="fr-FR" sz="1400" spc="-25" dirty="0">
                <a:solidFill>
                  <a:srgbClr val="293378"/>
                </a:solidFill>
                <a:effectLst/>
                <a:latin typeface="Marianne Light" panose="02000000000000000000" pitchFamily="2" charset="0"/>
                <a:ea typeface="Marianne" panose="02000000000000000000" pitchFamily="2" charset="0"/>
                <a:cs typeface="Arial" panose="020B0604020202020204" pitchFamily="34" charset="0"/>
              </a:rPr>
              <a:t>: Utiliser l'innovation issue d'acteurs externes, comme les start-ups, pour identifier et résoudre les défis rencontrés par France Travail et les acteurs du réseau pour l’emploi. En capitalisant sur l'expertise et les solutions novatrices de ces partenaires, nous pourrons ainsi répondre efficacement aux besoins spécifiques et complexes auxquels nous sommes confrontés.</a:t>
            </a:r>
            <a:br>
              <a:rPr lang="fr-FR" sz="1400" spc="-25" dirty="0">
                <a:solidFill>
                  <a:srgbClr val="293378"/>
                </a:solidFill>
                <a:effectLst/>
                <a:latin typeface="Marianne Light" panose="02000000000000000000" pitchFamily="2" charset="0"/>
                <a:ea typeface="Marianne" panose="02000000000000000000" pitchFamily="2" charset="0"/>
                <a:cs typeface="Arial" panose="020B0604020202020204" pitchFamily="34" charset="0"/>
              </a:rPr>
            </a:br>
            <a:br>
              <a:rPr lang="fr-FR" sz="1400" spc="-25" dirty="0">
                <a:solidFill>
                  <a:srgbClr val="293378"/>
                </a:solidFill>
                <a:effectLst/>
                <a:latin typeface="Marianne Light" panose="02000000000000000000" pitchFamily="2" charset="0"/>
                <a:ea typeface="Marianne" panose="02000000000000000000" pitchFamily="2" charset="0"/>
                <a:cs typeface="Times New Roman" panose="02020603050405020304" pitchFamily="18" charset="0"/>
              </a:rPr>
            </a:br>
            <a:r>
              <a:rPr lang="fr-FR" sz="1400" b="1" spc="-25" dirty="0">
                <a:solidFill>
                  <a:srgbClr val="293378"/>
                </a:solidFill>
                <a:effectLst/>
                <a:latin typeface="Marianne ExtraBold" panose="02000000000000000000" pitchFamily="2" charset="0"/>
                <a:ea typeface="Marianne" panose="02000000000000000000" pitchFamily="2" charset="0"/>
                <a:cs typeface="Arial" panose="020B0604020202020204" pitchFamily="34" charset="0"/>
              </a:rPr>
              <a:t>Accélérer le développement</a:t>
            </a:r>
            <a:r>
              <a:rPr lang="fr-FR" sz="1400" spc="-25" dirty="0">
                <a:solidFill>
                  <a:srgbClr val="293378"/>
                </a:solidFill>
                <a:effectLst/>
                <a:latin typeface="Marianne ExtraBold" panose="02000000000000000000" pitchFamily="2" charset="0"/>
                <a:ea typeface="Marianne" panose="02000000000000000000" pitchFamily="2" charset="0"/>
                <a:cs typeface="Arial" panose="020B0604020202020204" pitchFamily="34" charset="0"/>
              </a:rPr>
              <a:t> </a:t>
            </a:r>
            <a:r>
              <a:rPr lang="fr-FR" sz="1400" spc="-25" dirty="0">
                <a:solidFill>
                  <a:srgbClr val="293378"/>
                </a:solidFill>
                <a:effectLst/>
                <a:latin typeface="Marianne Light" panose="02000000000000000000" pitchFamily="2" charset="0"/>
                <a:ea typeface="Marianne" panose="02000000000000000000" pitchFamily="2" charset="0"/>
                <a:cs typeface="Arial" panose="020B0604020202020204" pitchFamily="34" charset="0"/>
              </a:rPr>
              <a:t>: Tester rapidement des solutions potentielles apportées par des start-ups pour un déploiement ultérieur. Cela permet à France Travail et nos partenaires d'implémenter rapidement des innovations pertinentes et de maximiser l'impact de nouvelles idées sur ses services et opérations.</a:t>
            </a:r>
            <a:br>
              <a:rPr lang="fr-FR" sz="1800" spc="-25" dirty="0">
                <a:solidFill>
                  <a:srgbClr val="293378"/>
                </a:solidFill>
                <a:effectLst/>
                <a:latin typeface="Marianne" panose="02000000000000000000" pitchFamily="2" charset="0"/>
                <a:ea typeface="Marianne" panose="02000000000000000000" pitchFamily="2" charset="0"/>
                <a:cs typeface="Times New Roman" panose="02020603050405020304" pitchFamily="18" charset="0"/>
              </a:rPr>
            </a:br>
            <a:br>
              <a:rPr lang="fr-FR" b="1" dirty="0">
                <a:latin typeface="Pole Emploi PRO" panose="02000503040000020004" pitchFamily="50" charset="0"/>
              </a:rPr>
            </a:br>
            <a:endParaRPr lang="fr-FR" dirty="0">
              <a:latin typeface="Marianne ExtraBold" panose="02000000000000000000" pitchFamily="2" charset="0"/>
            </a:endParaRPr>
          </a:p>
        </p:txBody>
      </p:sp>
      <p:pic>
        <p:nvPicPr>
          <p:cNvPr id="3" name="Espace réservé pour une image  2" descr="Une image contenant intérieur, personne, ordinateur portable, ordinateur&#10;&#10;Description générée automatiquement">
            <a:extLst>
              <a:ext uri="{FF2B5EF4-FFF2-40B4-BE49-F238E27FC236}">
                <a16:creationId xmlns:a16="http://schemas.microsoft.com/office/drawing/2014/main" id="{C6FC6CD1-5344-1BC0-F494-F3B6A6D23055}"/>
              </a:ext>
            </a:extLst>
          </p:cNvPr>
          <p:cNvPicPr>
            <a:picLocks noGrp="1" noChangeAspect="1"/>
          </p:cNvPicPr>
          <p:nvPr>
            <p:ph type="pic" sz="quarter" idx="41"/>
          </p:nvPr>
        </p:nvPicPr>
        <p:blipFill>
          <a:blip r:embed="rId7">
            <a:extLst>
              <a:ext uri="{28A0092B-C50C-407E-A947-70E740481C1C}">
                <a14:useLocalDpi xmlns:a14="http://schemas.microsoft.com/office/drawing/2010/main" val="0"/>
              </a:ext>
            </a:extLst>
          </a:blip>
          <a:srcRect l="751" r="751"/>
          <a:stretch>
            <a:fillRect/>
          </a:stretch>
        </p:blipFill>
        <p:spPr/>
      </p:pic>
      <p:sp>
        <p:nvSpPr>
          <p:cNvPr id="67" name="Espace réservé du numéro de diapositive 66">
            <a:extLst>
              <a:ext uri="{FF2B5EF4-FFF2-40B4-BE49-F238E27FC236}">
                <a16:creationId xmlns:a16="http://schemas.microsoft.com/office/drawing/2014/main" id="{D6267B7B-903E-AE00-137C-0EE7978104F5}"/>
              </a:ext>
            </a:extLst>
          </p:cNvPr>
          <p:cNvSpPr>
            <a:spLocks noGrp="1"/>
          </p:cNvSpPr>
          <p:nvPr>
            <p:ph type="sldNum" sz="quarter" idx="42"/>
          </p:nvPr>
        </p:nvSpPr>
        <p:spPr>
          <a:xfrm>
            <a:off x="-10849" y="6505854"/>
            <a:ext cx="720000" cy="169277"/>
          </a:xfrm>
        </p:spPr>
        <p:txBody>
          <a:bodyPr/>
          <a:lstStyle/>
          <a:p>
            <a:fld id="{22A8F993-E9C6-4879-8876-5511108B5C62}" type="slidenum">
              <a:rPr lang="fr-FR" smtClean="0"/>
              <a:pPr/>
              <a:t>2</a:t>
            </a:fld>
            <a:r>
              <a:rPr lang="fr-FR" dirty="0"/>
              <a:t> |</a:t>
            </a:r>
          </a:p>
        </p:txBody>
      </p:sp>
      <p:sp>
        <p:nvSpPr>
          <p:cNvPr id="7" name="Espace réservé du pied de page 6">
            <a:extLst>
              <a:ext uri="{FF2B5EF4-FFF2-40B4-BE49-F238E27FC236}">
                <a16:creationId xmlns:a16="http://schemas.microsoft.com/office/drawing/2014/main" id="{4178EFEB-54C0-1204-56F6-B5201CBBD238}"/>
              </a:ext>
            </a:extLst>
          </p:cNvPr>
          <p:cNvSpPr>
            <a:spLocks noGrp="1"/>
          </p:cNvSpPr>
          <p:nvPr>
            <p:ph type="ftr" sz="quarter" idx="43"/>
          </p:nvPr>
        </p:nvSpPr>
        <p:spPr>
          <a:xfrm>
            <a:off x="829799" y="6480279"/>
            <a:ext cx="5400000" cy="220428"/>
          </a:xfrm>
        </p:spPr>
        <p:txBody>
          <a:bodyPr/>
          <a:lstStyle/>
          <a:p>
            <a:r>
              <a:rPr lang="fr-FR" dirty="0" err="1"/>
              <a:t>Pitch&amp;vous</a:t>
            </a:r>
            <a:r>
              <a:rPr lang="fr-FR" dirty="0"/>
              <a:t>/2025/V1</a:t>
            </a:r>
          </a:p>
        </p:txBody>
      </p:sp>
    </p:spTree>
    <p:extLst>
      <p:ext uri="{BB962C8B-B14F-4D97-AF65-F5344CB8AC3E}">
        <p14:creationId xmlns:p14="http://schemas.microsoft.com/office/powerpoint/2010/main" val="1252956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D6462A81-6AE7-2A66-C119-564E132826AB}"/>
              </a:ext>
            </a:extLst>
          </p:cNvPr>
          <p:cNvGraphicFramePr>
            <a:graphicFrameLocks noChangeAspect="1"/>
          </p:cNvGraphicFramePr>
          <p:nvPr>
            <p:custDataLst>
              <p:tags r:id="rId1"/>
            </p:custDataLst>
            <p:extLst>
              <p:ext uri="{D42A27DB-BD31-4B8C-83A1-F6EECF244321}">
                <p14:modId xmlns:p14="http://schemas.microsoft.com/office/powerpoint/2010/main" val="25191248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44" imgH="544" progId="TCLayout.ActiveDocument.1">
                  <p:embed/>
                </p:oleObj>
              </mc:Choice>
              <mc:Fallback>
                <p:oleObj name="Diapositive think-cell" r:id="rId4" imgW="544" imgH="544" progId="TCLayout.ActiveDocument.1">
                  <p:embed/>
                  <p:pic>
                    <p:nvPicPr>
                      <p:cNvPr id="6" name="think-cell data - do not delete" hidden="1">
                        <a:extLst>
                          <a:ext uri="{FF2B5EF4-FFF2-40B4-BE49-F238E27FC236}">
                            <a16:creationId xmlns:a16="http://schemas.microsoft.com/office/drawing/2014/main" id="{D6462A81-6AE7-2A66-C119-564E132826A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Title 8">
            <a:extLst>
              <a:ext uri="{FF2B5EF4-FFF2-40B4-BE49-F238E27FC236}">
                <a16:creationId xmlns:a16="http://schemas.microsoft.com/office/drawing/2014/main" id="{9B657481-E11A-1219-86D4-E9EACC41AEBA}"/>
              </a:ext>
            </a:extLst>
          </p:cNvPr>
          <p:cNvSpPr>
            <a:spLocks noGrp="1"/>
          </p:cNvSpPr>
          <p:nvPr>
            <p:ph type="title"/>
          </p:nvPr>
        </p:nvSpPr>
        <p:spPr>
          <a:xfrm>
            <a:off x="907255" y="574675"/>
            <a:ext cx="9468385" cy="1463935"/>
          </a:xfrm>
        </p:spPr>
        <p:txBody>
          <a:bodyPr vert="horz"/>
          <a:lstStyle/>
          <a:p>
            <a:r>
              <a:rPr lang="fr-FR" dirty="0">
                <a:latin typeface="Marianne ExtraBold" panose="02000000000000000000" pitchFamily="2" charset="0"/>
              </a:rPr>
              <a:t>Les avantages de </a:t>
            </a:r>
            <a:r>
              <a:rPr lang="fr-FR" dirty="0" err="1">
                <a:latin typeface="Marianne ExtraBold" panose="02000000000000000000" pitchFamily="2" charset="0"/>
              </a:rPr>
              <a:t>Pitch&amp;vous</a:t>
            </a:r>
            <a:endParaRPr lang="fr-FR" dirty="0">
              <a:latin typeface="Marianne ExtraBold" panose="02000000000000000000" pitchFamily="2" charset="0"/>
            </a:endParaRPr>
          </a:p>
        </p:txBody>
      </p:sp>
      <p:sp>
        <p:nvSpPr>
          <p:cNvPr id="4" name="Text Placeholder 3">
            <a:extLst>
              <a:ext uri="{FF2B5EF4-FFF2-40B4-BE49-F238E27FC236}">
                <a16:creationId xmlns:a16="http://schemas.microsoft.com/office/drawing/2014/main" id="{293AE71D-1D00-0DE2-7EA2-BCC7874CC044}"/>
              </a:ext>
            </a:extLst>
          </p:cNvPr>
          <p:cNvSpPr>
            <a:spLocks noGrp="1"/>
          </p:cNvSpPr>
          <p:nvPr>
            <p:ph type="body" sz="quarter" idx="43"/>
          </p:nvPr>
        </p:nvSpPr>
        <p:spPr>
          <a:xfrm>
            <a:off x="839479" y="2420079"/>
            <a:ext cx="3292298" cy="3295782"/>
          </a:xfrm>
        </p:spPr>
        <p:txBody>
          <a:bodyPr/>
          <a:lstStyle/>
          <a:p>
            <a:r>
              <a:rPr lang="fr-FR" sz="1600" b="1" dirty="0">
                <a:latin typeface="Marianne ExtraBold" panose="02000000000000000000" pitchFamily="2" charset="0"/>
              </a:rPr>
              <a:t>Innovation personnalisée, nous offrons des solutions innovantes et adaptées à votre budget </a:t>
            </a:r>
            <a:r>
              <a:rPr lang="fr-FR" dirty="0">
                <a:latin typeface="Marianne ExtraBold" panose="02000000000000000000" pitchFamily="2" charset="0"/>
              </a:rPr>
              <a:t>grâce au marché à procédures adaptées (MAPA)</a:t>
            </a:r>
            <a:endParaRPr lang="fr-FR" sz="1600" b="1" dirty="0">
              <a:latin typeface="Marianne ExtraBold" panose="02000000000000000000" pitchFamily="2" charset="0"/>
            </a:endParaRPr>
          </a:p>
          <a:p>
            <a:endParaRPr lang="fr-FR" dirty="0"/>
          </a:p>
          <a:p>
            <a:endParaRPr lang="fr-FR" dirty="0"/>
          </a:p>
        </p:txBody>
      </p:sp>
      <p:sp>
        <p:nvSpPr>
          <p:cNvPr id="110" name="Espace réservé du texte 109">
            <a:extLst>
              <a:ext uri="{FF2B5EF4-FFF2-40B4-BE49-F238E27FC236}">
                <a16:creationId xmlns:a16="http://schemas.microsoft.com/office/drawing/2014/main" id="{440F9492-F72E-5767-BE1C-9158747306E7}"/>
              </a:ext>
            </a:extLst>
          </p:cNvPr>
          <p:cNvSpPr>
            <a:spLocks noGrp="1"/>
          </p:cNvSpPr>
          <p:nvPr>
            <p:ph type="body" sz="quarter" idx="46"/>
          </p:nvPr>
        </p:nvSpPr>
        <p:spPr/>
        <p:txBody>
          <a:bodyPr/>
          <a:lstStyle/>
          <a:p>
            <a:endParaRPr lang="fr-FR" dirty="0"/>
          </a:p>
        </p:txBody>
      </p:sp>
      <p:sp>
        <p:nvSpPr>
          <p:cNvPr id="2" name="Text Placeholder 1">
            <a:extLst>
              <a:ext uri="{FF2B5EF4-FFF2-40B4-BE49-F238E27FC236}">
                <a16:creationId xmlns:a16="http://schemas.microsoft.com/office/drawing/2014/main" id="{97252AA4-9A33-55A6-531A-9760C20796BC}"/>
              </a:ext>
            </a:extLst>
          </p:cNvPr>
          <p:cNvSpPr>
            <a:spLocks noGrp="1"/>
          </p:cNvSpPr>
          <p:nvPr>
            <p:ph type="body" sz="quarter" idx="44"/>
          </p:nvPr>
        </p:nvSpPr>
        <p:spPr>
          <a:xfrm>
            <a:off x="4614951" y="2420079"/>
            <a:ext cx="3292298" cy="3295782"/>
          </a:xfrm>
        </p:spPr>
        <p:txBody>
          <a:bodyPr/>
          <a:lstStyle/>
          <a:p>
            <a:r>
              <a:rPr lang="fr-FR" sz="1600" b="1" dirty="0">
                <a:latin typeface="Marianne ExtraBold" panose="02000000000000000000" pitchFamily="2" charset="0"/>
              </a:rPr>
              <a:t>Gain de temps, notre processus réduit le temps nécessaire à l’identification des solutions potentielles.</a:t>
            </a:r>
          </a:p>
          <a:p>
            <a:endParaRPr lang="fr-FR" dirty="0"/>
          </a:p>
          <a:p>
            <a:endParaRPr lang="fr-FR" dirty="0"/>
          </a:p>
        </p:txBody>
      </p:sp>
      <p:sp>
        <p:nvSpPr>
          <p:cNvPr id="112" name="Espace réservé du texte 111">
            <a:extLst>
              <a:ext uri="{FF2B5EF4-FFF2-40B4-BE49-F238E27FC236}">
                <a16:creationId xmlns:a16="http://schemas.microsoft.com/office/drawing/2014/main" id="{5D07F3FA-8F93-878A-36A1-F7B59B4AAD05}"/>
              </a:ext>
            </a:extLst>
          </p:cNvPr>
          <p:cNvSpPr>
            <a:spLocks noGrp="1"/>
          </p:cNvSpPr>
          <p:nvPr>
            <p:ph type="body" sz="quarter" idx="50"/>
          </p:nvPr>
        </p:nvSpPr>
        <p:spPr/>
        <p:txBody>
          <a:bodyPr/>
          <a:lstStyle/>
          <a:p>
            <a:endParaRPr lang="fr-FR" dirty="0"/>
          </a:p>
        </p:txBody>
      </p:sp>
      <p:sp>
        <p:nvSpPr>
          <p:cNvPr id="3" name="Text Placeholder 2">
            <a:extLst>
              <a:ext uri="{FF2B5EF4-FFF2-40B4-BE49-F238E27FC236}">
                <a16:creationId xmlns:a16="http://schemas.microsoft.com/office/drawing/2014/main" id="{6B9F6167-B6D3-FBDC-7713-DAC745CF26F1}"/>
              </a:ext>
            </a:extLst>
          </p:cNvPr>
          <p:cNvSpPr>
            <a:spLocks noGrp="1"/>
          </p:cNvSpPr>
          <p:nvPr>
            <p:ph type="body" sz="quarter" idx="45"/>
          </p:nvPr>
        </p:nvSpPr>
        <p:spPr>
          <a:xfrm>
            <a:off x="8391216" y="2420079"/>
            <a:ext cx="3292298" cy="3295782"/>
          </a:xfrm>
        </p:spPr>
        <p:txBody>
          <a:bodyPr/>
          <a:lstStyle/>
          <a:p>
            <a:r>
              <a:rPr lang="fr-FR" sz="1600" b="1" dirty="0">
                <a:latin typeface="Marianne ExtraBold" panose="02000000000000000000" pitchFamily="2" charset="0"/>
              </a:rPr>
              <a:t>Collaboration stratégique avec les startups sélectionnées qui favorise l’essor de l’expérience utilisateur.</a:t>
            </a:r>
          </a:p>
          <a:p>
            <a:endParaRPr lang="fr-FR" dirty="0"/>
          </a:p>
          <a:p>
            <a:endParaRPr lang="fr-FR" dirty="0"/>
          </a:p>
        </p:txBody>
      </p:sp>
      <p:sp>
        <p:nvSpPr>
          <p:cNvPr id="111" name="Espace réservé du texte 110">
            <a:extLst>
              <a:ext uri="{FF2B5EF4-FFF2-40B4-BE49-F238E27FC236}">
                <a16:creationId xmlns:a16="http://schemas.microsoft.com/office/drawing/2014/main" id="{8C9FD2BB-3689-3929-D88A-B5DA0BAB96B7}"/>
              </a:ext>
            </a:extLst>
          </p:cNvPr>
          <p:cNvSpPr>
            <a:spLocks noGrp="1"/>
          </p:cNvSpPr>
          <p:nvPr>
            <p:ph type="body" sz="quarter" idx="48"/>
          </p:nvPr>
        </p:nvSpPr>
        <p:spPr/>
        <p:txBody>
          <a:bodyPr/>
          <a:lstStyle/>
          <a:p>
            <a:endParaRPr lang="fr-FR" dirty="0"/>
          </a:p>
        </p:txBody>
      </p:sp>
      <p:sp>
        <p:nvSpPr>
          <p:cNvPr id="8" name="Espace réservé du pied de page 7">
            <a:extLst>
              <a:ext uri="{FF2B5EF4-FFF2-40B4-BE49-F238E27FC236}">
                <a16:creationId xmlns:a16="http://schemas.microsoft.com/office/drawing/2014/main" id="{01415CB6-0945-3898-E8FD-6B2DC4EA8BF2}"/>
              </a:ext>
            </a:extLst>
          </p:cNvPr>
          <p:cNvSpPr>
            <a:spLocks noGrp="1"/>
          </p:cNvSpPr>
          <p:nvPr>
            <p:ph type="ftr" sz="quarter" idx="52"/>
          </p:nvPr>
        </p:nvSpPr>
        <p:spPr>
          <a:xfrm>
            <a:off x="839479" y="6386310"/>
            <a:ext cx="5400000" cy="220428"/>
          </a:xfrm>
        </p:spPr>
        <p:txBody>
          <a:bodyPr/>
          <a:lstStyle/>
          <a:p>
            <a:r>
              <a:rPr lang="fr-FR" dirty="0" err="1"/>
              <a:t>Pitch&amp;vous</a:t>
            </a:r>
            <a:r>
              <a:rPr lang="fr-FR" dirty="0"/>
              <a:t>/2025/V1</a:t>
            </a:r>
          </a:p>
          <a:p>
            <a:endParaRPr lang="fr-FR" dirty="0"/>
          </a:p>
        </p:txBody>
      </p:sp>
      <p:sp>
        <p:nvSpPr>
          <p:cNvPr id="12" name="Espace réservé du numéro de diapositive 11">
            <a:extLst>
              <a:ext uri="{FF2B5EF4-FFF2-40B4-BE49-F238E27FC236}">
                <a16:creationId xmlns:a16="http://schemas.microsoft.com/office/drawing/2014/main" id="{235BBA8E-9202-982C-D383-F52EA1ADA472}"/>
              </a:ext>
            </a:extLst>
          </p:cNvPr>
          <p:cNvSpPr>
            <a:spLocks noGrp="1"/>
          </p:cNvSpPr>
          <p:nvPr>
            <p:ph type="sldNum" sz="quarter" idx="53"/>
          </p:nvPr>
        </p:nvSpPr>
        <p:spPr>
          <a:xfrm>
            <a:off x="0" y="6336577"/>
            <a:ext cx="720000" cy="169277"/>
          </a:xfrm>
        </p:spPr>
        <p:txBody>
          <a:bodyPr/>
          <a:lstStyle/>
          <a:p>
            <a:fld id="{22A8F993-E9C6-4879-8876-5511108B5C62}" type="slidenum">
              <a:rPr lang="fr-FR" smtClean="0"/>
              <a:pPr/>
              <a:t>3</a:t>
            </a:fld>
            <a:r>
              <a:rPr lang="fr-FR" dirty="0"/>
              <a:t> |</a:t>
            </a:r>
          </a:p>
        </p:txBody>
      </p:sp>
      <p:sp>
        <p:nvSpPr>
          <p:cNvPr id="13" name="Espace réservé pour une image  12">
            <a:extLst>
              <a:ext uri="{FF2B5EF4-FFF2-40B4-BE49-F238E27FC236}">
                <a16:creationId xmlns:a16="http://schemas.microsoft.com/office/drawing/2014/main" id="{3FF9C149-6012-3A97-C1D5-57CBCCDEA060}"/>
              </a:ext>
            </a:extLst>
          </p:cNvPr>
          <p:cNvSpPr>
            <a:spLocks noGrp="1"/>
          </p:cNvSpPr>
          <p:nvPr>
            <p:ph type="pic" sz="quarter" idx="47"/>
          </p:nvPr>
        </p:nvSpPr>
        <p:spPr/>
        <p:txBody>
          <a:bodyPr/>
          <a:lstStyle/>
          <a:p>
            <a:endParaRPr lang="fr-FR"/>
          </a:p>
        </p:txBody>
      </p:sp>
      <p:sp>
        <p:nvSpPr>
          <p:cNvPr id="15" name="Espace réservé pour une image  14">
            <a:extLst>
              <a:ext uri="{FF2B5EF4-FFF2-40B4-BE49-F238E27FC236}">
                <a16:creationId xmlns:a16="http://schemas.microsoft.com/office/drawing/2014/main" id="{FB865E74-4A0F-85CC-0DBC-3D78E6F912F6}"/>
              </a:ext>
            </a:extLst>
          </p:cNvPr>
          <p:cNvSpPr>
            <a:spLocks noGrp="1"/>
          </p:cNvSpPr>
          <p:nvPr>
            <p:ph type="pic" sz="quarter" idx="51"/>
          </p:nvPr>
        </p:nvSpPr>
        <p:spPr/>
        <p:txBody>
          <a:bodyPr/>
          <a:lstStyle/>
          <a:p>
            <a:endParaRPr lang="fr-FR"/>
          </a:p>
        </p:txBody>
      </p:sp>
      <p:sp>
        <p:nvSpPr>
          <p:cNvPr id="17" name="Espace réservé pour une image  16">
            <a:extLst>
              <a:ext uri="{FF2B5EF4-FFF2-40B4-BE49-F238E27FC236}">
                <a16:creationId xmlns:a16="http://schemas.microsoft.com/office/drawing/2014/main" id="{090D77B8-EEAD-3CB4-53AE-BE6BE773BA0B}"/>
              </a:ext>
            </a:extLst>
          </p:cNvPr>
          <p:cNvSpPr>
            <a:spLocks noGrp="1"/>
          </p:cNvSpPr>
          <p:nvPr>
            <p:ph type="pic" sz="quarter" idx="49"/>
          </p:nvPr>
        </p:nvSpPr>
        <p:spPr/>
        <p:txBody>
          <a:bodyPr/>
          <a:lstStyle/>
          <a:p>
            <a:endParaRPr lang="fr-FR"/>
          </a:p>
        </p:txBody>
      </p:sp>
    </p:spTree>
    <p:extLst>
      <p:ext uri="{BB962C8B-B14F-4D97-AF65-F5344CB8AC3E}">
        <p14:creationId xmlns:p14="http://schemas.microsoft.com/office/powerpoint/2010/main" val="1735853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623DD260-48B7-FE54-90D8-BAA70D8000B2}"/>
              </a:ext>
            </a:extLst>
          </p:cNvPr>
          <p:cNvGraphicFramePr>
            <a:graphicFrameLocks noChangeAspect="1"/>
          </p:cNvGraphicFramePr>
          <p:nvPr>
            <p:custDataLst>
              <p:tags r:id="rId1"/>
            </p:custDataLst>
            <p:extLst>
              <p:ext uri="{D42A27DB-BD31-4B8C-83A1-F6EECF244321}">
                <p14:modId xmlns:p14="http://schemas.microsoft.com/office/powerpoint/2010/main" val="31016408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44" imgH="544" progId="TCLayout.ActiveDocument.1">
                  <p:embed/>
                </p:oleObj>
              </mc:Choice>
              <mc:Fallback>
                <p:oleObj name="Diapositive think-cell" r:id="rId4" imgW="544" imgH="544" progId="TCLayout.ActiveDocument.1">
                  <p:embed/>
                  <p:pic>
                    <p:nvPicPr>
                      <p:cNvPr id="5" name="think-cell data - do not delete" hidden="1">
                        <a:extLst>
                          <a:ext uri="{FF2B5EF4-FFF2-40B4-BE49-F238E27FC236}">
                            <a16:creationId xmlns:a16="http://schemas.microsoft.com/office/drawing/2014/main" id="{623DD260-48B7-FE54-90D8-BAA70D8000B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7" name="Espace réservé du texte 76">
            <a:extLst>
              <a:ext uri="{FF2B5EF4-FFF2-40B4-BE49-F238E27FC236}">
                <a16:creationId xmlns:a16="http://schemas.microsoft.com/office/drawing/2014/main" id="{D69BA372-85EB-9AE0-D55F-2B0C3CFAED03}"/>
              </a:ext>
            </a:extLst>
          </p:cNvPr>
          <p:cNvSpPr>
            <a:spLocks noGrp="1"/>
          </p:cNvSpPr>
          <p:nvPr>
            <p:ph type="body" sz="quarter" idx="37"/>
          </p:nvPr>
        </p:nvSpPr>
        <p:spPr/>
        <p:txBody>
          <a:bodyPr/>
          <a:lstStyle/>
          <a:p>
            <a:endParaRPr lang="fr-FR" dirty="0"/>
          </a:p>
        </p:txBody>
      </p:sp>
      <p:sp>
        <p:nvSpPr>
          <p:cNvPr id="3" name="Text Placeholder 2" descr="numéro">
            <a:extLst>
              <a:ext uri="{FF2B5EF4-FFF2-40B4-BE49-F238E27FC236}">
                <a16:creationId xmlns:a16="http://schemas.microsoft.com/office/drawing/2014/main" id="{90874616-7DA6-F5C1-7EF1-4D7B248F70B4}"/>
              </a:ext>
            </a:extLst>
          </p:cNvPr>
          <p:cNvSpPr>
            <a:spLocks noGrp="1"/>
          </p:cNvSpPr>
          <p:nvPr>
            <p:ph type="body" sz="quarter" idx="36"/>
          </p:nvPr>
        </p:nvSpPr>
        <p:spPr>
          <a:xfrm>
            <a:off x="6156325" y="2519363"/>
            <a:ext cx="790575" cy="790575"/>
          </a:xfrm>
        </p:spPr>
        <p:txBody>
          <a:bodyPr/>
          <a:lstStyle/>
          <a:p>
            <a:endParaRPr lang="fr-FR" dirty="0"/>
          </a:p>
        </p:txBody>
      </p:sp>
      <p:sp>
        <p:nvSpPr>
          <p:cNvPr id="2" name="Title 1" descr="Titre">
            <a:extLst>
              <a:ext uri="{FF2B5EF4-FFF2-40B4-BE49-F238E27FC236}">
                <a16:creationId xmlns:a16="http://schemas.microsoft.com/office/drawing/2014/main" id="{DF1EF50A-6A7C-177A-086C-AD95DAF35146}"/>
              </a:ext>
            </a:extLst>
          </p:cNvPr>
          <p:cNvSpPr>
            <a:spLocks noGrp="1"/>
          </p:cNvSpPr>
          <p:nvPr>
            <p:ph type="title"/>
          </p:nvPr>
        </p:nvSpPr>
        <p:spPr>
          <a:xfrm>
            <a:off x="6974516" y="2169319"/>
            <a:ext cx="5089526" cy="2281237"/>
          </a:xfrm>
        </p:spPr>
        <p:txBody>
          <a:bodyPr vert="horz"/>
          <a:lstStyle/>
          <a:p>
            <a:r>
              <a:rPr lang="fr-FR" sz="4400" dirty="0">
                <a:latin typeface="Marianne ExtraBold" panose="02000000000000000000" pitchFamily="2" charset="0"/>
              </a:rPr>
              <a:t>Identification des besoins:</a:t>
            </a:r>
            <a:br>
              <a:rPr lang="fr-FR" sz="4400" dirty="0">
                <a:latin typeface="Marianne ExtraBold" panose="02000000000000000000" pitchFamily="2" charset="0"/>
              </a:rPr>
            </a:br>
            <a:br>
              <a:rPr lang="fr-FR" sz="1600" dirty="0">
                <a:latin typeface="Marianne Light" panose="02000000000000000000" pitchFamily="2" charset="0"/>
              </a:rPr>
            </a:br>
            <a:br>
              <a:rPr lang="fr-FR" sz="1600" b="0" dirty="0">
                <a:latin typeface="Marianne Light" panose="02000000000000000000" pitchFamily="2" charset="0"/>
              </a:rPr>
            </a:br>
            <a:br>
              <a:rPr lang="fr-FR" sz="1600" b="0" dirty="0">
                <a:latin typeface="Marianne Light" panose="02000000000000000000" pitchFamily="2" charset="0"/>
              </a:rPr>
            </a:br>
            <a:br>
              <a:rPr lang="fr-FR" sz="1600" b="0" dirty="0">
                <a:latin typeface="Marianne Light" panose="02000000000000000000" pitchFamily="2" charset="0"/>
              </a:rPr>
            </a:br>
            <a:r>
              <a:rPr lang="fr-FR" sz="1600" b="0" dirty="0">
                <a:latin typeface="Marianne Light" panose="02000000000000000000" pitchFamily="2" charset="0"/>
              </a:rPr>
              <a:t>Cette phase d’écoute et de diagnostic est primordiale, elle va nous permettre d’améliorer l’efficacité opérationnelle et stimuler l’innovation.</a:t>
            </a:r>
            <a:br>
              <a:rPr lang="fr-FR" sz="1600" b="0" dirty="0">
                <a:latin typeface="Marianne Light" panose="02000000000000000000" pitchFamily="2" charset="0"/>
              </a:rPr>
            </a:br>
            <a:br>
              <a:rPr lang="fr-FR" sz="1600" b="0" dirty="0">
                <a:latin typeface="Marianne Light" panose="02000000000000000000" pitchFamily="2" charset="0"/>
              </a:rPr>
            </a:br>
            <a:r>
              <a:rPr lang="fr-FR" sz="1600" b="0" dirty="0">
                <a:latin typeface="Marianne Light" panose="02000000000000000000" pitchFamily="2" charset="0"/>
              </a:rPr>
              <a:t>Nous sommes à vos côtés pour comprendre vos besoins et apporter une solution à ceux-ci.</a:t>
            </a:r>
            <a:br>
              <a:rPr lang="fr-FR" sz="4400" b="1" dirty="0">
                <a:latin typeface="Pole Emploi PRO" panose="02000503040000020004" pitchFamily="50" charset="0"/>
              </a:rPr>
            </a:br>
            <a:endParaRPr lang="fr-FR" sz="4400" dirty="0">
              <a:latin typeface="Marianne ExtraBold" panose="02000000000000000000" pitchFamily="2" charset="0"/>
            </a:endParaRPr>
          </a:p>
        </p:txBody>
      </p:sp>
      <p:sp>
        <p:nvSpPr>
          <p:cNvPr id="9" name="Espace réservé du pied de page 8">
            <a:extLst>
              <a:ext uri="{FF2B5EF4-FFF2-40B4-BE49-F238E27FC236}">
                <a16:creationId xmlns:a16="http://schemas.microsoft.com/office/drawing/2014/main" id="{05B8889C-ECA4-43C6-A786-97ECD74D3B09}"/>
              </a:ext>
            </a:extLst>
          </p:cNvPr>
          <p:cNvSpPr>
            <a:spLocks noGrp="1"/>
          </p:cNvSpPr>
          <p:nvPr>
            <p:ph type="ftr" sz="quarter" idx="38"/>
          </p:nvPr>
        </p:nvSpPr>
        <p:spPr>
          <a:xfrm>
            <a:off x="927528" y="6395640"/>
            <a:ext cx="5400000" cy="220428"/>
          </a:xfrm>
        </p:spPr>
        <p:txBody>
          <a:bodyPr/>
          <a:lstStyle/>
          <a:p>
            <a:r>
              <a:rPr lang="fr-FR" dirty="0" err="1"/>
              <a:t>Pitch&amp;vous</a:t>
            </a:r>
            <a:r>
              <a:rPr lang="fr-FR" dirty="0"/>
              <a:t>/2025/V1</a:t>
            </a:r>
          </a:p>
          <a:p>
            <a:endParaRPr lang="fr-FR" dirty="0"/>
          </a:p>
        </p:txBody>
      </p:sp>
      <p:sp>
        <p:nvSpPr>
          <p:cNvPr id="46" name="Espace réservé du numéro de diapositive 45">
            <a:extLst>
              <a:ext uri="{FF2B5EF4-FFF2-40B4-BE49-F238E27FC236}">
                <a16:creationId xmlns:a16="http://schemas.microsoft.com/office/drawing/2014/main" id="{B1D37A15-B866-0C24-A298-AF1DE7B08015}"/>
              </a:ext>
            </a:extLst>
          </p:cNvPr>
          <p:cNvSpPr>
            <a:spLocks noGrp="1"/>
          </p:cNvSpPr>
          <p:nvPr>
            <p:ph type="sldNum" sz="quarter" idx="39"/>
          </p:nvPr>
        </p:nvSpPr>
        <p:spPr>
          <a:xfrm>
            <a:off x="0" y="6336577"/>
            <a:ext cx="720000" cy="169277"/>
          </a:xfrm>
        </p:spPr>
        <p:txBody>
          <a:bodyPr/>
          <a:lstStyle/>
          <a:p>
            <a:fld id="{22A8F993-E9C6-4879-8876-5511108B5C62}" type="slidenum">
              <a:rPr lang="fr-FR" smtClean="0"/>
              <a:pPr/>
              <a:t>4</a:t>
            </a:fld>
            <a:r>
              <a:rPr lang="fr-FR" dirty="0"/>
              <a:t> |</a:t>
            </a:r>
          </a:p>
        </p:txBody>
      </p:sp>
      <p:pic>
        <p:nvPicPr>
          <p:cNvPr id="10" name="Image 9" descr="Une image contenant habits, personne, écriture manuscrite, Enseignement&#10;&#10;Le contenu généré par l’IA peut être incorrect.">
            <a:extLst>
              <a:ext uri="{FF2B5EF4-FFF2-40B4-BE49-F238E27FC236}">
                <a16:creationId xmlns:a16="http://schemas.microsoft.com/office/drawing/2014/main" id="{BF730422-DA8E-364D-7A44-3C56C31B8C7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157" y="359180"/>
            <a:ext cx="3620278" cy="3620278"/>
          </a:xfrm>
          <a:prstGeom prst="rect">
            <a:avLst/>
          </a:prstGeom>
        </p:spPr>
      </p:pic>
    </p:spTree>
    <p:extLst>
      <p:ext uri="{BB962C8B-B14F-4D97-AF65-F5344CB8AC3E}">
        <p14:creationId xmlns:p14="http://schemas.microsoft.com/office/powerpoint/2010/main" val="145798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A17AA6C8-5B4E-AD2E-D600-842BA1E7B8F6}"/>
              </a:ext>
            </a:extLst>
          </p:cNvPr>
          <p:cNvGraphicFramePr>
            <a:graphicFrameLocks noChangeAspect="1"/>
          </p:cNvGraphicFramePr>
          <p:nvPr>
            <p:custDataLst>
              <p:tags r:id="rId1"/>
            </p:custDataLst>
            <p:extLst>
              <p:ext uri="{D42A27DB-BD31-4B8C-83A1-F6EECF244321}">
                <p14:modId xmlns:p14="http://schemas.microsoft.com/office/powerpoint/2010/main" val="4732778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44" imgH="544" progId="TCLayout.ActiveDocument.1">
                  <p:embed/>
                </p:oleObj>
              </mc:Choice>
              <mc:Fallback>
                <p:oleObj name="Diapositive think-cell" r:id="rId4" imgW="544" imgH="544" progId="TCLayout.ActiveDocument.1">
                  <p:embed/>
                  <p:pic>
                    <p:nvPicPr>
                      <p:cNvPr id="3" name="think-cell data - do not delete" hidden="1">
                        <a:extLst>
                          <a:ext uri="{FF2B5EF4-FFF2-40B4-BE49-F238E27FC236}">
                            <a16:creationId xmlns:a16="http://schemas.microsoft.com/office/drawing/2014/main" id="{A17AA6C8-5B4E-AD2E-D600-842BA1E7B8F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1" name="Text Placeholder 20">
            <a:extLst>
              <a:ext uri="{FF2B5EF4-FFF2-40B4-BE49-F238E27FC236}">
                <a16:creationId xmlns:a16="http://schemas.microsoft.com/office/drawing/2014/main" id="{20AA4B5E-2B8D-3820-1CBF-332FB162BF3C}"/>
              </a:ext>
            </a:extLst>
          </p:cNvPr>
          <p:cNvSpPr>
            <a:spLocks noGrp="1"/>
          </p:cNvSpPr>
          <p:nvPr>
            <p:ph type="body" sz="quarter" idx="11"/>
          </p:nvPr>
        </p:nvSpPr>
        <p:spPr>
          <a:xfrm>
            <a:off x="381000" y="1748338"/>
            <a:ext cx="387350" cy="387350"/>
          </a:xfrm>
          <a:solidFill>
            <a:schemeClr val="accent1"/>
          </a:solidFill>
        </p:spPr>
        <p:txBody>
          <a:bodyPr/>
          <a:lstStyle/>
          <a:p>
            <a:r>
              <a:rPr lang="fr-FR" dirty="0"/>
              <a:t>Lorem ipsum </a:t>
            </a:r>
          </a:p>
          <a:p>
            <a:r>
              <a:rPr lang="fr-FR" dirty="0"/>
              <a:t>Lorem ipsum </a:t>
            </a:r>
          </a:p>
          <a:p>
            <a:r>
              <a:rPr lang="fr-FR" dirty="0"/>
              <a:t>Lorem ipsum </a:t>
            </a:r>
          </a:p>
        </p:txBody>
      </p:sp>
      <p:sp>
        <p:nvSpPr>
          <p:cNvPr id="8" name="Title 7">
            <a:extLst>
              <a:ext uri="{FF2B5EF4-FFF2-40B4-BE49-F238E27FC236}">
                <a16:creationId xmlns:a16="http://schemas.microsoft.com/office/drawing/2014/main" id="{DFC78B8D-49A4-3A01-0E77-198089AEB6F7}"/>
              </a:ext>
            </a:extLst>
          </p:cNvPr>
          <p:cNvSpPr>
            <a:spLocks noGrp="1"/>
          </p:cNvSpPr>
          <p:nvPr>
            <p:ph type="title"/>
          </p:nvPr>
        </p:nvSpPr>
        <p:spPr>
          <a:xfrm>
            <a:off x="897844" y="1279232"/>
            <a:ext cx="6100111" cy="1325563"/>
          </a:xfrm>
        </p:spPr>
        <p:txBody>
          <a:bodyPr vert="horz"/>
          <a:lstStyle/>
          <a:p>
            <a:r>
              <a:rPr lang="fr-FR" sz="4800" dirty="0" err="1">
                <a:latin typeface="Marianne ExtraBold" panose="02000000000000000000" pitchFamily="2" charset="0"/>
              </a:rPr>
              <a:t>Sourcing</a:t>
            </a:r>
            <a:r>
              <a:rPr lang="fr-FR" sz="4800" dirty="0">
                <a:latin typeface="Marianne ExtraBold" panose="02000000000000000000" pitchFamily="2" charset="0"/>
              </a:rPr>
              <a:t> </a:t>
            </a:r>
            <a:r>
              <a:rPr lang="fr-FR" dirty="0">
                <a:latin typeface="Marianne ExtraBold" panose="02000000000000000000" pitchFamily="2" charset="0"/>
              </a:rPr>
              <a:t> </a:t>
            </a:r>
          </a:p>
        </p:txBody>
      </p:sp>
      <p:sp>
        <p:nvSpPr>
          <p:cNvPr id="33" name="Text Placeholder 32">
            <a:extLst>
              <a:ext uri="{FF2B5EF4-FFF2-40B4-BE49-F238E27FC236}">
                <a16:creationId xmlns:a16="http://schemas.microsoft.com/office/drawing/2014/main" id="{EC83F8F9-9936-DAB1-6A51-C4DB2BA65A33}"/>
              </a:ext>
            </a:extLst>
          </p:cNvPr>
          <p:cNvSpPr>
            <a:spLocks noGrp="1"/>
          </p:cNvSpPr>
          <p:nvPr>
            <p:ph type="body" sz="quarter" idx="24"/>
          </p:nvPr>
        </p:nvSpPr>
        <p:spPr>
          <a:xfrm>
            <a:off x="898525" y="2768599"/>
            <a:ext cx="4695825" cy="2513013"/>
          </a:xfrm>
        </p:spPr>
        <p:txBody>
          <a:bodyPr/>
          <a:lstStyle/>
          <a:p>
            <a:r>
              <a:rPr lang="fr-FR" sz="1600" dirty="0">
                <a:solidFill>
                  <a:schemeClr val="tx1"/>
                </a:solidFill>
                <a:latin typeface="Marianne Light" panose="02000000000000000000" pitchFamily="2" charset="0"/>
              </a:rPr>
              <a:t>Une fois les besoins clairement identifiés, nous pouvons utiliser la plateforme Nov’us comme outil pour aller sourcer les startups qui semblent répondre aux critères sélectionnés. </a:t>
            </a:r>
          </a:p>
          <a:p>
            <a:r>
              <a:rPr lang="fr-FR" sz="1600" dirty="0">
                <a:solidFill>
                  <a:schemeClr val="tx1"/>
                </a:solidFill>
                <a:latin typeface="Marianne Light" panose="02000000000000000000" pitchFamily="2" charset="0"/>
              </a:rPr>
              <a:t>Nous pouvons en fonction des besoins élargir notre prospection avec notre partenaire French Tech dans le cadre du « Je choisis la French Tech »</a:t>
            </a:r>
          </a:p>
          <a:p>
            <a:endParaRPr lang="fr-FR" sz="1600" dirty="0">
              <a:solidFill>
                <a:schemeClr val="tx1"/>
              </a:solidFill>
              <a:latin typeface="Marianne Light" panose="02000000000000000000" pitchFamily="2" charset="0"/>
            </a:endParaRPr>
          </a:p>
          <a:p>
            <a:pPr lvl="1"/>
            <a:endParaRPr lang="fr-FR" dirty="0"/>
          </a:p>
        </p:txBody>
      </p:sp>
      <p:sp>
        <p:nvSpPr>
          <p:cNvPr id="5" name="Espace réservé du pied de page 4">
            <a:extLst>
              <a:ext uri="{FF2B5EF4-FFF2-40B4-BE49-F238E27FC236}">
                <a16:creationId xmlns:a16="http://schemas.microsoft.com/office/drawing/2014/main" id="{BF5047CA-1252-3211-A731-0708AD341B7F}"/>
              </a:ext>
            </a:extLst>
          </p:cNvPr>
          <p:cNvSpPr>
            <a:spLocks noGrp="1"/>
          </p:cNvSpPr>
          <p:nvPr>
            <p:ph type="ftr" sz="quarter" idx="25"/>
          </p:nvPr>
        </p:nvSpPr>
        <p:spPr>
          <a:xfrm>
            <a:off x="768350" y="6311001"/>
            <a:ext cx="5400000" cy="220428"/>
          </a:xfrm>
        </p:spPr>
        <p:txBody>
          <a:bodyPr/>
          <a:lstStyle/>
          <a:p>
            <a:r>
              <a:rPr lang="fr-FR" dirty="0" err="1"/>
              <a:t>Pitch&amp;vous</a:t>
            </a:r>
            <a:r>
              <a:rPr lang="fr-FR" dirty="0"/>
              <a:t>/2025/V1</a:t>
            </a:r>
          </a:p>
        </p:txBody>
      </p:sp>
      <p:sp>
        <p:nvSpPr>
          <p:cNvPr id="7" name="Espace réservé du numéro de diapositive 6">
            <a:extLst>
              <a:ext uri="{FF2B5EF4-FFF2-40B4-BE49-F238E27FC236}">
                <a16:creationId xmlns:a16="http://schemas.microsoft.com/office/drawing/2014/main" id="{EFD10FF1-672C-7482-C042-F16F15C0A491}"/>
              </a:ext>
            </a:extLst>
          </p:cNvPr>
          <p:cNvSpPr>
            <a:spLocks noGrp="1"/>
          </p:cNvSpPr>
          <p:nvPr>
            <p:ph type="sldNum" sz="quarter" idx="26"/>
          </p:nvPr>
        </p:nvSpPr>
        <p:spPr>
          <a:xfrm>
            <a:off x="0" y="6336577"/>
            <a:ext cx="720000" cy="169277"/>
          </a:xfrm>
        </p:spPr>
        <p:txBody>
          <a:bodyPr/>
          <a:lstStyle/>
          <a:p>
            <a:fld id="{22A8F993-E9C6-4879-8876-5511108B5C62}" type="slidenum">
              <a:rPr lang="fr-FR" smtClean="0"/>
              <a:pPr/>
              <a:t>5</a:t>
            </a:fld>
            <a:r>
              <a:rPr lang="fr-FR" dirty="0"/>
              <a:t> |</a:t>
            </a:r>
          </a:p>
        </p:txBody>
      </p:sp>
      <p:pic>
        <p:nvPicPr>
          <p:cNvPr id="4" name="Image 3" descr="Une image contenant personne, habits, intérieur, homme">
            <a:extLst>
              <a:ext uri="{FF2B5EF4-FFF2-40B4-BE49-F238E27FC236}">
                <a16:creationId xmlns:a16="http://schemas.microsoft.com/office/drawing/2014/main" id="{30BC0454-23FE-8305-0335-580FFC62556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10130" y="569410"/>
            <a:ext cx="5405049" cy="5405049"/>
          </a:xfrm>
          <a:prstGeom prst="rect">
            <a:avLst/>
          </a:prstGeom>
        </p:spPr>
      </p:pic>
    </p:spTree>
    <p:extLst>
      <p:ext uri="{BB962C8B-B14F-4D97-AF65-F5344CB8AC3E}">
        <p14:creationId xmlns:p14="http://schemas.microsoft.com/office/powerpoint/2010/main" val="24107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EB0B7940-52DD-6A75-D833-7B6E9807DFA4}"/>
              </a:ext>
            </a:extLst>
          </p:cNvPr>
          <p:cNvGraphicFramePr>
            <a:graphicFrameLocks noChangeAspect="1"/>
          </p:cNvGraphicFramePr>
          <p:nvPr>
            <p:custDataLst>
              <p:tags r:id="rId1"/>
            </p:custDataLst>
            <p:extLst>
              <p:ext uri="{D42A27DB-BD31-4B8C-83A1-F6EECF244321}">
                <p14:modId xmlns:p14="http://schemas.microsoft.com/office/powerpoint/2010/main" val="12338102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44" imgH="544" progId="TCLayout.ActiveDocument.1">
                  <p:embed/>
                </p:oleObj>
              </mc:Choice>
              <mc:Fallback>
                <p:oleObj name="Diapositive think-cell" r:id="rId4" imgW="544" imgH="544" progId="TCLayout.ActiveDocument.1">
                  <p:embed/>
                  <p:pic>
                    <p:nvPicPr>
                      <p:cNvPr id="3" name="think-cell data - do not delete" hidden="1">
                        <a:extLst>
                          <a:ext uri="{FF2B5EF4-FFF2-40B4-BE49-F238E27FC236}">
                            <a16:creationId xmlns:a16="http://schemas.microsoft.com/office/drawing/2014/main" id="{EB0B7940-52DD-6A75-D833-7B6E9807DFA4}"/>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5" name="Espace réservé du texte 44">
            <a:extLst>
              <a:ext uri="{FF2B5EF4-FFF2-40B4-BE49-F238E27FC236}">
                <a16:creationId xmlns:a16="http://schemas.microsoft.com/office/drawing/2014/main" id="{53325DB1-F0D3-FB4D-1C3F-DC5FD43CA022}"/>
              </a:ext>
            </a:extLst>
          </p:cNvPr>
          <p:cNvSpPr>
            <a:spLocks noGrp="1"/>
          </p:cNvSpPr>
          <p:nvPr>
            <p:ph type="body" sz="quarter" idx="11"/>
          </p:nvPr>
        </p:nvSpPr>
        <p:spPr/>
        <p:txBody>
          <a:bodyPr/>
          <a:lstStyle/>
          <a:p>
            <a:endParaRPr lang="fr-FR" dirty="0"/>
          </a:p>
        </p:txBody>
      </p:sp>
      <p:sp>
        <p:nvSpPr>
          <p:cNvPr id="29" name="Title 28">
            <a:extLst>
              <a:ext uri="{FF2B5EF4-FFF2-40B4-BE49-F238E27FC236}">
                <a16:creationId xmlns:a16="http://schemas.microsoft.com/office/drawing/2014/main" id="{838996D1-7F3B-DF88-6656-DC57EED096B2}"/>
              </a:ext>
            </a:extLst>
          </p:cNvPr>
          <p:cNvSpPr>
            <a:spLocks noGrp="1"/>
          </p:cNvSpPr>
          <p:nvPr>
            <p:ph type="title"/>
          </p:nvPr>
        </p:nvSpPr>
        <p:spPr>
          <a:xfrm>
            <a:off x="897844" y="380072"/>
            <a:ext cx="5350615" cy="1325563"/>
          </a:xfrm>
        </p:spPr>
        <p:txBody>
          <a:bodyPr vert="horz"/>
          <a:lstStyle/>
          <a:p>
            <a:r>
              <a:rPr lang="fr-FR" sz="3600" dirty="0">
                <a:latin typeface="Marianne ExtraBold" panose="02000000000000000000" pitchFamily="2" charset="0"/>
              </a:rPr>
              <a:t>Cahier des charges et Pitch </a:t>
            </a:r>
          </a:p>
        </p:txBody>
      </p:sp>
      <p:sp>
        <p:nvSpPr>
          <p:cNvPr id="32" name="Text Placeholder 31">
            <a:extLst>
              <a:ext uri="{FF2B5EF4-FFF2-40B4-BE49-F238E27FC236}">
                <a16:creationId xmlns:a16="http://schemas.microsoft.com/office/drawing/2014/main" id="{CA306A66-F0CF-FD44-ABC7-87C0679393BB}"/>
              </a:ext>
            </a:extLst>
          </p:cNvPr>
          <p:cNvSpPr>
            <a:spLocks noGrp="1"/>
          </p:cNvSpPr>
          <p:nvPr>
            <p:ph type="body" sz="quarter" idx="24"/>
          </p:nvPr>
        </p:nvSpPr>
        <p:spPr>
          <a:xfrm>
            <a:off x="858265" y="1869440"/>
            <a:ext cx="4695825" cy="3947159"/>
          </a:xfrm>
        </p:spPr>
        <p:txBody>
          <a:bodyPr/>
          <a:lstStyle/>
          <a:p>
            <a:pPr algn="just">
              <a:lnSpc>
                <a:spcPct val="107000"/>
              </a:lnSpc>
              <a:spcAft>
                <a:spcPts val="1200"/>
              </a:spcAft>
            </a:pPr>
            <a:r>
              <a:rPr lang="fr-FR" sz="1400" spc="-25" dirty="0">
                <a:solidFill>
                  <a:schemeClr val="tx1"/>
                </a:solidFill>
                <a:effectLst/>
                <a:latin typeface="Marianne ExtraBold" panose="02000000000000000000" pitchFamily="2" charset="0"/>
                <a:ea typeface="Marianne" panose="02000000000000000000" pitchFamily="2" charset="0"/>
                <a:cs typeface="Arial" panose="020B0604020202020204" pitchFamily="34" charset="0"/>
              </a:rPr>
              <a:t>Organisation et Réalisation du Pitch</a:t>
            </a:r>
            <a:endParaRPr lang="fr-FR" sz="1400" spc="-25" dirty="0">
              <a:solidFill>
                <a:schemeClr val="tx1"/>
              </a:solidFill>
              <a:effectLst/>
              <a:latin typeface="Marianne ExtraBold" panose="02000000000000000000" pitchFamily="2" charset="0"/>
              <a:ea typeface="Marianne" panose="02000000000000000000" pitchFamily="2" charset="0"/>
              <a:cs typeface="Times New Roman" panose="02020603050405020304" pitchFamily="18" charset="0"/>
            </a:endParaRPr>
          </a:p>
          <a:p>
            <a:pPr lvl="0" algn="just">
              <a:lnSpc>
                <a:spcPct val="115000"/>
              </a:lnSpc>
              <a:spcAft>
                <a:spcPts val="1000"/>
              </a:spcAft>
              <a:buSzPts val="1000"/>
              <a:tabLst>
                <a:tab pos="457200" algn="l"/>
              </a:tabLst>
            </a:pPr>
            <a:r>
              <a:rPr lang="fr-FR" sz="1400" b="1" spc="-25" dirty="0">
                <a:solidFill>
                  <a:schemeClr val="tx1"/>
                </a:solidFill>
                <a:effectLst/>
                <a:latin typeface="Marianne ExtraBold" panose="02000000000000000000" pitchFamily="2" charset="0"/>
                <a:ea typeface="Marianne" panose="02000000000000000000" pitchFamily="2" charset="0"/>
                <a:cs typeface="Arial" panose="020B0604020202020204" pitchFamily="34" charset="0"/>
              </a:rPr>
              <a:t>Préparation des </a:t>
            </a:r>
            <a:r>
              <a:rPr lang="fr-FR" sz="1400" b="1" spc="-25" dirty="0" err="1">
                <a:solidFill>
                  <a:schemeClr val="tx1"/>
                </a:solidFill>
                <a:effectLst/>
                <a:latin typeface="Marianne ExtraBold" panose="02000000000000000000" pitchFamily="2" charset="0"/>
                <a:ea typeface="Marianne" panose="02000000000000000000" pitchFamily="2" charset="0"/>
                <a:cs typeface="Arial" panose="020B0604020202020204" pitchFamily="34" charset="0"/>
              </a:rPr>
              <a:t>pitchs</a:t>
            </a:r>
            <a:r>
              <a:rPr lang="fr-FR" sz="1400" spc="-25" dirty="0">
                <a:solidFill>
                  <a:schemeClr val="tx1"/>
                </a:solidFill>
                <a:effectLst/>
                <a:latin typeface="Marianne ExtraBold" panose="02000000000000000000" pitchFamily="2" charset="0"/>
                <a:ea typeface="Marianne" panose="02000000000000000000" pitchFamily="2" charset="0"/>
                <a:cs typeface="Arial" panose="020B0604020202020204" pitchFamily="34" charset="0"/>
              </a:rPr>
              <a:t> </a:t>
            </a:r>
            <a:r>
              <a:rPr lang="fr-FR" sz="1400" spc="-25" dirty="0">
                <a:solidFill>
                  <a:schemeClr val="tx1"/>
                </a:solidFill>
                <a:effectLst/>
                <a:latin typeface="Marianne Light" panose="02000000000000000000" pitchFamily="2" charset="0"/>
                <a:ea typeface="Marianne" panose="02000000000000000000" pitchFamily="2" charset="0"/>
                <a:cs typeface="Arial" panose="020B0604020202020204" pitchFamily="34" charset="0"/>
              </a:rPr>
              <a:t>: Aider les start-ups à préparer leurs présentations, en fournissant des conseils et des feedbacks.</a:t>
            </a:r>
            <a:endParaRPr lang="fr-FR" sz="1400" spc="-25" dirty="0">
              <a:solidFill>
                <a:schemeClr val="tx1"/>
              </a:solidFill>
              <a:effectLst/>
              <a:latin typeface="Marianne Light" panose="02000000000000000000" pitchFamily="2" charset="0"/>
              <a:ea typeface="Marianne" panose="02000000000000000000" pitchFamily="2" charset="0"/>
              <a:cs typeface="Times New Roman" panose="02020603050405020304" pitchFamily="18" charset="0"/>
            </a:endParaRPr>
          </a:p>
          <a:p>
            <a:pPr lvl="0" algn="just">
              <a:lnSpc>
                <a:spcPct val="115000"/>
              </a:lnSpc>
              <a:spcAft>
                <a:spcPts val="1000"/>
              </a:spcAft>
              <a:buSzPts val="1000"/>
              <a:tabLst>
                <a:tab pos="457200" algn="l"/>
              </a:tabLst>
            </a:pPr>
            <a:r>
              <a:rPr lang="fr-FR" sz="1400" b="1" spc="-25" dirty="0">
                <a:solidFill>
                  <a:schemeClr val="tx1"/>
                </a:solidFill>
                <a:effectLst/>
                <a:latin typeface="Marianne ExtraBold" panose="02000000000000000000" pitchFamily="2" charset="0"/>
                <a:ea typeface="Marianne" panose="02000000000000000000" pitchFamily="2" charset="0"/>
                <a:cs typeface="Arial" panose="020B0604020202020204" pitchFamily="34" charset="0"/>
              </a:rPr>
              <a:t>Animation des sessions</a:t>
            </a:r>
            <a:r>
              <a:rPr lang="fr-FR" sz="1400" spc="-25" dirty="0">
                <a:solidFill>
                  <a:schemeClr val="tx1"/>
                </a:solidFill>
                <a:effectLst/>
                <a:latin typeface="Marianne ExtraBold" panose="02000000000000000000" pitchFamily="2" charset="0"/>
                <a:ea typeface="Marianne" panose="02000000000000000000" pitchFamily="2" charset="0"/>
                <a:cs typeface="Arial" panose="020B0604020202020204" pitchFamily="34" charset="0"/>
              </a:rPr>
              <a:t> </a:t>
            </a:r>
            <a:r>
              <a:rPr lang="fr-FR" sz="1400" spc="-25" dirty="0">
                <a:solidFill>
                  <a:schemeClr val="tx1"/>
                </a:solidFill>
                <a:effectLst/>
                <a:latin typeface="Marianne Light" panose="02000000000000000000" pitchFamily="2" charset="0"/>
                <a:ea typeface="Marianne" panose="02000000000000000000" pitchFamily="2" charset="0"/>
                <a:cs typeface="Arial" panose="020B0604020202020204" pitchFamily="34" charset="0"/>
              </a:rPr>
              <a:t>: Coordonner les sessions de pitch pour assurer leur bon déroulement.</a:t>
            </a:r>
          </a:p>
          <a:p>
            <a:pPr lvl="0" algn="just">
              <a:lnSpc>
                <a:spcPct val="115000"/>
              </a:lnSpc>
              <a:spcAft>
                <a:spcPts val="1000"/>
              </a:spcAft>
              <a:buSzPts val="1000"/>
              <a:tabLst>
                <a:tab pos="457200" algn="l"/>
              </a:tabLst>
            </a:pPr>
            <a:r>
              <a:rPr lang="fr-FR" sz="1400" b="1" spc="-25" dirty="0">
                <a:solidFill>
                  <a:schemeClr val="tx1"/>
                </a:solidFill>
                <a:effectLst/>
                <a:latin typeface="Marianne ExtraBold" panose="02000000000000000000" pitchFamily="2" charset="0"/>
                <a:ea typeface="Marianne" panose="02000000000000000000" pitchFamily="2" charset="0"/>
                <a:cs typeface="Arial" panose="020B0604020202020204" pitchFamily="34" charset="0"/>
              </a:rPr>
              <a:t>Mise en Place du Démonstrateur</a:t>
            </a:r>
          </a:p>
          <a:p>
            <a:pPr lvl="0" algn="just">
              <a:lnSpc>
                <a:spcPct val="115000"/>
              </a:lnSpc>
              <a:spcAft>
                <a:spcPts val="1000"/>
              </a:spcAft>
              <a:buSzPts val="1000"/>
              <a:tabLst>
                <a:tab pos="457200" algn="l"/>
              </a:tabLst>
            </a:pPr>
            <a:r>
              <a:rPr lang="fr-FR" sz="1400" b="1" spc="-25" dirty="0">
                <a:solidFill>
                  <a:schemeClr val="tx1"/>
                </a:solidFill>
                <a:effectLst/>
                <a:latin typeface="Marianne ExtraBold" panose="02000000000000000000" pitchFamily="2" charset="0"/>
                <a:ea typeface="Marianne" panose="02000000000000000000" pitchFamily="2" charset="0"/>
                <a:cs typeface="Arial" panose="020B0604020202020204" pitchFamily="34" charset="0"/>
              </a:rPr>
              <a:t>Planification du démonstrateur</a:t>
            </a:r>
            <a:r>
              <a:rPr lang="fr-FR" sz="1400" spc="-25" dirty="0">
                <a:solidFill>
                  <a:schemeClr val="tx1"/>
                </a:solidFill>
                <a:effectLst/>
                <a:latin typeface="Marianne ExtraBold" panose="02000000000000000000" pitchFamily="2" charset="0"/>
                <a:ea typeface="Marianne" panose="02000000000000000000" pitchFamily="2" charset="0"/>
                <a:cs typeface="Arial" panose="020B0604020202020204" pitchFamily="34" charset="0"/>
              </a:rPr>
              <a:t> </a:t>
            </a:r>
            <a:r>
              <a:rPr lang="fr-FR" sz="1400" spc="-25" dirty="0">
                <a:solidFill>
                  <a:schemeClr val="tx1"/>
                </a:solidFill>
                <a:effectLst/>
                <a:latin typeface="Marianne Light" panose="02000000000000000000" pitchFamily="2" charset="0"/>
                <a:ea typeface="Marianne" panose="02000000000000000000" pitchFamily="2" charset="0"/>
                <a:cs typeface="Arial" panose="020B0604020202020204" pitchFamily="34" charset="0"/>
              </a:rPr>
              <a:t>: Collaborer pour élaborer la réunion de cadrage au lancement du projet</a:t>
            </a:r>
            <a:endParaRPr lang="fr-FR" sz="1400" spc="-25" dirty="0">
              <a:solidFill>
                <a:schemeClr val="tx1"/>
              </a:solidFill>
              <a:effectLst/>
              <a:latin typeface="Marianne Light" panose="02000000000000000000" pitchFamily="2" charset="0"/>
              <a:ea typeface="Marianne" panose="02000000000000000000" pitchFamily="2" charset="0"/>
              <a:cs typeface="Times New Roman" panose="02020603050405020304" pitchFamily="18" charset="0"/>
            </a:endParaRPr>
          </a:p>
          <a:p>
            <a:pPr marL="457200" algn="just">
              <a:lnSpc>
                <a:spcPct val="115000"/>
              </a:lnSpc>
              <a:spcAft>
                <a:spcPts val="1000"/>
              </a:spcAft>
            </a:pPr>
            <a:r>
              <a:rPr lang="fr-FR" sz="1400" spc="-25" dirty="0">
                <a:solidFill>
                  <a:schemeClr val="tx1"/>
                </a:solidFill>
                <a:effectLst/>
                <a:latin typeface="Marianne Light" panose="02000000000000000000" pitchFamily="2" charset="0"/>
                <a:ea typeface="Marianne" panose="02000000000000000000" pitchFamily="2" charset="0"/>
                <a:cs typeface="Arial" panose="020B0604020202020204" pitchFamily="34" charset="0"/>
              </a:rPr>
              <a:t> </a:t>
            </a:r>
            <a:endParaRPr lang="fr-FR" sz="1400" spc="-25" dirty="0">
              <a:solidFill>
                <a:schemeClr val="tx1"/>
              </a:solidFill>
              <a:effectLst/>
              <a:latin typeface="Marianne Light" panose="02000000000000000000" pitchFamily="2" charset="0"/>
              <a:ea typeface="Marianne" panose="02000000000000000000" pitchFamily="2" charset="0"/>
              <a:cs typeface="Times New Roman" panose="02020603050405020304" pitchFamily="18" charset="0"/>
            </a:endParaRPr>
          </a:p>
          <a:p>
            <a:pPr lvl="0" algn="just">
              <a:lnSpc>
                <a:spcPct val="115000"/>
              </a:lnSpc>
              <a:spcAft>
                <a:spcPts val="1000"/>
              </a:spcAft>
              <a:buSzPts val="1000"/>
              <a:tabLst>
                <a:tab pos="457200" algn="l"/>
              </a:tabLst>
            </a:pPr>
            <a:r>
              <a:rPr lang="fr-FR" sz="1400" b="1" spc="-25" dirty="0">
                <a:solidFill>
                  <a:schemeClr val="tx1"/>
                </a:solidFill>
                <a:effectLst/>
                <a:latin typeface="Marianne ExtraBold" panose="02000000000000000000" pitchFamily="2" charset="0"/>
                <a:ea typeface="Marianne" panose="02000000000000000000" pitchFamily="2" charset="0"/>
                <a:cs typeface="Arial" panose="020B0604020202020204" pitchFamily="34" charset="0"/>
              </a:rPr>
              <a:t>Évaluation continue</a:t>
            </a:r>
            <a:r>
              <a:rPr lang="fr-FR" sz="1400" spc="-25" dirty="0">
                <a:solidFill>
                  <a:schemeClr val="tx1"/>
                </a:solidFill>
                <a:effectLst/>
                <a:latin typeface="Marianne ExtraBold" panose="02000000000000000000" pitchFamily="2" charset="0"/>
                <a:ea typeface="Marianne" panose="02000000000000000000" pitchFamily="2" charset="0"/>
                <a:cs typeface="Arial" panose="020B0604020202020204" pitchFamily="34" charset="0"/>
              </a:rPr>
              <a:t> </a:t>
            </a:r>
            <a:r>
              <a:rPr lang="fr-FR" sz="1400" spc="-25" dirty="0">
                <a:solidFill>
                  <a:schemeClr val="tx1"/>
                </a:solidFill>
                <a:effectLst/>
                <a:latin typeface="Marianne Light" panose="02000000000000000000" pitchFamily="2" charset="0"/>
                <a:ea typeface="Marianne" panose="02000000000000000000" pitchFamily="2" charset="0"/>
                <a:cs typeface="Arial" panose="020B0604020202020204" pitchFamily="34" charset="0"/>
              </a:rPr>
              <a:t>: Travailler ensemble pour évaluer la performance du démonstrateur et ajuster si nécessaire au terme de la phase de test.</a:t>
            </a:r>
            <a:endParaRPr lang="fr-FR" sz="1400" spc="-25" dirty="0">
              <a:solidFill>
                <a:schemeClr val="tx1"/>
              </a:solidFill>
              <a:effectLst/>
              <a:latin typeface="Marianne Light" panose="02000000000000000000" pitchFamily="2" charset="0"/>
              <a:ea typeface="Marianne" panose="02000000000000000000" pitchFamily="2" charset="0"/>
              <a:cs typeface="Times New Roman" panose="02020603050405020304" pitchFamily="18" charset="0"/>
            </a:endParaRPr>
          </a:p>
          <a:p>
            <a:pPr lvl="0" algn="just">
              <a:lnSpc>
                <a:spcPct val="115000"/>
              </a:lnSpc>
              <a:spcAft>
                <a:spcPts val="1000"/>
              </a:spcAft>
              <a:buSzPts val="1000"/>
              <a:tabLst>
                <a:tab pos="457200" algn="l"/>
              </a:tabLst>
            </a:pPr>
            <a:endParaRPr lang="fr-FR" sz="1200" spc="-25" dirty="0">
              <a:solidFill>
                <a:srgbClr val="293378"/>
              </a:solidFill>
              <a:effectLst/>
              <a:latin typeface="Marianne Light" panose="02000000000000000000" pitchFamily="2" charset="0"/>
              <a:ea typeface="Marianne" panose="02000000000000000000" pitchFamily="2" charset="0"/>
              <a:cs typeface="Times New Roman" panose="02020603050405020304" pitchFamily="18" charset="0"/>
            </a:endParaRPr>
          </a:p>
          <a:p>
            <a:pPr lvl="1"/>
            <a:endParaRPr lang="fr-FR" dirty="0"/>
          </a:p>
        </p:txBody>
      </p:sp>
      <p:sp>
        <p:nvSpPr>
          <p:cNvPr id="34" name="Text Placeholder 33">
            <a:extLst>
              <a:ext uri="{FF2B5EF4-FFF2-40B4-BE49-F238E27FC236}">
                <a16:creationId xmlns:a16="http://schemas.microsoft.com/office/drawing/2014/main" id="{FA448851-71C1-E038-6FBD-569A1EEDB305}"/>
              </a:ext>
            </a:extLst>
          </p:cNvPr>
          <p:cNvSpPr>
            <a:spLocks noGrp="1"/>
          </p:cNvSpPr>
          <p:nvPr>
            <p:ph type="body" sz="quarter" idx="43"/>
          </p:nvPr>
        </p:nvSpPr>
        <p:spPr>
          <a:xfrm>
            <a:off x="6199276" y="574674"/>
            <a:ext cx="5411788" cy="2290211"/>
          </a:xfrm>
        </p:spPr>
        <p:txBody>
          <a:bodyPr/>
          <a:lstStyle/>
          <a:p>
            <a:pPr algn="just">
              <a:lnSpc>
                <a:spcPct val="107000"/>
              </a:lnSpc>
              <a:spcAft>
                <a:spcPts val="1200"/>
              </a:spcAft>
            </a:pPr>
            <a:r>
              <a:rPr lang="fr-FR" sz="1200" b="0" spc="-25" dirty="0">
                <a:solidFill>
                  <a:schemeClr val="accent2">
                    <a:lumMod val="20000"/>
                    <a:lumOff val="80000"/>
                  </a:schemeClr>
                </a:solidFill>
                <a:effectLst/>
                <a:latin typeface="Marianne Light" panose="02000000000000000000" pitchFamily="2" charset="0"/>
                <a:ea typeface="Marianne" panose="02000000000000000000" pitchFamily="2" charset="0"/>
                <a:cs typeface="Arial" panose="020B0604020202020204" pitchFamily="34" charset="0"/>
              </a:rPr>
              <a:t>Rédaction du Cahier des Charges</a:t>
            </a:r>
            <a:endParaRPr lang="fr-FR" sz="1200" b="0" spc="-25" dirty="0">
              <a:solidFill>
                <a:schemeClr val="accent2">
                  <a:lumMod val="20000"/>
                  <a:lumOff val="80000"/>
                </a:schemeClr>
              </a:solidFill>
              <a:effectLst/>
              <a:latin typeface="Marianne Light" panose="02000000000000000000" pitchFamily="2" charset="0"/>
              <a:ea typeface="Marianne" panose="02000000000000000000" pitchFamily="2"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fr-FR" sz="1200" b="0" spc="-25" dirty="0">
                <a:solidFill>
                  <a:schemeClr val="accent2">
                    <a:lumMod val="20000"/>
                    <a:lumOff val="80000"/>
                  </a:schemeClr>
                </a:solidFill>
                <a:effectLst/>
                <a:latin typeface="Marianne Light" panose="02000000000000000000" pitchFamily="2" charset="0"/>
                <a:ea typeface="Marianne" panose="02000000000000000000" pitchFamily="2" charset="0"/>
                <a:cs typeface="Arial" panose="020B0604020202020204" pitchFamily="34" charset="0"/>
              </a:rPr>
              <a:t>Assistance à la rédaction : Aider à la rédaction d'un cahier des charges clair et précis qui définit les exigences du projet.</a:t>
            </a:r>
            <a:endParaRPr lang="fr-FR" sz="1200" b="0" spc="-25" dirty="0">
              <a:solidFill>
                <a:schemeClr val="accent2">
                  <a:lumMod val="20000"/>
                  <a:lumOff val="80000"/>
                </a:schemeClr>
              </a:solidFill>
              <a:effectLst/>
              <a:latin typeface="Marianne Light" panose="02000000000000000000" pitchFamily="2" charset="0"/>
              <a:ea typeface="Marianne" panose="02000000000000000000" pitchFamily="2"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fr-FR" sz="1200" b="0" spc="-25" dirty="0">
                <a:solidFill>
                  <a:schemeClr val="accent2">
                    <a:lumMod val="20000"/>
                    <a:lumOff val="80000"/>
                  </a:schemeClr>
                </a:solidFill>
                <a:effectLst/>
                <a:latin typeface="Marianne Light" panose="02000000000000000000" pitchFamily="2" charset="0"/>
                <a:ea typeface="Marianne" panose="02000000000000000000" pitchFamily="2" charset="0"/>
                <a:cs typeface="Arial" panose="020B0604020202020204" pitchFamily="34" charset="0"/>
              </a:rPr>
              <a:t>Validation : Vérifier que le document reflète bien les besoins et objectifs de France Travail.</a:t>
            </a:r>
            <a:endParaRPr lang="fr-FR" sz="1200" b="0" spc="-25" dirty="0">
              <a:solidFill>
                <a:schemeClr val="accent2">
                  <a:lumMod val="20000"/>
                  <a:lumOff val="80000"/>
                </a:schemeClr>
              </a:solidFill>
              <a:effectLst/>
              <a:latin typeface="Marianne Light" panose="02000000000000000000" pitchFamily="2" charset="0"/>
              <a:ea typeface="Marianne" panose="02000000000000000000" pitchFamily="2" charset="0"/>
              <a:cs typeface="Times New Roman" panose="02020603050405020304" pitchFamily="18" charset="0"/>
            </a:endParaRPr>
          </a:p>
          <a:p>
            <a:endParaRPr lang="fr-FR" dirty="0"/>
          </a:p>
        </p:txBody>
      </p:sp>
      <p:sp>
        <p:nvSpPr>
          <p:cNvPr id="46" name="Espace réservé du texte 45">
            <a:extLst>
              <a:ext uri="{FF2B5EF4-FFF2-40B4-BE49-F238E27FC236}">
                <a16:creationId xmlns:a16="http://schemas.microsoft.com/office/drawing/2014/main" id="{2EA49A7B-48B2-1241-6342-7810B710445D}"/>
              </a:ext>
            </a:extLst>
          </p:cNvPr>
          <p:cNvSpPr>
            <a:spLocks noGrp="1"/>
          </p:cNvSpPr>
          <p:nvPr>
            <p:ph type="body" sz="quarter" idx="36"/>
          </p:nvPr>
        </p:nvSpPr>
        <p:spPr/>
        <p:txBody>
          <a:bodyPr/>
          <a:lstStyle/>
          <a:p>
            <a:endParaRPr lang="fr-FR" dirty="0"/>
          </a:p>
        </p:txBody>
      </p:sp>
      <p:pic>
        <p:nvPicPr>
          <p:cNvPr id="15" name="Espace réservé pour une image  14">
            <a:extLst>
              <a:ext uri="{FF2B5EF4-FFF2-40B4-BE49-F238E27FC236}">
                <a16:creationId xmlns:a16="http://schemas.microsoft.com/office/drawing/2014/main" id="{A2C52A83-D7E2-7A92-D528-9EC68053828A}"/>
              </a:ext>
            </a:extLst>
          </p:cNvPr>
          <p:cNvPicPr>
            <a:picLocks noGrp="1" noChangeAspect="1"/>
          </p:cNvPicPr>
          <p:nvPr>
            <p:ph type="pic" sz="quarter" idx="17"/>
          </p:nvPr>
        </p:nvPicPr>
        <p:blipFill>
          <a:blip r:embed="rId6"/>
          <a:srcRect/>
          <a:stretch/>
        </p:blipFill>
        <p:spPr>
          <a:xfrm>
            <a:off x="5837132" y="1357637"/>
            <a:ext cx="724288" cy="724286"/>
          </a:xfrm>
        </p:spPr>
      </p:pic>
      <p:sp>
        <p:nvSpPr>
          <p:cNvPr id="35" name="Text Placeholder 34">
            <a:extLst>
              <a:ext uri="{FF2B5EF4-FFF2-40B4-BE49-F238E27FC236}">
                <a16:creationId xmlns:a16="http://schemas.microsoft.com/office/drawing/2014/main" id="{DAAF6AC7-5897-E214-99FF-E17B80A41F66}"/>
              </a:ext>
            </a:extLst>
          </p:cNvPr>
          <p:cNvSpPr>
            <a:spLocks noGrp="1"/>
          </p:cNvSpPr>
          <p:nvPr>
            <p:ph type="body" sz="quarter" idx="44"/>
          </p:nvPr>
        </p:nvSpPr>
        <p:spPr>
          <a:xfrm>
            <a:off x="6199276" y="3526388"/>
            <a:ext cx="5411788" cy="2290211"/>
          </a:xfrm>
        </p:spPr>
        <p:txBody>
          <a:bodyPr/>
          <a:lstStyle/>
          <a:p>
            <a:pPr algn="just">
              <a:lnSpc>
                <a:spcPct val="107000"/>
              </a:lnSpc>
              <a:spcAft>
                <a:spcPts val="1200"/>
              </a:spcAft>
            </a:pPr>
            <a:r>
              <a:rPr lang="fr-FR" sz="1200" b="1" spc="-25" dirty="0">
                <a:solidFill>
                  <a:schemeClr val="accent2">
                    <a:lumMod val="20000"/>
                    <a:lumOff val="80000"/>
                  </a:schemeClr>
                </a:solidFill>
                <a:effectLst/>
                <a:latin typeface="Marianne Light" panose="02000000000000000000" pitchFamily="2" charset="0"/>
                <a:ea typeface="Marianne" panose="02000000000000000000" pitchFamily="2" charset="0"/>
                <a:cs typeface="Arial" panose="020B0604020202020204" pitchFamily="34" charset="0"/>
              </a:rPr>
              <a:t>Publication du Marché sur PLACE</a:t>
            </a:r>
            <a:endParaRPr lang="fr-FR" sz="1200" spc="-25" dirty="0">
              <a:solidFill>
                <a:schemeClr val="accent2">
                  <a:lumMod val="20000"/>
                  <a:lumOff val="80000"/>
                </a:schemeClr>
              </a:solidFill>
              <a:effectLst/>
              <a:latin typeface="Marianne Light" panose="02000000000000000000" pitchFamily="2" charset="0"/>
              <a:ea typeface="Marianne" panose="02000000000000000000" pitchFamily="2"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fr-FR" sz="1200" b="1" spc="-25" dirty="0">
                <a:solidFill>
                  <a:schemeClr val="accent2">
                    <a:lumMod val="20000"/>
                    <a:lumOff val="80000"/>
                  </a:schemeClr>
                </a:solidFill>
                <a:effectLst/>
                <a:latin typeface="Marianne Light" panose="02000000000000000000" pitchFamily="2" charset="0"/>
                <a:ea typeface="Marianne" panose="02000000000000000000" pitchFamily="2" charset="0"/>
                <a:cs typeface="Arial" panose="020B0604020202020204" pitchFamily="34" charset="0"/>
              </a:rPr>
              <a:t>Guide de publication</a:t>
            </a:r>
            <a:r>
              <a:rPr lang="fr-FR" sz="1200" spc="-25" dirty="0">
                <a:solidFill>
                  <a:schemeClr val="accent2">
                    <a:lumMod val="20000"/>
                    <a:lumOff val="80000"/>
                  </a:schemeClr>
                </a:solidFill>
                <a:effectLst/>
                <a:latin typeface="Marianne Light" panose="02000000000000000000" pitchFamily="2" charset="0"/>
                <a:ea typeface="Marianne" panose="02000000000000000000" pitchFamily="2" charset="0"/>
                <a:cs typeface="Arial" panose="020B0604020202020204" pitchFamily="34" charset="0"/>
              </a:rPr>
              <a:t> : Accompagner dans le processus de publication sur la plateforme PLACE.</a:t>
            </a:r>
            <a:endParaRPr lang="fr-FR" sz="1200" spc="-25" dirty="0">
              <a:solidFill>
                <a:schemeClr val="accent2">
                  <a:lumMod val="20000"/>
                  <a:lumOff val="80000"/>
                </a:schemeClr>
              </a:solidFill>
              <a:effectLst/>
              <a:latin typeface="Marianne Light" panose="02000000000000000000" pitchFamily="2" charset="0"/>
              <a:ea typeface="Marianne" panose="02000000000000000000" pitchFamily="2" charset="0"/>
              <a:cs typeface="Times New Roman" panose="02020603050405020304" pitchFamily="18" charset="0"/>
            </a:endParaRPr>
          </a:p>
          <a:p>
            <a:pPr marL="342900" lvl="0" indent="-342900" algn="just">
              <a:lnSpc>
                <a:spcPct val="115000"/>
              </a:lnSpc>
              <a:spcAft>
                <a:spcPts val="1000"/>
              </a:spcAft>
              <a:buSzPts val="1000"/>
              <a:buFont typeface="Symbol" panose="05050102010706020507" pitchFamily="18" charset="2"/>
              <a:buChar char=""/>
              <a:tabLst>
                <a:tab pos="457200" algn="l"/>
              </a:tabLst>
            </a:pPr>
            <a:r>
              <a:rPr lang="fr-FR" sz="1200" b="1" spc="-25" dirty="0">
                <a:solidFill>
                  <a:schemeClr val="accent2">
                    <a:lumMod val="20000"/>
                    <a:lumOff val="80000"/>
                  </a:schemeClr>
                </a:solidFill>
                <a:effectLst/>
                <a:latin typeface="Marianne Light" panose="02000000000000000000" pitchFamily="2" charset="0"/>
                <a:ea typeface="Marianne" panose="02000000000000000000" pitchFamily="2" charset="0"/>
                <a:cs typeface="Arial" panose="020B0604020202020204" pitchFamily="34" charset="0"/>
              </a:rPr>
              <a:t>Suivi des candidatures</a:t>
            </a:r>
            <a:r>
              <a:rPr lang="fr-FR" sz="1200" spc="-25" dirty="0">
                <a:solidFill>
                  <a:schemeClr val="accent2">
                    <a:lumMod val="20000"/>
                    <a:lumOff val="80000"/>
                  </a:schemeClr>
                </a:solidFill>
                <a:effectLst/>
                <a:latin typeface="Marianne Light" panose="02000000000000000000" pitchFamily="2" charset="0"/>
                <a:ea typeface="Marianne" panose="02000000000000000000" pitchFamily="2" charset="0"/>
                <a:cs typeface="Arial" panose="020B0604020202020204" pitchFamily="34" charset="0"/>
              </a:rPr>
              <a:t> : Aider à gérer et analyser les candidatures reçues.</a:t>
            </a:r>
            <a:endParaRPr lang="fr-FR" sz="1200" spc="-25" dirty="0">
              <a:solidFill>
                <a:schemeClr val="accent2">
                  <a:lumMod val="20000"/>
                  <a:lumOff val="80000"/>
                </a:schemeClr>
              </a:solidFill>
              <a:effectLst/>
              <a:latin typeface="Marianne Light" panose="02000000000000000000" pitchFamily="2" charset="0"/>
              <a:ea typeface="Marianne" panose="02000000000000000000" pitchFamily="2" charset="0"/>
              <a:cs typeface="Times New Roman" panose="02020603050405020304" pitchFamily="18" charset="0"/>
            </a:endParaRPr>
          </a:p>
          <a:p>
            <a:endParaRPr lang="fr-FR" dirty="0"/>
          </a:p>
        </p:txBody>
      </p:sp>
      <p:sp>
        <p:nvSpPr>
          <p:cNvPr id="47" name="Espace réservé du texte 46">
            <a:extLst>
              <a:ext uri="{FF2B5EF4-FFF2-40B4-BE49-F238E27FC236}">
                <a16:creationId xmlns:a16="http://schemas.microsoft.com/office/drawing/2014/main" id="{378E82B9-3995-3D99-3A0E-8B6A94015735}"/>
              </a:ext>
            </a:extLst>
          </p:cNvPr>
          <p:cNvSpPr>
            <a:spLocks noGrp="1"/>
          </p:cNvSpPr>
          <p:nvPr>
            <p:ph type="body" sz="quarter" idx="45"/>
          </p:nvPr>
        </p:nvSpPr>
        <p:spPr/>
        <p:txBody>
          <a:bodyPr/>
          <a:lstStyle/>
          <a:p>
            <a:endParaRPr lang="fr-FR" dirty="0"/>
          </a:p>
        </p:txBody>
      </p:sp>
      <p:pic>
        <p:nvPicPr>
          <p:cNvPr id="19" name="Espace réservé pour une image  18">
            <a:extLst>
              <a:ext uri="{FF2B5EF4-FFF2-40B4-BE49-F238E27FC236}">
                <a16:creationId xmlns:a16="http://schemas.microsoft.com/office/drawing/2014/main" id="{D7EBFE60-6A53-38DD-D8CF-909E81C252AF}"/>
              </a:ext>
            </a:extLst>
          </p:cNvPr>
          <p:cNvPicPr>
            <a:picLocks noGrp="1" noChangeAspect="1"/>
          </p:cNvPicPr>
          <p:nvPr>
            <p:ph type="pic" sz="quarter" idx="46"/>
          </p:nvPr>
        </p:nvPicPr>
        <p:blipFill>
          <a:blip r:embed="rId7"/>
          <a:srcRect/>
          <a:stretch/>
        </p:blipFill>
        <p:spPr>
          <a:xfrm>
            <a:off x="5837132" y="4309350"/>
            <a:ext cx="724288" cy="724286"/>
          </a:xfrm>
        </p:spPr>
      </p:pic>
      <p:sp>
        <p:nvSpPr>
          <p:cNvPr id="5" name="Espace réservé du pied de page 4">
            <a:extLst>
              <a:ext uri="{FF2B5EF4-FFF2-40B4-BE49-F238E27FC236}">
                <a16:creationId xmlns:a16="http://schemas.microsoft.com/office/drawing/2014/main" id="{C500E98E-97A9-F564-500C-3BB6DF736175}"/>
              </a:ext>
            </a:extLst>
          </p:cNvPr>
          <p:cNvSpPr>
            <a:spLocks noGrp="1"/>
          </p:cNvSpPr>
          <p:nvPr>
            <p:ph type="ftr" sz="quarter" idx="47"/>
          </p:nvPr>
        </p:nvSpPr>
        <p:spPr>
          <a:xfrm>
            <a:off x="848459" y="6395640"/>
            <a:ext cx="5400000" cy="220428"/>
          </a:xfrm>
        </p:spPr>
        <p:txBody>
          <a:bodyPr/>
          <a:lstStyle/>
          <a:p>
            <a:r>
              <a:rPr lang="fr-FR" dirty="0" err="1"/>
              <a:t>Pitch&amp;vous</a:t>
            </a:r>
            <a:r>
              <a:rPr lang="fr-FR" dirty="0"/>
              <a:t>/2025/V1</a:t>
            </a:r>
          </a:p>
          <a:p>
            <a:endParaRPr lang="fr-FR" dirty="0"/>
          </a:p>
        </p:txBody>
      </p:sp>
      <p:sp>
        <p:nvSpPr>
          <p:cNvPr id="7" name="Espace réservé du numéro de diapositive 6">
            <a:extLst>
              <a:ext uri="{FF2B5EF4-FFF2-40B4-BE49-F238E27FC236}">
                <a16:creationId xmlns:a16="http://schemas.microsoft.com/office/drawing/2014/main" id="{670D6434-7A2E-4DEF-1D3D-95AB0FDEE1BF}"/>
              </a:ext>
            </a:extLst>
          </p:cNvPr>
          <p:cNvSpPr>
            <a:spLocks noGrp="1"/>
          </p:cNvSpPr>
          <p:nvPr>
            <p:ph type="sldNum" sz="quarter" idx="48"/>
          </p:nvPr>
        </p:nvSpPr>
        <p:spPr>
          <a:xfrm>
            <a:off x="0" y="6336577"/>
            <a:ext cx="720000" cy="169277"/>
          </a:xfrm>
        </p:spPr>
        <p:txBody>
          <a:bodyPr/>
          <a:lstStyle/>
          <a:p>
            <a:fld id="{22A8F993-E9C6-4879-8876-5511108B5C62}" type="slidenum">
              <a:rPr lang="fr-FR" smtClean="0"/>
              <a:pPr/>
              <a:t>6</a:t>
            </a:fld>
            <a:r>
              <a:rPr lang="fr-FR" dirty="0"/>
              <a:t> |</a:t>
            </a:r>
          </a:p>
        </p:txBody>
      </p:sp>
    </p:spTree>
    <p:extLst>
      <p:ext uri="{BB962C8B-B14F-4D97-AF65-F5344CB8AC3E}">
        <p14:creationId xmlns:p14="http://schemas.microsoft.com/office/powerpoint/2010/main" val="2708986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3E8BA2DF-8692-62D7-98ED-667D0B626928}"/>
              </a:ext>
            </a:extLst>
          </p:cNvPr>
          <p:cNvGraphicFramePr>
            <a:graphicFrameLocks noChangeAspect="1"/>
          </p:cNvGraphicFramePr>
          <p:nvPr>
            <p:custDataLst>
              <p:tags r:id="rId1"/>
            </p:custDataLst>
            <p:extLst>
              <p:ext uri="{D42A27DB-BD31-4B8C-83A1-F6EECF244321}">
                <p14:modId xmlns:p14="http://schemas.microsoft.com/office/powerpoint/2010/main" val="34291567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44" imgH="544" progId="TCLayout.ActiveDocument.1">
                  <p:embed/>
                </p:oleObj>
              </mc:Choice>
              <mc:Fallback>
                <p:oleObj name="Diapositive think-cell" r:id="rId4" imgW="544" imgH="544" progId="TCLayout.ActiveDocument.1">
                  <p:embed/>
                  <p:pic>
                    <p:nvPicPr>
                      <p:cNvPr id="3" name="think-cell data - do not delete" hidden="1">
                        <a:extLst>
                          <a:ext uri="{FF2B5EF4-FFF2-40B4-BE49-F238E27FC236}">
                            <a16:creationId xmlns:a16="http://schemas.microsoft.com/office/drawing/2014/main" id="{3E8BA2DF-8692-62D7-98ED-667D0B62692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0" name="Espace réservé du texte 59">
            <a:extLst>
              <a:ext uri="{FF2B5EF4-FFF2-40B4-BE49-F238E27FC236}">
                <a16:creationId xmlns:a16="http://schemas.microsoft.com/office/drawing/2014/main" id="{3AD4A205-D41D-3102-A857-4C1E447FDCEC}"/>
              </a:ext>
            </a:extLst>
          </p:cNvPr>
          <p:cNvSpPr>
            <a:spLocks noGrp="1"/>
          </p:cNvSpPr>
          <p:nvPr>
            <p:ph type="body" sz="quarter" idx="11"/>
          </p:nvPr>
        </p:nvSpPr>
        <p:spPr/>
        <p:txBody>
          <a:bodyPr/>
          <a:lstStyle/>
          <a:p>
            <a:endParaRPr lang="fr-FR" dirty="0"/>
          </a:p>
        </p:txBody>
      </p:sp>
      <p:sp>
        <p:nvSpPr>
          <p:cNvPr id="7" name="Title 6">
            <a:extLst>
              <a:ext uri="{FF2B5EF4-FFF2-40B4-BE49-F238E27FC236}">
                <a16:creationId xmlns:a16="http://schemas.microsoft.com/office/drawing/2014/main" id="{51E433F0-FC78-AD62-773A-95E85E07A9E7}"/>
              </a:ext>
            </a:extLst>
          </p:cNvPr>
          <p:cNvSpPr>
            <a:spLocks noGrp="1"/>
          </p:cNvSpPr>
          <p:nvPr>
            <p:ph type="title"/>
          </p:nvPr>
        </p:nvSpPr>
        <p:spPr>
          <a:xfrm>
            <a:off x="897844" y="380072"/>
            <a:ext cx="5399999" cy="1325563"/>
          </a:xfrm>
        </p:spPr>
        <p:txBody>
          <a:bodyPr vert="horz"/>
          <a:lstStyle/>
          <a:p>
            <a:r>
              <a:rPr lang="fr-FR" sz="3600" dirty="0">
                <a:latin typeface="Marianne ExtraBold" panose="02000000000000000000" pitchFamily="2" charset="0"/>
              </a:rPr>
              <a:t>Pitch devant un jury</a:t>
            </a:r>
          </a:p>
        </p:txBody>
      </p:sp>
      <p:sp>
        <p:nvSpPr>
          <p:cNvPr id="11" name="Text Placeholder 10">
            <a:extLst>
              <a:ext uri="{FF2B5EF4-FFF2-40B4-BE49-F238E27FC236}">
                <a16:creationId xmlns:a16="http://schemas.microsoft.com/office/drawing/2014/main" id="{5FB91AC8-5A8C-D976-64DD-8A68D682ABCE}"/>
              </a:ext>
            </a:extLst>
          </p:cNvPr>
          <p:cNvSpPr>
            <a:spLocks noGrp="1"/>
          </p:cNvSpPr>
          <p:nvPr>
            <p:ph type="body" sz="quarter" idx="24"/>
          </p:nvPr>
        </p:nvSpPr>
        <p:spPr>
          <a:xfrm>
            <a:off x="848460" y="1455420"/>
            <a:ext cx="5197475" cy="3947159"/>
          </a:xfrm>
        </p:spPr>
        <p:txBody>
          <a:bodyPr/>
          <a:lstStyle/>
          <a:p>
            <a:r>
              <a:rPr lang="fr-FR" sz="1400" b="1" dirty="0">
                <a:solidFill>
                  <a:schemeClr val="tx1"/>
                </a:solidFill>
                <a:latin typeface="Marianne Light" panose="02000000000000000000" pitchFamily="2" charset="0"/>
              </a:rPr>
              <a:t>À la suite du processus d’appel d’offres dans le cadre d’un marché à procédures adaptées, nous allons nous orienter vers la solution à 3 startups sélectionnées pour venir </a:t>
            </a:r>
            <a:r>
              <a:rPr lang="fr-FR" sz="1400" b="1" dirty="0" err="1">
                <a:solidFill>
                  <a:schemeClr val="tx1"/>
                </a:solidFill>
                <a:latin typeface="Marianne Light" panose="02000000000000000000" pitchFamily="2" charset="0"/>
              </a:rPr>
              <a:t>pitcher</a:t>
            </a:r>
            <a:r>
              <a:rPr lang="fr-FR" sz="1400" b="1" dirty="0">
                <a:solidFill>
                  <a:schemeClr val="tx1"/>
                </a:solidFill>
                <a:latin typeface="Marianne Light" panose="02000000000000000000" pitchFamily="2" charset="0"/>
              </a:rPr>
              <a:t> devant un jury.</a:t>
            </a:r>
          </a:p>
          <a:p>
            <a:pPr lvl="0">
              <a:lnSpc>
                <a:spcPct val="107000"/>
              </a:lnSpc>
              <a:spcAft>
                <a:spcPts val="1200"/>
              </a:spcAft>
              <a:buClr>
                <a:srgbClr val="406BDE"/>
              </a:buClr>
              <a:tabLst>
                <a:tab pos="228600" algn="l"/>
              </a:tabLst>
            </a:pPr>
            <a:r>
              <a:rPr lang="fr-FR" sz="1400" spc="-25" dirty="0">
                <a:solidFill>
                  <a:schemeClr val="tx1"/>
                </a:solidFill>
                <a:effectLst/>
                <a:latin typeface="Marianne Light" panose="02000000000000000000" pitchFamily="2" charset="0"/>
                <a:ea typeface="Marianne" panose="02000000000000000000" pitchFamily="2" charset="0"/>
                <a:cs typeface="Times New Roman" panose="02020603050405020304" pitchFamily="18" charset="0"/>
              </a:rPr>
              <a:t>Les membres du jury (Un représentant du commanditaire avec voix délibérative, un représentant des achats avec voix délibérative, un représentant de la fonction juridique avec voix délibérative, un représentant de la DEUD avec voix délibérative.</a:t>
            </a:r>
          </a:p>
          <a:p>
            <a:pPr lvl="0">
              <a:lnSpc>
                <a:spcPct val="107000"/>
              </a:lnSpc>
              <a:spcAft>
                <a:spcPts val="1200"/>
              </a:spcAft>
              <a:buClr>
                <a:srgbClr val="406BDE"/>
              </a:buClr>
              <a:tabLst>
                <a:tab pos="228600" algn="l"/>
              </a:tabLst>
            </a:pPr>
            <a:r>
              <a:rPr lang="fr-FR" sz="1400" spc="-25" dirty="0">
                <a:solidFill>
                  <a:schemeClr val="tx1"/>
                </a:solidFill>
                <a:effectLst/>
                <a:latin typeface="Marianne Light" panose="02000000000000000000" pitchFamily="2" charset="0"/>
                <a:ea typeface="Marianne" panose="02000000000000000000" pitchFamily="2" charset="0"/>
                <a:cs typeface="Times New Roman" panose="02020603050405020304" pitchFamily="18" charset="0"/>
              </a:rPr>
              <a:t>Le cas échéant, un ou plusieurs agents de FT ou personnalités extérieures dont la participation présente un intérêt au regard de l’objet de la consultation / voix consultative</a:t>
            </a:r>
          </a:p>
          <a:p>
            <a:r>
              <a:rPr lang="fr-FR" sz="1400" b="1" dirty="0">
                <a:solidFill>
                  <a:schemeClr val="tx1"/>
                </a:solidFill>
                <a:latin typeface="Marianne Light" panose="02000000000000000000" pitchFamily="2" charset="0"/>
              </a:rPr>
              <a:t> La composition peut évoluer en fonction de la situation et de la présence éventuelle de partenaires.</a:t>
            </a:r>
          </a:p>
          <a:p>
            <a:r>
              <a:rPr lang="fr-FR" sz="1400" b="1" dirty="0">
                <a:solidFill>
                  <a:schemeClr val="tx1"/>
                </a:solidFill>
                <a:latin typeface="Marianne Light" panose="02000000000000000000" pitchFamily="2" charset="0"/>
              </a:rPr>
              <a:t>Le jury évaluera de manière approfondie chacune des solutions présentées en se basant sur une grille de lecture commune et objective.</a:t>
            </a:r>
          </a:p>
          <a:p>
            <a:pPr lvl="1"/>
            <a:endParaRPr lang="fr-FR" dirty="0"/>
          </a:p>
        </p:txBody>
      </p:sp>
      <p:sp>
        <p:nvSpPr>
          <p:cNvPr id="6" name="Espace réservé du pied de page 5">
            <a:extLst>
              <a:ext uri="{FF2B5EF4-FFF2-40B4-BE49-F238E27FC236}">
                <a16:creationId xmlns:a16="http://schemas.microsoft.com/office/drawing/2014/main" id="{43823CB1-186B-3C3A-50CC-FDB32CD89E0D}"/>
              </a:ext>
            </a:extLst>
          </p:cNvPr>
          <p:cNvSpPr>
            <a:spLocks noGrp="1"/>
          </p:cNvSpPr>
          <p:nvPr>
            <p:ph type="ftr" sz="quarter" idx="42"/>
          </p:nvPr>
        </p:nvSpPr>
        <p:spPr>
          <a:xfrm>
            <a:off x="848460" y="6395640"/>
            <a:ext cx="5400000" cy="220428"/>
          </a:xfrm>
        </p:spPr>
        <p:txBody>
          <a:bodyPr/>
          <a:lstStyle/>
          <a:p>
            <a:r>
              <a:rPr lang="fr-FR" dirty="0" err="1"/>
              <a:t>Pitch&amp;vous</a:t>
            </a:r>
            <a:r>
              <a:rPr lang="fr-FR" dirty="0"/>
              <a:t>/2025/V1</a:t>
            </a:r>
          </a:p>
          <a:p>
            <a:endParaRPr lang="fr-FR" dirty="0"/>
          </a:p>
        </p:txBody>
      </p:sp>
      <p:sp>
        <p:nvSpPr>
          <p:cNvPr id="8" name="Espace réservé du numéro de diapositive 7">
            <a:extLst>
              <a:ext uri="{FF2B5EF4-FFF2-40B4-BE49-F238E27FC236}">
                <a16:creationId xmlns:a16="http://schemas.microsoft.com/office/drawing/2014/main" id="{779E52D3-7FCB-BB34-3A7C-0BB2E6B03DBA}"/>
              </a:ext>
            </a:extLst>
          </p:cNvPr>
          <p:cNvSpPr>
            <a:spLocks noGrp="1"/>
          </p:cNvSpPr>
          <p:nvPr>
            <p:ph type="sldNum" sz="quarter" idx="43"/>
          </p:nvPr>
        </p:nvSpPr>
        <p:spPr>
          <a:xfrm>
            <a:off x="0" y="6336577"/>
            <a:ext cx="720000" cy="169277"/>
          </a:xfrm>
        </p:spPr>
        <p:txBody>
          <a:bodyPr/>
          <a:lstStyle/>
          <a:p>
            <a:fld id="{22A8F993-E9C6-4879-8876-5511108B5C62}" type="slidenum">
              <a:rPr lang="fr-FR" smtClean="0"/>
              <a:pPr/>
              <a:t>7</a:t>
            </a:fld>
            <a:r>
              <a:rPr lang="fr-FR" dirty="0"/>
              <a:t> |</a:t>
            </a:r>
          </a:p>
        </p:txBody>
      </p:sp>
      <p:pic>
        <p:nvPicPr>
          <p:cNvPr id="10" name="Espace réservé pour une image  9" descr="Une image contenant habits, homme, intérieur, personne&#10;&#10;Le contenu généré par l’IA peut être incorrect.">
            <a:extLst>
              <a:ext uri="{FF2B5EF4-FFF2-40B4-BE49-F238E27FC236}">
                <a16:creationId xmlns:a16="http://schemas.microsoft.com/office/drawing/2014/main" id="{3BBCA54A-5745-5113-F0F3-E49EDE597399}"/>
              </a:ext>
            </a:extLst>
          </p:cNvPr>
          <p:cNvPicPr>
            <a:picLocks noGrp="1" noChangeAspect="1"/>
          </p:cNvPicPr>
          <p:nvPr>
            <p:ph type="pic" sz="quarter" idx="41"/>
          </p:nvPr>
        </p:nvPicPr>
        <p:blipFill>
          <a:blip r:embed="rId6">
            <a:extLst>
              <a:ext uri="{28A0092B-C50C-407E-A947-70E740481C1C}">
                <a14:useLocalDpi xmlns:a14="http://schemas.microsoft.com/office/drawing/2010/main" val="0"/>
              </a:ext>
            </a:extLst>
          </a:blip>
          <a:srcRect t="1432" b="1432"/>
          <a:stretch>
            <a:fillRect/>
          </a:stretch>
        </p:blipFill>
        <p:spPr/>
      </p:pic>
    </p:spTree>
    <p:extLst>
      <p:ext uri="{BB962C8B-B14F-4D97-AF65-F5344CB8AC3E}">
        <p14:creationId xmlns:p14="http://schemas.microsoft.com/office/powerpoint/2010/main" val="1461023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CB1FFADF-37D5-DA82-412F-BDF49F906E76}"/>
              </a:ext>
            </a:extLst>
          </p:cNvPr>
          <p:cNvGraphicFramePr>
            <a:graphicFrameLocks noChangeAspect="1"/>
          </p:cNvGraphicFramePr>
          <p:nvPr>
            <p:custDataLst>
              <p:tags r:id="rId1"/>
            </p:custDataLst>
            <p:extLst>
              <p:ext uri="{D42A27DB-BD31-4B8C-83A1-F6EECF244321}">
                <p14:modId xmlns:p14="http://schemas.microsoft.com/office/powerpoint/2010/main" val="23091426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44" imgH="544" progId="TCLayout.ActiveDocument.1">
                  <p:embed/>
                </p:oleObj>
              </mc:Choice>
              <mc:Fallback>
                <p:oleObj name="Diapositive think-cell" r:id="rId4" imgW="544" imgH="544" progId="TCLayout.ActiveDocument.1">
                  <p:embed/>
                  <p:pic>
                    <p:nvPicPr>
                      <p:cNvPr id="3" name="think-cell data - do not delete" hidden="1">
                        <a:extLst>
                          <a:ext uri="{FF2B5EF4-FFF2-40B4-BE49-F238E27FC236}">
                            <a16:creationId xmlns:a16="http://schemas.microsoft.com/office/drawing/2014/main" id="{CB1FFADF-37D5-DA82-412F-BDF49F906E7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Espace réservé du texte 13">
            <a:extLst>
              <a:ext uri="{FF2B5EF4-FFF2-40B4-BE49-F238E27FC236}">
                <a16:creationId xmlns:a16="http://schemas.microsoft.com/office/drawing/2014/main" id="{32F49206-C5C2-BE22-1B9C-DAE8563B8803}"/>
              </a:ext>
            </a:extLst>
          </p:cNvPr>
          <p:cNvSpPr>
            <a:spLocks noGrp="1"/>
          </p:cNvSpPr>
          <p:nvPr>
            <p:ph type="body" sz="quarter" idx="11"/>
          </p:nvPr>
        </p:nvSpPr>
        <p:spPr/>
        <p:txBody>
          <a:bodyPr/>
          <a:lstStyle/>
          <a:p>
            <a:endParaRPr lang="fr-FR" dirty="0"/>
          </a:p>
        </p:txBody>
      </p:sp>
      <p:sp>
        <p:nvSpPr>
          <p:cNvPr id="18" name="Title 17">
            <a:extLst>
              <a:ext uri="{FF2B5EF4-FFF2-40B4-BE49-F238E27FC236}">
                <a16:creationId xmlns:a16="http://schemas.microsoft.com/office/drawing/2014/main" id="{8C3C4154-FEF9-B475-DE44-FF43B9EDD689}"/>
              </a:ext>
            </a:extLst>
          </p:cNvPr>
          <p:cNvSpPr>
            <a:spLocks noGrp="1"/>
          </p:cNvSpPr>
          <p:nvPr>
            <p:ph type="title"/>
          </p:nvPr>
        </p:nvSpPr>
        <p:spPr>
          <a:xfrm>
            <a:off x="6203950" y="380072"/>
            <a:ext cx="5438084" cy="1325563"/>
          </a:xfrm>
        </p:spPr>
        <p:txBody>
          <a:bodyPr vert="horz"/>
          <a:lstStyle/>
          <a:p>
            <a:r>
              <a:rPr lang="fr-FR" sz="4800" dirty="0">
                <a:latin typeface="Marianne ExtraBold" panose="02000000000000000000" pitchFamily="2" charset="0"/>
              </a:rPr>
              <a:t>Et après ?</a:t>
            </a:r>
            <a:endParaRPr lang="fr-FR" dirty="0">
              <a:latin typeface="Marianne ExtraBold" panose="02000000000000000000" pitchFamily="2" charset="0"/>
            </a:endParaRPr>
          </a:p>
        </p:txBody>
      </p:sp>
      <p:sp>
        <p:nvSpPr>
          <p:cNvPr id="20" name="Text Placeholder 19">
            <a:extLst>
              <a:ext uri="{FF2B5EF4-FFF2-40B4-BE49-F238E27FC236}">
                <a16:creationId xmlns:a16="http://schemas.microsoft.com/office/drawing/2014/main" id="{14634257-6AAC-2895-6299-B4EBC6AC92F0}"/>
              </a:ext>
            </a:extLst>
          </p:cNvPr>
          <p:cNvSpPr>
            <a:spLocks noGrp="1"/>
          </p:cNvSpPr>
          <p:nvPr>
            <p:ph type="body" sz="quarter" idx="24"/>
          </p:nvPr>
        </p:nvSpPr>
        <p:spPr>
          <a:xfrm>
            <a:off x="6248460" y="2718525"/>
            <a:ext cx="5436508" cy="3947159"/>
          </a:xfrm>
        </p:spPr>
        <p:txBody>
          <a:bodyPr/>
          <a:lstStyle/>
          <a:p>
            <a:pPr lvl="1"/>
            <a:r>
              <a:rPr lang="fr-FR" sz="1600" b="1" dirty="0">
                <a:solidFill>
                  <a:schemeClr val="tx1"/>
                </a:solidFill>
                <a:latin typeface="Marianne Light" panose="02000000000000000000" pitchFamily="2" charset="0"/>
              </a:rPr>
              <a:t>À la suite du pitch, si l’une des solutions présentées répond à la demande et au besoin, nous entrons dans une phase d’expérimentation (POC) avec mise en place d’un rétroplanning et définition des KPIs. Au terme de cette période de test, si celui-ci est concluant, le déploiement pourra être envisagé</a:t>
            </a:r>
          </a:p>
          <a:p>
            <a:pPr lvl="1"/>
            <a:endParaRPr lang="fr-FR" dirty="0"/>
          </a:p>
        </p:txBody>
      </p:sp>
      <p:sp>
        <p:nvSpPr>
          <p:cNvPr id="7" name="Espace réservé du pied de page 6">
            <a:extLst>
              <a:ext uri="{FF2B5EF4-FFF2-40B4-BE49-F238E27FC236}">
                <a16:creationId xmlns:a16="http://schemas.microsoft.com/office/drawing/2014/main" id="{7463F2A4-DE59-0B25-B732-5E233431A891}"/>
              </a:ext>
            </a:extLst>
          </p:cNvPr>
          <p:cNvSpPr>
            <a:spLocks noGrp="1"/>
          </p:cNvSpPr>
          <p:nvPr>
            <p:ph type="ftr" sz="quarter" idx="25"/>
          </p:nvPr>
        </p:nvSpPr>
        <p:spPr>
          <a:xfrm>
            <a:off x="803950" y="6395640"/>
            <a:ext cx="5400000" cy="220428"/>
          </a:xfrm>
        </p:spPr>
        <p:txBody>
          <a:bodyPr/>
          <a:lstStyle/>
          <a:p>
            <a:r>
              <a:rPr lang="fr-FR" dirty="0" err="1"/>
              <a:t>Pitch&amp;vous</a:t>
            </a:r>
            <a:r>
              <a:rPr lang="fr-FR" dirty="0"/>
              <a:t>/2025/V1</a:t>
            </a:r>
          </a:p>
          <a:p>
            <a:endParaRPr lang="fr-FR" dirty="0"/>
          </a:p>
        </p:txBody>
      </p:sp>
      <p:sp>
        <p:nvSpPr>
          <p:cNvPr id="8" name="Espace réservé du numéro de diapositive 7">
            <a:extLst>
              <a:ext uri="{FF2B5EF4-FFF2-40B4-BE49-F238E27FC236}">
                <a16:creationId xmlns:a16="http://schemas.microsoft.com/office/drawing/2014/main" id="{B5036268-B6B2-9A5C-FB01-6BB9027A4420}"/>
              </a:ext>
            </a:extLst>
          </p:cNvPr>
          <p:cNvSpPr>
            <a:spLocks noGrp="1"/>
          </p:cNvSpPr>
          <p:nvPr>
            <p:ph type="sldNum" sz="quarter" idx="26"/>
          </p:nvPr>
        </p:nvSpPr>
        <p:spPr/>
        <p:txBody>
          <a:bodyPr/>
          <a:lstStyle/>
          <a:p>
            <a:pPr algn="r"/>
            <a:fld id="{22A8F993-E9C6-4879-8876-5511108B5C62}" type="slidenum">
              <a:rPr lang="fr-FR" smtClean="0"/>
              <a:pPr algn="r"/>
              <a:t>8</a:t>
            </a:fld>
            <a:r>
              <a:rPr lang="fr-FR" dirty="0"/>
              <a:t> |</a:t>
            </a:r>
          </a:p>
        </p:txBody>
      </p:sp>
      <p:pic>
        <p:nvPicPr>
          <p:cNvPr id="6" name="Espace réservé pour une image  5" descr="Une image contenant habits, personne, intérieur, homme&#10;&#10;Le contenu généré par l’IA peut être incorrect.">
            <a:extLst>
              <a:ext uri="{FF2B5EF4-FFF2-40B4-BE49-F238E27FC236}">
                <a16:creationId xmlns:a16="http://schemas.microsoft.com/office/drawing/2014/main" id="{FCB84A98-16F9-DD57-F53C-4B9B7EEA8354}"/>
              </a:ext>
            </a:extLst>
          </p:cNvPr>
          <p:cNvPicPr>
            <a:picLocks noGrp="1" noChangeAspect="1"/>
          </p:cNvPicPr>
          <p:nvPr>
            <p:ph type="pic" sz="quarter" idx="20"/>
          </p:nvPr>
        </p:nvPicPr>
        <p:blipFill>
          <a:blip r:embed="rId6">
            <a:extLst>
              <a:ext uri="{28A0092B-C50C-407E-A947-70E740481C1C}">
                <a14:useLocalDpi xmlns:a14="http://schemas.microsoft.com/office/drawing/2010/main" val="0"/>
              </a:ext>
            </a:extLst>
          </a:blip>
          <a:srcRect l="7723" r="7723"/>
          <a:stretch>
            <a:fillRect/>
          </a:stretch>
        </p:blipFill>
        <p:spPr/>
      </p:pic>
    </p:spTree>
    <p:extLst>
      <p:ext uri="{BB962C8B-B14F-4D97-AF65-F5344CB8AC3E}">
        <p14:creationId xmlns:p14="http://schemas.microsoft.com/office/powerpoint/2010/main" val="2935016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51B6B90D-4293-C87B-9BE2-8AF5C2035BEE}"/>
              </a:ext>
            </a:extLst>
          </p:cNvPr>
          <p:cNvGraphicFramePr>
            <a:graphicFrameLocks noChangeAspect="1"/>
          </p:cNvGraphicFramePr>
          <p:nvPr>
            <p:custDataLst>
              <p:tags r:id="rId1"/>
            </p:custDataLst>
            <p:extLst>
              <p:ext uri="{D42A27DB-BD31-4B8C-83A1-F6EECF244321}">
                <p14:modId xmlns:p14="http://schemas.microsoft.com/office/powerpoint/2010/main" val="28608591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44" imgH="544" progId="TCLayout.ActiveDocument.1">
                  <p:embed/>
                </p:oleObj>
              </mc:Choice>
              <mc:Fallback>
                <p:oleObj name="Diapositive think-cell" r:id="rId4" imgW="544" imgH="544" progId="TCLayout.ActiveDocument.1">
                  <p:embed/>
                  <p:pic>
                    <p:nvPicPr>
                      <p:cNvPr id="3" name="think-cell data - do not delete" hidden="1">
                        <a:extLst>
                          <a:ext uri="{FF2B5EF4-FFF2-40B4-BE49-F238E27FC236}">
                            <a16:creationId xmlns:a16="http://schemas.microsoft.com/office/drawing/2014/main" id="{51B6B90D-4293-C87B-9BE2-8AF5C2035BE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9" name="Text Placeholder 18">
            <a:extLst>
              <a:ext uri="{FF2B5EF4-FFF2-40B4-BE49-F238E27FC236}">
                <a16:creationId xmlns:a16="http://schemas.microsoft.com/office/drawing/2014/main" id="{FF2B9D87-1AB9-94F2-22DF-3EAC65125BD2}"/>
              </a:ext>
            </a:extLst>
          </p:cNvPr>
          <p:cNvSpPr>
            <a:spLocks noGrp="1"/>
          </p:cNvSpPr>
          <p:nvPr>
            <p:ph type="body" sz="quarter" idx="36"/>
          </p:nvPr>
        </p:nvSpPr>
        <p:spPr/>
        <p:txBody>
          <a:bodyPr/>
          <a:lstStyle/>
          <a:p>
            <a:endParaRPr lang="fr-FR" dirty="0"/>
          </a:p>
        </p:txBody>
      </p:sp>
      <p:sp>
        <p:nvSpPr>
          <p:cNvPr id="4" name="Title 3">
            <a:extLst>
              <a:ext uri="{FF2B5EF4-FFF2-40B4-BE49-F238E27FC236}">
                <a16:creationId xmlns:a16="http://schemas.microsoft.com/office/drawing/2014/main" id="{A43C13CD-2CA0-5DE8-662E-6E90BE7C1504}"/>
              </a:ext>
            </a:extLst>
          </p:cNvPr>
          <p:cNvSpPr>
            <a:spLocks noGrp="1"/>
          </p:cNvSpPr>
          <p:nvPr>
            <p:ph type="title"/>
          </p:nvPr>
        </p:nvSpPr>
        <p:spPr>
          <a:xfrm>
            <a:off x="1895185" y="574675"/>
            <a:ext cx="9720552" cy="711200"/>
          </a:xfrm>
        </p:spPr>
        <p:txBody>
          <a:bodyPr vert="horz"/>
          <a:lstStyle/>
          <a:p>
            <a:r>
              <a:rPr lang="fr-FR" sz="4800" dirty="0">
                <a:latin typeface="Marianne ExtraBold" panose="02000000000000000000" pitchFamily="2" charset="0"/>
              </a:rPr>
              <a:t>Bâtissons un avenir professionnel inspirant</a:t>
            </a:r>
            <a:endParaRPr lang="fr-FR" dirty="0">
              <a:latin typeface="Marianne ExtraBold" panose="02000000000000000000" pitchFamily="2" charset="0"/>
            </a:endParaRPr>
          </a:p>
        </p:txBody>
      </p:sp>
      <p:sp>
        <p:nvSpPr>
          <p:cNvPr id="5" name="Text Placeholder 4">
            <a:extLst>
              <a:ext uri="{FF2B5EF4-FFF2-40B4-BE49-F238E27FC236}">
                <a16:creationId xmlns:a16="http://schemas.microsoft.com/office/drawing/2014/main" id="{1BE34C39-33CA-BF83-68EB-6E04FB8F6AAE}"/>
              </a:ext>
            </a:extLst>
          </p:cNvPr>
          <p:cNvSpPr>
            <a:spLocks noGrp="1"/>
          </p:cNvSpPr>
          <p:nvPr>
            <p:ph type="body" sz="quarter" idx="19"/>
          </p:nvPr>
        </p:nvSpPr>
        <p:spPr>
          <a:xfrm>
            <a:off x="1895185" y="2046104"/>
            <a:ext cx="4556414" cy="3730582"/>
          </a:xfrm>
        </p:spPr>
        <p:txBody>
          <a:bodyPr/>
          <a:lstStyle/>
          <a:p>
            <a:r>
              <a:rPr lang="fr-FR" sz="1600" b="1" dirty="0">
                <a:solidFill>
                  <a:schemeClr val="tx1"/>
                </a:solidFill>
                <a:latin typeface="Marianne Light" panose="02000000000000000000" pitchFamily="2" charset="0"/>
              </a:rPr>
              <a:t>Avec </a:t>
            </a:r>
            <a:r>
              <a:rPr lang="fr-FR" sz="1600" b="1" dirty="0" err="1">
                <a:solidFill>
                  <a:schemeClr val="tx1"/>
                </a:solidFill>
                <a:latin typeface="Marianne Light" panose="02000000000000000000" pitchFamily="2" charset="0"/>
              </a:rPr>
              <a:t>Pitch&amp;vous</a:t>
            </a:r>
            <a:r>
              <a:rPr lang="fr-FR" sz="1600" b="1" dirty="0">
                <a:solidFill>
                  <a:schemeClr val="tx1"/>
                </a:solidFill>
                <a:latin typeface="Marianne Light" panose="02000000000000000000" pitchFamily="2" charset="0"/>
              </a:rPr>
              <a:t>, France Travail est  déterminé à façonner un environnement dynamique et novateur pour les acteurs de l’emploi en France.</a:t>
            </a:r>
          </a:p>
          <a:p>
            <a:endParaRPr lang="fr-FR" sz="1600" b="1" dirty="0">
              <a:solidFill>
                <a:schemeClr val="tx1"/>
              </a:solidFill>
              <a:latin typeface="Marianne Light" panose="02000000000000000000" pitchFamily="2" charset="0"/>
            </a:endParaRPr>
          </a:p>
          <a:p>
            <a:r>
              <a:rPr lang="fr-FR" sz="1600" b="1" dirty="0">
                <a:solidFill>
                  <a:schemeClr val="tx1"/>
                </a:solidFill>
                <a:latin typeface="Marianne Light" panose="02000000000000000000" pitchFamily="2" charset="0"/>
              </a:rPr>
              <a:t>Grâce à une approche personnalisée et rigoureuse, nous sommes convaincus que cette initiative contribuera à l’amélioration de l’expérience utilisateur.</a:t>
            </a:r>
          </a:p>
          <a:p>
            <a:endParaRPr lang="fr-FR" dirty="0"/>
          </a:p>
        </p:txBody>
      </p:sp>
      <p:sp>
        <p:nvSpPr>
          <p:cNvPr id="9" name="Espace réservé du pied de page 8">
            <a:extLst>
              <a:ext uri="{FF2B5EF4-FFF2-40B4-BE49-F238E27FC236}">
                <a16:creationId xmlns:a16="http://schemas.microsoft.com/office/drawing/2014/main" id="{DCDCAFC0-5A56-BA15-D3EA-2A6C83DA5304}"/>
              </a:ext>
            </a:extLst>
          </p:cNvPr>
          <p:cNvSpPr>
            <a:spLocks noGrp="1"/>
          </p:cNvSpPr>
          <p:nvPr>
            <p:ph type="ftr" sz="quarter" idx="38"/>
          </p:nvPr>
        </p:nvSpPr>
        <p:spPr>
          <a:xfrm>
            <a:off x="836613" y="6395640"/>
            <a:ext cx="5400000" cy="220428"/>
          </a:xfrm>
        </p:spPr>
        <p:txBody>
          <a:bodyPr/>
          <a:lstStyle/>
          <a:p>
            <a:r>
              <a:rPr lang="fr-FR" dirty="0" err="1"/>
              <a:t>Pitch&amp;vous</a:t>
            </a:r>
            <a:r>
              <a:rPr lang="fr-FR" dirty="0"/>
              <a:t>/2025/V1</a:t>
            </a:r>
          </a:p>
          <a:p>
            <a:endParaRPr lang="fr-FR" dirty="0"/>
          </a:p>
        </p:txBody>
      </p:sp>
      <p:sp>
        <p:nvSpPr>
          <p:cNvPr id="10" name="Espace réservé du numéro de diapositive 9">
            <a:extLst>
              <a:ext uri="{FF2B5EF4-FFF2-40B4-BE49-F238E27FC236}">
                <a16:creationId xmlns:a16="http://schemas.microsoft.com/office/drawing/2014/main" id="{B75AD9FC-32E6-FB08-1CE8-3C2BCA733BEF}"/>
              </a:ext>
            </a:extLst>
          </p:cNvPr>
          <p:cNvSpPr>
            <a:spLocks noGrp="1"/>
          </p:cNvSpPr>
          <p:nvPr>
            <p:ph type="sldNum" sz="quarter" idx="39"/>
          </p:nvPr>
        </p:nvSpPr>
        <p:spPr/>
        <p:txBody>
          <a:bodyPr/>
          <a:lstStyle/>
          <a:p>
            <a:pPr algn="r"/>
            <a:fld id="{22A8F993-E9C6-4879-8876-5511108B5C62}" type="slidenum">
              <a:rPr lang="fr-FR" smtClean="0"/>
              <a:pPr algn="r"/>
              <a:t>9</a:t>
            </a:fld>
            <a:r>
              <a:rPr lang="fr-FR" dirty="0"/>
              <a:t> |</a:t>
            </a:r>
          </a:p>
        </p:txBody>
      </p:sp>
      <p:pic>
        <p:nvPicPr>
          <p:cNvPr id="15" name="Espace réservé pour une image  14" descr="Une image contenant capture d’écran, Caractère coloré, Ambré, Bleu électrique">
            <a:extLst>
              <a:ext uri="{FF2B5EF4-FFF2-40B4-BE49-F238E27FC236}">
                <a16:creationId xmlns:a16="http://schemas.microsoft.com/office/drawing/2014/main" id="{AD18F014-4BF5-1775-40C5-E7CBC78EF91E}"/>
              </a:ext>
            </a:extLst>
          </p:cNvPr>
          <p:cNvPicPr>
            <a:picLocks noGrp="1" noChangeAspect="1"/>
          </p:cNvPicPr>
          <p:nvPr>
            <p:ph type="pic" sz="quarter" idx="17"/>
          </p:nvPr>
        </p:nvPicPr>
        <p:blipFill>
          <a:blip r:embed="rId6">
            <a:extLst>
              <a:ext uri="{28A0092B-C50C-407E-A947-70E740481C1C}">
                <a14:useLocalDpi xmlns:a14="http://schemas.microsoft.com/office/drawing/2010/main" val="0"/>
              </a:ext>
            </a:extLst>
          </a:blip>
          <a:srcRect/>
          <a:stretch>
            <a:fillRect/>
          </a:stretch>
        </p:blipFill>
        <p:spPr>
          <a:xfrm>
            <a:off x="7642679" y="2003329"/>
            <a:ext cx="3712708" cy="3712708"/>
          </a:xfrm>
        </p:spPr>
      </p:pic>
    </p:spTree>
    <p:extLst>
      <p:ext uri="{BB962C8B-B14F-4D97-AF65-F5344CB8AC3E}">
        <p14:creationId xmlns:p14="http://schemas.microsoft.com/office/powerpoint/2010/main" val="15225575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Masque France Travail N°1">
  <a:themeElements>
    <a:clrScheme name="France Travail VDEF">
      <a:dk1>
        <a:srgbClr val="293378"/>
      </a:dk1>
      <a:lt1>
        <a:srgbClr val="FFFFFF"/>
      </a:lt1>
      <a:dk2>
        <a:srgbClr val="0D1440"/>
      </a:dk2>
      <a:lt2>
        <a:srgbClr val="F5F2EE"/>
      </a:lt2>
      <a:accent1>
        <a:srgbClr val="7E58A0"/>
      </a:accent1>
      <a:accent2>
        <a:srgbClr val="FFCC52"/>
      </a:accent2>
      <a:accent3>
        <a:srgbClr val="406BDE"/>
      </a:accent3>
      <a:accent4>
        <a:srgbClr val="D96B00"/>
      </a:accent4>
      <a:accent5>
        <a:srgbClr val="D92424"/>
      </a:accent5>
      <a:accent6>
        <a:srgbClr val="5C0F38"/>
      </a:accent6>
      <a:hlink>
        <a:srgbClr val="467886"/>
      </a:hlink>
      <a:folHlink>
        <a:srgbClr val="96607D"/>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err="1" smtClean="0"/>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lgn="l">
          <a:defRPr dirty="0"/>
        </a:defPPr>
      </a:lstStyle>
    </a:tx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Masque France Travail N°2">
  <a:themeElements>
    <a:clrScheme name="France Travail VDEF">
      <a:dk1>
        <a:srgbClr val="293378"/>
      </a:dk1>
      <a:lt1>
        <a:srgbClr val="FFFFFF"/>
      </a:lt1>
      <a:dk2>
        <a:srgbClr val="0D1440"/>
      </a:dk2>
      <a:lt2>
        <a:srgbClr val="F5F2EE"/>
      </a:lt2>
      <a:accent1>
        <a:srgbClr val="7E58A0"/>
      </a:accent1>
      <a:accent2>
        <a:srgbClr val="FFCC52"/>
      </a:accent2>
      <a:accent3>
        <a:srgbClr val="406BDE"/>
      </a:accent3>
      <a:accent4>
        <a:srgbClr val="D96B00"/>
      </a:accent4>
      <a:accent5>
        <a:srgbClr val="D92424"/>
      </a:accent5>
      <a:accent6>
        <a:srgbClr val="5C0F38"/>
      </a:accent6>
      <a:hlink>
        <a:srgbClr val="467886"/>
      </a:hlink>
      <a:folHlink>
        <a:srgbClr val="96607D"/>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err="1" smtClean="0"/>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lgn="l">
          <a:defRPr dirty="0"/>
        </a:defPPr>
      </a:lstStyle>
    </a:tx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55a8600f-4ee6-4bb5-8f14-53589536b6df}" enabled="0" method="" siteId="{55a8600f-4ee6-4bb5-8f14-53589536b6df}" removed="1"/>
</clbl:labelList>
</file>

<file path=docProps/app.xml><?xml version="1.0" encoding="utf-8"?>
<Properties xmlns="http://schemas.openxmlformats.org/officeDocument/2006/extended-properties" xmlns:vt="http://schemas.openxmlformats.org/officeDocument/2006/docPropsVTypes">
  <TotalTime>535</TotalTime>
  <Words>866</Words>
  <Application>Microsoft Office PowerPoint</Application>
  <PresentationFormat>Grand écran</PresentationFormat>
  <Paragraphs>65</Paragraphs>
  <Slides>9</Slides>
  <Notes>9</Notes>
  <HiddenSlides>0</HiddenSlides>
  <MMClips>0</MMClips>
  <ScaleCrop>false</ScaleCrop>
  <HeadingPairs>
    <vt:vector size="8" baseType="variant">
      <vt:variant>
        <vt:lpstr>Polices utilisées</vt:lpstr>
      </vt:variant>
      <vt:variant>
        <vt:i4>7</vt:i4>
      </vt:variant>
      <vt:variant>
        <vt:lpstr>Thème</vt:lpstr>
      </vt:variant>
      <vt:variant>
        <vt:i4>2</vt:i4>
      </vt:variant>
      <vt:variant>
        <vt:lpstr>Serveurs OLE incorporés</vt:lpstr>
      </vt:variant>
      <vt:variant>
        <vt:i4>1</vt:i4>
      </vt:variant>
      <vt:variant>
        <vt:lpstr>Titres des diapositives</vt:lpstr>
      </vt:variant>
      <vt:variant>
        <vt:i4>9</vt:i4>
      </vt:variant>
    </vt:vector>
  </HeadingPairs>
  <TitlesOfParts>
    <vt:vector size="19" baseType="lpstr">
      <vt:lpstr>Arial</vt:lpstr>
      <vt:lpstr>Marianne</vt:lpstr>
      <vt:lpstr>Marianne ExtraBold</vt:lpstr>
      <vt:lpstr>Marianne Light</vt:lpstr>
      <vt:lpstr>Pole Emploi PRO</vt:lpstr>
      <vt:lpstr>Symbol</vt:lpstr>
      <vt:lpstr>Verdana</vt:lpstr>
      <vt:lpstr>Masque France Travail N°1</vt:lpstr>
      <vt:lpstr>Masque France Travail N°2</vt:lpstr>
      <vt:lpstr>Diapositive think-cell</vt:lpstr>
      <vt:lpstr>Offre de service: Pitch&amp;vous</vt:lpstr>
      <vt:lpstr>Objectif de Pitch&amp;vous  Faciliter l'innovation : Collaborer étroitement avec des start-ups pour créer des solutions novatrices, en s'appuyant sur leur agilité et leur capacité à innover rapidement. Pitch&amp;Vous sert de pont entre France Travail, le RPE et l'écosystème entrepreneurial pour apporter des perspectives nouvelles.  Répondre aux besoins grâce à l'innovation externe : Utiliser l'innovation issue d'acteurs externes, comme les start-ups, pour identifier et résoudre les défis rencontrés par France Travail et les acteurs du réseau pour l’emploi. En capitalisant sur l'expertise et les solutions novatrices de ces partenaires, nous pourrons ainsi répondre efficacement aux besoins spécifiques et complexes auxquels nous sommes confrontés.  Accélérer le développement : Tester rapidement des solutions potentielles apportées par des start-ups pour un déploiement ultérieur. Cela permet à France Travail et nos partenaires d'implémenter rapidement des innovations pertinentes et de maximiser l'impact de nouvelles idées sur ses services et opérations.  </vt:lpstr>
      <vt:lpstr>Les avantages de Pitch&amp;vous</vt:lpstr>
      <vt:lpstr>Identification des besoins:     Cette phase d’écoute et de diagnostic est primordiale, elle va nous permettre d’améliorer l’efficacité opérationnelle et stimuler l’innovation.  Nous sommes à vos côtés pour comprendre vos besoins et apporter une solution à ceux-ci. </vt:lpstr>
      <vt:lpstr>Sourcing  </vt:lpstr>
      <vt:lpstr>Cahier des charges et Pitch </vt:lpstr>
      <vt:lpstr>Pitch devant un jury</vt:lpstr>
      <vt:lpstr>Et après ?</vt:lpstr>
      <vt:lpstr>Bâtissons un avenir professionnel inspirant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du  Powerpoint Sous titre</dc:title>
  <dc:creator>Heitor Malheiro</dc:creator>
  <cp:lastModifiedBy>SANDBERG Rodolphe</cp:lastModifiedBy>
  <cp:revision>177</cp:revision>
  <dcterms:created xsi:type="dcterms:W3CDTF">2024-06-05T15:05:46Z</dcterms:created>
  <dcterms:modified xsi:type="dcterms:W3CDTF">2025-04-17T13:52:22Z</dcterms:modified>
</cp:coreProperties>
</file>