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3"/>
  </p:notesMasterIdLst>
  <p:handoutMasterIdLst>
    <p:handoutMasterId r:id="rId14"/>
  </p:handoutMasterIdLst>
  <p:sldIdLst>
    <p:sldId id="258" r:id="rId6"/>
    <p:sldId id="262" r:id="rId7"/>
    <p:sldId id="273" r:id="rId8"/>
    <p:sldId id="264" r:id="rId9"/>
    <p:sldId id="272" r:id="rId10"/>
    <p:sldId id="27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4998"/>
    <a:srgbClr val="4B5A61"/>
    <a:srgbClr val="88C685"/>
    <a:srgbClr val="1C8ECE"/>
    <a:srgbClr val="0078FF"/>
    <a:srgbClr val="363970"/>
    <a:srgbClr val="9678EE"/>
    <a:srgbClr val="253A7C"/>
    <a:srgbClr val="F3BA12"/>
    <a:srgbClr val="673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655B7D-95F3-4D98-4625-A4669FBEF7EC}" v="82" dt="2025-02-21T10:56:48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670" autoAdjust="0"/>
    <p:restoredTop sz="75497" autoAdjust="0"/>
  </p:normalViewPr>
  <p:slideViewPr>
    <p:cSldViewPr snapToGrid="0">
      <p:cViewPr varScale="1">
        <p:scale>
          <a:sx n="83" d="100"/>
          <a:sy n="83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lina Samanta" userId="S::debolina@enableindia.org::039d3377-ba3c-4456-bff3-1224266cc1b5" providerId="AD" clId="Web-{0C53D9AC-8620-9D76-9FED-A4BAF8870148}"/>
    <pc:docChg chg="modSld">
      <pc:chgData name="Debolina Samanta" userId="S::debolina@enableindia.org::039d3377-ba3c-4456-bff3-1224266cc1b5" providerId="AD" clId="Web-{0C53D9AC-8620-9D76-9FED-A4BAF8870148}" dt="2025-02-17T05:10:38.533" v="5" actId="20577"/>
      <pc:docMkLst>
        <pc:docMk/>
      </pc:docMkLst>
      <pc:sldChg chg="modSp">
        <pc:chgData name="Debolina Samanta" userId="S::debolina@enableindia.org::039d3377-ba3c-4456-bff3-1224266cc1b5" providerId="AD" clId="Web-{0C53D9AC-8620-9D76-9FED-A4BAF8870148}" dt="2025-02-17T05:10:38.533" v="5" actId="20577"/>
        <pc:sldMkLst>
          <pc:docMk/>
          <pc:sldMk cId="54376518" sldId="258"/>
        </pc:sldMkLst>
        <pc:spChg chg="mod">
          <ac:chgData name="Debolina Samanta" userId="S::debolina@enableindia.org::039d3377-ba3c-4456-bff3-1224266cc1b5" providerId="AD" clId="Web-{0C53D9AC-8620-9D76-9FED-A4BAF8870148}" dt="2025-02-17T05:10:38.533" v="5" actId="20577"/>
          <ac:spMkLst>
            <pc:docMk/>
            <pc:sldMk cId="54376518" sldId="258"/>
            <ac:spMk id="4" creationId="{E4771D02-F4E4-C632-E5D7-C5E26F71C09C}"/>
          </ac:spMkLst>
        </pc:spChg>
      </pc:sldChg>
    </pc:docChg>
  </pc:docChgLst>
  <pc:docChgLst>
    <pc:chgData name="Veda Shree  V" userId="S::vedashree@enableindia.org::40c2ab3e-de76-4913-aada-a8fcb73edfa1" providerId="AD" clId="Web-{F1950881-880A-BA5B-952B-007C291F777F}"/>
    <pc:docChg chg="modSld">
      <pc:chgData name="Veda Shree  V" userId="S::vedashree@enableindia.org::40c2ab3e-de76-4913-aada-a8fcb73edfa1" providerId="AD" clId="Web-{F1950881-880A-BA5B-952B-007C291F777F}" dt="2025-02-17T12:50:34.312" v="303"/>
      <pc:docMkLst>
        <pc:docMk/>
      </pc:docMkLst>
      <pc:sldChg chg="modSp">
        <pc:chgData name="Veda Shree  V" userId="S::vedashree@enableindia.org::40c2ab3e-de76-4913-aada-a8fcb73edfa1" providerId="AD" clId="Web-{F1950881-880A-BA5B-952B-007C291F777F}" dt="2025-02-17T12:43:21.249" v="138"/>
        <pc:sldMkLst>
          <pc:docMk/>
          <pc:sldMk cId="3410573964" sldId="262"/>
        </pc:sldMkLst>
        <pc:picChg chg="mod">
          <ac:chgData name="Veda Shree  V" userId="S::vedashree@enableindia.org::40c2ab3e-de76-4913-aada-a8fcb73edfa1" providerId="AD" clId="Web-{F1950881-880A-BA5B-952B-007C291F777F}" dt="2025-02-17T12:41:19.011" v="99"/>
          <ac:picMkLst>
            <pc:docMk/>
            <pc:sldMk cId="3410573964" sldId="262"/>
            <ac:picMk id="10" creationId="{33B9B28B-1441-4DCF-9EA3-698408C3C0FA}"/>
          </ac:picMkLst>
        </pc:picChg>
        <pc:picChg chg="mod">
          <ac:chgData name="Veda Shree  V" userId="S::vedashree@enableindia.org::40c2ab3e-de76-4913-aada-a8fcb73edfa1" providerId="AD" clId="Web-{F1950881-880A-BA5B-952B-007C291F777F}" dt="2025-02-17T12:43:21.249" v="138"/>
          <ac:picMkLst>
            <pc:docMk/>
            <pc:sldMk cId="3410573964" sldId="262"/>
            <ac:picMk id="20" creationId="{0C4C138E-FE55-473B-B16D-E0572FB0BA25}"/>
          </ac:picMkLst>
        </pc:picChg>
      </pc:sldChg>
      <pc:sldChg chg="modSp">
        <pc:chgData name="Veda Shree  V" userId="S::vedashree@enableindia.org::40c2ab3e-de76-4913-aada-a8fcb73edfa1" providerId="AD" clId="Web-{F1950881-880A-BA5B-952B-007C291F777F}" dt="2025-02-17T12:34:39.202" v="9"/>
        <pc:sldMkLst>
          <pc:docMk/>
          <pc:sldMk cId="258224397" sldId="264"/>
        </pc:sldMkLst>
        <pc:picChg chg="mod">
          <ac:chgData name="Veda Shree  V" userId="S::vedashree@enableindia.org::40c2ab3e-de76-4913-aada-a8fcb73edfa1" providerId="AD" clId="Web-{F1950881-880A-BA5B-952B-007C291F777F}" dt="2025-02-17T12:34:39.202" v="9"/>
          <ac:picMkLst>
            <pc:docMk/>
            <pc:sldMk cId="258224397" sldId="264"/>
            <ac:picMk id="7" creationId="{1A2C3C96-0FFC-4999-A154-3D000C168330}"/>
          </ac:picMkLst>
        </pc:picChg>
      </pc:sldChg>
      <pc:sldChg chg="modSp">
        <pc:chgData name="Veda Shree  V" userId="S::vedashree@enableindia.org::40c2ab3e-de76-4913-aada-a8fcb73edfa1" providerId="AD" clId="Web-{F1950881-880A-BA5B-952B-007C291F777F}" dt="2025-02-17T12:50:34.312" v="303"/>
        <pc:sldMkLst>
          <pc:docMk/>
          <pc:sldMk cId="2984013803" sldId="268"/>
        </pc:sldMkLst>
        <pc:spChg chg="mod">
          <ac:chgData name="Veda Shree  V" userId="S::vedashree@enableindia.org::40c2ab3e-de76-4913-aada-a8fcb73edfa1" providerId="AD" clId="Web-{F1950881-880A-BA5B-952B-007C291F777F}" dt="2025-02-17T12:50:03.592" v="294"/>
          <ac:spMkLst>
            <pc:docMk/>
            <pc:sldMk cId="2984013803" sldId="268"/>
            <ac:spMk id="8" creationId="{D72AD804-4913-AEC9-723A-61C284A5BACB}"/>
          </ac:spMkLst>
        </pc:spChg>
        <pc:spChg chg="mod">
          <ac:chgData name="Veda Shree  V" userId="S::vedashree@enableindia.org::40c2ab3e-de76-4913-aada-a8fcb73edfa1" providerId="AD" clId="Web-{F1950881-880A-BA5B-952B-007C291F777F}" dt="2025-02-17T12:49:32.732" v="280"/>
          <ac:spMkLst>
            <pc:docMk/>
            <pc:sldMk cId="2984013803" sldId="268"/>
            <ac:spMk id="10" creationId="{5992B6B9-9A76-D584-045D-8977388DEADE}"/>
          </ac:spMkLst>
        </pc:spChg>
        <pc:spChg chg="mod">
          <ac:chgData name="Veda Shree  V" userId="S::vedashree@enableindia.org::40c2ab3e-de76-4913-aada-a8fcb73edfa1" providerId="AD" clId="Web-{F1950881-880A-BA5B-952B-007C291F777F}" dt="2025-02-17T12:49:46.357" v="286"/>
          <ac:spMkLst>
            <pc:docMk/>
            <pc:sldMk cId="2984013803" sldId="268"/>
            <ac:spMk id="11" creationId="{9051C703-1EC6-4513-5E71-A56CDDFC31C0}"/>
          </ac:spMkLst>
        </pc:spChg>
        <pc:spChg chg="mod">
          <ac:chgData name="Veda Shree  V" userId="S::vedashree@enableindia.org::40c2ab3e-de76-4913-aada-a8fcb73edfa1" providerId="AD" clId="Web-{F1950881-880A-BA5B-952B-007C291F777F}" dt="2025-02-17T12:49:54.201" v="290"/>
          <ac:spMkLst>
            <pc:docMk/>
            <pc:sldMk cId="2984013803" sldId="268"/>
            <ac:spMk id="12" creationId="{850B959F-DBB4-6955-AF9D-AC44B13841C1}"/>
          </ac:spMkLst>
        </pc:spChg>
        <pc:grpChg chg="mod">
          <ac:chgData name="Veda Shree  V" userId="S::vedashree@enableindia.org::40c2ab3e-de76-4913-aada-a8fcb73edfa1" providerId="AD" clId="Web-{F1950881-880A-BA5B-952B-007C291F777F}" dt="2025-02-17T12:50:34.312" v="303"/>
          <ac:grpSpMkLst>
            <pc:docMk/>
            <pc:sldMk cId="2984013803" sldId="268"/>
            <ac:grpSpMk id="13" creationId="{7629E66D-FA68-4131-DD98-DEBC81C2B3D1}"/>
          </ac:grpSpMkLst>
        </pc:grpChg>
      </pc:sldChg>
    </pc:docChg>
  </pc:docChgLst>
  <pc:docChgLst>
    <pc:chgData name="Veda Shree  V" userId="40c2ab3e-de76-4913-aada-a8fcb73edfa1" providerId="ADAL" clId="{E11BD864-B979-4B84-89F9-8E8450229267}"/>
    <pc:docChg chg="undo custSel addSld delSld modSld sldOrd addMainMaster delMainMaster modMainMaster">
      <pc:chgData name="Veda Shree  V" userId="40c2ab3e-de76-4913-aada-a8fcb73edfa1" providerId="ADAL" clId="{E11BD864-B979-4B84-89F9-8E8450229267}" dt="2025-02-21T10:12:28.691" v="3593" actId="1076"/>
      <pc:docMkLst>
        <pc:docMk/>
      </pc:docMkLst>
      <pc:sldChg chg="modSp">
        <pc:chgData name="Veda Shree  V" userId="40c2ab3e-de76-4913-aada-a8fcb73edfa1" providerId="ADAL" clId="{E11BD864-B979-4B84-89F9-8E8450229267}" dt="2025-02-20T06:24:41.493" v="2192" actId="20577"/>
        <pc:sldMkLst>
          <pc:docMk/>
          <pc:sldMk cId="54376518" sldId="258"/>
        </pc:sldMkLst>
        <pc:spChg chg="mod">
          <ac:chgData name="Veda Shree  V" userId="40c2ab3e-de76-4913-aada-a8fcb73edfa1" providerId="ADAL" clId="{E11BD864-B979-4B84-89F9-8E8450229267}" dt="2025-02-20T06:24:41.493" v="2192" actId="20577"/>
          <ac:spMkLst>
            <pc:docMk/>
            <pc:sldMk cId="54376518" sldId="258"/>
            <ac:spMk id="2" creationId="{80A782FC-8B01-42F4-8056-DCC2EFED95D1}"/>
          </ac:spMkLst>
        </pc:spChg>
        <pc:spChg chg="mod">
          <ac:chgData name="Veda Shree  V" userId="40c2ab3e-de76-4913-aada-a8fcb73edfa1" providerId="ADAL" clId="{E11BD864-B979-4B84-89F9-8E8450229267}" dt="2025-02-20T06:24:39.088" v="2191" actId="255"/>
          <ac:spMkLst>
            <pc:docMk/>
            <pc:sldMk cId="54376518" sldId="258"/>
            <ac:spMk id="3" creationId="{28D29E75-4221-A94E-345A-B32600075CE2}"/>
          </ac:spMkLst>
        </pc:spChg>
        <pc:spChg chg="mod">
          <ac:chgData name="Veda Shree  V" userId="40c2ab3e-de76-4913-aada-a8fcb73edfa1" providerId="ADAL" clId="{E11BD864-B979-4B84-89F9-8E8450229267}" dt="2025-02-19T06:31:21.203" v="2141" actId="20577"/>
          <ac:spMkLst>
            <pc:docMk/>
            <pc:sldMk cId="54376518" sldId="258"/>
            <ac:spMk id="4" creationId="{E4771D02-F4E4-C632-E5D7-C5E26F71C09C}"/>
          </ac:spMkLst>
        </pc:spChg>
      </pc:sldChg>
      <pc:sldChg chg="addSp delSp modSp add del ord">
        <pc:chgData name="Veda Shree  V" userId="40c2ab3e-de76-4913-aada-a8fcb73edfa1" providerId="ADAL" clId="{E11BD864-B979-4B84-89F9-8E8450229267}" dt="2025-02-19T06:08:48.746" v="1964" actId="122"/>
        <pc:sldMkLst>
          <pc:docMk/>
          <pc:sldMk cId="3410573964" sldId="262"/>
        </pc:sldMkLst>
        <pc:spChg chg="mod">
          <ac:chgData name="Veda Shree  V" userId="40c2ab3e-de76-4913-aada-a8fcb73edfa1" providerId="ADAL" clId="{E11BD864-B979-4B84-89F9-8E8450229267}" dt="2025-02-17T06:05:14.229" v="421" actId="1076"/>
          <ac:spMkLst>
            <pc:docMk/>
            <pc:sldMk cId="3410573964" sldId="262"/>
            <ac:spMk id="2" creationId="{0F453D12-E51E-40D9-8A9C-0579C0F98C3F}"/>
          </ac:spMkLst>
        </pc:spChg>
        <pc:spChg chg="mod">
          <ac:chgData name="Veda Shree  V" userId="40c2ab3e-de76-4913-aada-a8fcb73edfa1" providerId="ADAL" clId="{E11BD864-B979-4B84-89F9-8E8450229267}" dt="2025-02-17T06:05:21.011" v="422" actId="14100"/>
          <ac:spMkLst>
            <pc:docMk/>
            <pc:sldMk cId="3410573964" sldId="262"/>
            <ac:spMk id="3" creationId="{81792FCD-589B-4A4F-A33B-AA2FDCD6F7A9}"/>
          </ac:spMkLst>
        </pc:spChg>
        <pc:spChg chg="mod topLvl">
          <ac:chgData name="Veda Shree  V" userId="40c2ab3e-de76-4913-aada-a8fcb73edfa1" providerId="ADAL" clId="{E11BD864-B979-4B84-89F9-8E8450229267}" dt="2025-02-17T06:05:59.735" v="424" actId="338"/>
          <ac:spMkLst>
            <pc:docMk/>
            <pc:sldMk cId="3410573964" sldId="262"/>
            <ac:spMk id="6" creationId="{BB9027D2-2271-4E6B-8311-967CF0FFC60D}"/>
          </ac:spMkLst>
        </pc:spChg>
        <pc:spChg chg="mod topLvl">
          <ac:chgData name="Veda Shree  V" userId="40c2ab3e-de76-4913-aada-a8fcb73edfa1" providerId="ADAL" clId="{E11BD864-B979-4B84-89F9-8E8450229267}" dt="2025-02-17T06:05:59.735" v="424" actId="338"/>
          <ac:spMkLst>
            <pc:docMk/>
            <pc:sldMk cId="3410573964" sldId="262"/>
            <ac:spMk id="7" creationId="{7213D39E-E668-43F6-B266-AC11D7969DBF}"/>
          </ac:spMkLst>
        </pc:spChg>
        <pc:spChg chg="mod">
          <ac:chgData name="Veda Shree  V" userId="40c2ab3e-de76-4913-aada-a8fcb73edfa1" providerId="ADAL" clId="{E11BD864-B979-4B84-89F9-8E8450229267}" dt="2025-02-17T05:58:55.288" v="381"/>
          <ac:spMkLst>
            <pc:docMk/>
            <pc:sldMk cId="3410573964" sldId="262"/>
            <ac:spMk id="11" creationId="{6D786D2F-25BC-467E-A869-EB2F033B191D}"/>
          </ac:spMkLst>
        </pc:spChg>
        <pc:spChg chg="add mod">
          <ac:chgData name="Veda Shree  V" userId="40c2ab3e-de76-4913-aada-a8fcb73edfa1" providerId="ADAL" clId="{E11BD864-B979-4B84-89F9-8E8450229267}" dt="2025-02-19T06:08:48.746" v="1964" actId="122"/>
          <ac:spMkLst>
            <pc:docMk/>
            <pc:sldMk cId="3410573964" sldId="262"/>
            <ac:spMk id="12" creationId="{DABAFCAF-06A8-47BE-AFEA-1D2FF5004A67}"/>
          </ac:spMkLst>
        </pc:spChg>
        <pc:spChg chg="add del">
          <ac:chgData name="Veda Shree  V" userId="40c2ab3e-de76-4913-aada-a8fcb73edfa1" providerId="ADAL" clId="{E11BD864-B979-4B84-89F9-8E8450229267}" dt="2025-02-17T05:58:25.583" v="375"/>
          <ac:spMkLst>
            <pc:docMk/>
            <pc:sldMk cId="3410573964" sldId="262"/>
            <ac:spMk id="13" creationId="{C2428A04-FED7-4CFA-822B-C493A87221A3}"/>
          </ac:spMkLst>
        </pc:spChg>
        <pc:spChg chg="add del">
          <ac:chgData name="Veda Shree  V" userId="40c2ab3e-de76-4913-aada-a8fcb73edfa1" providerId="ADAL" clId="{E11BD864-B979-4B84-89F9-8E8450229267}" dt="2025-02-17T05:58:26.781" v="377"/>
          <ac:spMkLst>
            <pc:docMk/>
            <pc:sldMk cId="3410573964" sldId="262"/>
            <ac:spMk id="14" creationId="{CACA284D-41AA-466F-B94A-9BDBD60A4BAC}"/>
          </ac:spMkLst>
        </pc:spChg>
        <pc:spChg chg="add mod">
          <ac:chgData name="Veda Shree  V" userId="40c2ab3e-de76-4913-aada-a8fcb73edfa1" providerId="ADAL" clId="{E11BD864-B979-4B84-89F9-8E8450229267}" dt="2025-02-17T08:54:59.956" v="1526" actId="1076"/>
          <ac:spMkLst>
            <pc:docMk/>
            <pc:sldMk cId="3410573964" sldId="262"/>
            <ac:spMk id="15" creationId="{42A6AE98-3E2C-4604-992A-A004F12A39C5}"/>
          </ac:spMkLst>
        </pc:spChg>
        <pc:spChg chg="add mod">
          <ac:chgData name="Veda Shree  V" userId="40c2ab3e-de76-4913-aada-a8fcb73edfa1" providerId="ADAL" clId="{E11BD864-B979-4B84-89F9-8E8450229267}" dt="2025-02-19T05:29:07.666" v="1923" actId="14100"/>
          <ac:spMkLst>
            <pc:docMk/>
            <pc:sldMk cId="3410573964" sldId="262"/>
            <ac:spMk id="21" creationId="{4CCC61C1-4090-488E-812F-677AA85DE025}"/>
          </ac:spMkLst>
        </pc:spChg>
        <pc:grpChg chg="add del mod">
          <ac:chgData name="Veda Shree  V" userId="40c2ab3e-de76-4913-aada-a8fcb73edfa1" providerId="ADAL" clId="{E11BD864-B979-4B84-89F9-8E8450229267}" dt="2025-02-17T06:04:29.814" v="414" actId="165"/>
          <ac:grpSpMkLst>
            <pc:docMk/>
            <pc:sldMk cId="3410573964" sldId="262"/>
            <ac:grpSpMk id="4" creationId="{B8A8252C-8795-4ABA-9684-8F67B63D3882}"/>
          </ac:grpSpMkLst>
        </pc:grpChg>
        <pc:grpChg chg="mod topLvl">
          <ac:chgData name="Veda Shree  V" userId="40c2ab3e-de76-4913-aada-a8fcb73edfa1" providerId="ADAL" clId="{E11BD864-B979-4B84-89F9-8E8450229267}" dt="2025-02-17T06:05:59.735" v="424" actId="338"/>
          <ac:grpSpMkLst>
            <pc:docMk/>
            <pc:sldMk cId="3410573964" sldId="262"/>
            <ac:grpSpMk id="5" creationId="{88CF96D6-F78E-4942-BE88-F018AA2CCB70}"/>
          </ac:grpSpMkLst>
        </pc:grpChg>
        <pc:grpChg chg="mod">
          <ac:chgData name="Veda Shree  V" userId="40c2ab3e-de76-4913-aada-a8fcb73edfa1" providerId="ADAL" clId="{E11BD864-B979-4B84-89F9-8E8450229267}" dt="2025-02-17T05:58:55.288" v="381"/>
          <ac:grpSpMkLst>
            <pc:docMk/>
            <pc:sldMk cId="3410573964" sldId="262"/>
            <ac:grpSpMk id="8" creationId="{DF4131B3-964C-4ED9-926C-414FC414A7A7}"/>
          </ac:grpSpMkLst>
        </pc:grpChg>
        <pc:grpChg chg="add del mod">
          <ac:chgData name="Veda Shree  V" userId="40c2ab3e-de76-4913-aada-a8fcb73edfa1" providerId="ADAL" clId="{E11BD864-B979-4B84-89F9-8E8450229267}" dt="2025-02-17T06:05:52.032" v="423" actId="165"/>
          <ac:grpSpMkLst>
            <pc:docMk/>
            <pc:sldMk cId="3410573964" sldId="262"/>
            <ac:grpSpMk id="18" creationId="{54A523A9-C142-4FBE-A648-9309B05836AE}"/>
          </ac:grpSpMkLst>
        </pc:grpChg>
        <pc:grpChg chg="add mod">
          <ac:chgData name="Veda Shree  V" userId="40c2ab3e-de76-4913-aada-a8fcb73edfa1" providerId="ADAL" clId="{E11BD864-B979-4B84-89F9-8E8450229267}" dt="2025-02-19T06:08:10.714" v="1963" actId="1076"/>
          <ac:grpSpMkLst>
            <pc:docMk/>
            <pc:sldMk cId="3410573964" sldId="262"/>
            <ac:grpSpMk id="19" creationId="{6F5CFE42-19ED-40EA-B4D3-01B7B99DCBC8}"/>
          </ac:grpSpMkLst>
        </pc:grpChg>
        <pc:picChg chg="add del mod">
          <ac:chgData name="Veda Shree  V" userId="40c2ab3e-de76-4913-aada-a8fcb73edfa1" providerId="ADAL" clId="{E11BD864-B979-4B84-89F9-8E8450229267}" dt="2025-02-17T06:01:10.963" v="398" actId="478"/>
          <ac:picMkLst>
            <pc:docMk/>
            <pc:sldMk cId="3410573964" sldId="262"/>
            <ac:picMk id="16" creationId="{34332A6E-5080-4A1B-87FC-6BC57C0E2A69}"/>
          </ac:picMkLst>
        </pc:picChg>
        <pc:picChg chg="add del mod">
          <ac:chgData name="Veda Shree  V" userId="40c2ab3e-de76-4913-aada-a8fcb73edfa1" providerId="ADAL" clId="{E11BD864-B979-4B84-89F9-8E8450229267}" dt="2025-02-17T06:04:38.462" v="416"/>
          <ac:picMkLst>
            <pc:docMk/>
            <pc:sldMk cId="3410573964" sldId="262"/>
            <ac:picMk id="17" creationId="{60A05CBA-F847-4792-9A9A-FC8F90211A09}"/>
          </ac:picMkLst>
        </pc:picChg>
        <pc:picChg chg="add mod">
          <ac:chgData name="Veda Shree  V" userId="40c2ab3e-de76-4913-aada-a8fcb73edfa1" providerId="ADAL" clId="{E11BD864-B979-4B84-89F9-8E8450229267}" dt="2025-02-19T06:07:58.999" v="1958" actId="1076"/>
          <ac:picMkLst>
            <pc:docMk/>
            <pc:sldMk cId="3410573964" sldId="262"/>
            <ac:picMk id="20" creationId="{0C4C138E-FE55-473B-B16D-E0572FB0BA25}"/>
          </ac:picMkLst>
        </pc:picChg>
      </pc:sldChg>
      <pc:sldChg chg="addSp delSp modSp add del ord">
        <pc:chgData name="Veda Shree  V" userId="40c2ab3e-de76-4913-aada-a8fcb73edfa1" providerId="ADAL" clId="{E11BD864-B979-4B84-89F9-8E8450229267}" dt="2025-02-21T09:23:39.699" v="2728" actId="2696"/>
        <pc:sldMkLst>
          <pc:docMk/>
          <pc:sldMk cId="2490910423" sldId="263"/>
        </pc:sldMkLst>
        <pc:spChg chg="add del mod">
          <ac:chgData name="Veda Shree  V" userId="40c2ab3e-de76-4913-aada-a8fcb73edfa1" providerId="ADAL" clId="{E11BD864-B979-4B84-89F9-8E8450229267}" dt="2025-02-17T06:49:31.714" v="675"/>
          <ac:spMkLst>
            <pc:docMk/>
            <pc:sldMk cId="2490910423" sldId="263"/>
            <ac:spMk id="6" creationId="{61D3AA12-795A-4370-A153-23A15241ADBC}"/>
          </ac:spMkLst>
        </pc:spChg>
        <pc:spChg chg="add mod">
          <ac:chgData name="Veda Shree  V" userId="40c2ab3e-de76-4913-aada-a8fcb73edfa1" providerId="ADAL" clId="{E11BD864-B979-4B84-89F9-8E8450229267}" dt="2025-02-19T05:29:14.142" v="1924" actId="1076"/>
          <ac:spMkLst>
            <pc:docMk/>
            <pc:sldMk cId="2490910423" sldId="263"/>
            <ac:spMk id="7" creationId="{FC17C562-E28B-4C6E-9CCB-928960A7FBC8}"/>
          </ac:spMkLst>
        </pc:spChg>
        <pc:spChg chg="add mod">
          <ac:chgData name="Veda Shree  V" userId="40c2ab3e-de76-4913-aada-a8fcb73edfa1" providerId="ADAL" clId="{E11BD864-B979-4B84-89F9-8E8450229267}" dt="2025-02-17T06:53:03.011" v="732" actId="1076"/>
          <ac:spMkLst>
            <pc:docMk/>
            <pc:sldMk cId="2490910423" sldId="263"/>
            <ac:spMk id="8" creationId="{12E07F56-11EC-470D-AF2F-C91BC8B5BECE}"/>
          </ac:spMkLst>
        </pc:spChg>
        <pc:picChg chg="add mod modCrop">
          <ac:chgData name="Veda Shree  V" userId="40c2ab3e-de76-4913-aada-a8fcb73edfa1" providerId="ADAL" clId="{E11BD864-B979-4B84-89F9-8E8450229267}" dt="2025-02-17T06:53:04.365" v="733" actId="1076"/>
          <ac:picMkLst>
            <pc:docMk/>
            <pc:sldMk cId="2490910423" sldId="263"/>
            <ac:picMk id="5" creationId="{31D6DAF1-4530-4C50-AD8B-ADC2FA2669FC}"/>
          </ac:picMkLst>
        </pc:picChg>
      </pc:sldChg>
      <pc:sldChg chg="addSp delSp modSp add ord">
        <pc:chgData name="Veda Shree  V" userId="40c2ab3e-de76-4913-aada-a8fcb73edfa1" providerId="ADAL" clId="{E11BD864-B979-4B84-89F9-8E8450229267}" dt="2025-02-19T05:29:39.764" v="1927" actId="14100"/>
        <pc:sldMkLst>
          <pc:docMk/>
          <pc:sldMk cId="258224397" sldId="264"/>
        </pc:sldMkLst>
        <pc:spChg chg="add del">
          <ac:chgData name="Veda Shree  V" userId="40c2ab3e-de76-4913-aada-a8fcb73edfa1" providerId="ADAL" clId="{E11BD864-B979-4B84-89F9-8E8450229267}" dt="2025-02-17T06:54:17.006" v="744"/>
          <ac:spMkLst>
            <pc:docMk/>
            <pc:sldMk cId="258224397" sldId="264"/>
            <ac:spMk id="4" creationId="{667D086F-F41C-4A95-BE8B-1687D4CA442E}"/>
          </ac:spMkLst>
        </pc:spChg>
        <pc:spChg chg="add mod">
          <ac:chgData name="Veda Shree  V" userId="40c2ab3e-de76-4913-aada-a8fcb73edfa1" providerId="ADAL" clId="{E11BD864-B979-4B84-89F9-8E8450229267}" dt="2025-02-19T05:29:39.764" v="1927" actId="14100"/>
          <ac:spMkLst>
            <pc:docMk/>
            <pc:sldMk cId="258224397" sldId="264"/>
            <ac:spMk id="6" creationId="{C688A211-B8EB-4D77-9FD7-7DE062A22BE6}"/>
          </ac:spMkLst>
        </pc:spChg>
        <pc:picChg chg="add del mod">
          <ac:chgData name="Veda Shree  V" userId="40c2ab3e-de76-4913-aada-a8fcb73edfa1" providerId="ADAL" clId="{E11BD864-B979-4B84-89F9-8E8450229267}" dt="2025-02-17T06:54:43.889" v="751" actId="478"/>
          <ac:picMkLst>
            <pc:docMk/>
            <pc:sldMk cId="258224397" sldId="264"/>
            <ac:picMk id="5" creationId="{2C7ABCE0-E91B-46FE-82D5-D20DF53CAC4B}"/>
          </ac:picMkLst>
        </pc:picChg>
        <pc:picChg chg="add mod">
          <ac:chgData name="Veda Shree  V" userId="40c2ab3e-de76-4913-aada-a8fcb73edfa1" providerId="ADAL" clId="{E11BD864-B979-4B84-89F9-8E8450229267}" dt="2025-02-17T08:56:12.213" v="1534" actId="1076"/>
          <ac:picMkLst>
            <pc:docMk/>
            <pc:sldMk cId="258224397" sldId="264"/>
            <ac:picMk id="7" creationId="{1A2C3C96-0FFC-4999-A154-3D000C168330}"/>
          </ac:picMkLst>
        </pc:picChg>
        <pc:picChg chg="add del mod">
          <ac:chgData name="Veda Shree  V" userId="40c2ab3e-de76-4913-aada-a8fcb73edfa1" providerId="ADAL" clId="{E11BD864-B979-4B84-89F9-8E8450229267}" dt="2025-02-17T07:12:36.216" v="885" actId="478"/>
          <ac:picMkLst>
            <pc:docMk/>
            <pc:sldMk cId="258224397" sldId="264"/>
            <ac:picMk id="3074" creationId="{468B49BB-318B-4336-9704-767C5E621D5A}"/>
          </ac:picMkLst>
        </pc:picChg>
        <pc:picChg chg="add del mod">
          <ac:chgData name="Veda Shree  V" userId="40c2ab3e-de76-4913-aada-a8fcb73edfa1" providerId="ADAL" clId="{E11BD864-B979-4B84-89F9-8E8450229267}" dt="2025-02-17T08:55:34.701" v="1527" actId="478"/>
          <ac:picMkLst>
            <pc:docMk/>
            <pc:sldMk cId="258224397" sldId="264"/>
            <ac:picMk id="3076" creationId="{3D5526CF-BC57-453B-BEC6-57B3E748026E}"/>
          </ac:picMkLst>
        </pc:picChg>
        <pc:picChg chg="add del mod">
          <ac:chgData name="Veda Shree  V" userId="40c2ab3e-de76-4913-aada-a8fcb73edfa1" providerId="ADAL" clId="{E11BD864-B979-4B84-89F9-8E8450229267}" dt="2025-02-17T08:55:36.498" v="1528" actId="478"/>
          <ac:picMkLst>
            <pc:docMk/>
            <pc:sldMk cId="258224397" sldId="264"/>
            <ac:picMk id="3078" creationId="{2B05EAC9-206D-41FA-B55E-F4B492F2EBB4}"/>
          </ac:picMkLst>
        </pc:picChg>
      </pc:sldChg>
      <pc:sldChg chg="addSp delSp modSp add del ord modTransition addAnim delAnim modAnim">
        <pc:chgData name="Veda Shree  V" userId="40c2ab3e-de76-4913-aada-a8fcb73edfa1" providerId="ADAL" clId="{E11BD864-B979-4B84-89F9-8E8450229267}" dt="2025-02-20T06:58:23.632" v="2467" actId="2696"/>
        <pc:sldMkLst>
          <pc:docMk/>
          <pc:sldMk cId="1250975468" sldId="266"/>
        </pc:sldMkLst>
        <pc:spChg chg="add del mod">
          <ac:chgData name="Veda Shree  V" userId="40c2ab3e-de76-4913-aada-a8fcb73edfa1" providerId="ADAL" clId="{E11BD864-B979-4B84-89F9-8E8450229267}" dt="2025-02-19T05:26:29.524" v="1905" actId="478"/>
          <ac:spMkLst>
            <pc:docMk/>
            <pc:sldMk cId="1250975468" sldId="266"/>
            <ac:spMk id="4" creationId="{029D2888-45DD-49C5-8055-8213832E77F5}"/>
          </ac:spMkLst>
        </pc:spChg>
        <pc:picChg chg="add del mod modCrop">
          <ac:chgData name="Veda Shree  V" userId="40c2ab3e-de76-4913-aada-a8fcb73edfa1" providerId="ADAL" clId="{E11BD864-B979-4B84-89F9-8E8450229267}" dt="2025-02-20T06:58:21.107" v="2466"/>
          <ac:picMkLst>
            <pc:docMk/>
            <pc:sldMk cId="1250975468" sldId="266"/>
            <ac:picMk id="5" creationId="{A50BF789-537F-353C-2B74-C5629FF8B1B6}"/>
          </ac:picMkLst>
        </pc:picChg>
      </pc:sldChg>
      <pc:sldChg chg="addSp delSp modSp add del">
        <pc:chgData name="Veda Shree  V" userId="40c2ab3e-de76-4913-aada-a8fcb73edfa1" providerId="ADAL" clId="{E11BD864-B979-4B84-89F9-8E8450229267}" dt="2025-02-20T06:59:28.043" v="2475" actId="2696"/>
        <pc:sldMkLst>
          <pc:docMk/>
          <pc:sldMk cId="1012541605" sldId="267"/>
        </pc:sldMkLst>
        <pc:spChg chg="mod">
          <ac:chgData name="Veda Shree  V" userId="40c2ab3e-de76-4913-aada-a8fcb73edfa1" providerId="ADAL" clId="{E11BD864-B979-4B84-89F9-8E8450229267}" dt="2025-02-17T09:39:43.125" v="1601" actId="1076"/>
          <ac:spMkLst>
            <pc:docMk/>
            <pc:sldMk cId="1012541605" sldId="267"/>
            <ac:spMk id="2" creationId="{14FDC369-4B8E-49C2-B698-A784CB48CB59}"/>
          </ac:spMkLst>
        </pc:spChg>
        <pc:spChg chg="mod">
          <ac:chgData name="Veda Shree  V" userId="40c2ab3e-de76-4913-aada-a8fcb73edfa1" providerId="ADAL" clId="{E11BD864-B979-4B84-89F9-8E8450229267}" dt="2025-02-17T09:41:51.706" v="1638" actId="14100"/>
          <ac:spMkLst>
            <pc:docMk/>
            <pc:sldMk cId="1012541605" sldId="267"/>
            <ac:spMk id="3" creationId="{D2339B79-FBA0-4CF3-9770-0ABD8DCC5A27}"/>
          </ac:spMkLst>
        </pc:spChg>
        <pc:spChg chg="add del mod">
          <ac:chgData name="Veda Shree  V" userId="40c2ab3e-de76-4913-aada-a8fcb73edfa1" providerId="ADAL" clId="{E11BD864-B979-4B84-89F9-8E8450229267}" dt="2025-02-17T09:40:23.810" v="1616" actId="478"/>
          <ac:spMkLst>
            <pc:docMk/>
            <pc:sldMk cId="1012541605" sldId="267"/>
            <ac:spMk id="6" creationId="{908E656F-91E1-4120-999F-8CB94C7A0836}"/>
          </ac:spMkLst>
        </pc:spChg>
        <pc:spChg chg="add del mod">
          <ac:chgData name="Veda Shree  V" userId="40c2ab3e-de76-4913-aada-a8fcb73edfa1" providerId="ADAL" clId="{E11BD864-B979-4B84-89F9-8E8450229267}" dt="2025-02-17T09:40:28.176" v="1618" actId="478"/>
          <ac:spMkLst>
            <pc:docMk/>
            <pc:sldMk cId="1012541605" sldId="267"/>
            <ac:spMk id="7" creationId="{C534D02E-7477-4C45-A80E-54A035C4CFAB}"/>
          </ac:spMkLst>
        </pc:spChg>
        <pc:spChg chg="add del mod">
          <ac:chgData name="Veda Shree  V" userId="40c2ab3e-de76-4913-aada-a8fcb73edfa1" providerId="ADAL" clId="{E11BD864-B979-4B84-89F9-8E8450229267}" dt="2025-02-17T09:40:25.786" v="1617" actId="478"/>
          <ac:spMkLst>
            <pc:docMk/>
            <pc:sldMk cId="1012541605" sldId="267"/>
            <ac:spMk id="8" creationId="{4372F43A-A712-4822-9BB6-05592E51EC58}"/>
          </ac:spMkLst>
        </pc:spChg>
        <pc:spChg chg="add del mod">
          <ac:chgData name="Veda Shree  V" userId="40c2ab3e-de76-4913-aada-a8fcb73edfa1" providerId="ADAL" clId="{E11BD864-B979-4B84-89F9-8E8450229267}" dt="2025-02-17T09:40:46.991" v="1628" actId="478"/>
          <ac:spMkLst>
            <pc:docMk/>
            <pc:sldMk cId="1012541605" sldId="267"/>
            <ac:spMk id="9" creationId="{DA1B9B42-35A4-4EC4-BBD4-FAA4C91D4CB6}"/>
          </ac:spMkLst>
        </pc:spChg>
        <pc:spChg chg="add del mod">
          <ac:chgData name="Veda Shree  V" userId="40c2ab3e-de76-4913-aada-a8fcb73edfa1" providerId="ADAL" clId="{E11BD864-B979-4B84-89F9-8E8450229267}" dt="2025-02-17T09:22:13.855" v="1574" actId="478"/>
          <ac:spMkLst>
            <pc:docMk/>
            <pc:sldMk cId="1012541605" sldId="267"/>
            <ac:spMk id="10" creationId="{9FC36A09-CFC4-4F8C-8421-5F140A3709C6}"/>
          </ac:spMkLst>
        </pc:spChg>
        <pc:spChg chg="add del mod">
          <ac:chgData name="Veda Shree  V" userId="40c2ab3e-de76-4913-aada-a8fcb73edfa1" providerId="ADAL" clId="{E11BD864-B979-4B84-89F9-8E8450229267}" dt="2025-02-17T09:37:22.805" v="1579" actId="478"/>
          <ac:spMkLst>
            <pc:docMk/>
            <pc:sldMk cId="1012541605" sldId="267"/>
            <ac:spMk id="11" creationId="{5282FDCC-1E40-48F2-96B4-E806F39EA62E}"/>
          </ac:spMkLst>
        </pc:spChg>
        <pc:spChg chg="add del mod topLvl">
          <ac:chgData name="Veda Shree  V" userId="40c2ab3e-de76-4913-aada-a8fcb73edfa1" providerId="ADAL" clId="{E11BD864-B979-4B84-89F9-8E8450229267}" dt="2025-02-17T10:13:11.844" v="1859" actId="164"/>
          <ac:spMkLst>
            <pc:docMk/>
            <pc:sldMk cId="1012541605" sldId="267"/>
            <ac:spMk id="14" creationId="{BFBBF9D1-B0DD-46E3-850E-D0EE3C8715E5}"/>
          </ac:spMkLst>
        </pc:spChg>
        <pc:spChg chg="add del mod topLvl">
          <ac:chgData name="Veda Shree  V" userId="40c2ab3e-de76-4913-aada-a8fcb73edfa1" providerId="ADAL" clId="{E11BD864-B979-4B84-89F9-8E8450229267}" dt="2025-02-17T09:50:59.706" v="1707" actId="478"/>
          <ac:spMkLst>
            <pc:docMk/>
            <pc:sldMk cId="1012541605" sldId="267"/>
            <ac:spMk id="15" creationId="{ADF4A568-2345-4282-90B9-FB1FA278C87E}"/>
          </ac:spMkLst>
        </pc:spChg>
        <pc:spChg chg="add del mod topLvl">
          <ac:chgData name="Veda Shree  V" userId="40c2ab3e-de76-4913-aada-a8fcb73edfa1" providerId="ADAL" clId="{E11BD864-B979-4B84-89F9-8E8450229267}" dt="2025-02-17T09:51:01.463" v="1708" actId="478"/>
          <ac:spMkLst>
            <pc:docMk/>
            <pc:sldMk cId="1012541605" sldId="267"/>
            <ac:spMk id="16" creationId="{D301954C-9C9F-45DD-8CFF-C11903AAE341}"/>
          </ac:spMkLst>
        </pc:spChg>
        <pc:spChg chg="add del mod topLvl">
          <ac:chgData name="Veda Shree  V" userId="40c2ab3e-de76-4913-aada-a8fcb73edfa1" providerId="ADAL" clId="{E11BD864-B979-4B84-89F9-8E8450229267}" dt="2025-02-17T09:50:39.656" v="1702" actId="478"/>
          <ac:spMkLst>
            <pc:docMk/>
            <pc:sldMk cId="1012541605" sldId="267"/>
            <ac:spMk id="17" creationId="{91C9B307-23DE-4217-8ACB-CD9EE6FE61B8}"/>
          </ac:spMkLst>
        </pc:spChg>
        <pc:spChg chg="add del mod topLvl">
          <ac:chgData name="Veda Shree  V" userId="40c2ab3e-de76-4913-aada-a8fcb73edfa1" providerId="ADAL" clId="{E11BD864-B979-4B84-89F9-8E8450229267}" dt="2025-02-20T06:39:07.771" v="2259" actId="1076"/>
          <ac:spMkLst>
            <pc:docMk/>
            <pc:sldMk cId="1012541605" sldId="267"/>
            <ac:spMk id="18" creationId="{FFC40207-6AA5-4AC6-92C4-F2B1B49F72C0}"/>
          </ac:spMkLst>
        </pc:spChg>
        <pc:spChg chg="mod">
          <ac:chgData name="Veda Shree  V" userId="40c2ab3e-de76-4913-aada-a8fcb73edfa1" providerId="ADAL" clId="{E11BD864-B979-4B84-89F9-8E8450229267}" dt="2025-02-17T09:46:42.291" v="1663"/>
          <ac:spMkLst>
            <pc:docMk/>
            <pc:sldMk cId="1012541605" sldId="267"/>
            <ac:spMk id="20" creationId="{8FBE8384-325D-4E3B-92EB-D5761B628BFA}"/>
          </ac:spMkLst>
        </pc:spChg>
        <pc:spChg chg="add del mod">
          <ac:chgData name="Veda Shree  V" userId="40c2ab3e-de76-4913-aada-a8fcb73edfa1" providerId="ADAL" clId="{E11BD864-B979-4B84-89F9-8E8450229267}" dt="2025-02-17T10:13:11.844" v="1859" actId="164"/>
          <ac:spMkLst>
            <pc:docMk/>
            <pc:sldMk cId="1012541605" sldId="267"/>
            <ac:spMk id="24" creationId="{5B4B7298-0866-43CA-8CC9-2F19C5A2B2A9}"/>
          </ac:spMkLst>
        </pc:spChg>
        <pc:spChg chg="add del mod">
          <ac:chgData name="Veda Shree  V" userId="40c2ab3e-de76-4913-aada-a8fcb73edfa1" providerId="ADAL" clId="{E11BD864-B979-4B84-89F9-8E8450229267}" dt="2025-02-17T10:13:58.053" v="1867" actId="255"/>
          <ac:spMkLst>
            <pc:docMk/>
            <pc:sldMk cId="1012541605" sldId="267"/>
            <ac:spMk id="25" creationId="{7A3D8A13-6272-48C3-9049-7C54AC1B06BF}"/>
          </ac:spMkLst>
        </pc:spChg>
        <pc:spChg chg="add del mod">
          <ac:chgData name="Veda Shree  V" userId="40c2ab3e-de76-4913-aada-a8fcb73edfa1" providerId="ADAL" clId="{E11BD864-B979-4B84-89F9-8E8450229267}" dt="2025-02-17T10:14:17.222" v="1869" actId="255"/>
          <ac:spMkLst>
            <pc:docMk/>
            <pc:sldMk cId="1012541605" sldId="267"/>
            <ac:spMk id="26" creationId="{1FCACA19-E566-47A0-925E-9BA9616D823A}"/>
          </ac:spMkLst>
        </pc:spChg>
        <pc:spChg chg="mod">
          <ac:chgData name="Veda Shree  V" userId="40c2ab3e-de76-4913-aada-a8fcb73edfa1" providerId="ADAL" clId="{E11BD864-B979-4B84-89F9-8E8450229267}" dt="2025-02-17T09:51:56.279" v="1724"/>
          <ac:spMkLst>
            <pc:docMk/>
            <pc:sldMk cId="1012541605" sldId="267"/>
            <ac:spMk id="27" creationId="{3BE19EB6-EE26-4F94-86F2-E6F5E89BF83A}"/>
          </ac:spMkLst>
        </pc:spChg>
        <pc:spChg chg="add mod">
          <ac:chgData name="Veda Shree  V" userId="40c2ab3e-de76-4913-aada-a8fcb73edfa1" providerId="ADAL" clId="{E11BD864-B979-4B84-89F9-8E8450229267}" dt="2025-02-20T06:38:50.274" v="2258" actId="20577"/>
          <ac:spMkLst>
            <pc:docMk/>
            <pc:sldMk cId="1012541605" sldId="267"/>
            <ac:spMk id="33" creationId="{66DB4CB7-7330-4B38-A4F2-C0033A5203D5}"/>
          </ac:spMkLst>
        </pc:spChg>
        <pc:grpChg chg="add del mod">
          <ac:chgData name="Veda Shree  V" userId="40c2ab3e-de76-4913-aada-a8fcb73edfa1" providerId="ADAL" clId="{E11BD864-B979-4B84-89F9-8E8450229267}" dt="2025-02-17T09:43:55.732" v="1643" actId="165"/>
          <ac:grpSpMkLst>
            <pc:docMk/>
            <pc:sldMk cId="1012541605" sldId="267"/>
            <ac:grpSpMk id="19" creationId="{4235D908-AEFC-413D-AF82-E3CCC4C0EC40}"/>
          </ac:grpSpMkLst>
        </pc:grpChg>
        <pc:grpChg chg="add del mod">
          <ac:chgData name="Veda Shree  V" userId="40c2ab3e-de76-4913-aada-a8fcb73edfa1" providerId="ADAL" clId="{E11BD864-B979-4B84-89F9-8E8450229267}" dt="2025-02-17T10:09:06.011" v="1738" actId="478"/>
          <ac:grpSpMkLst>
            <pc:docMk/>
            <pc:sldMk cId="1012541605" sldId="267"/>
            <ac:grpSpMk id="28" creationId="{2B3C7388-5DAF-48FD-BBD8-F3AFFB92E40A}"/>
          </ac:grpSpMkLst>
        </pc:grpChg>
        <pc:grpChg chg="add mod">
          <ac:chgData name="Veda Shree  V" userId="40c2ab3e-de76-4913-aada-a8fcb73edfa1" providerId="ADAL" clId="{E11BD864-B979-4B84-89F9-8E8450229267}" dt="2025-02-20T06:37:54.545" v="2257" actId="962"/>
          <ac:grpSpMkLst>
            <pc:docMk/>
            <pc:sldMk cId="1012541605" sldId="267"/>
            <ac:grpSpMk id="32" creationId="{FB7F2AEB-70A5-409F-B908-DB93C1C279BC}"/>
          </ac:grpSpMkLst>
        </pc:grpChg>
        <pc:graphicFrameChg chg="add del mod">
          <ac:chgData name="Veda Shree  V" userId="40c2ab3e-de76-4913-aada-a8fcb73edfa1" providerId="ADAL" clId="{E11BD864-B979-4B84-89F9-8E8450229267}" dt="2025-02-17T08:58:14.724" v="1539" actId="478"/>
          <ac:graphicFrameMkLst>
            <pc:docMk/>
            <pc:sldMk cId="1012541605" sldId="267"/>
            <ac:graphicFrameMk id="4" creationId="{5119010F-23FA-4CAC-BDE9-9BB59CF0417A}"/>
          </ac:graphicFrameMkLst>
        </pc:graphicFrameChg>
        <pc:graphicFrameChg chg="add del mod">
          <ac:chgData name="Veda Shree  V" userId="40c2ab3e-de76-4913-aada-a8fcb73edfa1" providerId="ADAL" clId="{E11BD864-B979-4B84-89F9-8E8450229267}" dt="2025-02-17T09:19:30.929" v="1550" actId="478"/>
          <ac:graphicFrameMkLst>
            <pc:docMk/>
            <pc:sldMk cId="1012541605" sldId="267"/>
            <ac:graphicFrameMk id="5" creationId="{8CB51E99-5848-4055-9A64-6D04B8848898}"/>
          </ac:graphicFrameMkLst>
        </pc:graphicFrameChg>
        <pc:picChg chg="add del mod">
          <ac:chgData name="Veda Shree  V" userId="40c2ab3e-de76-4913-aada-a8fcb73edfa1" providerId="ADAL" clId="{E11BD864-B979-4B84-89F9-8E8450229267}" dt="2025-02-17T09:46:41.682" v="1662"/>
          <ac:picMkLst>
            <pc:docMk/>
            <pc:sldMk cId="1012541605" sldId="267"/>
            <ac:picMk id="21" creationId="{BDFA4A49-FBDF-4917-813F-9ABE98F4848E}"/>
          </ac:picMkLst>
        </pc:picChg>
        <pc:picChg chg="add del mod">
          <ac:chgData name="Veda Shree  V" userId="40c2ab3e-de76-4913-aada-a8fcb73edfa1" providerId="ADAL" clId="{E11BD864-B979-4B84-89F9-8E8450229267}" dt="2025-02-17T09:48:27.056" v="1681"/>
          <ac:picMkLst>
            <pc:docMk/>
            <pc:sldMk cId="1012541605" sldId="267"/>
            <ac:picMk id="22" creationId="{7AC61417-51F8-4F64-ADA5-5352637BCC4B}"/>
          </ac:picMkLst>
        </pc:picChg>
        <pc:picChg chg="add del mod">
          <ac:chgData name="Veda Shree  V" userId="40c2ab3e-de76-4913-aada-a8fcb73edfa1" providerId="ADAL" clId="{E11BD864-B979-4B84-89F9-8E8450229267}" dt="2025-02-17T10:13:11.844" v="1859" actId="164"/>
          <ac:picMkLst>
            <pc:docMk/>
            <pc:sldMk cId="1012541605" sldId="267"/>
            <ac:picMk id="23" creationId="{12230D52-3822-45E0-A1BE-08015C4C8F76}"/>
          </ac:picMkLst>
        </pc:picChg>
        <pc:cxnChg chg="add del mod">
          <ac:chgData name="Veda Shree  V" userId="40c2ab3e-de76-4913-aada-a8fcb73edfa1" providerId="ADAL" clId="{E11BD864-B979-4B84-89F9-8E8450229267}" dt="2025-02-17T09:38:08.259" v="1582" actId="478"/>
          <ac:cxnSpMkLst>
            <pc:docMk/>
            <pc:sldMk cId="1012541605" sldId="267"/>
            <ac:cxnSpMk id="13" creationId="{572FC291-BBA7-47BC-B66E-74A41B77EF46}"/>
          </ac:cxnSpMkLst>
        </pc:cxnChg>
      </pc:sldChg>
      <pc:sldChg chg="addSp delSp modSp">
        <pc:chgData name="Veda Shree  V" userId="40c2ab3e-de76-4913-aada-a8fcb73edfa1" providerId="ADAL" clId="{E11BD864-B979-4B84-89F9-8E8450229267}" dt="2025-02-21T10:12:28.691" v="3593" actId="1076"/>
        <pc:sldMkLst>
          <pc:docMk/>
          <pc:sldMk cId="2984013803" sldId="268"/>
        </pc:sldMkLst>
        <pc:spChg chg="add mod">
          <ac:chgData name="Veda Shree  V" userId="40c2ab3e-de76-4913-aada-a8fcb73edfa1" providerId="ADAL" clId="{E11BD864-B979-4B84-89F9-8E8450229267}" dt="2025-02-21T09:27:54.662" v="2763" actId="1076"/>
          <ac:spMkLst>
            <pc:docMk/>
            <pc:sldMk cId="2984013803" sldId="268"/>
            <ac:spMk id="2" creationId="{0D284308-B5BB-4D4B-9F88-C159DE169D28}"/>
          </ac:spMkLst>
        </pc:spChg>
        <pc:spChg chg="add del mod">
          <ac:chgData name="Veda Shree  V" userId="40c2ab3e-de76-4913-aada-a8fcb73edfa1" providerId="ADAL" clId="{E11BD864-B979-4B84-89F9-8E8450229267}" dt="2025-02-20T06:44:27.613" v="2288"/>
          <ac:spMkLst>
            <pc:docMk/>
            <pc:sldMk cId="2984013803" sldId="268"/>
            <ac:spMk id="2" creationId="{4BDA65C5-A39E-4C65-94EF-CF7D39E6C8D8}"/>
          </ac:spMkLst>
        </pc:spChg>
        <pc:spChg chg="add del mod">
          <ac:chgData name="Veda Shree  V" userId="40c2ab3e-de76-4913-aada-a8fcb73edfa1" providerId="ADAL" clId="{E11BD864-B979-4B84-89F9-8E8450229267}" dt="2025-02-20T06:44:18.055" v="2282" actId="767"/>
          <ac:spMkLst>
            <pc:docMk/>
            <pc:sldMk cId="2984013803" sldId="268"/>
            <ac:spMk id="4" creationId="{CAAA73D8-2E41-4A59-B015-B32F3139E507}"/>
          </ac:spMkLst>
        </pc:spChg>
        <pc:spChg chg="add del mod">
          <ac:chgData name="Veda Shree  V" userId="40c2ab3e-de76-4913-aada-a8fcb73edfa1" providerId="ADAL" clId="{E11BD864-B979-4B84-89F9-8E8450229267}" dt="2025-02-20T06:46:14.327" v="2344"/>
          <ac:spMkLst>
            <pc:docMk/>
            <pc:sldMk cId="2984013803" sldId="268"/>
            <ac:spMk id="5" creationId="{C5E7A95B-EFD6-44B7-AF7D-106F6E5EA410}"/>
          </ac:spMkLst>
        </pc:spChg>
        <pc:spChg chg="add mod">
          <ac:chgData name="Veda Shree  V" userId="40c2ab3e-de76-4913-aada-a8fcb73edfa1" providerId="ADAL" clId="{E11BD864-B979-4B84-89F9-8E8450229267}" dt="2025-02-20T06:46:42.533" v="2349" actId="1076"/>
          <ac:spMkLst>
            <pc:docMk/>
            <pc:sldMk cId="2984013803" sldId="268"/>
            <ac:spMk id="6" creationId="{23788128-ABA0-4924-87DC-6AE7E06ECCB7}"/>
          </ac:spMkLst>
        </pc:spChg>
        <pc:spChg chg="mod">
          <ac:chgData name="Veda Shree  V" userId="40c2ab3e-de76-4913-aada-a8fcb73edfa1" providerId="ADAL" clId="{E11BD864-B979-4B84-89F9-8E8450229267}" dt="2025-02-19T05:32:53.117" v="1952" actId="207"/>
          <ac:spMkLst>
            <pc:docMk/>
            <pc:sldMk cId="2984013803" sldId="268"/>
            <ac:spMk id="7" creationId="{4E9951E6-F43C-E9BC-C174-72184799AF81}"/>
          </ac:spMkLst>
        </pc:spChg>
        <pc:spChg chg="mod">
          <ac:chgData name="Veda Shree  V" userId="40c2ab3e-de76-4913-aada-a8fcb73edfa1" providerId="ADAL" clId="{E11BD864-B979-4B84-89F9-8E8450229267}" dt="2025-02-20T06:40:19.808" v="2260" actId="255"/>
          <ac:spMkLst>
            <pc:docMk/>
            <pc:sldMk cId="2984013803" sldId="268"/>
            <ac:spMk id="8" creationId="{D72AD804-4913-AEC9-723A-61C284A5BACB}"/>
          </ac:spMkLst>
        </pc:spChg>
        <pc:spChg chg="add del mod">
          <ac:chgData name="Veda Shree  V" userId="40c2ab3e-de76-4913-aada-a8fcb73edfa1" providerId="ADAL" clId="{E11BD864-B979-4B84-89F9-8E8450229267}" dt="2025-02-20T06:44:25.107" v="2286" actId="1076"/>
          <ac:spMkLst>
            <pc:docMk/>
            <pc:sldMk cId="2984013803" sldId="268"/>
            <ac:spMk id="10" creationId="{5992B6B9-9A76-D584-045D-8977388DEADE}"/>
          </ac:spMkLst>
        </pc:spChg>
        <pc:spChg chg="mod">
          <ac:chgData name="Veda Shree  V" userId="40c2ab3e-de76-4913-aada-a8fcb73edfa1" providerId="ADAL" clId="{E11BD864-B979-4B84-89F9-8E8450229267}" dt="2025-02-21T09:26:48.489" v="2729" actId="6549"/>
          <ac:spMkLst>
            <pc:docMk/>
            <pc:sldMk cId="2984013803" sldId="268"/>
            <ac:spMk id="11" creationId="{9051C703-1EC6-4513-5E71-A56CDDFC31C0}"/>
          </ac:spMkLst>
        </pc:spChg>
        <pc:spChg chg="mod">
          <ac:chgData name="Veda Shree  V" userId="40c2ab3e-de76-4913-aada-a8fcb73edfa1" providerId="ADAL" clId="{E11BD864-B979-4B84-89F9-8E8450229267}" dt="2025-02-20T06:40:28.669" v="2261" actId="255"/>
          <ac:spMkLst>
            <pc:docMk/>
            <pc:sldMk cId="2984013803" sldId="268"/>
            <ac:spMk id="12" creationId="{850B959F-DBB4-6955-AF9D-AC44B13841C1}"/>
          </ac:spMkLst>
        </pc:spChg>
        <pc:spChg chg="add del">
          <ac:chgData name="Veda Shree  V" userId="40c2ab3e-de76-4913-aada-a8fcb73edfa1" providerId="ADAL" clId="{E11BD864-B979-4B84-89F9-8E8450229267}" dt="2025-02-20T06:44:48.010" v="2292"/>
          <ac:spMkLst>
            <pc:docMk/>
            <pc:sldMk cId="2984013803" sldId="268"/>
            <ac:spMk id="15" creationId="{D1A099C9-2CE9-444D-8403-48034ACD5E87}"/>
          </ac:spMkLst>
        </pc:spChg>
        <pc:grpChg chg="mod">
          <ac:chgData name="Veda Shree  V" userId="40c2ab3e-de76-4913-aada-a8fcb73edfa1" providerId="ADAL" clId="{E11BD864-B979-4B84-89F9-8E8450229267}" dt="2025-02-21T10:12:28.691" v="3593" actId="1076"/>
          <ac:grpSpMkLst>
            <pc:docMk/>
            <pc:sldMk cId="2984013803" sldId="268"/>
            <ac:grpSpMk id="13" creationId="{7629E66D-FA68-4131-DD98-DEBC81C2B3D1}"/>
          </ac:grpSpMkLst>
        </pc:grpChg>
        <pc:picChg chg="add mod">
          <ac:chgData name="Veda Shree  V" userId="40c2ab3e-de76-4913-aada-a8fcb73edfa1" providerId="ADAL" clId="{E11BD864-B979-4B84-89F9-8E8450229267}" dt="2025-02-20T06:47:02.561" v="2351" actId="1076"/>
          <ac:picMkLst>
            <pc:docMk/>
            <pc:sldMk cId="2984013803" sldId="268"/>
            <ac:picMk id="14" creationId="{166FF892-B132-40B8-9D3E-0C7D501B135B}"/>
          </ac:picMkLst>
        </pc:picChg>
        <pc:picChg chg="add mod">
          <ac:chgData name="Veda Shree  V" userId="40c2ab3e-de76-4913-aada-a8fcb73edfa1" providerId="ADAL" clId="{E11BD864-B979-4B84-89F9-8E8450229267}" dt="2025-02-19T06:10:46.472" v="1981" actId="571"/>
          <ac:picMkLst>
            <pc:docMk/>
            <pc:sldMk cId="2984013803" sldId="268"/>
            <ac:picMk id="15" creationId="{DC35B460-9176-4A0F-8F11-A83C53067C06}"/>
          </ac:picMkLst>
        </pc:picChg>
      </pc:sldChg>
      <pc:sldChg chg="add del ord modTransition">
        <pc:chgData name="Veda Shree  V" userId="40c2ab3e-de76-4913-aada-a8fcb73edfa1" providerId="ADAL" clId="{E11BD864-B979-4B84-89F9-8E8450229267}" dt="2025-02-20T06:55:57.947" v="2410" actId="2696"/>
        <pc:sldMkLst>
          <pc:docMk/>
          <pc:sldMk cId="518364276" sldId="269"/>
        </pc:sldMkLst>
      </pc:sldChg>
      <pc:sldChg chg="addSp delSp add del modAnim">
        <pc:chgData name="Veda Shree  V" userId="40c2ab3e-de76-4913-aada-a8fcb73edfa1" providerId="ADAL" clId="{E11BD864-B979-4B84-89F9-8E8450229267}" dt="2025-02-20T06:58:13.456" v="2463"/>
        <pc:sldMkLst>
          <pc:docMk/>
          <pc:sldMk cId="2035545133" sldId="269"/>
        </pc:sldMkLst>
        <pc:picChg chg="add del">
          <ac:chgData name="Veda Shree  V" userId="40c2ab3e-de76-4913-aada-a8fcb73edfa1" providerId="ADAL" clId="{E11BD864-B979-4B84-89F9-8E8450229267}" dt="2025-02-20T06:58:09.655" v="2462"/>
          <ac:picMkLst>
            <pc:docMk/>
            <pc:sldMk cId="2035545133" sldId="269"/>
            <ac:picMk id="4" creationId="{FB1D1231-3894-46F6-A6A8-AFAD638C88FF}"/>
          </ac:picMkLst>
        </pc:picChg>
      </pc:sldChg>
      <pc:sldChg chg="addSp delSp add del ord modTransition modAnim">
        <pc:chgData name="Veda Shree  V" userId="40c2ab3e-de76-4913-aada-a8fcb73edfa1" providerId="ADAL" clId="{E11BD864-B979-4B84-89F9-8E8450229267}" dt="2025-02-20T06:53:32.830" v="2399"/>
        <pc:sldMkLst>
          <pc:docMk/>
          <pc:sldMk cId="2449573451" sldId="269"/>
        </pc:sldMkLst>
        <pc:picChg chg="add del">
          <ac:chgData name="Veda Shree  V" userId="40c2ab3e-de76-4913-aada-a8fcb73edfa1" providerId="ADAL" clId="{E11BD864-B979-4B84-89F9-8E8450229267}" dt="2025-02-20T06:53:26.807" v="2394"/>
          <ac:picMkLst>
            <pc:docMk/>
            <pc:sldMk cId="2449573451" sldId="269"/>
            <ac:picMk id="4" creationId="{0339463B-0676-4DC5-A016-5D3408A1DDA5}"/>
          </ac:picMkLst>
        </pc:picChg>
      </pc:sldChg>
      <pc:sldChg chg="add del ord modTransition">
        <pc:chgData name="Veda Shree  V" userId="40c2ab3e-de76-4913-aada-a8fcb73edfa1" providerId="ADAL" clId="{E11BD864-B979-4B84-89F9-8E8450229267}" dt="2025-02-20T06:51:48.655" v="2379"/>
        <pc:sldMkLst>
          <pc:docMk/>
          <pc:sldMk cId="2900564973" sldId="269"/>
        </pc:sldMkLst>
      </pc:sldChg>
      <pc:sldChg chg="addSp add del modAnim">
        <pc:chgData name="Veda Shree  V" userId="40c2ab3e-de76-4913-aada-a8fcb73edfa1" providerId="ADAL" clId="{E11BD864-B979-4B84-89F9-8E8450229267}" dt="2025-02-20T07:01:55.190" v="2492" actId="2696"/>
        <pc:sldMkLst>
          <pc:docMk/>
          <pc:sldMk cId="3094444398" sldId="269"/>
        </pc:sldMkLst>
        <pc:picChg chg="add">
          <ac:chgData name="Veda Shree  V" userId="40c2ab3e-de76-4913-aada-a8fcb73edfa1" providerId="ADAL" clId="{E11BD864-B979-4B84-89F9-8E8450229267}" dt="2025-02-20T06:58:29.406" v="2469"/>
          <ac:picMkLst>
            <pc:docMk/>
            <pc:sldMk cId="3094444398" sldId="269"/>
            <ac:picMk id="4" creationId="{C2513C98-F55C-4570-ABF6-9A0117929A93}"/>
          </ac:picMkLst>
        </pc:picChg>
      </pc:sldChg>
      <pc:sldChg chg="add del ord modTransition">
        <pc:chgData name="Veda Shree  V" userId="40c2ab3e-de76-4913-aada-a8fcb73edfa1" providerId="ADAL" clId="{E11BD864-B979-4B84-89F9-8E8450229267}" dt="2025-02-20T06:51:46.620" v="2376"/>
        <pc:sldMkLst>
          <pc:docMk/>
          <pc:sldMk cId="3184693601" sldId="269"/>
        </pc:sldMkLst>
      </pc:sldChg>
      <pc:sldChg chg="addSp delSp add del">
        <pc:chgData name="Veda Shree  V" userId="40c2ab3e-de76-4913-aada-a8fcb73edfa1" providerId="ADAL" clId="{E11BD864-B979-4B84-89F9-8E8450229267}" dt="2025-02-20T12:43:44.252" v="2677" actId="2696"/>
        <pc:sldMkLst>
          <pc:docMk/>
          <pc:sldMk cId="444507273" sldId="270"/>
        </pc:sldMkLst>
        <pc:spChg chg="add del">
          <ac:chgData name="Veda Shree  V" userId="40c2ab3e-de76-4913-aada-a8fcb73edfa1" providerId="ADAL" clId="{E11BD864-B979-4B84-89F9-8E8450229267}" dt="2025-02-20T06:59:09.212" v="2472"/>
          <ac:spMkLst>
            <pc:docMk/>
            <pc:sldMk cId="444507273" sldId="270"/>
            <ac:spMk id="4" creationId="{F6F49368-2CA3-450F-B5ED-07A7592B239D}"/>
          </ac:spMkLst>
        </pc:spChg>
        <pc:spChg chg="add del">
          <ac:chgData name="Veda Shree  V" userId="40c2ab3e-de76-4913-aada-a8fcb73edfa1" providerId="ADAL" clId="{E11BD864-B979-4B84-89F9-8E8450229267}" dt="2025-02-20T06:59:09.212" v="2472"/>
          <ac:spMkLst>
            <pc:docMk/>
            <pc:sldMk cId="444507273" sldId="270"/>
            <ac:spMk id="5" creationId="{E99CF2FD-299A-4912-89C8-DD5A65A86EEF}"/>
          </ac:spMkLst>
        </pc:spChg>
        <pc:spChg chg="add del">
          <ac:chgData name="Veda Shree  V" userId="40c2ab3e-de76-4913-aada-a8fcb73edfa1" providerId="ADAL" clId="{E11BD864-B979-4B84-89F9-8E8450229267}" dt="2025-02-20T06:59:09.212" v="2472"/>
          <ac:spMkLst>
            <pc:docMk/>
            <pc:sldMk cId="444507273" sldId="270"/>
            <ac:spMk id="13" creationId="{2419D8A0-706B-4F8A-9E88-16616911C1FE}"/>
          </ac:spMkLst>
        </pc:spChg>
        <pc:spChg chg="add">
          <ac:chgData name="Veda Shree  V" userId="40c2ab3e-de76-4913-aada-a8fcb73edfa1" providerId="ADAL" clId="{E11BD864-B979-4B84-89F9-8E8450229267}" dt="2025-02-20T06:59:24.814" v="2474"/>
          <ac:spMkLst>
            <pc:docMk/>
            <pc:sldMk cId="444507273" sldId="270"/>
            <ac:spMk id="21" creationId="{9A91BB3C-D41C-4566-B20E-57FE931F81CD}"/>
          </ac:spMkLst>
        </pc:spChg>
        <pc:grpChg chg="add del">
          <ac:chgData name="Veda Shree  V" userId="40c2ab3e-de76-4913-aada-a8fcb73edfa1" providerId="ADAL" clId="{E11BD864-B979-4B84-89F9-8E8450229267}" dt="2025-02-20T06:59:09.212" v="2472"/>
          <ac:grpSpMkLst>
            <pc:docMk/>
            <pc:sldMk cId="444507273" sldId="270"/>
            <ac:grpSpMk id="6" creationId="{8577A10D-5F72-4AF1-8C9D-54CC53FE8230}"/>
          </ac:grpSpMkLst>
        </pc:grpChg>
        <pc:grpChg chg="add">
          <ac:chgData name="Veda Shree  V" userId="40c2ab3e-de76-4913-aada-a8fcb73edfa1" providerId="ADAL" clId="{E11BD864-B979-4B84-89F9-8E8450229267}" dt="2025-02-20T06:59:15.629" v="2473"/>
          <ac:grpSpMkLst>
            <pc:docMk/>
            <pc:sldMk cId="444507273" sldId="270"/>
            <ac:grpSpMk id="14" creationId="{180B1112-B45B-4855-B4E7-3E69C112DFE3}"/>
          </ac:grpSpMkLst>
        </pc:grpChg>
      </pc:sldChg>
      <pc:sldChg chg="add del ord modTransition">
        <pc:chgData name="Veda Shree  V" userId="40c2ab3e-de76-4913-aada-a8fcb73edfa1" providerId="ADAL" clId="{E11BD864-B979-4B84-89F9-8E8450229267}" dt="2025-02-20T06:57:54.857" v="2461"/>
        <pc:sldMkLst>
          <pc:docMk/>
          <pc:sldMk cId="1129883214" sldId="270"/>
        </pc:sldMkLst>
      </pc:sldChg>
      <pc:sldChg chg="add del">
        <pc:chgData name="Veda Shree  V" userId="40c2ab3e-de76-4913-aada-a8fcb73edfa1" providerId="ADAL" clId="{E11BD864-B979-4B84-89F9-8E8450229267}" dt="2025-02-20T06:53:25.867" v="2393"/>
        <pc:sldMkLst>
          <pc:docMk/>
          <pc:sldMk cId="3014271166" sldId="270"/>
        </pc:sldMkLst>
      </pc:sldChg>
      <pc:sldChg chg="addSp modSp add ord modTransition">
        <pc:chgData name="Veda Shree  V" userId="40c2ab3e-de76-4913-aada-a8fcb73edfa1" providerId="ADAL" clId="{E11BD864-B979-4B84-89F9-8E8450229267}" dt="2025-02-20T07:01:36.409" v="2491" actId="1076"/>
        <pc:sldMkLst>
          <pc:docMk/>
          <pc:sldMk cId="819694763" sldId="271"/>
        </pc:sldMkLst>
        <pc:picChg chg="add mod modCrop">
          <ac:chgData name="Veda Shree  V" userId="40c2ab3e-de76-4913-aada-a8fcb73edfa1" providerId="ADAL" clId="{E11BD864-B979-4B84-89F9-8E8450229267}" dt="2025-02-20T07:01:36.409" v="2491" actId="1076"/>
          <ac:picMkLst>
            <pc:docMk/>
            <pc:sldMk cId="819694763" sldId="271"/>
            <ac:picMk id="5" creationId="{33CB07B8-5623-4E93-8902-F7E58E4AA9C8}"/>
          </ac:picMkLst>
        </pc:picChg>
      </pc:sldChg>
      <pc:sldChg chg="addSp delSp modSp add">
        <pc:chgData name="Veda Shree  V" userId="40c2ab3e-de76-4913-aada-a8fcb73edfa1" providerId="ADAL" clId="{E11BD864-B979-4B84-89F9-8E8450229267}" dt="2025-02-20T12:43:08.357" v="2676" actId="1076"/>
        <pc:sldMkLst>
          <pc:docMk/>
          <pc:sldMk cId="1149256489" sldId="272"/>
        </pc:sldMkLst>
        <pc:spChg chg="mod">
          <ac:chgData name="Veda Shree  V" userId="40c2ab3e-de76-4913-aada-a8fcb73edfa1" providerId="ADAL" clId="{E11BD864-B979-4B84-89F9-8E8450229267}" dt="2025-02-20T12:41:19.370" v="2662" actId="14100"/>
          <ac:spMkLst>
            <pc:docMk/>
            <pc:sldMk cId="1149256489" sldId="272"/>
            <ac:spMk id="3" creationId="{34555E95-C343-4C59-B0A0-C72C9E4B68A4}"/>
          </ac:spMkLst>
        </pc:spChg>
        <pc:spChg chg="add del mod">
          <ac:chgData name="Veda Shree  V" userId="40c2ab3e-de76-4913-aada-a8fcb73edfa1" providerId="ADAL" clId="{E11BD864-B979-4B84-89F9-8E8450229267}" dt="2025-02-20T12:37:27.343" v="2575" actId="478"/>
          <ac:spMkLst>
            <pc:docMk/>
            <pc:sldMk cId="1149256489" sldId="272"/>
            <ac:spMk id="4" creationId="{B5D4854C-D140-41F7-9293-D75D6BA05723}"/>
          </ac:spMkLst>
        </pc:spChg>
        <pc:spChg chg="add mod">
          <ac:chgData name="Veda Shree  V" userId="40c2ab3e-de76-4913-aada-a8fcb73edfa1" providerId="ADAL" clId="{E11BD864-B979-4B84-89F9-8E8450229267}" dt="2025-02-20T12:42:51.903" v="2671" actId="1076"/>
          <ac:spMkLst>
            <pc:docMk/>
            <pc:sldMk cId="1149256489" sldId="272"/>
            <ac:spMk id="26" creationId="{2CF88888-5AFE-4F09-B9FB-DE8D500CC511}"/>
          </ac:spMkLst>
        </pc:spChg>
        <pc:spChg chg="add mod">
          <ac:chgData name="Veda Shree  V" userId="40c2ab3e-de76-4913-aada-a8fcb73edfa1" providerId="ADAL" clId="{E11BD864-B979-4B84-89F9-8E8450229267}" dt="2025-02-20T12:43:01.214" v="2673" actId="1076"/>
          <ac:spMkLst>
            <pc:docMk/>
            <pc:sldMk cId="1149256489" sldId="272"/>
            <ac:spMk id="27" creationId="{9F8EB823-A8E3-4050-B759-9B4500B14957}"/>
          </ac:spMkLst>
        </pc:spChg>
        <pc:picChg chg="add del mod">
          <ac:chgData name="Veda Shree  V" userId="40c2ab3e-de76-4913-aada-a8fcb73edfa1" providerId="ADAL" clId="{E11BD864-B979-4B84-89F9-8E8450229267}" dt="2025-02-20T11:57:48.636" v="2508" actId="478"/>
          <ac:picMkLst>
            <pc:docMk/>
            <pc:sldMk cId="1149256489" sldId="272"/>
            <ac:picMk id="6" creationId="{E27BA89E-8A53-48C8-A83B-6EC21C3B7DA4}"/>
          </ac:picMkLst>
        </pc:picChg>
        <pc:picChg chg="add del mod">
          <ac:chgData name="Veda Shree  V" userId="40c2ab3e-de76-4913-aada-a8fcb73edfa1" providerId="ADAL" clId="{E11BD864-B979-4B84-89F9-8E8450229267}" dt="2025-02-20T11:57:48.636" v="2508" actId="478"/>
          <ac:picMkLst>
            <pc:docMk/>
            <pc:sldMk cId="1149256489" sldId="272"/>
            <ac:picMk id="8" creationId="{6DAAD87E-F179-48C2-ABD4-95A7E62487FA}"/>
          </ac:picMkLst>
        </pc:picChg>
        <pc:picChg chg="add del mod">
          <ac:chgData name="Veda Shree  V" userId="40c2ab3e-de76-4913-aada-a8fcb73edfa1" providerId="ADAL" clId="{E11BD864-B979-4B84-89F9-8E8450229267}" dt="2025-02-20T11:57:48.636" v="2508" actId="478"/>
          <ac:picMkLst>
            <pc:docMk/>
            <pc:sldMk cId="1149256489" sldId="272"/>
            <ac:picMk id="10" creationId="{17D8B68F-67C5-4B4A-82DD-136A7A66419D}"/>
          </ac:picMkLst>
        </pc:picChg>
        <pc:picChg chg="add mod">
          <ac:chgData name="Veda Shree  V" userId="40c2ab3e-de76-4913-aada-a8fcb73edfa1" providerId="ADAL" clId="{E11BD864-B979-4B84-89F9-8E8450229267}" dt="2025-02-20T12:38:48.668" v="2596" actId="1076"/>
          <ac:picMkLst>
            <pc:docMk/>
            <pc:sldMk cId="1149256489" sldId="272"/>
            <ac:picMk id="12" creationId="{EFE0DB8B-7A71-460C-8EEF-F4507A286237}"/>
          </ac:picMkLst>
        </pc:picChg>
        <pc:picChg chg="add mod modCrop">
          <ac:chgData name="Veda Shree  V" userId="40c2ab3e-de76-4913-aada-a8fcb73edfa1" providerId="ADAL" clId="{E11BD864-B979-4B84-89F9-8E8450229267}" dt="2025-02-20T12:38:37.991" v="2593" actId="14100"/>
          <ac:picMkLst>
            <pc:docMk/>
            <pc:sldMk cId="1149256489" sldId="272"/>
            <ac:picMk id="14" creationId="{E6E2EEA5-AB0D-454F-B258-BE69385366FC}"/>
          </ac:picMkLst>
        </pc:picChg>
        <pc:picChg chg="add del mod">
          <ac:chgData name="Veda Shree  V" userId="40c2ab3e-de76-4913-aada-a8fcb73edfa1" providerId="ADAL" clId="{E11BD864-B979-4B84-89F9-8E8450229267}" dt="2025-02-20T12:38:07.394" v="2581" actId="478"/>
          <ac:picMkLst>
            <pc:docMk/>
            <pc:sldMk cId="1149256489" sldId="272"/>
            <ac:picMk id="16" creationId="{4BFD2E79-F1E1-419E-B0A1-FA51DBD41413}"/>
          </ac:picMkLst>
        </pc:picChg>
        <pc:picChg chg="add del mod">
          <ac:chgData name="Veda Shree  V" userId="40c2ab3e-de76-4913-aada-a8fcb73edfa1" providerId="ADAL" clId="{E11BD864-B979-4B84-89F9-8E8450229267}" dt="2025-02-20T12:38:09.306" v="2582" actId="478"/>
          <ac:picMkLst>
            <pc:docMk/>
            <pc:sldMk cId="1149256489" sldId="272"/>
            <ac:picMk id="18" creationId="{C4988F5E-C500-4807-8342-5C7C53B50EA1}"/>
          </ac:picMkLst>
        </pc:picChg>
        <pc:picChg chg="add mod">
          <ac:chgData name="Veda Shree  V" userId="40c2ab3e-de76-4913-aada-a8fcb73edfa1" providerId="ADAL" clId="{E11BD864-B979-4B84-89F9-8E8450229267}" dt="2025-02-20T12:38:21.104" v="2586" actId="1076"/>
          <ac:picMkLst>
            <pc:docMk/>
            <pc:sldMk cId="1149256489" sldId="272"/>
            <ac:picMk id="20" creationId="{C512B436-C375-4384-A17D-0B228F86BC31}"/>
          </ac:picMkLst>
        </pc:picChg>
        <pc:picChg chg="add mod">
          <ac:chgData name="Veda Shree  V" userId="40c2ab3e-de76-4913-aada-a8fcb73edfa1" providerId="ADAL" clId="{E11BD864-B979-4B84-89F9-8E8450229267}" dt="2025-02-20T12:38:52.015" v="2597" actId="1076"/>
          <ac:picMkLst>
            <pc:docMk/>
            <pc:sldMk cId="1149256489" sldId="272"/>
            <ac:picMk id="22" creationId="{EE3AFDAF-FA5A-4E72-AF59-DDC014ED8A46}"/>
          </ac:picMkLst>
        </pc:picChg>
        <pc:picChg chg="add mod modCrop">
          <ac:chgData name="Veda Shree  V" userId="40c2ab3e-de76-4913-aada-a8fcb73edfa1" providerId="ADAL" clId="{E11BD864-B979-4B84-89F9-8E8450229267}" dt="2025-02-20T12:42:43.734" v="2670" actId="1076"/>
          <ac:picMkLst>
            <pc:docMk/>
            <pc:sldMk cId="1149256489" sldId="272"/>
            <ac:picMk id="24" creationId="{FC6D3A45-0663-48C4-AA42-8366F4434032}"/>
          </ac:picMkLst>
        </pc:picChg>
        <pc:picChg chg="add mod">
          <ac:chgData name="Veda Shree  V" userId="40c2ab3e-de76-4913-aada-a8fcb73edfa1" providerId="ADAL" clId="{E11BD864-B979-4B84-89F9-8E8450229267}" dt="2025-02-20T12:43:08.357" v="2676" actId="1076"/>
          <ac:picMkLst>
            <pc:docMk/>
            <pc:sldMk cId="1149256489" sldId="272"/>
            <ac:picMk id="25" creationId="{1A60FAF0-76CD-4E53-8A0F-9CC1AD28FF41}"/>
          </ac:picMkLst>
        </pc:picChg>
      </pc:sldChg>
      <pc:sldChg chg="addSp delSp modSp add">
        <pc:chgData name="Veda Shree  V" userId="40c2ab3e-de76-4913-aada-a8fcb73edfa1" providerId="ADAL" clId="{E11BD864-B979-4B84-89F9-8E8450229267}" dt="2025-02-21T09:35:19.015" v="3592" actId="962"/>
        <pc:sldMkLst>
          <pc:docMk/>
          <pc:sldMk cId="4183842628" sldId="273"/>
        </pc:sldMkLst>
        <pc:spChg chg="add mod">
          <ac:chgData name="Veda Shree  V" userId="40c2ab3e-de76-4913-aada-a8fcb73edfa1" providerId="ADAL" clId="{E11BD864-B979-4B84-89F9-8E8450229267}" dt="2025-02-21T09:31:41.631" v="2856" actId="207"/>
          <ac:spMkLst>
            <pc:docMk/>
            <pc:sldMk cId="4183842628" sldId="273"/>
            <ac:spMk id="11" creationId="{078F84BE-1EAF-4127-8374-18E8CD0D8D8E}"/>
          </ac:spMkLst>
        </pc:spChg>
        <pc:graphicFrameChg chg="add del mod">
          <ac:chgData name="Veda Shree  V" userId="40c2ab3e-de76-4913-aada-a8fcb73edfa1" providerId="ADAL" clId="{E11BD864-B979-4B84-89F9-8E8450229267}" dt="2025-02-21T09:01:12.231" v="2680"/>
          <ac:graphicFrameMkLst>
            <pc:docMk/>
            <pc:sldMk cId="4183842628" sldId="273"/>
            <ac:graphicFrameMk id="4" creationId="{73C47EA0-7DCF-4891-AF28-86CEB14CF04B}"/>
          </ac:graphicFrameMkLst>
        </pc:graphicFrameChg>
        <pc:graphicFrameChg chg="add del mod">
          <ac:chgData name="Veda Shree  V" userId="40c2ab3e-de76-4913-aada-a8fcb73edfa1" providerId="ADAL" clId="{E11BD864-B979-4B84-89F9-8E8450229267}" dt="2025-02-21T09:01:26.004" v="2682"/>
          <ac:graphicFrameMkLst>
            <pc:docMk/>
            <pc:sldMk cId="4183842628" sldId="273"/>
            <ac:graphicFrameMk id="5" creationId="{DBD36756-0A51-472E-9520-D363C00B3CB2}"/>
          </ac:graphicFrameMkLst>
        </pc:graphicFrameChg>
        <pc:graphicFrameChg chg="add del mod">
          <ac:chgData name="Veda Shree  V" userId="40c2ab3e-de76-4913-aada-a8fcb73edfa1" providerId="ADAL" clId="{E11BD864-B979-4B84-89F9-8E8450229267}" dt="2025-02-21T09:01:31.182" v="2684"/>
          <ac:graphicFrameMkLst>
            <pc:docMk/>
            <pc:sldMk cId="4183842628" sldId="273"/>
            <ac:graphicFrameMk id="6" creationId="{2C363471-F6DB-4BF1-BCB0-39B8889C95DB}"/>
          </ac:graphicFrameMkLst>
        </pc:graphicFrameChg>
        <pc:picChg chg="add mod modCrop">
          <ac:chgData name="Veda Shree  V" userId="40c2ab3e-de76-4913-aada-a8fcb73edfa1" providerId="ADAL" clId="{E11BD864-B979-4B84-89F9-8E8450229267}" dt="2025-02-21T09:35:19.015" v="3592" actId="962"/>
          <ac:picMkLst>
            <pc:docMk/>
            <pc:sldMk cId="4183842628" sldId="273"/>
            <ac:picMk id="8" creationId="{7E1592CB-5E0C-488E-98B9-E8B5B257749C}"/>
          </ac:picMkLst>
        </pc:picChg>
        <pc:picChg chg="add mod">
          <ac:chgData name="Veda Shree  V" userId="40c2ab3e-de76-4913-aada-a8fcb73edfa1" providerId="ADAL" clId="{E11BD864-B979-4B84-89F9-8E8450229267}" dt="2025-02-21T09:34:46.298" v="3460" actId="962"/>
          <ac:picMkLst>
            <pc:docMk/>
            <pc:sldMk cId="4183842628" sldId="273"/>
            <ac:picMk id="10" creationId="{CB821C51-BDCA-4FD7-997C-AA44F0AD531A}"/>
          </ac:picMkLst>
        </pc:picChg>
      </pc:sldChg>
      <pc:sldChg chg="add del modTransition">
        <pc:chgData name="Veda Shree  V" userId="40c2ab3e-de76-4913-aada-a8fcb73edfa1" providerId="ADAL" clId="{E11BD864-B979-4B84-89F9-8E8450229267}" dt="2025-02-21T09:22:56.325" v="2727"/>
        <pc:sldMkLst>
          <pc:docMk/>
          <pc:sldMk cId="1903163838" sldId="274"/>
        </pc:sldMkLst>
      </pc:sldChg>
      <pc:sldMasterChg chg="modSldLayout">
        <pc:chgData name="Veda Shree  V" userId="40c2ab3e-de76-4913-aada-a8fcb73edfa1" providerId="ADAL" clId="{E11BD864-B979-4B84-89F9-8E8450229267}" dt="2025-02-17T06:20:39.252" v="485" actId="1076"/>
        <pc:sldMasterMkLst>
          <pc:docMk/>
          <pc:sldMasterMk cId="65587468" sldId="2147483648"/>
        </pc:sldMasterMkLst>
        <pc:sldLayoutChg chg="addSp delSp modSp">
          <pc:chgData name="Veda Shree  V" userId="40c2ab3e-de76-4913-aada-a8fcb73edfa1" providerId="ADAL" clId="{E11BD864-B979-4B84-89F9-8E8450229267}" dt="2025-02-17T06:20:39.252" v="485" actId="1076"/>
          <pc:sldLayoutMkLst>
            <pc:docMk/>
            <pc:sldMasterMk cId="65587468" sldId="2147483648"/>
            <pc:sldLayoutMk cId="3862572274" sldId="2147483649"/>
          </pc:sldLayoutMkLst>
          <pc:picChg chg="add del mod modCrop">
            <ac:chgData name="Veda Shree  V" userId="40c2ab3e-de76-4913-aada-a8fcb73edfa1" providerId="ADAL" clId="{E11BD864-B979-4B84-89F9-8E8450229267}" dt="2025-02-17T06:14:55.823" v="448"/>
            <ac:picMkLst>
              <pc:docMk/>
              <pc:sldMasterMk cId="65587468" sldId="2147483648"/>
              <pc:sldLayoutMk cId="3862572274" sldId="2147483649"/>
              <ac:picMk id="5" creationId="{D89312EC-D0B8-475C-BDDB-745813B67B64}"/>
            </ac:picMkLst>
          </pc:picChg>
          <pc:picChg chg="add mod modCrop">
            <ac:chgData name="Veda Shree  V" userId="40c2ab3e-de76-4913-aada-a8fcb73edfa1" providerId="ADAL" clId="{E11BD864-B979-4B84-89F9-8E8450229267}" dt="2025-02-17T06:20:39.252" v="485" actId="1076"/>
            <ac:picMkLst>
              <pc:docMk/>
              <pc:sldMasterMk cId="65587468" sldId="2147483648"/>
              <pc:sldLayoutMk cId="3862572274" sldId="2147483649"/>
              <ac:picMk id="10" creationId="{709D5CB6-785A-4A86-8C7E-61C42229B015}"/>
            </ac:picMkLst>
          </pc:picChg>
        </pc:sldLayoutChg>
        <pc:sldLayoutChg chg="addSp modSp">
          <pc:chgData name="Veda Shree  V" userId="40c2ab3e-de76-4913-aada-a8fcb73edfa1" providerId="ADAL" clId="{E11BD864-B979-4B84-89F9-8E8450229267}" dt="2025-02-17T06:15:46.087" v="459" actId="14100"/>
          <pc:sldLayoutMkLst>
            <pc:docMk/>
            <pc:sldMasterMk cId="65587468" sldId="2147483648"/>
            <pc:sldLayoutMk cId="839318514" sldId="2147483654"/>
          </pc:sldLayoutMkLst>
          <pc:spChg chg="mod">
            <ac:chgData name="Veda Shree  V" userId="40c2ab3e-de76-4913-aada-a8fcb73edfa1" providerId="ADAL" clId="{E11BD864-B979-4B84-89F9-8E8450229267}" dt="2025-02-17T06:15:21.163" v="452" actId="1076"/>
            <ac:spMkLst>
              <pc:docMk/>
              <pc:sldMasterMk cId="65587468" sldId="2147483648"/>
              <pc:sldLayoutMk cId="839318514" sldId="2147483654"/>
              <ac:spMk id="3" creationId="{62CFC308-6A34-9878-DECA-D72CAED76938}"/>
            </ac:spMkLst>
          </pc:spChg>
          <pc:picChg chg="add mod">
            <ac:chgData name="Veda Shree  V" userId="40c2ab3e-de76-4913-aada-a8fcb73edfa1" providerId="ADAL" clId="{E11BD864-B979-4B84-89F9-8E8450229267}" dt="2025-02-17T06:15:46.087" v="459" actId="14100"/>
            <ac:picMkLst>
              <pc:docMk/>
              <pc:sldMasterMk cId="65587468" sldId="2147483648"/>
              <pc:sldLayoutMk cId="839318514" sldId="2147483654"/>
              <ac:picMk id="7" creationId="{1CEB6732-BD1F-48EF-99D1-F92051017A30}"/>
            </ac:picMkLst>
          </pc:picChg>
        </pc:sldLayoutChg>
        <pc:sldLayoutChg chg="addSp delSp modSp">
          <pc:chgData name="Veda Shree  V" userId="40c2ab3e-de76-4913-aada-a8fcb73edfa1" providerId="ADAL" clId="{E11BD864-B979-4B84-89F9-8E8450229267}" dt="2025-02-17T06:16:02.252" v="464" actId="1076"/>
          <pc:sldLayoutMkLst>
            <pc:docMk/>
            <pc:sldMasterMk cId="65587468" sldId="2147483648"/>
            <pc:sldLayoutMk cId="4252805328" sldId="2147483655"/>
          </pc:sldLayoutMkLst>
          <pc:picChg chg="add del">
            <ac:chgData name="Veda Shree  V" userId="40c2ab3e-de76-4913-aada-a8fcb73edfa1" providerId="ADAL" clId="{E11BD864-B979-4B84-89F9-8E8450229267}" dt="2025-02-17T06:15:52.142" v="461"/>
            <ac:picMkLst>
              <pc:docMk/>
              <pc:sldMasterMk cId="65587468" sldId="2147483648"/>
              <pc:sldLayoutMk cId="4252805328" sldId="2147483655"/>
              <ac:picMk id="6" creationId="{7F867BAC-D5C7-4E32-88C1-D790FCB4082D}"/>
            </ac:picMkLst>
          </pc:picChg>
          <pc:picChg chg="add mod">
            <ac:chgData name="Veda Shree  V" userId="40c2ab3e-de76-4913-aada-a8fcb73edfa1" providerId="ADAL" clId="{E11BD864-B979-4B84-89F9-8E8450229267}" dt="2025-02-17T06:16:02.252" v="464" actId="1076"/>
            <ac:picMkLst>
              <pc:docMk/>
              <pc:sldMasterMk cId="65587468" sldId="2147483648"/>
              <pc:sldLayoutMk cId="4252805328" sldId="2147483655"/>
              <ac:picMk id="7" creationId="{F449F578-6AE5-404D-AB7F-47B870252C89}"/>
            </ac:picMkLst>
          </pc:picChg>
        </pc:sldLayoutChg>
      </pc:sldMasterChg>
      <pc:sldMasterChg chg="addSp modSp modSldLayout">
        <pc:chgData name="Veda Shree  V" userId="40c2ab3e-de76-4913-aada-a8fcb73edfa1" providerId="ADAL" clId="{E11BD864-B979-4B84-89F9-8E8450229267}" dt="2025-02-17T06:16:19.974" v="468" actId="1076"/>
        <pc:sldMasterMkLst>
          <pc:docMk/>
          <pc:sldMasterMk cId="631994919" sldId="2147483660"/>
        </pc:sldMasterMkLst>
        <pc:spChg chg="add mod">
          <ac:chgData name="Veda Shree  V" userId="40c2ab3e-de76-4913-aada-a8fcb73edfa1" providerId="ADAL" clId="{E11BD864-B979-4B84-89F9-8E8450229267}" dt="2025-02-17T06:13:07.423" v="437"/>
          <ac:spMkLst>
            <pc:docMk/>
            <pc:sldMasterMk cId="631994919" sldId="2147483660"/>
            <ac:spMk id="2" creationId="{19F67E8A-170C-4858-BAA9-B4359D70FF03}"/>
          </ac:spMkLst>
        </pc:spChg>
        <pc:spChg chg="add mod">
          <ac:chgData name="Veda Shree  V" userId="40c2ab3e-de76-4913-aada-a8fcb73edfa1" providerId="ADAL" clId="{E11BD864-B979-4B84-89F9-8E8450229267}" dt="2025-02-17T06:13:07.423" v="437"/>
          <ac:spMkLst>
            <pc:docMk/>
            <pc:sldMasterMk cId="631994919" sldId="2147483660"/>
            <ac:spMk id="3" creationId="{0C47F4F2-5AE2-476D-BC8B-3B5B0DC34F7B}"/>
          </ac:spMkLst>
        </pc:spChg>
        <pc:spChg chg="add mod">
          <ac:chgData name="Veda Shree  V" userId="40c2ab3e-de76-4913-aada-a8fcb73edfa1" providerId="ADAL" clId="{E11BD864-B979-4B84-89F9-8E8450229267}" dt="2025-02-17T06:13:07.423" v="437"/>
          <ac:spMkLst>
            <pc:docMk/>
            <pc:sldMasterMk cId="631994919" sldId="2147483660"/>
            <ac:spMk id="4" creationId="{4AA7923B-6484-4A62-BF29-A730238B31C1}"/>
          </ac:spMkLst>
        </pc:spChg>
        <pc:spChg chg="add mod">
          <ac:chgData name="Veda Shree  V" userId="40c2ab3e-de76-4913-aada-a8fcb73edfa1" providerId="ADAL" clId="{E11BD864-B979-4B84-89F9-8E8450229267}" dt="2025-02-17T06:13:07.423" v="437"/>
          <ac:spMkLst>
            <pc:docMk/>
            <pc:sldMasterMk cId="631994919" sldId="2147483660"/>
            <ac:spMk id="5" creationId="{941650EE-90DD-4154-88CE-5124C8208E8B}"/>
          </ac:spMkLst>
        </pc:spChg>
        <pc:spChg chg="add mod">
          <ac:chgData name="Veda Shree  V" userId="40c2ab3e-de76-4913-aada-a8fcb73edfa1" providerId="ADAL" clId="{E11BD864-B979-4B84-89F9-8E8450229267}" dt="2025-02-17T06:13:07.423" v="437"/>
          <ac:spMkLst>
            <pc:docMk/>
            <pc:sldMasterMk cId="631994919" sldId="2147483660"/>
            <ac:spMk id="6" creationId="{33C4B216-7246-48BF-A73D-FD741A45855F}"/>
          </ac:spMkLst>
        </pc:spChg>
        <pc:sldLayoutChg chg="addSp modSp">
          <pc:chgData name="Veda Shree  V" userId="40c2ab3e-de76-4913-aada-a8fcb73edfa1" providerId="ADAL" clId="{E11BD864-B979-4B84-89F9-8E8450229267}" dt="2025-02-17T06:16:19.974" v="468" actId="1076"/>
          <pc:sldLayoutMkLst>
            <pc:docMk/>
            <pc:sldMasterMk cId="631994919" sldId="2147483660"/>
            <pc:sldLayoutMk cId="3988149041" sldId="2147483667"/>
          </pc:sldLayoutMkLst>
          <pc:picChg chg="add mod">
            <ac:chgData name="Veda Shree  V" userId="40c2ab3e-de76-4913-aada-a8fcb73edfa1" providerId="ADAL" clId="{E11BD864-B979-4B84-89F9-8E8450229267}" dt="2025-02-17T06:16:19.974" v="468" actId="1076"/>
            <ac:picMkLst>
              <pc:docMk/>
              <pc:sldMasterMk cId="631994919" sldId="2147483660"/>
              <pc:sldLayoutMk cId="3988149041" sldId="2147483667"/>
              <ac:picMk id="5" creationId="{2AF63FEC-F6C7-4848-ABA5-06B1DB7701C3}"/>
            </ac:picMkLst>
          </pc:picChg>
        </pc:sldLayoutChg>
      </pc:sldMasterChg>
      <pc:sldMasterChg chg="add del addSldLayout delSldLayout modSldLayout">
        <pc:chgData name="Veda Shree  V" userId="40c2ab3e-de76-4913-aada-a8fcb73edfa1" providerId="ADAL" clId="{E11BD864-B979-4B84-89F9-8E8450229267}" dt="2025-02-20T06:57:50.983" v="2457" actId="2696"/>
        <pc:sldMasterMkLst>
          <pc:docMk/>
          <pc:sldMasterMk cId="2636437090" sldId="2147483672"/>
        </pc:sldMasterMkLst>
        <pc:sldLayoutChg chg="addSp add del">
          <pc:chgData name="Veda Shree  V" userId="40c2ab3e-de76-4913-aada-a8fcb73edfa1" providerId="ADAL" clId="{E11BD864-B979-4B84-89F9-8E8450229267}" dt="2025-02-20T06:57:50.983" v="2457" actId="2696"/>
          <pc:sldLayoutMkLst>
            <pc:docMk/>
            <pc:sldMasterMk cId="2636437090" sldId="2147483672"/>
            <pc:sldLayoutMk cId="1642267733" sldId="2147483673"/>
          </pc:sldLayoutMkLst>
          <pc:spChg chg="add">
            <ac:chgData name="Veda Shree  V" userId="40c2ab3e-de76-4913-aada-a8fcb73edfa1" providerId="ADAL" clId="{E11BD864-B979-4B84-89F9-8E8450229267}" dt="2025-02-20T06:57:13.971" v="2430"/>
            <ac:spMkLst>
              <pc:docMk/>
              <pc:sldMasterMk cId="2636437090" sldId="2147483672"/>
              <pc:sldLayoutMk cId="1642267733" sldId="2147483673"/>
              <ac:spMk id="8" creationId="{565E4F05-5C87-43EF-992C-35F8FA44F941}"/>
            </ac:spMkLst>
          </pc:spChg>
          <pc:picChg chg="add">
            <ac:chgData name="Veda Shree  V" userId="40c2ab3e-de76-4913-aada-a8fcb73edfa1" providerId="ADAL" clId="{E11BD864-B979-4B84-89F9-8E8450229267}" dt="2025-02-20T06:57:13.971" v="2430"/>
            <ac:picMkLst>
              <pc:docMk/>
              <pc:sldMasterMk cId="2636437090" sldId="2147483672"/>
              <pc:sldLayoutMk cId="1642267733" sldId="2147483673"/>
              <ac:picMk id="7" creationId="{97A64D96-6755-43CB-B8CB-46E993B801C8}"/>
            </ac:picMkLst>
          </pc:picChg>
          <pc:picChg chg="add">
            <ac:chgData name="Veda Shree  V" userId="40c2ab3e-de76-4913-aada-a8fcb73edfa1" providerId="ADAL" clId="{E11BD864-B979-4B84-89F9-8E8450229267}" dt="2025-02-20T06:57:13.971" v="2430"/>
            <ac:picMkLst>
              <pc:docMk/>
              <pc:sldMasterMk cId="2636437090" sldId="2147483672"/>
              <pc:sldLayoutMk cId="1642267733" sldId="2147483673"/>
              <ac:picMk id="9" creationId="{91AEAF4B-F97C-4E3D-8BDA-80E1EAD61684}"/>
            </ac:picMkLst>
          </pc:picChg>
        </pc:sldLayoutChg>
        <pc:sldLayoutChg chg="addSp add del">
          <pc:chgData name="Veda Shree  V" userId="40c2ab3e-de76-4913-aada-a8fcb73edfa1" providerId="ADAL" clId="{E11BD864-B979-4B84-89F9-8E8450229267}" dt="2025-02-20T06:57:50.983" v="2456" actId="2696"/>
          <pc:sldLayoutMkLst>
            <pc:docMk/>
            <pc:sldMasterMk cId="2636437090" sldId="2147483672"/>
            <pc:sldLayoutMk cId="476697569" sldId="2147483674"/>
          </pc:sldLayoutMkLst>
          <pc:picChg chg="add">
            <ac:chgData name="Veda Shree  V" userId="40c2ab3e-de76-4913-aada-a8fcb73edfa1" providerId="ADAL" clId="{E11BD864-B979-4B84-89F9-8E8450229267}" dt="2025-02-20T06:57:13.971" v="2430"/>
            <ac:picMkLst>
              <pc:docMk/>
              <pc:sldMasterMk cId="2636437090" sldId="2147483672"/>
              <pc:sldLayoutMk cId="476697569" sldId="2147483674"/>
              <ac:picMk id="7" creationId="{8F5C16EF-5D75-444C-B724-44F78918E024}"/>
            </ac:picMkLst>
          </pc:picChg>
        </pc:sldLayoutChg>
        <pc:sldLayoutChg chg="addSp add del">
          <pc:chgData name="Veda Shree  V" userId="40c2ab3e-de76-4913-aada-a8fcb73edfa1" providerId="ADAL" clId="{E11BD864-B979-4B84-89F9-8E8450229267}" dt="2025-02-20T06:57:50.983" v="2455" actId="2696"/>
          <pc:sldLayoutMkLst>
            <pc:docMk/>
            <pc:sldMasterMk cId="2636437090" sldId="2147483672"/>
            <pc:sldLayoutMk cId="2625583813" sldId="2147483675"/>
          </pc:sldLayoutMkLst>
          <pc:picChg chg="add">
            <ac:chgData name="Veda Shree  V" userId="40c2ab3e-de76-4913-aada-a8fcb73edfa1" providerId="ADAL" clId="{E11BD864-B979-4B84-89F9-8E8450229267}" dt="2025-02-20T06:57:13.971" v="2430"/>
            <ac:picMkLst>
              <pc:docMk/>
              <pc:sldMasterMk cId="2636437090" sldId="2147483672"/>
              <pc:sldLayoutMk cId="2625583813" sldId="2147483675"/>
              <ac:picMk id="7" creationId="{6A333554-94DF-4E87-A95B-8404EC8C7611}"/>
            </ac:picMkLst>
          </pc:picChg>
        </pc:sldLayoutChg>
        <pc:sldLayoutChg chg="addSp add del">
          <pc:chgData name="Veda Shree  V" userId="40c2ab3e-de76-4913-aada-a8fcb73edfa1" providerId="ADAL" clId="{E11BD864-B979-4B84-89F9-8E8450229267}" dt="2025-02-20T06:57:50.983" v="2454" actId="2696"/>
          <pc:sldLayoutMkLst>
            <pc:docMk/>
            <pc:sldMasterMk cId="2636437090" sldId="2147483672"/>
            <pc:sldLayoutMk cId="3104640792" sldId="2147483676"/>
          </pc:sldLayoutMkLst>
          <pc:picChg chg="add">
            <ac:chgData name="Veda Shree  V" userId="40c2ab3e-de76-4913-aada-a8fcb73edfa1" providerId="ADAL" clId="{E11BD864-B979-4B84-89F9-8E8450229267}" dt="2025-02-20T06:57:13.971" v="2430"/>
            <ac:picMkLst>
              <pc:docMk/>
              <pc:sldMasterMk cId="2636437090" sldId="2147483672"/>
              <pc:sldLayoutMk cId="3104640792" sldId="2147483676"/>
              <ac:picMk id="8" creationId="{EE30156E-B4D6-40C4-9F62-A1922C1ED135}"/>
            </ac:picMkLst>
          </pc:picChg>
        </pc:sldLayoutChg>
        <pc:sldLayoutChg chg="addSp add del">
          <pc:chgData name="Veda Shree  V" userId="40c2ab3e-de76-4913-aada-a8fcb73edfa1" providerId="ADAL" clId="{E11BD864-B979-4B84-89F9-8E8450229267}" dt="2025-02-20T06:57:50.983" v="2453" actId="2696"/>
          <pc:sldLayoutMkLst>
            <pc:docMk/>
            <pc:sldMasterMk cId="2636437090" sldId="2147483672"/>
            <pc:sldLayoutMk cId="40472319" sldId="2147483677"/>
          </pc:sldLayoutMkLst>
          <pc:picChg chg="add">
            <ac:chgData name="Veda Shree  V" userId="40c2ab3e-de76-4913-aada-a8fcb73edfa1" providerId="ADAL" clId="{E11BD864-B979-4B84-89F9-8E8450229267}" dt="2025-02-20T06:57:13.971" v="2430"/>
            <ac:picMkLst>
              <pc:docMk/>
              <pc:sldMasterMk cId="2636437090" sldId="2147483672"/>
              <pc:sldLayoutMk cId="40472319" sldId="2147483677"/>
              <ac:picMk id="10" creationId="{02B05B65-8E74-48EE-9854-9E36C8B27424}"/>
            </ac:picMkLst>
          </pc:picChg>
        </pc:sldLayoutChg>
        <pc:sldLayoutChg chg="addSp add del">
          <pc:chgData name="Veda Shree  V" userId="40c2ab3e-de76-4913-aada-a8fcb73edfa1" providerId="ADAL" clId="{E11BD864-B979-4B84-89F9-8E8450229267}" dt="2025-02-20T06:57:50.983" v="2452" actId="2696"/>
          <pc:sldLayoutMkLst>
            <pc:docMk/>
            <pc:sldMasterMk cId="2636437090" sldId="2147483672"/>
            <pc:sldLayoutMk cId="762001697" sldId="2147483678"/>
          </pc:sldLayoutMkLst>
          <pc:picChg chg="add">
            <ac:chgData name="Veda Shree  V" userId="40c2ab3e-de76-4913-aada-a8fcb73edfa1" providerId="ADAL" clId="{E11BD864-B979-4B84-89F9-8E8450229267}" dt="2025-02-20T06:57:13.971" v="2430"/>
            <ac:picMkLst>
              <pc:docMk/>
              <pc:sldMasterMk cId="2636437090" sldId="2147483672"/>
              <pc:sldLayoutMk cId="762001697" sldId="2147483678"/>
              <ac:picMk id="6" creationId="{5F4E8C58-B1FB-478F-AC3E-E4FE8BA2C133}"/>
            </ac:picMkLst>
          </pc:picChg>
          <pc:picChg chg="add">
            <ac:chgData name="Veda Shree  V" userId="40c2ab3e-de76-4913-aada-a8fcb73edfa1" providerId="ADAL" clId="{E11BD864-B979-4B84-89F9-8E8450229267}" dt="2025-02-20T06:57:13.971" v="2430"/>
            <ac:picMkLst>
              <pc:docMk/>
              <pc:sldMasterMk cId="2636437090" sldId="2147483672"/>
              <pc:sldLayoutMk cId="762001697" sldId="2147483678"/>
              <ac:picMk id="7" creationId="{D53A55E4-5E0B-40C9-9CD8-7343513411D3}"/>
            </ac:picMkLst>
          </pc:picChg>
        </pc:sldLayoutChg>
        <pc:sldLayoutChg chg="addSp add del">
          <pc:chgData name="Veda Shree  V" userId="40c2ab3e-de76-4913-aada-a8fcb73edfa1" providerId="ADAL" clId="{E11BD864-B979-4B84-89F9-8E8450229267}" dt="2025-02-20T06:57:50.983" v="2451" actId="2696"/>
          <pc:sldLayoutMkLst>
            <pc:docMk/>
            <pc:sldMasterMk cId="2636437090" sldId="2147483672"/>
            <pc:sldLayoutMk cId="1872155375" sldId="2147483679"/>
          </pc:sldLayoutMkLst>
          <pc:picChg chg="add">
            <ac:chgData name="Veda Shree  V" userId="40c2ab3e-de76-4913-aada-a8fcb73edfa1" providerId="ADAL" clId="{E11BD864-B979-4B84-89F9-8E8450229267}" dt="2025-02-20T06:57:13.971" v="2430"/>
            <ac:picMkLst>
              <pc:docMk/>
              <pc:sldMasterMk cId="2636437090" sldId="2147483672"/>
              <pc:sldLayoutMk cId="1872155375" sldId="2147483679"/>
              <ac:picMk id="5" creationId="{74EFE899-25B1-4FE1-B1C4-03F2E40D91FC}"/>
            </ac:picMkLst>
          </pc:picChg>
          <pc:picChg chg="add">
            <ac:chgData name="Veda Shree  V" userId="40c2ab3e-de76-4913-aada-a8fcb73edfa1" providerId="ADAL" clId="{E11BD864-B979-4B84-89F9-8E8450229267}" dt="2025-02-20T06:57:13.971" v="2430"/>
            <ac:picMkLst>
              <pc:docMk/>
              <pc:sldMasterMk cId="2636437090" sldId="2147483672"/>
              <pc:sldLayoutMk cId="1872155375" sldId="2147483679"/>
              <ac:picMk id="6" creationId="{8A822105-0887-45C4-A0A4-3BFAC51E28C4}"/>
            </ac:picMkLst>
          </pc:picChg>
        </pc:sldLayoutChg>
        <pc:sldLayoutChg chg="addSp add del">
          <pc:chgData name="Veda Shree  V" userId="40c2ab3e-de76-4913-aada-a8fcb73edfa1" providerId="ADAL" clId="{E11BD864-B979-4B84-89F9-8E8450229267}" dt="2025-02-20T06:57:50.976" v="2450" actId="2696"/>
          <pc:sldLayoutMkLst>
            <pc:docMk/>
            <pc:sldMasterMk cId="2636437090" sldId="2147483672"/>
            <pc:sldLayoutMk cId="3581491795" sldId="2147483680"/>
          </pc:sldLayoutMkLst>
          <pc:picChg chg="add">
            <ac:chgData name="Veda Shree  V" userId="40c2ab3e-de76-4913-aada-a8fcb73edfa1" providerId="ADAL" clId="{E11BD864-B979-4B84-89F9-8E8450229267}" dt="2025-02-20T06:57:13.971" v="2430"/>
            <ac:picMkLst>
              <pc:docMk/>
              <pc:sldMasterMk cId="2636437090" sldId="2147483672"/>
              <pc:sldLayoutMk cId="3581491795" sldId="2147483680"/>
              <ac:picMk id="8" creationId="{1D65F2D7-3603-4C88-A3B4-1D8A583CF1A1}"/>
            </ac:picMkLst>
          </pc:picChg>
        </pc:sldLayoutChg>
        <pc:sldLayoutChg chg="addSp add del">
          <pc:chgData name="Veda Shree  V" userId="40c2ab3e-de76-4913-aada-a8fcb73edfa1" providerId="ADAL" clId="{E11BD864-B979-4B84-89F9-8E8450229267}" dt="2025-02-20T06:57:50.976" v="2449" actId="2696"/>
          <pc:sldLayoutMkLst>
            <pc:docMk/>
            <pc:sldMasterMk cId="2636437090" sldId="2147483672"/>
            <pc:sldLayoutMk cId="3778845680" sldId="2147483681"/>
          </pc:sldLayoutMkLst>
          <pc:picChg chg="add">
            <ac:chgData name="Veda Shree  V" userId="40c2ab3e-de76-4913-aada-a8fcb73edfa1" providerId="ADAL" clId="{E11BD864-B979-4B84-89F9-8E8450229267}" dt="2025-02-20T06:57:13.971" v="2430"/>
            <ac:picMkLst>
              <pc:docMk/>
              <pc:sldMasterMk cId="2636437090" sldId="2147483672"/>
              <pc:sldLayoutMk cId="3778845680" sldId="2147483681"/>
              <ac:picMk id="8" creationId="{C7F0EFCE-EB97-45E9-B3E3-44CF037A7F0E}"/>
            </ac:picMkLst>
          </pc:picChg>
        </pc:sldLayoutChg>
        <pc:sldLayoutChg chg="addSp add del">
          <pc:chgData name="Veda Shree  V" userId="40c2ab3e-de76-4913-aada-a8fcb73edfa1" providerId="ADAL" clId="{E11BD864-B979-4B84-89F9-8E8450229267}" dt="2025-02-20T06:57:50.976" v="2448" actId="2696"/>
          <pc:sldLayoutMkLst>
            <pc:docMk/>
            <pc:sldMasterMk cId="2636437090" sldId="2147483672"/>
            <pc:sldLayoutMk cId="2926573917" sldId="2147483682"/>
          </pc:sldLayoutMkLst>
          <pc:picChg chg="add">
            <ac:chgData name="Veda Shree  V" userId="40c2ab3e-de76-4913-aada-a8fcb73edfa1" providerId="ADAL" clId="{E11BD864-B979-4B84-89F9-8E8450229267}" dt="2025-02-20T06:57:13.971" v="2430"/>
            <ac:picMkLst>
              <pc:docMk/>
              <pc:sldMasterMk cId="2636437090" sldId="2147483672"/>
              <pc:sldLayoutMk cId="2926573917" sldId="2147483682"/>
              <ac:picMk id="7" creationId="{E5CB6110-B866-402A-B583-833A9BDA07DD}"/>
            </ac:picMkLst>
          </pc:picChg>
        </pc:sldLayoutChg>
        <pc:sldLayoutChg chg="addSp add del">
          <pc:chgData name="Veda Shree  V" userId="40c2ab3e-de76-4913-aada-a8fcb73edfa1" providerId="ADAL" clId="{E11BD864-B979-4B84-89F9-8E8450229267}" dt="2025-02-20T06:57:50.976" v="2447" actId="2696"/>
          <pc:sldLayoutMkLst>
            <pc:docMk/>
            <pc:sldMasterMk cId="2636437090" sldId="2147483672"/>
            <pc:sldLayoutMk cId="3317276025" sldId="2147483683"/>
          </pc:sldLayoutMkLst>
          <pc:picChg chg="add">
            <ac:chgData name="Veda Shree  V" userId="40c2ab3e-de76-4913-aada-a8fcb73edfa1" providerId="ADAL" clId="{E11BD864-B979-4B84-89F9-8E8450229267}" dt="2025-02-20T06:57:13.971" v="2430"/>
            <ac:picMkLst>
              <pc:docMk/>
              <pc:sldMasterMk cId="2636437090" sldId="2147483672"/>
              <pc:sldLayoutMk cId="3317276025" sldId="2147483683"/>
              <ac:picMk id="7" creationId="{08CD837A-B5D8-4828-9E0C-0DCFB2B06598}"/>
            </ac:picMkLst>
          </pc:picChg>
        </pc:sldLayoutChg>
      </pc:sldMasterChg>
      <pc:sldMasterChg chg="modSldLayout">
        <pc:chgData name="Veda Shree  V" userId="40c2ab3e-de76-4913-aada-a8fcb73edfa1" providerId="ADAL" clId="{E11BD864-B979-4B84-89F9-8E8450229267}" dt="2025-02-20T06:55:26.006" v="2406"/>
        <pc:sldMasterMkLst>
          <pc:docMk/>
          <pc:sldMasterMk cId="3075246661" sldId="2147483672"/>
        </pc:sldMasterMkLst>
        <pc:sldLayoutChg chg="addSp">
          <pc:chgData name="Veda Shree  V" userId="40c2ab3e-de76-4913-aada-a8fcb73edfa1" providerId="ADAL" clId="{E11BD864-B979-4B84-89F9-8E8450229267}" dt="2025-02-20T06:55:26.006" v="2406"/>
          <pc:sldLayoutMkLst>
            <pc:docMk/>
            <pc:sldMasterMk cId="3075246661" sldId="2147483672"/>
            <pc:sldLayoutMk cId="3518559676" sldId="2147483673"/>
          </pc:sldLayoutMkLst>
          <pc:spChg chg="add">
            <ac:chgData name="Veda Shree  V" userId="40c2ab3e-de76-4913-aada-a8fcb73edfa1" providerId="ADAL" clId="{E11BD864-B979-4B84-89F9-8E8450229267}" dt="2025-02-20T06:55:26.006" v="2406"/>
            <ac:spMkLst>
              <pc:docMk/>
              <pc:sldMasterMk cId="3075246661" sldId="2147483672"/>
              <pc:sldLayoutMk cId="3518559676" sldId="2147483673"/>
              <ac:spMk id="8" creationId="{AC220921-7C4E-44DF-BC35-FE33423D5981}"/>
            </ac:spMkLst>
          </pc:spChg>
          <pc:picChg chg="add">
            <ac:chgData name="Veda Shree  V" userId="40c2ab3e-de76-4913-aada-a8fcb73edfa1" providerId="ADAL" clId="{E11BD864-B979-4B84-89F9-8E8450229267}" dt="2025-02-20T06:55:26.006" v="2406"/>
            <ac:picMkLst>
              <pc:docMk/>
              <pc:sldMasterMk cId="3075246661" sldId="2147483672"/>
              <pc:sldLayoutMk cId="3518559676" sldId="2147483673"/>
              <ac:picMk id="7" creationId="{7F8C518E-AF09-457D-9B37-8DCE606D27D2}"/>
            </ac:picMkLst>
          </pc:picChg>
          <pc:picChg chg="add">
            <ac:chgData name="Veda Shree  V" userId="40c2ab3e-de76-4913-aada-a8fcb73edfa1" providerId="ADAL" clId="{E11BD864-B979-4B84-89F9-8E8450229267}" dt="2025-02-20T06:55:26.006" v="2406"/>
            <ac:picMkLst>
              <pc:docMk/>
              <pc:sldMasterMk cId="3075246661" sldId="2147483672"/>
              <pc:sldLayoutMk cId="3518559676" sldId="2147483673"/>
              <ac:picMk id="9" creationId="{171B2BA3-E95E-4043-A0D2-006797465C45}"/>
            </ac:picMkLst>
          </pc:picChg>
        </pc:sldLayoutChg>
        <pc:sldLayoutChg chg="addSp">
          <pc:chgData name="Veda Shree  V" userId="40c2ab3e-de76-4913-aada-a8fcb73edfa1" providerId="ADAL" clId="{E11BD864-B979-4B84-89F9-8E8450229267}" dt="2025-02-20T06:55:26.006" v="2406"/>
          <pc:sldLayoutMkLst>
            <pc:docMk/>
            <pc:sldMasterMk cId="3075246661" sldId="2147483672"/>
            <pc:sldLayoutMk cId="12946639" sldId="2147483674"/>
          </pc:sldLayoutMkLst>
          <pc:picChg chg="add">
            <ac:chgData name="Veda Shree  V" userId="40c2ab3e-de76-4913-aada-a8fcb73edfa1" providerId="ADAL" clId="{E11BD864-B979-4B84-89F9-8E8450229267}" dt="2025-02-20T06:55:26.006" v="2406"/>
            <ac:picMkLst>
              <pc:docMk/>
              <pc:sldMasterMk cId="3075246661" sldId="2147483672"/>
              <pc:sldLayoutMk cId="12946639" sldId="2147483674"/>
              <ac:picMk id="7" creationId="{577A6472-6A28-4087-AE17-E176A6411241}"/>
            </ac:picMkLst>
          </pc:picChg>
        </pc:sldLayoutChg>
        <pc:sldLayoutChg chg="addSp">
          <pc:chgData name="Veda Shree  V" userId="40c2ab3e-de76-4913-aada-a8fcb73edfa1" providerId="ADAL" clId="{E11BD864-B979-4B84-89F9-8E8450229267}" dt="2025-02-20T06:55:26.006" v="2406"/>
          <pc:sldLayoutMkLst>
            <pc:docMk/>
            <pc:sldMasterMk cId="3075246661" sldId="2147483672"/>
            <pc:sldLayoutMk cId="1252536014" sldId="2147483675"/>
          </pc:sldLayoutMkLst>
          <pc:picChg chg="add">
            <ac:chgData name="Veda Shree  V" userId="40c2ab3e-de76-4913-aada-a8fcb73edfa1" providerId="ADAL" clId="{E11BD864-B979-4B84-89F9-8E8450229267}" dt="2025-02-20T06:55:26.006" v="2406"/>
            <ac:picMkLst>
              <pc:docMk/>
              <pc:sldMasterMk cId="3075246661" sldId="2147483672"/>
              <pc:sldLayoutMk cId="1252536014" sldId="2147483675"/>
              <ac:picMk id="7" creationId="{DF9A43CA-E574-4CC2-8D06-C27D31A28384}"/>
            </ac:picMkLst>
          </pc:picChg>
        </pc:sldLayoutChg>
        <pc:sldLayoutChg chg="addSp">
          <pc:chgData name="Veda Shree  V" userId="40c2ab3e-de76-4913-aada-a8fcb73edfa1" providerId="ADAL" clId="{E11BD864-B979-4B84-89F9-8E8450229267}" dt="2025-02-20T06:55:26.006" v="2406"/>
          <pc:sldLayoutMkLst>
            <pc:docMk/>
            <pc:sldMasterMk cId="3075246661" sldId="2147483672"/>
            <pc:sldLayoutMk cId="4196429729" sldId="2147483676"/>
          </pc:sldLayoutMkLst>
          <pc:picChg chg="add">
            <ac:chgData name="Veda Shree  V" userId="40c2ab3e-de76-4913-aada-a8fcb73edfa1" providerId="ADAL" clId="{E11BD864-B979-4B84-89F9-8E8450229267}" dt="2025-02-20T06:55:26.006" v="2406"/>
            <ac:picMkLst>
              <pc:docMk/>
              <pc:sldMasterMk cId="3075246661" sldId="2147483672"/>
              <pc:sldLayoutMk cId="4196429729" sldId="2147483676"/>
              <ac:picMk id="8" creationId="{72D7719A-50D6-4B42-827F-62836DD91130}"/>
            </ac:picMkLst>
          </pc:picChg>
        </pc:sldLayoutChg>
        <pc:sldLayoutChg chg="addSp">
          <pc:chgData name="Veda Shree  V" userId="40c2ab3e-de76-4913-aada-a8fcb73edfa1" providerId="ADAL" clId="{E11BD864-B979-4B84-89F9-8E8450229267}" dt="2025-02-20T06:55:26.006" v="2406"/>
          <pc:sldLayoutMkLst>
            <pc:docMk/>
            <pc:sldMasterMk cId="3075246661" sldId="2147483672"/>
            <pc:sldLayoutMk cId="1984299379" sldId="2147483677"/>
          </pc:sldLayoutMkLst>
          <pc:picChg chg="add">
            <ac:chgData name="Veda Shree  V" userId="40c2ab3e-de76-4913-aada-a8fcb73edfa1" providerId="ADAL" clId="{E11BD864-B979-4B84-89F9-8E8450229267}" dt="2025-02-20T06:55:26.006" v="2406"/>
            <ac:picMkLst>
              <pc:docMk/>
              <pc:sldMasterMk cId="3075246661" sldId="2147483672"/>
              <pc:sldLayoutMk cId="1984299379" sldId="2147483677"/>
              <ac:picMk id="10" creationId="{EC0BC4C7-4C68-4A25-AA76-F6D3E1089098}"/>
            </ac:picMkLst>
          </pc:picChg>
        </pc:sldLayoutChg>
        <pc:sldLayoutChg chg="addSp">
          <pc:chgData name="Veda Shree  V" userId="40c2ab3e-de76-4913-aada-a8fcb73edfa1" providerId="ADAL" clId="{E11BD864-B979-4B84-89F9-8E8450229267}" dt="2025-02-20T06:55:26.006" v="2406"/>
          <pc:sldLayoutMkLst>
            <pc:docMk/>
            <pc:sldMasterMk cId="3075246661" sldId="2147483672"/>
            <pc:sldLayoutMk cId="1348791537" sldId="2147483678"/>
          </pc:sldLayoutMkLst>
          <pc:picChg chg="add">
            <ac:chgData name="Veda Shree  V" userId="40c2ab3e-de76-4913-aada-a8fcb73edfa1" providerId="ADAL" clId="{E11BD864-B979-4B84-89F9-8E8450229267}" dt="2025-02-20T06:55:26.006" v="2406"/>
            <ac:picMkLst>
              <pc:docMk/>
              <pc:sldMasterMk cId="3075246661" sldId="2147483672"/>
              <pc:sldLayoutMk cId="1348791537" sldId="2147483678"/>
              <ac:picMk id="6" creationId="{0829187F-836E-4FBC-B8C1-3652C52079C4}"/>
            </ac:picMkLst>
          </pc:picChg>
          <pc:picChg chg="add">
            <ac:chgData name="Veda Shree  V" userId="40c2ab3e-de76-4913-aada-a8fcb73edfa1" providerId="ADAL" clId="{E11BD864-B979-4B84-89F9-8E8450229267}" dt="2025-02-20T06:55:26.006" v="2406"/>
            <ac:picMkLst>
              <pc:docMk/>
              <pc:sldMasterMk cId="3075246661" sldId="2147483672"/>
              <pc:sldLayoutMk cId="1348791537" sldId="2147483678"/>
              <ac:picMk id="7" creationId="{5D713775-0278-4100-A45A-AC845A9C8569}"/>
            </ac:picMkLst>
          </pc:picChg>
        </pc:sldLayoutChg>
        <pc:sldLayoutChg chg="addSp">
          <pc:chgData name="Veda Shree  V" userId="40c2ab3e-de76-4913-aada-a8fcb73edfa1" providerId="ADAL" clId="{E11BD864-B979-4B84-89F9-8E8450229267}" dt="2025-02-20T06:55:26.006" v="2406"/>
          <pc:sldLayoutMkLst>
            <pc:docMk/>
            <pc:sldMasterMk cId="3075246661" sldId="2147483672"/>
            <pc:sldLayoutMk cId="1370610987" sldId="2147483679"/>
          </pc:sldLayoutMkLst>
          <pc:picChg chg="add">
            <ac:chgData name="Veda Shree  V" userId="40c2ab3e-de76-4913-aada-a8fcb73edfa1" providerId="ADAL" clId="{E11BD864-B979-4B84-89F9-8E8450229267}" dt="2025-02-20T06:55:26.006" v="2406"/>
            <ac:picMkLst>
              <pc:docMk/>
              <pc:sldMasterMk cId="3075246661" sldId="2147483672"/>
              <pc:sldLayoutMk cId="1370610987" sldId="2147483679"/>
              <ac:picMk id="5" creationId="{88CA78A9-C5A3-4A72-B985-B843EB1D4ECD}"/>
            </ac:picMkLst>
          </pc:picChg>
          <pc:picChg chg="add">
            <ac:chgData name="Veda Shree  V" userId="40c2ab3e-de76-4913-aada-a8fcb73edfa1" providerId="ADAL" clId="{E11BD864-B979-4B84-89F9-8E8450229267}" dt="2025-02-20T06:55:26.006" v="2406"/>
            <ac:picMkLst>
              <pc:docMk/>
              <pc:sldMasterMk cId="3075246661" sldId="2147483672"/>
              <pc:sldLayoutMk cId="1370610987" sldId="2147483679"/>
              <ac:picMk id="6" creationId="{7135486B-1EE0-4E4D-8D3E-69EDF825B040}"/>
            </ac:picMkLst>
          </pc:picChg>
        </pc:sldLayoutChg>
        <pc:sldLayoutChg chg="addSp">
          <pc:chgData name="Veda Shree  V" userId="40c2ab3e-de76-4913-aada-a8fcb73edfa1" providerId="ADAL" clId="{E11BD864-B979-4B84-89F9-8E8450229267}" dt="2025-02-20T06:55:26.006" v="2406"/>
          <pc:sldLayoutMkLst>
            <pc:docMk/>
            <pc:sldMasterMk cId="3075246661" sldId="2147483672"/>
            <pc:sldLayoutMk cId="35690022" sldId="2147483680"/>
          </pc:sldLayoutMkLst>
          <pc:picChg chg="add">
            <ac:chgData name="Veda Shree  V" userId="40c2ab3e-de76-4913-aada-a8fcb73edfa1" providerId="ADAL" clId="{E11BD864-B979-4B84-89F9-8E8450229267}" dt="2025-02-20T06:55:26.006" v="2406"/>
            <ac:picMkLst>
              <pc:docMk/>
              <pc:sldMasterMk cId="3075246661" sldId="2147483672"/>
              <pc:sldLayoutMk cId="35690022" sldId="2147483680"/>
              <ac:picMk id="8" creationId="{45E862EA-4251-49E3-87F7-79959AC84E36}"/>
            </ac:picMkLst>
          </pc:picChg>
        </pc:sldLayoutChg>
        <pc:sldLayoutChg chg="addSp">
          <pc:chgData name="Veda Shree  V" userId="40c2ab3e-de76-4913-aada-a8fcb73edfa1" providerId="ADAL" clId="{E11BD864-B979-4B84-89F9-8E8450229267}" dt="2025-02-20T06:55:26.006" v="2406"/>
          <pc:sldLayoutMkLst>
            <pc:docMk/>
            <pc:sldMasterMk cId="3075246661" sldId="2147483672"/>
            <pc:sldLayoutMk cId="2040052397" sldId="2147483681"/>
          </pc:sldLayoutMkLst>
          <pc:picChg chg="add">
            <ac:chgData name="Veda Shree  V" userId="40c2ab3e-de76-4913-aada-a8fcb73edfa1" providerId="ADAL" clId="{E11BD864-B979-4B84-89F9-8E8450229267}" dt="2025-02-20T06:55:26.006" v="2406"/>
            <ac:picMkLst>
              <pc:docMk/>
              <pc:sldMasterMk cId="3075246661" sldId="2147483672"/>
              <pc:sldLayoutMk cId="2040052397" sldId="2147483681"/>
              <ac:picMk id="8" creationId="{F241DAEE-9E4D-4347-8C8B-A67F006F4B67}"/>
            </ac:picMkLst>
          </pc:picChg>
        </pc:sldLayoutChg>
        <pc:sldLayoutChg chg="addSp">
          <pc:chgData name="Veda Shree  V" userId="40c2ab3e-de76-4913-aada-a8fcb73edfa1" providerId="ADAL" clId="{E11BD864-B979-4B84-89F9-8E8450229267}" dt="2025-02-20T06:55:26.006" v="2406"/>
          <pc:sldLayoutMkLst>
            <pc:docMk/>
            <pc:sldMasterMk cId="3075246661" sldId="2147483672"/>
            <pc:sldLayoutMk cId="2295144068" sldId="2147483682"/>
          </pc:sldLayoutMkLst>
          <pc:picChg chg="add">
            <ac:chgData name="Veda Shree  V" userId="40c2ab3e-de76-4913-aada-a8fcb73edfa1" providerId="ADAL" clId="{E11BD864-B979-4B84-89F9-8E8450229267}" dt="2025-02-20T06:55:26.006" v="2406"/>
            <ac:picMkLst>
              <pc:docMk/>
              <pc:sldMasterMk cId="3075246661" sldId="2147483672"/>
              <pc:sldLayoutMk cId="2295144068" sldId="2147483682"/>
              <ac:picMk id="7" creationId="{8A7108FC-C326-4B06-B47D-D869501B939D}"/>
            </ac:picMkLst>
          </pc:picChg>
        </pc:sldLayoutChg>
        <pc:sldLayoutChg chg="addSp">
          <pc:chgData name="Veda Shree  V" userId="40c2ab3e-de76-4913-aada-a8fcb73edfa1" providerId="ADAL" clId="{E11BD864-B979-4B84-89F9-8E8450229267}" dt="2025-02-20T06:55:26.006" v="2406"/>
          <pc:sldLayoutMkLst>
            <pc:docMk/>
            <pc:sldMasterMk cId="3075246661" sldId="2147483672"/>
            <pc:sldLayoutMk cId="1076351249" sldId="2147483683"/>
          </pc:sldLayoutMkLst>
          <pc:picChg chg="add">
            <ac:chgData name="Veda Shree  V" userId="40c2ab3e-de76-4913-aada-a8fcb73edfa1" providerId="ADAL" clId="{E11BD864-B979-4B84-89F9-8E8450229267}" dt="2025-02-20T06:55:26.006" v="2406"/>
            <ac:picMkLst>
              <pc:docMk/>
              <pc:sldMasterMk cId="3075246661" sldId="2147483672"/>
              <pc:sldLayoutMk cId="1076351249" sldId="2147483683"/>
              <ac:picMk id="7" creationId="{7754DD14-3095-44E8-B849-79DFBC470411}"/>
            </ac:picMkLst>
          </pc:picChg>
        </pc:sldLayoutChg>
      </pc:sldMasterChg>
      <pc:sldMasterChg chg="del delSldLayout modSldLayout">
        <pc:chgData name="Veda Shree  V" userId="40c2ab3e-de76-4913-aada-a8fcb73edfa1" providerId="ADAL" clId="{E11BD864-B979-4B84-89F9-8E8450229267}" dt="2025-02-20T06:55:57.951" v="2422" actId="2696"/>
        <pc:sldMasterMkLst>
          <pc:docMk/>
          <pc:sldMasterMk cId="3153761428" sldId="2147483672"/>
        </pc:sldMasterMkLst>
        <pc:sldLayoutChg chg="addSp del">
          <pc:chgData name="Veda Shree  V" userId="40c2ab3e-de76-4913-aada-a8fcb73edfa1" providerId="ADAL" clId="{E11BD864-B979-4B84-89F9-8E8450229267}" dt="2025-02-20T06:55:57.951" v="2411" actId="2696"/>
          <pc:sldLayoutMkLst>
            <pc:docMk/>
            <pc:sldMasterMk cId="3153761428" sldId="2147483672"/>
            <pc:sldLayoutMk cId="1458030821" sldId="2147483673"/>
          </pc:sldLayoutMkLst>
          <pc:spChg chg="add">
            <ac:chgData name="Veda Shree  V" userId="40c2ab3e-de76-4913-aada-a8fcb73edfa1" providerId="ADAL" clId="{E11BD864-B979-4B84-89F9-8E8450229267}" dt="2025-02-20T06:55:39.764" v="2407"/>
            <ac:spMkLst>
              <pc:docMk/>
              <pc:sldMasterMk cId="3153761428" sldId="2147483672"/>
              <pc:sldLayoutMk cId="1458030821" sldId="2147483673"/>
              <ac:spMk id="8" creationId="{2EA42D70-6F8B-464F-A3D7-5286635D6904}"/>
            </ac:spMkLst>
          </pc:spChg>
          <pc:picChg chg="add">
            <ac:chgData name="Veda Shree  V" userId="40c2ab3e-de76-4913-aada-a8fcb73edfa1" providerId="ADAL" clId="{E11BD864-B979-4B84-89F9-8E8450229267}" dt="2025-02-20T06:55:39.764" v="2407"/>
            <ac:picMkLst>
              <pc:docMk/>
              <pc:sldMasterMk cId="3153761428" sldId="2147483672"/>
              <pc:sldLayoutMk cId="1458030821" sldId="2147483673"/>
              <ac:picMk id="7" creationId="{0A034D39-7C1A-4B13-801F-346447A5B668}"/>
            </ac:picMkLst>
          </pc:picChg>
          <pc:picChg chg="add">
            <ac:chgData name="Veda Shree  V" userId="40c2ab3e-de76-4913-aada-a8fcb73edfa1" providerId="ADAL" clId="{E11BD864-B979-4B84-89F9-8E8450229267}" dt="2025-02-20T06:55:39.764" v="2407"/>
            <ac:picMkLst>
              <pc:docMk/>
              <pc:sldMasterMk cId="3153761428" sldId="2147483672"/>
              <pc:sldLayoutMk cId="1458030821" sldId="2147483673"/>
              <ac:picMk id="9" creationId="{79106990-DD6F-41CC-80C5-8125B9C28CA8}"/>
            </ac:picMkLst>
          </pc:picChg>
        </pc:sldLayoutChg>
        <pc:sldLayoutChg chg="addSp del">
          <pc:chgData name="Veda Shree  V" userId="40c2ab3e-de76-4913-aada-a8fcb73edfa1" providerId="ADAL" clId="{E11BD864-B979-4B84-89F9-8E8450229267}" dt="2025-02-20T06:55:57.951" v="2412" actId="2696"/>
          <pc:sldLayoutMkLst>
            <pc:docMk/>
            <pc:sldMasterMk cId="3153761428" sldId="2147483672"/>
            <pc:sldLayoutMk cId="1324152017" sldId="2147483674"/>
          </pc:sldLayoutMkLst>
          <pc:picChg chg="add">
            <ac:chgData name="Veda Shree  V" userId="40c2ab3e-de76-4913-aada-a8fcb73edfa1" providerId="ADAL" clId="{E11BD864-B979-4B84-89F9-8E8450229267}" dt="2025-02-20T06:55:39.764" v="2407"/>
            <ac:picMkLst>
              <pc:docMk/>
              <pc:sldMasterMk cId="3153761428" sldId="2147483672"/>
              <pc:sldLayoutMk cId="1324152017" sldId="2147483674"/>
              <ac:picMk id="7" creationId="{341E8C24-D59F-4B57-9F62-48F1DC986EF8}"/>
            </ac:picMkLst>
          </pc:picChg>
        </pc:sldLayoutChg>
        <pc:sldLayoutChg chg="addSp del">
          <pc:chgData name="Veda Shree  V" userId="40c2ab3e-de76-4913-aada-a8fcb73edfa1" providerId="ADAL" clId="{E11BD864-B979-4B84-89F9-8E8450229267}" dt="2025-02-20T06:55:57.951" v="2413" actId="2696"/>
          <pc:sldLayoutMkLst>
            <pc:docMk/>
            <pc:sldMasterMk cId="3153761428" sldId="2147483672"/>
            <pc:sldLayoutMk cId="3350479642" sldId="2147483675"/>
          </pc:sldLayoutMkLst>
          <pc:picChg chg="add">
            <ac:chgData name="Veda Shree  V" userId="40c2ab3e-de76-4913-aada-a8fcb73edfa1" providerId="ADAL" clId="{E11BD864-B979-4B84-89F9-8E8450229267}" dt="2025-02-20T06:55:39.764" v="2407"/>
            <ac:picMkLst>
              <pc:docMk/>
              <pc:sldMasterMk cId="3153761428" sldId="2147483672"/>
              <pc:sldLayoutMk cId="3350479642" sldId="2147483675"/>
              <ac:picMk id="7" creationId="{19260C79-14E0-42AE-9465-E3E594F30986}"/>
            </ac:picMkLst>
          </pc:picChg>
        </pc:sldLayoutChg>
        <pc:sldLayoutChg chg="addSp del">
          <pc:chgData name="Veda Shree  V" userId="40c2ab3e-de76-4913-aada-a8fcb73edfa1" providerId="ADAL" clId="{E11BD864-B979-4B84-89F9-8E8450229267}" dt="2025-02-20T06:55:57.951" v="2414" actId="2696"/>
          <pc:sldLayoutMkLst>
            <pc:docMk/>
            <pc:sldMasterMk cId="3153761428" sldId="2147483672"/>
            <pc:sldLayoutMk cId="3820922832" sldId="2147483676"/>
          </pc:sldLayoutMkLst>
          <pc:picChg chg="add">
            <ac:chgData name="Veda Shree  V" userId="40c2ab3e-de76-4913-aada-a8fcb73edfa1" providerId="ADAL" clId="{E11BD864-B979-4B84-89F9-8E8450229267}" dt="2025-02-20T06:55:39.764" v="2407"/>
            <ac:picMkLst>
              <pc:docMk/>
              <pc:sldMasterMk cId="3153761428" sldId="2147483672"/>
              <pc:sldLayoutMk cId="3820922832" sldId="2147483676"/>
              <ac:picMk id="8" creationId="{1D9AF939-91C1-4606-9F51-AB87225F0A72}"/>
            </ac:picMkLst>
          </pc:picChg>
        </pc:sldLayoutChg>
        <pc:sldLayoutChg chg="addSp del">
          <pc:chgData name="Veda Shree  V" userId="40c2ab3e-de76-4913-aada-a8fcb73edfa1" providerId="ADAL" clId="{E11BD864-B979-4B84-89F9-8E8450229267}" dt="2025-02-20T06:55:57.951" v="2415" actId="2696"/>
          <pc:sldLayoutMkLst>
            <pc:docMk/>
            <pc:sldMasterMk cId="3153761428" sldId="2147483672"/>
            <pc:sldLayoutMk cId="1321885400" sldId="2147483677"/>
          </pc:sldLayoutMkLst>
          <pc:picChg chg="add">
            <ac:chgData name="Veda Shree  V" userId="40c2ab3e-de76-4913-aada-a8fcb73edfa1" providerId="ADAL" clId="{E11BD864-B979-4B84-89F9-8E8450229267}" dt="2025-02-20T06:55:39.764" v="2407"/>
            <ac:picMkLst>
              <pc:docMk/>
              <pc:sldMasterMk cId="3153761428" sldId="2147483672"/>
              <pc:sldLayoutMk cId="1321885400" sldId="2147483677"/>
              <ac:picMk id="10" creationId="{B3027821-55EA-4B85-AA93-34A552664119}"/>
            </ac:picMkLst>
          </pc:picChg>
        </pc:sldLayoutChg>
        <pc:sldLayoutChg chg="addSp del">
          <pc:chgData name="Veda Shree  V" userId="40c2ab3e-de76-4913-aada-a8fcb73edfa1" providerId="ADAL" clId="{E11BD864-B979-4B84-89F9-8E8450229267}" dt="2025-02-20T06:55:57.951" v="2416" actId="2696"/>
          <pc:sldLayoutMkLst>
            <pc:docMk/>
            <pc:sldMasterMk cId="3153761428" sldId="2147483672"/>
            <pc:sldLayoutMk cId="2469871827" sldId="2147483678"/>
          </pc:sldLayoutMkLst>
          <pc:picChg chg="add">
            <ac:chgData name="Veda Shree  V" userId="40c2ab3e-de76-4913-aada-a8fcb73edfa1" providerId="ADAL" clId="{E11BD864-B979-4B84-89F9-8E8450229267}" dt="2025-02-20T06:55:39.764" v="2407"/>
            <ac:picMkLst>
              <pc:docMk/>
              <pc:sldMasterMk cId="3153761428" sldId="2147483672"/>
              <pc:sldLayoutMk cId="2469871827" sldId="2147483678"/>
              <ac:picMk id="6" creationId="{2679F5B6-F17A-4BFF-A54F-241240A3E330}"/>
            </ac:picMkLst>
          </pc:picChg>
          <pc:picChg chg="add">
            <ac:chgData name="Veda Shree  V" userId="40c2ab3e-de76-4913-aada-a8fcb73edfa1" providerId="ADAL" clId="{E11BD864-B979-4B84-89F9-8E8450229267}" dt="2025-02-20T06:55:39.764" v="2407"/>
            <ac:picMkLst>
              <pc:docMk/>
              <pc:sldMasterMk cId="3153761428" sldId="2147483672"/>
              <pc:sldLayoutMk cId="2469871827" sldId="2147483678"/>
              <ac:picMk id="7" creationId="{C4497B2F-EACD-4BF1-B4EB-445FB2280290}"/>
            </ac:picMkLst>
          </pc:picChg>
        </pc:sldLayoutChg>
        <pc:sldLayoutChg chg="addSp del">
          <pc:chgData name="Veda Shree  V" userId="40c2ab3e-de76-4913-aada-a8fcb73edfa1" providerId="ADAL" clId="{E11BD864-B979-4B84-89F9-8E8450229267}" dt="2025-02-20T06:55:57.951" v="2417" actId="2696"/>
          <pc:sldLayoutMkLst>
            <pc:docMk/>
            <pc:sldMasterMk cId="3153761428" sldId="2147483672"/>
            <pc:sldLayoutMk cId="825868149" sldId="2147483679"/>
          </pc:sldLayoutMkLst>
          <pc:picChg chg="add">
            <ac:chgData name="Veda Shree  V" userId="40c2ab3e-de76-4913-aada-a8fcb73edfa1" providerId="ADAL" clId="{E11BD864-B979-4B84-89F9-8E8450229267}" dt="2025-02-20T06:55:39.764" v="2407"/>
            <ac:picMkLst>
              <pc:docMk/>
              <pc:sldMasterMk cId="3153761428" sldId="2147483672"/>
              <pc:sldLayoutMk cId="825868149" sldId="2147483679"/>
              <ac:picMk id="5" creationId="{BC39E518-38E9-4634-BAC8-5E5E160618EB}"/>
            </ac:picMkLst>
          </pc:picChg>
          <pc:picChg chg="add">
            <ac:chgData name="Veda Shree  V" userId="40c2ab3e-de76-4913-aada-a8fcb73edfa1" providerId="ADAL" clId="{E11BD864-B979-4B84-89F9-8E8450229267}" dt="2025-02-20T06:55:39.764" v="2407"/>
            <ac:picMkLst>
              <pc:docMk/>
              <pc:sldMasterMk cId="3153761428" sldId="2147483672"/>
              <pc:sldLayoutMk cId="825868149" sldId="2147483679"/>
              <ac:picMk id="6" creationId="{384C39AD-62F8-4792-B141-402CC5E1970E}"/>
            </ac:picMkLst>
          </pc:picChg>
        </pc:sldLayoutChg>
        <pc:sldLayoutChg chg="addSp del">
          <pc:chgData name="Veda Shree  V" userId="40c2ab3e-de76-4913-aada-a8fcb73edfa1" providerId="ADAL" clId="{E11BD864-B979-4B84-89F9-8E8450229267}" dt="2025-02-20T06:55:57.951" v="2418" actId="2696"/>
          <pc:sldLayoutMkLst>
            <pc:docMk/>
            <pc:sldMasterMk cId="3153761428" sldId="2147483672"/>
            <pc:sldLayoutMk cId="1191168758" sldId="2147483680"/>
          </pc:sldLayoutMkLst>
          <pc:picChg chg="add">
            <ac:chgData name="Veda Shree  V" userId="40c2ab3e-de76-4913-aada-a8fcb73edfa1" providerId="ADAL" clId="{E11BD864-B979-4B84-89F9-8E8450229267}" dt="2025-02-20T06:55:39.764" v="2407"/>
            <ac:picMkLst>
              <pc:docMk/>
              <pc:sldMasterMk cId="3153761428" sldId="2147483672"/>
              <pc:sldLayoutMk cId="1191168758" sldId="2147483680"/>
              <ac:picMk id="8" creationId="{7F3D2243-08B6-4FCF-81B9-B1BA664B9DBC}"/>
            </ac:picMkLst>
          </pc:picChg>
        </pc:sldLayoutChg>
        <pc:sldLayoutChg chg="addSp del">
          <pc:chgData name="Veda Shree  V" userId="40c2ab3e-de76-4913-aada-a8fcb73edfa1" providerId="ADAL" clId="{E11BD864-B979-4B84-89F9-8E8450229267}" dt="2025-02-20T06:55:57.951" v="2419" actId="2696"/>
          <pc:sldLayoutMkLst>
            <pc:docMk/>
            <pc:sldMasterMk cId="3153761428" sldId="2147483672"/>
            <pc:sldLayoutMk cId="489745843" sldId="2147483681"/>
          </pc:sldLayoutMkLst>
          <pc:picChg chg="add">
            <ac:chgData name="Veda Shree  V" userId="40c2ab3e-de76-4913-aada-a8fcb73edfa1" providerId="ADAL" clId="{E11BD864-B979-4B84-89F9-8E8450229267}" dt="2025-02-20T06:55:39.764" v="2407"/>
            <ac:picMkLst>
              <pc:docMk/>
              <pc:sldMasterMk cId="3153761428" sldId="2147483672"/>
              <pc:sldLayoutMk cId="489745843" sldId="2147483681"/>
              <ac:picMk id="8" creationId="{F4D82B68-702D-4E27-A1EE-199E7F735C04}"/>
            </ac:picMkLst>
          </pc:picChg>
        </pc:sldLayoutChg>
        <pc:sldLayoutChg chg="addSp del">
          <pc:chgData name="Veda Shree  V" userId="40c2ab3e-de76-4913-aada-a8fcb73edfa1" providerId="ADAL" clId="{E11BD864-B979-4B84-89F9-8E8450229267}" dt="2025-02-20T06:55:57.951" v="2420" actId="2696"/>
          <pc:sldLayoutMkLst>
            <pc:docMk/>
            <pc:sldMasterMk cId="3153761428" sldId="2147483672"/>
            <pc:sldLayoutMk cId="1724979957" sldId="2147483682"/>
          </pc:sldLayoutMkLst>
          <pc:picChg chg="add">
            <ac:chgData name="Veda Shree  V" userId="40c2ab3e-de76-4913-aada-a8fcb73edfa1" providerId="ADAL" clId="{E11BD864-B979-4B84-89F9-8E8450229267}" dt="2025-02-20T06:55:39.764" v="2407"/>
            <ac:picMkLst>
              <pc:docMk/>
              <pc:sldMasterMk cId="3153761428" sldId="2147483672"/>
              <pc:sldLayoutMk cId="1724979957" sldId="2147483682"/>
              <ac:picMk id="7" creationId="{3CD902CC-845B-44A0-AFD0-52754F27F0E8}"/>
            </ac:picMkLst>
          </pc:picChg>
        </pc:sldLayoutChg>
        <pc:sldLayoutChg chg="addSp del">
          <pc:chgData name="Veda Shree  V" userId="40c2ab3e-de76-4913-aada-a8fcb73edfa1" providerId="ADAL" clId="{E11BD864-B979-4B84-89F9-8E8450229267}" dt="2025-02-20T06:55:57.951" v="2421" actId="2696"/>
          <pc:sldLayoutMkLst>
            <pc:docMk/>
            <pc:sldMasterMk cId="3153761428" sldId="2147483672"/>
            <pc:sldLayoutMk cId="1584543243" sldId="2147483683"/>
          </pc:sldLayoutMkLst>
          <pc:picChg chg="add">
            <ac:chgData name="Veda Shree  V" userId="40c2ab3e-de76-4913-aada-a8fcb73edfa1" providerId="ADAL" clId="{E11BD864-B979-4B84-89F9-8E8450229267}" dt="2025-02-20T06:55:39.764" v="2407"/>
            <ac:picMkLst>
              <pc:docMk/>
              <pc:sldMasterMk cId="3153761428" sldId="2147483672"/>
              <pc:sldLayoutMk cId="1584543243" sldId="2147483683"/>
              <ac:picMk id="7" creationId="{5DEA3075-D9E6-4609-BE45-FE4FA6D36F19}"/>
            </ac:picMkLst>
          </pc:picChg>
        </pc:sldLayoutChg>
      </pc:sldMasterChg>
    </pc:docChg>
  </pc:docChgLst>
  <pc:docChgLst>
    <pc:chgData name="Veda Shree  V" userId="S::vedashree@enableindia.org::40c2ab3e-de76-4913-aada-a8fcb73edfa1" providerId="AD" clId="Web-{D24F6A74-70F9-04BC-FB26-305F1E8A3B33}"/>
    <pc:docChg chg="addSld modSld">
      <pc:chgData name="Veda Shree  V" userId="S::vedashree@enableindia.org::40c2ab3e-de76-4913-aada-a8fcb73edfa1" providerId="AD" clId="Web-{D24F6A74-70F9-04BC-FB26-305F1E8A3B33}" dt="2025-02-17T12:28:30.040" v="80" actId="20577"/>
      <pc:docMkLst>
        <pc:docMk/>
      </pc:docMkLst>
      <pc:sldChg chg="addSp delSp modSp new">
        <pc:chgData name="Veda Shree  V" userId="S::vedashree@enableindia.org::40c2ab3e-de76-4913-aada-a8fcb73edfa1" providerId="AD" clId="Web-{D24F6A74-70F9-04BC-FB26-305F1E8A3B33}" dt="2025-02-17T12:28:30.040" v="80" actId="20577"/>
        <pc:sldMkLst>
          <pc:docMk/>
          <pc:sldMk cId="2984013803" sldId="268"/>
        </pc:sldMkLst>
        <pc:spChg chg="add del">
          <ac:chgData name="Veda Shree  V" userId="S::vedashree@enableindia.org::40c2ab3e-de76-4913-aada-a8fcb73edfa1" providerId="AD" clId="Web-{D24F6A74-70F9-04BC-FB26-305F1E8A3B33}" dt="2025-02-17T12:20:54.589" v="2"/>
          <ac:spMkLst>
            <pc:docMk/>
            <pc:sldMk cId="2984013803" sldId="268"/>
            <ac:spMk id="5" creationId="{D6D50982-AFEA-1676-EB47-9747160918E2}"/>
          </ac:spMkLst>
        </pc:spChg>
        <pc:spChg chg="mod">
          <ac:chgData name="Veda Shree  V" userId="S::vedashree@enableindia.org::40c2ab3e-de76-4913-aada-a8fcb73edfa1" providerId="AD" clId="Web-{D24F6A74-70F9-04BC-FB26-305F1E8A3B33}" dt="2025-02-17T12:25:14.331" v="54"/>
          <ac:spMkLst>
            <pc:docMk/>
            <pc:sldMk cId="2984013803" sldId="268"/>
            <ac:spMk id="7" creationId="{4E9951E6-F43C-E9BC-C174-72184799AF81}"/>
          </ac:spMkLst>
        </pc:spChg>
        <pc:spChg chg="mod">
          <ac:chgData name="Veda Shree  V" userId="S::vedashree@enableindia.org::40c2ab3e-de76-4913-aada-a8fcb73edfa1" providerId="AD" clId="Web-{D24F6A74-70F9-04BC-FB26-305F1E8A3B33}" dt="2025-02-17T12:28:30.040" v="80" actId="20577"/>
          <ac:spMkLst>
            <pc:docMk/>
            <pc:sldMk cId="2984013803" sldId="268"/>
            <ac:spMk id="8" creationId="{D72AD804-4913-AEC9-723A-61C284A5BACB}"/>
          </ac:spMkLst>
        </pc:spChg>
        <pc:spChg chg="mod">
          <ac:chgData name="Veda Shree  V" userId="S::vedashree@enableindia.org::40c2ab3e-de76-4913-aada-a8fcb73edfa1" providerId="AD" clId="Web-{D24F6A74-70F9-04BC-FB26-305F1E8A3B33}" dt="2025-02-17T12:28:22.712" v="79" actId="20577"/>
          <ac:spMkLst>
            <pc:docMk/>
            <pc:sldMk cId="2984013803" sldId="268"/>
            <ac:spMk id="10" creationId="{5992B6B9-9A76-D584-045D-8977388DEADE}"/>
          </ac:spMkLst>
        </pc:spChg>
        <pc:spChg chg="mod">
          <ac:chgData name="Veda Shree  V" userId="S::vedashree@enableindia.org::40c2ab3e-de76-4913-aada-a8fcb73edfa1" providerId="AD" clId="Web-{D24F6A74-70F9-04BC-FB26-305F1E8A3B33}" dt="2025-02-17T12:25:14.347" v="57"/>
          <ac:spMkLst>
            <pc:docMk/>
            <pc:sldMk cId="2984013803" sldId="268"/>
            <ac:spMk id="11" creationId="{9051C703-1EC6-4513-5E71-A56CDDFC31C0}"/>
          </ac:spMkLst>
        </pc:spChg>
        <pc:spChg chg="mod">
          <ac:chgData name="Veda Shree  V" userId="S::vedashree@enableindia.org::40c2ab3e-de76-4913-aada-a8fcb73edfa1" providerId="AD" clId="Web-{D24F6A74-70F9-04BC-FB26-305F1E8A3B33}" dt="2025-02-17T12:26:17.006" v="64" actId="20577"/>
          <ac:spMkLst>
            <pc:docMk/>
            <pc:sldMk cId="2984013803" sldId="268"/>
            <ac:spMk id="12" creationId="{850B959F-DBB4-6955-AF9D-AC44B13841C1}"/>
          </ac:spMkLst>
        </pc:spChg>
        <pc:grpChg chg="add del mod">
          <ac:chgData name="Veda Shree  V" userId="S::vedashree@enableindia.org::40c2ab3e-de76-4913-aada-a8fcb73edfa1" providerId="AD" clId="Web-{D24F6A74-70F9-04BC-FB26-305F1E8A3B33}" dt="2025-02-17T12:22:35.405" v="16" actId="1076"/>
          <ac:grpSpMkLst>
            <pc:docMk/>
            <pc:sldMk cId="2984013803" sldId="268"/>
            <ac:grpSpMk id="13" creationId="{7629E66D-FA68-4131-DD98-DEBC81C2B3D1}"/>
          </ac:grpSpMkLst>
        </pc:grpChg>
        <pc:picChg chg="del">
          <ac:chgData name="Veda Shree  V" userId="S::vedashree@enableindia.org::40c2ab3e-de76-4913-aada-a8fcb73edfa1" providerId="AD" clId="Web-{D24F6A74-70F9-04BC-FB26-305F1E8A3B33}" dt="2025-02-17T12:21:25.293" v="7"/>
          <ac:picMkLst>
            <pc:docMk/>
            <pc:sldMk cId="2984013803" sldId="268"/>
            <ac:picMk id="9" creationId="{156C251A-8403-50F8-63B0-869C9981E025}"/>
          </ac:picMkLst>
        </pc:picChg>
      </pc:sldChg>
    </pc:docChg>
  </pc:docChgLst>
  <pc:docChgLst>
    <pc:chgData name="Veda Shree  V" userId="S::vedashree@enableindia.org::40c2ab3e-de76-4913-aada-a8fcb73edfa1" providerId="AD" clId="Web-{5696596B-B16E-B60D-7E5F-E6D231EB87E8}"/>
    <pc:docChg chg="addSld modSld">
      <pc:chgData name="Veda Shree  V" userId="S::vedashree@enableindia.org::40c2ab3e-de76-4913-aada-a8fcb73edfa1" providerId="AD" clId="Web-{5696596B-B16E-B60D-7E5F-E6D231EB87E8}" dt="2025-02-13T09:36:47.071" v="2" actId="1076"/>
      <pc:docMkLst>
        <pc:docMk/>
      </pc:docMkLst>
    </pc:docChg>
  </pc:docChgLst>
  <pc:docChgLst>
    <pc:chgData name="Veda Shree  V" userId="S::vedashree@enableindia.org::40c2ab3e-de76-4913-aada-a8fcb73edfa1" providerId="AD" clId="Web-{3893892F-878A-BA2C-CEA0-CDE2F17C4819}"/>
    <pc:docChg chg="modSld">
      <pc:chgData name="Veda Shree  V" userId="S::vedashree@enableindia.org::40c2ab3e-de76-4913-aada-a8fcb73edfa1" providerId="AD" clId="Web-{3893892F-878A-BA2C-CEA0-CDE2F17C4819}" dt="2025-02-17T05:41:42.292" v="9" actId="1076"/>
      <pc:docMkLst>
        <pc:docMk/>
      </pc:docMkLst>
    </pc:docChg>
  </pc:docChgLst>
  <pc:docChgLst>
    <pc:chgData name="Veda Shree  V" userId="S::vedashree@enableindia.org::40c2ab3e-de76-4913-aada-a8fcb73edfa1" providerId="AD" clId="Web-{F2074885-8290-4AF2-F769-8906C15F560A}"/>
    <pc:docChg chg="modSld">
      <pc:chgData name="Veda Shree  V" userId="S::vedashree@enableindia.org::40c2ab3e-de76-4913-aada-a8fcb73edfa1" providerId="AD" clId="Web-{F2074885-8290-4AF2-F769-8906C15F560A}" dt="2025-02-19T05:23:36.534" v="3" actId="1076"/>
      <pc:docMkLst>
        <pc:docMk/>
      </pc:docMkLst>
    </pc:docChg>
  </pc:docChgLst>
  <pc:docChgLst>
    <pc:chgData name="Veda Shree  V" userId="S::vedashree@enableindia.org::40c2ab3e-de76-4913-aada-a8fcb73edfa1" providerId="AD" clId="Web-{43AEF640-F608-64CB-A952-AA7B6C0F9D45}"/>
    <pc:docChg chg="modSld">
      <pc:chgData name="Veda Shree  V" userId="S::vedashree@enableindia.org::40c2ab3e-de76-4913-aada-a8fcb73edfa1" providerId="AD" clId="Web-{43AEF640-F608-64CB-A952-AA7B6C0F9D45}" dt="2025-02-19T05:36:22.655" v="2"/>
      <pc:docMkLst>
        <pc:docMk/>
      </pc:docMkLst>
      <pc:sldChg chg="delSp modSp">
        <pc:chgData name="Veda Shree  V" userId="S::vedashree@enableindia.org::40c2ab3e-de76-4913-aada-a8fcb73edfa1" providerId="AD" clId="Web-{43AEF640-F608-64CB-A952-AA7B6C0F9D45}" dt="2025-02-19T05:36:22.655" v="2"/>
        <pc:sldMkLst>
          <pc:docMk/>
          <pc:sldMk cId="2984013803" sldId="268"/>
        </pc:sldMkLst>
        <pc:spChg chg="del">
          <ac:chgData name="Veda Shree  V" userId="S::vedashree@enableindia.org::40c2ab3e-de76-4913-aada-a8fcb73edfa1" providerId="AD" clId="Web-{43AEF640-F608-64CB-A952-AA7B6C0F9D45}" dt="2025-02-19T05:36:22.655" v="2"/>
          <ac:spMkLst>
            <pc:docMk/>
            <pc:sldMk cId="2984013803" sldId="268"/>
            <ac:spMk id="2" creationId="{F48AA2C7-3F5B-C534-09F3-0637DF005424}"/>
          </ac:spMkLst>
        </pc:spChg>
        <pc:picChg chg="mod">
          <ac:chgData name="Veda Shree  V" userId="S::vedashree@enableindia.org::40c2ab3e-de76-4913-aada-a8fcb73edfa1" providerId="AD" clId="Web-{43AEF640-F608-64CB-A952-AA7B6C0F9D45}" dt="2025-02-19T05:33:29.149" v="1" actId="1076"/>
          <ac:picMkLst>
            <pc:docMk/>
            <pc:sldMk cId="2984013803" sldId="268"/>
            <ac:picMk id="14" creationId="{166FF892-B132-40B8-9D3E-0C7D501B135B}"/>
          </ac:picMkLst>
        </pc:picChg>
      </pc:sldChg>
    </pc:docChg>
  </pc:docChgLst>
  <pc:docChgLst>
    <pc:chgData name="Veda Shree  V" userId="S::vedashree@enableindia.org::40c2ab3e-de76-4913-aada-a8fcb73edfa1" providerId="AD" clId="Web-{A4655B7D-95F3-4D98-4625-A4669FBEF7EC}"/>
    <pc:docChg chg="modSld">
      <pc:chgData name="Veda Shree  V" userId="S::vedashree@enableindia.org::40c2ab3e-de76-4913-aada-a8fcb73edfa1" providerId="AD" clId="Web-{A4655B7D-95F3-4D98-4625-A4669FBEF7EC}" dt="2025-02-21T10:56:48.805" v="81" actId="1076"/>
      <pc:docMkLst>
        <pc:docMk/>
      </pc:docMkLst>
      <pc:sldChg chg="addSp delSp modSp">
        <pc:chgData name="Veda Shree  V" userId="S::vedashree@enableindia.org::40c2ab3e-de76-4913-aada-a8fcb73edfa1" providerId="AD" clId="Web-{A4655B7D-95F3-4D98-4625-A4669FBEF7EC}" dt="2025-02-21T10:54:44.692" v="44"/>
        <pc:sldMkLst>
          <pc:docMk/>
          <pc:sldMk cId="2984013803" sldId="268"/>
        </pc:sldMkLst>
        <pc:spChg chg="add del mod">
          <ac:chgData name="Veda Shree  V" userId="S::vedashree@enableindia.org::40c2ab3e-de76-4913-aada-a8fcb73edfa1" providerId="AD" clId="Web-{A4655B7D-95F3-4D98-4625-A4669FBEF7EC}" dt="2025-02-21T10:54:08.972" v="41"/>
          <ac:spMkLst>
            <pc:docMk/>
            <pc:sldMk cId="2984013803" sldId="268"/>
            <ac:spMk id="4" creationId="{5B66BABC-FB25-3621-88F9-F6AA68E8752E}"/>
          </ac:spMkLst>
        </pc:spChg>
        <pc:grpChg chg="mod">
          <ac:chgData name="Veda Shree  V" userId="S::vedashree@enableindia.org::40c2ab3e-de76-4913-aada-a8fcb73edfa1" providerId="AD" clId="Web-{A4655B7D-95F3-4D98-4625-A4669FBEF7EC}" dt="2025-02-21T10:54:44.692" v="44"/>
          <ac:grpSpMkLst>
            <pc:docMk/>
            <pc:sldMk cId="2984013803" sldId="268"/>
            <ac:grpSpMk id="13" creationId="{7629E66D-FA68-4131-DD98-DEBC81C2B3D1}"/>
          </ac:grpSpMkLst>
        </pc:grpChg>
        <pc:picChg chg="mod">
          <ac:chgData name="Veda Shree  V" userId="S::vedashree@enableindia.org::40c2ab3e-de76-4913-aada-a8fcb73edfa1" providerId="AD" clId="Web-{A4655B7D-95F3-4D98-4625-A4669FBEF7EC}" dt="2025-02-21T10:54:35.254" v="43"/>
          <ac:picMkLst>
            <pc:docMk/>
            <pc:sldMk cId="2984013803" sldId="268"/>
            <ac:picMk id="14" creationId="{166FF892-B132-40B8-9D3E-0C7D501B135B}"/>
          </ac:picMkLst>
        </pc:picChg>
      </pc:sldChg>
      <pc:sldChg chg="modSp">
        <pc:chgData name="Veda Shree  V" userId="S::vedashree@enableindia.org::40c2ab3e-de76-4913-aada-a8fcb73edfa1" providerId="AD" clId="Web-{A4655B7D-95F3-4D98-4625-A4669FBEF7EC}" dt="2025-02-21T10:53:46.050" v="37"/>
        <pc:sldMkLst>
          <pc:docMk/>
          <pc:sldMk cId="819694763" sldId="271"/>
        </pc:sldMkLst>
        <pc:picChg chg="mod">
          <ac:chgData name="Veda Shree  V" userId="S::vedashree@enableindia.org::40c2ab3e-de76-4913-aada-a8fcb73edfa1" providerId="AD" clId="Web-{A4655B7D-95F3-4D98-4625-A4669FBEF7EC}" dt="2025-02-21T10:53:46.050" v="37"/>
          <ac:picMkLst>
            <pc:docMk/>
            <pc:sldMk cId="819694763" sldId="271"/>
            <ac:picMk id="5" creationId="{33CB07B8-5623-4E93-8902-F7E58E4AA9C8}"/>
          </ac:picMkLst>
        </pc:picChg>
      </pc:sldChg>
      <pc:sldChg chg="modSp">
        <pc:chgData name="Veda Shree  V" userId="S::vedashree@enableindia.org::40c2ab3e-de76-4913-aada-a8fcb73edfa1" providerId="AD" clId="Web-{A4655B7D-95F3-4D98-4625-A4669FBEF7EC}" dt="2025-02-21T10:56:48.805" v="81" actId="1076"/>
        <pc:sldMkLst>
          <pc:docMk/>
          <pc:sldMk cId="1149256489" sldId="272"/>
        </pc:sldMkLst>
        <pc:picChg chg="mod">
          <ac:chgData name="Veda Shree  V" userId="S::vedashree@enableindia.org::40c2ab3e-de76-4913-aada-a8fcb73edfa1" providerId="AD" clId="Web-{A4655B7D-95F3-4D98-4625-A4669FBEF7EC}" dt="2025-02-21T10:56:03.585" v="67"/>
          <ac:picMkLst>
            <pc:docMk/>
            <pc:sldMk cId="1149256489" sldId="272"/>
            <ac:picMk id="12" creationId="{EFE0DB8B-7A71-460C-8EEF-F4507A286237}"/>
          </ac:picMkLst>
        </pc:picChg>
        <pc:picChg chg="mod">
          <ac:chgData name="Veda Shree  V" userId="S::vedashree@enableindia.org::40c2ab3e-de76-4913-aada-a8fcb73edfa1" providerId="AD" clId="Web-{A4655B7D-95F3-4D98-4625-A4669FBEF7EC}" dt="2025-02-21T10:56:48.805" v="81" actId="1076"/>
          <ac:picMkLst>
            <pc:docMk/>
            <pc:sldMk cId="1149256489" sldId="272"/>
            <ac:picMk id="14" creationId="{E6E2EEA5-AB0D-454F-B258-BE69385366FC}"/>
          </ac:picMkLst>
        </pc:picChg>
        <pc:picChg chg="mod">
          <ac:chgData name="Veda Shree  V" userId="S::vedashree@enableindia.org::40c2ab3e-de76-4913-aada-a8fcb73edfa1" providerId="AD" clId="Web-{A4655B7D-95F3-4D98-4625-A4669FBEF7EC}" dt="2025-02-21T10:55:47.975" v="61"/>
          <ac:picMkLst>
            <pc:docMk/>
            <pc:sldMk cId="1149256489" sldId="272"/>
            <ac:picMk id="20" creationId="{C512B436-C375-4384-A17D-0B228F86BC31}"/>
          </ac:picMkLst>
        </pc:picChg>
        <pc:picChg chg="mod">
          <ac:chgData name="Veda Shree  V" userId="S::vedashree@enableindia.org::40c2ab3e-de76-4913-aada-a8fcb73edfa1" providerId="AD" clId="Web-{A4655B7D-95F3-4D98-4625-A4669FBEF7EC}" dt="2025-02-21T10:56:27.382" v="80"/>
          <ac:picMkLst>
            <pc:docMk/>
            <pc:sldMk cId="1149256489" sldId="272"/>
            <ac:picMk id="22" creationId="{EE3AFDAF-FA5A-4E72-AF59-DDC014ED8A46}"/>
          </ac:picMkLst>
        </pc:picChg>
        <pc:picChg chg="mod">
          <ac:chgData name="Veda Shree  V" userId="S::vedashree@enableindia.org::40c2ab3e-de76-4913-aada-a8fcb73edfa1" providerId="AD" clId="Web-{A4655B7D-95F3-4D98-4625-A4669FBEF7EC}" dt="2025-02-21T10:55:18.787" v="52"/>
          <ac:picMkLst>
            <pc:docMk/>
            <pc:sldMk cId="1149256489" sldId="272"/>
            <ac:picMk id="24" creationId="{FC6D3A45-0663-48C4-AA42-8366F4434032}"/>
          </ac:picMkLst>
        </pc:picChg>
        <pc:picChg chg="mod">
          <ac:chgData name="Veda Shree  V" userId="S::vedashree@enableindia.org::40c2ab3e-de76-4913-aada-a8fcb73edfa1" providerId="AD" clId="Web-{A4655B7D-95F3-4D98-4625-A4669FBEF7EC}" dt="2025-02-21T10:55:26.709" v="54"/>
          <ac:picMkLst>
            <pc:docMk/>
            <pc:sldMk cId="1149256489" sldId="272"/>
            <ac:picMk id="25" creationId="{1A60FAF0-76CD-4E53-8A0F-9CC1AD28FF4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add your notes here.</a:t>
            </a:r>
          </a:p>
          <a:p>
            <a:r>
              <a:rPr lang="en-US" dirty="0"/>
              <a:t>Title; First name, last name of speaker(s); Name of Organization, Name of Country, Name of Session (as written in Agenda)</a:t>
            </a:r>
          </a:p>
          <a:p>
            <a:r>
              <a:rPr lang="en-US" dirty="0"/>
              <a:t>#ZeroCon24</a:t>
            </a:r>
          </a:p>
          <a:p>
            <a:r>
              <a:rPr lang="en-US" dirty="0"/>
              <a:t>Day and Time of Session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601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56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65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8339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Project Conference 2025 (#ZeroCon25)</a:t>
            </a:r>
            <a:endParaRPr lang="en-GB" sz="3200" b="0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9D5CB6-785A-4A86-8C7E-61C42229B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4" t="28254" r="18313" b="23440"/>
          <a:stretch/>
        </p:blipFill>
        <p:spPr>
          <a:xfrm>
            <a:off x="74429" y="5761573"/>
            <a:ext cx="2126511" cy="111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21/02/2025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F382-91F0-49BB-856F-67EC75055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8C058D-8B18-48BE-98FF-1E15EA495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10279-ADA7-4351-86EE-74BFDADD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057-EC5B-4D20-8667-EE7FD1D9EBFA}" type="datetimeFigureOut">
              <a:rPr lang="en-IN" smtClean="0"/>
              <a:t>21-02-2025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49810-D85E-48B4-BB06-5C2D8FD6C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48C5-5F6E-4C4D-907C-B5757390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43E6-F060-4F2B-BBBD-80DE68077682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211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17477-1DAC-4266-B9D5-B1165E3B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0F77D-ECF6-4758-9E8E-EAE77FBB0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F1EBF-D263-4540-A7DC-19533EFB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057-EC5B-4D20-8667-EE7FD1D9EBFA}" type="datetimeFigureOut">
              <a:rPr lang="en-IN" smtClean="0"/>
              <a:t>21-02-2025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76675-8DED-469F-B405-B27518FF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176B3-77D1-4F08-94D7-2F273139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43E6-F060-4F2B-BBBD-80DE68077682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978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75868-D94C-4FCB-AC8D-36D1B4F9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B99AD-18CD-4765-B06C-073B0BE8C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CBFF0-C0CC-40FE-8EF1-66856CCF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057-EC5B-4D20-8667-EE7FD1D9EBFA}" type="datetimeFigureOut">
              <a:rPr lang="en-IN" smtClean="0"/>
              <a:t>21-02-2025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4F8DF-6B9F-4D81-A510-6CF18DB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4DEF7-A80E-4482-A8BE-19BB2F69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43E6-F060-4F2B-BBBD-80DE68077682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770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E378-860B-4225-9614-30FCFCFC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AE9C9-D883-4875-8B4E-11300CCAA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2759A-1D7E-495B-A6A0-E4D3C84CA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C595C-ED7A-4589-8909-177909C8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057-EC5B-4D20-8667-EE7FD1D9EBFA}" type="datetimeFigureOut">
              <a:rPr lang="en-IN" smtClean="0"/>
              <a:t>21-02-2025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D3442-E0B7-4D7B-9E09-8CF2FEA97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22E79-571A-42E8-9CF4-BFF12F2E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43E6-F060-4F2B-BBBD-80DE68077682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5535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D9B3-C904-4231-B798-2CE14482B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F6F40-4F61-4634-A1F0-B2F906A52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2EA1F-8A20-4F32-AC1B-087A32EF9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50892-6712-4647-A59B-E16BE545E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3ABB6-570E-4321-B843-4541AA46F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7D131-570A-422F-BFE6-B7CCBBD7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057-EC5B-4D20-8667-EE7FD1D9EBFA}" type="datetimeFigureOut">
              <a:rPr lang="en-IN" smtClean="0"/>
              <a:t>21-02-2025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F225C7-330C-4564-963A-BF3863E1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66D401-3344-4DB1-A1AD-62A1740CE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43E6-F060-4F2B-BBBD-80DE68077682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5851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332ED-A168-4718-9CE0-985E1431F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5C421-B073-4DC7-9257-1EE7F6AE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057-EC5B-4D20-8667-EE7FD1D9EBFA}" type="datetimeFigureOut">
              <a:rPr lang="en-IN" smtClean="0"/>
              <a:t>21-02-2025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2E4ED-C18C-4A5D-A5C9-F84E413A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46C3E-1440-469C-A6F9-BFC61279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43E6-F060-4F2B-BBBD-80DE68077682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4103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C36A9-9D67-4528-BF41-77DFF06E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057-EC5B-4D20-8667-EE7FD1D9EBFA}" type="datetimeFigureOut">
              <a:rPr lang="en-IN" smtClean="0"/>
              <a:t>21-02-2025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09FACA-EFC0-48E7-9E63-957487E42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07100-670E-48CF-9738-4D85FBE8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43E6-F060-4F2B-BBBD-80DE68077682}" type="slidenum">
              <a:rPr lang="en-IN" smtClean="0"/>
              <a:t>‹Nr.›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63FEC-F6C7-4848-ABA5-06B1DB7701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6" t="36664" r="17440" b="35122"/>
          <a:stretch/>
        </p:blipFill>
        <p:spPr>
          <a:xfrm>
            <a:off x="0" y="0"/>
            <a:ext cx="2430953" cy="74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49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1B06F-4BE6-49E1-A800-387B62C5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AA84F-113A-4B77-82D5-C273A1851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9367F-F2E5-461B-A80B-398C2C22F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1DA02-8B2E-4DA0-B554-68B4F7C68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057-EC5B-4D20-8667-EE7FD1D9EBFA}" type="datetimeFigureOut">
              <a:rPr lang="en-IN" smtClean="0"/>
              <a:t>21-02-2025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0CC78-6947-43E5-B1C1-B993CA1C3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DCE1F-98A8-41C6-9A00-8EBC360C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43E6-F060-4F2B-BBBD-80DE68077682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466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4758-5623-4612-8EBB-90E4C124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9027D-5FFF-4C83-8D34-2C128EE49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6FE7F-C409-4142-B101-2338C9182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70A9F-EA3C-4E33-81F4-53B7DE11E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057-EC5B-4D20-8667-EE7FD1D9EBFA}" type="datetimeFigureOut">
              <a:rPr lang="en-IN" smtClean="0"/>
              <a:t>21-02-2025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337A0-FEE1-4F33-8F9B-7E7045BB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FBD55-6A92-448F-8A53-21FF47AF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43E6-F060-4F2B-BBBD-80DE68077682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0894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1543-1EC3-4C90-A381-2BD1A02C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95E05-08E4-4083-8320-03BF56498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ACBE0-0EC3-4D44-A969-38D2FBFF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057-EC5B-4D20-8667-EE7FD1D9EBFA}" type="datetimeFigureOut">
              <a:rPr lang="en-IN" smtClean="0"/>
              <a:t>21-02-2025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1C4D0-A060-4EF0-8FE2-C31C5E9C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A2204-1573-4708-ABA8-9AC7C5B42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43E6-F060-4F2B-BBBD-80DE68077682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8578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1742B1-DCAC-49E3-B2E7-BDD1CBE92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CE0AB-30AC-4D5E-840A-BB00153C8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477AF-F1C1-42BF-BC73-C4CE11A8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057-EC5B-4D20-8667-EE7FD1D9EBFA}" type="datetimeFigureOut">
              <a:rPr lang="en-IN" smtClean="0"/>
              <a:t>21-02-2025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BEC1B-6A54-4DE8-A2E6-A195D920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FE408-8230-4EB4-830A-B6310E1A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43E6-F060-4F2B-BBBD-80DE68077682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635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21/02/2025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8948" y="6475007"/>
            <a:ext cx="1082749" cy="246468"/>
          </a:xfrm>
        </p:spPr>
        <p:txBody>
          <a:bodyPr/>
          <a:lstStyle/>
          <a:p>
            <a:fld id="{323E1DF0-723F-4583-B7C7-FD8C4EA08810}" type="datetime1">
              <a:rPr lang="en-GB" smtClean="0"/>
              <a:t>21/02/2025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EB6732-BD1F-48EF-99D1-F92051017A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274" y="141729"/>
            <a:ext cx="2517599" cy="7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49F578-6AE5-404D-AB7F-47B870252C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703" y="155575"/>
            <a:ext cx="2603522" cy="8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F67E8A-170C-4858-BAA9-B4359D70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7F4F2-5AE2-476D-BC8B-3B5B0DC34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7923B-6484-4A62-BF29-A730238B3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F7057-EC5B-4D20-8667-EE7FD1D9EBFA}" type="datetimeFigureOut">
              <a:rPr lang="en-IN" smtClean="0"/>
              <a:t>21-02-2025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650EE-90DD-4154-88CE-5124C8208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4B216-7246-48BF-A73D-FD741A458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243E6-F060-4F2B-BBBD-80DE68077682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199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73" y="1201785"/>
            <a:ext cx="11138627" cy="1947816"/>
          </a:xfrm>
        </p:spPr>
        <p:txBody>
          <a:bodyPr>
            <a:normAutofit/>
          </a:bodyPr>
          <a:lstStyle/>
          <a:p>
            <a:r>
              <a:rPr lang="en-GB" sz="5600" dirty="0">
                <a:latin typeface="Roboto" panose="02000000000000000000" pitchFamily="2" charset="0"/>
                <a:ea typeface="Roboto" panose="02000000000000000000" pitchFamily="2" charset="0"/>
              </a:rPr>
              <a:t>The story of emergence </a:t>
            </a:r>
            <a:r>
              <a:rPr lang="en-GB" sz="5600" b="1" dirty="0">
                <a:latin typeface="Roboto" panose="02000000000000000000" pitchFamily="2" charset="0"/>
                <a:ea typeface="Roboto" panose="02000000000000000000" pitchFamily="2" charset="0"/>
              </a:rPr>
              <a:t>Grassroots – AI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451" y="3444665"/>
            <a:ext cx="11234057" cy="2211557"/>
          </a:xfrm>
        </p:spPr>
        <p:txBody>
          <a:bodyPr>
            <a:noAutofit/>
          </a:bodyPr>
          <a:lstStyle/>
          <a:p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</a:rPr>
              <a:t>Sayomdeb Mukherjee (Den)</a:t>
            </a:r>
          </a:p>
          <a:p>
            <a:r>
              <a:rPr lang="en-US" sz="3000" b="1" dirty="0" err="1">
                <a:latin typeface="Roboto" panose="02000000000000000000" pitchFamily="2" charset="0"/>
                <a:ea typeface="Roboto" panose="02000000000000000000" pitchFamily="2" charset="0"/>
              </a:rPr>
              <a:t>EnAble</a:t>
            </a:r>
            <a:r>
              <a:rPr lang="en-US" sz="3000" b="1" dirty="0">
                <a:latin typeface="Roboto" panose="02000000000000000000" pitchFamily="2" charset="0"/>
                <a:ea typeface="Roboto" panose="02000000000000000000" pitchFamily="2" charset="0"/>
              </a:rPr>
              <a:t> India </a:t>
            </a:r>
          </a:p>
          <a:p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</a:rPr>
              <a:t>India</a:t>
            </a:r>
          </a:p>
          <a:p>
            <a:r>
              <a:rPr lang="en-GB" sz="3000" dirty="0">
                <a:latin typeface="Roboto" panose="02000000000000000000" pitchFamily="2" charset="0"/>
                <a:ea typeface="Roboto" panose="02000000000000000000" pitchFamily="2" charset="0"/>
              </a:rPr>
              <a:t>How to build AI that works for your organization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842554" y="5692088"/>
            <a:ext cx="10567851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07 March 2025 10:00-11:00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>
                <a:latin typeface="Roboto" panose="02000000000000000000" pitchFamily="2" charset="0"/>
                <a:ea typeface="Roboto" panose="02000000000000000000" pitchFamily="2" charset="0"/>
              </a:rPr>
              <a:t>1</a:t>
            </a:fld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CCC61C1-4090-488E-812F-677AA85DE0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19208" y="176727"/>
            <a:ext cx="2906314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Genesis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" name="Google Shape;95;p18" descr="The image is the logo of Project Discovery with gradient blue and yellow colors. with the tag line share solutions, Create Impact! ">
            <a:extLst>
              <a:ext uri="{FF2B5EF4-FFF2-40B4-BE49-F238E27FC236}">
                <a16:creationId xmlns:a16="http://schemas.microsoft.com/office/drawing/2014/main" id="{0C4C138E-FE55-473B-B16D-E0572FB0BA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819" y="2162643"/>
            <a:ext cx="3956618" cy="32029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 descr="Graphic with a text Project Discovery: A video compatition for discovering innovative solutions that persons with disabilities use in their daily lives across India&#10;Everyday Solutions, Outdoor Solutions, Technology and IT Solutions">
            <a:extLst>
              <a:ext uri="{FF2B5EF4-FFF2-40B4-BE49-F238E27FC236}">
                <a16:creationId xmlns:a16="http://schemas.microsoft.com/office/drawing/2014/main" id="{6F5CFE42-19ED-40EA-B4D3-01B7B99DCBC8}"/>
              </a:ext>
            </a:extLst>
          </p:cNvPr>
          <p:cNvGrpSpPr/>
          <p:nvPr/>
        </p:nvGrpSpPr>
        <p:grpSpPr>
          <a:xfrm>
            <a:off x="4813300" y="717549"/>
            <a:ext cx="6921500" cy="5397500"/>
            <a:chOff x="4203383" y="400049"/>
            <a:chExt cx="6921500" cy="5397500"/>
          </a:xfrm>
        </p:grpSpPr>
        <p:grpSp>
          <p:nvGrpSpPr>
            <p:cNvPr id="5" name="Google Shape;101;p19">
              <a:extLst>
                <a:ext uri="{FF2B5EF4-FFF2-40B4-BE49-F238E27FC236}">
                  <a16:creationId xmlns:a16="http://schemas.microsoft.com/office/drawing/2014/main" id="{88CF96D6-F78E-4942-BE88-F018AA2CCB70}"/>
                </a:ext>
              </a:extLst>
            </p:cNvPr>
            <p:cNvGrpSpPr/>
            <p:nvPr/>
          </p:nvGrpSpPr>
          <p:grpSpPr>
            <a:xfrm>
              <a:off x="4203383" y="400049"/>
              <a:ext cx="6921500" cy="5397500"/>
              <a:chOff x="1593083" y="141441"/>
              <a:chExt cx="5653033" cy="4600320"/>
            </a:xfrm>
          </p:grpSpPr>
          <p:grpSp>
            <p:nvGrpSpPr>
              <p:cNvPr id="8" name="Google Shape;102;p19">
                <a:extLst>
                  <a:ext uri="{FF2B5EF4-FFF2-40B4-BE49-F238E27FC236}">
                    <a16:creationId xmlns:a16="http://schemas.microsoft.com/office/drawing/2014/main" id="{DF4131B3-964C-4ED9-926C-414FC414A7A7}"/>
                  </a:ext>
                </a:extLst>
              </p:cNvPr>
              <p:cNvGrpSpPr/>
              <p:nvPr/>
            </p:nvGrpSpPr>
            <p:grpSpPr>
              <a:xfrm>
                <a:off x="1593083" y="141441"/>
                <a:ext cx="5653033" cy="4600320"/>
                <a:chOff x="1605439" y="119190"/>
                <a:chExt cx="5653033" cy="4600320"/>
              </a:xfrm>
            </p:grpSpPr>
            <p:pic>
              <p:nvPicPr>
                <p:cNvPr id="10" name="Google Shape;103;p19" descr="Graphical representation of Project Discovery, which reads &quot; A Video competition for Discovering Innovative Solutions that person with disabilities uses in their daily lives across India. ">
                  <a:extLst>
                    <a:ext uri="{FF2B5EF4-FFF2-40B4-BE49-F238E27FC236}">
                      <a16:creationId xmlns:a16="http://schemas.microsoft.com/office/drawing/2014/main" id="{33B9B28B-1441-4DCF-9EA3-698408C3C0FA}"/>
                    </a:ext>
                  </a:extLst>
                </p:cNvPr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23042"/>
                <a:stretch/>
              </p:blipFill>
              <p:spPr>
                <a:xfrm>
                  <a:off x="1605439" y="119190"/>
                  <a:ext cx="5653033" cy="46003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1" name="Google Shape;104;p19">
                  <a:extLst>
                    <a:ext uri="{FF2B5EF4-FFF2-40B4-BE49-F238E27FC236}">
                      <a16:creationId xmlns:a16="http://schemas.microsoft.com/office/drawing/2014/main" id="{6D786D2F-25BC-467E-A869-EB2F033B191D}"/>
                    </a:ext>
                  </a:extLst>
                </p:cNvPr>
                <p:cNvSpPr txBox="1"/>
                <p:nvPr/>
              </p:nvSpPr>
              <p:spPr>
                <a:xfrm>
                  <a:off x="3632885" y="1642016"/>
                  <a:ext cx="1684639" cy="1651686"/>
                </a:xfrm>
                <a:prstGeom prst="rect">
                  <a:avLst/>
                </a:prstGeom>
                <a:solidFill>
                  <a:srgbClr val="72D6F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" name="Google Shape;105;p19">
                <a:extLst>
                  <a:ext uri="{FF2B5EF4-FFF2-40B4-BE49-F238E27FC236}">
                    <a16:creationId xmlns:a16="http://schemas.microsoft.com/office/drawing/2014/main" id="{82684C2F-E9ED-4FBF-BDA6-0B70BA957D11}"/>
                  </a:ext>
                </a:extLst>
              </p:cNvPr>
              <p:cNvSpPr txBox="1"/>
              <p:nvPr/>
            </p:nvSpPr>
            <p:spPr>
              <a:xfrm>
                <a:off x="1679582" y="141441"/>
                <a:ext cx="1491986" cy="118485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" name="Google Shape;106;p19">
              <a:extLst>
                <a:ext uri="{FF2B5EF4-FFF2-40B4-BE49-F238E27FC236}">
                  <a16:creationId xmlns:a16="http://schemas.microsoft.com/office/drawing/2014/main" id="{BB9027D2-2271-4E6B-8311-967CF0FFC60D}"/>
                </a:ext>
              </a:extLst>
            </p:cNvPr>
            <p:cNvSpPr txBox="1"/>
            <p:nvPr/>
          </p:nvSpPr>
          <p:spPr>
            <a:xfrm>
              <a:off x="6463781" y="2628864"/>
              <a:ext cx="289396" cy="261191"/>
            </a:xfrm>
            <a:prstGeom prst="rect">
              <a:avLst/>
            </a:prstGeom>
            <a:solidFill>
              <a:srgbClr val="72D6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7;p19">
              <a:extLst>
                <a:ext uri="{FF2B5EF4-FFF2-40B4-BE49-F238E27FC236}">
                  <a16:creationId xmlns:a16="http://schemas.microsoft.com/office/drawing/2014/main" id="{7213D39E-E668-43F6-B266-AC11D7969DBF}"/>
                </a:ext>
              </a:extLst>
            </p:cNvPr>
            <p:cNvSpPr txBox="1"/>
            <p:nvPr/>
          </p:nvSpPr>
          <p:spPr>
            <a:xfrm>
              <a:off x="6540564" y="3952014"/>
              <a:ext cx="289396" cy="261191"/>
            </a:xfrm>
            <a:prstGeom prst="rect">
              <a:avLst/>
            </a:prstGeom>
            <a:solidFill>
              <a:srgbClr val="72D6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2A6AE98-3E2C-4604-992A-A004F12A39C5}"/>
              </a:ext>
            </a:extLst>
          </p:cNvPr>
          <p:cNvSpPr/>
          <p:nvPr/>
        </p:nvSpPr>
        <p:spPr>
          <a:xfrm>
            <a:off x="6906528" y="2285456"/>
            <a:ext cx="2735044" cy="46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IN" dirty="0">
                <a:solidFill>
                  <a:srgbClr val="00206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🎥 </a:t>
            </a:r>
            <a:r>
              <a:rPr lang="en-IN" b="1" dirty="0">
                <a:solidFill>
                  <a:srgbClr val="00206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Project Discovery💡 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BAFCAF-06A8-47BE-AFEA-1D2FF5004A67}"/>
              </a:ext>
            </a:extLst>
          </p:cNvPr>
          <p:cNvSpPr/>
          <p:nvPr/>
        </p:nvSpPr>
        <p:spPr>
          <a:xfrm>
            <a:off x="7098020" y="2748468"/>
            <a:ext cx="2298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rgbClr val="00206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 video competition for discovering innovative solutions that persons with disabilities use in their daily lives across India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453D12-E51E-40D9-8A9C-0579C0F9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6200" y="6332705"/>
            <a:ext cx="1879600" cy="365125"/>
          </a:xfrm>
        </p:spPr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792FCD-589B-4A4F-A33B-AA2FDCD6F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1"/>
            <a:ext cx="457200" cy="341480"/>
          </a:xfrm>
        </p:spPr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57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1AF698-D9B0-452D-A1FD-8DF17971C8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#ZeroCon25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Graphics of a person trying to find out a problem in confused stage. ">
            <a:extLst>
              <a:ext uri="{FF2B5EF4-FFF2-40B4-BE49-F238E27FC236}">
                <a16:creationId xmlns:a16="http://schemas.microsoft.com/office/drawing/2014/main" id="{7E1592CB-5E0C-488E-98B9-E8B5B25774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4747" b="4138"/>
          <a:stretch/>
        </p:blipFill>
        <p:spPr>
          <a:xfrm>
            <a:off x="375924" y="1522425"/>
            <a:ext cx="4015738" cy="3873500"/>
          </a:xfrm>
          <a:prstGeom prst="rect">
            <a:avLst/>
          </a:prstGeom>
        </p:spPr>
      </p:pic>
      <p:sp>
        <p:nvSpPr>
          <p:cNvPr id="11" name="Arrow: Right 10" descr="Arrow from the left to the right">
            <a:extLst>
              <a:ext uri="{FF2B5EF4-FFF2-40B4-BE49-F238E27FC236}">
                <a16:creationId xmlns:a16="http://schemas.microsoft.com/office/drawing/2014/main" id="{078F84BE-1EAF-4127-8374-18E8CD0D8D8E}"/>
              </a:ext>
            </a:extLst>
          </p:cNvPr>
          <p:cNvSpPr/>
          <p:nvPr/>
        </p:nvSpPr>
        <p:spPr>
          <a:xfrm>
            <a:off x="4575812" y="3300412"/>
            <a:ext cx="2110738" cy="549276"/>
          </a:xfrm>
          <a:prstGeom prst="rightArrow">
            <a:avLst/>
          </a:prstGeom>
          <a:solidFill>
            <a:srgbClr val="6A4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 descr="Graphical representation of finding a solution, images shows 2 people looking at the blub and figuring out a solution.">
            <a:extLst>
              <a:ext uri="{FF2B5EF4-FFF2-40B4-BE49-F238E27FC236}">
                <a16:creationId xmlns:a16="http://schemas.microsoft.com/office/drawing/2014/main" id="{CB821C51-BDCA-4FD7-997C-AA44F0AD5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1647850"/>
            <a:ext cx="4483100" cy="362265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94AF4E-96E5-4C5E-9F37-655FC167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84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688A211-B8EB-4D77-9FD7-7DE062A22B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12026" y="1003112"/>
            <a:ext cx="8722674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Disability Innovative Solutions Hub</a:t>
            </a: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This image is logo of DISH. It features a stylized serving dish with a cloche lid and the tagline &quot;SOLUTIONS ON A PLATTER&quot;. ">
            <a:extLst>
              <a:ext uri="{FF2B5EF4-FFF2-40B4-BE49-F238E27FC236}">
                <a16:creationId xmlns:a16="http://schemas.microsoft.com/office/drawing/2014/main" id="{1A2C3C96-0FFC-4999-A154-3D000C168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213" y="2137090"/>
            <a:ext cx="4932226" cy="385472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A0CDA9-2FAC-44D3-A57C-844BFA455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BFEEE-841F-4750-8C38-A838F3EA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2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 of Project Discovery">
            <a:extLst>
              <a:ext uri="{FF2B5EF4-FFF2-40B4-BE49-F238E27FC236}">
                <a16:creationId xmlns:a16="http://schemas.microsoft.com/office/drawing/2014/main" id="{E6E2EEA5-AB0D-454F-B258-BE69385366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10150" b="20677"/>
          <a:stretch/>
        </p:blipFill>
        <p:spPr>
          <a:xfrm>
            <a:off x="909176" y="985282"/>
            <a:ext cx="1688678" cy="1213737"/>
          </a:xfrm>
          <a:prstGeom prst="rect">
            <a:avLst/>
          </a:prstGeom>
        </p:spPr>
      </p:pic>
      <p:pic>
        <p:nvPicPr>
          <p:cNvPr id="20" name="Graphic 19" descr="Logo of Zero Project ">
            <a:extLst>
              <a:ext uri="{FF2B5EF4-FFF2-40B4-BE49-F238E27FC236}">
                <a16:creationId xmlns:a16="http://schemas.microsoft.com/office/drawing/2014/main" id="{C512B436-C375-4384-A17D-0B228F86B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944" y="2637005"/>
            <a:ext cx="2401727" cy="455802"/>
          </a:xfrm>
          <a:prstGeom prst="rect">
            <a:avLst/>
          </a:prstGeom>
        </p:spPr>
      </p:pic>
      <p:pic>
        <p:nvPicPr>
          <p:cNvPr id="12" name="Picture 11" descr="Logo of the Harkin Institute ">
            <a:extLst>
              <a:ext uri="{FF2B5EF4-FFF2-40B4-BE49-F238E27FC236}">
                <a16:creationId xmlns:a16="http://schemas.microsoft.com/office/drawing/2014/main" id="{EFE0DB8B-7A71-460C-8EEF-F4507A2862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4" y="3590470"/>
            <a:ext cx="1828800" cy="1172666"/>
          </a:xfrm>
          <a:prstGeom prst="rect">
            <a:avLst/>
          </a:prstGeom>
        </p:spPr>
      </p:pic>
      <p:pic>
        <p:nvPicPr>
          <p:cNvPr id="22" name="Picture 21" descr="Logo of Global Disability Innovation Hub">
            <a:extLst>
              <a:ext uri="{FF2B5EF4-FFF2-40B4-BE49-F238E27FC236}">
                <a16:creationId xmlns:a16="http://schemas.microsoft.com/office/drawing/2014/main" id="{EE3AFDAF-FA5A-4E72-AF59-DDC014ED8A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6" y="5322085"/>
            <a:ext cx="1828800" cy="1124712"/>
          </a:xfrm>
          <a:prstGeom prst="rect">
            <a:avLst/>
          </a:prstGeom>
        </p:spPr>
      </p:pic>
      <p:sp>
        <p:nvSpPr>
          <p:cNvPr id="26" name="Arrow: Right 25" descr="Arrow from the left to the right">
            <a:extLst>
              <a:ext uri="{FF2B5EF4-FFF2-40B4-BE49-F238E27FC236}">
                <a16:creationId xmlns:a16="http://schemas.microsoft.com/office/drawing/2014/main" id="{2CF88888-5AFE-4F09-B9FB-DE8D500CC511}"/>
              </a:ext>
            </a:extLst>
          </p:cNvPr>
          <p:cNvSpPr/>
          <p:nvPr/>
        </p:nvSpPr>
        <p:spPr>
          <a:xfrm>
            <a:off x="3173965" y="3590470"/>
            <a:ext cx="749300" cy="321130"/>
          </a:xfrm>
          <a:prstGeom prst="rightArrow">
            <a:avLst/>
          </a:prstGeom>
          <a:solidFill>
            <a:srgbClr val="363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6D3A45-0663-48C4-AA42-8366F4434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9426" r="4603" b="8066"/>
          <a:stretch/>
        </p:blipFill>
        <p:spPr>
          <a:xfrm>
            <a:off x="3797299" y="1678298"/>
            <a:ext cx="3949865" cy="3643787"/>
          </a:xfrm>
          <a:prstGeom prst="rect">
            <a:avLst/>
          </a:prstGeom>
        </p:spPr>
      </p:pic>
      <p:sp>
        <p:nvSpPr>
          <p:cNvPr id="27" name="Arrow: Right 26" descr="Arrow from the left to the right">
            <a:extLst>
              <a:ext uri="{FF2B5EF4-FFF2-40B4-BE49-F238E27FC236}">
                <a16:creationId xmlns:a16="http://schemas.microsoft.com/office/drawing/2014/main" id="{9F8EB823-A8E3-4050-B759-9B4500B14957}"/>
              </a:ext>
            </a:extLst>
          </p:cNvPr>
          <p:cNvSpPr/>
          <p:nvPr/>
        </p:nvSpPr>
        <p:spPr>
          <a:xfrm>
            <a:off x="7747164" y="3590470"/>
            <a:ext cx="749300" cy="321130"/>
          </a:xfrm>
          <a:prstGeom prst="rightArrow">
            <a:avLst/>
          </a:prstGeom>
          <a:solidFill>
            <a:srgbClr val="363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5" name="Picture 24" descr="Logo of DISH ">
            <a:extLst>
              <a:ext uri="{FF2B5EF4-FFF2-40B4-BE49-F238E27FC236}">
                <a16:creationId xmlns:a16="http://schemas.microsoft.com/office/drawing/2014/main" id="{1A60FAF0-76CD-4E53-8A0F-9CC1AD28FF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6464" y="2289054"/>
            <a:ext cx="3331790" cy="260283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F6DE3E-6D6F-4625-9A7D-43962F8CBA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#ZeroCon25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555E95-C343-4C59-B0A0-C72C9E4B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0100" y="6356350"/>
            <a:ext cx="393700" cy="365125"/>
          </a:xfrm>
        </p:spPr>
        <p:txBody>
          <a:bodyPr/>
          <a:lstStyle/>
          <a:p>
            <a:fld id="{1195A9E4-2CE9-4E32-BE85-7C32F0F78A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5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1935AC-CC0F-F3B9-9D15-9DB0388C08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AT" dirty="0" err="1"/>
              <a:t>Incluss</a:t>
            </a:r>
            <a:r>
              <a:rPr lang="de-AT" dirty="0"/>
              <a:t> AI</a:t>
            </a:r>
          </a:p>
        </p:txBody>
      </p:sp>
      <p:pic>
        <p:nvPicPr>
          <p:cNvPr id="5" name="Picture 4" descr="Logo of IncluzzAI in bright Yellow color, the AI is in a magnifier. with the tagline of Answerable for All">
            <a:extLst>
              <a:ext uri="{FF2B5EF4-FFF2-40B4-BE49-F238E27FC236}">
                <a16:creationId xmlns:a16="http://schemas.microsoft.com/office/drawing/2014/main" id="{33CB07B8-5623-4E93-8902-F7E58E4AA9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7" t="31992" r="11364" b="23935"/>
          <a:stretch/>
        </p:blipFill>
        <p:spPr>
          <a:xfrm>
            <a:off x="1448530" y="1536700"/>
            <a:ext cx="9318385" cy="3784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139C8C-74B5-460E-ABDD-8B94F64E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3086" y="6356350"/>
            <a:ext cx="2743200" cy="365125"/>
          </a:xfrm>
        </p:spPr>
        <p:txBody>
          <a:bodyPr/>
          <a:lstStyle/>
          <a:p>
            <a:fld id="{1195A9E4-2CE9-4E32-BE85-7C32F0F78A6D}" type="slidenum">
              <a:rPr lang="en-GB" smtClean="0"/>
              <a:t>6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E2871B-6EFE-42A6-9A57-DA704805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694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3B26DB7-F69D-7629-4ACF-44983623A9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AT" dirty="0" err="1"/>
              <a:t>Incluzz</a:t>
            </a:r>
            <a:r>
              <a:rPr lang="de-AT" dirty="0"/>
              <a:t> AI Cercle</a:t>
            </a:r>
          </a:p>
        </p:txBody>
      </p:sp>
      <p:grpSp>
        <p:nvGrpSpPr>
          <p:cNvPr id="13" name="Group 12" descr="Functionality of IncluzzAI ">
            <a:extLst>
              <a:ext uri="{FF2B5EF4-FFF2-40B4-BE49-F238E27FC236}">
                <a16:creationId xmlns:a16="http://schemas.microsoft.com/office/drawing/2014/main" id="{7629E66D-FA68-4131-DD98-DEBC81C2B3D1}"/>
              </a:ext>
            </a:extLst>
          </p:cNvPr>
          <p:cNvGrpSpPr/>
          <p:nvPr/>
        </p:nvGrpSpPr>
        <p:grpSpPr>
          <a:xfrm>
            <a:off x="2961672" y="560927"/>
            <a:ext cx="6536252" cy="5736146"/>
            <a:chOff x="3031331" y="298445"/>
            <a:chExt cx="6455398" cy="5937260"/>
          </a:xfrm>
        </p:grpSpPr>
        <p:sp>
          <p:nvSpPr>
            <p:cNvPr id="7" name="Circle: Hollow 6">
              <a:extLst>
                <a:ext uri="{FF2B5EF4-FFF2-40B4-BE49-F238E27FC236}">
                  <a16:creationId xmlns:a16="http://schemas.microsoft.com/office/drawing/2014/main" id="{4E9951E6-F43C-E9BC-C174-72184799AF81}"/>
                </a:ext>
              </a:extLst>
            </p:cNvPr>
            <p:cNvSpPr/>
            <p:nvPr/>
          </p:nvSpPr>
          <p:spPr>
            <a:xfrm>
              <a:off x="3898900" y="908050"/>
              <a:ext cx="4711700" cy="4718050"/>
            </a:xfrm>
            <a:prstGeom prst="donut">
              <a:avLst>
                <a:gd name="adj" fmla="val 5709"/>
              </a:avLst>
            </a:prstGeom>
            <a:solidFill>
              <a:srgbClr val="F3B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 descr="Text or speech">
              <a:extLst>
                <a:ext uri="{FF2B5EF4-FFF2-40B4-BE49-F238E27FC236}">
                  <a16:creationId xmlns:a16="http://schemas.microsoft.com/office/drawing/2014/main" id="{D72AD804-4913-AEC9-723A-61C284A5BACB}"/>
                </a:ext>
              </a:extLst>
            </p:cNvPr>
            <p:cNvSpPr/>
            <p:nvPr/>
          </p:nvSpPr>
          <p:spPr>
            <a:xfrm>
              <a:off x="3031331" y="2390772"/>
              <a:ext cx="1735137" cy="1733163"/>
            </a:xfrm>
            <a:prstGeom prst="ellipse">
              <a:avLst/>
            </a:prstGeom>
            <a:solidFill>
              <a:srgbClr val="253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 b="1" dirty="0"/>
                <a:t> Text or Speech </a:t>
              </a:r>
              <a:endParaRPr lang="en-IN" sz="2000" b="1" dirty="0"/>
            </a:p>
          </p:txBody>
        </p:sp>
        <p:sp>
          <p:nvSpPr>
            <p:cNvPr id="10" name="Oval 9" descr="No Hallucination, just accuracy ">
              <a:extLst>
                <a:ext uri="{FF2B5EF4-FFF2-40B4-BE49-F238E27FC236}">
                  <a16:creationId xmlns:a16="http://schemas.microsoft.com/office/drawing/2014/main" id="{5992B6B9-9A76-D584-045D-8977388DEADE}"/>
                </a:ext>
              </a:extLst>
            </p:cNvPr>
            <p:cNvSpPr/>
            <p:nvPr/>
          </p:nvSpPr>
          <p:spPr>
            <a:xfrm>
              <a:off x="5387182" y="298445"/>
              <a:ext cx="1735137" cy="1733163"/>
            </a:xfrm>
            <a:prstGeom prst="ellipse">
              <a:avLst/>
            </a:prstGeom>
            <a:solidFill>
              <a:srgbClr val="253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400" b="1" dirty="0">
                <a:ea typeface="Calibri"/>
                <a:cs typeface="Calibri"/>
              </a:endParaRPr>
            </a:p>
          </p:txBody>
        </p:sp>
        <p:sp>
          <p:nvSpPr>
            <p:cNvPr id="11" name="Oval 10" descr="Multilingual support">
              <a:extLst>
                <a:ext uri="{FF2B5EF4-FFF2-40B4-BE49-F238E27FC236}">
                  <a16:creationId xmlns:a16="http://schemas.microsoft.com/office/drawing/2014/main" id="{9051C703-1EC6-4513-5E71-A56CDDFC31C0}"/>
                </a:ext>
              </a:extLst>
            </p:cNvPr>
            <p:cNvSpPr/>
            <p:nvPr/>
          </p:nvSpPr>
          <p:spPr>
            <a:xfrm>
              <a:off x="7743031" y="2400494"/>
              <a:ext cx="1743698" cy="1682372"/>
            </a:xfrm>
            <a:prstGeom prst="ellipse">
              <a:avLst/>
            </a:prstGeom>
            <a:solidFill>
              <a:srgbClr val="253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2" name="Oval 11" descr="Targeted Search">
              <a:extLst>
                <a:ext uri="{FF2B5EF4-FFF2-40B4-BE49-F238E27FC236}">
                  <a16:creationId xmlns:a16="http://schemas.microsoft.com/office/drawing/2014/main" id="{850B959F-DBB4-6955-AF9D-AC44B13841C1}"/>
                </a:ext>
              </a:extLst>
            </p:cNvPr>
            <p:cNvSpPr/>
            <p:nvPr/>
          </p:nvSpPr>
          <p:spPr>
            <a:xfrm>
              <a:off x="5387181" y="4502542"/>
              <a:ext cx="1735137" cy="1733163"/>
            </a:xfrm>
            <a:prstGeom prst="ellipse">
              <a:avLst/>
            </a:prstGeom>
            <a:solidFill>
              <a:srgbClr val="253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 dirty="0">
                  <a:ea typeface="Calibri"/>
                  <a:cs typeface="Calibri"/>
                </a:rPr>
                <a:t>Targeted Search </a:t>
              </a:r>
            </a:p>
          </p:txBody>
        </p:sp>
      </p:grpSp>
      <p:pic>
        <p:nvPicPr>
          <p:cNvPr id="14" name="Picture 13" descr="Logo of IncluzzAI in bright yellow color, the AI is in a magnifier. with the tagline of Answerable for All">
            <a:extLst>
              <a:ext uri="{FF2B5EF4-FFF2-40B4-BE49-F238E27FC236}">
                <a16:creationId xmlns:a16="http://schemas.microsoft.com/office/drawing/2014/main" id="{166FF892-B132-40B8-9D3E-0C7D501B1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82" t="28472" r="9422" b="21498"/>
          <a:stretch/>
        </p:blipFill>
        <p:spPr>
          <a:xfrm>
            <a:off x="4755361" y="2794101"/>
            <a:ext cx="2934583" cy="1258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788128-ABA0-4924-87DC-6AE7E06ECCB7}"/>
              </a:ext>
            </a:extLst>
          </p:cNvPr>
          <p:cNvSpPr txBox="1"/>
          <p:nvPr/>
        </p:nvSpPr>
        <p:spPr>
          <a:xfrm>
            <a:off x="5484593" y="797961"/>
            <a:ext cx="1667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lt1"/>
                </a:solidFill>
              </a:rPr>
              <a:t>No Hallucination, Just Accuracy</a:t>
            </a:r>
            <a:endParaRPr lang="en-IN" sz="2000" b="1" dirty="0">
              <a:solidFill>
                <a:schemeClr val="l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284308-B5BB-4D4B-9F88-C159DE169D28}"/>
              </a:ext>
            </a:extLst>
          </p:cNvPr>
          <p:cNvSpPr txBox="1"/>
          <p:nvPr/>
        </p:nvSpPr>
        <p:spPr>
          <a:xfrm>
            <a:off x="7920287" y="3110089"/>
            <a:ext cx="1577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lt1"/>
                </a:solidFill>
              </a:rPr>
              <a:t>Multilingual Support </a:t>
            </a:r>
            <a:endParaRPr lang="en-IN" sz="2000" b="1" dirty="0">
              <a:solidFill>
                <a:schemeClr val="l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CC3EF2-4B97-C9E6-650C-6ADAA853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013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7A914972B2B458E3A30E87AFD28C3" ma:contentTypeVersion="13" ma:contentTypeDescription="Create a new document." ma:contentTypeScope="" ma:versionID="63a332a73e34e6ab0e8ced964bbb88e9">
  <xsd:schema xmlns:xsd="http://www.w3.org/2001/XMLSchema" xmlns:xs="http://www.w3.org/2001/XMLSchema" xmlns:p="http://schemas.microsoft.com/office/2006/metadata/properties" xmlns:ns2="20980806-cc7e-4c0a-9809-b62971b3720f" xmlns:ns3="b89a80f1-4fd7-4123-9fa9-77460f4a6b9a" targetNamespace="http://schemas.microsoft.com/office/2006/metadata/properties" ma:root="true" ma:fieldsID="ecc4d67bbbda7e62407ca6dab8045822" ns2:_="" ns3:_="">
    <xsd:import namespace="20980806-cc7e-4c0a-9809-b62971b3720f"/>
    <xsd:import namespace="b89a80f1-4fd7-4123-9fa9-77460f4a6b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80806-cc7e-4c0a-9809-b62971b372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02dbcb0-4a16-4d85-948e-c39d03a458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a80f1-4fd7-4123-9fa9-77460f4a6b9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254f399-d1cb-424e-8c92-d9e578465b0a}" ma:internalName="TaxCatchAll" ma:showField="CatchAllData" ma:web="b89a80f1-4fd7-4123-9fa9-77460f4a6b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9a80f1-4fd7-4123-9fa9-77460f4a6b9a" xsi:nil="true"/>
    <lcf76f155ced4ddcb4097134ff3c332f xmlns="20980806-cc7e-4c0a-9809-b62971b3720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674548-444C-4E70-B7B9-F478D94276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BD4D26-3E94-4AAA-A1C5-3785C5C485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980806-cc7e-4c0a-9809-b62971b3720f"/>
    <ds:schemaRef ds:uri="b89a80f1-4fd7-4123-9fa9-77460f4a6b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A935B2-679B-4B1D-8D86-250F3BD34EF9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b89a80f1-4fd7-4123-9fa9-77460f4a6b9a"/>
    <ds:schemaRef ds:uri="http://www.w3.org/XML/1998/namespace"/>
    <ds:schemaRef ds:uri="http://schemas.openxmlformats.org/package/2006/metadata/core-properties"/>
    <ds:schemaRef ds:uri="20980806-cc7e-4c0a-9809-b62971b3720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Breitbild</PresentationFormat>
  <Paragraphs>36</Paragraphs>
  <Slides>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Roboto</vt:lpstr>
      <vt:lpstr>Source Sans Pro Black</vt:lpstr>
      <vt:lpstr>Office Theme</vt:lpstr>
      <vt:lpstr>Custom Design</vt:lpstr>
      <vt:lpstr>The story of emergence Grassroots – AI </vt:lpstr>
      <vt:lpstr>The Genesis</vt:lpstr>
      <vt:lpstr>#ZeroCon25</vt:lpstr>
      <vt:lpstr>Disability Innovative Solutions Hub</vt:lpstr>
      <vt:lpstr>#ZeroCon25</vt:lpstr>
      <vt:lpstr>Incluss AI</vt:lpstr>
      <vt:lpstr>Incluzz AI Cercle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Anna Königseder</cp:lastModifiedBy>
  <cp:revision>235</cp:revision>
  <dcterms:created xsi:type="dcterms:W3CDTF">2022-12-05T13:52:15Z</dcterms:created>
  <dcterms:modified xsi:type="dcterms:W3CDTF">2025-02-21T17:26:47Z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0x0101002C47A914972B2B458E3A30E87AFD28C3</vt:lpwstr>
  </property>
  <property fmtid="{D5CDD505-2E9C-101B-9397-08002B2CF9AE}" pid="3" name="MediaServiceImageTags">
    <vt:lpwstr/>
  </property>
</Properties>
</file>